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66" r:id="rId4"/>
    <p:sldId id="259" r:id="rId5"/>
    <p:sldId id="265" r:id="rId6"/>
    <p:sldId id="267" r:id="rId7"/>
    <p:sldId id="268" r:id="rId8"/>
    <p:sldId id="260" r:id="rId9"/>
    <p:sldId id="270" r:id="rId10"/>
    <p:sldId id="271" r:id="rId11"/>
    <p:sldId id="272" r:id="rId12"/>
    <p:sldId id="261" r:id="rId13"/>
    <p:sldId id="273" r:id="rId14"/>
    <p:sldId id="264" r:id="rId15"/>
    <p:sldId id="274" r:id="rId16"/>
    <p:sldId id="275" r:id="rId17"/>
    <p:sldId id="276" r:id="rId18"/>
    <p:sldId id="263" r:id="rId19"/>
    <p:sldId id="277" r:id="rId20"/>
    <p:sldId id="258" r:id="rId21"/>
    <p:sldId id="278" r:id="rId22"/>
    <p:sldId id="280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5" userDrawn="1">
          <p15:clr>
            <a:srgbClr val="A4A3A4"/>
          </p15:clr>
        </p15:guide>
        <p15:guide id="2" pos="7256" userDrawn="1">
          <p15:clr>
            <a:srgbClr val="A4A3A4"/>
          </p15:clr>
        </p15:guide>
        <p15:guide id="3" orient="horz" pos="663" userDrawn="1">
          <p15:clr>
            <a:srgbClr val="A4A3A4"/>
          </p15:clr>
        </p15:guide>
        <p15:guide id="4" orient="horz" pos="709" userDrawn="1">
          <p15:clr>
            <a:srgbClr val="A4A3A4"/>
          </p15:clr>
        </p15:guide>
        <p15:guide id="5" orient="horz" pos="1366" userDrawn="1">
          <p15:clr>
            <a:srgbClr val="A4A3A4"/>
          </p15:clr>
        </p15:guide>
        <p15:guide id="7" orient="horz" pos="2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A68D"/>
    <a:srgbClr val="F7F8FA"/>
    <a:srgbClr val="FDFDFE"/>
    <a:srgbClr val="FAFBFC"/>
    <a:srgbClr val="F8F9FB"/>
    <a:srgbClr val="0071FA"/>
    <a:srgbClr val="F27900"/>
    <a:srgbClr val="FAFAF3"/>
    <a:srgbClr val="FAFAF9"/>
    <a:srgbClr val="F3F4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19" autoAdjust="0"/>
    <p:restoredTop sz="94487" autoAdjust="0"/>
  </p:normalViewPr>
  <p:slideViewPr>
    <p:cSldViewPr snapToGrid="0" showGuides="1">
      <p:cViewPr>
        <p:scale>
          <a:sx n="33" d="100"/>
          <a:sy n="33" d="100"/>
        </p:scale>
        <p:origin x="2016" y="1260"/>
      </p:cViewPr>
      <p:guideLst>
        <p:guide pos="415"/>
        <p:guide pos="7256"/>
        <p:guide orient="horz" pos="663"/>
        <p:guide orient="horz" pos="709"/>
        <p:guide orient="horz" pos="1366"/>
        <p:guide orient="horz" pos="255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2FEECB-D083-4523-B10F-023CE357BB11}" type="datetimeFigureOut">
              <a:rPr lang="zh-CN" altLang="en-US" smtClean="0"/>
              <a:t>2022/12/22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97FAFE-CDAF-403B-A73D-03F099EBF4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4230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97FAFE-CDAF-403B-A73D-03F099EBF44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3280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2EE3B43-A5D2-90DF-F5ED-3DE4DAF4B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71479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3198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D5C5112-7E91-C765-A646-97FA9D34667B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1DA77140-4BAF-305B-E03D-4C73B357A1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E70DE00A-97F6-8FB2-BD38-8EE86F7C45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1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94091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bg>
      <p:bgPr>
        <a:gradFill>
          <a:gsLst>
            <a:gs pos="0">
              <a:schemeClr val="accent1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41FB225B-1EF1-465B-947D-77D2022EE9A0}"/>
              </a:ext>
            </a:extLst>
          </p:cNvPr>
          <p:cNvSpPr/>
          <p:nvPr userDrawn="1"/>
        </p:nvSpPr>
        <p:spPr>
          <a:xfrm>
            <a:off x="736600" y="280284"/>
            <a:ext cx="1230697" cy="164616"/>
          </a:xfrm>
          <a:custGeom>
            <a:avLst/>
            <a:gdLst>
              <a:gd name="connsiteX0" fmla="*/ 1232440 w 1495425"/>
              <a:gd name="connsiteY0" fmla="*/ 178500 h 200025"/>
              <a:gd name="connsiteX1" fmla="*/ 1239870 w 1495425"/>
              <a:gd name="connsiteY1" fmla="*/ 181354 h 200025"/>
              <a:gd name="connsiteX2" fmla="*/ 1242822 w 1495425"/>
              <a:gd name="connsiteY2" fmla="*/ 188727 h 200025"/>
              <a:gd name="connsiteX3" fmla="*/ 1239870 w 1495425"/>
              <a:gd name="connsiteY3" fmla="*/ 196101 h 200025"/>
              <a:gd name="connsiteX4" fmla="*/ 1232440 w 1495425"/>
              <a:gd name="connsiteY4" fmla="*/ 199073 h 200025"/>
              <a:gd name="connsiteX5" fmla="*/ 1225296 w 1495425"/>
              <a:gd name="connsiteY5" fmla="*/ 196101 h 200025"/>
              <a:gd name="connsiteX6" fmla="*/ 1222438 w 1495425"/>
              <a:gd name="connsiteY6" fmla="*/ 188727 h 200025"/>
              <a:gd name="connsiteX7" fmla="*/ 1225296 w 1495425"/>
              <a:gd name="connsiteY7" fmla="*/ 181354 h 200025"/>
              <a:gd name="connsiteX8" fmla="*/ 1232440 w 1495425"/>
              <a:gd name="connsiteY8" fmla="*/ 178500 h 200025"/>
              <a:gd name="connsiteX9" fmla="*/ 561804 w 1495425"/>
              <a:gd name="connsiteY9" fmla="*/ 72895 h 200025"/>
              <a:gd name="connsiteX10" fmla="*/ 531676 w 1495425"/>
              <a:gd name="connsiteY10" fmla="*/ 85268 h 200025"/>
              <a:gd name="connsiteX11" fmla="*/ 516970 w 1495425"/>
              <a:gd name="connsiteY11" fmla="*/ 120825 h 200025"/>
              <a:gd name="connsiteX12" fmla="*/ 599980 w 1495425"/>
              <a:gd name="connsiteY12" fmla="*/ 120825 h 200025"/>
              <a:gd name="connsiteX13" fmla="*/ 589236 w 1495425"/>
              <a:gd name="connsiteY13" fmla="*/ 85449 h 200025"/>
              <a:gd name="connsiteX14" fmla="*/ 561804 w 1495425"/>
              <a:gd name="connsiteY14" fmla="*/ 72895 h 200025"/>
              <a:gd name="connsiteX15" fmla="*/ 346062 w 1495425"/>
              <a:gd name="connsiteY15" fmla="*/ 65284 h 200025"/>
              <a:gd name="connsiteX16" fmla="*/ 357616 w 1495425"/>
              <a:gd name="connsiteY16" fmla="*/ 65284 h 200025"/>
              <a:gd name="connsiteX17" fmla="*/ 357616 w 1495425"/>
              <a:gd name="connsiteY17" fmla="*/ 196814 h 200025"/>
              <a:gd name="connsiteX18" fmla="*/ 346062 w 1495425"/>
              <a:gd name="connsiteY18" fmla="*/ 196814 h 200025"/>
              <a:gd name="connsiteX19" fmla="*/ 1452372 w 1495425"/>
              <a:gd name="connsiteY19" fmla="*/ 62074 h 200025"/>
              <a:gd name="connsiteX20" fmla="*/ 1484376 w 1495425"/>
              <a:gd name="connsiteY20" fmla="*/ 76286 h 200025"/>
              <a:gd name="connsiteX21" fmla="*/ 1495425 w 1495425"/>
              <a:gd name="connsiteY21" fmla="*/ 116777 h 200025"/>
              <a:gd name="connsiteX22" fmla="*/ 1495425 w 1495425"/>
              <a:gd name="connsiteY22" fmla="*/ 196814 h 200025"/>
              <a:gd name="connsiteX23" fmla="*/ 1483900 w 1495425"/>
              <a:gd name="connsiteY23" fmla="*/ 196814 h 200025"/>
              <a:gd name="connsiteX24" fmla="*/ 1483900 w 1495425"/>
              <a:gd name="connsiteY24" fmla="*/ 120225 h 200025"/>
              <a:gd name="connsiteX25" fmla="*/ 1450372 w 1495425"/>
              <a:gd name="connsiteY25" fmla="*/ 72895 h 200025"/>
              <a:gd name="connsiteX26" fmla="*/ 1419606 w 1495425"/>
              <a:gd name="connsiteY26" fmla="*/ 86811 h 200025"/>
              <a:gd name="connsiteX27" fmla="*/ 1407605 w 1495425"/>
              <a:gd name="connsiteY27" fmla="*/ 121301 h 200025"/>
              <a:gd name="connsiteX28" fmla="*/ 1407605 w 1495425"/>
              <a:gd name="connsiteY28" fmla="*/ 196814 h 200025"/>
              <a:gd name="connsiteX29" fmla="*/ 1396079 w 1495425"/>
              <a:gd name="connsiteY29" fmla="*/ 196814 h 200025"/>
              <a:gd name="connsiteX30" fmla="*/ 1396079 w 1495425"/>
              <a:gd name="connsiteY30" fmla="*/ 65284 h 200025"/>
              <a:gd name="connsiteX31" fmla="*/ 1407605 w 1495425"/>
              <a:gd name="connsiteY31" fmla="*/ 65284 h 200025"/>
              <a:gd name="connsiteX32" fmla="*/ 1407605 w 1495425"/>
              <a:gd name="connsiteY32" fmla="*/ 89192 h 200025"/>
              <a:gd name="connsiteX33" fmla="*/ 1408176 w 1495425"/>
              <a:gd name="connsiteY33" fmla="*/ 89192 h 200025"/>
              <a:gd name="connsiteX34" fmla="*/ 1452372 w 1495425"/>
              <a:gd name="connsiteY34" fmla="*/ 62074 h 200025"/>
              <a:gd name="connsiteX35" fmla="*/ 1337215 w 1495425"/>
              <a:gd name="connsiteY35" fmla="*/ 62074 h 200025"/>
              <a:gd name="connsiteX36" fmla="*/ 1365790 w 1495425"/>
              <a:gd name="connsiteY36" fmla="*/ 68256 h 200025"/>
              <a:gd name="connsiteX37" fmla="*/ 1365790 w 1495425"/>
              <a:gd name="connsiteY37" fmla="*/ 81582 h 200025"/>
              <a:gd name="connsiteX38" fmla="*/ 1335405 w 1495425"/>
              <a:gd name="connsiteY38" fmla="*/ 72895 h 200025"/>
              <a:gd name="connsiteX39" fmla="*/ 1298638 w 1495425"/>
              <a:gd name="connsiteY39" fmla="*/ 89545 h 200025"/>
              <a:gd name="connsiteX40" fmla="*/ 1284541 w 1495425"/>
              <a:gd name="connsiteY40" fmla="*/ 132598 h 200025"/>
              <a:gd name="connsiteX41" fmla="*/ 1297400 w 1495425"/>
              <a:gd name="connsiteY41" fmla="*/ 173684 h 200025"/>
              <a:gd name="connsiteX42" fmla="*/ 1331596 w 1495425"/>
              <a:gd name="connsiteY42" fmla="*/ 189203 h 200025"/>
              <a:gd name="connsiteX43" fmla="*/ 1365313 w 1495425"/>
              <a:gd name="connsiteY43" fmla="*/ 178738 h 200025"/>
              <a:gd name="connsiteX44" fmla="*/ 1365313 w 1495425"/>
              <a:gd name="connsiteY44" fmla="*/ 190987 h 200025"/>
              <a:gd name="connsiteX45" fmla="*/ 1331023 w 1495425"/>
              <a:gd name="connsiteY45" fmla="*/ 200025 h 200025"/>
              <a:gd name="connsiteX46" fmla="*/ 1288542 w 1495425"/>
              <a:gd name="connsiteY46" fmla="*/ 181592 h 200025"/>
              <a:gd name="connsiteX47" fmla="*/ 1272349 w 1495425"/>
              <a:gd name="connsiteY47" fmla="*/ 133312 h 200025"/>
              <a:gd name="connsiteX48" fmla="*/ 1290542 w 1495425"/>
              <a:gd name="connsiteY48" fmla="*/ 82058 h 200025"/>
              <a:gd name="connsiteX49" fmla="*/ 1337215 w 1495425"/>
              <a:gd name="connsiteY49" fmla="*/ 62074 h 200025"/>
              <a:gd name="connsiteX50" fmla="*/ 562270 w 1495425"/>
              <a:gd name="connsiteY50" fmla="*/ 62074 h 200025"/>
              <a:gd name="connsiteX51" fmla="*/ 599218 w 1495425"/>
              <a:gd name="connsiteY51" fmla="*/ 79324 h 200025"/>
              <a:gd name="connsiteX52" fmla="*/ 612124 w 1495425"/>
              <a:gd name="connsiteY52" fmla="*/ 126292 h 200025"/>
              <a:gd name="connsiteX53" fmla="*/ 612124 w 1495425"/>
              <a:gd name="connsiteY53" fmla="*/ 131531 h 200025"/>
              <a:gd name="connsiteX54" fmla="*/ 516503 w 1495425"/>
              <a:gd name="connsiteY54" fmla="*/ 131531 h 200025"/>
              <a:gd name="connsiteX55" fmla="*/ 528761 w 1495425"/>
              <a:gd name="connsiteY55" fmla="*/ 173922 h 200025"/>
              <a:gd name="connsiteX56" fmla="*/ 562499 w 1495425"/>
              <a:gd name="connsiteY56" fmla="*/ 189203 h 200025"/>
              <a:gd name="connsiteX57" fmla="*/ 604885 w 1495425"/>
              <a:gd name="connsiteY57" fmla="*/ 172911 h 200025"/>
              <a:gd name="connsiteX58" fmla="*/ 604885 w 1495425"/>
              <a:gd name="connsiteY58" fmla="*/ 185517 h 200025"/>
              <a:gd name="connsiteX59" fmla="*/ 560165 w 1495425"/>
              <a:gd name="connsiteY59" fmla="*/ 200025 h 200025"/>
              <a:gd name="connsiteX60" fmla="*/ 519769 w 1495425"/>
              <a:gd name="connsiteY60" fmla="*/ 181770 h 200025"/>
              <a:gd name="connsiteX61" fmla="*/ 504358 w 1495425"/>
              <a:gd name="connsiteY61" fmla="*/ 130340 h 200025"/>
              <a:gd name="connsiteX62" fmla="*/ 520475 w 1495425"/>
              <a:gd name="connsiteY62" fmla="*/ 81820 h 200025"/>
              <a:gd name="connsiteX63" fmla="*/ 562270 w 1495425"/>
              <a:gd name="connsiteY63" fmla="*/ 62074 h 200025"/>
              <a:gd name="connsiteX64" fmla="*/ 454800 w 1495425"/>
              <a:gd name="connsiteY64" fmla="*/ 62074 h 200025"/>
              <a:gd name="connsiteX65" fmla="*/ 483403 w 1495425"/>
              <a:gd name="connsiteY65" fmla="*/ 68256 h 200025"/>
              <a:gd name="connsiteX66" fmla="*/ 483403 w 1495425"/>
              <a:gd name="connsiteY66" fmla="*/ 81582 h 200025"/>
              <a:gd name="connsiteX67" fmla="*/ 453047 w 1495425"/>
              <a:gd name="connsiteY67" fmla="*/ 72895 h 200025"/>
              <a:gd name="connsiteX68" fmla="*/ 416271 w 1495425"/>
              <a:gd name="connsiteY68" fmla="*/ 89545 h 200025"/>
              <a:gd name="connsiteX69" fmla="*/ 402145 w 1495425"/>
              <a:gd name="connsiteY69" fmla="*/ 132598 h 200025"/>
              <a:gd name="connsiteX70" fmla="*/ 415042 w 1495425"/>
              <a:gd name="connsiteY70" fmla="*/ 173684 h 200025"/>
              <a:gd name="connsiteX71" fmla="*/ 449199 w 1495425"/>
              <a:gd name="connsiteY71" fmla="*/ 189203 h 200025"/>
              <a:gd name="connsiteX72" fmla="*/ 482937 w 1495425"/>
              <a:gd name="connsiteY72" fmla="*/ 178738 h 200025"/>
              <a:gd name="connsiteX73" fmla="*/ 482937 w 1495425"/>
              <a:gd name="connsiteY73" fmla="*/ 190987 h 200025"/>
              <a:gd name="connsiteX74" fmla="*/ 448609 w 1495425"/>
              <a:gd name="connsiteY74" fmla="*/ 200025 h 200025"/>
              <a:gd name="connsiteX75" fmla="*/ 406175 w 1495425"/>
              <a:gd name="connsiteY75" fmla="*/ 181592 h 200025"/>
              <a:gd name="connsiteX76" fmla="*/ 390001 w 1495425"/>
              <a:gd name="connsiteY76" fmla="*/ 133312 h 200025"/>
              <a:gd name="connsiteX77" fmla="*/ 408156 w 1495425"/>
              <a:gd name="connsiteY77" fmla="*/ 82058 h 200025"/>
              <a:gd name="connsiteX78" fmla="*/ 454800 w 1495425"/>
              <a:gd name="connsiteY78" fmla="*/ 62074 h 200025"/>
              <a:gd name="connsiteX79" fmla="*/ 671313 w 1495425"/>
              <a:gd name="connsiteY79" fmla="*/ 30089 h 200025"/>
              <a:gd name="connsiteX80" fmla="*/ 671313 w 1495425"/>
              <a:gd name="connsiteY80" fmla="*/ 102289 h 200025"/>
              <a:gd name="connsiteX81" fmla="*/ 693163 w 1495425"/>
              <a:gd name="connsiteY81" fmla="*/ 102289 h 200025"/>
              <a:gd name="connsiteX82" fmla="*/ 725986 w 1495425"/>
              <a:gd name="connsiteY82" fmla="*/ 92650 h 200025"/>
              <a:gd name="connsiteX83" fmla="*/ 737206 w 1495425"/>
              <a:gd name="connsiteY83" fmla="*/ 65018 h 200025"/>
              <a:gd name="connsiteX84" fmla="*/ 695401 w 1495425"/>
              <a:gd name="connsiteY84" fmla="*/ 30089 h 200025"/>
              <a:gd name="connsiteX85" fmla="*/ 85115 w 1495425"/>
              <a:gd name="connsiteY85" fmla="*/ 21165 h 200025"/>
              <a:gd name="connsiteX86" fmla="*/ 33214 w 1495425"/>
              <a:gd name="connsiteY86" fmla="*/ 44415 h 200025"/>
              <a:gd name="connsiteX87" fmla="*/ 12840 w 1495425"/>
              <a:gd name="connsiteY87" fmla="*/ 105242 h 200025"/>
              <a:gd name="connsiteX88" fmla="*/ 32109 w 1495425"/>
              <a:gd name="connsiteY88" fmla="*/ 165835 h 200025"/>
              <a:gd name="connsiteX89" fmla="*/ 83591 w 1495425"/>
              <a:gd name="connsiteY89" fmla="*/ 188371 h 200025"/>
              <a:gd name="connsiteX90" fmla="*/ 136655 w 1495425"/>
              <a:gd name="connsiteY90" fmla="*/ 166073 h 200025"/>
              <a:gd name="connsiteX91" fmla="*/ 156220 w 1495425"/>
              <a:gd name="connsiteY91" fmla="*/ 103937 h 200025"/>
              <a:gd name="connsiteX92" fmla="*/ 137122 w 1495425"/>
              <a:gd name="connsiteY92" fmla="*/ 43053 h 200025"/>
              <a:gd name="connsiteX93" fmla="*/ 85115 w 1495425"/>
              <a:gd name="connsiteY93" fmla="*/ 21165 h 200025"/>
              <a:gd name="connsiteX94" fmla="*/ 351777 w 1495425"/>
              <a:gd name="connsiteY94" fmla="*/ 12602 h 200025"/>
              <a:gd name="connsiteX95" fmla="*/ 358616 w 1495425"/>
              <a:gd name="connsiteY95" fmla="*/ 15164 h 200025"/>
              <a:gd name="connsiteX96" fmla="*/ 361588 w 1495425"/>
              <a:gd name="connsiteY96" fmla="*/ 22117 h 200025"/>
              <a:gd name="connsiteX97" fmla="*/ 358673 w 1495425"/>
              <a:gd name="connsiteY97" fmla="*/ 29194 h 200025"/>
              <a:gd name="connsiteX98" fmla="*/ 351777 w 1495425"/>
              <a:gd name="connsiteY98" fmla="*/ 32109 h 200025"/>
              <a:gd name="connsiteX99" fmla="*/ 345072 w 1495425"/>
              <a:gd name="connsiteY99" fmla="*/ 29318 h 200025"/>
              <a:gd name="connsiteX100" fmla="*/ 342205 w 1495425"/>
              <a:gd name="connsiteY100" fmla="*/ 22117 h 200025"/>
              <a:gd name="connsiteX101" fmla="*/ 345129 w 1495425"/>
              <a:gd name="connsiteY101" fmla="*/ 15278 h 200025"/>
              <a:gd name="connsiteX102" fmla="*/ 351777 w 1495425"/>
              <a:gd name="connsiteY102" fmla="*/ 12602 h 200025"/>
              <a:gd name="connsiteX103" fmla="*/ 1142048 w 1495425"/>
              <a:gd name="connsiteY103" fmla="*/ 9525 h 200025"/>
              <a:gd name="connsiteX104" fmla="*/ 1182720 w 1495425"/>
              <a:gd name="connsiteY104" fmla="*/ 16192 h 200025"/>
              <a:gd name="connsiteX105" fmla="*/ 1182720 w 1495425"/>
              <a:gd name="connsiteY105" fmla="*/ 42129 h 200025"/>
              <a:gd name="connsiteX106" fmla="*/ 1140237 w 1495425"/>
              <a:gd name="connsiteY106" fmla="*/ 30585 h 200025"/>
              <a:gd name="connsiteX107" fmla="*/ 1112425 w 1495425"/>
              <a:gd name="connsiteY107" fmla="*/ 37662 h 200025"/>
              <a:gd name="connsiteX108" fmla="*/ 1101662 w 1495425"/>
              <a:gd name="connsiteY108" fmla="*/ 57360 h 200025"/>
              <a:gd name="connsiteX109" fmla="*/ 1109090 w 1495425"/>
              <a:gd name="connsiteY109" fmla="*/ 75562 h 200025"/>
              <a:gd name="connsiteX110" fmla="*/ 1141380 w 1495425"/>
              <a:gd name="connsiteY110" fmla="*/ 94717 h 200025"/>
              <a:gd name="connsiteX111" fmla="*/ 1179671 w 1495425"/>
              <a:gd name="connsiteY111" fmla="*/ 120663 h 200025"/>
              <a:gd name="connsiteX112" fmla="*/ 1190625 w 1495425"/>
              <a:gd name="connsiteY112" fmla="*/ 149812 h 200025"/>
              <a:gd name="connsiteX113" fmla="*/ 1172813 w 1495425"/>
              <a:gd name="connsiteY113" fmla="*/ 187056 h 200025"/>
              <a:gd name="connsiteX114" fmla="*/ 1123473 w 1495425"/>
              <a:gd name="connsiteY114" fmla="*/ 200025 h 200025"/>
              <a:gd name="connsiteX115" fmla="*/ 1097756 w 1495425"/>
              <a:gd name="connsiteY115" fmla="*/ 196990 h 200025"/>
              <a:gd name="connsiteX116" fmla="*/ 1076325 w 1495425"/>
              <a:gd name="connsiteY116" fmla="*/ 189435 h 200025"/>
              <a:gd name="connsiteX117" fmla="*/ 1076325 w 1495425"/>
              <a:gd name="connsiteY117" fmla="*/ 162306 h 200025"/>
              <a:gd name="connsiteX118" fmla="*/ 1099185 w 1495425"/>
              <a:gd name="connsiteY118" fmla="*/ 174443 h 200025"/>
              <a:gd name="connsiteX119" fmla="*/ 1126236 w 1495425"/>
              <a:gd name="connsiteY119" fmla="*/ 179202 h 200025"/>
              <a:gd name="connsiteX120" fmla="*/ 1165384 w 1495425"/>
              <a:gd name="connsiteY120" fmla="*/ 151597 h 200025"/>
              <a:gd name="connsiteX121" fmla="*/ 1161193 w 1495425"/>
              <a:gd name="connsiteY121" fmla="*/ 137674 h 200025"/>
              <a:gd name="connsiteX122" fmla="*/ 1149667 w 1495425"/>
              <a:gd name="connsiteY122" fmla="*/ 126730 h 200025"/>
              <a:gd name="connsiteX123" fmla="*/ 1122235 w 1495425"/>
              <a:gd name="connsiteY123" fmla="*/ 112090 h 200025"/>
              <a:gd name="connsiteX124" fmla="*/ 1085373 w 1495425"/>
              <a:gd name="connsiteY124" fmla="*/ 86449 h 200025"/>
              <a:gd name="connsiteX125" fmla="*/ 1076420 w 1495425"/>
              <a:gd name="connsiteY125" fmla="*/ 59379 h 200025"/>
              <a:gd name="connsiteX126" fmla="*/ 1095089 w 1495425"/>
              <a:gd name="connsiteY126" fmla="*/ 22974 h 200025"/>
              <a:gd name="connsiteX127" fmla="*/ 1142048 w 1495425"/>
              <a:gd name="connsiteY127" fmla="*/ 9525 h 200025"/>
              <a:gd name="connsiteX128" fmla="*/ 904875 w 1495425"/>
              <a:gd name="connsiteY128" fmla="*/ 9525 h 200025"/>
              <a:gd name="connsiteX129" fmla="*/ 929354 w 1495425"/>
              <a:gd name="connsiteY129" fmla="*/ 9525 h 200025"/>
              <a:gd name="connsiteX130" fmla="*/ 929354 w 1495425"/>
              <a:gd name="connsiteY130" fmla="*/ 122253 h 200025"/>
              <a:gd name="connsiteX131" fmla="*/ 977075 w 1495425"/>
              <a:gd name="connsiteY131" fmla="*/ 178496 h 200025"/>
              <a:gd name="connsiteX132" fmla="*/ 1023271 w 1495425"/>
              <a:gd name="connsiteY132" fmla="*/ 124063 h 200025"/>
              <a:gd name="connsiteX133" fmla="*/ 1023271 w 1495425"/>
              <a:gd name="connsiteY133" fmla="*/ 9525 h 200025"/>
              <a:gd name="connsiteX134" fmla="*/ 1047750 w 1495425"/>
              <a:gd name="connsiteY134" fmla="*/ 9525 h 200025"/>
              <a:gd name="connsiteX135" fmla="*/ 1047750 w 1495425"/>
              <a:gd name="connsiteY135" fmla="*/ 120558 h 200025"/>
              <a:gd name="connsiteX136" fmla="*/ 974789 w 1495425"/>
              <a:gd name="connsiteY136" fmla="*/ 200025 h 200025"/>
              <a:gd name="connsiteX137" fmla="*/ 904875 w 1495425"/>
              <a:gd name="connsiteY137" fmla="*/ 123339 h 200025"/>
              <a:gd name="connsiteX138" fmla="*/ 790575 w 1495425"/>
              <a:gd name="connsiteY138" fmla="*/ 9525 h 200025"/>
              <a:gd name="connsiteX139" fmla="*/ 813911 w 1495425"/>
              <a:gd name="connsiteY139" fmla="*/ 9525 h 200025"/>
              <a:gd name="connsiteX140" fmla="*/ 813911 w 1495425"/>
              <a:gd name="connsiteY140" fmla="*/ 169820 h 200025"/>
              <a:gd name="connsiteX141" fmla="*/ 885825 w 1495425"/>
              <a:gd name="connsiteY141" fmla="*/ 169820 h 200025"/>
              <a:gd name="connsiteX142" fmla="*/ 885825 w 1495425"/>
              <a:gd name="connsiteY142" fmla="*/ 190500 h 200025"/>
              <a:gd name="connsiteX143" fmla="*/ 790575 w 1495425"/>
              <a:gd name="connsiteY143" fmla="*/ 190500 h 200025"/>
              <a:gd name="connsiteX144" fmla="*/ 647700 w 1495425"/>
              <a:gd name="connsiteY144" fmla="*/ 9525 h 200025"/>
              <a:gd name="connsiteX145" fmla="*/ 699659 w 1495425"/>
              <a:gd name="connsiteY145" fmla="*/ 9525 h 200025"/>
              <a:gd name="connsiteX146" fmla="*/ 745646 w 1495425"/>
              <a:gd name="connsiteY146" fmla="*/ 23660 h 200025"/>
              <a:gd name="connsiteX147" fmla="*/ 762000 w 1495425"/>
              <a:gd name="connsiteY147" fmla="*/ 64084 h 200025"/>
              <a:gd name="connsiteX148" fmla="*/ 742874 w 1495425"/>
              <a:gd name="connsiteY148" fmla="*/ 107252 h 200025"/>
              <a:gd name="connsiteX149" fmla="*/ 695049 w 1495425"/>
              <a:gd name="connsiteY149" fmla="*/ 122853 h 200025"/>
              <a:gd name="connsiteX150" fmla="*/ 671313 w 1495425"/>
              <a:gd name="connsiteY150" fmla="*/ 122853 h 200025"/>
              <a:gd name="connsiteX151" fmla="*/ 671313 w 1495425"/>
              <a:gd name="connsiteY151" fmla="*/ 190500 h 200025"/>
              <a:gd name="connsiteX152" fmla="*/ 647700 w 1495425"/>
              <a:gd name="connsiteY152" fmla="*/ 190500 h 200025"/>
              <a:gd name="connsiteX153" fmla="*/ 87211 w 1495425"/>
              <a:gd name="connsiteY153" fmla="*/ 9515 h 200025"/>
              <a:gd name="connsiteX154" fmla="*/ 146409 w 1495425"/>
              <a:gd name="connsiteY154" fmla="*/ 35023 h 200025"/>
              <a:gd name="connsiteX155" fmla="*/ 169059 w 1495425"/>
              <a:gd name="connsiteY155" fmla="*/ 101917 h 200025"/>
              <a:gd name="connsiteX156" fmla="*/ 145885 w 1495425"/>
              <a:gd name="connsiteY156" fmla="*/ 173803 h 200025"/>
              <a:gd name="connsiteX157" fmla="*/ 83830 w 1495425"/>
              <a:gd name="connsiteY157" fmla="*/ 200025 h 200025"/>
              <a:gd name="connsiteX158" fmla="*/ 22765 w 1495425"/>
              <a:gd name="connsiteY158" fmla="*/ 174100 h 200025"/>
              <a:gd name="connsiteX159" fmla="*/ 0 w 1495425"/>
              <a:gd name="connsiteY159" fmla="*/ 106670 h 200025"/>
              <a:gd name="connsiteX160" fmla="*/ 23356 w 1495425"/>
              <a:gd name="connsiteY160" fmla="*/ 36033 h 200025"/>
              <a:gd name="connsiteX161" fmla="*/ 87211 w 1495425"/>
              <a:gd name="connsiteY161" fmla="*/ 9515 h 200025"/>
              <a:gd name="connsiteX162" fmla="*/ 317440 w 1495425"/>
              <a:gd name="connsiteY162" fmla="*/ 0 h 200025"/>
              <a:gd name="connsiteX163" fmla="*/ 331098 w 1495425"/>
              <a:gd name="connsiteY163" fmla="*/ 2496 h 200025"/>
              <a:gd name="connsiteX164" fmla="*/ 331098 w 1495425"/>
              <a:gd name="connsiteY164" fmla="*/ 14507 h 200025"/>
              <a:gd name="connsiteX165" fmla="*/ 316973 w 1495425"/>
              <a:gd name="connsiteY165" fmla="*/ 10820 h 200025"/>
              <a:gd name="connsiteX166" fmla="*/ 293151 w 1495425"/>
              <a:gd name="connsiteY166" fmla="*/ 43405 h 200025"/>
              <a:gd name="connsiteX167" fmla="*/ 293151 w 1495425"/>
              <a:gd name="connsiteY167" fmla="*/ 65284 h 200025"/>
              <a:gd name="connsiteX168" fmla="*/ 327365 w 1495425"/>
              <a:gd name="connsiteY168" fmla="*/ 65284 h 200025"/>
              <a:gd name="connsiteX169" fmla="*/ 327365 w 1495425"/>
              <a:gd name="connsiteY169" fmla="*/ 76105 h 200025"/>
              <a:gd name="connsiteX170" fmla="*/ 293151 w 1495425"/>
              <a:gd name="connsiteY170" fmla="*/ 76105 h 200025"/>
              <a:gd name="connsiteX171" fmla="*/ 293151 w 1495425"/>
              <a:gd name="connsiteY171" fmla="*/ 196814 h 200025"/>
              <a:gd name="connsiteX172" fmla="*/ 281597 w 1495425"/>
              <a:gd name="connsiteY172" fmla="*/ 196814 h 200025"/>
              <a:gd name="connsiteX173" fmla="*/ 281597 w 1495425"/>
              <a:gd name="connsiteY173" fmla="*/ 76105 h 200025"/>
              <a:gd name="connsiteX174" fmla="*/ 258356 w 1495425"/>
              <a:gd name="connsiteY174" fmla="*/ 76105 h 200025"/>
              <a:gd name="connsiteX175" fmla="*/ 258356 w 1495425"/>
              <a:gd name="connsiteY175" fmla="*/ 65284 h 200025"/>
              <a:gd name="connsiteX176" fmla="*/ 281597 w 1495425"/>
              <a:gd name="connsiteY176" fmla="*/ 65284 h 200025"/>
              <a:gd name="connsiteX177" fmla="*/ 281597 w 1495425"/>
              <a:gd name="connsiteY177" fmla="*/ 42453 h 200025"/>
              <a:gd name="connsiteX178" fmla="*/ 291865 w 1495425"/>
              <a:gd name="connsiteY178" fmla="*/ 10820 h 200025"/>
              <a:gd name="connsiteX179" fmla="*/ 317440 w 1495425"/>
              <a:gd name="connsiteY179" fmla="*/ 0 h 200025"/>
              <a:gd name="connsiteX180" fmla="*/ 245964 w 1495425"/>
              <a:gd name="connsiteY180" fmla="*/ 0 h 200025"/>
              <a:gd name="connsiteX181" fmla="*/ 259623 w 1495425"/>
              <a:gd name="connsiteY181" fmla="*/ 2496 h 200025"/>
              <a:gd name="connsiteX182" fmla="*/ 259623 w 1495425"/>
              <a:gd name="connsiteY182" fmla="*/ 14507 h 200025"/>
              <a:gd name="connsiteX183" fmla="*/ 245497 w 1495425"/>
              <a:gd name="connsiteY183" fmla="*/ 10820 h 200025"/>
              <a:gd name="connsiteX184" fmla="*/ 221675 w 1495425"/>
              <a:gd name="connsiteY184" fmla="*/ 43405 h 200025"/>
              <a:gd name="connsiteX185" fmla="*/ 221675 w 1495425"/>
              <a:gd name="connsiteY185" fmla="*/ 65284 h 200025"/>
              <a:gd name="connsiteX186" fmla="*/ 255889 w 1495425"/>
              <a:gd name="connsiteY186" fmla="*/ 65284 h 200025"/>
              <a:gd name="connsiteX187" fmla="*/ 255889 w 1495425"/>
              <a:gd name="connsiteY187" fmla="*/ 76105 h 200025"/>
              <a:gd name="connsiteX188" fmla="*/ 221675 w 1495425"/>
              <a:gd name="connsiteY188" fmla="*/ 76105 h 200025"/>
              <a:gd name="connsiteX189" fmla="*/ 221675 w 1495425"/>
              <a:gd name="connsiteY189" fmla="*/ 196814 h 200025"/>
              <a:gd name="connsiteX190" fmla="*/ 210121 w 1495425"/>
              <a:gd name="connsiteY190" fmla="*/ 196814 h 200025"/>
              <a:gd name="connsiteX191" fmla="*/ 210121 w 1495425"/>
              <a:gd name="connsiteY191" fmla="*/ 76105 h 200025"/>
              <a:gd name="connsiteX192" fmla="*/ 186890 w 1495425"/>
              <a:gd name="connsiteY192" fmla="*/ 76105 h 200025"/>
              <a:gd name="connsiteX193" fmla="*/ 186890 w 1495425"/>
              <a:gd name="connsiteY193" fmla="*/ 65284 h 200025"/>
              <a:gd name="connsiteX194" fmla="*/ 210121 w 1495425"/>
              <a:gd name="connsiteY194" fmla="*/ 65284 h 200025"/>
              <a:gd name="connsiteX195" fmla="*/ 210121 w 1495425"/>
              <a:gd name="connsiteY195" fmla="*/ 42453 h 200025"/>
              <a:gd name="connsiteX196" fmla="*/ 220389 w 1495425"/>
              <a:gd name="connsiteY196" fmla="*/ 10820 h 200025"/>
              <a:gd name="connsiteX197" fmla="*/ 245964 w 1495425"/>
              <a:gd name="connsiteY197" fmla="*/ 0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</a:cxnLst>
            <a:rect l="l" t="t" r="r" b="b"/>
            <a:pathLst>
              <a:path w="1495425" h="200025">
                <a:moveTo>
                  <a:pt x="1232440" y="178500"/>
                </a:moveTo>
                <a:cubicBezTo>
                  <a:pt x="1235392" y="178500"/>
                  <a:pt x="1237773" y="179452"/>
                  <a:pt x="1239870" y="181354"/>
                </a:cubicBezTo>
                <a:cubicBezTo>
                  <a:pt x="1241870" y="183257"/>
                  <a:pt x="1242822" y="185715"/>
                  <a:pt x="1242822" y="188727"/>
                </a:cubicBezTo>
                <a:cubicBezTo>
                  <a:pt x="1242822" y="191661"/>
                  <a:pt x="1241870" y="194119"/>
                  <a:pt x="1239870" y="196101"/>
                </a:cubicBezTo>
                <a:cubicBezTo>
                  <a:pt x="1237773" y="198083"/>
                  <a:pt x="1235392" y="199073"/>
                  <a:pt x="1232440" y="199073"/>
                </a:cubicBezTo>
                <a:cubicBezTo>
                  <a:pt x="1229582" y="199073"/>
                  <a:pt x="1227201" y="198083"/>
                  <a:pt x="1225296" y="196101"/>
                </a:cubicBezTo>
                <a:cubicBezTo>
                  <a:pt x="1223391" y="194119"/>
                  <a:pt x="1222438" y="191661"/>
                  <a:pt x="1222438" y="188727"/>
                </a:cubicBezTo>
                <a:cubicBezTo>
                  <a:pt x="1222438" y="185715"/>
                  <a:pt x="1223391" y="183257"/>
                  <a:pt x="1225296" y="181354"/>
                </a:cubicBezTo>
                <a:cubicBezTo>
                  <a:pt x="1227201" y="179452"/>
                  <a:pt x="1229582" y="178500"/>
                  <a:pt x="1232440" y="178500"/>
                </a:cubicBezTo>
                <a:close/>
                <a:moveTo>
                  <a:pt x="561804" y="72895"/>
                </a:moveTo>
                <a:cubicBezTo>
                  <a:pt x="549659" y="72895"/>
                  <a:pt x="539620" y="77019"/>
                  <a:pt x="531676" y="85268"/>
                </a:cubicBezTo>
                <a:cubicBezTo>
                  <a:pt x="523742" y="93507"/>
                  <a:pt x="518836" y="105366"/>
                  <a:pt x="516970" y="120825"/>
                </a:cubicBezTo>
                <a:lnTo>
                  <a:pt x="599980" y="120825"/>
                </a:lnTo>
                <a:cubicBezTo>
                  <a:pt x="599437" y="105604"/>
                  <a:pt x="595856" y="93812"/>
                  <a:pt x="589236" y="85449"/>
                </a:cubicBezTo>
                <a:cubicBezTo>
                  <a:pt x="582626" y="77076"/>
                  <a:pt x="573471" y="72895"/>
                  <a:pt x="561804" y="72895"/>
                </a:cubicBezTo>
                <a:close/>
                <a:moveTo>
                  <a:pt x="346062" y="65284"/>
                </a:moveTo>
                <a:lnTo>
                  <a:pt x="357616" y="65284"/>
                </a:lnTo>
                <a:lnTo>
                  <a:pt x="357616" y="196814"/>
                </a:lnTo>
                <a:lnTo>
                  <a:pt x="346062" y="196814"/>
                </a:lnTo>
                <a:close/>
                <a:moveTo>
                  <a:pt x="1452372" y="62074"/>
                </a:moveTo>
                <a:cubicBezTo>
                  <a:pt x="1466278" y="62074"/>
                  <a:pt x="1476947" y="66818"/>
                  <a:pt x="1484376" y="76286"/>
                </a:cubicBezTo>
                <a:cubicBezTo>
                  <a:pt x="1491710" y="85763"/>
                  <a:pt x="1495425" y="99260"/>
                  <a:pt x="1495425" y="116777"/>
                </a:cubicBezTo>
                <a:lnTo>
                  <a:pt x="1495425" y="196814"/>
                </a:lnTo>
                <a:lnTo>
                  <a:pt x="1483900" y="196814"/>
                </a:lnTo>
                <a:lnTo>
                  <a:pt x="1483900" y="120225"/>
                </a:lnTo>
                <a:cubicBezTo>
                  <a:pt x="1483900" y="88678"/>
                  <a:pt x="1472660" y="72895"/>
                  <a:pt x="1450372" y="72895"/>
                </a:cubicBezTo>
                <a:cubicBezTo>
                  <a:pt x="1437894" y="72895"/>
                  <a:pt x="1427702" y="77533"/>
                  <a:pt x="1419606" y="86811"/>
                </a:cubicBezTo>
                <a:cubicBezTo>
                  <a:pt x="1411605" y="96088"/>
                  <a:pt x="1407605" y="107585"/>
                  <a:pt x="1407605" y="121301"/>
                </a:cubicBezTo>
                <a:lnTo>
                  <a:pt x="1407605" y="196814"/>
                </a:lnTo>
                <a:lnTo>
                  <a:pt x="1396079" y="196814"/>
                </a:lnTo>
                <a:lnTo>
                  <a:pt x="1396079" y="65284"/>
                </a:lnTo>
                <a:lnTo>
                  <a:pt x="1407605" y="65284"/>
                </a:lnTo>
                <a:lnTo>
                  <a:pt x="1407605" y="89192"/>
                </a:lnTo>
                <a:lnTo>
                  <a:pt x="1408176" y="89192"/>
                </a:lnTo>
                <a:cubicBezTo>
                  <a:pt x="1417605" y="71114"/>
                  <a:pt x="1432370" y="62074"/>
                  <a:pt x="1452372" y="62074"/>
                </a:cubicBezTo>
                <a:close/>
                <a:moveTo>
                  <a:pt x="1337215" y="62074"/>
                </a:moveTo>
                <a:cubicBezTo>
                  <a:pt x="1347026" y="62074"/>
                  <a:pt x="1356551" y="64141"/>
                  <a:pt x="1365790" y="68256"/>
                </a:cubicBezTo>
                <a:lnTo>
                  <a:pt x="1365790" y="81582"/>
                </a:lnTo>
                <a:cubicBezTo>
                  <a:pt x="1356551" y="75790"/>
                  <a:pt x="1346454" y="72895"/>
                  <a:pt x="1335405" y="72895"/>
                </a:cubicBezTo>
                <a:cubicBezTo>
                  <a:pt x="1320356" y="72895"/>
                  <a:pt x="1308068" y="78448"/>
                  <a:pt x="1298638" y="89545"/>
                </a:cubicBezTo>
                <a:cubicBezTo>
                  <a:pt x="1289209" y="100651"/>
                  <a:pt x="1284541" y="114995"/>
                  <a:pt x="1284541" y="132598"/>
                </a:cubicBezTo>
                <a:cubicBezTo>
                  <a:pt x="1284541" y="149642"/>
                  <a:pt x="1288828" y="163338"/>
                  <a:pt x="1297400" y="173684"/>
                </a:cubicBezTo>
                <a:cubicBezTo>
                  <a:pt x="1305973" y="184031"/>
                  <a:pt x="1317403" y="189203"/>
                  <a:pt x="1331596" y="189203"/>
                </a:cubicBezTo>
                <a:cubicBezTo>
                  <a:pt x="1344454" y="189203"/>
                  <a:pt x="1355693" y="185715"/>
                  <a:pt x="1365313" y="178738"/>
                </a:cubicBezTo>
                <a:lnTo>
                  <a:pt x="1365313" y="190987"/>
                </a:lnTo>
                <a:cubicBezTo>
                  <a:pt x="1355693" y="197012"/>
                  <a:pt x="1344263" y="200025"/>
                  <a:pt x="1331023" y="200025"/>
                </a:cubicBezTo>
                <a:cubicBezTo>
                  <a:pt x="1313498" y="200025"/>
                  <a:pt x="1299306" y="193880"/>
                  <a:pt x="1288542" y="181592"/>
                </a:cubicBezTo>
                <a:cubicBezTo>
                  <a:pt x="1277779" y="169304"/>
                  <a:pt x="1272349" y="153210"/>
                  <a:pt x="1272349" y="133312"/>
                </a:cubicBezTo>
                <a:cubicBezTo>
                  <a:pt x="1272349" y="112462"/>
                  <a:pt x="1278445" y="95374"/>
                  <a:pt x="1290542" y="82058"/>
                </a:cubicBezTo>
                <a:cubicBezTo>
                  <a:pt x="1302639" y="68732"/>
                  <a:pt x="1318165" y="62074"/>
                  <a:pt x="1337215" y="62074"/>
                </a:cubicBezTo>
                <a:close/>
                <a:moveTo>
                  <a:pt x="562270" y="62074"/>
                </a:moveTo>
                <a:cubicBezTo>
                  <a:pt x="578301" y="62074"/>
                  <a:pt x="590617" y="67828"/>
                  <a:pt x="599218" y="79324"/>
                </a:cubicBezTo>
                <a:cubicBezTo>
                  <a:pt x="607819" y="90811"/>
                  <a:pt x="612124" y="106470"/>
                  <a:pt x="612124" y="126292"/>
                </a:cubicBezTo>
                <a:lnTo>
                  <a:pt x="612124" y="131531"/>
                </a:lnTo>
                <a:lnTo>
                  <a:pt x="516503" y="131531"/>
                </a:lnTo>
                <a:cubicBezTo>
                  <a:pt x="516503" y="149603"/>
                  <a:pt x="520589" y="163734"/>
                  <a:pt x="528761" y="173922"/>
                </a:cubicBezTo>
                <a:cubicBezTo>
                  <a:pt x="536934" y="184110"/>
                  <a:pt x="548183" y="189203"/>
                  <a:pt x="562499" y="189203"/>
                </a:cubicBezTo>
                <a:cubicBezTo>
                  <a:pt x="576977" y="189203"/>
                  <a:pt x="591102" y="183773"/>
                  <a:pt x="604885" y="172911"/>
                </a:cubicBezTo>
                <a:lnTo>
                  <a:pt x="604885" y="185517"/>
                </a:lnTo>
                <a:cubicBezTo>
                  <a:pt x="591493" y="195189"/>
                  <a:pt x="576586" y="200025"/>
                  <a:pt x="560165" y="200025"/>
                </a:cubicBezTo>
                <a:cubicBezTo>
                  <a:pt x="543506" y="200025"/>
                  <a:pt x="530047" y="193940"/>
                  <a:pt x="519769" y="181770"/>
                </a:cubicBezTo>
                <a:cubicBezTo>
                  <a:pt x="509492" y="169601"/>
                  <a:pt x="504358" y="152456"/>
                  <a:pt x="504358" y="130340"/>
                </a:cubicBezTo>
                <a:cubicBezTo>
                  <a:pt x="504358" y="111147"/>
                  <a:pt x="509731" y="94974"/>
                  <a:pt x="520475" y="81820"/>
                </a:cubicBezTo>
                <a:cubicBezTo>
                  <a:pt x="531209" y="68656"/>
                  <a:pt x="545144" y="62074"/>
                  <a:pt x="562270" y="62074"/>
                </a:cubicBezTo>
                <a:close/>
                <a:moveTo>
                  <a:pt x="454800" y="62074"/>
                </a:moveTo>
                <a:cubicBezTo>
                  <a:pt x="464687" y="62074"/>
                  <a:pt x="474221" y="64141"/>
                  <a:pt x="483403" y="68256"/>
                </a:cubicBezTo>
                <a:lnTo>
                  <a:pt x="483403" y="81582"/>
                </a:lnTo>
                <a:cubicBezTo>
                  <a:pt x="474221" y="75790"/>
                  <a:pt x="464096" y="72895"/>
                  <a:pt x="453047" y="72895"/>
                </a:cubicBezTo>
                <a:cubicBezTo>
                  <a:pt x="437950" y="72895"/>
                  <a:pt x="425691" y="78448"/>
                  <a:pt x="416271" y="89545"/>
                </a:cubicBezTo>
                <a:cubicBezTo>
                  <a:pt x="406851" y="100651"/>
                  <a:pt x="402145" y="114995"/>
                  <a:pt x="402145" y="132598"/>
                </a:cubicBezTo>
                <a:cubicBezTo>
                  <a:pt x="402145" y="149642"/>
                  <a:pt x="406441" y="163338"/>
                  <a:pt x="415042" y="173684"/>
                </a:cubicBezTo>
                <a:cubicBezTo>
                  <a:pt x="423643" y="184031"/>
                  <a:pt x="435026" y="189203"/>
                  <a:pt x="449199" y="189203"/>
                </a:cubicBezTo>
                <a:cubicBezTo>
                  <a:pt x="462115" y="189203"/>
                  <a:pt x="473364" y="185715"/>
                  <a:pt x="482937" y="178738"/>
                </a:cubicBezTo>
                <a:lnTo>
                  <a:pt x="482937" y="190987"/>
                </a:lnTo>
                <a:cubicBezTo>
                  <a:pt x="473364" y="197012"/>
                  <a:pt x="461924" y="200025"/>
                  <a:pt x="448609" y="200025"/>
                </a:cubicBezTo>
                <a:cubicBezTo>
                  <a:pt x="431102" y="200025"/>
                  <a:pt x="416947" y="193880"/>
                  <a:pt x="406175" y="181592"/>
                </a:cubicBezTo>
                <a:cubicBezTo>
                  <a:pt x="395392" y="169304"/>
                  <a:pt x="390001" y="153210"/>
                  <a:pt x="390001" y="133312"/>
                </a:cubicBezTo>
                <a:cubicBezTo>
                  <a:pt x="390001" y="112462"/>
                  <a:pt x="396050" y="95374"/>
                  <a:pt x="408156" y="82058"/>
                </a:cubicBezTo>
                <a:cubicBezTo>
                  <a:pt x="420262" y="68732"/>
                  <a:pt x="435807" y="62074"/>
                  <a:pt x="454800" y="62074"/>
                </a:cubicBezTo>
                <a:close/>
                <a:moveTo>
                  <a:pt x="671313" y="30089"/>
                </a:moveTo>
                <a:lnTo>
                  <a:pt x="671313" y="102289"/>
                </a:lnTo>
                <a:lnTo>
                  <a:pt x="693163" y="102289"/>
                </a:lnTo>
                <a:cubicBezTo>
                  <a:pt x="707564" y="102289"/>
                  <a:pt x="718509" y="99079"/>
                  <a:pt x="725986" y="92650"/>
                </a:cubicBezTo>
                <a:cubicBezTo>
                  <a:pt x="733463" y="86230"/>
                  <a:pt x="737206" y="77019"/>
                  <a:pt x="737206" y="65018"/>
                </a:cubicBezTo>
                <a:cubicBezTo>
                  <a:pt x="737206" y="41729"/>
                  <a:pt x="723272" y="30089"/>
                  <a:pt x="695401" y="30089"/>
                </a:cubicBezTo>
                <a:close/>
                <a:moveTo>
                  <a:pt x="85115" y="21165"/>
                </a:moveTo>
                <a:cubicBezTo>
                  <a:pt x="64094" y="21165"/>
                  <a:pt x="46797" y="28918"/>
                  <a:pt x="33214" y="44415"/>
                </a:cubicBezTo>
                <a:cubicBezTo>
                  <a:pt x="19631" y="59912"/>
                  <a:pt x="12840" y="80191"/>
                  <a:pt x="12840" y="105242"/>
                </a:cubicBezTo>
                <a:cubicBezTo>
                  <a:pt x="12840" y="130616"/>
                  <a:pt x="19269" y="150811"/>
                  <a:pt x="32109" y="165835"/>
                </a:cubicBezTo>
                <a:cubicBezTo>
                  <a:pt x="44948" y="180859"/>
                  <a:pt x="62112" y="188371"/>
                  <a:pt x="83591" y="188371"/>
                </a:cubicBezTo>
                <a:cubicBezTo>
                  <a:pt x="105937" y="188371"/>
                  <a:pt x="123625" y="180938"/>
                  <a:pt x="136655" y="166073"/>
                </a:cubicBezTo>
                <a:cubicBezTo>
                  <a:pt x="149695" y="151207"/>
                  <a:pt x="156220" y="130492"/>
                  <a:pt x="156220" y="103937"/>
                </a:cubicBezTo>
                <a:cubicBezTo>
                  <a:pt x="156220" y="77934"/>
                  <a:pt x="149857" y="57636"/>
                  <a:pt x="137122" y="43053"/>
                </a:cubicBezTo>
                <a:cubicBezTo>
                  <a:pt x="124396" y="28461"/>
                  <a:pt x="107061" y="21165"/>
                  <a:pt x="85115" y="21165"/>
                </a:cubicBezTo>
                <a:close/>
                <a:moveTo>
                  <a:pt x="351777" y="12602"/>
                </a:moveTo>
                <a:cubicBezTo>
                  <a:pt x="354349" y="12602"/>
                  <a:pt x="356625" y="13459"/>
                  <a:pt x="358616" y="15164"/>
                </a:cubicBezTo>
                <a:cubicBezTo>
                  <a:pt x="360597" y="16869"/>
                  <a:pt x="361588" y="19183"/>
                  <a:pt x="361588" y="22117"/>
                </a:cubicBezTo>
                <a:cubicBezTo>
                  <a:pt x="361588" y="24898"/>
                  <a:pt x="360616" y="27251"/>
                  <a:pt x="358673" y="29194"/>
                </a:cubicBezTo>
                <a:cubicBezTo>
                  <a:pt x="356721" y="31137"/>
                  <a:pt x="354425" y="32109"/>
                  <a:pt x="351777" y="32109"/>
                </a:cubicBezTo>
                <a:cubicBezTo>
                  <a:pt x="349215" y="32109"/>
                  <a:pt x="346977" y="31175"/>
                  <a:pt x="345072" y="29318"/>
                </a:cubicBezTo>
                <a:cubicBezTo>
                  <a:pt x="343167" y="27451"/>
                  <a:pt x="342205" y="25051"/>
                  <a:pt x="342205" y="22117"/>
                </a:cubicBezTo>
                <a:cubicBezTo>
                  <a:pt x="342205" y="19345"/>
                  <a:pt x="343186" y="17069"/>
                  <a:pt x="345129" y="15278"/>
                </a:cubicBezTo>
                <a:cubicBezTo>
                  <a:pt x="347072" y="13497"/>
                  <a:pt x="349291" y="12602"/>
                  <a:pt x="351777" y="12602"/>
                </a:cubicBezTo>
                <a:close/>
                <a:moveTo>
                  <a:pt x="1142048" y="9525"/>
                </a:moveTo>
                <a:cubicBezTo>
                  <a:pt x="1160526" y="9525"/>
                  <a:pt x="1174052" y="11744"/>
                  <a:pt x="1182720" y="16192"/>
                </a:cubicBezTo>
                <a:lnTo>
                  <a:pt x="1182720" y="42129"/>
                </a:lnTo>
                <a:cubicBezTo>
                  <a:pt x="1171480" y="34433"/>
                  <a:pt x="1157288" y="30585"/>
                  <a:pt x="1140237" y="30585"/>
                </a:cubicBezTo>
                <a:cubicBezTo>
                  <a:pt x="1128808" y="30585"/>
                  <a:pt x="1119569" y="32947"/>
                  <a:pt x="1112425" y="37662"/>
                </a:cubicBezTo>
                <a:cubicBezTo>
                  <a:pt x="1105281" y="42386"/>
                  <a:pt x="1101662" y="48949"/>
                  <a:pt x="1101662" y="57360"/>
                </a:cubicBezTo>
                <a:cubicBezTo>
                  <a:pt x="1101662" y="64818"/>
                  <a:pt x="1104138" y="70885"/>
                  <a:pt x="1109090" y="75562"/>
                </a:cubicBezTo>
                <a:cubicBezTo>
                  <a:pt x="1114044" y="80248"/>
                  <a:pt x="1124807" y="86630"/>
                  <a:pt x="1141380" y="94717"/>
                </a:cubicBezTo>
                <a:cubicBezTo>
                  <a:pt x="1159669" y="103365"/>
                  <a:pt x="1172432" y="112014"/>
                  <a:pt x="1179671" y="120663"/>
                </a:cubicBezTo>
                <a:cubicBezTo>
                  <a:pt x="1187005" y="129302"/>
                  <a:pt x="1190625" y="139027"/>
                  <a:pt x="1190625" y="149812"/>
                </a:cubicBezTo>
                <a:cubicBezTo>
                  <a:pt x="1190625" y="165994"/>
                  <a:pt x="1184720" y="178409"/>
                  <a:pt x="1172813" y="187056"/>
                </a:cubicBezTo>
                <a:cubicBezTo>
                  <a:pt x="1161002" y="195702"/>
                  <a:pt x="1144524" y="200025"/>
                  <a:pt x="1123473" y="200025"/>
                </a:cubicBezTo>
                <a:cubicBezTo>
                  <a:pt x="1116140" y="200025"/>
                  <a:pt x="1107567" y="199013"/>
                  <a:pt x="1097756" y="196990"/>
                </a:cubicBezTo>
                <a:cubicBezTo>
                  <a:pt x="1087945" y="194968"/>
                  <a:pt x="1080801" y="192450"/>
                  <a:pt x="1076325" y="189435"/>
                </a:cubicBezTo>
                <a:lnTo>
                  <a:pt x="1076325" y="162306"/>
                </a:lnTo>
                <a:cubicBezTo>
                  <a:pt x="1082040" y="167224"/>
                  <a:pt x="1089660" y="171269"/>
                  <a:pt x="1099185" y="174443"/>
                </a:cubicBezTo>
                <a:cubicBezTo>
                  <a:pt x="1108710" y="177616"/>
                  <a:pt x="1117663" y="179202"/>
                  <a:pt x="1126236" y="179202"/>
                </a:cubicBezTo>
                <a:cubicBezTo>
                  <a:pt x="1152334" y="179202"/>
                  <a:pt x="1165384" y="170000"/>
                  <a:pt x="1165384" y="151597"/>
                </a:cubicBezTo>
                <a:cubicBezTo>
                  <a:pt x="1165384" y="146440"/>
                  <a:pt x="1164050" y="141799"/>
                  <a:pt x="1161193" y="137674"/>
                </a:cubicBezTo>
                <a:cubicBezTo>
                  <a:pt x="1158430" y="133550"/>
                  <a:pt x="1154525" y="129902"/>
                  <a:pt x="1149667" y="126730"/>
                </a:cubicBezTo>
                <a:cubicBezTo>
                  <a:pt x="1144809" y="123558"/>
                  <a:pt x="1135666" y="118672"/>
                  <a:pt x="1122235" y="112090"/>
                </a:cubicBezTo>
                <a:cubicBezTo>
                  <a:pt x="1103566" y="102889"/>
                  <a:pt x="1091279" y="94345"/>
                  <a:pt x="1085373" y="86449"/>
                </a:cubicBezTo>
                <a:cubicBezTo>
                  <a:pt x="1079372" y="78562"/>
                  <a:pt x="1076420" y="69533"/>
                  <a:pt x="1076420" y="59379"/>
                </a:cubicBezTo>
                <a:cubicBezTo>
                  <a:pt x="1076420" y="44072"/>
                  <a:pt x="1082612" y="31937"/>
                  <a:pt x="1095089" y="22974"/>
                </a:cubicBezTo>
                <a:cubicBezTo>
                  <a:pt x="1107472" y="14011"/>
                  <a:pt x="1123093" y="9525"/>
                  <a:pt x="1142048" y="9525"/>
                </a:cubicBezTo>
                <a:close/>
                <a:moveTo>
                  <a:pt x="904875" y="9525"/>
                </a:moveTo>
                <a:lnTo>
                  <a:pt x="929354" y="9525"/>
                </a:lnTo>
                <a:lnTo>
                  <a:pt x="929354" y="122253"/>
                </a:lnTo>
                <a:cubicBezTo>
                  <a:pt x="929354" y="159748"/>
                  <a:pt x="945261" y="178496"/>
                  <a:pt x="977075" y="178496"/>
                </a:cubicBezTo>
                <a:cubicBezTo>
                  <a:pt x="1007841" y="178496"/>
                  <a:pt x="1023271" y="160352"/>
                  <a:pt x="1023271" y="124063"/>
                </a:cubicBezTo>
                <a:lnTo>
                  <a:pt x="1023271" y="9525"/>
                </a:lnTo>
                <a:lnTo>
                  <a:pt x="1047750" y="9525"/>
                </a:lnTo>
                <a:lnTo>
                  <a:pt x="1047750" y="120558"/>
                </a:lnTo>
                <a:cubicBezTo>
                  <a:pt x="1047750" y="173536"/>
                  <a:pt x="1023461" y="200025"/>
                  <a:pt x="974789" y="200025"/>
                </a:cubicBezTo>
                <a:cubicBezTo>
                  <a:pt x="928211" y="200025"/>
                  <a:pt x="904875" y="174464"/>
                  <a:pt x="904875" y="123339"/>
                </a:cubicBezTo>
                <a:close/>
                <a:moveTo>
                  <a:pt x="790575" y="9525"/>
                </a:moveTo>
                <a:lnTo>
                  <a:pt x="813911" y="9525"/>
                </a:lnTo>
                <a:lnTo>
                  <a:pt x="813911" y="169820"/>
                </a:lnTo>
                <a:lnTo>
                  <a:pt x="885825" y="169820"/>
                </a:lnTo>
                <a:lnTo>
                  <a:pt x="885825" y="190500"/>
                </a:lnTo>
                <a:lnTo>
                  <a:pt x="790575" y="190500"/>
                </a:lnTo>
                <a:close/>
                <a:moveTo>
                  <a:pt x="647700" y="9525"/>
                </a:moveTo>
                <a:lnTo>
                  <a:pt x="699659" y="9525"/>
                </a:lnTo>
                <a:cubicBezTo>
                  <a:pt x="719414" y="9525"/>
                  <a:pt x="734739" y="14240"/>
                  <a:pt x="745646" y="23660"/>
                </a:cubicBezTo>
                <a:cubicBezTo>
                  <a:pt x="756551" y="33090"/>
                  <a:pt x="762000" y="46558"/>
                  <a:pt x="762000" y="64084"/>
                </a:cubicBezTo>
                <a:cubicBezTo>
                  <a:pt x="762000" y="81848"/>
                  <a:pt x="755628" y="96231"/>
                  <a:pt x="742874" y="107252"/>
                </a:cubicBezTo>
                <a:cubicBezTo>
                  <a:pt x="730120" y="118281"/>
                  <a:pt x="714175" y="123473"/>
                  <a:pt x="695049" y="122853"/>
                </a:cubicBezTo>
                <a:lnTo>
                  <a:pt x="671313" y="122853"/>
                </a:lnTo>
                <a:lnTo>
                  <a:pt x="671313" y="190500"/>
                </a:lnTo>
                <a:lnTo>
                  <a:pt x="647700" y="190500"/>
                </a:lnTo>
                <a:close/>
                <a:moveTo>
                  <a:pt x="87211" y="9515"/>
                </a:moveTo>
                <a:cubicBezTo>
                  <a:pt x="111576" y="9515"/>
                  <a:pt x="131312" y="18012"/>
                  <a:pt x="146409" y="35023"/>
                </a:cubicBezTo>
                <a:cubicBezTo>
                  <a:pt x="161506" y="52026"/>
                  <a:pt x="169059" y="74324"/>
                  <a:pt x="169059" y="101917"/>
                </a:cubicBezTo>
                <a:cubicBezTo>
                  <a:pt x="169059" y="132359"/>
                  <a:pt x="161334" y="156321"/>
                  <a:pt x="145885" y="173803"/>
                </a:cubicBezTo>
                <a:cubicBezTo>
                  <a:pt x="130435" y="191284"/>
                  <a:pt x="109747" y="200025"/>
                  <a:pt x="83830" y="200025"/>
                </a:cubicBezTo>
                <a:cubicBezTo>
                  <a:pt x="58302" y="200025"/>
                  <a:pt x="37948" y="191383"/>
                  <a:pt x="22765" y="174100"/>
                </a:cubicBezTo>
                <a:cubicBezTo>
                  <a:pt x="7591" y="156817"/>
                  <a:pt x="0" y="134341"/>
                  <a:pt x="0" y="106670"/>
                </a:cubicBezTo>
                <a:cubicBezTo>
                  <a:pt x="0" y="77257"/>
                  <a:pt x="7782" y="53711"/>
                  <a:pt x="23356" y="36033"/>
                </a:cubicBezTo>
                <a:cubicBezTo>
                  <a:pt x="38919" y="18355"/>
                  <a:pt x="60207" y="9515"/>
                  <a:pt x="87211" y="9515"/>
                </a:cubicBezTo>
                <a:close/>
                <a:moveTo>
                  <a:pt x="317440" y="0"/>
                </a:moveTo>
                <a:cubicBezTo>
                  <a:pt x="322964" y="0"/>
                  <a:pt x="327517" y="829"/>
                  <a:pt x="331098" y="2496"/>
                </a:cubicBezTo>
                <a:lnTo>
                  <a:pt x="331098" y="14507"/>
                </a:lnTo>
                <a:cubicBezTo>
                  <a:pt x="327984" y="12049"/>
                  <a:pt x="323279" y="10820"/>
                  <a:pt x="316973" y="10820"/>
                </a:cubicBezTo>
                <a:cubicBezTo>
                  <a:pt x="301095" y="10820"/>
                  <a:pt x="293151" y="21679"/>
                  <a:pt x="293151" y="43405"/>
                </a:cubicBezTo>
                <a:lnTo>
                  <a:pt x="293151" y="65284"/>
                </a:lnTo>
                <a:lnTo>
                  <a:pt x="327365" y="65284"/>
                </a:lnTo>
                <a:lnTo>
                  <a:pt x="327365" y="76105"/>
                </a:lnTo>
                <a:lnTo>
                  <a:pt x="293151" y="76105"/>
                </a:lnTo>
                <a:lnTo>
                  <a:pt x="293151" y="196814"/>
                </a:lnTo>
                <a:lnTo>
                  <a:pt x="281597" y="196814"/>
                </a:lnTo>
                <a:lnTo>
                  <a:pt x="281597" y="76105"/>
                </a:lnTo>
                <a:lnTo>
                  <a:pt x="258356" y="76105"/>
                </a:lnTo>
                <a:lnTo>
                  <a:pt x="258356" y="65284"/>
                </a:lnTo>
                <a:lnTo>
                  <a:pt x="281597" y="65284"/>
                </a:lnTo>
                <a:lnTo>
                  <a:pt x="281597" y="42453"/>
                </a:lnTo>
                <a:cubicBezTo>
                  <a:pt x="281597" y="28585"/>
                  <a:pt x="285016" y="18040"/>
                  <a:pt x="291865" y="10820"/>
                </a:cubicBezTo>
                <a:cubicBezTo>
                  <a:pt x="298714" y="3610"/>
                  <a:pt x="307238" y="0"/>
                  <a:pt x="317440" y="0"/>
                </a:cubicBezTo>
                <a:close/>
                <a:moveTo>
                  <a:pt x="245964" y="0"/>
                </a:moveTo>
                <a:cubicBezTo>
                  <a:pt x="251489" y="0"/>
                  <a:pt x="256041" y="829"/>
                  <a:pt x="259623" y="2496"/>
                </a:cubicBezTo>
                <a:lnTo>
                  <a:pt x="259623" y="14507"/>
                </a:lnTo>
                <a:cubicBezTo>
                  <a:pt x="256508" y="12049"/>
                  <a:pt x="251803" y="10820"/>
                  <a:pt x="245497" y="10820"/>
                </a:cubicBezTo>
                <a:cubicBezTo>
                  <a:pt x="229619" y="10820"/>
                  <a:pt x="221675" y="21679"/>
                  <a:pt x="221675" y="43405"/>
                </a:cubicBezTo>
                <a:lnTo>
                  <a:pt x="221675" y="65284"/>
                </a:lnTo>
                <a:lnTo>
                  <a:pt x="255889" y="65284"/>
                </a:lnTo>
                <a:lnTo>
                  <a:pt x="255889" y="76105"/>
                </a:lnTo>
                <a:lnTo>
                  <a:pt x="221675" y="76105"/>
                </a:lnTo>
                <a:lnTo>
                  <a:pt x="221675" y="196814"/>
                </a:lnTo>
                <a:lnTo>
                  <a:pt x="210121" y="196814"/>
                </a:lnTo>
                <a:lnTo>
                  <a:pt x="210121" y="76105"/>
                </a:lnTo>
                <a:lnTo>
                  <a:pt x="186890" y="76105"/>
                </a:lnTo>
                <a:lnTo>
                  <a:pt x="186890" y="65284"/>
                </a:lnTo>
                <a:lnTo>
                  <a:pt x="210121" y="65284"/>
                </a:lnTo>
                <a:lnTo>
                  <a:pt x="210121" y="42453"/>
                </a:lnTo>
                <a:cubicBezTo>
                  <a:pt x="210121" y="28585"/>
                  <a:pt x="213541" y="18040"/>
                  <a:pt x="220389" y="10820"/>
                </a:cubicBezTo>
                <a:cubicBezTo>
                  <a:pt x="227247" y="3610"/>
                  <a:pt x="235763" y="0"/>
                  <a:pt x="245964" y="0"/>
                </a:cubicBezTo>
                <a:close/>
              </a:path>
            </a:pathLst>
          </a:custGeom>
          <a:solidFill>
            <a:srgbClr val="404040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484CE9A9-0BA2-4CB5-AE21-770C96CEB0AF}"/>
              </a:ext>
            </a:extLst>
          </p:cNvPr>
          <p:cNvCxnSpPr>
            <a:cxnSpLocks/>
          </p:cNvCxnSpPr>
          <p:nvPr userDrawn="1"/>
        </p:nvCxnSpPr>
        <p:spPr>
          <a:xfrm>
            <a:off x="731837" y="567469"/>
            <a:ext cx="1072832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45C6C4E1-7FEF-483A-8724-D1C286041D5A}"/>
              </a:ext>
            </a:extLst>
          </p:cNvPr>
          <p:cNvSpPr txBox="1"/>
          <p:nvPr userDrawn="1"/>
        </p:nvSpPr>
        <p:spPr>
          <a:xfrm>
            <a:off x="10083229" y="259836"/>
            <a:ext cx="1372171" cy="230832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US" altLang="zh-CN" sz="1500" b="0" cap="all" baseline="0" dirty="0">
                <a:latin typeface="+mn-ea"/>
                <a:ea typeface="+mn-ea"/>
              </a:rPr>
              <a:t>work report</a:t>
            </a:r>
            <a:endParaRPr lang="zh-CN" altLang="en-US" sz="1500" b="0" cap="all" baseline="0" dirty="0">
              <a:latin typeface="+mn-ea"/>
              <a:ea typeface="+mn-ea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484AB702-0BE2-4C85-A10C-72FA57260ED2}"/>
              </a:ext>
            </a:extLst>
          </p:cNvPr>
          <p:cNvCxnSpPr>
            <a:cxnSpLocks/>
          </p:cNvCxnSpPr>
          <p:nvPr userDrawn="1"/>
        </p:nvCxnSpPr>
        <p:spPr>
          <a:xfrm>
            <a:off x="9944735" y="289809"/>
            <a:ext cx="0" cy="2776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3739E8A7-614C-4D54-9C97-B49DD99A30A7}"/>
              </a:ext>
            </a:extLst>
          </p:cNvPr>
          <p:cNvCxnSpPr>
            <a:cxnSpLocks/>
          </p:cNvCxnSpPr>
          <p:nvPr userDrawn="1"/>
        </p:nvCxnSpPr>
        <p:spPr>
          <a:xfrm>
            <a:off x="723900" y="6105086"/>
            <a:ext cx="953663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6D19C653-79FF-46B3-9B81-C206E4FEA59B}"/>
              </a:ext>
            </a:extLst>
          </p:cNvPr>
          <p:cNvSpPr txBox="1"/>
          <p:nvPr userDrawn="1"/>
        </p:nvSpPr>
        <p:spPr>
          <a:xfrm>
            <a:off x="8965305" y="6214065"/>
            <a:ext cx="1295226" cy="230832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US" altLang="zh-CN" sz="1500" b="0" cap="none" baseline="0" dirty="0">
                <a:latin typeface="+mj-ea"/>
                <a:ea typeface="+mj-ea"/>
              </a:rPr>
              <a:t>Presentation</a:t>
            </a:r>
            <a:endParaRPr lang="zh-CN" altLang="en-US" sz="1500" b="0" cap="none" baseline="0" dirty="0">
              <a:latin typeface="+mj-ea"/>
              <a:ea typeface="+mj-ea"/>
            </a:endParaRPr>
          </a:p>
        </p:txBody>
      </p:sp>
      <p:sp>
        <p:nvSpPr>
          <p:cNvPr id="24" name="文本占位符 23">
            <a:extLst>
              <a:ext uri="{FF2B5EF4-FFF2-40B4-BE49-F238E27FC236}">
                <a16:creationId xmlns:a16="http://schemas.microsoft.com/office/drawing/2014/main" id="{A8EAE4BB-3366-4F6B-A2A6-EDFB898C3B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6600" y="6214065"/>
            <a:ext cx="974626" cy="230832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500"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March  15</a:t>
            </a:r>
            <a:endParaRPr lang="zh-CN" altLang="en-US" dirty="0"/>
          </a:p>
        </p:txBody>
      </p:sp>
      <p:sp>
        <p:nvSpPr>
          <p:cNvPr id="31" name="文本占位符 30">
            <a:extLst>
              <a:ext uri="{FF2B5EF4-FFF2-40B4-BE49-F238E27FC236}">
                <a16:creationId xmlns:a16="http://schemas.microsoft.com/office/drawing/2014/main" id="{ED3482B2-00B6-4548-908D-B1D27A81B8B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472713" y="6040789"/>
            <a:ext cx="987450" cy="46166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3000"/>
            </a:lvl1pPr>
          </a:lstStyle>
          <a:p>
            <a:pPr lvl="0"/>
            <a:r>
              <a:rPr lang="en-US" altLang="zh-CN" dirty="0"/>
              <a:t>20XX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A56ABBE-3ACC-42D5-9D39-EE65B94E73DB}"/>
              </a:ext>
            </a:extLst>
          </p:cNvPr>
          <p:cNvSpPr txBox="1"/>
          <p:nvPr userDrawn="1"/>
        </p:nvSpPr>
        <p:spPr>
          <a:xfrm>
            <a:off x="10058423" y="1612243"/>
            <a:ext cx="1309654" cy="30777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1500" cap="all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+mj-ea"/>
                <a:ea typeface="+mj-ea"/>
              </a:rPr>
              <a:t>Content</a:t>
            </a:r>
            <a:endParaRPr lang="zh-CN" altLang="en-US" sz="20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DC5BC55-E1E3-4A37-9FF4-7639072F5E2D}"/>
              </a:ext>
            </a:extLst>
          </p:cNvPr>
          <p:cNvSpPr txBox="1"/>
          <p:nvPr userDrawn="1"/>
        </p:nvSpPr>
        <p:spPr>
          <a:xfrm>
            <a:off x="8918599" y="1345073"/>
            <a:ext cx="1025922" cy="615553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1500" cap="all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>
              <a:lnSpc>
                <a:spcPct val="100000"/>
              </a:lnSpc>
            </a:pPr>
            <a:r>
              <a:rPr lang="zh-CN" altLang="en-US" sz="4000" dirty="0">
                <a:solidFill>
                  <a:schemeClr val="tx1"/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3E28FCE8-6A29-4F8E-A98C-EB8797AD3A53}"/>
              </a:ext>
            </a:extLst>
          </p:cNvPr>
          <p:cNvSpPr/>
          <p:nvPr userDrawn="1"/>
        </p:nvSpPr>
        <p:spPr>
          <a:xfrm>
            <a:off x="8842375" y="1337811"/>
            <a:ext cx="2613025" cy="61163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A3EE667-0160-4F50-AADE-6690F5650C35}"/>
              </a:ext>
            </a:extLst>
          </p:cNvPr>
          <p:cNvSpPr/>
          <p:nvPr userDrawn="1"/>
        </p:nvSpPr>
        <p:spPr>
          <a:xfrm>
            <a:off x="8802687" y="1297309"/>
            <a:ext cx="79375" cy="7937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98A44B9-08DD-43C4-AE0D-1E0A4C33646E}"/>
              </a:ext>
            </a:extLst>
          </p:cNvPr>
          <p:cNvSpPr/>
          <p:nvPr userDrawn="1"/>
        </p:nvSpPr>
        <p:spPr>
          <a:xfrm>
            <a:off x="8802687" y="1909762"/>
            <a:ext cx="79375" cy="7937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4F4CE2B-674B-4E72-94F2-97B337EF2A5A}"/>
              </a:ext>
            </a:extLst>
          </p:cNvPr>
          <p:cNvSpPr/>
          <p:nvPr userDrawn="1"/>
        </p:nvSpPr>
        <p:spPr>
          <a:xfrm>
            <a:off x="11415713" y="1297309"/>
            <a:ext cx="79375" cy="7937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7420C2C-A3C7-45D4-953D-DACEE1E827CB}"/>
              </a:ext>
            </a:extLst>
          </p:cNvPr>
          <p:cNvSpPr/>
          <p:nvPr userDrawn="1"/>
        </p:nvSpPr>
        <p:spPr>
          <a:xfrm>
            <a:off x="11415713" y="1909762"/>
            <a:ext cx="79375" cy="7937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5614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5920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7F8FA"/>
            </a:gs>
            <a:gs pos="25000">
              <a:srgbClr val="F7F8FA"/>
            </a:gs>
            <a:gs pos="75000">
              <a:srgbClr val="F7F8FA"/>
            </a:gs>
            <a:gs pos="50000">
              <a:schemeClr val="bg1">
                <a:alpha val="0"/>
              </a:schemeClr>
            </a:gs>
            <a:gs pos="100000">
              <a:srgbClr val="F7F8FA">
                <a:alpha val="73725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1476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0" r:id="rId2"/>
    <p:sldLayoutId id="2147483651" r:id="rId3"/>
    <p:sldLayoutId id="2147483652" r:id="rId4"/>
    <p:sldLayoutId id="2147483654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爱设计-1">
            <a:extLst>
              <a:ext uri="{FF2B5EF4-FFF2-40B4-BE49-F238E27FC236}">
                <a16:creationId xmlns:a16="http://schemas.microsoft.com/office/drawing/2014/main" id="{61676062-8A70-E3CA-7508-DEA36C97C0AE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9" name="爱设计-1-1">
              <a:extLst>
                <a:ext uri="{FF2B5EF4-FFF2-40B4-BE49-F238E27FC236}">
                  <a16:creationId xmlns:a16="http://schemas.microsoft.com/office/drawing/2014/main" id="{F264F2B7-D939-956F-BB27-AD19D45D6ED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爱设计-1-2">
              <a:extLst>
                <a:ext uri="{FF2B5EF4-FFF2-40B4-BE49-F238E27FC236}">
                  <a16:creationId xmlns:a16="http://schemas.microsoft.com/office/drawing/2014/main" id="{33E59AC9-C2AB-3F8C-A8D4-6476227B76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grpSp>
        <p:nvGrpSpPr>
          <p:cNvPr id="22" name="爱设计-2">
            <a:extLst>
              <a:ext uri="{FF2B5EF4-FFF2-40B4-BE49-F238E27FC236}">
                <a16:creationId xmlns:a16="http://schemas.microsoft.com/office/drawing/2014/main" id="{0A52BC42-5D84-B85E-2D52-B23A88AEBEC8}"/>
              </a:ext>
            </a:extLst>
          </p:cNvPr>
          <p:cNvGrpSpPr/>
          <p:nvPr/>
        </p:nvGrpSpPr>
        <p:grpSpPr>
          <a:xfrm>
            <a:off x="651034" y="744274"/>
            <a:ext cx="223679" cy="143861"/>
            <a:chOff x="1219200" y="6235700"/>
            <a:chExt cx="223679" cy="143861"/>
          </a:xfrm>
        </p:grpSpPr>
        <p:cxnSp>
          <p:nvCxnSpPr>
            <p:cNvPr id="23" name="爱设计-2-1">
              <a:extLst>
                <a:ext uri="{FF2B5EF4-FFF2-40B4-BE49-F238E27FC236}">
                  <a16:creationId xmlns:a16="http://schemas.microsoft.com/office/drawing/2014/main" id="{F196FD6D-2C6A-AD4D-7B81-66229F13C49E}"/>
                </a:ext>
              </a:extLst>
            </p:cNvPr>
            <p:cNvCxnSpPr>
              <a:cxnSpLocks/>
            </p:cNvCxnSpPr>
            <p:nvPr/>
          </p:nvCxnSpPr>
          <p:spPr>
            <a:xfrm>
              <a:off x="1219200" y="6379561"/>
              <a:ext cx="223679" cy="0"/>
            </a:xfrm>
            <a:prstGeom prst="straightConnector1">
              <a:avLst/>
            </a:prstGeom>
            <a:noFill/>
            <a:ln w="15875" cap="rnd" cmpd="sng" algn="ctr">
              <a:solidFill>
                <a:schemeClr val="bg1">
                  <a:alpha val="50000"/>
                </a:schemeClr>
              </a:solidFill>
              <a:prstDash val="solid"/>
              <a:round/>
            </a:ln>
            <a:effectLst/>
          </p:spPr>
        </p:cxnSp>
        <p:cxnSp>
          <p:nvCxnSpPr>
            <p:cNvPr id="24" name="爱设计-2-2">
              <a:extLst>
                <a:ext uri="{FF2B5EF4-FFF2-40B4-BE49-F238E27FC236}">
                  <a16:creationId xmlns:a16="http://schemas.microsoft.com/office/drawing/2014/main" id="{6E569AC0-D981-1BFA-FB09-7A78C2FB68DC}"/>
                </a:ext>
              </a:extLst>
            </p:cNvPr>
            <p:cNvCxnSpPr>
              <a:cxnSpLocks/>
            </p:cNvCxnSpPr>
            <p:nvPr/>
          </p:nvCxnSpPr>
          <p:spPr>
            <a:xfrm>
              <a:off x="1219200" y="6307631"/>
              <a:ext cx="223679" cy="0"/>
            </a:xfrm>
            <a:prstGeom prst="straightConnector1">
              <a:avLst/>
            </a:prstGeom>
            <a:noFill/>
            <a:ln w="15875" cap="rnd" cmpd="sng" algn="ctr">
              <a:solidFill>
                <a:schemeClr val="bg1">
                  <a:alpha val="50000"/>
                </a:schemeClr>
              </a:solidFill>
              <a:prstDash val="solid"/>
              <a:round/>
            </a:ln>
            <a:effectLst/>
          </p:spPr>
        </p:cxnSp>
        <p:cxnSp>
          <p:nvCxnSpPr>
            <p:cNvPr id="25" name="爱设计-2-3">
              <a:extLst>
                <a:ext uri="{FF2B5EF4-FFF2-40B4-BE49-F238E27FC236}">
                  <a16:creationId xmlns:a16="http://schemas.microsoft.com/office/drawing/2014/main" id="{FBCA05E7-4CEE-AB75-C44A-015B34D63F87}"/>
                </a:ext>
              </a:extLst>
            </p:cNvPr>
            <p:cNvCxnSpPr>
              <a:cxnSpLocks/>
            </p:cNvCxnSpPr>
            <p:nvPr/>
          </p:nvCxnSpPr>
          <p:spPr>
            <a:xfrm>
              <a:off x="1219200" y="6235700"/>
              <a:ext cx="223679" cy="0"/>
            </a:xfrm>
            <a:prstGeom prst="straightConnector1">
              <a:avLst/>
            </a:prstGeom>
            <a:noFill/>
            <a:ln w="15875" cap="rnd" cmpd="sng" algn="ctr">
              <a:solidFill>
                <a:schemeClr val="bg1">
                  <a:alpha val="50000"/>
                </a:schemeClr>
              </a:solidFill>
              <a:prstDash val="solid"/>
              <a:round/>
            </a:ln>
            <a:effectLst/>
          </p:spPr>
        </p:cxnSp>
      </p:grpSp>
      <p:grpSp>
        <p:nvGrpSpPr>
          <p:cNvPr id="26" name="爱设计-3">
            <a:extLst>
              <a:ext uri="{FF2B5EF4-FFF2-40B4-BE49-F238E27FC236}">
                <a16:creationId xmlns:a16="http://schemas.microsoft.com/office/drawing/2014/main" id="{B2CDC9BE-777D-A5A9-E6C8-04B4B5E57086}"/>
              </a:ext>
            </a:extLst>
          </p:cNvPr>
          <p:cNvGrpSpPr/>
          <p:nvPr/>
        </p:nvGrpSpPr>
        <p:grpSpPr>
          <a:xfrm>
            <a:off x="10592178" y="442695"/>
            <a:ext cx="979654" cy="747019"/>
            <a:chOff x="10539246" y="468403"/>
            <a:chExt cx="979654" cy="747019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0D26DEA8-4E7F-2261-F642-D68B3C42EB74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solidFill>
              <a:schemeClr val="bg1"/>
            </a:solidFill>
          </p:grpSpPr>
          <p:sp>
            <p:nvSpPr>
              <p:cNvPr id="29" name="爱设计-3-1">
                <a:extLst>
                  <a:ext uri="{FF2B5EF4-FFF2-40B4-BE49-F238E27FC236}">
                    <a16:creationId xmlns:a16="http://schemas.microsoft.com/office/drawing/2014/main" id="{8B6C1DE8-E658-308A-9E3C-48A03E6138F3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爱设计-3-2">
                <a:extLst>
                  <a:ext uri="{FF2B5EF4-FFF2-40B4-BE49-F238E27FC236}">
                    <a16:creationId xmlns:a16="http://schemas.microsoft.com/office/drawing/2014/main" id="{2EFC2B20-3D7E-8161-5EBB-4479FA0E6672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爱设计-3-3">
                <a:extLst>
                  <a:ext uri="{FF2B5EF4-FFF2-40B4-BE49-F238E27FC236}">
                    <a16:creationId xmlns:a16="http://schemas.microsoft.com/office/drawing/2014/main" id="{B261EE76-02A9-F2C2-58E9-234AD4F3DBAC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爱设计-3-4">
                <a:extLst>
                  <a:ext uri="{FF2B5EF4-FFF2-40B4-BE49-F238E27FC236}">
                    <a16:creationId xmlns:a16="http://schemas.microsoft.com/office/drawing/2014/main" id="{38D1AF1E-8245-B9D9-6D7D-4EA7DAC05E74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爱设计-3-5">
                <a:extLst>
                  <a:ext uri="{FF2B5EF4-FFF2-40B4-BE49-F238E27FC236}">
                    <a16:creationId xmlns:a16="http://schemas.microsoft.com/office/drawing/2014/main" id="{036EA746-7896-0404-7009-A313D6C11DBB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爱设计-3-6">
                <a:extLst>
                  <a:ext uri="{FF2B5EF4-FFF2-40B4-BE49-F238E27FC236}">
                    <a16:creationId xmlns:a16="http://schemas.microsoft.com/office/drawing/2014/main" id="{B91D2A6B-994A-032D-FC60-80182586FE74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爱设计-3-7">
                <a:extLst>
                  <a:ext uri="{FF2B5EF4-FFF2-40B4-BE49-F238E27FC236}">
                    <a16:creationId xmlns:a16="http://schemas.microsoft.com/office/drawing/2014/main" id="{F5737F07-0300-2B93-7FE6-4FCEB89CC6FC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爱设计-3-8">
                <a:extLst>
                  <a:ext uri="{FF2B5EF4-FFF2-40B4-BE49-F238E27FC236}">
                    <a16:creationId xmlns:a16="http://schemas.microsoft.com/office/drawing/2014/main" id="{0F9BA4D1-9CA0-EA9E-7A33-F0A29DC99EB4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8" name="爱设计-3-9">
              <a:extLst>
                <a:ext uri="{FF2B5EF4-FFF2-40B4-BE49-F238E27FC236}">
                  <a16:creationId xmlns:a16="http://schemas.microsoft.com/office/drawing/2014/main" id="{5AE5D764-C446-5094-36E3-E15DDF35AF36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5" name="爱设计-4">
            <a:extLst>
              <a:ext uri="{FF2B5EF4-FFF2-40B4-BE49-F238E27FC236}">
                <a16:creationId xmlns:a16="http://schemas.microsoft.com/office/drawing/2014/main" id="{7A8A9C66-B15A-6998-30B1-31C5429E72D8}"/>
              </a:ext>
            </a:extLst>
          </p:cNvPr>
          <p:cNvSpPr txBox="1"/>
          <p:nvPr/>
        </p:nvSpPr>
        <p:spPr>
          <a:xfrm>
            <a:off x="2941320" y="3725160"/>
            <a:ext cx="679704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spc="600" dirty="0">
                <a:solidFill>
                  <a:schemeClr val="bg1"/>
                </a:solidFill>
                <a:latin typeface="+mn-ea"/>
              </a:rPr>
              <a:t>全世界的好生活，标记我的生活</a:t>
            </a:r>
            <a:r>
              <a:rPr lang="en-US" altLang="zh-CN" sz="2400" spc="600" dirty="0">
                <a:solidFill>
                  <a:schemeClr val="bg1"/>
                </a:solidFill>
                <a:latin typeface="+mn-ea"/>
              </a:rPr>
              <a:t>……</a:t>
            </a:r>
          </a:p>
        </p:txBody>
      </p:sp>
      <p:sp>
        <p:nvSpPr>
          <p:cNvPr id="17" name="爱设计-5">
            <a:extLst>
              <a:ext uri="{FF2B5EF4-FFF2-40B4-BE49-F238E27FC236}">
                <a16:creationId xmlns:a16="http://schemas.microsoft.com/office/drawing/2014/main" id="{D2899D97-0AF3-BC53-7456-8D0D215193A2}"/>
              </a:ext>
            </a:extLst>
          </p:cNvPr>
          <p:cNvSpPr txBox="1"/>
          <p:nvPr/>
        </p:nvSpPr>
        <p:spPr>
          <a:xfrm>
            <a:off x="1432560" y="2247807"/>
            <a:ext cx="9326880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9600" dirty="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61000">
                      <a:schemeClr val="accent1">
                        <a:lumMod val="20000"/>
                        <a:lumOff val="80000"/>
                      </a:schemeClr>
                    </a:gs>
                    <a:gs pos="18000">
                      <a:schemeClr val="accent1">
                        <a:lumMod val="40000"/>
                        <a:lumOff val="6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outerShdw blurRad="38100" dist="38100" dir="2700000" algn="tl">
                    <a:srgbClr val="000000">
                      <a:alpha val="25000"/>
                    </a:srgbClr>
                  </a:outerShdw>
                </a:effectLst>
                <a:latin typeface="字由文艺黑" panose="00020600040101010101" pitchFamily="18" charset="-122"/>
                <a:ea typeface="字由文艺黑" panose="00020600040101010101" pitchFamily="18" charset="-122"/>
              </a:rPr>
              <a:t>小红书</a:t>
            </a:r>
            <a:r>
              <a:rPr lang="en-US" altLang="zh-CN" sz="9600" dirty="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61000">
                      <a:schemeClr val="accent1">
                        <a:lumMod val="20000"/>
                        <a:lumOff val="80000"/>
                      </a:schemeClr>
                    </a:gs>
                    <a:gs pos="18000">
                      <a:schemeClr val="accent1">
                        <a:lumMod val="40000"/>
                        <a:lumOff val="6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outerShdw blurRad="38100" dist="38100" dir="2700000" algn="tl">
                    <a:srgbClr val="000000">
                      <a:alpha val="25000"/>
                    </a:srgbClr>
                  </a:outerShdw>
                </a:effectLst>
                <a:latin typeface="字由文艺黑" panose="00020600040101010101" pitchFamily="18" charset="-122"/>
                <a:ea typeface="字由文艺黑" panose="00020600040101010101" pitchFamily="18" charset="-122"/>
              </a:rPr>
              <a:t>-</a:t>
            </a:r>
            <a:r>
              <a:rPr lang="zh-CN" altLang="en-US" sz="9600" dirty="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61000">
                      <a:schemeClr val="accent1">
                        <a:lumMod val="20000"/>
                        <a:lumOff val="80000"/>
                      </a:schemeClr>
                    </a:gs>
                    <a:gs pos="18000">
                      <a:schemeClr val="accent1">
                        <a:lumMod val="40000"/>
                        <a:lumOff val="6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outerShdw blurRad="38100" dist="38100" dir="2700000" algn="tl">
                    <a:srgbClr val="000000">
                      <a:alpha val="25000"/>
                    </a:srgbClr>
                  </a:outerShdw>
                </a:effectLst>
                <a:latin typeface="字由文艺黑" panose="00020600040101010101" pitchFamily="18" charset="-122"/>
                <a:ea typeface="字由文艺黑" panose="00020600040101010101" pitchFamily="18" charset="-122"/>
              </a:rPr>
              <a:t>运营培训</a:t>
            </a:r>
          </a:p>
        </p:txBody>
      </p:sp>
      <p:sp>
        <p:nvSpPr>
          <p:cNvPr id="19" name="爱设计-6">
            <a:extLst>
              <a:ext uri="{FF2B5EF4-FFF2-40B4-BE49-F238E27FC236}">
                <a16:creationId xmlns:a16="http://schemas.microsoft.com/office/drawing/2014/main" id="{3AAAFD50-FF57-26B7-8814-E50CE51283AD}"/>
              </a:ext>
            </a:extLst>
          </p:cNvPr>
          <p:cNvSpPr txBox="1"/>
          <p:nvPr/>
        </p:nvSpPr>
        <p:spPr>
          <a:xfrm>
            <a:off x="2353055" y="1809772"/>
            <a:ext cx="748589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pc="300" dirty="0">
                <a:solidFill>
                  <a:schemeClr val="bg1"/>
                </a:solidFill>
                <a:latin typeface="+mn-ea"/>
              </a:rPr>
              <a:t>OPERATION TRAINING OF LITTLE RED BOOK</a:t>
            </a:r>
          </a:p>
        </p:txBody>
      </p:sp>
      <p:sp>
        <p:nvSpPr>
          <p:cNvPr id="38" name="爱设计-7">
            <a:extLst>
              <a:ext uri="{FF2B5EF4-FFF2-40B4-BE49-F238E27FC236}">
                <a16:creationId xmlns:a16="http://schemas.microsoft.com/office/drawing/2014/main" id="{FF5B8AF9-8F57-BF0E-2971-15BF95A2A67C}"/>
              </a:ext>
            </a:extLst>
          </p:cNvPr>
          <p:cNvSpPr/>
          <p:nvPr/>
        </p:nvSpPr>
        <p:spPr>
          <a:xfrm>
            <a:off x="4689135" y="4273995"/>
            <a:ext cx="2813729" cy="36933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+mn-ea"/>
                <a:cs typeface="OPPOSans H" panose="00020600040101010101" pitchFamily="18" charset="-122"/>
              </a:rPr>
              <a:t>演讲人：爱设计新媒体部</a:t>
            </a:r>
          </a:p>
        </p:txBody>
      </p:sp>
      <p:grpSp>
        <p:nvGrpSpPr>
          <p:cNvPr id="43" name="爱设计-8">
            <a:extLst>
              <a:ext uri="{FF2B5EF4-FFF2-40B4-BE49-F238E27FC236}">
                <a16:creationId xmlns:a16="http://schemas.microsoft.com/office/drawing/2014/main" id="{A348D1E6-1213-FFC4-051E-9E4FCF453293}"/>
              </a:ext>
            </a:extLst>
          </p:cNvPr>
          <p:cNvGrpSpPr/>
          <p:nvPr/>
        </p:nvGrpSpPr>
        <p:grpSpPr>
          <a:xfrm>
            <a:off x="1089999" y="5961600"/>
            <a:ext cx="10012002" cy="258532"/>
            <a:chOff x="673100" y="5961600"/>
            <a:chExt cx="10845800" cy="258532"/>
          </a:xfrm>
        </p:grpSpPr>
        <p:sp>
          <p:nvSpPr>
            <p:cNvPr id="44" name="爱设计-8-1">
              <a:extLst>
                <a:ext uri="{FF2B5EF4-FFF2-40B4-BE49-F238E27FC236}">
                  <a16:creationId xmlns:a16="http://schemas.microsoft.com/office/drawing/2014/main" id="{CE33EDEB-73A5-3937-B0A5-3A6561D41F50}"/>
                </a:ext>
              </a:extLst>
            </p:cNvPr>
            <p:cNvSpPr txBox="1">
              <a:spLocks/>
            </p:cNvSpPr>
            <p:nvPr/>
          </p:nvSpPr>
          <p:spPr>
            <a:xfrm>
              <a:off x="779328" y="5968526"/>
              <a:ext cx="10633345" cy="24468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228589" indent="-228589" algn="l" defTabSz="914354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766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942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120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298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474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652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829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006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dist">
                <a:buFont typeface="Arial" panose="020B0604020202020204" pitchFamily="34" charset="0"/>
                <a:buNone/>
              </a:pPr>
              <a:r>
                <a:rPr lang="en-US" altLang="zh-CN" sz="1050" dirty="0">
                  <a:solidFill>
                    <a:schemeClr val="bg1"/>
                  </a:solidFill>
                  <a:latin typeface="+mn-ea"/>
                </a:rPr>
                <a:t>AISHEJI DESIGN POWERPOINT</a:t>
              </a:r>
              <a:endParaRPr lang="zh-CN" altLang="en-US" sz="105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5" name="爱设计-8-2">
              <a:extLst>
                <a:ext uri="{FF2B5EF4-FFF2-40B4-BE49-F238E27FC236}">
                  <a16:creationId xmlns:a16="http://schemas.microsoft.com/office/drawing/2014/main" id="{EEA11C39-A56B-C421-E513-F71F14C61939}"/>
                </a:ext>
              </a:extLst>
            </p:cNvPr>
            <p:cNvSpPr/>
            <p:nvPr/>
          </p:nvSpPr>
          <p:spPr>
            <a:xfrm>
              <a:off x="673100" y="5961600"/>
              <a:ext cx="10845800" cy="258532"/>
            </a:xfrm>
            <a:prstGeom prst="rect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miter lim="800000"/>
              <a:headEnd type="triangle" w="lg" len="lg"/>
              <a:tailEnd type="oval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chemeClr val="bg1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87509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爱设计-1">
            <a:extLst>
              <a:ext uri="{FF2B5EF4-FFF2-40B4-BE49-F238E27FC236}">
                <a16:creationId xmlns:a16="http://schemas.microsoft.com/office/drawing/2014/main" id="{18E1DBC6-BA2D-B8AB-515C-29D039D2C683}"/>
              </a:ext>
            </a:extLst>
          </p:cNvPr>
          <p:cNvGrpSpPr/>
          <p:nvPr/>
        </p:nvGrpSpPr>
        <p:grpSpPr>
          <a:xfrm flipH="1" flipV="1">
            <a:off x="11760933" y="5043647"/>
            <a:ext cx="431067" cy="1977705"/>
            <a:chOff x="72" y="-152652"/>
            <a:chExt cx="431067" cy="1977705"/>
          </a:xfrm>
        </p:grpSpPr>
        <p:sp>
          <p:nvSpPr>
            <p:cNvPr id="3" name="爱设计-1-1">
              <a:extLst>
                <a:ext uri="{FF2B5EF4-FFF2-40B4-BE49-F238E27FC236}">
                  <a16:creationId xmlns:a16="http://schemas.microsoft.com/office/drawing/2014/main" id="{3D0E099F-6119-C2BC-964C-6B346F9ED403}"/>
                </a:ext>
              </a:extLst>
            </p:cNvPr>
            <p:cNvSpPr/>
            <p:nvPr/>
          </p:nvSpPr>
          <p:spPr>
            <a:xfrm rot="1501409" flipV="1">
              <a:off x="72" y="-152652"/>
              <a:ext cx="360852" cy="1626463"/>
            </a:xfrm>
            <a:custGeom>
              <a:avLst/>
              <a:gdLst>
                <a:gd name="connsiteX0" fmla="*/ 0 w 360852"/>
                <a:gd name="connsiteY0" fmla="*/ 1458015 h 1626463"/>
                <a:gd name="connsiteX1" fmla="*/ 360852 w 360852"/>
                <a:gd name="connsiteY1" fmla="*/ 1626463 h 1626463"/>
                <a:gd name="connsiteX2" fmla="*/ 360852 w 360852"/>
                <a:gd name="connsiteY2" fmla="*/ 0 h 1626463"/>
                <a:gd name="connsiteX3" fmla="*/ 0 w 360852"/>
                <a:gd name="connsiteY3" fmla="*/ 773023 h 1626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0852" h="1626463">
                  <a:moveTo>
                    <a:pt x="0" y="1458015"/>
                  </a:moveTo>
                  <a:lnTo>
                    <a:pt x="360852" y="1626463"/>
                  </a:lnTo>
                  <a:lnTo>
                    <a:pt x="360852" y="0"/>
                  </a:lnTo>
                  <a:lnTo>
                    <a:pt x="0" y="77302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4" name="爱设计-1-2">
              <a:extLst>
                <a:ext uri="{FF2B5EF4-FFF2-40B4-BE49-F238E27FC236}">
                  <a16:creationId xmlns:a16="http://schemas.microsoft.com/office/drawing/2014/main" id="{4311C424-EF5F-B6C7-A014-FCEFF8885E10}"/>
                </a:ext>
              </a:extLst>
            </p:cNvPr>
            <p:cNvSpPr/>
            <p:nvPr/>
          </p:nvSpPr>
          <p:spPr>
            <a:xfrm rot="1501409" flipV="1">
              <a:off x="152632" y="-151676"/>
              <a:ext cx="278507" cy="1976729"/>
            </a:xfrm>
            <a:custGeom>
              <a:avLst/>
              <a:gdLst>
                <a:gd name="connsiteX0" fmla="*/ 0 w 278507"/>
                <a:gd name="connsiteY0" fmla="*/ 1846720 h 1976729"/>
                <a:gd name="connsiteX1" fmla="*/ 278507 w 278507"/>
                <a:gd name="connsiteY1" fmla="*/ 1976729 h 1976729"/>
                <a:gd name="connsiteX2" fmla="*/ 278507 w 278507"/>
                <a:gd name="connsiteY2" fmla="*/ 0 h 1976729"/>
                <a:gd name="connsiteX3" fmla="*/ 0 w 278507"/>
                <a:gd name="connsiteY3" fmla="*/ 596622 h 1976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507" h="1976729">
                  <a:moveTo>
                    <a:pt x="0" y="1846720"/>
                  </a:moveTo>
                  <a:lnTo>
                    <a:pt x="278507" y="1976729"/>
                  </a:lnTo>
                  <a:lnTo>
                    <a:pt x="278507" y="0"/>
                  </a:lnTo>
                  <a:lnTo>
                    <a:pt x="0" y="596622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24" name="爱设计-2">
            <a:extLst>
              <a:ext uri="{FF2B5EF4-FFF2-40B4-BE49-F238E27FC236}">
                <a16:creationId xmlns:a16="http://schemas.microsoft.com/office/drawing/2014/main" id="{326D2515-5735-6C18-3D4A-F6CE0A6FB895}"/>
              </a:ext>
            </a:extLst>
          </p:cNvPr>
          <p:cNvGrpSpPr/>
          <p:nvPr/>
        </p:nvGrpSpPr>
        <p:grpSpPr>
          <a:xfrm>
            <a:off x="533555" y="511599"/>
            <a:ext cx="10985345" cy="885874"/>
            <a:chOff x="533555" y="511599"/>
            <a:chExt cx="10985345" cy="885874"/>
          </a:xfrm>
        </p:grpSpPr>
        <p:sp>
          <p:nvSpPr>
            <p:cNvPr id="6" name="爱设计-2-1">
              <a:extLst>
                <a:ext uri="{FF2B5EF4-FFF2-40B4-BE49-F238E27FC236}">
                  <a16:creationId xmlns:a16="http://schemas.microsoft.com/office/drawing/2014/main" id="{8E8BF429-9BAA-FB75-1B5A-F7D07AE4E3F2}"/>
                </a:ext>
              </a:extLst>
            </p:cNvPr>
            <p:cNvSpPr txBox="1"/>
            <p:nvPr/>
          </p:nvSpPr>
          <p:spPr>
            <a:xfrm>
              <a:off x="533555" y="751142"/>
              <a:ext cx="405876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gradFill flip="none" rotWithShape="1"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36000">
                        <a:schemeClr val="bg1"/>
                      </a:gs>
                      <a:gs pos="100000">
                        <a:schemeClr val="accent1">
                          <a:lumMod val="20000"/>
                          <a:lumOff val="80000"/>
                        </a:schemeClr>
                      </a:gs>
                      <a:gs pos="61000">
                        <a:schemeClr val="accent1">
                          <a:lumMod val="20000"/>
                          <a:lumOff val="80000"/>
                        </a:schemeClr>
                      </a:gs>
                      <a:gs pos="18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path path="circle">
                      <a:fillToRect l="100000" b="100000"/>
                    </a:path>
                    <a:tileRect t="-100000" r="-100000"/>
                  </a:gradFill>
                  <a:effectLst>
                    <a:outerShdw blurRad="38100" dist="38100" dir="2700000" algn="tl">
                      <a:srgbClr val="000000">
                        <a:alpha val="25000"/>
                      </a:srgbClr>
                    </a:outerShdw>
                  </a:effectLst>
                  <a:latin typeface="字由文艺黑" panose="00020600040101010101" pitchFamily="18" charset="-122"/>
                  <a:ea typeface="字由文艺黑" panose="00020600040101010101" pitchFamily="18" charset="-122"/>
                </a:rPr>
                <a:t>摸清平台规则</a:t>
              </a:r>
            </a:p>
          </p:txBody>
        </p:sp>
        <p:sp>
          <p:nvSpPr>
            <p:cNvPr id="7" name="爱设计-2-2">
              <a:extLst>
                <a:ext uri="{FF2B5EF4-FFF2-40B4-BE49-F238E27FC236}">
                  <a16:creationId xmlns:a16="http://schemas.microsoft.com/office/drawing/2014/main" id="{D86006F9-E246-10FD-155C-F4BF5A73EDD4}"/>
                </a:ext>
              </a:extLst>
            </p:cNvPr>
            <p:cNvSpPr/>
            <p:nvPr/>
          </p:nvSpPr>
          <p:spPr>
            <a:xfrm>
              <a:off x="637387" y="537649"/>
              <a:ext cx="939953" cy="213493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>
                <a:lnSpc>
                  <a:spcPct val="110000"/>
                </a:lnSpc>
              </a:pPr>
              <a:r>
                <a:rPr lang="en-US" altLang="zh-CN" sz="1100" dirty="0"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AISHEJI</a:t>
              </a:r>
              <a:endParaRPr lang="zh-CN" altLang="en-US" sz="11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9F36F49D-ED36-4401-3989-DCF302106158}"/>
                </a:ext>
              </a:extLst>
            </p:cNvPr>
            <p:cNvGrpSpPr/>
            <p:nvPr/>
          </p:nvGrpSpPr>
          <p:grpSpPr>
            <a:xfrm>
              <a:off x="10666246" y="511599"/>
              <a:ext cx="852654" cy="650177"/>
              <a:chOff x="10666246" y="511599"/>
              <a:chExt cx="852654" cy="650177"/>
            </a:xfrm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2F1A21B-14F4-AFED-0AB2-A6888DB36CBC}"/>
                  </a:ext>
                </a:extLst>
              </p:cNvPr>
              <p:cNvGrpSpPr/>
              <p:nvPr/>
            </p:nvGrpSpPr>
            <p:grpSpPr>
              <a:xfrm>
                <a:off x="10666246" y="1055297"/>
                <a:ext cx="852654" cy="106479"/>
                <a:chOff x="10273028" y="1093083"/>
                <a:chExt cx="979654" cy="122339"/>
              </a:xfr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</p:grpSpPr>
            <p:sp>
              <p:nvSpPr>
                <p:cNvPr id="16" name="爱设计-2-3">
                  <a:extLst>
                    <a:ext uri="{FF2B5EF4-FFF2-40B4-BE49-F238E27FC236}">
                      <a16:creationId xmlns:a16="http://schemas.microsoft.com/office/drawing/2014/main" id="{F248D419-6B87-D3BE-8D07-C8F178033069}"/>
                    </a:ext>
                  </a:extLst>
                </p:cNvPr>
                <p:cNvSpPr/>
                <p:nvPr/>
              </p:nvSpPr>
              <p:spPr>
                <a:xfrm>
                  <a:off x="10373640" y="1094110"/>
                  <a:ext cx="119414" cy="119413"/>
                </a:xfrm>
                <a:custGeom>
                  <a:avLst/>
                  <a:gdLst>
                    <a:gd name="connsiteX0" fmla="*/ 74486 w 149733"/>
                    <a:gd name="connsiteY0" fmla="*/ 149732 h 149732"/>
                    <a:gd name="connsiteX1" fmla="*/ 1 w 149733"/>
                    <a:gd name="connsiteY1" fmla="*/ 74486 h 149732"/>
                    <a:gd name="connsiteX2" fmla="*/ 75248 w 149733"/>
                    <a:gd name="connsiteY2" fmla="*/ 1 h 149732"/>
                    <a:gd name="connsiteX3" fmla="*/ 149733 w 149733"/>
                    <a:gd name="connsiteY3" fmla="*/ 74866 h 149732"/>
                    <a:gd name="connsiteX4" fmla="*/ 74868 w 149733"/>
                    <a:gd name="connsiteY4" fmla="*/ 149733 h 149732"/>
                    <a:gd name="connsiteX5" fmla="*/ 74486 w 149733"/>
                    <a:gd name="connsiteY5" fmla="*/ 149732 h 149732"/>
                    <a:gd name="connsiteX6" fmla="*/ 74486 w 149733"/>
                    <a:gd name="connsiteY6" fmla="*/ 25907 h 149732"/>
                    <a:gd name="connsiteX7" fmla="*/ 24956 w 149733"/>
                    <a:gd name="connsiteY7" fmla="*/ 75247 h 149732"/>
                    <a:gd name="connsiteX8" fmla="*/ 74295 w 149733"/>
                    <a:gd name="connsiteY8" fmla="*/ 124776 h 149732"/>
                    <a:gd name="connsiteX9" fmla="*/ 123825 w 149733"/>
                    <a:gd name="connsiteY9" fmla="*/ 75437 h 149732"/>
                    <a:gd name="connsiteX10" fmla="*/ 123825 w 149733"/>
                    <a:gd name="connsiteY10" fmla="*/ 75247 h 149732"/>
                    <a:gd name="connsiteX11" fmla="*/ 74677 w 149733"/>
                    <a:gd name="connsiteY11" fmla="*/ 25527 h 149732"/>
                    <a:gd name="connsiteX12" fmla="*/ 74486 w 149733"/>
                    <a:gd name="connsiteY12" fmla="*/ 25526 h 149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9733" h="149732">
                      <a:moveTo>
                        <a:pt x="74486" y="149732"/>
                      </a:moveTo>
                      <a:cubicBezTo>
                        <a:pt x="33138" y="149522"/>
                        <a:pt x="-209" y="115833"/>
                        <a:pt x="1" y="74486"/>
                      </a:cubicBezTo>
                      <a:cubicBezTo>
                        <a:pt x="211" y="33138"/>
                        <a:pt x="33900" y="-209"/>
                        <a:pt x="75248" y="1"/>
                      </a:cubicBezTo>
                      <a:cubicBezTo>
                        <a:pt x="116446" y="211"/>
                        <a:pt x="149733" y="33667"/>
                        <a:pt x="149733" y="74866"/>
                      </a:cubicBezTo>
                      <a:cubicBezTo>
                        <a:pt x="149734" y="116213"/>
                        <a:pt x="116215" y="149732"/>
                        <a:pt x="74868" y="149733"/>
                      </a:cubicBezTo>
                      <a:cubicBezTo>
                        <a:pt x="74740" y="149733"/>
                        <a:pt x="74613" y="149733"/>
                        <a:pt x="74486" y="149732"/>
                      </a:cubicBezTo>
                      <a:close/>
                      <a:moveTo>
                        <a:pt x="74486" y="25907"/>
                      </a:moveTo>
                      <a:cubicBezTo>
                        <a:pt x="47184" y="25855"/>
                        <a:pt x="25008" y="47945"/>
                        <a:pt x="24956" y="75247"/>
                      </a:cubicBezTo>
                      <a:cubicBezTo>
                        <a:pt x="24903" y="102549"/>
                        <a:pt x="46993" y="124724"/>
                        <a:pt x="74295" y="124776"/>
                      </a:cubicBezTo>
                      <a:cubicBezTo>
                        <a:pt x="101597" y="124829"/>
                        <a:pt x="123772" y="102739"/>
                        <a:pt x="123825" y="75437"/>
                      </a:cubicBezTo>
                      <a:cubicBezTo>
                        <a:pt x="123825" y="75373"/>
                        <a:pt x="123825" y="75310"/>
                        <a:pt x="123825" y="75247"/>
                      </a:cubicBezTo>
                      <a:cubicBezTo>
                        <a:pt x="123983" y="47945"/>
                        <a:pt x="101979" y="25685"/>
                        <a:pt x="74677" y="25527"/>
                      </a:cubicBezTo>
                      <a:cubicBezTo>
                        <a:pt x="74613" y="25526"/>
                        <a:pt x="74549" y="25526"/>
                        <a:pt x="74486" y="255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" name="爱设计-2-4">
                  <a:extLst>
                    <a:ext uri="{FF2B5EF4-FFF2-40B4-BE49-F238E27FC236}">
                      <a16:creationId xmlns:a16="http://schemas.microsoft.com/office/drawing/2014/main" id="{ECCE05DB-96EE-F65D-1222-C23FB04587D8}"/>
                    </a:ext>
                  </a:extLst>
                </p:cNvPr>
                <p:cNvSpPr/>
                <p:nvPr/>
              </p:nvSpPr>
              <p:spPr>
                <a:xfrm>
                  <a:off x="10617177" y="1096768"/>
                  <a:ext cx="95286" cy="115318"/>
                </a:xfrm>
                <a:custGeom>
                  <a:avLst/>
                  <a:gdLst>
                    <a:gd name="connsiteX0" fmla="*/ 93726 w 119479"/>
                    <a:gd name="connsiteY0" fmla="*/ 143732 h 144598"/>
                    <a:gd name="connsiteX1" fmla="*/ 88106 w 119479"/>
                    <a:gd name="connsiteY1" fmla="*/ 140113 h 144598"/>
                    <a:gd name="connsiteX2" fmla="*/ 68390 w 119479"/>
                    <a:gd name="connsiteY2" fmla="*/ 98870 h 144598"/>
                    <a:gd name="connsiteX3" fmla="*/ 62770 w 119479"/>
                    <a:gd name="connsiteY3" fmla="*/ 95345 h 144598"/>
                    <a:gd name="connsiteX4" fmla="*/ 31814 w 119479"/>
                    <a:gd name="connsiteY4" fmla="*/ 95345 h 144598"/>
                    <a:gd name="connsiteX5" fmla="*/ 25432 w 119479"/>
                    <a:gd name="connsiteY5" fmla="*/ 101536 h 144598"/>
                    <a:gd name="connsiteX6" fmla="*/ 25432 w 119479"/>
                    <a:gd name="connsiteY6" fmla="*/ 101632 h 144598"/>
                    <a:gd name="connsiteX7" fmla="*/ 25432 w 119479"/>
                    <a:gd name="connsiteY7" fmla="*/ 137351 h 144598"/>
                    <a:gd name="connsiteX8" fmla="*/ 19241 w 119479"/>
                    <a:gd name="connsiteY8" fmla="*/ 143732 h 144598"/>
                    <a:gd name="connsiteX9" fmla="*/ 19145 w 119479"/>
                    <a:gd name="connsiteY9" fmla="*/ 143732 h 144598"/>
                    <a:gd name="connsiteX10" fmla="*/ 6286 w 119479"/>
                    <a:gd name="connsiteY10" fmla="*/ 143732 h 144598"/>
                    <a:gd name="connsiteX11" fmla="*/ 0 w 119479"/>
                    <a:gd name="connsiteY11" fmla="*/ 137351 h 144598"/>
                    <a:gd name="connsiteX12" fmla="*/ 0 w 119479"/>
                    <a:gd name="connsiteY12" fmla="*/ 6287 h 144598"/>
                    <a:gd name="connsiteX13" fmla="*/ 6286 w 119479"/>
                    <a:gd name="connsiteY13" fmla="*/ 0 h 144598"/>
                    <a:gd name="connsiteX14" fmla="*/ 70485 w 119479"/>
                    <a:gd name="connsiteY14" fmla="*/ 0 h 144598"/>
                    <a:gd name="connsiteX15" fmla="*/ 104394 w 119479"/>
                    <a:gd name="connsiteY15" fmla="*/ 13335 h 144598"/>
                    <a:gd name="connsiteX16" fmla="*/ 119444 w 119479"/>
                    <a:gd name="connsiteY16" fmla="*/ 46006 h 144598"/>
                    <a:gd name="connsiteX17" fmla="*/ 96869 w 119479"/>
                    <a:gd name="connsiteY17" fmla="*/ 88392 h 144598"/>
                    <a:gd name="connsiteX18" fmla="*/ 94583 w 119479"/>
                    <a:gd name="connsiteY18" fmla="*/ 96298 h 144598"/>
                    <a:gd name="connsiteX19" fmla="*/ 113062 w 119479"/>
                    <a:gd name="connsiteY19" fmla="*/ 135065 h 144598"/>
                    <a:gd name="connsiteX20" fmla="*/ 110926 w 119479"/>
                    <a:gd name="connsiteY20" fmla="*/ 143695 h 144598"/>
                    <a:gd name="connsiteX21" fmla="*/ 107347 w 119479"/>
                    <a:gd name="connsiteY21" fmla="*/ 144590 h 144598"/>
                    <a:gd name="connsiteX22" fmla="*/ 31814 w 119479"/>
                    <a:gd name="connsiteY22" fmla="*/ 25813 h 144598"/>
                    <a:gd name="connsiteX23" fmla="*/ 25432 w 119479"/>
                    <a:gd name="connsiteY23" fmla="*/ 32003 h 144598"/>
                    <a:gd name="connsiteX24" fmla="*/ 25432 w 119479"/>
                    <a:gd name="connsiteY24" fmla="*/ 32099 h 144598"/>
                    <a:gd name="connsiteX25" fmla="*/ 25432 w 119479"/>
                    <a:gd name="connsiteY25" fmla="*/ 63246 h 144598"/>
                    <a:gd name="connsiteX26" fmla="*/ 31718 w 119479"/>
                    <a:gd name="connsiteY26" fmla="*/ 69533 h 144598"/>
                    <a:gd name="connsiteX27" fmla="*/ 31813 w 119479"/>
                    <a:gd name="connsiteY27" fmla="*/ 69533 h 144598"/>
                    <a:gd name="connsiteX28" fmla="*/ 70771 w 119479"/>
                    <a:gd name="connsiteY28" fmla="*/ 69533 h 144598"/>
                    <a:gd name="connsiteX29" fmla="*/ 93440 w 119479"/>
                    <a:gd name="connsiteY29" fmla="*/ 48387 h 144598"/>
                    <a:gd name="connsiteX30" fmla="*/ 72404 w 119479"/>
                    <a:gd name="connsiteY30" fmla="*/ 25826 h 144598"/>
                    <a:gd name="connsiteX31" fmla="*/ 71533 w 119479"/>
                    <a:gd name="connsiteY31" fmla="*/ 25813 h 144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9479" h="144598">
                      <a:moveTo>
                        <a:pt x="93726" y="143732"/>
                      </a:moveTo>
                      <a:cubicBezTo>
                        <a:pt x="91313" y="143704"/>
                        <a:pt x="89130" y="142298"/>
                        <a:pt x="88106" y="140113"/>
                      </a:cubicBezTo>
                      <a:lnTo>
                        <a:pt x="68390" y="98870"/>
                      </a:lnTo>
                      <a:cubicBezTo>
                        <a:pt x="67357" y="96706"/>
                        <a:pt x="65167" y="95333"/>
                        <a:pt x="62770" y="95345"/>
                      </a:cubicBezTo>
                      <a:lnTo>
                        <a:pt x="31814" y="95345"/>
                      </a:lnTo>
                      <a:cubicBezTo>
                        <a:pt x="28342" y="95293"/>
                        <a:pt x="25485" y="98064"/>
                        <a:pt x="25432" y="101536"/>
                      </a:cubicBezTo>
                      <a:cubicBezTo>
                        <a:pt x="25432" y="101568"/>
                        <a:pt x="25432" y="101600"/>
                        <a:pt x="25432" y="101632"/>
                      </a:cubicBezTo>
                      <a:lnTo>
                        <a:pt x="25432" y="137351"/>
                      </a:lnTo>
                      <a:cubicBezTo>
                        <a:pt x="25484" y="140822"/>
                        <a:pt x="22713" y="143679"/>
                        <a:pt x="19241" y="143732"/>
                      </a:cubicBezTo>
                      <a:cubicBezTo>
                        <a:pt x="19209" y="143732"/>
                        <a:pt x="19177" y="143732"/>
                        <a:pt x="19145" y="143732"/>
                      </a:cubicBezTo>
                      <a:lnTo>
                        <a:pt x="6286" y="143732"/>
                      </a:lnTo>
                      <a:cubicBezTo>
                        <a:pt x="2799" y="143680"/>
                        <a:pt x="0" y="140838"/>
                        <a:pt x="0" y="137351"/>
                      </a:cubicBezTo>
                      <a:lnTo>
                        <a:pt x="0" y="6287"/>
                      </a:lnTo>
                      <a:cubicBezTo>
                        <a:pt x="51" y="2836"/>
                        <a:pt x="2836" y="51"/>
                        <a:pt x="6286" y="0"/>
                      </a:cubicBezTo>
                      <a:lnTo>
                        <a:pt x="70485" y="0"/>
                      </a:lnTo>
                      <a:cubicBezTo>
                        <a:pt x="83070" y="-15"/>
                        <a:pt x="95191" y="4751"/>
                        <a:pt x="104394" y="13335"/>
                      </a:cubicBezTo>
                      <a:cubicBezTo>
                        <a:pt x="113565" y="21784"/>
                        <a:pt x="118983" y="33545"/>
                        <a:pt x="119444" y="46006"/>
                      </a:cubicBezTo>
                      <a:cubicBezTo>
                        <a:pt x="120114" y="63172"/>
                        <a:pt x="111488" y="79369"/>
                        <a:pt x="96869" y="88392"/>
                      </a:cubicBezTo>
                      <a:cubicBezTo>
                        <a:pt x="94175" y="90038"/>
                        <a:pt x="93183" y="93468"/>
                        <a:pt x="94583" y="96298"/>
                      </a:cubicBezTo>
                      <a:lnTo>
                        <a:pt x="113062" y="135065"/>
                      </a:lnTo>
                      <a:cubicBezTo>
                        <a:pt x="114855" y="138037"/>
                        <a:pt x="113899" y="141901"/>
                        <a:pt x="110926" y="143695"/>
                      </a:cubicBezTo>
                      <a:cubicBezTo>
                        <a:pt x="109849" y="144344"/>
                        <a:pt x="108603" y="144656"/>
                        <a:pt x="107347" y="144590"/>
                      </a:cubicBezTo>
                      <a:close/>
                      <a:moveTo>
                        <a:pt x="31814" y="25813"/>
                      </a:moveTo>
                      <a:cubicBezTo>
                        <a:pt x="28342" y="25760"/>
                        <a:pt x="25485" y="28532"/>
                        <a:pt x="25432" y="32003"/>
                      </a:cubicBezTo>
                      <a:cubicBezTo>
                        <a:pt x="25432" y="32035"/>
                        <a:pt x="25432" y="32067"/>
                        <a:pt x="25432" y="32099"/>
                      </a:cubicBezTo>
                      <a:lnTo>
                        <a:pt x="25432" y="63246"/>
                      </a:lnTo>
                      <a:cubicBezTo>
                        <a:pt x="25431" y="66718"/>
                        <a:pt x="28246" y="69533"/>
                        <a:pt x="31718" y="69533"/>
                      </a:cubicBezTo>
                      <a:cubicBezTo>
                        <a:pt x="31749" y="69533"/>
                        <a:pt x="31781" y="69533"/>
                        <a:pt x="31813" y="69533"/>
                      </a:cubicBezTo>
                      <a:lnTo>
                        <a:pt x="70771" y="69533"/>
                      </a:lnTo>
                      <a:cubicBezTo>
                        <a:pt x="82756" y="69655"/>
                        <a:pt x="92730" y="60352"/>
                        <a:pt x="93440" y="48387"/>
                      </a:cubicBezTo>
                      <a:cubicBezTo>
                        <a:pt x="93861" y="36348"/>
                        <a:pt x="84443" y="26247"/>
                        <a:pt x="72404" y="25826"/>
                      </a:cubicBezTo>
                      <a:cubicBezTo>
                        <a:pt x="72113" y="25816"/>
                        <a:pt x="71823" y="25811"/>
                        <a:pt x="71533" y="2581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" name="爱设计-2-5">
                  <a:extLst>
                    <a:ext uri="{FF2B5EF4-FFF2-40B4-BE49-F238E27FC236}">
                      <a16:creationId xmlns:a16="http://schemas.microsoft.com/office/drawing/2014/main" id="{EF1D926B-1004-3C44-3BFF-A00EBB968AB8}"/>
                    </a:ext>
                  </a:extLst>
                </p:cNvPr>
                <p:cNvSpPr/>
                <p:nvPr/>
              </p:nvSpPr>
              <p:spPr>
                <a:xfrm>
                  <a:off x="10273028" y="1096768"/>
                  <a:ext cx="106346" cy="114628"/>
                </a:xfrm>
                <a:custGeom>
                  <a:avLst/>
                  <a:gdLst>
                    <a:gd name="connsiteX0" fmla="*/ 59960 w 133348"/>
                    <a:gd name="connsiteY0" fmla="*/ 143732 h 143732"/>
                    <a:gd name="connsiteX1" fmla="*/ 53673 w 133348"/>
                    <a:gd name="connsiteY1" fmla="*/ 137446 h 143732"/>
                    <a:gd name="connsiteX2" fmla="*/ 53673 w 133348"/>
                    <a:gd name="connsiteY2" fmla="*/ 85820 h 143732"/>
                    <a:gd name="connsiteX3" fmla="*/ 51959 w 133348"/>
                    <a:gd name="connsiteY3" fmla="*/ 80391 h 143732"/>
                    <a:gd name="connsiteX4" fmla="*/ 905 w 133348"/>
                    <a:gd name="connsiteY4" fmla="*/ 10001 h 143732"/>
                    <a:gd name="connsiteX5" fmla="*/ 3040 w 133348"/>
                    <a:gd name="connsiteY5" fmla="*/ 1371 h 143732"/>
                    <a:gd name="connsiteX6" fmla="*/ 5953 w 133348"/>
                    <a:gd name="connsiteY6" fmla="*/ 476 h 143732"/>
                    <a:gd name="connsiteX7" fmla="*/ 18716 w 133348"/>
                    <a:gd name="connsiteY7" fmla="*/ 476 h 143732"/>
                    <a:gd name="connsiteX8" fmla="*/ 23479 w 133348"/>
                    <a:gd name="connsiteY8" fmla="*/ 2667 h 143732"/>
                    <a:gd name="connsiteX9" fmla="*/ 61579 w 133348"/>
                    <a:gd name="connsiteY9" fmla="*/ 56483 h 143732"/>
                    <a:gd name="connsiteX10" fmla="*/ 66722 w 133348"/>
                    <a:gd name="connsiteY10" fmla="*/ 59055 h 143732"/>
                    <a:gd name="connsiteX11" fmla="*/ 71771 w 133348"/>
                    <a:gd name="connsiteY11" fmla="*/ 56483 h 143732"/>
                    <a:gd name="connsiteX12" fmla="*/ 109871 w 133348"/>
                    <a:gd name="connsiteY12" fmla="*/ 2667 h 143732"/>
                    <a:gd name="connsiteX13" fmla="*/ 115014 w 133348"/>
                    <a:gd name="connsiteY13" fmla="*/ 0 h 143732"/>
                    <a:gd name="connsiteX14" fmla="*/ 127397 w 133348"/>
                    <a:gd name="connsiteY14" fmla="*/ 0 h 143732"/>
                    <a:gd name="connsiteX15" fmla="*/ 133340 w 133348"/>
                    <a:gd name="connsiteY15" fmla="*/ 6612 h 143732"/>
                    <a:gd name="connsiteX16" fmla="*/ 132445 w 133348"/>
                    <a:gd name="connsiteY16" fmla="*/ 9525 h 143732"/>
                    <a:gd name="connsiteX17" fmla="*/ 81200 w 133348"/>
                    <a:gd name="connsiteY17" fmla="*/ 80391 h 143732"/>
                    <a:gd name="connsiteX18" fmla="*/ 79486 w 133348"/>
                    <a:gd name="connsiteY18" fmla="*/ 85820 h 143732"/>
                    <a:gd name="connsiteX19" fmla="*/ 79486 w 133348"/>
                    <a:gd name="connsiteY19" fmla="*/ 137446 h 143732"/>
                    <a:gd name="connsiteX20" fmla="*/ 73199 w 133348"/>
                    <a:gd name="connsiteY20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33348" h="143732">
                      <a:moveTo>
                        <a:pt x="59960" y="143732"/>
                      </a:moveTo>
                      <a:cubicBezTo>
                        <a:pt x="56509" y="143681"/>
                        <a:pt x="53724" y="140896"/>
                        <a:pt x="53673" y="137446"/>
                      </a:cubicBezTo>
                      <a:lnTo>
                        <a:pt x="53673" y="85820"/>
                      </a:lnTo>
                      <a:cubicBezTo>
                        <a:pt x="53708" y="83872"/>
                        <a:pt x="53106" y="81966"/>
                        <a:pt x="51959" y="80391"/>
                      </a:cubicBezTo>
                      <a:lnTo>
                        <a:pt x="905" y="10001"/>
                      </a:lnTo>
                      <a:cubicBezTo>
                        <a:pt x="-889" y="7028"/>
                        <a:pt x="67" y="3164"/>
                        <a:pt x="3040" y="1371"/>
                      </a:cubicBezTo>
                      <a:cubicBezTo>
                        <a:pt x="3923" y="838"/>
                        <a:pt x="4923" y="531"/>
                        <a:pt x="5953" y="476"/>
                      </a:cubicBezTo>
                      <a:lnTo>
                        <a:pt x="18716" y="476"/>
                      </a:lnTo>
                      <a:cubicBezTo>
                        <a:pt x="20547" y="478"/>
                        <a:pt x="22286" y="1278"/>
                        <a:pt x="23479" y="2667"/>
                      </a:cubicBezTo>
                      <a:lnTo>
                        <a:pt x="61579" y="56483"/>
                      </a:lnTo>
                      <a:cubicBezTo>
                        <a:pt x="62788" y="58108"/>
                        <a:pt x="64697" y="59063"/>
                        <a:pt x="66722" y="59055"/>
                      </a:cubicBezTo>
                      <a:cubicBezTo>
                        <a:pt x="68722" y="59063"/>
                        <a:pt x="70602" y="58105"/>
                        <a:pt x="71771" y="56483"/>
                      </a:cubicBezTo>
                      <a:lnTo>
                        <a:pt x="109871" y="2667"/>
                      </a:lnTo>
                      <a:cubicBezTo>
                        <a:pt x="111049" y="994"/>
                        <a:pt x="112968" y="-1"/>
                        <a:pt x="115014" y="0"/>
                      </a:cubicBezTo>
                      <a:lnTo>
                        <a:pt x="127397" y="0"/>
                      </a:lnTo>
                      <a:cubicBezTo>
                        <a:pt x="130864" y="185"/>
                        <a:pt x="133524" y="3145"/>
                        <a:pt x="133340" y="6612"/>
                      </a:cubicBezTo>
                      <a:cubicBezTo>
                        <a:pt x="133285" y="7642"/>
                        <a:pt x="132978" y="8642"/>
                        <a:pt x="132445" y="9525"/>
                      </a:cubicBezTo>
                      <a:lnTo>
                        <a:pt x="81200" y="80391"/>
                      </a:lnTo>
                      <a:cubicBezTo>
                        <a:pt x="80053" y="81966"/>
                        <a:pt x="79451" y="83872"/>
                        <a:pt x="79486" y="85820"/>
                      </a:cubicBezTo>
                      <a:lnTo>
                        <a:pt x="79486" y="137446"/>
                      </a:lnTo>
                      <a:cubicBezTo>
                        <a:pt x="79435" y="140896"/>
                        <a:pt x="76650" y="143681"/>
                        <a:pt x="73199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9" name="爱设计-2-6">
                  <a:extLst>
                    <a:ext uri="{FF2B5EF4-FFF2-40B4-BE49-F238E27FC236}">
                      <a16:creationId xmlns:a16="http://schemas.microsoft.com/office/drawing/2014/main" id="{8061FA6C-D67B-F709-8629-B3DF645FC223}"/>
                    </a:ext>
                  </a:extLst>
                </p:cNvPr>
                <p:cNvSpPr/>
                <p:nvPr/>
              </p:nvSpPr>
              <p:spPr>
                <a:xfrm>
                  <a:off x="10501942" y="1096768"/>
                  <a:ext cx="105056" cy="114628"/>
                </a:xfrm>
                <a:custGeom>
                  <a:avLst/>
                  <a:gdLst>
                    <a:gd name="connsiteX0" fmla="*/ 65913 w 131730"/>
                    <a:gd name="connsiteY0" fmla="*/ 143732 h 143732"/>
                    <a:gd name="connsiteX1" fmla="*/ 0 w 131730"/>
                    <a:gd name="connsiteY1" fmla="*/ 77819 h 143732"/>
                    <a:gd name="connsiteX2" fmla="*/ 0 w 131730"/>
                    <a:gd name="connsiteY2" fmla="*/ 6287 h 143732"/>
                    <a:gd name="connsiteX3" fmla="*/ 6286 w 131730"/>
                    <a:gd name="connsiteY3" fmla="*/ 0 h 143732"/>
                    <a:gd name="connsiteX4" fmla="*/ 19431 w 131730"/>
                    <a:gd name="connsiteY4" fmla="*/ 0 h 143732"/>
                    <a:gd name="connsiteX5" fmla="*/ 25717 w 131730"/>
                    <a:gd name="connsiteY5" fmla="*/ 6287 h 143732"/>
                    <a:gd name="connsiteX6" fmla="*/ 25717 w 131730"/>
                    <a:gd name="connsiteY6" fmla="*/ 77343 h 143732"/>
                    <a:gd name="connsiteX7" fmla="*/ 63909 w 131730"/>
                    <a:gd name="connsiteY7" fmla="*/ 119447 h 143732"/>
                    <a:gd name="connsiteX8" fmla="*/ 106013 w 131730"/>
                    <a:gd name="connsiteY8" fmla="*/ 81255 h 143732"/>
                    <a:gd name="connsiteX9" fmla="*/ 106013 w 131730"/>
                    <a:gd name="connsiteY9" fmla="*/ 77343 h 143732"/>
                    <a:gd name="connsiteX10" fmla="*/ 106013 w 131730"/>
                    <a:gd name="connsiteY10" fmla="*/ 6287 h 143732"/>
                    <a:gd name="connsiteX11" fmla="*/ 112300 w 131730"/>
                    <a:gd name="connsiteY11" fmla="*/ 0 h 143732"/>
                    <a:gd name="connsiteX12" fmla="*/ 125444 w 131730"/>
                    <a:gd name="connsiteY12" fmla="*/ 0 h 143732"/>
                    <a:gd name="connsiteX13" fmla="*/ 131731 w 131730"/>
                    <a:gd name="connsiteY13" fmla="*/ 6287 h 143732"/>
                    <a:gd name="connsiteX14" fmla="*/ 131731 w 131730"/>
                    <a:gd name="connsiteY14" fmla="*/ 77819 h 143732"/>
                    <a:gd name="connsiteX15" fmla="*/ 66008 w 131730"/>
                    <a:gd name="connsiteY15" fmla="*/ 143732 h 143732"/>
                    <a:gd name="connsiteX16" fmla="*/ 65913 w 131730"/>
                    <a:gd name="connsiteY16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1730" h="143732">
                      <a:moveTo>
                        <a:pt x="65913" y="143732"/>
                      </a:moveTo>
                      <a:cubicBezTo>
                        <a:pt x="29510" y="143732"/>
                        <a:pt x="0" y="114222"/>
                        <a:pt x="0" y="77819"/>
                      </a:cubicBezTo>
                      <a:lnTo>
                        <a:pt x="0" y="6287"/>
                      </a:lnTo>
                      <a:cubicBezTo>
                        <a:pt x="0" y="2815"/>
                        <a:pt x="2815" y="0"/>
                        <a:pt x="6286" y="0"/>
                      </a:cubicBezTo>
                      <a:lnTo>
                        <a:pt x="19431" y="0"/>
                      </a:lnTo>
                      <a:cubicBezTo>
                        <a:pt x="22903" y="0"/>
                        <a:pt x="25717" y="2815"/>
                        <a:pt x="25717" y="6287"/>
                      </a:cubicBezTo>
                      <a:lnTo>
                        <a:pt x="25717" y="77343"/>
                      </a:lnTo>
                      <a:cubicBezTo>
                        <a:pt x="24637" y="99516"/>
                        <a:pt x="41736" y="118367"/>
                        <a:pt x="63909" y="119447"/>
                      </a:cubicBezTo>
                      <a:cubicBezTo>
                        <a:pt x="86082" y="120527"/>
                        <a:pt x="104933" y="103428"/>
                        <a:pt x="106013" y="81255"/>
                      </a:cubicBezTo>
                      <a:cubicBezTo>
                        <a:pt x="106077" y="79952"/>
                        <a:pt x="106077" y="78646"/>
                        <a:pt x="106013" y="77343"/>
                      </a:cubicBezTo>
                      <a:lnTo>
                        <a:pt x="106013" y="6287"/>
                      </a:lnTo>
                      <a:cubicBezTo>
                        <a:pt x="106064" y="2836"/>
                        <a:pt x="108849" y="51"/>
                        <a:pt x="112300" y="0"/>
                      </a:cubicBezTo>
                      <a:lnTo>
                        <a:pt x="125444" y="0"/>
                      </a:lnTo>
                      <a:cubicBezTo>
                        <a:pt x="128916" y="0"/>
                        <a:pt x="131731" y="2815"/>
                        <a:pt x="131731" y="6287"/>
                      </a:cubicBezTo>
                      <a:lnTo>
                        <a:pt x="131731" y="77819"/>
                      </a:lnTo>
                      <a:cubicBezTo>
                        <a:pt x="131783" y="114169"/>
                        <a:pt x="102358" y="143680"/>
                        <a:pt x="66008" y="143732"/>
                      </a:cubicBezTo>
                      <a:cubicBezTo>
                        <a:pt x="65977" y="143732"/>
                        <a:pt x="65945" y="143732"/>
                        <a:pt x="65913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0" name="爱设计-2-7">
                  <a:extLst>
                    <a:ext uri="{FF2B5EF4-FFF2-40B4-BE49-F238E27FC236}">
                      <a16:creationId xmlns:a16="http://schemas.microsoft.com/office/drawing/2014/main" id="{42849385-0589-9ED0-CFC9-2D9F65703ABF}"/>
                    </a:ext>
                  </a:extLst>
                </p:cNvPr>
                <p:cNvSpPr/>
                <p:nvPr/>
              </p:nvSpPr>
              <p:spPr>
                <a:xfrm>
                  <a:off x="10782851" y="1095780"/>
                  <a:ext cx="93055" cy="116375"/>
                </a:xfrm>
                <a:custGeom>
                  <a:avLst/>
                  <a:gdLst>
                    <a:gd name="connsiteX0" fmla="*/ 6287 w 116682"/>
                    <a:gd name="connsiteY0" fmla="*/ 145923 h 145923"/>
                    <a:gd name="connsiteX1" fmla="*/ 1 w 116682"/>
                    <a:gd name="connsiteY1" fmla="*/ 139829 h 145923"/>
                    <a:gd name="connsiteX2" fmla="*/ 1 w 116682"/>
                    <a:gd name="connsiteY2" fmla="*/ 139637 h 145923"/>
                    <a:gd name="connsiteX3" fmla="*/ 1 w 116682"/>
                    <a:gd name="connsiteY3" fmla="*/ 6287 h 145923"/>
                    <a:gd name="connsiteX4" fmla="*/ 6287 w 116682"/>
                    <a:gd name="connsiteY4" fmla="*/ 0 h 145923"/>
                    <a:gd name="connsiteX5" fmla="*/ 20003 w 116682"/>
                    <a:gd name="connsiteY5" fmla="*/ 0 h 145923"/>
                    <a:gd name="connsiteX6" fmla="*/ 26290 w 116682"/>
                    <a:gd name="connsiteY6" fmla="*/ 6287 h 145923"/>
                    <a:gd name="connsiteX7" fmla="*/ 26290 w 116682"/>
                    <a:gd name="connsiteY7" fmla="*/ 114395 h 145923"/>
                    <a:gd name="connsiteX8" fmla="*/ 32576 w 116682"/>
                    <a:gd name="connsiteY8" fmla="*/ 120682 h 145923"/>
                    <a:gd name="connsiteX9" fmla="*/ 110396 w 116682"/>
                    <a:gd name="connsiteY9" fmla="*/ 120682 h 145923"/>
                    <a:gd name="connsiteX10" fmla="*/ 116682 w 116682"/>
                    <a:gd name="connsiteY10" fmla="*/ 126968 h 145923"/>
                    <a:gd name="connsiteX11" fmla="*/ 116682 w 116682"/>
                    <a:gd name="connsiteY11" fmla="*/ 139637 h 145923"/>
                    <a:gd name="connsiteX12" fmla="*/ 110588 w 116682"/>
                    <a:gd name="connsiteY12" fmla="*/ 145923 h 145923"/>
                    <a:gd name="connsiteX13" fmla="*/ 110396 w 116682"/>
                    <a:gd name="connsiteY13" fmla="*/ 145923 h 145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6682" h="145923">
                      <a:moveTo>
                        <a:pt x="6287" y="145923"/>
                      </a:moveTo>
                      <a:cubicBezTo>
                        <a:pt x="2868" y="145976"/>
                        <a:pt x="54" y="143248"/>
                        <a:pt x="1" y="139829"/>
                      </a:cubicBezTo>
                      <a:cubicBezTo>
                        <a:pt x="0" y="139765"/>
                        <a:pt x="0" y="139701"/>
                        <a:pt x="1" y="139637"/>
                      </a:cubicBezTo>
                      <a:lnTo>
                        <a:pt x="1" y="6287"/>
                      </a:lnTo>
                      <a:cubicBezTo>
                        <a:pt x="1" y="2815"/>
                        <a:pt x="2815" y="0"/>
                        <a:pt x="6287" y="0"/>
                      </a:cubicBezTo>
                      <a:lnTo>
                        <a:pt x="20003" y="0"/>
                      </a:lnTo>
                      <a:cubicBezTo>
                        <a:pt x="23475" y="0"/>
                        <a:pt x="26290" y="2815"/>
                        <a:pt x="26290" y="6287"/>
                      </a:cubicBezTo>
                      <a:lnTo>
                        <a:pt x="26290" y="114395"/>
                      </a:lnTo>
                      <a:cubicBezTo>
                        <a:pt x="26290" y="117867"/>
                        <a:pt x="29104" y="120682"/>
                        <a:pt x="32576" y="120682"/>
                      </a:cubicBezTo>
                      <a:lnTo>
                        <a:pt x="110396" y="120682"/>
                      </a:lnTo>
                      <a:cubicBezTo>
                        <a:pt x="113868" y="120682"/>
                        <a:pt x="116682" y="123496"/>
                        <a:pt x="116682" y="126968"/>
                      </a:cubicBezTo>
                      <a:lnTo>
                        <a:pt x="116682" y="139637"/>
                      </a:lnTo>
                      <a:cubicBezTo>
                        <a:pt x="116735" y="143055"/>
                        <a:pt x="114007" y="145870"/>
                        <a:pt x="110588" y="145923"/>
                      </a:cubicBezTo>
                      <a:cubicBezTo>
                        <a:pt x="110524" y="145924"/>
                        <a:pt x="110460" y="145924"/>
                        <a:pt x="110396" y="14592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" name="爱设计-2-8">
                  <a:extLst>
                    <a:ext uri="{FF2B5EF4-FFF2-40B4-BE49-F238E27FC236}">
                      <a16:creationId xmlns:a16="http://schemas.microsoft.com/office/drawing/2014/main" id="{19C3AE3B-1F06-3586-F86B-19FBEC82E5CE}"/>
                    </a:ext>
                  </a:extLst>
                </p:cNvPr>
                <p:cNvSpPr/>
                <p:nvPr/>
              </p:nvSpPr>
              <p:spPr>
                <a:xfrm>
                  <a:off x="11133572" y="1096312"/>
                  <a:ext cx="119110" cy="119110"/>
                </a:xfrm>
                <a:custGeom>
                  <a:avLst/>
                  <a:gdLst>
                    <a:gd name="connsiteX0" fmla="*/ 74867 w 149352"/>
                    <a:gd name="connsiteY0" fmla="*/ 149352 h 149352"/>
                    <a:gd name="connsiteX1" fmla="*/ 0 w 149352"/>
                    <a:gd name="connsiteY1" fmla="*/ 74867 h 149352"/>
                    <a:gd name="connsiteX2" fmla="*/ 74486 w 149352"/>
                    <a:gd name="connsiteY2" fmla="*/ 0 h 149352"/>
                    <a:gd name="connsiteX3" fmla="*/ 149352 w 149352"/>
                    <a:gd name="connsiteY3" fmla="*/ 74486 h 149352"/>
                    <a:gd name="connsiteX4" fmla="*/ 149352 w 149352"/>
                    <a:gd name="connsiteY4" fmla="*/ 74676 h 149352"/>
                    <a:gd name="connsiteX5" fmla="*/ 74867 w 149352"/>
                    <a:gd name="connsiteY5" fmla="*/ 149352 h 149352"/>
                    <a:gd name="connsiteX6" fmla="*/ 74867 w 149352"/>
                    <a:gd name="connsiteY6" fmla="*/ 25527 h 149352"/>
                    <a:gd name="connsiteX7" fmla="*/ 25527 w 149352"/>
                    <a:gd name="connsiteY7" fmla="*/ 74676 h 149352"/>
                    <a:gd name="connsiteX8" fmla="*/ 74676 w 149352"/>
                    <a:gd name="connsiteY8" fmla="*/ 124015 h 149352"/>
                    <a:gd name="connsiteX9" fmla="*/ 124015 w 149352"/>
                    <a:gd name="connsiteY9" fmla="*/ 74866 h 149352"/>
                    <a:gd name="connsiteX10" fmla="*/ 124016 w 149352"/>
                    <a:gd name="connsiteY10" fmla="*/ 74771 h 149352"/>
                    <a:gd name="connsiteX11" fmla="*/ 74866 w 149352"/>
                    <a:gd name="connsiteY11" fmla="*/ 25432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9352" h="149352">
                      <a:moveTo>
                        <a:pt x="74867" y="149352"/>
                      </a:moveTo>
                      <a:cubicBezTo>
                        <a:pt x="33624" y="149457"/>
                        <a:pt x="105" y="116109"/>
                        <a:pt x="0" y="74867"/>
                      </a:cubicBezTo>
                      <a:cubicBezTo>
                        <a:pt x="-105" y="33624"/>
                        <a:pt x="33243" y="105"/>
                        <a:pt x="74486" y="0"/>
                      </a:cubicBezTo>
                      <a:cubicBezTo>
                        <a:pt x="115728" y="-105"/>
                        <a:pt x="149247" y="33243"/>
                        <a:pt x="149352" y="74486"/>
                      </a:cubicBezTo>
                      <a:cubicBezTo>
                        <a:pt x="149352" y="74549"/>
                        <a:pt x="149352" y="74612"/>
                        <a:pt x="149352" y="74676"/>
                      </a:cubicBezTo>
                      <a:cubicBezTo>
                        <a:pt x="149300" y="115822"/>
                        <a:pt x="116013" y="149195"/>
                        <a:pt x="74867" y="149352"/>
                      </a:cubicBezTo>
                      <a:close/>
                      <a:moveTo>
                        <a:pt x="74867" y="25527"/>
                      </a:moveTo>
                      <a:cubicBezTo>
                        <a:pt x="47670" y="25474"/>
                        <a:pt x="25580" y="47479"/>
                        <a:pt x="25527" y="74676"/>
                      </a:cubicBezTo>
                      <a:cubicBezTo>
                        <a:pt x="25474" y="101873"/>
                        <a:pt x="47479" y="123963"/>
                        <a:pt x="74676" y="124015"/>
                      </a:cubicBezTo>
                      <a:cubicBezTo>
                        <a:pt x="101873" y="124068"/>
                        <a:pt x="123963" y="102063"/>
                        <a:pt x="124015" y="74866"/>
                      </a:cubicBezTo>
                      <a:cubicBezTo>
                        <a:pt x="124016" y="74835"/>
                        <a:pt x="124016" y="74803"/>
                        <a:pt x="124016" y="74771"/>
                      </a:cubicBezTo>
                      <a:cubicBezTo>
                        <a:pt x="124016" y="47596"/>
                        <a:pt x="102042" y="25537"/>
                        <a:pt x="74866" y="254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2" name="爱设计-2-9">
                  <a:extLst>
                    <a:ext uri="{FF2B5EF4-FFF2-40B4-BE49-F238E27FC236}">
                      <a16:creationId xmlns:a16="http://schemas.microsoft.com/office/drawing/2014/main" id="{22C87587-9AB8-80FC-5116-8706F03408BE}"/>
                    </a:ext>
                  </a:extLst>
                </p:cNvPr>
                <p:cNvSpPr/>
                <p:nvPr/>
              </p:nvSpPr>
              <p:spPr>
                <a:xfrm>
                  <a:off x="10880009" y="1094261"/>
                  <a:ext cx="119109" cy="119109"/>
                </a:xfrm>
                <a:custGeom>
                  <a:avLst/>
                  <a:gdLst>
                    <a:gd name="connsiteX0" fmla="*/ 74676 w 149351"/>
                    <a:gd name="connsiteY0" fmla="*/ 149352 h 149351"/>
                    <a:gd name="connsiteX1" fmla="*/ 0 w 149351"/>
                    <a:gd name="connsiteY1" fmla="*/ 74676 h 149351"/>
                    <a:gd name="connsiteX2" fmla="*/ 74676 w 149351"/>
                    <a:gd name="connsiteY2" fmla="*/ 0 h 149351"/>
                    <a:gd name="connsiteX3" fmla="*/ 149352 w 149351"/>
                    <a:gd name="connsiteY3" fmla="*/ 74676 h 149351"/>
                    <a:gd name="connsiteX4" fmla="*/ 74676 w 149351"/>
                    <a:gd name="connsiteY4" fmla="*/ 149352 h 149351"/>
                    <a:gd name="connsiteX5" fmla="*/ 74676 w 149351"/>
                    <a:gd name="connsiteY5" fmla="*/ 25527 h 149351"/>
                    <a:gd name="connsiteX6" fmla="*/ 25910 w 149351"/>
                    <a:gd name="connsiteY6" fmla="*/ 75245 h 149351"/>
                    <a:gd name="connsiteX7" fmla="*/ 75629 w 149351"/>
                    <a:gd name="connsiteY7" fmla="*/ 124011 h 149351"/>
                    <a:gd name="connsiteX8" fmla="*/ 124396 w 149351"/>
                    <a:gd name="connsiteY8" fmla="*/ 74676 h 149351"/>
                    <a:gd name="connsiteX9" fmla="*/ 75251 w 149351"/>
                    <a:gd name="connsiteY9" fmla="*/ 25524 h 149351"/>
                    <a:gd name="connsiteX10" fmla="*/ 74676 w 149351"/>
                    <a:gd name="connsiteY10" fmla="*/ 25527 h 149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9351" h="149351">
                      <a:moveTo>
                        <a:pt x="74676" y="149352"/>
                      </a:moveTo>
                      <a:cubicBezTo>
                        <a:pt x="33434" y="149352"/>
                        <a:pt x="0" y="115918"/>
                        <a:pt x="0" y="74676"/>
                      </a:cubicBezTo>
                      <a:cubicBezTo>
                        <a:pt x="0" y="33434"/>
                        <a:pt x="33434" y="0"/>
                        <a:pt x="74676" y="0"/>
                      </a:cubicBezTo>
                      <a:cubicBezTo>
                        <a:pt x="115918" y="0"/>
                        <a:pt x="149352" y="33434"/>
                        <a:pt x="149352" y="74676"/>
                      </a:cubicBezTo>
                      <a:cubicBezTo>
                        <a:pt x="149352" y="115918"/>
                        <a:pt x="115918" y="149352"/>
                        <a:pt x="74676" y="149352"/>
                      </a:cubicBezTo>
                      <a:close/>
                      <a:moveTo>
                        <a:pt x="74676" y="25527"/>
                      </a:moveTo>
                      <a:cubicBezTo>
                        <a:pt x="47480" y="25790"/>
                        <a:pt x="25647" y="48050"/>
                        <a:pt x="25910" y="75245"/>
                      </a:cubicBezTo>
                      <a:cubicBezTo>
                        <a:pt x="26173" y="102441"/>
                        <a:pt x="48433" y="124274"/>
                        <a:pt x="75629" y="124011"/>
                      </a:cubicBezTo>
                      <a:cubicBezTo>
                        <a:pt x="102675" y="123749"/>
                        <a:pt x="124447" y="101723"/>
                        <a:pt x="124396" y="74676"/>
                      </a:cubicBezTo>
                      <a:cubicBezTo>
                        <a:pt x="124398" y="47532"/>
                        <a:pt x="102395" y="25525"/>
                        <a:pt x="75251" y="25524"/>
                      </a:cubicBezTo>
                      <a:cubicBezTo>
                        <a:pt x="75059" y="25524"/>
                        <a:pt x="74868" y="25525"/>
                        <a:pt x="74676" y="2552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3" name="爱设计-2-10">
                  <a:extLst>
                    <a:ext uri="{FF2B5EF4-FFF2-40B4-BE49-F238E27FC236}">
                      <a16:creationId xmlns:a16="http://schemas.microsoft.com/office/drawing/2014/main" id="{905469E0-22B0-9424-D16E-D1073F12FBF0}"/>
                    </a:ext>
                  </a:extLst>
                </p:cNvPr>
                <p:cNvSpPr/>
                <p:nvPr/>
              </p:nvSpPr>
              <p:spPr>
                <a:xfrm>
                  <a:off x="11007398" y="1093083"/>
                  <a:ext cx="120880" cy="119110"/>
                </a:xfrm>
                <a:custGeom>
                  <a:avLst/>
                  <a:gdLst>
                    <a:gd name="connsiteX0" fmla="*/ 145638 w 151572"/>
                    <a:gd name="connsiteY0" fmla="*/ 64438 h 149352"/>
                    <a:gd name="connsiteX1" fmla="*/ 145066 w 151572"/>
                    <a:gd name="connsiteY1" fmla="*/ 64438 h 149352"/>
                    <a:gd name="connsiteX2" fmla="*/ 145066 w 151572"/>
                    <a:gd name="connsiteY2" fmla="*/ 64438 h 149352"/>
                    <a:gd name="connsiteX3" fmla="*/ 87916 w 151572"/>
                    <a:gd name="connsiteY3" fmla="*/ 64438 h 149352"/>
                    <a:gd name="connsiteX4" fmla="*/ 81630 w 151572"/>
                    <a:gd name="connsiteY4" fmla="*/ 70724 h 149352"/>
                    <a:gd name="connsiteX5" fmla="*/ 81630 w 151572"/>
                    <a:gd name="connsiteY5" fmla="*/ 83583 h 149352"/>
                    <a:gd name="connsiteX6" fmla="*/ 87916 w 151572"/>
                    <a:gd name="connsiteY6" fmla="*/ 89869 h 149352"/>
                    <a:gd name="connsiteX7" fmla="*/ 115443 w 151572"/>
                    <a:gd name="connsiteY7" fmla="*/ 89869 h 149352"/>
                    <a:gd name="connsiteX8" fmla="*/ 119539 w 151572"/>
                    <a:gd name="connsiteY8" fmla="*/ 91584 h 149352"/>
                    <a:gd name="connsiteX9" fmla="*/ 120492 w 151572"/>
                    <a:gd name="connsiteY9" fmla="*/ 96632 h 149352"/>
                    <a:gd name="connsiteX10" fmla="*/ 120492 w 151572"/>
                    <a:gd name="connsiteY10" fmla="*/ 96632 h 149352"/>
                    <a:gd name="connsiteX11" fmla="*/ 120492 w 151572"/>
                    <a:gd name="connsiteY11" fmla="*/ 96632 h 149352"/>
                    <a:gd name="connsiteX12" fmla="*/ 103632 w 151572"/>
                    <a:gd name="connsiteY12" fmla="*/ 117873 h 149352"/>
                    <a:gd name="connsiteX13" fmla="*/ 102870 w 151572"/>
                    <a:gd name="connsiteY13" fmla="*/ 117873 h 149352"/>
                    <a:gd name="connsiteX14" fmla="*/ 100299 w 151572"/>
                    <a:gd name="connsiteY14" fmla="*/ 119206 h 149352"/>
                    <a:gd name="connsiteX15" fmla="*/ 100299 w 151572"/>
                    <a:gd name="connsiteY15" fmla="*/ 119206 h 149352"/>
                    <a:gd name="connsiteX16" fmla="*/ 99156 w 151572"/>
                    <a:gd name="connsiteY16" fmla="*/ 119778 h 149352"/>
                    <a:gd name="connsiteX17" fmla="*/ 99156 w 151572"/>
                    <a:gd name="connsiteY17" fmla="*/ 119778 h 149352"/>
                    <a:gd name="connsiteX18" fmla="*/ 98108 w 151572"/>
                    <a:gd name="connsiteY18" fmla="*/ 120254 h 149352"/>
                    <a:gd name="connsiteX19" fmla="*/ 98108 w 151572"/>
                    <a:gd name="connsiteY19" fmla="*/ 120254 h 149352"/>
                    <a:gd name="connsiteX20" fmla="*/ 96965 w 151572"/>
                    <a:gd name="connsiteY20" fmla="*/ 120254 h 149352"/>
                    <a:gd name="connsiteX21" fmla="*/ 96965 w 151572"/>
                    <a:gd name="connsiteY21" fmla="*/ 120254 h 149352"/>
                    <a:gd name="connsiteX22" fmla="*/ 91345 w 151572"/>
                    <a:gd name="connsiteY22" fmla="*/ 122254 h 149352"/>
                    <a:gd name="connsiteX23" fmla="*/ 91345 w 151572"/>
                    <a:gd name="connsiteY23" fmla="*/ 122254 h 149352"/>
                    <a:gd name="connsiteX24" fmla="*/ 90012 w 151572"/>
                    <a:gd name="connsiteY24" fmla="*/ 122254 h 149352"/>
                    <a:gd name="connsiteX25" fmla="*/ 90012 w 151572"/>
                    <a:gd name="connsiteY25" fmla="*/ 122254 h 149352"/>
                    <a:gd name="connsiteX26" fmla="*/ 88678 w 151572"/>
                    <a:gd name="connsiteY26" fmla="*/ 122254 h 149352"/>
                    <a:gd name="connsiteX27" fmla="*/ 88678 w 151572"/>
                    <a:gd name="connsiteY27" fmla="*/ 122254 h 149352"/>
                    <a:gd name="connsiteX28" fmla="*/ 81344 w 151572"/>
                    <a:gd name="connsiteY28" fmla="*/ 123302 h 149352"/>
                    <a:gd name="connsiteX29" fmla="*/ 71819 w 151572"/>
                    <a:gd name="connsiteY29" fmla="*/ 123302 h 149352"/>
                    <a:gd name="connsiteX30" fmla="*/ 70581 w 151572"/>
                    <a:gd name="connsiteY30" fmla="*/ 123302 h 149352"/>
                    <a:gd name="connsiteX31" fmla="*/ 70581 w 151572"/>
                    <a:gd name="connsiteY31" fmla="*/ 123302 h 149352"/>
                    <a:gd name="connsiteX32" fmla="*/ 66580 w 151572"/>
                    <a:gd name="connsiteY32" fmla="*/ 122540 h 149352"/>
                    <a:gd name="connsiteX33" fmla="*/ 66580 w 151572"/>
                    <a:gd name="connsiteY33" fmla="*/ 122540 h 149352"/>
                    <a:gd name="connsiteX34" fmla="*/ 29259 w 151572"/>
                    <a:gd name="connsiteY34" fmla="*/ 63743 h 149352"/>
                    <a:gd name="connsiteX35" fmla="*/ 63246 w 151572"/>
                    <a:gd name="connsiteY35" fmla="*/ 27290 h 149352"/>
                    <a:gd name="connsiteX36" fmla="*/ 63246 w 151572"/>
                    <a:gd name="connsiteY36" fmla="*/ 27290 h 149352"/>
                    <a:gd name="connsiteX37" fmla="*/ 72009 w 151572"/>
                    <a:gd name="connsiteY37" fmla="*/ 25480 h 149352"/>
                    <a:gd name="connsiteX38" fmla="*/ 72009 w 151572"/>
                    <a:gd name="connsiteY38" fmla="*/ 25480 h 149352"/>
                    <a:gd name="connsiteX39" fmla="*/ 75438 w 151572"/>
                    <a:gd name="connsiteY39" fmla="*/ 25480 h 149352"/>
                    <a:gd name="connsiteX40" fmla="*/ 77534 w 151572"/>
                    <a:gd name="connsiteY40" fmla="*/ 25480 h 149352"/>
                    <a:gd name="connsiteX41" fmla="*/ 108966 w 151572"/>
                    <a:gd name="connsiteY41" fmla="*/ 36815 h 149352"/>
                    <a:gd name="connsiteX42" fmla="*/ 109538 w 151572"/>
                    <a:gd name="connsiteY42" fmla="*/ 37387 h 149352"/>
                    <a:gd name="connsiteX43" fmla="*/ 109538 w 151572"/>
                    <a:gd name="connsiteY43" fmla="*/ 37387 h 149352"/>
                    <a:gd name="connsiteX44" fmla="*/ 112395 w 151572"/>
                    <a:gd name="connsiteY44" fmla="*/ 40054 h 149352"/>
                    <a:gd name="connsiteX45" fmla="*/ 120396 w 151572"/>
                    <a:gd name="connsiteY45" fmla="*/ 40720 h 149352"/>
                    <a:gd name="connsiteX46" fmla="*/ 131064 w 151572"/>
                    <a:gd name="connsiteY46" fmla="*/ 33291 h 149352"/>
                    <a:gd name="connsiteX47" fmla="*/ 132781 w 151572"/>
                    <a:gd name="connsiteY47" fmla="*/ 24705 h 149352"/>
                    <a:gd name="connsiteX48" fmla="*/ 132588 w 151572"/>
                    <a:gd name="connsiteY48" fmla="*/ 24433 h 149352"/>
                    <a:gd name="connsiteX49" fmla="*/ 122016 w 151572"/>
                    <a:gd name="connsiteY49" fmla="*/ 14908 h 149352"/>
                    <a:gd name="connsiteX50" fmla="*/ 77343 w 151572"/>
                    <a:gd name="connsiteY50" fmla="*/ 49 h 149352"/>
                    <a:gd name="connsiteX51" fmla="*/ 77343 w 151572"/>
                    <a:gd name="connsiteY51" fmla="*/ 49 h 149352"/>
                    <a:gd name="connsiteX52" fmla="*/ 49 w 151572"/>
                    <a:gd name="connsiteY52" fmla="*/ 72010 h 149352"/>
                    <a:gd name="connsiteX53" fmla="*/ 72010 w 151572"/>
                    <a:gd name="connsiteY53" fmla="*/ 149305 h 149352"/>
                    <a:gd name="connsiteX54" fmla="*/ 77344 w 151572"/>
                    <a:gd name="connsiteY54" fmla="*/ 149305 h 149352"/>
                    <a:gd name="connsiteX55" fmla="*/ 84487 w 151572"/>
                    <a:gd name="connsiteY55" fmla="*/ 149305 h 149352"/>
                    <a:gd name="connsiteX56" fmla="*/ 86202 w 151572"/>
                    <a:gd name="connsiteY56" fmla="*/ 149305 h 149352"/>
                    <a:gd name="connsiteX57" fmla="*/ 87440 w 151572"/>
                    <a:gd name="connsiteY57" fmla="*/ 149305 h 149352"/>
                    <a:gd name="connsiteX58" fmla="*/ 88583 w 151572"/>
                    <a:gd name="connsiteY58" fmla="*/ 149305 h 149352"/>
                    <a:gd name="connsiteX59" fmla="*/ 89631 w 151572"/>
                    <a:gd name="connsiteY59" fmla="*/ 149305 h 149352"/>
                    <a:gd name="connsiteX60" fmla="*/ 91536 w 151572"/>
                    <a:gd name="connsiteY60" fmla="*/ 149305 h 149352"/>
                    <a:gd name="connsiteX61" fmla="*/ 92583 w 151572"/>
                    <a:gd name="connsiteY61" fmla="*/ 149305 h 149352"/>
                    <a:gd name="connsiteX62" fmla="*/ 93726 w 151572"/>
                    <a:gd name="connsiteY62" fmla="*/ 149305 h 149352"/>
                    <a:gd name="connsiteX63" fmla="*/ 94679 w 151572"/>
                    <a:gd name="connsiteY63" fmla="*/ 149305 h 149352"/>
                    <a:gd name="connsiteX64" fmla="*/ 96679 w 151572"/>
                    <a:gd name="connsiteY64" fmla="*/ 149305 h 149352"/>
                    <a:gd name="connsiteX65" fmla="*/ 97536 w 151572"/>
                    <a:gd name="connsiteY65" fmla="*/ 149305 h 149352"/>
                    <a:gd name="connsiteX66" fmla="*/ 98775 w 151572"/>
                    <a:gd name="connsiteY66" fmla="*/ 149305 h 149352"/>
                    <a:gd name="connsiteX67" fmla="*/ 99632 w 151572"/>
                    <a:gd name="connsiteY67" fmla="*/ 149305 h 149352"/>
                    <a:gd name="connsiteX68" fmla="*/ 101727 w 151572"/>
                    <a:gd name="connsiteY68" fmla="*/ 148543 h 149352"/>
                    <a:gd name="connsiteX69" fmla="*/ 102489 w 151572"/>
                    <a:gd name="connsiteY69" fmla="*/ 148543 h 149352"/>
                    <a:gd name="connsiteX70" fmla="*/ 103728 w 151572"/>
                    <a:gd name="connsiteY70" fmla="*/ 148543 h 149352"/>
                    <a:gd name="connsiteX71" fmla="*/ 103728 w 151572"/>
                    <a:gd name="connsiteY71" fmla="*/ 148543 h 149352"/>
                    <a:gd name="connsiteX72" fmla="*/ 106299 w 151572"/>
                    <a:gd name="connsiteY72" fmla="*/ 147591 h 149352"/>
                    <a:gd name="connsiteX73" fmla="*/ 106966 w 151572"/>
                    <a:gd name="connsiteY73" fmla="*/ 147591 h 149352"/>
                    <a:gd name="connsiteX74" fmla="*/ 110967 w 151572"/>
                    <a:gd name="connsiteY74" fmla="*/ 145686 h 149352"/>
                    <a:gd name="connsiteX75" fmla="*/ 111538 w 151572"/>
                    <a:gd name="connsiteY75" fmla="*/ 145686 h 149352"/>
                    <a:gd name="connsiteX76" fmla="*/ 114015 w 151572"/>
                    <a:gd name="connsiteY76" fmla="*/ 144257 h 149352"/>
                    <a:gd name="connsiteX77" fmla="*/ 114015 w 151572"/>
                    <a:gd name="connsiteY77" fmla="*/ 144257 h 149352"/>
                    <a:gd name="connsiteX78" fmla="*/ 115253 w 151572"/>
                    <a:gd name="connsiteY78" fmla="*/ 143495 h 149352"/>
                    <a:gd name="connsiteX79" fmla="*/ 115729 w 151572"/>
                    <a:gd name="connsiteY79" fmla="*/ 143495 h 149352"/>
                    <a:gd name="connsiteX80" fmla="*/ 118110 w 151572"/>
                    <a:gd name="connsiteY80" fmla="*/ 141971 h 149352"/>
                    <a:gd name="connsiteX81" fmla="*/ 118110 w 151572"/>
                    <a:gd name="connsiteY81" fmla="*/ 141971 h 149352"/>
                    <a:gd name="connsiteX82" fmla="*/ 119349 w 151572"/>
                    <a:gd name="connsiteY82" fmla="*/ 141114 h 149352"/>
                    <a:gd name="connsiteX83" fmla="*/ 119349 w 151572"/>
                    <a:gd name="connsiteY83" fmla="*/ 141114 h 149352"/>
                    <a:gd name="connsiteX84" fmla="*/ 121730 w 151572"/>
                    <a:gd name="connsiteY84" fmla="*/ 139399 h 149352"/>
                    <a:gd name="connsiteX85" fmla="*/ 121730 w 151572"/>
                    <a:gd name="connsiteY85" fmla="*/ 139399 h 149352"/>
                    <a:gd name="connsiteX86" fmla="*/ 122968 w 151572"/>
                    <a:gd name="connsiteY86" fmla="*/ 138352 h 149352"/>
                    <a:gd name="connsiteX87" fmla="*/ 122968 w 151572"/>
                    <a:gd name="connsiteY87" fmla="*/ 138352 h 149352"/>
                    <a:gd name="connsiteX88" fmla="*/ 125349 w 151572"/>
                    <a:gd name="connsiteY88" fmla="*/ 136351 h 149352"/>
                    <a:gd name="connsiteX89" fmla="*/ 125349 w 151572"/>
                    <a:gd name="connsiteY89" fmla="*/ 136351 h 149352"/>
                    <a:gd name="connsiteX90" fmla="*/ 150400 w 151572"/>
                    <a:gd name="connsiteY90" fmla="*/ 80630 h 149352"/>
                    <a:gd name="connsiteX91" fmla="*/ 150400 w 151572"/>
                    <a:gd name="connsiteY91" fmla="*/ 74248 h 149352"/>
                    <a:gd name="connsiteX92" fmla="*/ 149006 w 151572"/>
                    <a:gd name="connsiteY92" fmla="*/ 65604 h 149352"/>
                    <a:gd name="connsiteX93" fmla="*/ 145638 w 151572"/>
                    <a:gd name="connsiteY93" fmla="*/ 64438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151572" h="149352">
                      <a:moveTo>
                        <a:pt x="145638" y="64438"/>
                      </a:moveTo>
                      <a:lnTo>
                        <a:pt x="145066" y="64438"/>
                      </a:lnTo>
                      <a:lnTo>
                        <a:pt x="145066" y="64438"/>
                      </a:lnTo>
                      <a:lnTo>
                        <a:pt x="87916" y="64438"/>
                      </a:lnTo>
                      <a:cubicBezTo>
                        <a:pt x="84444" y="64438"/>
                        <a:pt x="81630" y="67252"/>
                        <a:pt x="81630" y="70724"/>
                      </a:cubicBezTo>
                      <a:lnTo>
                        <a:pt x="81630" y="83583"/>
                      </a:lnTo>
                      <a:cubicBezTo>
                        <a:pt x="81630" y="87055"/>
                        <a:pt x="84444" y="89869"/>
                        <a:pt x="87916" y="89869"/>
                      </a:cubicBezTo>
                      <a:lnTo>
                        <a:pt x="115443" y="89869"/>
                      </a:lnTo>
                      <a:cubicBezTo>
                        <a:pt x="116988" y="89843"/>
                        <a:pt x="118474" y="90465"/>
                        <a:pt x="119539" y="91584"/>
                      </a:cubicBezTo>
                      <a:cubicBezTo>
                        <a:pt x="120734" y="92976"/>
                        <a:pt x="121097" y="94900"/>
                        <a:pt x="120492" y="96632"/>
                      </a:cubicBezTo>
                      <a:lnTo>
                        <a:pt x="120492" y="96632"/>
                      </a:lnTo>
                      <a:lnTo>
                        <a:pt x="120492" y="96632"/>
                      </a:lnTo>
                      <a:cubicBezTo>
                        <a:pt x="116693" y="104984"/>
                        <a:pt x="110905" y="112278"/>
                        <a:pt x="103632" y="117873"/>
                      </a:cubicBezTo>
                      <a:lnTo>
                        <a:pt x="102870" y="117873"/>
                      </a:lnTo>
                      <a:lnTo>
                        <a:pt x="100299" y="119206"/>
                      </a:lnTo>
                      <a:lnTo>
                        <a:pt x="100299" y="119206"/>
                      </a:lnTo>
                      <a:lnTo>
                        <a:pt x="99156" y="119778"/>
                      </a:lnTo>
                      <a:lnTo>
                        <a:pt x="99156" y="119778"/>
                      </a:lnTo>
                      <a:lnTo>
                        <a:pt x="98108" y="120254"/>
                      </a:lnTo>
                      <a:lnTo>
                        <a:pt x="98108" y="120254"/>
                      </a:lnTo>
                      <a:lnTo>
                        <a:pt x="96965" y="120254"/>
                      </a:lnTo>
                      <a:lnTo>
                        <a:pt x="96965" y="120254"/>
                      </a:lnTo>
                      <a:lnTo>
                        <a:pt x="91345" y="122254"/>
                      </a:lnTo>
                      <a:lnTo>
                        <a:pt x="91345" y="122254"/>
                      </a:lnTo>
                      <a:lnTo>
                        <a:pt x="90012" y="122254"/>
                      </a:lnTo>
                      <a:lnTo>
                        <a:pt x="90012" y="122254"/>
                      </a:lnTo>
                      <a:lnTo>
                        <a:pt x="88678" y="122254"/>
                      </a:lnTo>
                      <a:lnTo>
                        <a:pt x="88678" y="122254"/>
                      </a:lnTo>
                      <a:cubicBezTo>
                        <a:pt x="86262" y="122783"/>
                        <a:pt x="83811" y="123133"/>
                        <a:pt x="81344" y="123302"/>
                      </a:cubicBezTo>
                      <a:lnTo>
                        <a:pt x="71819" y="123302"/>
                      </a:lnTo>
                      <a:lnTo>
                        <a:pt x="70581" y="123302"/>
                      </a:lnTo>
                      <a:lnTo>
                        <a:pt x="70581" y="123302"/>
                      </a:lnTo>
                      <a:lnTo>
                        <a:pt x="66580" y="122540"/>
                      </a:lnTo>
                      <a:lnTo>
                        <a:pt x="66580" y="122540"/>
                      </a:lnTo>
                      <a:cubicBezTo>
                        <a:pt x="40038" y="116609"/>
                        <a:pt x="23329" y="90285"/>
                        <a:pt x="29259" y="63743"/>
                      </a:cubicBezTo>
                      <a:cubicBezTo>
                        <a:pt x="33149" y="46333"/>
                        <a:pt x="46151" y="32388"/>
                        <a:pt x="63246" y="27290"/>
                      </a:cubicBezTo>
                      <a:lnTo>
                        <a:pt x="63246" y="27290"/>
                      </a:lnTo>
                      <a:cubicBezTo>
                        <a:pt x="66102" y="26405"/>
                        <a:pt x="69037" y="25799"/>
                        <a:pt x="72009" y="25480"/>
                      </a:cubicBezTo>
                      <a:lnTo>
                        <a:pt x="72009" y="25480"/>
                      </a:lnTo>
                      <a:lnTo>
                        <a:pt x="75438" y="25480"/>
                      </a:lnTo>
                      <a:lnTo>
                        <a:pt x="77534" y="25480"/>
                      </a:lnTo>
                      <a:cubicBezTo>
                        <a:pt x="89018" y="25448"/>
                        <a:pt x="100146" y="29461"/>
                        <a:pt x="108966" y="36815"/>
                      </a:cubicBezTo>
                      <a:lnTo>
                        <a:pt x="109538" y="37387"/>
                      </a:lnTo>
                      <a:lnTo>
                        <a:pt x="109538" y="37387"/>
                      </a:lnTo>
                      <a:lnTo>
                        <a:pt x="112395" y="40054"/>
                      </a:lnTo>
                      <a:cubicBezTo>
                        <a:pt x="114519" y="42249"/>
                        <a:pt x="117939" y="42534"/>
                        <a:pt x="120396" y="40720"/>
                      </a:cubicBezTo>
                      <a:lnTo>
                        <a:pt x="131064" y="33291"/>
                      </a:lnTo>
                      <a:cubicBezTo>
                        <a:pt x="133909" y="31394"/>
                        <a:pt x="134678" y="27550"/>
                        <a:pt x="132781" y="24705"/>
                      </a:cubicBezTo>
                      <a:cubicBezTo>
                        <a:pt x="132719" y="24612"/>
                        <a:pt x="132655" y="24522"/>
                        <a:pt x="132588" y="24433"/>
                      </a:cubicBezTo>
                      <a:cubicBezTo>
                        <a:pt x="129363" y="20941"/>
                        <a:pt x="125824" y="17753"/>
                        <a:pt x="122016" y="14908"/>
                      </a:cubicBezTo>
                      <a:cubicBezTo>
                        <a:pt x="109110" y="5280"/>
                        <a:pt x="93445" y="69"/>
                        <a:pt x="77343" y="49"/>
                      </a:cubicBezTo>
                      <a:lnTo>
                        <a:pt x="77343" y="49"/>
                      </a:lnTo>
                      <a:cubicBezTo>
                        <a:pt x="36127" y="-1424"/>
                        <a:pt x="1521" y="30794"/>
                        <a:pt x="49" y="72010"/>
                      </a:cubicBezTo>
                      <a:cubicBezTo>
                        <a:pt x="-1424" y="113226"/>
                        <a:pt x="30794" y="147833"/>
                        <a:pt x="72010" y="149305"/>
                      </a:cubicBezTo>
                      <a:cubicBezTo>
                        <a:pt x="73788" y="149369"/>
                        <a:pt x="75566" y="149369"/>
                        <a:pt x="77344" y="149305"/>
                      </a:cubicBezTo>
                      <a:lnTo>
                        <a:pt x="84487" y="149305"/>
                      </a:lnTo>
                      <a:lnTo>
                        <a:pt x="86202" y="149305"/>
                      </a:lnTo>
                      <a:lnTo>
                        <a:pt x="87440" y="149305"/>
                      </a:lnTo>
                      <a:lnTo>
                        <a:pt x="88583" y="149305"/>
                      </a:lnTo>
                      <a:lnTo>
                        <a:pt x="89631" y="149305"/>
                      </a:lnTo>
                      <a:lnTo>
                        <a:pt x="91536" y="149305"/>
                      </a:lnTo>
                      <a:lnTo>
                        <a:pt x="92583" y="149305"/>
                      </a:lnTo>
                      <a:lnTo>
                        <a:pt x="93726" y="149305"/>
                      </a:lnTo>
                      <a:lnTo>
                        <a:pt x="94679" y="149305"/>
                      </a:lnTo>
                      <a:lnTo>
                        <a:pt x="96679" y="149305"/>
                      </a:lnTo>
                      <a:lnTo>
                        <a:pt x="97536" y="149305"/>
                      </a:lnTo>
                      <a:lnTo>
                        <a:pt x="98775" y="149305"/>
                      </a:lnTo>
                      <a:lnTo>
                        <a:pt x="99632" y="149305"/>
                      </a:lnTo>
                      <a:lnTo>
                        <a:pt x="101727" y="148543"/>
                      </a:lnTo>
                      <a:lnTo>
                        <a:pt x="102489" y="148543"/>
                      </a:lnTo>
                      <a:lnTo>
                        <a:pt x="103728" y="148543"/>
                      </a:lnTo>
                      <a:lnTo>
                        <a:pt x="103728" y="148543"/>
                      </a:lnTo>
                      <a:lnTo>
                        <a:pt x="106299" y="147591"/>
                      </a:lnTo>
                      <a:lnTo>
                        <a:pt x="106966" y="147591"/>
                      </a:lnTo>
                      <a:lnTo>
                        <a:pt x="110967" y="145686"/>
                      </a:lnTo>
                      <a:lnTo>
                        <a:pt x="111538" y="145686"/>
                      </a:lnTo>
                      <a:lnTo>
                        <a:pt x="114015" y="144257"/>
                      </a:lnTo>
                      <a:lnTo>
                        <a:pt x="114015" y="144257"/>
                      </a:lnTo>
                      <a:lnTo>
                        <a:pt x="115253" y="143495"/>
                      </a:lnTo>
                      <a:lnTo>
                        <a:pt x="115729" y="143495"/>
                      </a:lnTo>
                      <a:lnTo>
                        <a:pt x="118110" y="141971"/>
                      </a:lnTo>
                      <a:lnTo>
                        <a:pt x="118110" y="141971"/>
                      </a:lnTo>
                      <a:lnTo>
                        <a:pt x="119349" y="141114"/>
                      </a:lnTo>
                      <a:lnTo>
                        <a:pt x="119349" y="141114"/>
                      </a:lnTo>
                      <a:cubicBezTo>
                        <a:pt x="120185" y="140604"/>
                        <a:pt x="120981" y="140031"/>
                        <a:pt x="121730" y="139399"/>
                      </a:cubicBezTo>
                      <a:lnTo>
                        <a:pt x="121730" y="139399"/>
                      </a:lnTo>
                      <a:lnTo>
                        <a:pt x="122968" y="138352"/>
                      </a:lnTo>
                      <a:lnTo>
                        <a:pt x="122968" y="138352"/>
                      </a:lnTo>
                      <a:lnTo>
                        <a:pt x="125349" y="136351"/>
                      </a:lnTo>
                      <a:lnTo>
                        <a:pt x="125349" y="136351"/>
                      </a:lnTo>
                      <a:cubicBezTo>
                        <a:pt x="141417" y="122313"/>
                        <a:pt x="150564" y="101966"/>
                        <a:pt x="150400" y="80630"/>
                      </a:cubicBezTo>
                      <a:lnTo>
                        <a:pt x="150400" y="74248"/>
                      </a:lnTo>
                      <a:cubicBezTo>
                        <a:pt x="152402" y="71476"/>
                        <a:pt x="151778" y="67606"/>
                        <a:pt x="149006" y="65604"/>
                      </a:cubicBezTo>
                      <a:cubicBezTo>
                        <a:pt x="148022" y="64894"/>
                        <a:pt x="146850" y="64488"/>
                        <a:pt x="145638" y="644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5" name="爱设计-2-11">
                <a:extLst>
                  <a:ext uri="{FF2B5EF4-FFF2-40B4-BE49-F238E27FC236}">
                    <a16:creationId xmlns:a16="http://schemas.microsoft.com/office/drawing/2014/main" id="{F2855939-C43C-EBF6-187C-D2E9CC6D0A50}"/>
                  </a:ext>
                </a:extLst>
              </p:cNvPr>
              <p:cNvSpPr/>
              <p:nvPr/>
            </p:nvSpPr>
            <p:spPr>
              <a:xfrm>
                <a:off x="10870972" y="511599"/>
                <a:ext cx="442972" cy="442972"/>
              </a:xfrm>
              <a:custGeom>
                <a:avLst/>
                <a:gdLst>
                  <a:gd name="connsiteX0" fmla="*/ 210346 w 508951"/>
                  <a:gd name="connsiteY0" fmla="*/ 199937 h 508951"/>
                  <a:gd name="connsiteX1" fmla="*/ 227889 w 508951"/>
                  <a:gd name="connsiteY1" fmla="*/ 217941 h 508951"/>
                  <a:gd name="connsiteX2" fmla="*/ 227888 w 508951"/>
                  <a:gd name="connsiteY2" fmla="*/ 218013 h 508951"/>
                  <a:gd name="connsiteX3" fmla="*/ 209885 w 508951"/>
                  <a:gd name="connsiteY3" fmla="*/ 235485 h 508951"/>
                  <a:gd name="connsiteX4" fmla="*/ 192342 w 508951"/>
                  <a:gd name="connsiteY4" fmla="*/ 217480 h 508951"/>
                  <a:gd name="connsiteX5" fmla="*/ 210346 w 508951"/>
                  <a:gd name="connsiteY5" fmla="*/ 199937 h 508951"/>
                  <a:gd name="connsiteX6" fmla="*/ 276428 w 508951"/>
                  <a:gd name="connsiteY6" fmla="*/ 114552 h 508951"/>
                  <a:gd name="connsiteX7" fmla="*/ 373357 w 508951"/>
                  <a:gd name="connsiteY7" fmla="*/ 211329 h 508951"/>
                  <a:gd name="connsiteX8" fmla="*/ 373357 w 508951"/>
                  <a:gd name="connsiteY8" fmla="*/ 158763 h 508951"/>
                  <a:gd name="connsiteX9" fmla="*/ 373357 w 508951"/>
                  <a:gd name="connsiteY9" fmla="*/ 158686 h 508951"/>
                  <a:gd name="connsiteX10" fmla="*/ 329070 w 508951"/>
                  <a:gd name="connsiteY10" fmla="*/ 114552 h 508951"/>
                  <a:gd name="connsiteX11" fmla="*/ 212695 w 508951"/>
                  <a:gd name="connsiteY11" fmla="*/ 114552 h 508951"/>
                  <a:gd name="connsiteX12" fmla="*/ 155495 w 508951"/>
                  <a:gd name="connsiteY12" fmla="*/ 157319 h 508951"/>
                  <a:gd name="connsiteX13" fmla="*/ 109918 w 508951"/>
                  <a:gd name="connsiteY13" fmla="*/ 311447 h 508951"/>
                  <a:gd name="connsiteX14" fmla="*/ 147626 w 508951"/>
                  <a:gd name="connsiteY14" fmla="*/ 380453 h 508951"/>
                  <a:gd name="connsiteX15" fmla="*/ 163092 w 508951"/>
                  <a:gd name="connsiteY15" fmla="*/ 382701 h 508951"/>
                  <a:gd name="connsiteX16" fmla="*/ 182234 w 508951"/>
                  <a:gd name="connsiteY16" fmla="*/ 366065 h 508951"/>
                  <a:gd name="connsiteX17" fmla="*/ 169397 w 508951"/>
                  <a:gd name="connsiteY17" fmla="*/ 352467 h 508951"/>
                  <a:gd name="connsiteX18" fmla="*/ 141367 w 508951"/>
                  <a:gd name="connsiteY18" fmla="*/ 329678 h 508951"/>
                  <a:gd name="connsiteX19" fmla="*/ 185020 w 508951"/>
                  <a:gd name="connsiteY19" fmla="*/ 274629 h 508951"/>
                  <a:gd name="connsiteX20" fmla="*/ 190438 w 508951"/>
                  <a:gd name="connsiteY20" fmla="*/ 274302 h 508951"/>
                  <a:gd name="connsiteX21" fmla="*/ 236016 w 508951"/>
                  <a:gd name="connsiteY21" fmla="*/ 274302 h 508951"/>
                  <a:gd name="connsiteX22" fmla="*/ 269515 w 508951"/>
                  <a:gd name="connsiteY22" fmla="*/ 307649 h 508951"/>
                  <a:gd name="connsiteX23" fmla="*/ 269515 w 508951"/>
                  <a:gd name="connsiteY23" fmla="*/ 307801 h 508951"/>
                  <a:gd name="connsiteX24" fmla="*/ 269515 w 508951"/>
                  <a:gd name="connsiteY24" fmla="*/ 322310 h 508951"/>
                  <a:gd name="connsiteX25" fmla="*/ 269515 w 508951"/>
                  <a:gd name="connsiteY25" fmla="*/ 347910 h 508951"/>
                  <a:gd name="connsiteX26" fmla="*/ 303849 w 508951"/>
                  <a:gd name="connsiteY26" fmla="*/ 382700 h 508951"/>
                  <a:gd name="connsiteX27" fmla="*/ 303851 w 508951"/>
                  <a:gd name="connsiteY27" fmla="*/ 382700 h 508951"/>
                  <a:gd name="connsiteX28" fmla="*/ 338793 w 508951"/>
                  <a:gd name="connsiteY28" fmla="*/ 382701 h 508951"/>
                  <a:gd name="connsiteX29" fmla="*/ 373205 w 508951"/>
                  <a:gd name="connsiteY29" fmla="*/ 348213 h 508951"/>
                  <a:gd name="connsiteX30" fmla="*/ 373205 w 508951"/>
                  <a:gd name="connsiteY30" fmla="*/ 237232 h 508951"/>
                  <a:gd name="connsiteX31" fmla="*/ 251588 w 508951"/>
                  <a:gd name="connsiteY31" fmla="*/ 114552 h 508951"/>
                  <a:gd name="connsiteX32" fmla="*/ 254552 w 508951"/>
                  <a:gd name="connsiteY32" fmla="*/ 0 h 508951"/>
                  <a:gd name="connsiteX33" fmla="*/ 508951 w 508951"/>
                  <a:gd name="connsiteY33" fmla="*/ 254476 h 508951"/>
                  <a:gd name="connsiteX34" fmla="*/ 508951 w 508951"/>
                  <a:gd name="connsiteY34" fmla="*/ 254552 h 508951"/>
                  <a:gd name="connsiteX35" fmla="*/ 254399 w 508951"/>
                  <a:gd name="connsiteY35" fmla="*/ 508951 h 508951"/>
                  <a:gd name="connsiteX36" fmla="*/ 0 w 508951"/>
                  <a:gd name="connsiteY36" fmla="*/ 254399 h 508951"/>
                  <a:gd name="connsiteX37" fmla="*/ 254552 w 508951"/>
                  <a:gd name="connsiteY37" fmla="*/ 0 h 508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508951" h="508951">
                    <a:moveTo>
                      <a:pt x="210346" y="199937"/>
                    </a:moveTo>
                    <a:cubicBezTo>
                      <a:pt x="220162" y="200064"/>
                      <a:pt x="228016" y="208125"/>
                      <a:pt x="227889" y="217941"/>
                    </a:cubicBezTo>
                    <a:cubicBezTo>
                      <a:pt x="227888" y="217965"/>
                      <a:pt x="227888" y="217989"/>
                      <a:pt x="227888" y="218013"/>
                    </a:cubicBezTo>
                    <a:cubicBezTo>
                      <a:pt x="227722" y="227801"/>
                      <a:pt x="219673" y="235611"/>
                      <a:pt x="209885" y="235485"/>
                    </a:cubicBezTo>
                    <a:cubicBezTo>
                      <a:pt x="200069" y="235357"/>
                      <a:pt x="192214" y="227297"/>
                      <a:pt x="192342" y="217480"/>
                    </a:cubicBezTo>
                    <a:cubicBezTo>
                      <a:pt x="192469" y="207664"/>
                      <a:pt x="200530" y="199810"/>
                      <a:pt x="210346" y="199937"/>
                    </a:cubicBezTo>
                    <a:close/>
                    <a:moveTo>
                      <a:pt x="276428" y="114552"/>
                    </a:moveTo>
                    <a:cubicBezTo>
                      <a:pt x="276964" y="167836"/>
                      <a:pt x="320073" y="210876"/>
                      <a:pt x="373357" y="211329"/>
                    </a:cubicBezTo>
                    <a:lnTo>
                      <a:pt x="373357" y="158763"/>
                    </a:lnTo>
                    <a:cubicBezTo>
                      <a:pt x="373357" y="158737"/>
                      <a:pt x="373357" y="158712"/>
                      <a:pt x="373357" y="158686"/>
                    </a:cubicBezTo>
                    <a:cubicBezTo>
                      <a:pt x="373315" y="134270"/>
                      <a:pt x="353487" y="114510"/>
                      <a:pt x="329070" y="114552"/>
                    </a:cubicBezTo>
                    <a:close/>
                    <a:moveTo>
                      <a:pt x="212695" y="114552"/>
                    </a:moveTo>
                    <a:cubicBezTo>
                      <a:pt x="186256" y="114550"/>
                      <a:pt x="162973" y="131959"/>
                      <a:pt x="155495" y="157319"/>
                    </a:cubicBezTo>
                    <a:lnTo>
                      <a:pt x="109918" y="311447"/>
                    </a:lnTo>
                    <a:cubicBezTo>
                      <a:pt x="101275" y="340916"/>
                      <a:pt x="118158" y="371811"/>
                      <a:pt x="147626" y="380453"/>
                    </a:cubicBezTo>
                    <a:cubicBezTo>
                      <a:pt x="152650" y="381926"/>
                      <a:pt x="157857" y="382683"/>
                      <a:pt x="163092" y="382701"/>
                    </a:cubicBezTo>
                    <a:cubicBezTo>
                      <a:pt x="178284" y="382701"/>
                      <a:pt x="182234" y="374497"/>
                      <a:pt x="182234" y="366065"/>
                    </a:cubicBezTo>
                    <a:cubicBezTo>
                      <a:pt x="182405" y="358780"/>
                      <a:pt x="176680" y="352715"/>
                      <a:pt x="169397" y="352467"/>
                    </a:cubicBezTo>
                    <a:cubicBezTo>
                      <a:pt x="155594" y="353176"/>
                      <a:pt x="143490" y="343335"/>
                      <a:pt x="141367" y="329678"/>
                    </a:cubicBezTo>
                    <a:cubicBezTo>
                      <a:pt x="138220" y="302422"/>
                      <a:pt x="157764" y="277776"/>
                      <a:pt x="185020" y="274629"/>
                    </a:cubicBezTo>
                    <a:cubicBezTo>
                      <a:pt x="186819" y="274421"/>
                      <a:pt x="188628" y="274312"/>
                      <a:pt x="190438" y="274302"/>
                    </a:cubicBezTo>
                    <a:lnTo>
                      <a:pt x="236016" y="274302"/>
                    </a:lnTo>
                    <a:cubicBezTo>
                      <a:pt x="254475" y="274260"/>
                      <a:pt x="269474" y="289190"/>
                      <a:pt x="269515" y="307649"/>
                    </a:cubicBezTo>
                    <a:cubicBezTo>
                      <a:pt x="269516" y="307700"/>
                      <a:pt x="269516" y="307750"/>
                      <a:pt x="269515" y="307801"/>
                    </a:cubicBezTo>
                    <a:lnTo>
                      <a:pt x="269515" y="322310"/>
                    </a:lnTo>
                    <a:lnTo>
                      <a:pt x="269515" y="347910"/>
                    </a:lnTo>
                    <a:cubicBezTo>
                      <a:pt x="269389" y="366998"/>
                      <a:pt x="284761" y="382574"/>
                      <a:pt x="303849" y="382700"/>
                    </a:cubicBezTo>
                    <a:cubicBezTo>
                      <a:pt x="303849" y="382700"/>
                      <a:pt x="303850" y="382700"/>
                      <a:pt x="303851" y="382700"/>
                    </a:cubicBezTo>
                    <a:lnTo>
                      <a:pt x="338793" y="382701"/>
                    </a:lnTo>
                    <a:cubicBezTo>
                      <a:pt x="357793" y="382617"/>
                      <a:pt x="373163" y="367213"/>
                      <a:pt x="373205" y="348213"/>
                    </a:cubicBezTo>
                    <a:lnTo>
                      <a:pt x="373205" y="237232"/>
                    </a:lnTo>
                    <a:cubicBezTo>
                      <a:pt x="305953" y="236443"/>
                      <a:pt x="251791" y="181808"/>
                      <a:pt x="251588" y="114552"/>
                    </a:cubicBezTo>
                    <a:close/>
                    <a:moveTo>
                      <a:pt x="254552" y="0"/>
                    </a:moveTo>
                    <a:cubicBezTo>
                      <a:pt x="395065" y="42"/>
                      <a:pt x="508951" y="113963"/>
                      <a:pt x="508951" y="254476"/>
                    </a:cubicBezTo>
                    <a:cubicBezTo>
                      <a:pt x="508951" y="254501"/>
                      <a:pt x="508951" y="254526"/>
                      <a:pt x="508951" y="254552"/>
                    </a:cubicBezTo>
                    <a:cubicBezTo>
                      <a:pt x="508909" y="395095"/>
                      <a:pt x="394942" y="508993"/>
                      <a:pt x="254399" y="508951"/>
                    </a:cubicBezTo>
                    <a:cubicBezTo>
                      <a:pt x="113857" y="508909"/>
                      <a:pt x="-42" y="394942"/>
                      <a:pt x="0" y="254399"/>
                    </a:cubicBezTo>
                    <a:cubicBezTo>
                      <a:pt x="42" y="113857"/>
                      <a:pt x="114009" y="-42"/>
                      <a:pt x="254552" y="0"/>
                    </a:cubicBezTo>
                    <a:close/>
                  </a:path>
                </a:pathLst>
              </a:custGeo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75" name="爱设计-3">
            <a:extLst>
              <a:ext uri="{FF2B5EF4-FFF2-40B4-BE49-F238E27FC236}">
                <a16:creationId xmlns:a16="http://schemas.microsoft.com/office/drawing/2014/main" id="{40AC2391-B4F8-E5EF-7C12-496EF10FC030}"/>
              </a:ext>
            </a:extLst>
          </p:cNvPr>
          <p:cNvSpPr/>
          <p:nvPr/>
        </p:nvSpPr>
        <p:spPr>
          <a:xfrm>
            <a:off x="5438704" y="1961123"/>
            <a:ext cx="6080196" cy="1469182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76" name="爱设计-4">
            <a:extLst>
              <a:ext uri="{FF2B5EF4-FFF2-40B4-BE49-F238E27FC236}">
                <a16:creationId xmlns:a16="http://schemas.microsoft.com/office/drawing/2014/main" id="{65B17903-F4CC-37AB-1398-38BC321418D3}"/>
              </a:ext>
            </a:extLst>
          </p:cNvPr>
          <p:cNvSpPr txBox="1"/>
          <p:nvPr/>
        </p:nvSpPr>
        <p:spPr>
          <a:xfrm>
            <a:off x="6432961" y="2149465"/>
            <a:ext cx="4615751" cy="461665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algn="ctr" defTabSz="914354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zh-CN" altLang="en-US" sz="2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点赞率与阅读量转化成正比</a:t>
            </a:r>
          </a:p>
        </p:txBody>
      </p:sp>
      <p:sp>
        <p:nvSpPr>
          <p:cNvPr id="77" name="爱设计-5">
            <a:extLst>
              <a:ext uri="{FF2B5EF4-FFF2-40B4-BE49-F238E27FC236}">
                <a16:creationId xmlns:a16="http://schemas.microsoft.com/office/drawing/2014/main" id="{A7B38BEB-082F-B040-33E6-F8313E18BB1A}"/>
              </a:ext>
            </a:extLst>
          </p:cNvPr>
          <p:cNvSpPr/>
          <p:nvPr/>
        </p:nvSpPr>
        <p:spPr>
          <a:xfrm>
            <a:off x="6432961" y="2570352"/>
            <a:ext cx="5014635" cy="712054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78" name="爱设计-6">
            <a:extLst>
              <a:ext uri="{FF2B5EF4-FFF2-40B4-BE49-F238E27FC236}">
                <a16:creationId xmlns:a16="http://schemas.microsoft.com/office/drawing/2014/main" id="{E60112C9-FBE1-00E9-20D3-916476FF8372}"/>
              </a:ext>
            </a:extLst>
          </p:cNvPr>
          <p:cNvSpPr txBox="1"/>
          <p:nvPr/>
        </p:nvSpPr>
        <p:spPr>
          <a:xfrm>
            <a:off x="5420625" y="2284143"/>
            <a:ext cx="895601" cy="78734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gradFill>
                  <a:gsLst>
                    <a:gs pos="0">
                      <a:schemeClr val="accent3">
                        <a:lumMod val="60000"/>
                        <a:lumOff val="40000"/>
                      </a:schemeClr>
                    </a:gs>
                    <a:gs pos="60000">
                      <a:schemeClr val="accent3"/>
                    </a:gs>
                  </a:gsLst>
                  <a:lin ang="2700000" scaled="0"/>
                </a:gradFill>
                <a:effectLst>
                  <a:outerShdw blurRad="76200" dist="50800" dir="5400000" algn="ctr" rotWithShape="0">
                    <a:schemeClr val="accent3">
                      <a:alpha val="20000"/>
                    </a:schemeClr>
                  </a:outerShdw>
                </a:effectLst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en-US" altLang="zh-CN" sz="4800" b="0" dirty="0">
                <a:solidFill>
                  <a:schemeClr val="accent1"/>
                </a:solidFill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01</a:t>
            </a:r>
          </a:p>
        </p:txBody>
      </p:sp>
      <p:sp>
        <p:nvSpPr>
          <p:cNvPr id="79" name="爱设计-7">
            <a:extLst>
              <a:ext uri="{FF2B5EF4-FFF2-40B4-BE49-F238E27FC236}">
                <a16:creationId xmlns:a16="http://schemas.microsoft.com/office/drawing/2014/main" id="{84874989-0F64-C41F-72D7-B9DE5C99CB89}"/>
              </a:ext>
            </a:extLst>
          </p:cNvPr>
          <p:cNvSpPr/>
          <p:nvPr/>
        </p:nvSpPr>
        <p:spPr>
          <a:xfrm>
            <a:off x="5438705" y="1961123"/>
            <a:ext cx="851699" cy="43317"/>
          </a:xfrm>
          <a:prstGeom prst="rect">
            <a:avLst/>
          </a:prstGeom>
          <a:solidFill>
            <a:schemeClr val="accent1"/>
          </a:soli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 sz="2000" dirty="0">
              <a:solidFill>
                <a:srgbClr val="FFFFFF"/>
              </a:solidFill>
            </a:endParaRPr>
          </a:p>
        </p:txBody>
      </p:sp>
      <p:sp>
        <p:nvSpPr>
          <p:cNvPr id="80" name="爱设计-8">
            <a:extLst>
              <a:ext uri="{FF2B5EF4-FFF2-40B4-BE49-F238E27FC236}">
                <a16:creationId xmlns:a16="http://schemas.microsoft.com/office/drawing/2014/main" id="{D311793F-982C-43C9-A572-F4E711FD54BE}"/>
              </a:ext>
            </a:extLst>
          </p:cNvPr>
          <p:cNvSpPr/>
          <p:nvPr/>
        </p:nvSpPr>
        <p:spPr>
          <a:xfrm>
            <a:off x="5438704" y="4331619"/>
            <a:ext cx="6080196" cy="1469182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81" name="爱设计-9">
            <a:extLst>
              <a:ext uri="{FF2B5EF4-FFF2-40B4-BE49-F238E27FC236}">
                <a16:creationId xmlns:a16="http://schemas.microsoft.com/office/drawing/2014/main" id="{B8227B12-4246-3172-4ACA-0E67FF4133E4}"/>
              </a:ext>
            </a:extLst>
          </p:cNvPr>
          <p:cNvSpPr txBox="1"/>
          <p:nvPr/>
        </p:nvSpPr>
        <p:spPr>
          <a:xfrm>
            <a:off x="6432961" y="4519961"/>
            <a:ext cx="3567565" cy="461665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algn="ctr" defTabSz="914354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zh-CN" altLang="en-US" sz="2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切记违禁词及过分营销</a:t>
            </a:r>
          </a:p>
        </p:txBody>
      </p:sp>
      <p:sp>
        <p:nvSpPr>
          <p:cNvPr id="82" name="爱设计-10">
            <a:extLst>
              <a:ext uri="{FF2B5EF4-FFF2-40B4-BE49-F238E27FC236}">
                <a16:creationId xmlns:a16="http://schemas.microsoft.com/office/drawing/2014/main" id="{5A4BF14B-495D-2470-0549-1FB1D395A152}"/>
              </a:ext>
            </a:extLst>
          </p:cNvPr>
          <p:cNvSpPr/>
          <p:nvPr/>
        </p:nvSpPr>
        <p:spPr>
          <a:xfrm>
            <a:off x="6432961" y="4940848"/>
            <a:ext cx="5014634" cy="712054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基于全社交媒体平台进行全域流量整合营销，借助数据中台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KolRank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提供标准化产品及服务</a:t>
            </a:r>
          </a:p>
        </p:txBody>
      </p:sp>
      <p:sp>
        <p:nvSpPr>
          <p:cNvPr id="83" name="爱设计-11">
            <a:extLst>
              <a:ext uri="{FF2B5EF4-FFF2-40B4-BE49-F238E27FC236}">
                <a16:creationId xmlns:a16="http://schemas.microsoft.com/office/drawing/2014/main" id="{B09B8F9E-092F-2091-7ED3-151F26515DE6}"/>
              </a:ext>
            </a:extLst>
          </p:cNvPr>
          <p:cNvSpPr txBox="1"/>
          <p:nvPr/>
        </p:nvSpPr>
        <p:spPr>
          <a:xfrm>
            <a:off x="5420625" y="4654639"/>
            <a:ext cx="995948" cy="78734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gradFill>
                  <a:gsLst>
                    <a:gs pos="0">
                      <a:schemeClr val="accent3">
                        <a:lumMod val="60000"/>
                        <a:lumOff val="40000"/>
                      </a:schemeClr>
                    </a:gs>
                    <a:gs pos="60000">
                      <a:schemeClr val="accent3"/>
                    </a:gs>
                  </a:gsLst>
                  <a:lin ang="2700000" scaled="0"/>
                </a:gradFill>
                <a:effectLst>
                  <a:outerShdw blurRad="76200" dist="50800" dir="5400000" algn="ctr" rotWithShape="0">
                    <a:schemeClr val="accent3">
                      <a:alpha val="20000"/>
                    </a:schemeClr>
                  </a:outerShdw>
                </a:effectLst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en-US" altLang="zh-CN" sz="4800" b="0" dirty="0">
                <a:solidFill>
                  <a:schemeClr val="accent3"/>
                </a:solidFill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02</a:t>
            </a:r>
          </a:p>
        </p:txBody>
      </p:sp>
      <p:sp>
        <p:nvSpPr>
          <p:cNvPr id="84" name="爱设计-12">
            <a:extLst>
              <a:ext uri="{FF2B5EF4-FFF2-40B4-BE49-F238E27FC236}">
                <a16:creationId xmlns:a16="http://schemas.microsoft.com/office/drawing/2014/main" id="{A94F7192-47C1-C86C-A45A-3D986AD24BAD}"/>
              </a:ext>
            </a:extLst>
          </p:cNvPr>
          <p:cNvSpPr/>
          <p:nvPr/>
        </p:nvSpPr>
        <p:spPr>
          <a:xfrm>
            <a:off x="5438705" y="4331619"/>
            <a:ext cx="851699" cy="43317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60000">
                <a:schemeClr val="accent3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3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 sz="1900" b="1" dirty="0">
              <a:solidFill>
                <a:schemeClr val="bg1"/>
              </a:solidFill>
            </a:endParaRPr>
          </a:p>
        </p:txBody>
      </p:sp>
      <p:sp>
        <p:nvSpPr>
          <p:cNvPr id="90" name="爱设计-13">
            <a:extLst>
              <a:ext uri="{FF2B5EF4-FFF2-40B4-BE49-F238E27FC236}">
                <a16:creationId xmlns:a16="http://schemas.microsoft.com/office/drawing/2014/main" id="{2E0B27C0-E442-1EDA-E0EF-F96AF14EDF38}"/>
              </a:ext>
            </a:extLst>
          </p:cNvPr>
          <p:cNvSpPr>
            <a:spLocks/>
          </p:cNvSpPr>
          <p:nvPr/>
        </p:nvSpPr>
        <p:spPr>
          <a:xfrm>
            <a:off x="862442" y="1524782"/>
            <a:ext cx="4079134" cy="471236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2700">
            <a:solidFill>
              <a:schemeClr val="bg1"/>
            </a:solidFill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479287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爱设计-1">
            <a:extLst>
              <a:ext uri="{FF2B5EF4-FFF2-40B4-BE49-F238E27FC236}">
                <a16:creationId xmlns:a16="http://schemas.microsoft.com/office/drawing/2014/main" id="{18E1DBC6-BA2D-B8AB-515C-29D039D2C683}"/>
              </a:ext>
            </a:extLst>
          </p:cNvPr>
          <p:cNvGrpSpPr/>
          <p:nvPr/>
        </p:nvGrpSpPr>
        <p:grpSpPr>
          <a:xfrm flipH="1" flipV="1">
            <a:off x="11760933" y="5043647"/>
            <a:ext cx="431067" cy="1977705"/>
            <a:chOff x="72" y="-152652"/>
            <a:chExt cx="431067" cy="1977705"/>
          </a:xfrm>
        </p:grpSpPr>
        <p:sp>
          <p:nvSpPr>
            <p:cNvPr id="3" name="爱设计-1-1">
              <a:extLst>
                <a:ext uri="{FF2B5EF4-FFF2-40B4-BE49-F238E27FC236}">
                  <a16:creationId xmlns:a16="http://schemas.microsoft.com/office/drawing/2014/main" id="{3D0E099F-6119-C2BC-964C-6B346F9ED403}"/>
                </a:ext>
              </a:extLst>
            </p:cNvPr>
            <p:cNvSpPr/>
            <p:nvPr/>
          </p:nvSpPr>
          <p:spPr>
            <a:xfrm rot="1501409" flipV="1">
              <a:off x="72" y="-152652"/>
              <a:ext cx="360852" cy="1626463"/>
            </a:xfrm>
            <a:custGeom>
              <a:avLst/>
              <a:gdLst>
                <a:gd name="connsiteX0" fmla="*/ 0 w 360852"/>
                <a:gd name="connsiteY0" fmla="*/ 1458015 h 1626463"/>
                <a:gd name="connsiteX1" fmla="*/ 360852 w 360852"/>
                <a:gd name="connsiteY1" fmla="*/ 1626463 h 1626463"/>
                <a:gd name="connsiteX2" fmla="*/ 360852 w 360852"/>
                <a:gd name="connsiteY2" fmla="*/ 0 h 1626463"/>
                <a:gd name="connsiteX3" fmla="*/ 0 w 360852"/>
                <a:gd name="connsiteY3" fmla="*/ 773023 h 1626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0852" h="1626463">
                  <a:moveTo>
                    <a:pt x="0" y="1458015"/>
                  </a:moveTo>
                  <a:lnTo>
                    <a:pt x="360852" y="1626463"/>
                  </a:lnTo>
                  <a:lnTo>
                    <a:pt x="360852" y="0"/>
                  </a:lnTo>
                  <a:lnTo>
                    <a:pt x="0" y="77302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4" name="爱设计-1-2">
              <a:extLst>
                <a:ext uri="{FF2B5EF4-FFF2-40B4-BE49-F238E27FC236}">
                  <a16:creationId xmlns:a16="http://schemas.microsoft.com/office/drawing/2014/main" id="{4311C424-EF5F-B6C7-A014-FCEFF8885E10}"/>
                </a:ext>
              </a:extLst>
            </p:cNvPr>
            <p:cNvSpPr/>
            <p:nvPr/>
          </p:nvSpPr>
          <p:spPr>
            <a:xfrm rot="1501409" flipV="1">
              <a:off x="152632" y="-151676"/>
              <a:ext cx="278507" cy="1976729"/>
            </a:xfrm>
            <a:custGeom>
              <a:avLst/>
              <a:gdLst>
                <a:gd name="connsiteX0" fmla="*/ 0 w 278507"/>
                <a:gd name="connsiteY0" fmla="*/ 1846720 h 1976729"/>
                <a:gd name="connsiteX1" fmla="*/ 278507 w 278507"/>
                <a:gd name="connsiteY1" fmla="*/ 1976729 h 1976729"/>
                <a:gd name="connsiteX2" fmla="*/ 278507 w 278507"/>
                <a:gd name="connsiteY2" fmla="*/ 0 h 1976729"/>
                <a:gd name="connsiteX3" fmla="*/ 0 w 278507"/>
                <a:gd name="connsiteY3" fmla="*/ 596622 h 1976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507" h="1976729">
                  <a:moveTo>
                    <a:pt x="0" y="1846720"/>
                  </a:moveTo>
                  <a:lnTo>
                    <a:pt x="278507" y="1976729"/>
                  </a:lnTo>
                  <a:lnTo>
                    <a:pt x="278507" y="0"/>
                  </a:lnTo>
                  <a:lnTo>
                    <a:pt x="0" y="596622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24" name="爱设计-2">
            <a:extLst>
              <a:ext uri="{FF2B5EF4-FFF2-40B4-BE49-F238E27FC236}">
                <a16:creationId xmlns:a16="http://schemas.microsoft.com/office/drawing/2014/main" id="{326D2515-5735-6C18-3D4A-F6CE0A6FB895}"/>
              </a:ext>
            </a:extLst>
          </p:cNvPr>
          <p:cNvGrpSpPr/>
          <p:nvPr/>
        </p:nvGrpSpPr>
        <p:grpSpPr>
          <a:xfrm>
            <a:off x="533555" y="511599"/>
            <a:ext cx="10985345" cy="885874"/>
            <a:chOff x="533555" y="511599"/>
            <a:chExt cx="10985345" cy="885874"/>
          </a:xfrm>
        </p:grpSpPr>
        <p:sp>
          <p:nvSpPr>
            <p:cNvPr id="6" name="爱设计-2-1">
              <a:extLst>
                <a:ext uri="{FF2B5EF4-FFF2-40B4-BE49-F238E27FC236}">
                  <a16:creationId xmlns:a16="http://schemas.microsoft.com/office/drawing/2014/main" id="{8E8BF429-9BAA-FB75-1B5A-F7D07AE4E3F2}"/>
                </a:ext>
              </a:extLst>
            </p:cNvPr>
            <p:cNvSpPr txBox="1"/>
            <p:nvPr/>
          </p:nvSpPr>
          <p:spPr>
            <a:xfrm>
              <a:off x="533555" y="751142"/>
              <a:ext cx="405876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gradFill flip="none" rotWithShape="1"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36000">
                        <a:schemeClr val="bg1"/>
                      </a:gs>
                      <a:gs pos="100000">
                        <a:schemeClr val="accent1">
                          <a:lumMod val="20000"/>
                          <a:lumOff val="80000"/>
                        </a:schemeClr>
                      </a:gs>
                      <a:gs pos="61000">
                        <a:schemeClr val="accent1">
                          <a:lumMod val="20000"/>
                          <a:lumOff val="80000"/>
                        </a:schemeClr>
                      </a:gs>
                      <a:gs pos="18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path path="circle">
                      <a:fillToRect l="100000" b="100000"/>
                    </a:path>
                    <a:tileRect t="-100000" r="-100000"/>
                  </a:gradFill>
                  <a:effectLst>
                    <a:outerShdw blurRad="38100" dist="38100" dir="2700000" algn="tl">
                      <a:srgbClr val="000000">
                        <a:alpha val="25000"/>
                      </a:srgbClr>
                    </a:outerShdw>
                  </a:effectLst>
                  <a:latin typeface="字由文艺黑" panose="00020600040101010101" pitchFamily="18" charset="-122"/>
                  <a:ea typeface="字由文艺黑" panose="00020600040101010101" pitchFamily="18" charset="-122"/>
                </a:rPr>
                <a:t>打爆原创内容</a:t>
              </a:r>
            </a:p>
          </p:txBody>
        </p:sp>
        <p:sp>
          <p:nvSpPr>
            <p:cNvPr id="7" name="爱设计-2-2">
              <a:extLst>
                <a:ext uri="{FF2B5EF4-FFF2-40B4-BE49-F238E27FC236}">
                  <a16:creationId xmlns:a16="http://schemas.microsoft.com/office/drawing/2014/main" id="{D86006F9-E246-10FD-155C-F4BF5A73EDD4}"/>
                </a:ext>
              </a:extLst>
            </p:cNvPr>
            <p:cNvSpPr/>
            <p:nvPr/>
          </p:nvSpPr>
          <p:spPr>
            <a:xfrm>
              <a:off x="637387" y="537649"/>
              <a:ext cx="939953" cy="213493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>
                <a:lnSpc>
                  <a:spcPct val="110000"/>
                </a:lnSpc>
              </a:pPr>
              <a:r>
                <a:rPr lang="en-US" altLang="zh-CN" sz="1100" dirty="0"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AISHEJI</a:t>
              </a:r>
              <a:endParaRPr lang="zh-CN" altLang="en-US" sz="11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9F36F49D-ED36-4401-3989-DCF302106158}"/>
                </a:ext>
              </a:extLst>
            </p:cNvPr>
            <p:cNvGrpSpPr/>
            <p:nvPr/>
          </p:nvGrpSpPr>
          <p:grpSpPr>
            <a:xfrm>
              <a:off x="10666246" y="511599"/>
              <a:ext cx="852654" cy="650177"/>
              <a:chOff x="10666246" y="511599"/>
              <a:chExt cx="852654" cy="650177"/>
            </a:xfrm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2F1A21B-14F4-AFED-0AB2-A6888DB36CBC}"/>
                  </a:ext>
                </a:extLst>
              </p:cNvPr>
              <p:cNvGrpSpPr/>
              <p:nvPr/>
            </p:nvGrpSpPr>
            <p:grpSpPr>
              <a:xfrm>
                <a:off x="10666246" y="1055297"/>
                <a:ext cx="852654" cy="106479"/>
                <a:chOff x="10273028" y="1093083"/>
                <a:chExt cx="979654" cy="122339"/>
              </a:xfr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</p:grpSpPr>
            <p:sp>
              <p:nvSpPr>
                <p:cNvPr id="16" name="爱设计-2-3">
                  <a:extLst>
                    <a:ext uri="{FF2B5EF4-FFF2-40B4-BE49-F238E27FC236}">
                      <a16:creationId xmlns:a16="http://schemas.microsoft.com/office/drawing/2014/main" id="{F248D419-6B87-D3BE-8D07-C8F178033069}"/>
                    </a:ext>
                  </a:extLst>
                </p:cNvPr>
                <p:cNvSpPr/>
                <p:nvPr/>
              </p:nvSpPr>
              <p:spPr>
                <a:xfrm>
                  <a:off x="10373640" y="1094110"/>
                  <a:ext cx="119414" cy="119413"/>
                </a:xfrm>
                <a:custGeom>
                  <a:avLst/>
                  <a:gdLst>
                    <a:gd name="connsiteX0" fmla="*/ 74486 w 149733"/>
                    <a:gd name="connsiteY0" fmla="*/ 149732 h 149732"/>
                    <a:gd name="connsiteX1" fmla="*/ 1 w 149733"/>
                    <a:gd name="connsiteY1" fmla="*/ 74486 h 149732"/>
                    <a:gd name="connsiteX2" fmla="*/ 75248 w 149733"/>
                    <a:gd name="connsiteY2" fmla="*/ 1 h 149732"/>
                    <a:gd name="connsiteX3" fmla="*/ 149733 w 149733"/>
                    <a:gd name="connsiteY3" fmla="*/ 74866 h 149732"/>
                    <a:gd name="connsiteX4" fmla="*/ 74868 w 149733"/>
                    <a:gd name="connsiteY4" fmla="*/ 149733 h 149732"/>
                    <a:gd name="connsiteX5" fmla="*/ 74486 w 149733"/>
                    <a:gd name="connsiteY5" fmla="*/ 149732 h 149732"/>
                    <a:gd name="connsiteX6" fmla="*/ 74486 w 149733"/>
                    <a:gd name="connsiteY6" fmla="*/ 25907 h 149732"/>
                    <a:gd name="connsiteX7" fmla="*/ 24956 w 149733"/>
                    <a:gd name="connsiteY7" fmla="*/ 75247 h 149732"/>
                    <a:gd name="connsiteX8" fmla="*/ 74295 w 149733"/>
                    <a:gd name="connsiteY8" fmla="*/ 124776 h 149732"/>
                    <a:gd name="connsiteX9" fmla="*/ 123825 w 149733"/>
                    <a:gd name="connsiteY9" fmla="*/ 75437 h 149732"/>
                    <a:gd name="connsiteX10" fmla="*/ 123825 w 149733"/>
                    <a:gd name="connsiteY10" fmla="*/ 75247 h 149732"/>
                    <a:gd name="connsiteX11" fmla="*/ 74677 w 149733"/>
                    <a:gd name="connsiteY11" fmla="*/ 25527 h 149732"/>
                    <a:gd name="connsiteX12" fmla="*/ 74486 w 149733"/>
                    <a:gd name="connsiteY12" fmla="*/ 25526 h 149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9733" h="149732">
                      <a:moveTo>
                        <a:pt x="74486" y="149732"/>
                      </a:moveTo>
                      <a:cubicBezTo>
                        <a:pt x="33138" y="149522"/>
                        <a:pt x="-209" y="115833"/>
                        <a:pt x="1" y="74486"/>
                      </a:cubicBezTo>
                      <a:cubicBezTo>
                        <a:pt x="211" y="33138"/>
                        <a:pt x="33900" y="-209"/>
                        <a:pt x="75248" y="1"/>
                      </a:cubicBezTo>
                      <a:cubicBezTo>
                        <a:pt x="116446" y="211"/>
                        <a:pt x="149733" y="33667"/>
                        <a:pt x="149733" y="74866"/>
                      </a:cubicBezTo>
                      <a:cubicBezTo>
                        <a:pt x="149734" y="116213"/>
                        <a:pt x="116215" y="149732"/>
                        <a:pt x="74868" y="149733"/>
                      </a:cubicBezTo>
                      <a:cubicBezTo>
                        <a:pt x="74740" y="149733"/>
                        <a:pt x="74613" y="149733"/>
                        <a:pt x="74486" y="149732"/>
                      </a:cubicBezTo>
                      <a:close/>
                      <a:moveTo>
                        <a:pt x="74486" y="25907"/>
                      </a:moveTo>
                      <a:cubicBezTo>
                        <a:pt x="47184" y="25855"/>
                        <a:pt x="25008" y="47945"/>
                        <a:pt x="24956" y="75247"/>
                      </a:cubicBezTo>
                      <a:cubicBezTo>
                        <a:pt x="24903" y="102549"/>
                        <a:pt x="46993" y="124724"/>
                        <a:pt x="74295" y="124776"/>
                      </a:cubicBezTo>
                      <a:cubicBezTo>
                        <a:pt x="101597" y="124829"/>
                        <a:pt x="123772" y="102739"/>
                        <a:pt x="123825" y="75437"/>
                      </a:cubicBezTo>
                      <a:cubicBezTo>
                        <a:pt x="123825" y="75373"/>
                        <a:pt x="123825" y="75310"/>
                        <a:pt x="123825" y="75247"/>
                      </a:cubicBezTo>
                      <a:cubicBezTo>
                        <a:pt x="123983" y="47945"/>
                        <a:pt x="101979" y="25685"/>
                        <a:pt x="74677" y="25527"/>
                      </a:cubicBezTo>
                      <a:cubicBezTo>
                        <a:pt x="74613" y="25526"/>
                        <a:pt x="74549" y="25526"/>
                        <a:pt x="74486" y="255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" name="爱设计-2-4">
                  <a:extLst>
                    <a:ext uri="{FF2B5EF4-FFF2-40B4-BE49-F238E27FC236}">
                      <a16:creationId xmlns:a16="http://schemas.microsoft.com/office/drawing/2014/main" id="{ECCE05DB-96EE-F65D-1222-C23FB04587D8}"/>
                    </a:ext>
                  </a:extLst>
                </p:cNvPr>
                <p:cNvSpPr/>
                <p:nvPr/>
              </p:nvSpPr>
              <p:spPr>
                <a:xfrm>
                  <a:off x="10617177" y="1096768"/>
                  <a:ext cx="95286" cy="115318"/>
                </a:xfrm>
                <a:custGeom>
                  <a:avLst/>
                  <a:gdLst>
                    <a:gd name="connsiteX0" fmla="*/ 93726 w 119479"/>
                    <a:gd name="connsiteY0" fmla="*/ 143732 h 144598"/>
                    <a:gd name="connsiteX1" fmla="*/ 88106 w 119479"/>
                    <a:gd name="connsiteY1" fmla="*/ 140113 h 144598"/>
                    <a:gd name="connsiteX2" fmla="*/ 68390 w 119479"/>
                    <a:gd name="connsiteY2" fmla="*/ 98870 h 144598"/>
                    <a:gd name="connsiteX3" fmla="*/ 62770 w 119479"/>
                    <a:gd name="connsiteY3" fmla="*/ 95345 h 144598"/>
                    <a:gd name="connsiteX4" fmla="*/ 31814 w 119479"/>
                    <a:gd name="connsiteY4" fmla="*/ 95345 h 144598"/>
                    <a:gd name="connsiteX5" fmla="*/ 25432 w 119479"/>
                    <a:gd name="connsiteY5" fmla="*/ 101536 h 144598"/>
                    <a:gd name="connsiteX6" fmla="*/ 25432 w 119479"/>
                    <a:gd name="connsiteY6" fmla="*/ 101632 h 144598"/>
                    <a:gd name="connsiteX7" fmla="*/ 25432 w 119479"/>
                    <a:gd name="connsiteY7" fmla="*/ 137351 h 144598"/>
                    <a:gd name="connsiteX8" fmla="*/ 19241 w 119479"/>
                    <a:gd name="connsiteY8" fmla="*/ 143732 h 144598"/>
                    <a:gd name="connsiteX9" fmla="*/ 19145 w 119479"/>
                    <a:gd name="connsiteY9" fmla="*/ 143732 h 144598"/>
                    <a:gd name="connsiteX10" fmla="*/ 6286 w 119479"/>
                    <a:gd name="connsiteY10" fmla="*/ 143732 h 144598"/>
                    <a:gd name="connsiteX11" fmla="*/ 0 w 119479"/>
                    <a:gd name="connsiteY11" fmla="*/ 137351 h 144598"/>
                    <a:gd name="connsiteX12" fmla="*/ 0 w 119479"/>
                    <a:gd name="connsiteY12" fmla="*/ 6287 h 144598"/>
                    <a:gd name="connsiteX13" fmla="*/ 6286 w 119479"/>
                    <a:gd name="connsiteY13" fmla="*/ 0 h 144598"/>
                    <a:gd name="connsiteX14" fmla="*/ 70485 w 119479"/>
                    <a:gd name="connsiteY14" fmla="*/ 0 h 144598"/>
                    <a:gd name="connsiteX15" fmla="*/ 104394 w 119479"/>
                    <a:gd name="connsiteY15" fmla="*/ 13335 h 144598"/>
                    <a:gd name="connsiteX16" fmla="*/ 119444 w 119479"/>
                    <a:gd name="connsiteY16" fmla="*/ 46006 h 144598"/>
                    <a:gd name="connsiteX17" fmla="*/ 96869 w 119479"/>
                    <a:gd name="connsiteY17" fmla="*/ 88392 h 144598"/>
                    <a:gd name="connsiteX18" fmla="*/ 94583 w 119479"/>
                    <a:gd name="connsiteY18" fmla="*/ 96298 h 144598"/>
                    <a:gd name="connsiteX19" fmla="*/ 113062 w 119479"/>
                    <a:gd name="connsiteY19" fmla="*/ 135065 h 144598"/>
                    <a:gd name="connsiteX20" fmla="*/ 110926 w 119479"/>
                    <a:gd name="connsiteY20" fmla="*/ 143695 h 144598"/>
                    <a:gd name="connsiteX21" fmla="*/ 107347 w 119479"/>
                    <a:gd name="connsiteY21" fmla="*/ 144590 h 144598"/>
                    <a:gd name="connsiteX22" fmla="*/ 31814 w 119479"/>
                    <a:gd name="connsiteY22" fmla="*/ 25813 h 144598"/>
                    <a:gd name="connsiteX23" fmla="*/ 25432 w 119479"/>
                    <a:gd name="connsiteY23" fmla="*/ 32003 h 144598"/>
                    <a:gd name="connsiteX24" fmla="*/ 25432 w 119479"/>
                    <a:gd name="connsiteY24" fmla="*/ 32099 h 144598"/>
                    <a:gd name="connsiteX25" fmla="*/ 25432 w 119479"/>
                    <a:gd name="connsiteY25" fmla="*/ 63246 h 144598"/>
                    <a:gd name="connsiteX26" fmla="*/ 31718 w 119479"/>
                    <a:gd name="connsiteY26" fmla="*/ 69533 h 144598"/>
                    <a:gd name="connsiteX27" fmla="*/ 31813 w 119479"/>
                    <a:gd name="connsiteY27" fmla="*/ 69533 h 144598"/>
                    <a:gd name="connsiteX28" fmla="*/ 70771 w 119479"/>
                    <a:gd name="connsiteY28" fmla="*/ 69533 h 144598"/>
                    <a:gd name="connsiteX29" fmla="*/ 93440 w 119479"/>
                    <a:gd name="connsiteY29" fmla="*/ 48387 h 144598"/>
                    <a:gd name="connsiteX30" fmla="*/ 72404 w 119479"/>
                    <a:gd name="connsiteY30" fmla="*/ 25826 h 144598"/>
                    <a:gd name="connsiteX31" fmla="*/ 71533 w 119479"/>
                    <a:gd name="connsiteY31" fmla="*/ 25813 h 144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9479" h="144598">
                      <a:moveTo>
                        <a:pt x="93726" y="143732"/>
                      </a:moveTo>
                      <a:cubicBezTo>
                        <a:pt x="91313" y="143704"/>
                        <a:pt x="89130" y="142298"/>
                        <a:pt x="88106" y="140113"/>
                      </a:cubicBezTo>
                      <a:lnTo>
                        <a:pt x="68390" y="98870"/>
                      </a:lnTo>
                      <a:cubicBezTo>
                        <a:pt x="67357" y="96706"/>
                        <a:pt x="65167" y="95333"/>
                        <a:pt x="62770" y="95345"/>
                      </a:cubicBezTo>
                      <a:lnTo>
                        <a:pt x="31814" y="95345"/>
                      </a:lnTo>
                      <a:cubicBezTo>
                        <a:pt x="28342" y="95293"/>
                        <a:pt x="25485" y="98064"/>
                        <a:pt x="25432" y="101536"/>
                      </a:cubicBezTo>
                      <a:cubicBezTo>
                        <a:pt x="25432" y="101568"/>
                        <a:pt x="25432" y="101600"/>
                        <a:pt x="25432" y="101632"/>
                      </a:cubicBezTo>
                      <a:lnTo>
                        <a:pt x="25432" y="137351"/>
                      </a:lnTo>
                      <a:cubicBezTo>
                        <a:pt x="25484" y="140822"/>
                        <a:pt x="22713" y="143679"/>
                        <a:pt x="19241" y="143732"/>
                      </a:cubicBezTo>
                      <a:cubicBezTo>
                        <a:pt x="19209" y="143732"/>
                        <a:pt x="19177" y="143732"/>
                        <a:pt x="19145" y="143732"/>
                      </a:cubicBezTo>
                      <a:lnTo>
                        <a:pt x="6286" y="143732"/>
                      </a:lnTo>
                      <a:cubicBezTo>
                        <a:pt x="2799" y="143680"/>
                        <a:pt x="0" y="140838"/>
                        <a:pt x="0" y="137351"/>
                      </a:cubicBezTo>
                      <a:lnTo>
                        <a:pt x="0" y="6287"/>
                      </a:lnTo>
                      <a:cubicBezTo>
                        <a:pt x="51" y="2836"/>
                        <a:pt x="2836" y="51"/>
                        <a:pt x="6286" y="0"/>
                      </a:cubicBezTo>
                      <a:lnTo>
                        <a:pt x="70485" y="0"/>
                      </a:lnTo>
                      <a:cubicBezTo>
                        <a:pt x="83070" y="-15"/>
                        <a:pt x="95191" y="4751"/>
                        <a:pt x="104394" y="13335"/>
                      </a:cubicBezTo>
                      <a:cubicBezTo>
                        <a:pt x="113565" y="21784"/>
                        <a:pt x="118983" y="33545"/>
                        <a:pt x="119444" y="46006"/>
                      </a:cubicBezTo>
                      <a:cubicBezTo>
                        <a:pt x="120114" y="63172"/>
                        <a:pt x="111488" y="79369"/>
                        <a:pt x="96869" y="88392"/>
                      </a:cubicBezTo>
                      <a:cubicBezTo>
                        <a:pt x="94175" y="90038"/>
                        <a:pt x="93183" y="93468"/>
                        <a:pt x="94583" y="96298"/>
                      </a:cubicBezTo>
                      <a:lnTo>
                        <a:pt x="113062" y="135065"/>
                      </a:lnTo>
                      <a:cubicBezTo>
                        <a:pt x="114855" y="138037"/>
                        <a:pt x="113899" y="141901"/>
                        <a:pt x="110926" y="143695"/>
                      </a:cubicBezTo>
                      <a:cubicBezTo>
                        <a:pt x="109849" y="144344"/>
                        <a:pt x="108603" y="144656"/>
                        <a:pt x="107347" y="144590"/>
                      </a:cubicBezTo>
                      <a:close/>
                      <a:moveTo>
                        <a:pt x="31814" y="25813"/>
                      </a:moveTo>
                      <a:cubicBezTo>
                        <a:pt x="28342" y="25760"/>
                        <a:pt x="25485" y="28532"/>
                        <a:pt x="25432" y="32003"/>
                      </a:cubicBezTo>
                      <a:cubicBezTo>
                        <a:pt x="25432" y="32035"/>
                        <a:pt x="25432" y="32067"/>
                        <a:pt x="25432" y="32099"/>
                      </a:cubicBezTo>
                      <a:lnTo>
                        <a:pt x="25432" y="63246"/>
                      </a:lnTo>
                      <a:cubicBezTo>
                        <a:pt x="25431" y="66718"/>
                        <a:pt x="28246" y="69533"/>
                        <a:pt x="31718" y="69533"/>
                      </a:cubicBezTo>
                      <a:cubicBezTo>
                        <a:pt x="31749" y="69533"/>
                        <a:pt x="31781" y="69533"/>
                        <a:pt x="31813" y="69533"/>
                      </a:cubicBezTo>
                      <a:lnTo>
                        <a:pt x="70771" y="69533"/>
                      </a:lnTo>
                      <a:cubicBezTo>
                        <a:pt x="82756" y="69655"/>
                        <a:pt x="92730" y="60352"/>
                        <a:pt x="93440" y="48387"/>
                      </a:cubicBezTo>
                      <a:cubicBezTo>
                        <a:pt x="93861" y="36348"/>
                        <a:pt x="84443" y="26247"/>
                        <a:pt x="72404" y="25826"/>
                      </a:cubicBezTo>
                      <a:cubicBezTo>
                        <a:pt x="72113" y="25816"/>
                        <a:pt x="71823" y="25811"/>
                        <a:pt x="71533" y="2581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" name="爱设计-2-5">
                  <a:extLst>
                    <a:ext uri="{FF2B5EF4-FFF2-40B4-BE49-F238E27FC236}">
                      <a16:creationId xmlns:a16="http://schemas.microsoft.com/office/drawing/2014/main" id="{EF1D926B-1004-3C44-3BFF-A00EBB968AB8}"/>
                    </a:ext>
                  </a:extLst>
                </p:cNvPr>
                <p:cNvSpPr/>
                <p:nvPr/>
              </p:nvSpPr>
              <p:spPr>
                <a:xfrm>
                  <a:off x="10273028" y="1096768"/>
                  <a:ext cx="106346" cy="114628"/>
                </a:xfrm>
                <a:custGeom>
                  <a:avLst/>
                  <a:gdLst>
                    <a:gd name="connsiteX0" fmla="*/ 59960 w 133348"/>
                    <a:gd name="connsiteY0" fmla="*/ 143732 h 143732"/>
                    <a:gd name="connsiteX1" fmla="*/ 53673 w 133348"/>
                    <a:gd name="connsiteY1" fmla="*/ 137446 h 143732"/>
                    <a:gd name="connsiteX2" fmla="*/ 53673 w 133348"/>
                    <a:gd name="connsiteY2" fmla="*/ 85820 h 143732"/>
                    <a:gd name="connsiteX3" fmla="*/ 51959 w 133348"/>
                    <a:gd name="connsiteY3" fmla="*/ 80391 h 143732"/>
                    <a:gd name="connsiteX4" fmla="*/ 905 w 133348"/>
                    <a:gd name="connsiteY4" fmla="*/ 10001 h 143732"/>
                    <a:gd name="connsiteX5" fmla="*/ 3040 w 133348"/>
                    <a:gd name="connsiteY5" fmla="*/ 1371 h 143732"/>
                    <a:gd name="connsiteX6" fmla="*/ 5953 w 133348"/>
                    <a:gd name="connsiteY6" fmla="*/ 476 h 143732"/>
                    <a:gd name="connsiteX7" fmla="*/ 18716 w 133348"/>
                    <a:gd name="connsiteY7" fmla="*/ 476 h 143732"/>
                    <a:gd name="connsiteX8" fmla="*/ 23479 w 133348"/>
                    <a:gd name="connsiteY8" fmla="*/ 2667 h 143732"/>
                    <a:gd name="connsiteX9" fmla="*/ 61579 w 133348"/>
                    <a:gd name="connsiteY9" fmla="*/ 56483 h 143732"/>
                    <a:gd name="connsiteX10" fmla="*/ 66722 w 133348"/>
                    <a:gd name="connsiteY10" fmla="*/ 59055 h 143732"/>
                    <a:gd name="connsiteX11" fmla="*/ 71771 w 133348"/>
                    <a:gd name="connsiteY11" fmla="*/ 56483 h 143732"/>
                    <a:gd name="connsiteX12" fmla="*/ 109871 w 133348"/>
                    <a:gd name="connsiteY12" fmla="*/ 2667 h 143732"/>
                    <a:gd name="connsiteX13" fmla="*/ 115014 w 133348"/>
                    <a:gd name="connsiteY13" fmla="*/ 0 h 143732"/>
                    <a:gd name="connsiteX14" fmla="*/ 127397 w 133348"/>
                    <a:gd name="connsiteY14" fmla="*/ 0 h 143732"/>
                    <a:gd name="connsiteX15" fmla="*/ 133340 w 133348"/>
                    <a:gd name="connsiteY15" fmla="*/ 6612 h 143732"/>
                    <a:gd name="connsiteX16" fmla="*/ 132445 w 133348"/>
                    <a:gd name="connsiteY16" fmla="*/ 9525 h 143732"/>
                    <a:gd name="connsiteX17" fmla="*/ 81200 w 133348"/>
                    <a:gd name="connsiteY17" fmla="*/ 80391 h 143732"/>
                    <a:gd name="connsiteX18" fmla="*/ 79486 w 133348"/>
                    <a:gd name="connsiteY18" fmla="*/ 85820 h 143732"/>
                    <a:gd name="connsiteX19" fmla="*/ 79486 w 133348"/>
                    <a:gd name="connsiteY19" fmla="*/ 137446 h 143732"/>
                    <a:gd name="connsiteX20" fmla="*/ 73199 w 133348"/>
                    <a:gd name="connsiteY20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33348" h="143732">
                      <a:moveTo>
                        <a:pt x="59960" y="143732"/>
                      </a:moveTo>
                      <a:cubicBezTo>
                        <a:pt x="56509" y="143681"/>
                        <a:pt x="53724" y="140896"/>
                        <a:pt x="53673" y="137446"/>
                      </a:cubicBezTo>
                      <a:lnTo>
                        <a:pt x="53673" y="85820"/>
                      </a:lnTo>
                      <a:cubicBezTo>
                        <a:pt x="53708" y="83872"/>
                        <a:pt x="53106" y="81966"/>
                        <a:pt x="51959" y="80391"/>
                      </a:cubicBezTo>
                      <a:lnTo>
                        <a:pt x="905" y="10001"/>
                      </a:lnTo>
                      <a:cubicBezTo>
                        <a:pt x="-889" y="7028"/>
                        <a:pt x="67" y="3164"/>
                        <a:pt x="3040" y="1371"/>
                      </a:cubicBezTo>
                      <a:cubicBezTo>
                        <a:pt x="3923" y="838"/>
                        <a:pt x="4923" y="531"/>
                        <a:pt x="5953" y="476"/>
                      </a:cubicBezTo>
                      <a:lnTo>
                        <a:pt x="18716" y="476"/>
                      </a:lnTo>
                      <a:cubicBezTo>
                        <a:pt x="20547" y="478"/>
                        <a:pt x="22286" y="1278"/>
                        <a:pt x="23479" y="2667"/>
                      </a:cubicBezTo>
                      <a:lnTo>
                        <a:pt x="61579" y="56483"/>
                      </a:lnTo>
                      <a:cubicBezTo>
                        <a:pt x="62788" y="58108"/>
                        <a:pt x="64697" y="59063"/>
                        <a:pt x="66722" y="59055"/>
                      </a:cubicBezTo>
                      <a:cubicBezTo>
                        <a:pt x="68722" y="59063"/>
                        <a:pt x="70602" y="58105"/>
                        <a:pt x="71771" y="56483"/>
                      </a:cubicBezTo>
                      <a:lnTo>
                        <a:pt x="109871" y="2667"/>
                      </a:lnTo>
                      <a:cubicBezTo>
                        <a:pt x="111049" y="994"/>
                        <a:pt x="112968" y="-1"/>
                        <a:pt x="115014" y="0"/>
                      </a:cubicBezTo>
                      <a:lnTo>
                        <a:pt x="127397" y="0"/>
                      </a:lnTo>
                      <a:cubicBezTo>
                        <a:pt x="130864" y="185"/>
                        <a:pt x="133524" y="3145"/>
                        <a:pt x="133340" y="6612"/>
                      </a:cubicBezTo>
                      <a:cubicBezTo>
                        <a:pt x="133285" y="7642"/>
                        <a:pt x="132978" y="8642"/>
                        <a:pt x="132445" y="9525"/>
                      </a:cubicBezTo>
                      <a:lnTo>
                        <a:pt x="81200" y="80391"/>
                      </a:lnTo>
                      <a:cubicBezTo>
                        <a:pt x="80053" y="81966"/>
                        <a:pt x="79451" y="83872"/>
                        <a:pt x="79486" y="85820"/>
                      </a:cubicBezTo>
                      <a:lnTo>
                        <a:pt x="79486" y="137446"/>
                      </a:lnTo>
                      <a:cubicBezTo>
                        <a:pt x="79435" y="140896"/>
                        <a:pt x="76650" y="143681"/>
                        <a:pt x="73199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9" name="爱设计-2-6">
                  <a:extLst>
                    <a:ext uri="{FF2B5EF4-FFF2-40B4-BE49-F238E27FC236}">
                      <a16:creationId xmlns:a16="http://schemas.microsoft.com/office/drawing/2014/main" id="{8061FA6C-D67B-F709-8629-B3DF645FC223}"/>
                    </a:ext>
                  </a:extLst>
                </p:cNvPr>
                <p:cNvSpPr/>
                <p:nvPr/>
              </p:nvSpPr>
              <p:spPr>
                <a:xfrm>
                  <a:off x="10501942" y="1096768"/>
                  <a:ext cx="105056" cy="114628"/>
                </a:xfrm>
                <a:custGeom>
                  <a:avLst/>
                  <a:gdLst>
                    <a:gd name="connsiteX0" fmla="*/ 65913 w 131730"/>
                    <a:gd name="connsiteY0" fmla="*/ 143732 h 143732"/>
                    <a:gd name="connsiteX1" fmla="*/ 0 w 131730"/>
                    <a:gd name="connsiteY1" fmla="*/ 77819 h 143732"/>
                    <a:gd name="connsiteX2" fmla="*/ 0 w 131730"/>
                    <a:gd name="connsiteY2" fmla="*/ 6287 h 143732"/>
                    <a:gd name="connsiteX3" fmla="*/ 6286 w 131730"/>
                    <a:gd name="connsiteY3" fmla="*/ 0 h 143732"/>
                    <a:gd name="connsiteX4" fmla="*/ 19431 w 131730"/>
                    <a:gd name="connsiteY4" fmla="*/ 0 h 143732"/>
                    <a:gd name="connsiteX5" fmla="*/ 25717 w 131730"/>
                    <a:gd name="connsiteY5" fmla="*/ 6287 h 143732"/>
                    <a:gd name="connsiteX6" fmla="*/ 25717 w 131730"/>
                    <a:gd name="connsiteY6" fmla="*/ 77343 h 143732"/>
                    <a:gd name="connsiteX7" fmla="*/ 63909 w 131730"/>
                    <a:gd name="connsiteY7" fmla="*/ 119447 h 143732"/>
                    <a:gd name="connsiteX8" fmla="*/ 106013 w 131730"/>
                    <a:gd name="connsiteY8" fmla="*/ 81255 h 143732"/>
                    <a:gd name="connsiteX9" fmla="*/ 106013 w 131730"/>
                    <a:gd name="connsiteY9" fmla="*/ 77343 h 143732"/>
                    <a:gd name="connsiteX10" fmla="*/ 106013 w 131730"/>
                    <a:gd name="connsiteY10" fmla="*/ 6287 h 143732"/>
                    <a:gd name="connsiteX11" fmla="*/ 112300 w 131730"/>
                    <a:gd name="connsiteY11" fmla="*/ 0 h 143732"/>
                    <a:gd name="connsiteX12" fmla="*/ 125444 w 131730"/>
                    <a:gd name="connsiteY12" fmla="*/ 0 h 143732"/>
                    <a:gd name="connsiteX13" fmla="*/ 131731 w 131730"/>
                    <a:gd name="connsiteY13" fmla="*/ 6287 h 143732"/>
                    <a:gd name="connsiteX14" fmla="*/ 131731 w 131730"/>
                    <a:gd name="connsiteY14" fmla="*/ 77819 h 143732"/>
                    <a:gd name="connsiteX15" fmla="*/ 66008 w 131730"/>
                    <a:gd name="connsiteY15" fmla="*/ 143732 h 143732"/>
                    <a:gd name="connsiteX16" fmla="*/ 65913 w 131730"/>
                    <a:gd name="connsiteY16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1730" h="143732">
                      <a:moveTo>
                        <a:pt x="65913" y="143732"/>
                      </a:moveTo>
                      <a:cubicBezTo>
                        <a:pt x="29510" y="143732"/>
                        <a:pt x="0" y="114222"/>
                        <a:pt x="0" y="77819"/>
                      </a:cubicBezTo>
                      <a:lnTo>
                        <a:pt x="0" y="6287"/>
                      </a:lnTo>
                      <a:cubicBezTo>
                        <a:pt x="0" y="2815"/>
                        <a:pt x="2815" y="0"/>
                        <a:pt x="6286" y="0"/>
                      </a:cubicBezTo>
                      <a:lnTo>
                        <a:pt x="19431" y="0"/>
                      </a:lnTo>
                      <a:cubicBezTo>
                        <a:pt x="22903" y="0"/>
                        <a:pt x="25717" y="2815"/>
                        <a:pt x="25717" y="6287"/>
                      </a:cubicBezTo>
                      <a:lnTo>
                        <a:pt x="25717" y="77343"/>
                      </a:lnTo>
                      <a:cubicBezTo>
                        <a:pt x="24637" y="99516"/>
                        <a:pt x="41736" y="118367"/>
                        <a:pt x="63909" y="119447"/>
                      </a:cubicBezTo>
                      <a:cubicBezTo>
                        <a:pt x="86082" y="120527"/>
                        <a:pt x="104933" y="103428"/>
                        <a:pt x="106013" y="81255"/>
                      </a:cubicBezTo>
                      <a:cubicBezTo>
                        <a:pt x="106077" y="79952"/>
                        <a:pt x="106077" y="78646"/>
                        <a:pt x="106013" y="77343"/>
                      </a:cubicBezTo>
                      <a:lnTo>
                        <a:pt x="106013" y="6287"/>
                      </a:lnTo>
                      <a:cubicBezTo>
                        <a:pt x="106064" y="2836"/>
                        <a:pt x="108849" y="51"/>
                        <a:pt x="112300" y="0"/>
                      </a:cubicBezTo>
                      <a:lnTo>
                        <a:pt x="125444" y="0"/>
                      </a:lnTo>
                      <a:cubicBezTo>
                        <a:pt x="128916" y="0"/>
                        <a:pt x="131731" y="2815"/>
                        <a:pt x="131731" y="6287"/>
                      </a:cubicBezTo>
                      <a:lnTo>
                        <a:pt x="131731" y="77819"/>
                      </a:lnTo>
                      <a:cubicBezTo>
                        <a:pt x="131783" y="114169"/>
                        <a:pt x="102358" y="143680"/>
                        <a:pt x="66008" y="143732"/>
                      </a:cubicBezTo>
                      <a:cubicBezTo>
                        <a:pt x="65977" y="143732"/>
                        <a:pt x="65945" y="143732"/>
                        <a:pt x="65913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0" name="爱设计-2-7">
                  <a:extLst>
                    <a:ext uri="{FF2B5EF4-FFF2-40B4-BE49-F238E27FC236}">
                      <a16:creationId xmlns:a16="http://schemas.microsoft.com/office/drawing/2014/main" id="{42849385-0589-9ED0-CFC9-2D9F65703ABF}"/>
                    </a:ext>
                  </a:extLst>
                </p:cNvPr>
                <p:cNvSpPr/>
                <p:nvPr/>
              </p:nvSpPr>
              <p:spPr>
                <a:xfrm>
                  <a:off x="10782851" y="1095780"/>
                  <a:ext cx="93055" cy="116375"/>
                </a:xfrm>
                <a:custGeom>
                  <a:avLst/>
                  <a:gdLst>
                    <a:gd name="connsiteX0" fmla="*/ 6287 w 116682"/>
                    <a:gd name="connsiteY0" fmla="*/ 145923 h 145923"/>
                    <a:gd name="connsiteX1" fmla="*/ 1 w 116682"/>
                    <a:gd name="connsiteY1" fmla="*/ 139829 h 145923"/>
                    <a:gd name="connsiteX2" fmla="*/ 1 w 116682"/>
                    <a:gd name="connsiteY2" fmla="*/ 139637 h 145923"/>
                    <a:gd name="connsiteX3" fmla="*/ 1 w 116682"/>
                    <a:gd name="connsiteY3" fmla="*/ 6287 h 145923"/>
                    <a:gd name="connsiteX4" fmla="*/ 6287 w 116682"/>
                    <a:gd name="connsiteY4" fmla="*/ 0 h 145923"/>
                    <a:gd name="connsiteX5" fmla="*/ 20003 w 116682"/>
                    <a:gd name="connsiteY5" fmla="*/ 0 h 145923"/>
                    <a:gd name="connsiteX6" fmla="*/ 26290 w 116682"/>
                    <a:gd name="connsiteY6" fmla="*/ 6287 h 145923"/>
                    <a:gd name="connsiteX7" fmla="*/ 26290 w 116682"/>
                    <a:gd name="connsiteY7" fmla="*/ 114395 h 145923"/>
                    <a:gd name="connsiteX8" fmla="*/ 32576 w 116682"/>
                    <a:gd name="connsiteY8" fmla="*/ 120682 h 145923"/>
                    <a:gd name="connsiteX9" fmla="*/ 110396 w 116682"/>
                    <a:gd name="connsiteY9" fmla="*/ 120682 h 145923"/>
                    <a:gd name="connsiteX10" fmla="*/ 116682 w 116682"/>
                    <a:gd name="connsiteY10" fmla="*/ 126968 h 145923"/>
                    <a:gd name="connsiteX11" fmla="*/ 116682 w 116682"/>
                    <a:gd name="connsiteY11" fmla="*/ 139637 h 145923"/>
                    <a:gd name="connsiteX12" fmla="*/ 110588 w 116682"/>
                    <a:gd name="connsiteY12" fmla="*/ 145923 h 145923"/>
                    <a:gd name="connsiteX13" fmla="*/ 110396 w 116682"/>
                    <a:gd name="connsiteY13" fmla="*/ 145923 h 145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6682" h="145923">
                      <a:moveTo>
                        <a:pt x="6287" y="145923"/>
                      </a:moveTo>
                      <a:cubicBezTo>
                        <a:pt x="2868" y="145976"/>
                        <a:pt x="54" y="143248"/>
                        <a:pt x="1" y="139829"/>
                      </a:cubicBezTo>
                      <a:cubicBezTo>
                        <a:pt x="0" y="139765"/>
                        <a:pt x="0" y="139701"/>
                        <a:pt x="1" y="139637"/>
                      </a:cubicBezTo>
                      <a:lnTo>
                        <a:pt x="1" y="6287"/>
                      </a:lnTo>
                      <a:cubicBezTo>
                        <a:pt x="1" y="2815"/>
                        <a:pt x="2815" y="0"/>
                        <a:pt x="6287" y="0"/>
                      </a:cubicBezTo>
                      <a:lnTo>
                        <a:pt x="20003" y="0"/>
                      </a:lnTo>
                      <a:cubicBezTo>
                        <a:pt x="23475" y="0"/>
                        <a:pt x="26290" y="2815"/>
                        <a:pt x="26290" y="6287"/>
                      </a:cubicBezTo>
                      <a:lnTo>
                        <a:pt x="26290" y="114395"/>
                      </a:lnTo>
                      <a:cubicBezTo>
                        <a:pt x="26290" y="117867"/>
                        <a:pt x="29104" y="120682"/>
                        <a:pt x="32576" y="120682"/>
                      </a:cubicBezTo>
                      <a:lnTo>
                        <a:pt x="110396" y="120682"/>
                      </a:lnTo>
                      <a:cubicBezTo>
                        <a:pt x="113868" y="120682"/>
                        <a:pt x="116682" y="123496"/>
                        <a:pt x="116682" y="126968"/>
                      </a:cubicBezTo>
                      <a:lnTo>
                        <a:pt x="116682" y="139637"/>
                      </a:lnTo>
                      <a:cubicBezTo>
                        <a:pt x="116735" y="143055"/>
                        <a:pt x="114007" y="145870"/>
                        <a:pt x="110588" y="145923"/>
                      </a:cubicBezTo>
                      <a:cubicBezTo>
                        <a:pt x="110524" y="145924"/>
                        <a:pt x="110460" y="145924"/>
                        <a:pt x="110396" y="14592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" name="爱设计-2-8">
                  <a:extLst>
                    <a:ext uri="{FF2B5EF4-FFF2-40B4-BE49-F238E27FC236}">
                      <a16:creationId xmlns:a16="http://schemas.microsoft.com/office/drawing/2014/main" id="{19C3AE3B-1F06-3586-F86B-19FBEC82E5CE}"/>
                    </a:ext>
                  </a:extLst>
                </p:cNvPr>
                <p:cNvSpPr/>
                <p:nvPr/>
              </p:nvSpPr>
              <p:spPr>
                <a:xfrm>
                  <a:off x="11133572" y="1096312"/>
                  <a:ext cx="119110" cy="119110"/>
                </a:xfrm>
                <a:custGeom>
                  <a:avLst/>
                  <a:gdLst>
                    <a:gd name="connsiteX0" fmla="*/ 74867 w 149352"/>
                    <a:gd name="connsiteY0" fmla="*/ 149352 h 149352"/>
                    <a:gd name="connsiteX1" fmla="*/ 0 w 149352"/>
                    <a:gd name="connsiteY1" fmla="*/ 74867 h 149352"/>
                    <a:gd name="connsiteX2" fmla="*/ 74486 w 149352"/>
                    <a:gd name="connsiteY2" fmla="*/ 0 h 149352"/>
                    <a:gd name="connsiteX3" fmla="*/ 149352 w 149352"/>
                    <a:gd name="connsiteY3" fmla="*/ 74486 h 149352"/>
                    <a:gd name="connsiteX4" fmla="*/ 149352 w 149352"/>
                    <a:gd name="connsiteY4" fmla="*/ 74676 h 149352"/>
                    <a:gd name="connsiteX5" fmla="*/ 74867 w 149352"/>
                    <a:gd name="connsiteY5" fmla="*/ 149352 h 149352"/>
                    <a:gd name="connsiteX6" fmla="*/ 74867 w 149352"/>
                    <a:gd name="connsiteY6" fmla="*/ 25527 h 149352"/>
                    <a:gd name="connsiteX7" fmla="*/ 25527 w 149352"/>
                    <a:gd name="connsiteY7" fmla="*/ 74676 h 149352"/>
                    <a:gd name="connsiteX8" fmla="*/ 74676 w 149352"/>
                    <a:gd name="connsiteY8" fmla="*/ 124015 h 149352"/>
                    <a:gd name="connsiteX9" fmla="*/ 124015 w 149352"/>
                    <a:gd name="connsiteY9" fmla="*/ 74866 h 149352"/>
                    <a:gd name="connsiteX10" fmla="*/ 124016 w 149352"/>
                    <a:gd name="connsiteY10" fmla="*/ 74771 h 149352"/>
                    <a:gd name="connsiteX11" fmla="*/ 74866 w 149352"/>
                    <a:gd name="connsiteY11" fmla="*/ 25432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9352" h="149352">
                      <a:moveTo>
                        <a:pt x="74867" y="149352"/>
                      </a:moveTo>
                      <a:cubicBezTo>
                        <a:pt x="33624" y="149457"/>
                        <a:pt x="105" y="116109"/>
                        <a:pt x="0" y="74867"/>
                      </a:cubicBezTo>
                      <a:cubicBezTo>
                        <a:pt x="-105" y="33624"/>
                        <a:pt x="33243" y="105"/>
                        <a:pt x="74486" y="0"/>
                      </a:cubicBezTo>
                      <a:cubicBezTo>
                        <a:pt x="115728" y="-105"/>
                        <a:pt x="149247" y="33243"/>
                        <a:pt x="149352" y="74486"/>
                      </a:cubicBezTo>
                      <a:cubicBezTo>
                        <a:pt x="149352" y="74549"/>
                        <a:pt x="149352" y="74612"/>
                        <a:pt x="149352" y="74676"/>
                      </a:cubicBezTo>
                      <a:cubicBezTo>
                        <a:pt x="149300" y="115822"/>
                        <a:pt x="116013" y="149195"/>
                        <a:pt x="74867" y="149352"/>
                      </a:cubicBezTo>
                      <a:close/>
                      <a:moveTo>
                        <a:pt x="74867" y="25527"/>
                      </a:moveTo>
                      <a:cubicBezTo>
                        <a:pt x="47670" y="25474"/>
                        <a:pt x="25580" y="47479"/>
                        <a:pt x="25527" y="74676"/>
                      </a:cubicBezTo>
                      <a:cubicBezTo>
                        <a:pt x="25474" y="101873"/>
                        <a:pt x="47479" y="123963"/>
                        <a:pt x="74676" y="124015"/>
                      </a:cubicBezTo>
                      <a:cubicBezTo>
                        <a:pt x="101873" y="124068"/>
                        <a:pt x="123963" y="102063"/>
                        <a:pt x="124015" y="74866"/>
                      </a:cubicBezTo>
                      <a:cubicBezTo>
                        <a:pt x="124016" y="74835"/>
                        <a:pt x="124016" y="74803"/>
                        <a:pt x="124016" y="74771"/>
                      </a:cubicBezTo>
                      <a:cubicBezTo>
                        <a:pt x="124016" y="47596"/>
                        <a:pt x="102042" y="25537"/>
                        <a:pt x="74866" y="254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2" name="爱设计-2-9">
                  <a:extLst>
                    <a:ext uri="{FF2B5EF4-FFF2-40B4-BE49-F238E27FC236}">
                      <a16:creationId xmlns:a16="http://schemas.microsoft.com/office/drawing/2014/main" id="{22C87587-9AB8-80FC-5116-8706F03408BE}"/>
                    </a:ext>
                  </a:extLst>
                </p:cNvPr>
                <p:cNvSpPr/>
                <p:nvPr/>
              </p:nvSpPr>
              <p:spPr>
                <a:xfrm>
                  <a:off x="10880009" y="1094261"/>
                  <a:ext cx="119109" cy="119109"/>
                </a:xfrm>
                <a:custGeom>
                  <a:avLst/>
                  <a:gdLst>
                    <a:gd name="connsiteX0" fmla="*/ 74676 w 149351"/>
                    <a:gd name="connsiteY0" fmla="*/ 149352 h 149351"/>
                    <a:gd name="connsiteX1" fmla="*/ 0 w 149351"/>
                    <a:gd name="connsiteY1" fmla="*/ 74676 h 149351"/>
                    <a:gd name="connsiteX2" fmla="*/ 74676 w 149351"/>
                    <a:gd name="connsiteY2" fmla="*/ 0 h 149351"/>
                    <a:gd name="connsiteX3" fmla="*/ 149352 w 149351"/>
                    <a:gd name="connsiteY3" fmla="*/ 74676 h 149351"/>
                    <a:gd name="connsiteX4" fmla="*/ 74676 w 149351"/>
                    <a:gd name="connsiteY4" fmla="*/ 149352 h 149351"/>
                    <a:gd name="connsiteX5" fmla="*/ 74676 w 149351"/>
                    <a:gd name="connsiteY5" fmla="*/ 25527 h 149351"/>
                    <a:gd name="connsiteX6" fmla="*/ 25910 w 149351"/>
                    <a:gd name="connsiteY6" fmla="*/ 75245 h 149351"/>
                    <a:gd name="connsiteX7" fmla="*/ 75629 w 149351"/>
                    <a:gd name="connsiteY7" fmla="*/ 124011 h 149351"/>
                    <a:gd name="connsiteX8" fmla="*/ 124396 w 149351"/>
                    <a:gd name="connsiteY8" fmla="*/ 74676 h 149351"/>
                    <a:gd name="connsiteX9" fmla="*/ 75251 w 149351"/>
                    <a:gd name="connsiteY9" fmla="*/ 25524 h 149351"/>
                    <a:gd name="connsiteX10" fmla="*/ 74676 w 149351"/>
                    <a:gd name="connsiteY10" fmla="*/ 25527 h 149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9351" h="149351">
                      <a:moveTo>
                        <a:pt x="74676" y="149352"/>
                      </a:moveTo>
                      <a:cubicBezTo>
                        <a:pt x="33434" y="149352"/>
                        <a:pt x="0" y="115918"/>
                        <a:pt x="0" y="74676"/>
                      </a:cubicBezTo>
                      <a:cubicBezTo>
                        <a:pt x="0" y="33434"/>
                        <a:pt x="33434" y="0"/>
                        <a:pt x="74676" y="0"/>
                      </a:cubicBezTo>
                      <a:cubicBezTo>
                        <a:pt x="115918" y="0"/>
                        <a:pt x="149352" y="33434"/>
                        <a:pt x="149352" y="74676"/>
                      </a:cubicBezTo>
                      <a:cubicBezTo>
                        <a:pt x="149352" y="115918"/>
                        <a:pt x="115918" y="149352"/>
                        <a:pt x="74676" y="149352"/>
                      </a:cubicBezTo>
                      <a:close/>
                      <a:moveTo>
                        <a:pt x="74676" y="25527"/>
                      </a:moveTo>
                      <a:cubicBezTo>
                        <a:pt x="47480" y="25790"/>
                        <a:pt x="25647" y="48050"/>
                        <a:pt x="25910" y="75245"/>
                      </a:cubicBezTo>
                      <a:cubicBezTo>
                        <a:pt x="26173" y="102441"/>
                        <a:pt x="48433" y="124274"/>
                        <a:pt x="75629" y="124011"/>
                      </a:cubicBezTo>
                      <a:cubicBezTo>
                        <a:pt x="102675" y="123749"/>
                        <a:pt x="124447" y="101723"/>
                        <a:pt x="124396" y="74676"/>
                      </a:cubicBezTo>
                      <a:cubicBezTo>
                        <a:pt x="124398" y="47532"/>
                        <a:pt x="102395" y="25525"/>
                        <a:pt x="75251" y="25524"/>
                      </a:cubicBezTo>
                      <a:cubicBezTo>
                        <a:pt x="75059" y="25524"/>
                        <a:pt x="74868" y="25525"/>
                        <a:pt x="74676" y="2552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3" name="爱设计-2-10">
                  <a:extLst>
                    <a:ext uri="{FF2B5EF4-FFF2-40B4-BE49-F238E27FC236}">
                      <a16:creationId xmlns:a16="http://schemas.microsoft.com/office/drawing/2014/main" id="{905469E0-22B0-9424-D16E-D1073F12FBF0}"/>
                    </a:ext>
                  </a:extLst>
                </p:cNvPr>
                <p:cNvSpPr/>
                <p:nvPr/>
              </p:nvSpPr>
              <p:spPr>
                <a:xfrm>
                  <a:off x="11007398" y="1093083"/>
                  <a:ext cx="120880" cy="119110"/>
                </a:xfrm>
                <a:custGeom>
                  <a:avLst/>
                  <a:gdLst>
                    <a:gd name="connsiteX0" fmla="*/ 145638 w 151572"/>
                    <a:gd name="connsiteY0" fmla="*/ 64438 h 149352"/>
                    <a:gd name="connsiteX1" fmla="*/ 145066 w 151572"/>
                    <a:gd name="connsiteY1" fmla="*/ 64438 h 149352"/>
                    <a:gd name="connsiteX2" fmla="*/ 145066 w 151572"/>
                    <a:gd name="connsiteY2" fmla="*/ 64438 h 149352"/>
                    <a:gd name="connsiteX3" fmla="*/ 87916 w 151572"/>
                    <a:gd name="connsiteY3" fmla="*/ 64438 h 149352"/>
                    <a:gd name="connsiteX4" fmla="*/ 81630 w 151572"/>
                    <a:gd name="connsiteY4" fmla="*/ 70724 h 149352"/>
                    <a:gd name="connsiteX5" fmla="*/ 81630 w 151572"/>
                    <a:gd name="connsiteY5" fmla="*/ 83583 h 149352"/>
                    <a:gd name="connsiteX6" fmla="*/ 87916 w 151572"/>
                    <a:gd name="connsiteY6" fmla="*/ 89869 h 149352"/>
                    <a:gd name="connsiteX7" fmla="*/ 115443 w 151572"/>
                    <a:gd name="connsiteY7" fmla="*/ 89869 h 149352"/>
                    <a:gd name="connsiteX8" fmla="*/ 119539 w 151572"/>
                    <a:gd name="connsiteY8" fmla="*/ 91584 h 149352"/>
                    <a:gd name="connsiteX9" fmla="*/ 120492 w 151572"/>
                    <a:gd name="connsiteY9" fmla="*/ 96632 h 149352"/>
                    <a:gd name="connsiteX10" fmla="*/ 120492 w 151572"/>
                    <a:gd name="connsiteY10" fmla="*/ 96632 h 149352"/>
                    <a:gd name="connsiteX11" fmla="*/ 120492 w 151572"/>
                    <a:gd name="connsiteY11" fmla="*/ 96632 h 149352"/>
                    <a:gd name="connsiteX12" fmla="*/ 103632 w 151572"/>
                    <a:gd name="connsiteY12" fmla="*/ 117873 h 149352"/>
                    <a:gd name="connsiteX13" fmla="*/ 102870 w 151572"/>
                    <a:gd name="connsiteY13" fmla="*/ 117873 h 149352"/>
                    <a:gd name="connsiteX14" fmla="*/ 100299 w 151572"/>
                    <a:gd name="connsiteY14" fmla="*/ 119206 h 149352"/>
                    <a:gd name="connsiteX15" fmla="*/ 100299 w 151572"/>
                    <a:gd name="connsiteY15" fmla="*/ 119206 h 149352"/>
                    <a:gd name="connsiteX16" fmla="*/ 99156 w 151572"/>
                    <a:gd name="connsiteY16" fmla="*/ 119778 h 149352"/>
                    <a:gd name="connsiteX17" fmla="*/ 99156 w 151572"/>
                    <a:gd name="connsiteY17" fmla="*/ 119778 h 149352"/>
                    <a:gd name="connsiteX18" fmla="*/ 98108 w 151572"/>
                    <a:gd name="connsiteY18" fmla="*/ 120254 h 149352"/>
                    <a:gd name="connsiteX19" fmla="*/ 98108 w 151572"/>
                    <a:gd name="connsiteY19" fmla="*/ 120254 h 149352"/>
                    <a:gd name="connsiteX20" fmla="*/ 96965 w 151572"/>
                    <a:gd name="connsiteY20" fmla="*/ 120254 h 149352"/>
                    <a:gd name="connsiteX21" fmla="*/ 96965 w 151572"/>
                    <a:gd name="connsiteY21" fmla="*/ 120254 h 149352"/>
                    <a:gd name="connsiteX22" fmla="*/ 91345 w 151572"/>
                    <a:gd name="connsiteY22" fmla="*/ 122254 h 149352"/>
                    <a:gd name="connsiteX23" fmla="*/ 91345 w 151572"/>
                    <a:gd name="connsiteY23" fmla="*/ 122254 h 149352"/>
                    <a:gd name="connsiteX24" fmla="*/ 90012 w 151572"/>
                    <a:gd name="connsiteY24" fmla="*/ 122254 h 149352"/>
                    <a:gd name="connsiteX25" fmla="*/ 90012 w 151572"/>
                    <a:gd name="connsiteY25" fmla="*/ 122254 h 149352"/>
                    <a:gd name="connsiteX26" fmla="*/ 88678 w 151572"/>
                    <a:gd name="connsiteY26" fmla="*/ 122254 h 149352"/>
                    <a:gd name="connsiteX27" fmla="*/ 88678 w 151572"/>
                    <a:gd name="connsiteY27" fmla="*/ 122254 h 149352"/>
                    <a:gd name="connsiteX28" fmla="*/ 81344 w 151572"/>
                    <a:gd name="connsiteY28" fmla="*/ 123302 h 149352"/>
                    <a:gd name="connsiteX29" fmla="*/ 71819 w 151572"/>
                    <a:gd name="connsiteY29" fmla="*/ 123302 h 149352"/>
                    <a:gd name="connsiteX30" fmla="*/ 70581 w 151572"/>
                    <a:gd name="connsiteY30" fmla="*/ 123302 h 149352"/>
                    <a:gd name="connsiteX31" fmla="*/ 70581 w 151572"/>
                    <a:gd name="connsiteY31" fmla="*/ 123302 h 149352"/>
                    <a:gd name="connsiteX32" fmla="*/ 66580 w 151572"/>
                    <a:gd name="connsiteY32" fmla="*/ 122540 h 149352"/>
                    <a:gd name="connsiteX33" fmla="*/ 66580 w 151572"/>
                    <a:gd name="connsiteY33" fmla="*/ 122540 h 149352"/>
                    <a:gd name="connsiteX34" fmla="*/ 29259 w 151572"/>
                    <a:gd name="connsiteY34" fmla="*/ 63743 h 149352"/>
                    <a:gd name="connsiteX35" fmla="*/ 63246 w 151572"/>
                    <a:gd name="connsiteY35" fmla="*/ 27290 h 149352"/>
                    <a:gd name="connsiteX36" fmla="*/ 63246 w 151572"/>
                    <a:gd name="connsiteY36" fmla="*/ 27290 h 149352"/>
                    <a:gd name="connsiteX37" fmla="*/ 72009 w 151572"/>
                    <a:gd name="connsiteY37" fmla="*/ 25480 h 149352"/>
                    <a:gd name="connsiteX38" fmla="*/ 72009 w 151572"/>
                    <a:gd name="connsiteY38" fmla="*/ 25480 h 149352"/>
                    <a:gd name="connsiteX39" fmla="*/ 75438 w 151572"/>
                    <a:gd name="connsiteY39" fmla="*/ 25480 h 149352"/>
                    <a:gd name="connsiteX40" fmla="*/ 77534 w 151572"/>
                    <a:gd name="connsiteY40" fmla="*/ 25480 h 149352"/>
                    <a:gd name="connsiteX41" fmla="*/ 108966 w 151572"/>
                    <a:gd name="connsiteY41" fmla="*/ 36815 h 149352"/>
                    <a:gd name="connsiteX42" fmla="*/ 109538 w 151572"/>
                    <a:gd name="connsiteY42" fmla="*/ 37387 h 149352"/>
                    <a:gd name="connsiteX43" fmla="*/ 109538 w 151572"/>
                    <a:gd name="connsiteY43" fmla="*/ 37387 h 149352"/>
                    <a:gd name="connsiteX44" fmla="*/ 112395 w 151572"/>
                    <a:gd name="connsiteY44" fmla="*/ 40054 h 149352"/>
                    <a:gd name="connsiteX45" fmla="*/ 120396 w 151572"/>
                    <a:gd name="connsiteY45" fmla="*/ 40720 h 149352"/>
                    <a:gd name="connsiteX46" fmla="*/ 131064 w 151572"/>
                    <a:gd name="connsiteY46" fmla="*/ 33291 h 149352"/>
                    <a:gd name="connsiteX47" fmla="*/ 132781 w 151572"/>
                    <a:gd name="connsiteY47" fmla="*/ 24705 h 149352"/>
                    <a:gd name="connsiteX48" fmla="*/ 132588 w 151572"/>
                    <a:gd name="connsiteY48" fmla="*/ 24433 h 149352"/>
                    <a:gd name="connsiteX49" fmla="*/ 122016 w 151572"/>
                    <a:gd name="connsiteY49" fmla="*/ 14908 h 149352"/>
                    <a:gd name="connsiteX50" fmla="*/ 77343 w 151572"/>
                    <a:gd name="connsiteY50" fmla="*/ 49 h 149352"/>
                    <a:gd name="connsiteX51" fmla="*/ 77343 w 151572"/>
                    <a:gd name="connsiteY51" fmla="*/ 49 h 149352"/>
                    <a:gd name="connsiteX52" fmla="*/ 49 w 151572"/>
                    <a:gd name="connsiteY52" fmla="*/ 72010 h 149352"/>
                    <a:gd name="connsiteX53" fmla="*/ 72010 w 151572"/>
                    <a:gd name="connsiteY53" fmla="*/ 149305 h 149352"/>
                    <a:gd name="connsiteX54" fmla="*/ 77344 w 151572"/>
                    <a:gd name="connsiteY54" fmla="*/ 149305 h 149352"/>
                    <a:gd name="connsiteX55" fmla="*/ 84487 w 151572"/>
                    <a:gd name="connsiteY55" fmla="*/ 149305 h 149352"/>
                    <a:gd name="connsiteX56" fmla="*/ 86202 w 151572"/>
                    <a:gd name="connsiteY56" fmla="*/ 149305 h 149352"/>
                    <a:gd name="connsiteX57" fmla="*/ 87440 w 151572"/>
                    <a:gd name="connsiteY57" fmla="*/ 149305 h 149352"/>
                    <a:gd name="connsiteX58" fmla="*/ 88583 w 151572"/>
                    <a:gd name="connsiteY58" fmla="*/ 149305 h 149352"/>
                    <a:gd name="connsiteX59" fmla="*/ 89631 w 151572"/>
                    <a:gd name="connsiteY59" fmla="*/ 149305 h 149352"/>
                    <a:gd name="connsiteX60" fmla="*/ 91536 w 151572"/>
                    <a:gd name="connsiteY60" fmla="*/ 149305 h 149352"/>
                    <a:gd name="connsiteX61" fmla="*/ 92583 w 151572"/>
                    <a:gd name="connsiteY61" fmla="*/ 149305 h 149352"/>
                    <a:gd name="connsiteX62" fmla="*/ 93726 w 151572"/>
                    <a:gd name="connsiteY62" fmla="*/ 149305 h 149352"/>
                    <a:gd name="connsiteX63" fmla="*/ 94679 w 151572"/>
                    <a:gd name="connsiteY63" fmla="*/ 149305 h 149352"/>
                    <a:gd name="connsiteX64" fmla="*/ 96679 w 151572"/>
                    <a:gd name="connsiteY64" fmla="*/ 149305 h 149352"/>
                    <a:gd name="connsiteX65" fmla="*/ 97536 w 151572"/>
                    <a:gd name="connsiteY65" fmla="*/ 149305 h 149352"/>
                    <a:gd name="connsiteX66" fmla="*/ 98775 w 151572"/>
                    <a:gd name="connsiteY66" fmla="*/ 149305 h 149352"/>
                    <a:gd name="connsiteX67" fmla="*/ 99632 w 151572"/>
                    <a:gd name="connsiteY67" fmla="*/ 149305 h 149352"/>
                    <a:gd name="connsiteX68" fmla="*/ 101727 w 151572"/>
                    <a:gd name="connsiteY68" fmla="*/ 148543 h 149352"/>
                    <a:gd name="connsiteX69" fmla="*/ 102489 w 151572"/>
                    <a:gd name="connsiteY69" fmla="*/ 148543 h 149352"/>
                    <a:gd name="connsiteX70" fmla="*/ 103728 w 151572"/>
                    <a:gd name="connsiteY70" fmla="*/ 148543 h 149352"/>
                    <a:gd name="connsiteX71" fmla="*/ 103728 w 151572"/>
                    <a:gd name="connsiteY71" fmla="*/ 148543 h 149352"/>
                    <a:gd name="connsiteX72" fmla="*/ 106299 w 151572"/>
                    <a:gd name="connsiteY72" fmla="*/ 147591 h 149352"/>
                    <a:gd name="connsiteX73" fmla="*/ 106966 w 151572"/>
                    <a:gd name="connsiteY73" fmla="*/ 147591 h 149352"/>
                    <a:gd name="connsiteX74" fmla="*/ 110967 w 151572"/>
                    <a:gd name="connsiteY74" fmla="*/ 145686 h 149352"/>
                    <a:gd name="connsiteX75" fmla="*/ 111538 w 151572"/>
                    <a:gd name="connsiteY75" fmla="*/ 145686 h 149352"/>
                    <a:gd name="connsiteX76" fmla="*/ 114015 w 151572"/>
                    <a:gd name="connsiteY76" fmla="*/ 144257 h 149352"/>
                    <a:gd name="connsiteX77" fmla="*/ 114015 w 151572"/>
                    <a:gd name="connsiteY77" fmla="*/ 144257 h 149352"/>
                    <a:gd name="connsiteX78" fmla="*/ 115253 w 151572"/>
                    <a:gd name="connsiteY78" fmla="*/ 143495 h 149352"/>
                    <a:gd name="connsiteX79" fmla="*/ 115729 w 151572"/>
                    <a:gd name="connsiteY79" fmla="*/ 143495 h 149352"/>
                    <a:gd name="connsiteX80" fmla="*/ 118110 w 151572"/>
                    <a:gd name="connsiteY80" fmla="*/ 141971 h 149352"/>
                    <a:gd name="connsiteX81" fmla="*/ 118110 w 151572"/>
                    <a:gd name="connsiteY81" fmla="*/ 141971 h 149352"/>
                    <a:gd name="connsiteX82" fmla="*/ 119349 w 151572"/>
                    <a:gd name="connsiteY82" fmla="*/ 141114 h 149352"/>
                    <a:gd name="connsiteX83" fmla="*/ 119349 w 151572"/>
                    <a:gd name="connsiteY83" fmla="*/ 141114 h 149352"/>
                    <a:gd name="connsiteX84" fmla="*/ 121730 w 151572"/>
                    <a:gd name="connsiteY84" fmla="*/ 139399 h 149352"/>
                    <a:gd name="connsiteX85" fmla="*/ 121730 w 151572"/>
                    <a:gd name="connsiteY85" fmla="*/ 139399 h 149352"/>
                    <a:gd name="connsiteX86" fmla="*/ 122968 w 151572"/>
                    <a:gd name="connsiteY86" fmla="*/ 138352 h 149352"/>
                    <a:gd name="connsiteX87" fmla="*/ 122968 w 151572"/>
                    <a:gd name="connsiteY87" fmla="*/ 138352 h 149352"/>
                    <a:gd name="connsiteX88" fmla="*/ 125349 w 151572"/>
                    <a:gd name="connsiteY88" fmla="*/ 136351 h 149352"/>
                    <a:gd name="connsiteX89" fmla="*/ 125349 w 151572"/>
                    <a:gd name="connsiteY89" fmla="*/ 136351 h 149352"/>
                    <a:gd name="connsiteX90" fmla="*/ 150400 w 151572"/>
                    <a:gd name="connsiteY90" fmla="*/ 80630 h 149352"/>
                    <a:gd name="connsiteX91" fmla="*/ 150400 w 151572"/>
                    <a:gd name="connsiteY91" fmla="*/ 74248 h 149352"/>
                    <a:gd name="connsiteX92" fmla="*/ 149006 w 151572"/>
                    <a:gd name="connsiteY92" fmla="*/ 65604 h 149352"/>
                    <a:gd name="connsiteX93" fmla="*/ 145638 w 151572"/>
                    <a:gd name="connsiteY93" fmla="*/ 64438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151572" h="149352">
                      <a:moveTo>
                        <a:pt x="145638" y="64438"/>
                      </a:moveTo>
                      <a:lnTo>
                        <a:pt x="145066" y="64438"/>
                      </a:lnTo>
                      <a:lnTo>
                        <a:pt x="145066" y="64438"/>
                      </a:lnTo>
                      <a:lnTo>
                        <a:pt x="87916" y="64438"/>
                      </a:lnTo>
                      <a:cubicBezTo>
                        <a:pt x="84444" y="64438"/>
                        <a:pt x="81630" y="67252"/>
                        <a:pt x="81630" y="70724"/>
                      </a:cubicBezTo>
                      <a:lnTo>
                        <a:pt x="81630" y="83583"/>
                      </a:lnTo>
                      <a:cubicBezTo>
                        <a:pt x="81630" y="87055"/>
                        <a:pt x="84444" y="89869"/>
                        <a:pt x="87916" y="89869"/>
                      </a:cubicBezTo>
                      <a:lnTo>
                        <a:pt x="115443" y="89869"/>
                      </a:lnTo>
                      <a:cubicBezTo>
                        <a:pt x="116988" y="89843"/>
                        <a:pt x="118474" y="90465"/>
                        <a:pt x="119539" y="91584"/>
                      </a:cubicBezTo>
                      <a:cubicBezTo>
                        <a:pt x="120734" y="92976"/>
                        <a:pt x="121097" y="94900"/>
                        <a:pt x="120492" y="96632"/>
                      </a:cubicBezTo>
                      <a:lnTo>
                        <a:pt x="120492" y="96632"/>
                      </a:lnTo>
                      <a:lnTo>
                        <a:pt x="120492" y="96632"/>
                      </a:lnTo>
                      <a:cubicBezTo>
                        <a:pt x="116693" y="104984"/>
                        <a:pt x="110905" y="112278"/>
                        <a:pt x="103632" y="117873"/>
                      </a:cubicBezTo>
                      <a:lnTo>
                        <a:pt x="102870" y="117873"/>
                      </a:lnTo>
                      <a:lnTo>
                        <a:pt x="100299" y="119206"/>
                      </a:lnTo>
                      <a:lnTo>
                        <a:pt x="100299" y="119206"/>
                      </a:lnTo>
                      <a:lnTo>
                        <a:pt x="99156" y="119778"/>
                      </a:lnTo>
                      <a:lnTo>
                        <a:pt x="99156" y="119778"/>
                      </a:lnTo>
                      <a:lnTo>
                        <a:pt x="98108" y="120254"/>
                      </a:lnTo>
                      <a:lnTo>
                        <a:pt x="98108" y="120254"/>
                      </a:lnTo>
                      <a:lnTo>
                        <a:pt x="96965" y="120254"/>
                      </a:lnTo>
                      <a:lnTo>
                        <a:pt x="96965" y="120254"/>
                      </a:lnTo>
                      <a:lnTo>
                        <a:pt x="91345" y="122254"/>
                      </a:lnTo>
                      <a:lnTo>
                        <a:pt x="91345" y="122254"/>
                      </a:lnTo>
                      <a:lnTo>
                        <a:pt x="90012" y="122254"/>
                      </a:lnTo>
                      <a:lnTo>
                        <a:pt x="90012" y="122254"/>
                      </a:lnTo>
                      <a:lnTo>
                        <a:pt x="88678" y="122254"/>
                      </a:lnTo>
                      <a:lnTo>
                        <a:pt x="88678" y="122254"/>
                      </a:lnTo>
                      <a:cubicBezTo>
                        <a:pt x="86262" y="122783"/>
                        <a:pt x="83811" y="123133"/>
                        <a:pt x="81344" y="123302"/>
                      </a:cubicBezTo>
                      <a:lnTo>
                        <a:pt x="71819" y="123302"/>
                      </a:lnTo>
                      <a:lnTo>
                        <a:pt x="70581" y="123302"/>
                      </a:lnTo>
                      <a:lnTo>
                        <a:pt x="70581" y="123302"/>
                      </a:lnTo>
                      <a:lnTo>
                        <a:pt x="66580" y="122540"/>
                      </a:lnTo>
                      <a:lnTo>
                        <a:pt x="66580" y="122540"/>
                      </a:lnTo>
                      <a:cubicBezTo>
                        <a:pt x="40038" y="116609"/>
                        <a:pt x="23329" y="90285"/>
                        <a:pt x="29259" y="63743"/>
                      </a:cubicBezTo>
                      <a:cubicBezTo>
                        <a:pt x="33149" y="46333"/>
                        <a:pt x="46151" y="32388"/>
                        <a:pt x="63246" y="27290"/>
                      </a:cubicBezTo>
                      <a:lnTo>
                        <a:pt x="63246" y="27290"/>
                      </a:lnTo>
                      <a:cubicBezTo>
                        <a:pt x="66102" y="26405"/>
                        <a:pt x="69037" y="25799"/>
                        <a:pt x="72009" y="25480"/>
                      </a:cubicBezTo>
                      <a:lnTo>
                        <a:pt x="72009" y="25480"/>
                      </a:lnTo>
                      <a:lnTo>
                        <a:pt x="75438" y="25480"/>
                      </a:lnTo>
                      <a:lnTo>
                        <a:pt x="77534" y="25480"/>
                      </a:lnTo>
                      <a:cubicBezTo>
                        <a:pt x="89018" y="25448"/>
                        <a:pt x="100146" y="29461"/>
                        <a:pt x="108966" y="36815"/>
                      </a:cubicBezTo>
                      <a:lnTo>
                        <a:pt x="109538" y="37387"/>
                      </a:lnTo>
                      <a:lnTo>
                        <a:pt x="109538" y="37387"/>
                      </a:lnTo>
                      <a:lnTo>
                        <a:pt x="112395" y="40054"/>
                      </a:lnTo>
                      <a:cubicBezTo>
                        <a:pt x="114519" y="42249"/>
                        <a:pt x="117939" y="42534"/>
                        <a:pt x="120396" y="40720"/>
                      </a:cubicBezTo>
                      <a:lnTo>
                        <a:pt x="131064" y="33291"/>
                      </a:lnTo>
                      <a:cubicBezTo>
                        <a:pt x="133909" y="31394"/>
                        <a:pt x="134678" y="27550"/>
                        <a:pt x="132781" y="24705"/>
                      </a:cubicBezTo>
                      <a:cubicBezTo>
                        <a:pt x="132719" y="24612"/>
                        <a:pt x="132655" y="24522"/>
                        <a:pt x="132588" y="24433"/>
                      </a:cubicBezTo>
                      <a:cubicBezTo>
                        <a:pt x="129363" y="20941"/>
                        <a:pt x="125824" y="17753"/>
                        <a:pt x="122016" y="14908"/>
                      </a:cubicBezTo>
                      <a:cubicBezTo>
                        <a:pt x="109110" y="5280"/>
                        <a:pt x="93445" y="69"/>
                        <a:pt x="77343" y="49"/>
                      </a:cubicBezTo>
                      <a:lnTo>
                        <a:pt x="77343" y="49"/>
                      </a:lnTo>
                      <a:cubicBezTo>
                        <a:pt x="36127" y="-1424"/>
                        <a:pt x="1521" y="30794"/>
                        <a:pt x="49" y="72010"/>
                      </a:cubicBezTo>
                      <a:cubicBezTo>
                        <a:pt x="-1424" y="113226"/>
                        <a:pt x="30794" y="147833"/>
                        <a:pt x="72010" y="149305"/>
                      </a:cubicBezTo>
                      <a:cubicBezTo>
                        <a:pt x="73788" y="149369"/>
                        <a:pt x="75566" y="149369"/>
                        <a:pt x="77344" y="149305"/>
                      </a:cubicBezTo>
                      <a:lnTo>
                        <a:pt x="84487" y="149305"/>
                      </a:lnTo>
                      <a:lnTo>
                        <a:pt x="86202" y="149305"/>
                      </a:lnTo>
                      <a:lnTo>
                        <a:pt x="87440" y="149305"/>
                      </a:lnTo>
                      <a:lnTo>
                        <a:pt x="88583" y="149305"/>
                      </a:lnTo>
                      <a:lnTo>
                        <a:pt x="89631" y="149305"/>
                      </a:lnTo>
                      <a:lnTo>
                        <a:pt x="91536" y="149305"/>
                      </a:lnTo>
                      <a:lnTo>
                        <a:pt x="92583" y="149305"/>
                      </a:lnTo>
                      <a:lnTo>
                        <a:pt x="93726" y="149305"/>
                      </a:lnTo>
                      <a:lnTo>
                        <a:pt x="94679" y="149305"/>
                      </a:lnTo>
                      <a:lnTo>
                        <a:pt x="96679" y="149305"/>
                      </a:lnTo>
                      <a:lnTo>
                        <a:pt x="97536" y="149305"/>
                      </a:lnTo>
                      <a:lnTo>
                        <a:pt x="98775" y="149305"/>
                      </a:lnTo>
                      <a:lnTo>
                        <a:pt x="99632" y="149305"/>
                      </a:lnTo>
                      <a:lnTo>
                        <a:pt x="101727" y="148543"/>
                      </a:lnTo>
                      <a:lnTo>
                        <a:pt x="102489" y="148543"/>
                      </a:lnTo>
                      <a:lnTo>
                        <a:pt x="103728" y="148543"/>
                      </a:lnTo>
                      <a:lnTo>
                        <a:pt x="103728" y="148543"/>
                      </a:lnTo>
                      <a:lnTo>
                        <a:pt x="106299" y="147591"/>
                      </a:lnTo>
                      <a:lnTo>
                        <a:pt x="106966" y="147591"/>
                      </a:lnTo>
                      <a:lnTo>
                        <a:pt x="110967" y="145686"/>
                      </a:lnTo>
                      <a:lnTo>
                        <a:pt x="111538" y="145686"/>
                      </a:lnTo>
                      <a:lnTo>
                        <a:pt x="114015" y="144257"/>
                      </a:lnTo>
                      <a:lnTo>
                        <a:pt x="114015" y="144257"/>
                      </a:lnTo>
                      <a:lnTo>
                        <a:pt x="115253" y="143495"/>
                      </a:lnTo>
                      <a:lnTo>
                        <a:pt x="115729" y="143495"/>
                      </a:lnTo>
                      <a:lnTo>
                        <a:pt x="118110" y="141971"/>
                      </a:lnTo>
                      <a:lnTo>
                        <a:pt x="118110" y="141971"/>
                      </a:lnTo>
                      <a:lnTo>
                        <a:pt x="119349" y="141114"/>
                      </a:lnTo>
                      <a:lnTo>
                        <a:pt x="119349" y="141114"/>
                      </a:lnTo>
                      <a:cubicBezTo>
                        <a:pt x="120185" y="140604"/>
                        <a:pt x="120981" y="140031"/>
                        <a:pt x="121730" y="139399"/>
                      </a:cubicBezTo>
                      <a:lnTo>
                        <a:pt x="121730" y="139399"/>
                      </a:lnTo>
                      <a:lnTo>
                        <a:pt x="122968" y="138352"/>
                      </a:lnTo>
                      <a:lnTo>
                        <a:pt x="122968" y="138352"/>
                      </a:lnTo>
                      <a:lnTo>
                        <a:pt x="125349" y="136351"/>
                      </a:lnTo>
                      <a:lnTo>
                        <a:pt x="125349" y="136351"/>
                      </a:lnTo>
                      <a:cubicBezTo>
                        <a:pt x="141417" y="122313"/>
                        <a:pt x="150564" y="101966"/>
                        <a:pt x="150400" y="80630"/>
                      </a:cubicBezTo>
                      <a:lnTo>
                        <a:pt x="150400" y="74248"/>
                      </a:lnTo>
                      <a:cubicBezTo>
                        <a:pt x="152402" y="71476"/>
                        <a:pt x="151778" y="67606"/>
                        <a:pt x="149006" y="65604"/>
                      </a:cubicBezTo>
                      <a:cubicBezTo>
                        <a:pt x="148022" y="64894"/>
                        <a:pt x="146850" y="64488"/>
                        <a:pt x="145638" y="644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5" name="爱设计-2-11">
                <a:extLst>
                  <a:ext uri="{FF2B5EF4-FFF2-40B4-BE49-F238E27FC236}">
                    <a16:creationId xmlns:a16="http://schemas.microsoft.com/office/drawing/2014/main" id="{F2855939-C43C-EBF6-187C-D2E9CC6D0A50}"/>
                  </a:ext>
                </a:extLst>
              </p:cNvPr>
              <p:cNvSpPr/>
              <p:nvPr/>
            </p:nvSpPr>
            <p:spPr>
              <a:xfrm>
                <a:off x="10870972" y="511599"/>
                <a:ext cx="442972" cy="442972"/>
              </a:xfrm>
              <a:custGeom>
                <a:avLst/>
                <a:gdLst>
                  <a:gd name="connsiteX0" fmla="*/ 210346 w 508951"/>
                  <a:gd name="connsiteY0" fmla="*/ 199937 h 508951"/>
                  <a:gd name="connsiteX1" fmla="*/ 227889 w 508951"/>
                  <a:gd name="connsiteY1" fmla="*/ 217941 h 508951"/>
                  <a:gd name="connsiteX2" fmla="*/ 227888 w 508951"/>
                  <a:gd name="connsiteY2" fmla="*/ 218013 h 508951"/>
                  <a:gd name="connsiteX3" fmla="*/ 209885 w 508951"/>
                  <a:gd name="connsiteY3" fmla="*/ 235485 h 508951"/>
                  <a:gd name="connsiteX4" fmla="*/ 192342 w 508951"/>
                  <a:gd name="connsiteY4" fmla="*/ 217480 h 508951"/>
                  <a:gd name="connsiteX5" fmla="*/ 210346 w 508951"/>
                  <a:gd name="connsiteY5" fmla="*/ 199937 h 508951"/>
                  <a:gd name="connsiteX6" fmla="*/ 276428 w 508951"/>
                  <a:gd name="connsiteY6" fmla="*/ 114552 h 508951"/>
                  <a:gd name="connsiteX7" fmla="*/ 373357 w 508951"/>
                  <a:gd name="connsiteY7" fmla="*/ 211329 h 508951"/>
                  <a:gd name="connsiteX8" fmla="*/ 373357 w 508951"/>
                  <a:gd name="connsiteY8" fmla="*/ 158763 h 508951"/>
                  <a:gd name="connsiteX9" fmla="*/ 373357 w 508951"/>
                  <a:gd name="connsiteY9" fmla="*/ 158686 h 508951"/>
                  <a:gd name="connsiteX10" fmla="*/ 329070 w 508951"/>
                  <a:gd name="connsiteY10" fmla="*/ 114552 h 508951"/>
                  <a:gd name="connsiteX11" fmla="*/ 212695 w 508951"/>
                  <a:gd name="connsiteY11" fmla="*/ 114552 h 508951"/>
                  <a:gd name="connsiteX12" fmla="*/ 155495 w 508951"/>
                  <a:gd name="connsiteY12" fmla="*/ 157319 h 508951"/>
                  <a:gd name="connsiteX13" fmla="*/ 109918 w 508951"/>
                  <a:gd name="connsiteY13" fmla="*/ 311447 h 508951"/>
                  <a:gd name="connsiteX14" fmla="*/ 147626 w 508951"/>
                  <a:gd name="connsiteY14" fmla="*/ 380453 h 508951"/>
                  <a:gd name="connsiteX15" fmla="*/ 163092 w 508951"/>
                  <a:gd name="connsiteY15" fmla="*/ 382701 h 508951"/>
                  <a:gd name="connsiteX16" fmla="*/ 182234 w 508951"/>
                  <a:gd name="connsiteY16" fmla="*/ 366065 h 508951"/>
                  <a:gd name="connsiteX17" fmla="*/ 169397 w 508951"/>
                  <a:gd name="connsiteY17" fmla="*/ 352467 h 508951"/>
                  <a:gd name="connsiteX18" fmla="*/ 141367 w 508951"/>
                  <a:gd name="connsiteY18" fmla="*/ 329678 h 508951"/>
                  <a:gd name="connsiteX19" fmla="*/ 185020 w 508951"/>
                  <a:gd name="connsiteY19" fmla="*/ 274629 h 508951"/>
                  <a:gd name="connsiteX20" fmla="*/ 190438 w 508951"/>
                  <a:gd name="connsiteY20" fmla="*/ 274302 h 508951"/>
                  <a:gd name="connsiteX21" fmla="*/ 236016 w 508951"/>
                  <a:gd name="connsiteY21" fmla="*/ 274302 h 508951"/>
                  <a:gd name="connsiteX22" fmla="*/ 269515 w 508951"/>
                  <a:gd name="connsiteY22" fmla="*/ 307649 h 508951"/>
                  <a:gd name="connsiteX23" fmla="*/ 269515 w 508951"/>
                  <a:gd name="connsiteY23" fmla="*/ 307801 h 508951"/>
                  <a:gd name="connsiteX24" fmla="*/ 269515 w 508951"/>
                  <a:gd name="connsiteY24" fmla="*/ 322310 h 508951"/>
                  <a:gd name="connsiteX25" fmla="*/ 269515 w 508951"/>
                  <a:gd name="connsiteY25" fmla="*/ 347910 h 508951"/>
                  <a:gd name="connsiteX26" fmla="*/ 303849 w 508951"/>
                  <a:gd name="connsiteY26" fmla="*/ 382700 h 508951"/>
                  <a:gd name="connsiteX27" fmla="*/ 303851 w 508951"/>
                  <a:gd name="connsiteY27" fmla="*/ 382700 h 508951"/>
                  <a:gd name="connsiteX28" fmla="*/ 338793 w 508951"/>
                  <a:gd name="connsiteY28" fmla="*/ 382701 h 508951"/>
                  <a:gd name="connsiteX29" fmla="*/ 373205 w 508951"/>
                  <a:gd name="connsiteY29" fmla="*/ 348213 h 508951"/>
                  <a:gd name="connsiteX30" fmla="*/ 373205 w 508951"/>
                  <a:gd name="connsiteY30" fmla="*/ 237232 h 508951"/>
                  <a:gd name="connsiteX31" fmla="*/ 251588 w 508951"/>
                  <a:gd name="connsiteY31" fmla="*/ 114552 h 508951"/>
                  <a:gd name="connsiteX32" fmla="*/ 254552 w 508951"/>
                  <a:gd name="connsiteY32" fmla="*/ 0 h 508951"/>
                  <a:gd name="connsiteX33" fmla="*/ 508951 w 508951"/>
                  <a:gd name="connsiteY33" fmla="*/ 254476 h 508951"/>
                  <a:gd name="connsiteX34" fmla="*/ 508951 w 508951"/>
                  <a:gd name="connsiteY34" fmla="*/ 254552 h 508951"/>
                  <a:gd name="connsiteX35" fmla="*/ 254399 w 508951"/>
                  <a:gd name="connsiteY35" fmla="*/ 508951 h 508951"/>
                  <a:gd name="connsiteX36" fmla="*/ 0 w 508951"/>
                  <a:gd name="connsiteY36" fmla="*/ 254399 h 508951"/>
                  <a:gd name="connsiteX37" fmla="*/ 254552 w 508951"/>
                  <a:gd name="connsiteY37" fmla="*/ 0 h 508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508951" h="508951">
                    <a:moveTo>
                      <a:pt x="210346" y="199937"/>
                    </a:moveTo>
                    <a:cubicBezTo>
                      <a:pt x="220162" y="200064"/>
                      <a:pt x="228016" y="208125"/>
                      <a:pt x="227889" y="217941"/>
                    </a:cubicBezTo>
                    <a:cubicBezTo>
                      <a:pt x="227888" y="217965"/>
                      <a:pt x="227888" y="217989"/>
                      <a:pt x="227888" y="218013"/>
                    </a:cubicBezTo>
                    <a:cubicBezTo>
                      <a:pt x="227722" y="227801"/>
                      <a:pt x="219673" y="235611"/>
                      <a:pt x="209885" y="235485"/>
                    </a:cubicBezTo>
                    <a:cubicBezTo>
                      <a:pt x="200069" y="235357"/>
                      <a:pt x="192214" y="227297"/>
                      <a:pt x="192342" y="217480"/>
                    </a:cubicBezTo>
                    <a:cubicBezTo>
                      <a:pt x="192469" y="207664"/>
                      <a:pt x="200530" y="199810"/>
                      <a:pt x="210346" y="199937"/>
                    </a:cubicBezTo>
                    <a:close/>
                    <a:moveTo>
                      <a:pt x="276428" y="114552"/>
                    </a:moveTo>
                    <a:cubicBezTo>
                      <a:pt x="276964" y="167836"/>
                      <a:pt x="320073" y="210876"/>
                      <a:pt x="373357" y="211329"/>
                    </a:cubicBezTo>
                    <a:lnTo>
                      <a:pt x="373357" y="158763"/>
                    </a:lnTo>
                    <a:cubicBezTo>
                      <a:pt x="373357" y="158737"/>
                      <a:pt x="373357" y="158712"/>
                      <a:pt x="373357" y="158686"/>
                    </a:cubicBezTo>
                    <a:cubicBezTo>
                      <a:pt x="373315" y="134270"/>
                      <a:pt x="353487" y="114510"/>
                      <a:pt x="329070" y="114552"/>
                    </a:cubicBezTo>
                    <a:close/>
                    <a:moveTo>
                      <a:pt x="212695" y="114552"/>
                    </a:moveTo>
                    <a:cubicBezTo>
                      <a:pt x="186256" y="114550"/>
                      <a:pt x="162973" y="131959"/>
                      <a:pt x="155495" y="157319"/>
                    </a:cubicBezTo>
                    <a:lnTo>
                      <a:pt x="109918" y="311447"/>
                    </a:lnTo>
                    <a:cubicBezTo>
                      <a:pt x="101275" y="340916"/>
                      <a:pt x="118158" y="371811"/>
                      <a:pt x="147626" y="380453"/>
                    </a:cubicBezTo>
                    <a:cubicBezTo>
                      <a:pt x="152650" y="381926"/>
                      <a:pt x="157857" y="382683"/>
                      <a:pt x="163092" y="382701"/>
                    </a:cubicBezTo>
                    <a:cubicBezTo>
                      <a:pt x="178284" y="382701"/>
                      <a:pt x="182234" y="374497"/>
                      <a:pt x="182234" y="366065"/>
                    </a:cubicBezTo>
                    <a:cubicBezTo>
                      <a:pt x="182405" y="358780"/>
                      <a:pt x="176680" y="352715"/>
                      <a:pt x="169397" y="352467"/>
                    </a:cubicBezTo>
                    <a:cubicBezTo>
                      <a:pt x="155594" y="353176"/>
                      <a:pt x="143490" y="343335"/>
                      <a:pt x="141367" y="329678"/>
                    </a:cubicBezTo>
                    <a:cubicBezTo>
                      <a:pt x="138220" y="302422"/>
                      <a:pt x="157764" y="277776"/>
                      <a:pt x="185020" y="274629"/>
                    </a:cubicBezTo>
                    <a:cubicBezTo>
                      <a:pt x="186819" y="274421"/>
                      <a:pt x="188628" y="274312"/>
                      <a:pt x="190438" y="274302"/>
                    </a:cubicBezTo>
                    <a:lnTo>
                      <a:pt x="236016" y="274302"/>
                    </a:lnTo>
                    <a:cubicBezTo>
                      <a:pt x="254475" y="274260"/>
                      <a:pt x="269474" y="289190"/>
                      <a:pt x="269515" y="307649"/>
                    </a:cubicBezTo>
                    <a:cubicBezTo>
                      <a:pt x="269516" y="307700"/>
                      <a:pt x="269516" y="307750"/>
                      <a:pt x="269515" y="307801"/>
                    </a:cubicBezTo>
                    <a:lnTo>
                      <a:pt x="269515" y="322310"/>
                    </a:lnTo>
                    <a:lnTo>
                      <a:pt x="269515" y="347910"/>
                    </a:lnTo>
                    <a:cubicBezTo>
                      <a:pt x="269389" y="366998"/>
                      <a:pt x="284761" y="382574"/>
                      <a:pt x="303849" y="382700"/>
                    </a:cubicBezTo>
                    <a:cubicBezTo>
                      <a:pt x="303849" y="382700"/>
                      <a:pt x="303850" y="382700"/>
                      <a:pt x="303851" y="382700"/>
                    </a:cubicBezTo>
                    <a:lnTo>
                      <a:pt x="338793" y="382701"/>
                    </a:lnTo>
                    <a:cubicBezTo>
                      <a:pt x="357793" y="382617"/>
                      <a:pt x="373163" y="367213"/>
                      <a:pt x="373205" y="348213"/>
                    </a:cubicBezTo>
                    <a:lnTo>
                      <a:pt x="373205" y="237232"/>
                    </a:lnTo>
                    <a:cubicBezTo>
                      <a:pt x="305953" y="236443"/>
                      <a:pt x="251791" y="181808"/>
                      <a:pt x="251588" y="114552"/>
                    </a:cubicBezTo>
                    <a:close/>
                    <a:moveTo>
                      <a:pt x="254552" y="0"/>
                    </a:moveTo>
                    <a:cubicBezTo>
                      <a:pt x="395065" y="42"/>
                      <a:pt x="508951" y="113963"/>
                      <a:pt x="508951" y="254476"/>
                    </a:cubicBezTo>
                    <a:cubicBezTo>
                      <a:pt x="508951" y="254501"/>
                      <a:pt x="508951" y="254526"/>
                      <a:pt x="508951" y="254552"/>
                    </a:cubicBezTo>
                    <a:cubicBezTo>
                      <a:pt x="508909" y="395095"/>
                      <a:pt x="394942" y="508993"/>
                      <a:pt x="254399" y="508951"/>
                    </a:cubicBezTo>
                    <a:cubicBezTo>
                      <a:pt x="113857" y="508909"/>
                      <a:pt x="-42" y="394942"/>
                      <a:pt x="0" y="254399"/>
                    </a:cubicBezTo>
                    <a:cubicBezTo>
                      <a:pt x="42" y="113857"/>
                      <a:pt x="114009" y="-42"/>
                      <a:pt x="254552" y="0"/>
                    </a:cubicBezTo>
                    <a:close/>
                  </a:path>
                </a:pathLst>
              </a:custGeo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" name="爱设计-3">
            <a:extLst>
              <a:ext uri="{FF2B5EF4-FFF2-40B4-BE49-F238E27FC236}">
                <a16:creationId xmlns:a16="http://schemas.microsoft.com/office/drawing/2014/main" id="{38F191DF-31E0-FB08-963E-658E0E404DF4}"/>
              </a:ext>
            </a:extLst>
          </p:cNvPr>
          <p:cNvGrpSpPr/>
          <p:nvPr/>
        </p:nvGrpSpPr>
        <p:grpSpPr>
          <a:xfrm>
            <a:off x="1871374" y="1973941"/>
            <a:ext cx="8308683" cy="3541488"/>
            <a:chOff x="1871375" y="1973941"/>
            <a:chExt cx="8308683" cy="3541488"/>
          </a:xfrm>
        </p:grpSpPr>
        <p:sp>
          <p:nvSpPr>
            <p:cNvPr id="8" name="爱设计-3-1">
              <a:extLst>
                <a:ext uri="{FF2B5EF4-FFF2-40B4-BE49-F238E27FC236}">
                  <a16:creationId xmlns:a16="http://schemas.microsoft.com/office/drawing/2014/main" id="{5D03A4CB-B2FB-7FC5-6AAE-42797CDBD629}"/>
                </a:ext>
              </a:extLst>
            </p:cNvPr>
            <p:cNvSpPr/>
            <p:nvPr/>
          </p:nvSpPr>
          <p:spPr>
            <a:xfrm>
              <a:off x="1871375" y="1973941"/>
              <a:ext cx="3541488" cy="3541488"/>
            </a:xfrm>
            <a:prstGeom prst="arc">
              <a:avLst>
                <a:gd name="adj1" fmla="val 3220390"/>
                <a:gd name="adj2" fmla="val 7402887"/>
              </a:avLst>
            </a:prstGeom>
            <a:ln w="19050" cap="rnd">
              <a:round/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爱设计-3-2">
              <a:extLst>
                <a:ext uri="{FF2B5EF4-FFF2-40B4-BE49-F238E27FC236}">
                  <a16:creationId xmlns:a16="http://schemas.microsoft.com/office/drawing/2014/main" id="{0658BA7F-1A6B-5708-A57E-C783031E013E}"/>
                </a:ext>
              </a:extLst>
            </p:cNvPr>
            <p:cNvSpPr/>
            <p:nvPr/>
          </p:nvSpPr>
          <p:spPr>
            <a:xfrm flipV="1">
              <a:off x="4251778" y="1973941"/>
              <a:ext cx="3541488" cy="3541488"/>
            </a:xfrm>
            <a:prstGeom prst="arc">
              <a:avLst>
                <a:gd name="adj1" fmla="val 3220390"/>
                <a:gd name="adj2" fmla="val 7402887"/>
              </a:avLst>
            </a:prstGeom>
            <a:ln w="19050" cap="rnd">
              <a:round/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爱设计-3-3">
              <a:extLst>
                <a:ext uri="{FF2B5EF4-FFF2-40B4-BE49-F238E27FC236}">
                  <a16:creationId xmlns:a16="http://schemas.microsoft.com/office/drawing/2014/main" id="{6EFBC6AE-B8EA-FA2D-9742-4595541FFCAC}"/>
                </a:ext>
              </a:extLst>
            </p:cNvPr>
            <p:cNvSpPr/>
            <p:nvPr/>
          </p:nvSpPr>
          <p:spPr>
            <a:xfrm>
              <a:off x="6638570" y="1973941"/>
              <a:ext cx="3541488" cy="3541488"/>
            </a:xfrm>
            <a:prstGeom prst="arc">
              <a:avLst>
                <a:gd name="adj1" fmla="val 3220390"/>
                <a:gd name="adj2" fmla="val 7402887"/>
              </a:avLst>
            </a:prstGeom>
            <a:ln w="19050" cap="rnd">
              <a:round/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1" name="爱设计-4">
            <a:extLst>
              <a:ext uri="{FF2B5EF4-FFF2-40B4-BE49-F238E27FC236}">
                <a16:creationId xmlns:a16="http://schemas.microsoft.com/office/drawing/2014/main" id="{86F4A397-4A27-1C01-2DD5-D00977624675}"/>
              </a:ext>
            </a:extLst>
          </p:cNvPr>
          <p:cNvSpPr/>
          <p:nvPr/>
        </p:nvSpPr>
        <p:spPr>
          <a:xfrm>
            <a:off x="1058635" y="2430235"/>
            <a:ext cx="2628900" cy="26289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爱设计-5">
            <a:extLst>
              <a:ext uri="{FF2B5EF4-FFF2-40B4-BE49-F238E27FC236}">
                <a16:creationId xmlns:a16="http://schemas.microsoft.com/office/drawing/2014/main" id="{5B68DD8C-1F07-092D-CA07-698F6C211BB3}"/>
              </a:ext>
            </a:extLst>
          </p:cNvPr>
          <p:cNvSpPr txBox="1"/>
          <p:nvPr/>
        </p:nvSpPr>
        <p:spPr>
          <a:xfrm>
            <a:off x="1767791" y="3457532"/>
            <a:ext cx="1210588" cy="443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紧跟热点</a:t>
            </a:r>
          </a:p>
        </p:txBody>
      </p:sp>
      <p:sp>
        <p:nvSpPr>
          <p:cNvPr id="25" name="爱设计-6">
            <a:extLst>
              <a:ext uri="{FF2B5EF4-FFF2-40B4-BE49-F238E27FC236}">
                <a16:creationId xmlns:a16="http://schemas.microsoft.com/office/drawing/2014/main" id="{E03B2016-C1DC-0BF0-FFF6-D538D659813C}"/>
              </a:ext>
            </a:extLst>
          </p:cNvPr>
          <p:cNvSpPr txBox="1"/>
          <p:nvPr/>
        </p:nvSpPr>
        <p:spPr>
          <a:xfrm>
            <a:off x="2098010" y="4370021"/>
            <a:ext cx="5501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01</a:t>
            </a:r>
          </a:p>
        </p:txBody>
      </p:sp>
      <p:cxnSp>
        <p:nvCxnSpPr>
          <p:cNvPr id="26" name="爱设计-7">
            <a:extLst>
              <a:ext uri="{FF2B5EF4-FFF2-40B4-BE49-F238E27FC236}">
                <a16:creationId xmlns:a16="http://schemas.microsoft.com/office/drawing/2014/main" id="{CACF2FFB-853B-9768-3217-3E5D1B28191C}"/>
              </a:ext>
            </a:extLst>
          </p:cNvPr>
          <p:cNvCxnSpPr>
            <a:cxnSpLocks/>
          </p:cNvCxnSpPr>
          <p:nvPr/>
        </p:nvCxnSpPr>
        <p:spPr>
          <a:xfrm>
            <a:off x="2262799" y="3037114"/>
            <a:ext cx="220573" cy="0"/>
          </a:xfrm>
          <a:prstGeom prst="line">
            <a:avLst/>
          </a:prstGeom>
          <a:solidFill>
            <a:schemeClr val="tx2">
              <a:lumMod val="20000"/>
              <a:lumOff val="80000"/>
            </a:schemeClr>
          </a:solidFill>
          <a:ln w="1905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爱设计-8">
            <a:extLst>
              <a:ext uri="{FF2B5EF4-FFF2-40B4-BE49-F238E27FC236}">
                <a16:creationId xmlns:a16="http://schemas.microsoft.com/office/drawing/2014/main" id="{4092B33C-901A-1A84-BE3E-6EF6CEB855FA}"/>
              </a:ext>
            </a:extLst>
          </p:cNvPr>
          <p:cNvSpPr/>
          <p:nvPr/>
        </p:nvSpPr>
        <p:spPr>
          <a:xfrm>
            <a:off x="3540578" y="2430235"/>
            <a:ext cx="2628900" cy="26289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爱设计-9">
            <a:extLst>
              <a:ext uri="{FF2B5EF4-FFF2-40B4-BE49-F238E27FC236}">
                <a16:creationId xmlns:a16="http://schemas.microsoft.com/office/drawing/2014/main" id="{3428A2EC-9A5E-D090-84EF-6FA49F68AD45}"/>
              </a:ext>
            </a:extLst>
          </p:cNvPr>
          <p:cNvSpPr txBox="1"/>
          <p:nvPr/>
        </p:nvSpPr>
        <p:spPr>
          <a:xfrm>
            <a:off x="4121494" y="3457532"/>
            <a:ext cx="1467068" cy="443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适当标题党</a:t>
            </a:r>
          </a:p>
        </p:txBody>
      </p:sp>
      <p:sp>
        <p:nvSpPr>
          <p:cNvPr id="29" name="爱设计-10">
            <a:extLst>
              <a:ext uri="{FF2B5EF4-FFF2-40B4-BE49-F238E27FC236}">
                <a16:creationId xmlns:a16="http://schemas.microsoft.com/office/drawing/2014/main" id="{B2C32EC0-0764-2C4D-C253-9118E92C443F}"/>
              </a:ext>
            </a:extLst>
          </p:cNvPr>
          <p:cNvSpPr txBox="1"/>
          <p:nvPr/>
        </p:nvSpPr>
        <p:spPr>
          <a:xfrm>
            <a:off x="4554306" y="4370021"/>
            <a:ext cx="6014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02</a:t>
            </a:r>
          </a:p>
        </p:txBody>
      </p:sp>
      <p:cxnSp>
        <p:nvCxnSpPr>
          <p:cNvPr id="30" name="爱设计-11">
            <a:extLst>
              <a:ext uri="{FF2B5EF4-FFF2-40B4-BE49-F238E27FC236}">
                <a16:creationId xmlns:a16="http://schemas.microsoft.com/office/drawing/2014/main" id="{C51ECC36-17AD-42CB-5909-5B3371BDDDC9}"/>
              </a:ext>
            </a:extLst>
          </p:cNvPr>
          <p:cNvCxnSpPr>
            <a:cxnSpLocks/>
          </p:cNvCxnSpPr>
          <p:nvPr/>
        </p:nvCxnSpPr>
        <p:spPr>
          <a:xfrm>
            <a:off x="4744742" y="3037114"/>
            <a:ext cx="220573" cy="0"/>
          </a:xfrm>
          <a:prstGeom prst="line">
            <a:avLst/>
          </a:prstGeom>
          <a:solidFill>
            <a:schemeClr val="tx2">
              <a:lumMod val="20000"/>
              <a:lumOff val="80000"/>
            </a:schemeClr>
          </a:solidFill>
          <a:ln w="1905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爱设计-12">
            <a:extLst>
              <a:ext uri="{FF2B5EF4-FFF2-40B4-BE49-F238E27FC236}">
                <a16:creationId xmlns:a16="http://schemas.microsoft.com/office/drawing/2014/main" id="{21B940CF-9DF4-E19D-61C4-45CF519199B4}"/>
              </a:ext>
            </a:extLst>
          </p:cNvPr>
          <p:cNvSpPr/>
          <p:nvPr/>
        </p:nvSpPr>
        <p:spPr>
          <a:xfrm>
            <a:off x="6022521" y="2430235"/>
            <a:ext cx="2628900" cy="262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爱设计-13">
            <a:extLst>
              <a:ext uri="{FF2B5EF4-FFF2-40B4-BE49-F238E27FC236}">
                <a16:creationId xmlns:a16="http://schemas.microsoft.com/office/drawing/2014/main" id="{488EFE2E-08BF-4C46-AD07-BA311A39B315}"/>
              </a:ext>
            </a:extLst>
          </p:cNvPr>
          <p:cNvSpPr txBox="1"/>
          <p:nvPr/>
        </p:nvSpPr>
        <p:spPr>
          <a:xfrm>
            <a:off x="6475197" y="3297014"/>
            <a:ext cx="1723549" cy="813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>
                <a:solidFill>
                  <a:srgbClr val="FFFFFF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封面图片</a:t>
            </a:r>
            <a:br>
              <a:rPr lang="en-US" altLang="zh-CN" sz="2000" dirty="0">
                <a:solidFill>
                  <a:srgbClr val="FFFFFF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</a:br>
            <a:r>
              <a:rPr lang="zh-CN" altLang="en-US" sz="2000" dirty="0">
                <a:solidFill>
                  <a:srgbClr val="FFFFFF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紧抓用户心理</a:t>
            </a:r>
          </a:p>
        </p:txBody>
      </p:sp>
      <p:sp>
        <p:nvSpPr>
          <p:cNvPr id="33" name="爱设计-14">
            <a:extLst>
              <a:ext uri="{FF2B5EF4-FFF2-40B4-BE49-F238E27FC236}">
                <a16:creationId xmlns:a16="http://schemas.microsoft.com/office/drawing/2014/main" id="{01FF0B97-A02F-1588-E708-244954446A9A}"/>
              </a:ext>
            </a:extLst>
          </p:cNvPr>
          <p:cNvSpPr txBox="1"/>
          <p:nvPr/>
        </p:nvSpPr>
        <p:spPr>
          <a:xfrm>
            <a:off x="7036249" y="4370021"/>
            <a:ext cx="6014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>
                <a:solidFill>
                  <a:srgbClr val="FFFFFF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03</a:t>
            </a:r>
          </a:p>
        </p:txBody>
      </p:sp>
      <p:cxnSp>
        <p:nvCxnSpPr>
          <p:cNvPr id="34" name="爱设计-15">
            <a:extLst>
              <a:ext uri="{FF2B5EF4-FFF2-40B4-BE49-F238E27FC236}">
                <a16:creationId xmlns:a16="http://schemas.microsoft.com/office/drawing/2014/main" id="{7415B5B5-AFEB-822B-B6E6-FFCADDB4CEB6}"/>
              </a:ext>
            </a:extLst>
          </p:cNvPr>
          <p:cNvCxnSpPr>
            <a:cxnSpLocks/>
          </p:cNvCxnSpPr>
          <p:nvPr/>
        </p:nvCxnSpPr>
        <p:spPr>
          <a:xfrm>
            <a:off x="7226685" y="3037114"/>
            <a:ext cx="220573" cy="0"/>
          </a:xfrm>
          <a:prstGeom prst="line">
            <a:avLst/>
          </a:prstGeom>
          <a:ln w="19050" cap="rnd">
            <a:solidFill>
              <a:srgbClr val="FFFFFF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爱设计-16">
            <a:extLst>
              <a:ext uri="{FF2B5EF4-FFF2-40B4-BE49-F238E27FC236}">
                <a16:creationId xmlns:a16="http://schemas.microsoft.com/office/drawing/2014/main" id="{A0A1C561-C790-6D81-9C83-EC6E9BC354B7}"/>
              </a:ext>
            </a:extLst>
          </p:cNvPr>
          <p:cNvSpPr/>
          <p:nvPr/>
        </p:nvSpPr>
        <p:spPr>
          <a:xfrm>
            <a:off x="8504464" y="2430235"/>
            <a:ext cx="2628900" cy="26289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爱设计-17">
            <a:extLst>
              <a:ext uri="{FF2B5EF4-FFF2-40B4-BE49-F238E27FC236}">
                <a16:creationId xmlns:a16="http://schemas.microsoft.com/office/drawing/2014/main" id="{1A0AEAE9-236F-F4C8-57A0-8E5A708058E9}"/>
              </a:ext>
            </a:extLst>
          </p:cNvPr>
          <p:cNvSpPr txBox="1"/>
          <p:nvPr/>
        </p:nvSpPr>
        <p:spPr>
          <a:xfrm>
            <a:off x="8700659" y="3457532"/>
            <a:ext cx="2236510" cy="443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粉丝互动提升粘性</a:t>
            </a:r>
          </a:p>
        </p:txBody>
      </p:sp>
      <p:sp>
        <p:nvSpPr>
          <p:cNvPr id="37" name="爱设计-18">
            <a:extLst>
              <a:ext uri="{FF2B5EF4-FFF2-40B4-BE49-F238E27FC236}">
                <a16:creationId xmlns:a16="http://schemas.microsoft.com/office/drawing/2014/main" id="{59A5ABC5-00E7-9CE0-8A3A-655FB401C7EE}"/>
              </a:ext>
            </a:extLst>
          </p:cNvPr>
          <p:cNvSpPr txBox="1"/>
          <p:nvPr/>
        </p:nvSpPr>
        <p:spPr>
          <a:xfrm>
            <a:off x="9518192" y="4370021"/>
            <a:ext cx="6014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04</a:t>
            </a:r>
          </a:p>
        </p:txBody>
      </p:sp>
      <p:cxnSp>
        <p:nvCxnSpPr>
          <p:cNvPr id="38" name="爱设计-19">
            <a:extLst>
              <a:ext uri="{FF2B5EF4-FFF2-40B4-BE49-F238E27FC236}">
                <a16:creationId xmlns:a16="http://schemas.microsoft.com/office/drawing/2014/main" id="{D3AAD012-FAD8-B63C-4097-A30E73D7709F}"/>
              </a:ext>
            </a:extLst>
          </p:cNvPr>
          <p:cNvCxnSpPr>
            <a:cxnSpLocks/>
          </p:cNvCxnSpPr>
          <p:nvPr/>
        </p:nvCxnSpPr>
        <p:spPr>
          <a:xfrm>
            <a:off x="9708628" y="3037114"/>
            <a:ext cx="220573" cy="0"/>
          </a:xfrm>
          <a:prstGeom prst="line">
            <a:avLst/>
          </a:prstGeom>
          <a:solidFill>
            <a:schemeClr val="tx2">
              <a:lumMod val="20000"/>
              <a:lumOff val="80000"/>
            </a:schemeClr>
          </a:solidFill>
          <a:ln w="1905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12892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" name="爱设计-1">
            <a:extLst>
              <a:ext uri="{FF2B5EF4-FFF2-40B4-BE49-F238E27FC236}">
                <a16:creationId xmlns:a16="http://schemas.microsoft.com/office/drawing/2014/main" id="{A4AAD501-FE4A-3F35-2B3B-94FD6158AB1D}"/>
              </a:ext>
            </a:extLst>
          </p:cNvPr>
          <p:cNvGrpSpPr/>
          <p:nvPr/>
        </p:nvGrpSpPr>
        <p:grpSpPr>
          <a:xfrm>
            <a:off x="72" y="-152652"/>
            <a:ext cx="12191928" cy="7174004"/>
            <a:chOff x="72" y="-152652"/>
            <a:chExt cx="12191928" cy="7174004"/>
          </a:xfrm>
        </p:grpSpPr>
        <p:grpSp>
          <p:nvGrpSpPr>
            <p:cNvPr id="272" name="组合 271">
              <a:extLst>
                <a:ext uri="{FF2B5EF4-FFF2-40B4-BE49-F238E27FC236}">
                  <a16:creationId xmlns:a16="http://schemas.microsoft.com/office/drawing/2014/main" id="{86932CDB-2CDB-719B-94BE-3CF4390C9F70}"/>
                </a:ext>
              </a:extLst>
            </p:cNvPr>
            <p:cNvGrpSpPr/>
            <p:nvPr/>
          </p:nvGrpSpPr>
          <p:grpSpPr>
            <a:xfrm>
              <a:off x="72" y="-152652"/>
              <a:ext cx="431067" cy="1977705"/>
              <a:chOff x="72" y="-152652"/>
              <a:chExt cx="431067" cy="1977705"/>
            </a:xfrm>
          </p:grpSpPr>
          <p:sp>
            <p:nvSpPr>
              <p:cNvPr id="268" name="爱设计-1-1">
                <a:extLst>
                  <a:ext uri="{FF2B5EF4-FFF2-40B4-BE49-F238E27FC236}">
                    <a16:creationId xmlns:a16="http://schemas.microsoft.com/office/drawing/2014/main" id="{8094285C-FB32-8D8B-E0FC-82F5302E6065}"/>
                  </a:ext>
                </a:extLst>
              </p:cNvPr>
              <p:cNvSpPr/>
              <p:nvPr/>
            </p:nvSpPr>
            <p:spPr>
              <a:xfrm rot="1501409" flipV="1">
                <a:off x="72" y="-152652"/>
                <a:ext cx="360852" cy="1626463"/>
              </a:xfrm>
              <a:custGeom>
                <a:avLst/>
                <a:gdLst>
                  <a:gd name="connsiteX0" fmla="*/ 0 w 360852"/>
                  <a:gd name="connsiteY0" fmla="*/ 1458015 h 1626463"/>
                  <a:gd name="connsiteX1" fmla="*/ 360852 w 360852"/>
                  <a:gd name="connsiteY1" fmla="*/ 1626463 h 1626463"/>
                  <a:gd name="connsiteX2" fmla="*/ 360852 w 360852"/>
                  <a:gd name="connsiteY2" fmla="*/ 0 h 1626463"/>
                  <a:gd name="connsiteX3" fmla="*/ 0 w 360852"/>
                  <a:gd name="connsiteY3" fmla="*/ 773023 h 1626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0852" h="1626463">
                    <a:moveTo>
                      <a:pt x="0" y="1458015"/>
                    </a:moveTo>
                    <a:lnTo>
                      <a:pt x="360852" y="1626463"/>
                    </a:lnTo>
                    <a:lnTo>
                      <a:pt x="360852" y="0"/>
                    </a:lnTo>
                    <a:lnTo>
                      <a:pt x="0" y="77302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3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269" name="爱设计-1-2">
                <a:extLst>
                  <a:ext uri="{FF2B5EF4-FFF2-40B4-BE49-F238E27FC236}">
                    <a16:creationId xmlns:a16="http://schemas.microsoft.com/office/drawing/2014/main" id="{B4EDCFA2-C0CF-E446-B5B8-EBDF283F0A00}"/>
                  </a:ext>
                </a:extLst>
              </p:cNvPr>
              <p:cNvSpPr/>
              <p:nvPr/>
            </p:nvSpPr>
            <p:spPr>
              <a:xfrm rot="1501409" flipV="1">
                <a:off x="152632" y="-151676"/>
                <a:ext cx="278507" cy="1976729"/>
              </a:xfrm>
              <a:custGeom>
                <a:avLst/>
                <a:gdLst>
                  <a:gd name="connsiteX0" fmla="*/ 0 w 278507"/>
                  <a:gd name="connsiteY0" fmla="*/ 1846720 h 1976729"/>
                  <a:gd name="connsiteX1" fmla="*/ 278507 w 278507"/>
                  <a:gd name="connsiteY1" fmla="*/ 1976729 h 1976729"/>
                  <a:gd name="connsiteX2" fmla="*/ 278507 w 278507"/>
                  <a:gd name="connsiteY2" fmla="*/ 0 h 1976729"/>
                  <a:gd name="connsiteX3" fmla="*/ 0 w 278507"/>
                  <a:gd name="connsiteY3" fmla="*/ 596622 h 1976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8507" h="1976729">
                    <a:moveTo>
                      <a:pt x="0" y="1846720"/>
                    </a:moveTo>
                    <a:lnTo>
                      <a:pt x="278507" y="1976729"/>
                    </a:lnTo>
                    <a:lnTo>
                      <a:pt x="278507" y="0"/>
                    </a:lnTo>
                    <a:lnTo>
                      <a:pt x="0" y="59662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3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73" name="组合 272">
              <a:extLst>
                <a:ext uri="{FF2B5EF4-FFF2-40B4-BE49-F238E27FC236}">
                  <a16:creationId xmlns:a16="http://schemas.microsoft.com/office/drawing/2014/main" id="{779E50FB-EF7C-11A6-0310-39FD8C27DC3C}"/>
                </a:ext>
              </a:extLst>
            </p:cNvPr>
            <p:cNvGrpSpPr/>
            <p:nvPr/>
          </p:nvGrpSpPr>
          <p:grpSpPr>
            <a:xfrm flipH="1" flipV="1">
              <a:off x="11760933" y="5043647"/>
              <a:ext cx="431067" cy="1977705"/>
              <a:chOff x="72" y="-152652"/>
              <a:chExt cx="431067" cy="1977705"/>
            </a:xfrm>
          </p:grpSpPr>
          <p:sp>
            <p:nvSpPr>
              <p:cNvPr id="274" name="爱设计-1-3">
                <a:extLst>
                  <a:ext uri="{FF2B5EF4-FFF2-40B4-BE49-F238E27FC236}">
                    <a16:creationId xmlns:a16="http://schemas.microsoft.com/office/drawing/2014/main" id="{A18D93F0-2717-A681-06EE-3B625630F878}"/>
                  </a:ext>
                </a:extLst>
              </p:cNvPr>
              <p:cNvSpPr/>
              <p:nvPr/>
            </p:nvSpPr>
            <p:spPr>
              <a:xfrm rot="1501409" flipV="1">
                <a:off x="72" y="-152652"/>
                <a:ext cx="360852" cy="1626463"/>
              </a:xfrm>
              <a:custGeom>
                <a:avLst/>
                <a:gdLst>
                  <a:gd name="connsiteX0" fmla="*/ 0 w 360852"/>
                  <a:gd name="connsiteY0" fmla="*/ 1458015 h 1626463"/>
                  <a:gd name="connsiteX1" fmla="*/ 360852 w 360852"/>
                  <a:gd name="connsiteY1" fmla="*/ 1626463 h 1626463"/>
                  <a:gd name="connsiteX2" fmla="*/ 360852 w 360852"/>
                  <a:gd name="connsiteY2" fmla="*/ 0 h 1626463"/>
                  <a:gd name="connsiteX3" fmla="*/ 0 w 360852"/>
                  <a:gd name="connsiteY3" fmla="*/ 773023 h 1626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0852" h="1626463">
                    <a:moveTo>
                      <a:pt x="0" y="1458015"/>
                    </a:moveTo>
                    <a:lnTo>
                      <a:pt x="360852" y="1626463"/>
                    </a:lnTo>
                    <a:lnTo>
                      <a:pt x="360852" y="0"/>
                    </a:lnTo>
                    <a:lnTo>
                      <a:pt x="0" y="77302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3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275" name="爱设计-1-4">
                <a:extLst>
                  <a:ext uri="{FF2B5EF4-FFF2-40B4-BE49-F238E27FC236}">
                    <a16:creationId xmlns:a16="http://schemas.microsoft.com/office/drawing/2014/main" id="{CFFE09C8-E5C0-22C6-21A9-7E9980E576BD}"/>
                  </a:ext>
                </a:extLst>
              </p:cNvPr>
              <p:cNvSpPr/>
              <p:nvPr/>
            </p:nvSpPr>
            <p:spPr>
              <a:xfrm rot="1501409" flipV="1">
                <a:off x="152632" y="-151676"/>
                <a:ext cx="278507" cy="1976729"/>
              </a:xfrm>
              <a:custGeom>
                <a:avLst/>
                <a:gdLst>
                  <a:gd name="connsiteX0" fmla="*/ 0 w 278507"/>
                  <a:gd name="connsiteY0" fmla="*/ 1846720 h 1976729"/>
                  <a:gd name="connsiteX1" fmla="*/ 278507 w 278507"/>
                  <a:gd name="connsiteY1" fmla="*/ 1976729 h 1976729"/>
                  <a:gd name="connsiteX2" fmla="*/ 278507 w 278507"/>
                  <a:gd name="connsiteY2" fmla="*/ 0 h 1976729"/>
                  <a:gd name="connsiteX3" fmla="*/ 0 w 278507"/>
                  <a:gd name="connsiteY3" fmla="*/ 596622 h 1976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8507" h="1976729">
                    <a:moveTo>
                      <a:pt x="0" y="1846720"/>
                    </a:moveTo>
                    <a:lnTo>
                      <a:pt x="278507" y="1976729"/>
                    </a:lnTo>
                    <a:lnTo>
                      <a:pt x="278507" y="0"/>
                    </a:lnTo>
                    <a:lnTo>
                      <a:pt x="0" y="59662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3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15" name="爱设计-2">
            <a:extLst>
              <a:ext uri="{FF2B5EF4-FFF2-40B4-BE49-F238E27FC236}">
                <a16:creationId xmlns:a16="http://schemas.microsoft.com/office/drawing/2014/main" id="{4694FDEE-CC24-494A-1B23-24119E60F353}"/>
              </a:ext>
            </a:extLst>
          </p:cNvPr>
          <p:cNvGrpSpPr/>
          <p:nvPr/>
        </p:nvGrpSpPr>
        <p:grpSpPr>
          <a:xfrm>
            <a:off x="10666246" y="511599"/>
            <a:ext cx="852654" cy="650177"/>
            <a:chOff x="10539246" y="468403"/>
            <a:chExt cx="979654" cy="747019"/>
          </a:xfrm>
          <a:solidFill>
            <a:schemeClr val="accent1"/>
          </a:solidFill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2F8E1CA4-3025-4D36-5AB3-DEDB2506806E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18" name="爱设计-2-1">
                <a:extLst>
                  <a:ext uri="{FF2B5EF4-FFF2-40B4-BE49-F238E27FC236}">
                    <a16:creationId xmlns:a16="http://schemas.microsoft.com/office/drawing/2014/main" id="{6B995B26-2162-39A6-6623-89A8D25D28D4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" name="爱设计-2-2">
                <a:extLst>
                  <a:ext uri="{FF2B5EF4-FFF2-40B4-BE49-F238E27FC236}">
                    <a16:creationId xmlns:a16="http://schemas.microsoft.com/office/drawing/2014/main" id="{9D562F2A-EE55-0A0A-AFA1-C583FADBF6C4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0" name="爱设计-2-3">
                <a:extLst>
                  <a:ext uri="{FF2B5EF4-FFF2-40B4-BE49-F238E27FC236}">
                    <a16:creationId xmlns:a16="http://schemas.microsoft.com/office/drawing/2014/main" id="{A07873F9-7E6A-9CA2-752F-DC10D377E9B8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1" name="爱设计-2-4">
                <a:extLst>
                  <a:ext uri="{FF2B5EF4-FFF2-40B4-BE49-F238E27FC236}">
                    <a16:creationId xmlns:a16="http://schemas.microsoft.com/office/drawing/2014/main" id="{6181BA68-E0F0-5939-74C7-4FCC32BB0FB1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" name="爱设计-2-5">
                <a:extLst>
                  <a:ext uri="{FF2B5EF4-FFF2-40B4-BE49-F238E27FC236}">
                    <a16:creationId xmlns:a16="http://schemas.microsoft.com/office/drawing/2014/main" id="{0F69E798-8284-1535-C94F-DB3C34010610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3" name="爱设计-2-6">
                <a:extLst>
                  <a:ext uri="{FF2B5EF4-FFF2-40B4-BE49-F238E27FC236}">
                    <a16:creationId xmlns:a16="http://schemas.microsoft.com/office/drawing/2014/main" id="{D24AD2A8-82FE-CD2C-4E1E-9E727A54B217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4" name="爱设计-2-7">
                <a:extLst>
                  <a:ext uri="{FF2B5EF4-FFF2-40B4-BE49-F238E27FC236}">
                    <a16:creationId xmlns:a16="http://schemas.microsoft.com/office/drawing/2014/main" id="{221BDF88-BCEB-608A-C67A-304F8FDB3060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5" name="爱设计-2-8">
                <a:extLst>
                  <a:ext uri="{FF2B5EF4-FFF2-40B4-BE49-F238E27FC236}">
                    <a16:creationId xmlns:a16="http://schemas.microsoft.com/office/drawing/2014/main" id="{3D0AB455-860F-C088-9E56-0D36303BEF96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爱设计-2-9">
              <a:extLst>
                <a:ext uri="{FF2B5EF4-FFF2-40B4-BE49-F238E27FC236}">
                  <a16:creationId xmlns:a16="http://schemas.microsoft.com/office/drawing/2014/main" id="{306959B9-C995-381C-DE4B-A7FB7F2B2672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adFill>
              <a:gsLst>
                <a:gs pos="86709">
                  <a:schemeClr val="bg1"/>
                </a:gs>
                <a:gs pos="0">
                  <a:schemeClr val="accent1">
                    <a:lumMod val="20000"/>
                    <a:lumOff val="80000"/>
                  </a:schemeClr>
                </a:gs>
                <a:gs pos="65745">
                  <a:schemeClr val="accent1">
                    <a:lumMod val="40000"/>
                    <a:lumOff val="60000"/>
                  </a:schemeClr>
                </a:gs>
                <a:gs pos="35000">
                  <a:schemeClr val="bg1"/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2700000" scaled="0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26" name="爱设计-3">
            <a:extLst>
              <a:ext uri="{FF2B5EF4-FFF2-40B4-BE49-F238E27FC236}">
                <a16:creationId xmlns:a16="http://schemas.microsoft.com/office/drawing/2014/main" id="{DA7DCCA6-C95A-FACF-311C-D9ABFBA28F9E}"/>
              </a:ext>
            </a:extLst>
          </p:cNvPr>
          <p:cNvSpPr txBox="1">
            <a:spLocks/>
          </p:cNvSpPr>
          <p:nvPr/>
        </p:nvSpPr>
        <p:spPr>
          <a:xfrm>
            <a:off x="577303" y="5753450"/>
            <a:ext cx="2548900" cy="76129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60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b="0" dirty="0" err="1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AISHEJi</a:t>
            </a:r>
            <a:br>
              <a:rPr lang="en-US" altLang="zh-CN" sz="2400" b="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</a:br>
            <a:r>
              <a:rPr lang="en-US" altLang="zh-CN" sz="1600" b="0" dirty="0">
                <a:solidFill>
                  <a:schemeClr val="bg1"/>
                </a:solidFill>
                <a:latin typeface="+mn-ea"/>
                <a:ea typeface="+mn-ea"/>
                <a:cs typeface="OPPOSans H" panose="00020600040101010101" pitchFamily="18" charset="-122"/>
              </a:rPr>
              <a:t>DESIGN</a:t>
            </a:r>
            <a:endParaRPr lang="zh-CN" altLang="en-US" sz="1800" b="0" dirty="0">
              <a:solidFill>
                <a:schemeClr val="bg1"/>
              </a:solidFill>
              <a:latin typeface="+mn-ea"/>
              <a:ea typeface="+mn-ea"/>
              <a:cs typeface="OPPOSans H" panose="00020600040101010101" pitchFamily="18" charset="-122"/>
            </a:endParaRPr>
          </a:p>
        </p:txBody>
      </p:sp>
      <p:sp>
        <p:nvSpPr>
          <p:cNvPr id="27" name="爱设计-4">
            <a:extLst>
              <a:ext uri="{FF2B5EF4-FFF2-40B4-BE49-F238E27FC236}">
                <a16:creationId xmlns:a16="http://schemas.microsoft.com/office/drawing/2014/main" id="{A6E0DD74-8AB6-C738-46C7-6D229D8977F3}"/>
              </a:ext>
            </a:extLst>
          </p:cNvPr>
          <p:cNvSpPr txBox="1">
            <a:spLocks/>
          </p:cNvSpPr>
          <p:nvPr/>
        </p:nvSpPr>
        <p:spPr>
          <a:xfrm>
            <a:off x="3817329" y="306505"/>
            <a:ext cx="4557338" cy="4955203"/>
          </a:xfrm>
          <a:prstGeom prst="rect">
            <a:avLst/>
          </a:prstGeom>
          <a:noFill/>
          <a:effectLst/>
        </p:spPr>
        <p:txBody>
          <a:bodyPr vert="horz" wrap="none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13800" kern="1200" dirty="0">
                <a:gradFill>
                  <a:gsLst>
                    <a:gs pos="75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Impact" panose="020B080603090205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2200" b="0" i="0" u="none" strike="noStrike" kern="1200" cap="none" spc="600" normalizeH="0" baseline="0" noProof="0" dirty="0">
                <a:ln w="22225">
                  <a:gradFill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6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1">
                        <a:alpha val="90000"/>
                        <a:lumMod val="10000"/>
                        <a:lumOff val="90000"/>
                      </a:schemeClr>
                    </a:gs>
                    <a:gs pos="64000">
                      <a:schemeClr val="accent1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  <a:uLnTx/>
                <a:uFillTx/>
                <a:ea typeface="思源黑体 CN Normal" panose="020B0400000000000000" pitchFamily="34" charset="-122"/>
              </a:rPr>
              <a:t>03</a:t>
            </a:r>
            <a:endParaRPr kumimoji="0" lang="en-US" altLang="en-US" sz="32200" b="0" i="0" u="none" strike="noStrike" kern="1200" cap="none" spc="600" normalizeH="0" baseline="0" noProof="0" dirty="0">
              <a:ln w="22225"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6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accent1">
                      <a:alpha val="90000"/>
                      <a:lumMod val="10000"/>
                      <a:lumOff val="90000"/>
                    </a:schemeClr>
                  </a:gs>
                  <a:gs pos="64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  <a:uLnTx/>
              <a:uFillTx/>
              <a:ea typeface="思源黑体 CN Normal" panose="020B0400000000000000" pitchFamily="34" charset="-122"/>
            </a:endParaRPr>
          </a:p>
        </p:txBody>
      </p:sp>
      <p:sp>
        <p:nvSpPr>
          <p:cNvPr id="28" name="爱设计-5">
            <a:extLst>
              <a:ext uri="{FF2B5EF4-FFF2-40B4-BE49-F238E27FC236}">
                <a16:creationId xmlns:a16="http://schemas.microsoft.com/office/drawing/2014/main" id="{767E4CD2-954D-565C-9FD1-44566C7ABAA3}"/>
              </a:ext>
            </a:extLst>
          </p:cNvPr>
          <p:cNvSpPr/>
          <p:nvPr/>
        </p:nvSpPr>
        <p:spPr>
          <a:xfrm>
            <a:off x="2402682" y="3296890"/>
            <a:ext cx="7386638" cy="11079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 algn="ctr">
              <a:spcBef>
                <a:spcPts val="600"/>
              </a:spcBef>
              <a:defRPr/>
            </a:pPr>
            <a:r>
              <a:rPr lang="zh-CN" altLang="en-US" sz="7200" dirty="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61000">
                      <a:schemeClr val="accent1">
                        <a:lumMod val="20000"/>
                        <a:lumOff val="80000"/>
                      </a:schemeClr>
                    </a:gs>
                    <a:gs pos="18000">
                      <a:schemeClr val="accent1">
                        <a:lumMod val="40000"/>
                        <a:lumOff val="6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outerShdw blurRad="38100" dist="38100" dir="2700000" algn="tl">
                    <a:srgbClr val="000000">
                      <a:alpha val="25000"/>
                    </a:srgbClr>
                  </a:outerShdw>
                </a:effectLst>
                <a:latin typeface="字由文艺黑" panose="00020600040101010101" pitchFamily="18" charset="-122"/>
                <a:ea typeface="字由文艺黑" panose="00020600040101010101" pitchFamily="18" charset="-122"/>
              </a:rPr>
              <a:t>如何实现</a:t>
            </a:r>
            <a:r>
              <a:rPr lang="zh-CN" altLang="en-US" sz="72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25000"/>
                    </a:srgbClr>
                  </a:outerShdw>
                </a:effectLst>
                <a:latin typeface="字由文艺黑" panose="00020600040101010101" pitchFamily="18" charset="-122"/>
                <a:ea typeface="字由文艺黑" panose="00020600040101010101" pitchFamily="18" charset="-122"/>
              </a:rPr>
              <a:t>流量变现</a:t>
            </a:r>
          </a:p>
        </p:txBody>
      </p:sp>
      <p:sp>
        <p:nvSpPr>
          <p:cNvPr id="29" name="爱设计-6">
            <a:extLst>
              <a:ext uri="{FF2B5EF4-FFF2-40B4-BE49-F238E27FC236}">
                <a16:creationId xmlns:a16="http://schemas.microsoft.com/office/drawing/2014/main" id="{26787B31-A536-F165-A349-6C18F5822D3F}"/>
              </a:ext>
            </a:extLst>
          </p:cNvPr>
          <p:cNvSpPr txBox="1">
            <a:spLocks/>
          </p:cNvSpPr>
          <p:nvPr/>
        </p:nvSpPr>
        <p:spPr>
          <a:xfrm>
            <a:off x="3058158" y="4773154"/>
            <a:ext cx="6075684" cy="2539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en-US" altLang="zh-CN" sz="1800" spc="300" dirty="0">
                <a:solidFill>
                  <a:schemeClr val="bg1"/>
                </a:solidFill>
              </a:rPr>
              <a:t>How To Realize Cash Flow</a:t>
            </a:r>
          </a:p>
        </p:txBody>
      </p:sp>
      <p:cxnSp>
        <p:nvCxnSpPr>
          <p:cNvPr id="30" name="爱设计-7">
            <a:extLst>
              <a:ext uri="{FF2B5EF4-FFF2-40B4-BE49-F238E27FC236}">
                <a16:creationId xmlns:a16="http://schemas.microsoft.com/office/drawing/2014/main" id="{08A782B3-0987-07FB-3AAC-D901B1A8D69A}"/>
              </a:ext>
            </a:extLst>
          </p:cNvPr>
          <p:cNvCxnSpPr>
            <a:cxnSpLocks/>
          </p:cNvCxnSpPr>
          <p:nvPr/>
        </p:nvCxnSpPr>
        <p:spPr>
          <a:xfrm>
            <a:off x="2675385" y="4514440"/>
            <a:ext cx="6841227" cy="0"/>
          </a:xfrm>
          <a:prstGeom prst="line">
            <a:avLst/>
          </a:prstGeom>
          <a:noFill/>
          <a:ln w="8890" cap="flat" cmpd="sng" algn="ctr">
            <a:solidFill>
              <a:schemeClr val="accent1"/>
            </a:solidFill>
            <a:prstDash val="solid"/>
            <a:miter lim="800000"/>
            <a:headEnd type="oval"/>
            <a:tailEnd type="oval" w="sm" len="sm"/>
          </a:ln>
          <a:effectLst/>
        </p:spPr>
      </p:cxnSp>
    </p:spTree>
    <p:extLst>
      <p:ext uri="{BB962C8B-B14F-4D97-AF65-F5344CB8AC3E}">
        <p14:creationId xmlns:p14="http://schemas.microsoft.com/office/powerpoint/2010/main" val="15661130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爱设计-1">
            <a:extLst>
              <a:ext uri="{FF2B5EF4-FFF2-40B4-BE49-F238E27FC236}">
                <a16:creationId xmlns:a16="http://schemas.microsoft.com/office/drawing/2014/main" id="{18E1DBC6-BA2D-B8AB-515C-29D039D2C683}"/>
              </a:ext>
            </a:extLst>
          </p:cNvPr>
          <p:cNvGrpSpPr/>
          <p:nvPr/>
        </p:nvGrpSpPr>
        <p:grpSpPr>
          <a:xfrm flipH="1" flipV="1">
            <a:off x="11760933" y="5043647"/>
            <a:ext cx="431067" cy="1977705"/>
            <a:chOff x="72" y="-152652"/>
            <a:chExt cx="431067" cy="1977705"/>
          </a:xfrm>
        </p:grpSpPr>
        <p:sp>
          <p:nvSpPr>
            <p:cNvPr id="3" name="爱设计-1-1">
              <a:extLst>
                <a:ext uri="{FF2B5EF4-FFF2-40B4-BE49-F238E27FC236}">
                  <a16:creationId xmlns:a16="http://schemas.microsoft.com/office/drawing/2014/main" id="{3D0E099F-6119-C2BC-964C-6B346F9ED403}"/>
                </a:ext>
              </a:extLst>
            </p:cNvPr>
            <p:cNvSpPr/>
            <p:nvPr/>
          </p:nvSpPr>
          <p:spPr>
            <a:xfrm rot="1501409" flipV="1">
              <a:off x="72" y="-152652"/>
              <a:ext cx="360852" cy="1626463"/>
            </a:xfrm>
            <a:custGeom>
              <a:avLst/>
              <a:gdLst>
                <a:gd name="connsiteX0" fmla="*/ 0 w 360852"/>
                <a:gd name="connsiteY0" fmla="*/ 1458015 h 1626463"/>
                <a:gd name="connsiteX1" fmla="*/ 360852 w 360852"/>
                <a:gd name="connsiteY1" fmla="*/ 1626463 h 1626463"/>
                <a:gd name="connsiteX2" fmla="*/ 360852 w 360852"/>
                <a:gd name="connsiteY2" fmla="*/ 0 h 1626463"/>
                <a:gd name="connsiteX3" fmla="*/ 0 w 360852"/>
                <a:gd name="connsiteY3" fmla="*/ 773023 h 1626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0852" h="1626463">
                  <a:moveTo>
                    <a:pt x="0" y="1458015"/>
                  </a:moveTo>
                  <a:lnTo>
                    <a:pt x="360852" y="1626463"/>
                  </a:lnTo>
                  <a:lnTo>
                    <a:pt x="360852" y="0"/>
                  </a:lnTo>
                  <a:lnTo>
                    <a:pt x="0" y="77302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4" name="爱设计-1-2">
              <a:extLst>
                <a:ext uri="{FF2B5EF4-FFF2-40B4-BE49-F238E27FC236}">
                  <a16:creationId xmlns:a16="http://schemas.microsoft.com/office/drawing/2014/main" id="{4311C424-EF5F-B6C7-A014-FCEFF8885E10}"/>
                </a:ext>
              </a:extLst>
            </p:cNvPr>
            <p:cNvSpPr/>
            <p:nvPr/>
          </p:nvSpPr>
          <p:spPr>
            <a:xfrm rot="1501409" flipV="1">
              <a:off x="152632" y="-151676"/>
              <a:ext cx="278507" cy="1976729"/>
            </a:xfrm>
            <a:custGeom>
              <a:avLst/>
              <a:gdLst>
                <a:gd name="connsiteX0" fmla="*/ 0 w 278507"/>
                <a:gd name="connsiteY0" fmla="*/ 1846720 h 1976729"/>
                <a:gd name="connsiteX1" fmla="*/ 278507 w 278507"/>
                <a:gd name="connsiteY1" fmla="*/ 1976729 h 1976729"/>
                <a:gd name="connsiteX2" fmla="*/ 278507 w 278507"/>
                <a:gd name="connsiteY2" fmla="*/ 0 h 1976729"/>
                <a:gd name="connsiteX3" fmla="*/ 0 w 278507"/>
                <a:gd name="connsiteY3" fmla="*/ 596622 h 1976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507" h="1976729">
                  <a:moveTo>
                    <a:pt x="0" y="1846720"/>
                  </a:moveTo>
                  <a:lnTo>
                    <a:pt x="278507" y="1976729"/>
                  </a:lnTo>
                  <a:lnTo>
                    <a:pt x="278507" y="0"/>
                  </a:lnTo>
                  <a:lnTo>
                    <a:pt x="0" y="596622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24" name="爱设计-2">
            <a:extLst>
              <a:ext uri="{FF2B5EF4-FFF2-40B4-BE49-F238E27FC236}">
                <a16:creationId xmlns:a16="http://schemas.microsoft.com/office/drawing/2014/main" id="{326D2515-5735-6C18-3D4A-F6CE0A6FB895}"/>
              </a:ext>
            </a:extLst>
          </p:cNvPr>
          <p:cNvGrpSpPr/>
          <p:nvPr/>
        </p:nvGrpSpPr>
        <p:grpSpPr>
          <a:xfrm>
            <a:off x="533555" y="511599"/>
            <a:ext cx="10985345" cy="885874"/>
            <a:chOff x="533555" y="511599"/>
            <a:chExt cx="10985345" cy="885874"/>
          </a:xfrm>
        </p:grpSpPr>
        <p:sp>
          <p:nvSpPr>
            <p:cNvPr id="6" name="爱设计-2-1">
              <a:extLst>
                <a:ext uri="{FF2B5EF4-FFF2-40B4-BE49-F238E27FC236}">
                  <a16:creationId xmlns:a16="http://schemas.microsoft.com/office/drawing/2014/main" id="{8E8BF429-9BAA-FB75-1B5A-F7D07AE4E3F2}"/>
                </a:ext>
              </a:extLst>
            </p:cNvPr>
            <p:cNvSpPr txBox="1"/>
            <p:nvPr/>
          </p:nvSpPr>
          <p:spPr>
            <a:xfrm>
              <a:off x="533555" y="751142"/>
              <a:ext cx="405876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gradFill flip="none" rotWithShape="1"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36000">
                        <a:schemeClr val="bg1"/>
                      </a:gs>
                      <a:gs pos="100000">
                        <a:schemeClr val="accent1">
                          <a:lumMod val="20000"/>
                          <a:lumOff val="80000"/>
                        </a:schemeClr>
                      </a:gs>
                      <a:gs pos="61000">
                        <a:schemeClr val="accent1">
                          <a:lumMod val="20000"/>
                          <a:lumOff val="80000"/>
                        </a:schemeClr>
                      </a:gs>
                      <a:gs pos="18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path path="circle">
                      <a:fillToRect l="100000" b="100000"/>
                    </a:path>
                    <a:tileRect t="-100000" r="-100000"/>
                  </a:gradFill>
                  <a:effectLst>
                    <a:outerShdw blurRad="38100" dist="38100" dir="2700000" algn="tl">
                      <a:srgbClr val="000000">
                        <a:alpha val="25000"/>
                      </a:srgbClr>
                    </a:outerShdw>
                  </a:effectLst>
                  <a:latin typeface="字由文艺黑" panose="00020600040101010101" pitchFamily="18" charset="-122"/>
                  <a:ea typeface="字由文艺黑" panose="00020600040101010101" pitchFamily="18" charset="-122"/>
                </a:rPr>
                <a:t>流量变现诀窍</a:t>
              </a:r>
            </a:p>
          </p:txBody>
        </p:sp>
        <p:sp>
          <p:nvSpPr>
            <p:cNvPr id="7" name="爱设计-2-2">
              <a:extLst>
                <a:ext uri="{FF2B5EF4-FFF2-40B4-BE49-F238E27FC236}">
                  <a16:creationId xmlns:a16="http://schemas.microsoft.com/office/drawing/2014/main" id="{D86006F9-E246-10FD-155C-F4BF5A73EDD4}"/>
                </a:ext>
              </a:extLst>
            </p:cNvPr>
            <p:cNvSpPr/>
            <p:nvPr/>
          </p:nvSpPr>
          <p:spPr>
            <a:xfrm>
              <a:off x="637387" y="537649"/>
              <a:ext cx="939953" cy="213493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>
                <a:lnSpc>
                  <a:spcPct val="110000"/>
                </a:lnSpc>
              </a:pPr>
              <a:r>
                <a:rPr lang="en-US" altLang="zh-CN" sz="1100" dirty="0"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AISHEJI</a:t>
              </a:r>
              <a:endParaRPr lang="zh-CN" altLang="en-US" sz="11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9F36F49D-ED36-4401-3989-DCF302106158}"/>
                </a:ext>
              </a:extLst>
            </p:cNvPr>
            <p:cNvGrpSpPr/>
            <p:nvPr/>
          </p:nvGrpSpPr>
          <p:grpSpPr>
            <a:xfrm>
              <a:off x="10666246" y="511599"/>
              <a:ext cx="852654" cy="650177"/>
              <a:chOff x="10666246" y="511599"/>
              <a:chExt cx="852654" cy="650177"/>
            </a:xfrm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2F1A21B-14F4-AFED-0AB2-A6888DB36CBC}"/>
                  </a:ext>
                </a:extLst>
              </p:cNvPr>
              <p:cNvGrpSpPr/>
              <p:nvPr/>
            </p:nvGrpSpPr>
            <p:grpSpPr>
              <a:xfrm>
                <a:off x="10666246" y="1055297"/>
                <a:ext cx="852654" cy="106479"/>
                <a:chOff x="10273028" y="1093083"/>
                <a:chExt cx="979654" cy="122339"/>
              </a:xfr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</p:grpSpPr>
            <p:sp>
              <p:nvSpPr>
                <p:cNvPr id="16" name="爱设计-2-3">
                  <a:extLst>
                    <a:ext uri="{FF2B5EF4-FFF2-40B4-BE49-F238E27FC236}">
                      <a16:creationId xmlns:a16="http://schemas.microsoft.com/office/drawing/2014/main" id="{F248D419-6B87-D3BE-8D07-C8F178033069}"/>
                    </a:ext>
                  </a:extLst>
                </p:cNvPr>
                <p:cNvSpPr/>
                <p:nvPr/>
              </p:nvSpPr>
              <p:spPr>
                <a:xfrm>
                  <a:off x="10373640" y="1094110"/>
                  <a:ext cx="119414" cy="119413"/>
                </a:xfrm>
                <a:custGeom>
                  <a:avLst/>
                  <a:gdLst>
                    <a:gd name="connsiteX0" fmla="*/ 74486 w 149733"/>
                    <a:gd name="connsiteY0" fmla="*/ 149732 h 149732"/>
                    <a:gd name="connsiteX1" fmla="*/ 1 w 149733"/>
                    <a:gd name="connsiteY1" fmla="*/ 74486 h 149732"/>
                    <a:gd name="connsiteX2" fmla="*/ 75248 w 149733"/>
                    <a:gd name="connsiteY2" fmla="*/ 1 h 149732"/>
                    <a:gd name="connsiteX3" fmla="*/ 149733 w 149733"/>
                    <a:gd name="connsiteY3" fmla="*/ 74866 h 149732"/>
                    <a:gd name="connsiteX4" fmla="*/ 74868 w 149733"/>
                    <a:gd name="connsiteY4" fmla="*/ 149733 h 149732"/>
                    <a:gd name="connsiteX5" fmla="*/ 74486 w 149733"/>
                    <a:gd name="connsiteY5" fmla="*/ 149732 h 149732"/>
                    <a:gd name="connsiteX6" fmla="*/ 74486 w 149733"/>
                    <a:gd name="connsiteY6" fmla="*/ 25907 h 149732"/>
                    <a:gd name="connsiteX7" fmla="*/ 24956 w 149733"/>
                    <a:gd name="connsiteY7" fmla="*/ 75247 h 149732"/>
                    <a:gd name="connsiteX8" fmla="*/ 74295 w 149733"/>
                    <a:gd name="connsiteY8" fmla="*/ 124776 h 149732"/>
                    <a:gd name="connsiteX9" fmla="*/ 123825 w 149733"/>
                    <a:gd name="connsiteY9" fmla="*/ 75437 h 149732"/>
                    <a:gd name="connsiteX10" fmla="*/ 123825 w 149733"/>
                    <a:gd name="connsiteY10" fmla="*/ 75247 h 149732"/>
                    <a:gd name="connsiteX11" fmla="*/ 74677 w 149733"/>
                    <a:gd name="connsiteY11" fmla="*/ 25527 h 149732"/>
                    <a:gd name="connsiteX12" fmla="*/ 74486 w 149733"/>
                    <a:gd name="connsiteY12" fmla="*/ 25526 h 149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9733" h="149732">
                      <a:moveTo>
                        <a:pt x="74486" y="149732"/>
                      </a:moveTo>
                      <a:cubicBezTo>
                        <a:pt x="33138" y="149522"/>
                        <a:pt x="-209" y="115833"/>
                        <a:pt x="1" y="74486"/>
                      </a:cubicBezTo>
                      <a:cubicBezTo>
                        <a:pt x="211" y="33138"/>
                        <a:pt x="33900" y="-209"/>
                        <a:pt x="75248" y="1"/>
                      </a:cubicBezTo>
                      <a:cubicBezTo>
                        <a:pt x="116446" y="211"/>
                        <a:pt x="149733" y="33667"/>
                        <a:pt x="149733" y="74866"/>
                      </a:cubicBezTo>
                      <a:cubicBezTo>
                        <a:pt x="149734" y="116213"/>
                        <a:pt x="116215" y="149732"/>
                        <a:pt x="74868" y="149733"/>
                      </a:cubicBezTo>
                      <a:cubicBezTo>
                        <a:pt x="74740" y="149733"/>
                        <a:pt x="74613" y="149733"/>
                        <a:pt x="74486" y="149732"/>
                      </a:cubicBezTo>
                      <a:close/>
                      <a:moveTo>
                        <a:pt x="74486" y="25907"/>
                      </a:moveTo>
                      <a:cubicBezTo>
                        <a:pt x="47184" y="25855"/>
                        <a:pt x="25008" y="47945"/>
                        <a:pt x="24956" y="75247"/>
                      </a:cubicBezTo>
                      <a:cubicBezTo>
                        <a:pt x="24903" y="102549"/>
                        <a:pt x="46993" y="124724"/>
                        <a:pt x="74295" y="124776"/>
                      </a:cubicBezTo>
                      <a:cubicBezTo>
                        <a:pt x="101597" y="124829"/>
                        <a:pt x="123772" y="102739"/>
                        <a:pt x="123825" y="75437"/>
                      </a:cubicBezTo>
                      <a:cubicBezTo>
                        <a:pt x="123825" y="75373"/>
                        <a:pt x="123825" y="75310"/>
                        <a:pt x="123825" y="75247"/>
                      </a:cubicBezTo>
                      <a:cubicBezTo>
                        <a:pt x="123983" y="47945"/>
                        <a:pt x="101979" y="25685"/>
                        <a:pt x="74677" y="25527"/>
                      </a:cubicBezTo>
                      <a:cubicBezTo>
                        <a:pt x="74613" y="25526"/>
                        <a:pt x="74549" y="25526"/>
                        <a:pt x="74486" y="255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" name="爱设计-2-4">
                  <a:extLst>
                    <a:ext uri="{FF2B5EF4-FFF2-40B4-BE49-F238E27FC236}">
                      <a16:creationId xmlns:a16="http://schemas.microsoft.com/office/drawing/2014/main" id="{ECCE05DB-96EE-F65D-1222-C23FB04587D8}"/>
                    </a:ext>
                  </a:extLst>
                </p:cNvPr>
                <p:cNvSpPr/>
                <p:nvPr/>
              </p:nvSpPr>
              <p:spPr>
                <a:xfrm>
                  <a:off x="10617177" y="1096768"/>
                  <a:ext cx="95286" cy="115318"/>
                </a:xfrm>
                <a:custGeom>
                  <a:avLst/>
                  <a:gdLst>
                    <a:gd name="connsiteX0" fmla="*/ 93726 w 119479"/>
                    <a:gd name="connsiteY0" fmla="*/ 143732 h 144598"/>
                    <a:gd name="connsiteX1" fmla="*/ 88106 w 119479"/>
                    <a:gd name="connsiteY1" fmla="*/ 140113 h 144598"/>
                    <a:gd name="connsiteX2" fmla="*/ 68390 w 119479"/>
                    <a:gd name="connsiteY2" fmla="*/ 98870 h 144598"/>
                    <a:gd name="connsiteX3" fmla="*/ 62770 w 119479"/>
                    <a:gd name="connsiteY3" fmla="*/ 95345 h 144598"/>
                    <a:gd name="connsiteX4" fmla="*/ 31814 w 119479"/>
                    <a:gd name="connsiteY4" fmla="*/ 95345 h 144598"/>
                    <a:gd name="connsiteX5" fmla="*/ 25432 w 119479"/>
                    <a:gd name="connsiteY5" fmla="*/ 101536 h 144598"/>
                    <a:gd name="connsiteX6" fmla="*/ 25432 w 119479"/>
                    <a:gd name="connsiteY6" fmla="*/ 101632 h 144598"/>
                    <a:gd name="connsiteX7" fmla="*/ 25432 w 119479"/>
                    <a:gd name="connsiteY7" fmla="*/ 137351 h 144598"/>
                    <a:gd name="connsiteX8" fmla="*/ 19241 w 119479"/>
                    <a:gd name="connsiteY8" fmla="*/ 143732 h 144598"/>
                    <a:gd name="connsiteX9" fmla="*/ 19145 w 119479"/>
                    <a:gd name="connsiteY9" fmla="*/ 143732 h 144598"/>
                    <a:gd name="connsiteX10" fmla="*/ 6286 w 119479"/>
                    <a:gd name="connsiteY10" fmla="*/ 143732 h 144598"/>
                    <a:gd name="connsiteX11" fmla="*/ 0 w 119479"/>
                    <a:gd name="connsiteY11" fmla="*/ 137351 h 144598"/>
                    <a:gd name="connsiteX12" fmla="*/ 0 w 119479"/>
                    <a:gd name="connsiteY12" fmla="*/ 6287 h 144598"/>
                    <a:gd name="connsiteX13" fmla="*/ 6286 w 119479"/>
                    <a:gd name="connsiteY13" fmla="*/ 0 h 144598"/>
                    <a:gd name="connsiteX14" fmla="*/ 70485 w 119479"/>
                    <a:gd name="connsiteY14" fmla="*/ 0 h 144598"/>
                    <a:gd name="connsiteX15" fmla="*/ 104394 w 119479"/>
                    <a:gd name="connsiteY15" fmla="*/ 13335 h 144598"/>
                    <a:gd name="connsiteX16" fmla="*/ 119444 w 119479"/>
                    <a:gd name="connsiteY16" fmla="*/ 46006 h 144598"/>
                    <a:gd name="connsiteX17" fmla="*/ 96869 w 119479"/>
                    <a:gd name="connsiteY17" fmla="*/ 88392 h 144598"/>
                    <a:gd name="connsiteX18" fmla="*/ 94583 w 119479"/>
                    <a:gd name="connsiteY18" fmla="*/ 96298 h 144598"/>
                    <a:gd name="connsiteX19" fmla="*/ 113062 w 119479"/>
                    <a:gd name="connsiteY19" fmla="*/ 135065 h 144598"/>
                    <a:gd name="connsiteX20" fmla="*/ 110926 w 119479"/>
                    <a:gd name="connsiteY20" fmla="*/ 143695 h 144598"/>
                    <a:gd name="connsiteX21" fmla="*/ 107347 w 119479"/>
                    <a:gd name="connsiteY21" fmla="*/ 144590 h 144598"/>
                    <a:gd name="connsiteX22" fmla="*/ 31814 w 119479"/>
                    <a:gd name="connsiteY22" fmla="*/ 25813 h 144598"/>
                    <a:gd name="connsiteX23" fmla="*/ 25432 w 119479"/>
                    <a:gd name="connsiteY23" fmla="*/ 32003 h 144598"/>
                    <a:gd name="connsiteX24" fmla="*/ 25432 w 119479"/>
                    <a:gd name="connsiteY24" fmla="*/ 32099 h 144598"/>
                    <a:gd name="connsiteX25" fmla="*/ 25432 w 119479"/>
                    <a:gd name="connsiteY25" fmla="*/ 63246 h 144598"/>
                    <a:gd name="connsiteX26" fmla="*/ 31718 w 119479"/>
                    <a:gd name="connsiteY26" fmla="*/ 69533 h 144598"/>
                    <a:gd name="connsiteX27" fmla="*/ 31813 w 119479"/>
                    <a:gd name="connsiteY27" fmla="*/ 69533 h 144598"/>
                    <a:gd name="connsiteX28" fmla="*/ 70771 w 119479"/>
                    <a:gd name="connsiteY28" fmla="*/ 69533 h 144598"/>
                    <a:gd name="connsiteX29" fmla="*/ 93440 w 119479"/>
                    <a:gd name="connsiteY29" fmla="*/ 48387 h 144598"/>
                    <a:gd name="connsiteX30" fmla="*/ 72404 w 119479"/>
                    <a:gd name="connsiteY30" fmla="*/ 25826 h 144598"/>
                    <a:gd name="connsiteX31" fmla="*/ 71533 w 119479"/>
                    <a:gd name="connsiteY31" fmla="*/ 25813 h 144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9479" h="144598">
                      <a:moveTo>
                        <a:pt x="93726" y="143732"/>
                      </a:moveTo>
                      <a:cubicBezTo>
                        <a:pt x="91313" y="143704"/>
                        <a:pt x="89130" y="142298"/>
                        <a:pt x="88106" y="140113"/>
                      </a:cubicBezTo>
                      <a:lnTo>
                        <a:pt x="68390" y="98870"/>
                      </a:lnTo>
                      <a:cubicBezTo>
                        <a:pt x="67357" y="96706"/>
                        <a:pt x="65167" y="95333"/>
                        <a:pt x="62770" y="95345"/>
                      </a:cubicBezTo>
                      <a:lnTo>
                        <a:pt x="31814" y="95345"/>
                      </a:lnTo>
                      <a:cubicBezTo>
                        <a:pt x="28342" y="95293"/>
                        <a:pt x="25485" y="98064"/>
                        <a:pt x="25432" y="101536"/>
                      </a:cubicBezTo>
                      <a:cubicBezTo>
                        <a:pt x="25432" y="101568"/>
                        <a:pt x="25432" y="101600"/>
                        <a:pt x="25432" y="101632"/>
                      </a:cubicBezTo>
                      <a:lnTo>
                        <a:pt x="25432" y="137351"/>
                      </a:lnTo>
                      <a:cubicBezTo>
                        <a:pt x="25484" y="140822"/>
                        <a:pt x="22713" y="143679"/>
                        <a:pt x="19241" y="143732"/>
                      </a:cubicBezTo>
                      <a:cubicBezTo>
                        <a:pt x="19209" y="143732"/>
                        <a:pt x="19177" y="143732"/>
                        <a:pt x="19145" y="143732"/>
                      </a:cubicBezTo>
                      <a:lnTo>
                        <a:pt x="6286" y="143732"/>
                      </a:lnTo>
                      <a:cubicBezTo>
                        <a:pt x="2799" y="143680"/>
                        <a:pt x="0" y="140838"/>
                        <a:pt x="0" y="137351"/>
                      </a:cubicBezTo>
                      <a:lnTo>
                        <a:pt x="0" y="6287"/>
                      </a:lnTo>
                      <a:cubicBezTo>
                        <a:pt x="51" y="2836"/>
                        <a:pt x="2836" y="51"/>
                        <a:pt x="6286" y="0"/>
                      </a:cubicBezTo>
                      <a:lnTo>
                        <a:pt x="70485" y="0"/>
                      </a:lnTo>
                      <a:cubicBezTo>
                        <a:pt x="83070" y="-15"/>
                        <a:pt x="95191" y="4751"/>
                        <a:pt x="104394" y="13335"/>
                      </a:cubicBezTo>
                      <a:cubicBezTo>
                        <a:pt x="113565" y="21784"/>
                        <a:pt x="118983" y="33545"/>
                        <a:pt x="119444" y="46006"/>
                      </a:cubicBezTo>
                      <a:cubicBezTo>
                        <a:pt x="120114" y="63172"/>
                        <a:pt x="111488" y="79369"/>
                        <a:pt x="96869" y="88392"/>
                      </a:cubicBezTo>
                      <a:cubicBezTo>
                        <a:pt x="94175" y="90038"/>
                        <a:pt x="93183" y="93468"/>
                        <a:pt x="94583" y="96298"/>
                      </a:cubicBezTo>
                      <a:lnTo>
                        <a:pt x="113062" y="135065"/>
                      </a:lnTo>
                      <a:cubicBezTo>
                        <a:pt x="114855" y="138037"/>
                        <a:pt x="113899" y="141901"/>
                        <a:pt x="110926" y="143695"/>
                      </a:cubicBezTo>
                      <a:cubicBezTo>
                        <a:pt x="109849" y="144344"/>
                        <a:pt x="108603" y="144656"/>
                        <a:pt x="107347" y="144590"/>
                      </a:cubicBezTo>
                      <a:close/>
                      <a:moveTo>
                        <a:pt x="31814" y="25813"/>
                      </a:moveTo>
                      <a:cubicBezTo>
                        <a:pt x="28342" y="25760"/>
                        <a:pt x="25485" y="28532"/>
                        <a:pt x="25432" y="32003"/>
                      </a:cubicBezTo>
                      <a:cubicBezTo>
                        <a:pt x="25432" y="32035"/>
                        <a:pt x="25432" y="32067"/>
                        <a:pt x="25432" y="32099"/>
                      </a:cubicBezTo>
                      <a:lnTo>
                        <a:pt x="25432" y="63246"/>
                      </a:lnTo>
                      <a:cubicBezTo>
                        <a:pt x="25431" y="66718"/>
                        <a:pt x="28246" y="69533"/>
                        <a:pt x="31718" y="69533"/>
                      </a:cubicBezTo>
                      <a:cubicBezTo>
                        <a:pt x="31749" y="69533"/>
                        <a:pt x="31781" y="69533"/>
                        <a:pt x="31813" y="69533"/>
                      </a:cubicBezTo>
                      <a:lnTo>
                        <a:pt x="70771" y="69533"/>
                      </a:lnTo>
                      <a:cubicBezTo>
                        <a:pt x="82756" y="69655"/>
                        <a:pt x="92730" y="60352"/>
                        <a:pt x="93440" y="48387"/>
                      </a:cubicBezTo>
                      <a:cubicBezTo>
                        <a:pt x="93861" y="36348"/>
                        <a:pt x="84443" y="26247"/>
                        <a:pt x="72404" y="25826"/>
                      </a:cubicBezTo>
                      <a:cubicBezTo>
                        <a:pt x="72113" y="25816"/>
                        <a:pt x="71823" y="25811"/>
                        <a:pt x="71533" y="2581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" name="爱设计-2-5">
                  <a:extLst>
                    <a:ext uri="{FF2B5EF4-FFF2-40B4-BE49-F238E27FC236}">
                      <a16:creationId xmlns:a16="http://schemas.microsoft.com/office/drawing/2014/main" id="{EF1D926B-1004-3C44-3BFF-A00EBB968AB8}"/>
                    </a:ext>
                  </a:extLst>
                </p:cNvPr>
                <p:cNvSpPr/>
                <p:nvPr/>
              </p:nvSpPr>
              <p:spPr>
                <a:xfrm>
                  <a:off x="10273028" y="1096768"/>
                  <a:ext cx="106346" cy="114628"/>
                </a:xfrm>
                <a:custGeom>
                  <a:avLst/>
                  <a:gdLst>
                    <a:gd name="connsiteX0" fmla="*/ 59960 w 133348"/>
                    <a:gd name="connsiteY0" fmla="*/ 143732 h 143732"/>
                    <a:gd name="connsiteX1" fmla="*/ 53673 w 133348"/>
                    <a:gd name="connsiteY1" fmla="*/ 137446 h 143732"/>
                    <a:gd name="connsiteX2" fmla="*/ 53673 w 133348"/>
                    <a:gd name="connsiteY2" fmla="*/ 85820 h 143732"/>
                    <a:gd name="connsiteX3" fmla="*/ 51959 w 133348"/>
                    <a:gd name="connsiteY3" fmla="*/ 80391 h 143732"/>
                    <a:gd name="connsiteX4" fmla="*/ 905 w 133348"/>
                    <a:gd name="connsiteY4" fmla="*/ 10001 h 143732"/>
                    <a:gd name="connsiteX5" fmla="*/ 3040 w 133348"/>
                    <a:gd name="connsiteY5" fmla="*/ 1371 h 143732"/>
                    <a:gd name="connsiteX6" fmla="*/ 5953 w 133348"/>
                    <a:gd name="connsiteY6" fmla="*/ 476 h 143732"/>
                    <a:gd name="connsiteX7" fmla="*/ 18716 w 133348"/>
                    <a:gd name="connsiteY7" fmla="*/ 476 h 143732"/>
                    <a:gd name="connsiteX8" fmla="*/ 23479 w 133348"/>
                    <a:gd name="connsiteY8" fmla="*/ 2667 h 143732"/>
                    <a:gd name="connsiteX9" fmla="*/ 61579 w 133348"/>
                    <a:gd name="connsiteY9" fmla="*/ 56483 h 143732"/>
                    <a:gd name="connsiteX10" fmla="*/ 66722 w 133348"/>
                    <a:gd name="connsiteY10" fmla="*/ 59055 h 143732"/>
                    <a:gd name="connsiteX11" fmla="*/ 71771 w 133348"/>
                    <a:gd name="connsiteY11" fmla="*/ 56483 h 143732"/>
                    <a:gd name="connsiteX12" fmla="*/ 109871 w 133348"/>
                    <a:gd name="connsiteY12" fmla="*/ 2667 h 143732"/>
                    <a:gd name="connsiteX13" fmla="*/ 115014 w 133348"/>
                    <a:gd name="connsiteY13" fmla="*/ 0 h 143732"/>
                    <a:gd name="connsiteX14" fmla="*/ 127397 w 133348"/>
                    <a:gd name="connsiteY14" fmla="*/ 0 h 143732"/>
                    <a:gd name="connsiteX15" fmla="*/ 133340 w 133348"/>
                    <a:gd name="connsiteY15" fmla="*/ 6612 h 143732"/>
                    <a:gd name="connsiteX16" fmla="*/ 132445 w 133348"/>
                    <a:gd name="connsiteY16" fmla="*/ 9525 h 143732"/>
                    <a:gd name="connsiteX17" fmla="*/ 81200 w 133348"/>
                    <a:gd name="connsiteY17" fmla="*/ 80391 h 143732"/>
                    <a:gd name="connsiteX18" fmla="*/ 79486 w 133348"/>
                    <a:gd name="connsiteY18" fmla="*/ 85820 h 143732"/>
                    <a:gd name="connsiteX19" fmla="*/ 79486 w 133348"/>
                    <a:gd name="connsiteY19" fmla="*/ 137446 h 143732"/>
                    <a:gd name="connsiteX20" fmla="*/ 73199 w 133348"/>
                    <a:gd name="connsiteY20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33348" h="143732">
                      <a:moveTo>
                        <a:pt x="59960" y="143732"/>
                      </a:moveTo>
                      <a:cubicBezTo>
                        <a:pt x="56509" y="143681"/>
                        <a:pt x="53724" y="140896"/>
                        <a:pt x="53673" y="137446"/>
                      </a:cubicBezTo>
                      <a:lnTo>
                        <a:pt x="53673" y="85820"/>
                      </a:lnTo>
                      <a:cubicBezTo>
                        <a:pt x="53708" y="83872"/>
                        <a:pt x="53106" y="81966"/>
                        <a:pt x="51959" y="80391"/>
                      </a:cubicBezTo>
                      <a:lnTo>
                        <a:pt x="905" y="10001"/>
                      </a:lnTo>
                      <a:cubicBezTo>
                        <a:pt x="-889" y="7028"/>
                        <a:pt x="67" y="3164"/>
                        <a:pt x="3040" y="1371"/>
                      </a:cubicBezTo>
                      <a:cubicBezTo>
                        <a:pt x="3923" y="838"/>
                        <a:pt x="4923" y="531"/>
                        <a:pt x="5953" y="476"/>
                      </a:cubicBezTo>
                      <a:lnTo>
                        <a:pt x="18716" y="476"/>
                      </a:lnTo>
                      <a:cubicBezTo>
                        <a:pt x="20547" y="478"/>
                        <a:pt x="22286" y="1278"/>
                        <a:pt x="23479" y="2667"/>
                      </a:cubicBezTo>
                      <a:lnTo>
                        <a:pt x="61579" y="56483"/>
                      </a:lnTo>
                      <a:cubicBezTo>
                        <a:pt x="62788" y="58108"/>
                        <a:pt x="64697" y="59063"/>
                        <a:pt x="66722" y="59055"/>
                      </a:cubicBezTo>
                      <a:cubicBezTo>
                        <a:pt x="68722" y="59063"/>
                        <a:pt x="70602" y="58105"/>
                        <a:pt x="71771" y="56483"/>
                      </a:cubicBezTo>
                      <a:lnTo>
                        <a:pt x="109871" y="2667"/>
                      </a:lnTo>
                      <a:cubicBezTo>
                        <a:pt x="111049" y="994"/>
                        <a:pt x="112968" y="-1"/>
                        <a:pt x="115014" y="0"/>
                      </a:cubicBezTo>
                      <a:lnTo>
                        <a:pt x="127397" y="0"/>
                      </a:lnTo>
                      <a:cubicBezTo>
                        <a:pt x="130864" y="185"/>
                        <a:pt x="133524" y="3145"/>
                        <a:pt x="133340" y="6612"/>
                      </a:cubicBezTo>
                      <a:cubicBezTo>
                        <a:pt x="133285" y="7642"/>
                        <a:pt x="132978" y="8642"/>
                        <a:pt x="132445" y="9525"/>
                      </a:cubicBezTo>
                      <a:lnTo>
                        <a:pt x="81200" y="80391"/>
                      </a:lnTo>
                      <a:cubicBezTo>
                        <a:pt x="80053" y="81966"/>
                        <a:pt x="79451" y="83872"/>
                        <a:pt x="79486" y="85820"/>
                      </a:cubicBezTo>
                      <a:lnTo>
                        <a:pt x="79486" y="137446"/>
                      </a:lnTo>
                      <a:cubicBezTo>
                        <a:pt x="79435" y="140896"/>
                        <a:pt x="76650" y="143681"/>
                        <a:pt x="73199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9" name="爱设计-2-6">
                  <a:extLst>
                    <a:ext uri="{FF2B5EF4-FFF2-40B4-BE49-F238E27FC236}">
                      <a16:creationId xmlns:a16="http://schemas.microsoft.com/office/drawing/2014/main" id="{8061FA6C-D67B-F709-8629-B3DF645FC223}"/>
                    </a:ext>
                  </a:extLst>
                </p:cNvPr>
                <p:cNvSpPr/>
                <p:nvPr/>
              </p:nvSpPr>
              <p:spPr>
                <a:xfrm>
                  <a:off x="10501942" y="1096768"/>
                  <a:ext cx="105056" cy="114628"/>
                </a:xfrm>
                <a:custGeom>
                  <a:avLst/>
                  <a:gdLst>
                    <a:gd name="connsiteX0" fmla="*/ 65913 w 131730"/>
                    <a:gd name="connsiteY0" fmla="*/ 143732 h 143732"/>
                    <a:gd name="connsiteX1" fmla="*/ 0 w 131730"/>
                    <a:gd name="connsiteY1" fmla="*/ 77819 h 143732"/>
                    <a:gd name="connsiteX2" fmla="*/ 0 w 131730"/>
                    <a:gd name="connsiteY2" fmla="*/ 6287 h 143732"/>
                    <a:gd name="connsiteX3" fmla="*/ 6286 w 131730"/>
                    <a:gd name="connsiteY3" fmla="*/ 0 h 143732"/>
                    <a:gd name="connsiteX4" fmla="*/ 19431 w 131730"/>
                    <a:gd name="connsiteY4" fmla="*/ 0 h 143732"/>
                    <a:gd name="connsiteX5" fmla="*/ 25717 w 131730"/>
                    <a:gd name="connsiteY5" fmla="*/ 6287 h 143732"/>
                    <a:gd name="connsiteX6" fmla="*/ 25717 w 131730"/>
                    <a:gd name="connsiteY6" fmla="*/ 77343 h 143732"/>
                    <a:gd name="connsiteX7" fmla="*/ 63909 w 131730"/>
                    <a:gd name="connsiteY7" fmla="*/ 119447 h 143732"/>
                    <a:gd name="connsiteX8" fmla="*/ 106013 w 131730"/>
                    <a:gd name="connsiteY8" fmla="*/ 81255 h 143732"/>
                    <a:gd name="connsiteX9" fmla="*/ 106013 w 131730"/>
                    <a:gd name="connsiteY9" fmla="*/ 77343 h 143732"/>
                    <a:gd name="connsiteX10" fmla="*/ 106013 w 131730"/>
                    <a:gd name="connsiteY10" fmla="*/ 6287 h 143732"/>
                    <a:gd name="connsiteX11" fmla="*/ 112300 w 131730"/>
                    <a:gd name="connsiteY11" fmla="*/ 0 h 143732"/>
                    <a:gd name="connsiteX12" fmla="*/ 125444 w 131730"/>
                    <a:gd name="connsiteY12" fmla="*/ 0 h 143732"/>
                    <a:gd name="connsiteX13" fmla="*/ 131731 w 131730"/>
                    <a:gd name="connsiteY13" fmla="*/ 6287 h 143732"/>
                    <a:gd name="connsiteX14" fmla="*/ 131731 w 131730"/>
                    <a:gd name="connsiteY14" fmla="*/ 77819 h 143732"/>
                    <a:gd name="connsiteX15" fmla="*/ 66008 w 131730"/>
                    <a:gd name="connsiteY15" fmla="*/ 143732 h 143732"/>
                    <a:gd name="connsiteX16" fmla="*/ 65913 w 131730"/>
                    <a:gd name="connsiteY16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1730" h="143732">
                      <a:moveTo>
                        <a:pt x="65913" y="143732"/>
                      </a:moveTo>
                      <a:cubicBezTo>
                        <a:pt x="29510" y="143732"/>
                        <a:pt x="0" y="114222"/>
                        <a:pt x="0" y="77819"/>
                      </a:cubicBezTo>
                      <a:lnTo>
                        <a:pt x="0" y="6287"/>
                      </a:lnTo>
                      <a:cubicBezTo>
                        <a:pt x="0" y="2815"/>
                        <a:pt x="2815" y="0"/>
                        <a:pt x="6286" y="0"/>
                      </a:cubicBezTo>
                      <a:lnTo>
                        <a:pt x="19431" y="0"/>
                      </a:lnTo>
                      <a:cubicBezTo>
                        <a:pt x="22903" y="0"/>
                        <a:pt x="25717" y="2815"/>
                        <a:pt x="25717" y="6287"/>
                      </a:cubicBezTo>
                      <a:lnTo>
                        <a:pt x="25717" y="77343"/>
                      </a:lnTo>
                      <a:cubicBezTo>
                        <a:pt x="24637" y="99516"/>
                        <a:pt x="41736" y="118367"/>
                        <a:pt x="63909" y="119447"/>
                      </a:cubicBezTo>
                      <a:cubicBezTo>
                        <a:pt x="86082" y="120527"/>
                        <a:pt x="104933" y="103428"/>
                        <a:pt x="106013" y="81255"/>
                      </a:cubicBezTo>
                      <a:cubicBezTo>
                        <a:pt x="106077" y="79952"/>
                        <a:pt x="106077" y="78646"/>
                        <a:pt x="106013" y="77343"/>
                      </a:cubicBezTo>
                      <a:lnTo>
                        <a:pt x="106013" y="6287"/>
                      </a:lnTo>
                      <a:cubicBezTo>
                        <a:pt x="106064" y="2836"/>
                        <a:pt x="108849" y="51"/>
                        <a:pt x="112300" y="0"/>
                      </a:cubicBezTo>
                      <a:lnTo>
                        <a:pt x="125444" y="0"/>
                      </a:lnTo>
                      <a:cubicBezTo>
                        <a:pt x="128916" y="0"/>
                        <a:pt x="131731" y="2815"/>
                        <a:pt x="131731" y="6287"/>
                      </a:cubicBezTo>
                      <a:lnTo>
                        <a:pt x="131731" y="77819"/>
                      </a:lnTo>
                      <a:cubicBezTo>
                        <a:pt x="131783" y="114169"/>
                        <a:pt x="102358" y="143680"/>
                        <a:pt x="66008" y="143732"/>
                      </a:cubicBezTo>
                      <a:cubicBezTo>
                        <a:pt x="65977" y="143732"/>
                        <a:pt x="65945" y="143732"/>
                        <a:pt x="65913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0" name="爱设计-2-7">
                  <a:extLst>
                    <a:ext uri="{FF2B5EF4-FFF2-40B4-BE49-F238E27FC236}">
                      <a16:creationId xmlns:a16="http://schemas.microsoft.com/office/drawing/2014/main" id="{42849385-0589-9ED0-CFC9-2D9F65703ABF}"/>
                    </a:ext>
                  </a:extLst>
                </p:cNvPr>
                <p:cNvSpPr/>
                <p:nvPr/>
              </p:nvSpPr>
              <p:spPr>
                <a:xfrm>
                  <a:off x="10782851" y="1095780"/>
                  <a:ext cx="93055" cy="116375"/>
                </a:xfrm>
                <a:custGeom>
                  <a:avLst/>
                  <a:gdLst>
                    <a:gd name="connsiteX0" fmla="*/ 6287 w 116682"/>
                    <a:gd name="connsiteY0" fmla="*/ 145923 h 145923"/>
                    <a:gd name="connsiteX1" fmla="*/ 1 w 116682"/>
                    <a:gd name="connsiteY1" fmla="*/ 139829 h 145923"/>
                    <a:gd name="connsiteX2" fmla="*/ 1 w 116682"/>
                    <a:gd name="connsiteY2" fmla="*/ 139637 h 145923"/>
                    <a:gd name="connsiteX3" fmla="*/ 1 w 116682"/>
                    <a:gd name="connsiteY3" fmla="*/ 6287 h 145923"/>
                    <a:gd name="connsiteX4" fmla="*/ 6287 w 116682"/>
                    <a:gd name="connsiteY4" fmla="*/ 0 h 145923"/>
                    <a:gd name="connsiteX5" fmla="*/ 20003 w 116682"/>
                    <a:gd name="connsiteY5" fmla="*/ 0 h 145923"/>
                    <a:gd name="connsiteX6" fmla="*/ 26290 w 116682"/>
                    <a:gd name="connsiteY6" fmla="*/ 6287 h 145923"/>
                    <a:gd name="connsiteX7" fmla="*/ 26290 w 116682"/>
                    <a:gd name="connsiteY7" fmla="*/ 114395 h 145923"/>
                    <a:gd name="connsiteX8" fmla="*/ 32576 w 116682"/>
                    <a:gd name="connsiteY8" fmla="*/ 120682 h 145923"/>
                    <a:gd name="connsiteX9" fmla="*/ 110396 w 116682"/>
                    <a:gd name="connsiteY9" fmla="*/ 120682 h 145923"/>
                    <a:gd name="connsiteX10" fmla="*/ 116682 w 116682"/>
                    <a:gd name="connsiteY10" fmla="*/ 126968 h 145923"/>
                    <a:gd name="connsiteX11" fmla="*/ 116682 w 116682"/>
                    <a:gd name="connsiteY11" fmla="*/ 139637 h 145923"/>
                    <a:gd name="connsiteX12" fmla="*/ 110588 w 116682"/>
                    <a:gd name="connsiteY12" fmla="*/ 145923 h 145923"/>
                    <a:gd name="connsiteX13" fmla="*/ 110396 w 116682"/>
                    <a:gd name="connsiteY13" fmla="*/ 145923 h 145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6682" h="145923">
                      <a:moveTo>
                        <a:pt x="6287" y="145923"/>
                      </a:moveTo>
                      <a:cubicBezTo>
                        <a:pt x="2868" y="145976"/>
                        <a:pt x="54" y="143248"/>
                        <a:pt x="1" y="139829"/>
                      </a:cubicBezTo>
                      <a:cubicBezTo>
                        <a:pt x="0" y="139765"/>
                        <a:pt x="0" y="139701"/>
                        <a:pt x="1" y="139637"/>
                      </a:cubicBezTo>
                      <a:lnTo>
                        <a:pt x="1" y="6287"/>
                      </a:lnTo>
                      <a:cubicBezTo>
                        <a:pt x="1" y="2815"/>
                        <a:pt x="2815" y="0"/>
                        <a:pt x="6287" y="0"/>
                      </a:cubicBezTo>
                      <a:lnTo>
                        <a:pt x="20003" y="0"/>
                      </a:lnTo>
                      <a:cubicBezTo>
                        <a:pt x="23475" y="0"/>
                        <a:pt x="26290" y="2815"/>
                        <a:pt x="26290" y="6287"/>
                      </a:cubicBezTo>
                      <a:lnTo>
                        <a:pt x="26290" y="114395"/>
                      </a:lnTo>
                      <a:cubicBezTo>
                        <a:pt x="26290" y="117867"/>
                        <a:pt x="29104" y="120682"/>
                        <a:pt x="32576" y="120682"/>
                      </a:cubicBezTo>
                      <a:lnTo>
                        <a:pt x="110396" y="120682"/>
                      </a:lnTo>
                      <a:cubicBezTo>
                        <a:pt x="113868" y="120682"/>
                        <a:pt x="116682" y="123496"/>
                        <a:pt x="116682" y="126968"/>
                      </a:cubicBezTo>
                      <a:lnTo>
                        <a:pt x="116682" y="139637"/>
                      </a:lnTo>
                      <a:cubicBezTo>
                        <a:pt x="116735" y="143055"/>
                        <a:pt x="114007" y="145870"/>
                        <a:pt x="110588" y="145923"/>
                      </a:cubicBezTo>
                      <a:cubicBezTo>
                        <a:pt x="110524" y="145924"/>
                        <a:pt x="110460" y="145924"/>
                        <a:pt x="110396" y="14592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" name="爱设计-2-8">
                  <a:extLst>
                    <a:ext uri="{FF2B5EF4-FFF2-40B4-BE49-F238E27FC236}">
                      <a16:creationId xmlns:a16="http://schemas.microsoft.com/office/drawing/2014/main" id="{19C3AE3B-1F06-3586-F86B-19FBEC82E5CE}"/>
                    </a:ext>
                  </a:extLst>
                </p:cNvPr>
                <p:cNvSpPr/>
                <p:nvPr/>
              </p:nvSpPr>
              <p:spPr>
                <a:xfrm>
                  <a:off x="11133572" y="1096312"/>
                  <a:ext cx="119110" cy="119110"/>
                </a:xfrm>
                <a:custGeom>
                  <a:avLst/>
                  <a:gdLst>
                    <a:gd name="connsiteX0" fmla="*/ 74867 w 149352"/>
                    <a:gd name="connsiteY0" fmla="*/ 149352 h 149352"/>
                    <a:gd name="connsiteX1" fmla="*/ 0 w 149352"/>
                    <a:gd name="connsiteY1" fmla="*/ 74867 h 149352"/>
                    <a:gd name="connsiteX2" fmla="*/ 74486 w 149352"/>
                    <a:gd name="connsiteY2" fmla="*/ 0 h 149352"/>
                    <a:gd name="connsiteX3" fmla="*/ 149352 w 149352"/>
                    <a:gd name="connsiteY3" fmla="*/ 74486 h 149352"/>
                    <a:gd name="connsiteX4" fmla="*/ 149352 w 149352"/>
                    <a:gd name="connsiteY4" fmla="*/ 74676 h 149352"/>
                    <a:gd name="connsiteX5" fmla="*/ 74867 w 149352"/>
                    <a:gd name="connsiteY5" fmla="*/ 149352 h 149352"/>
                    <a:gd name="connsiteX6" fmla="*/ 74867 w 149352"/>
                    <a:gd name="connsiteY6" fmla="*/ 25527 h 149352"/>
                    <a:gd name="connsiteX7" fmla="*/ 25527 w 149352"/>
                    <a:gd name="connsiteY7" fmla="*/ 74676 h 149352"/>
                    <a:gd name="connsiteX8" fmla="*/ 74676 w 149352"/>
                    <a:gd name="connsiteY8" fmla="*/ 124015 h 149352"/>
                    <a:gd name="connsiteX9" fmla="*/ 124015 w 149352"/>
                    <a:gd name="connsiteY9" fmla="*/ 74866 h 149352"/>
                    <a:gd name="connsiteX10" fmla="*/ 124016 w 149352"/>
                    <a:gd name="connsiteY10" fmla="*/ 74771 h 149352"/>
                    <a:gd name="connsiteX11" fmla="*/ 74866 w 149352"/>
                    <a:gd name="connsiteY11" fmla="*/ 25432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9352" h="149352">
                      <a:moveTo>
                        <a:pt x="74867" y="149352"/>
                      </a:moveTo>
                      <a:cubicBezTo>
                        <a:pt x="33624" y="149457"/>
                        <a:pt x="105" y="116109"/>
                        <a:pt x="0" y="74867"/>
                      </a:cubicBezTo>
                      <a:cubicBezTo>
                        <a:pt x="-105" y="33624"/>
                        <a:pt x="33243" y="105"/>
                        <a:pt x="74486" y="0"/>
                      </a:cubicBezTo>
                      <a:cubicBezTo>
                        <a:pt x="115728" y="-105"/>
                        <a:pt x="149247" y="33243"/>
                        <a:pt x="149352" y="74486"/>
                      </a:cubicBezTo>
                      <a:cubicBezTo>
                        <a:pt x="149352" y="74549"/>
                        <a:pt x="149352" y="74612"/>
                        <a:pt x="149352" y="74676"/>
                      </a:cubicBezTo>
                      <a:cubicBezTo>
                        <a:pt x="149300" y="115822"/>
                        <a:pt x="116013" y="149195"/>
                        <a:pt x="74867" y="149352"/>
                      </a:cubicBezTo>
                      <a:close/>
                      <a:moveTo>
                        <a:pt x="74867" y="25527"/>
                      </a:moveTo>
                      <a:cubicBezTo>
                        <a:pt x="47670" y="25474"/>
                        <a:pt x="25580" y="47479"/>
                        <a:pt x="25527" y="74676"/>
                      </a:cubicBezTo>
                      <a:cubicBezTo>
                        <a:pt x="25474" y="101873"/>
                        <a:pt x="47479" y="123963"/>
                        <a:pt x="74676" y="124015"/>
                      </a:cubicBezTo>
                      <a:cubicBezTo>
                        <a:pt x="101873" y="124068"/>
                        <a:pt x="123963" y="102063"/>
                        <a:pt x="124015" y="74866"/>
                      </a:cubicBezTo>
                      <a:cubicBezTo>
                        <a:pt x="124016" y="74835"/>
                        <a:pt x="124016" y="74803"/>
                        <a:pt x="124016" y="74771"/>
                      </a:cubicBezTo>
                      <a:cubicBezTo>
                        <a:pt x="124016" y="47596"/>
                        <a:pt x="102042" y="25537"/>
                        <a:pt x="74866" y="254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2" name="爱设计-2-9">
                  <a:extLst>
                    <a:ext uri="{FF2B5EF4-FFF2-40B4-BE49-F238E27FC236}">
                      <a16:creationId xmlns:a16="http://schemas.microsoft.com/office/drawing/2014/main" id="{22C87587-9AB8-80FC-5116-8706F03408BE}"/>
                    </a:ext>
                  </a:extLst>
                </p:cNvPr>
                <p:cNvSpPr/>
                <p:nvPr/>
              </p:nvSpPr>
              <p:spPr>
                <a:xfrm>
                  <a:off x="10880009" y="1094261"/>
                  <a:ext cx="119109" cy="119109"/>
                </a:xfrm>
                <a:custGeom>
                  <a:avLst/>
                  <a:gdLst>
                    <a:gd name="connsiteX0" fmla="*/ 74676 w 149351"/>
                    <a:gd name="connsiteY0" fmla="*/ 149352 h 149351"/>
                    <a:gd name="connsiteX1" fmla="*/ 0 w 149351"/>
                    <a:gd name="connsiteY1" fmla="*/ 74676 h 149351"/>
                    <a:gd name="connsiteX2" fmla="*/ 74676 w 149351"/>
                    <a:gd name="connsiteY2" fmla="*/ 0 h 149351"/>
                    <a:gd name="connsiteX3" fmla="*/ 149352 w 149351"/>
                    <a:gd name="connsiteY3" fmla="*/ 74676 h 149351"/>
                    <a:gd name="connsiteX4" fmla="*/ 74676 w 149351"/>
                    <a:gd name="connsiteY4" fmla="*/ 149352 h 149351"/>
                    <a:gd name="connsiteX5" fmla="*/ 74676 w 149351"/>
                    <a:gd name="connsiteY5" fmla="*/ 25527 h 149351"/>
                    <a:gd name="connsiteX6" fmla="*/ 25910 w 149351"/>
                    <a:gd name="connsiteY6" fmla="*/ 75245 h 149351"/>
                    <a:gd name="connsiteX7" fmla="*/ 75629 w 149351"/>
                    <a:gd name="connsiteY7" fmla="*/ 124011 h 149351"/>
                    <a:gd name="connsiteX8" fmla="*/ 124396 w 149351"/>
                    <a:gd name="connsiteY8" fmla="*/ 74676 h 149351"/>
                    <a:gd name="connsiteX9" fmla="*/ 75251 w 149351"/>
                    <a:gd name="connsiteY9" fmla="*/ 25524 h 149351"/>
                    <a:gd name="connsiteX10" fmla="*/ 74676 w 149351"/>
                    <a:gd name="connsiteY10" fmla="*/ 25527 h 149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9351" h="149351">
                      <a:moveTo>
                        <a:pt x="74676" y="149352"/>
                      </a:moveTo>
                      <a:cubicBezTo>
                        <a:pt x="33434" y="149352"/>
                        <a:pt x="0" y="115918"/>
                        <a:pt x="0" y="74676"/>
                      </a:cubicBezTo>
                      <a:cubicBezTo>
                        <a:pt x="0" y="33434"/>
                        <a:pt x="33434" y="0"/>
                        <a:pt x="74676" y="0"/>
                      </a:cubicBezTo>
                      <a:cubicBezTo>
                        <a:pt x="115918" y="0"/>
                        <a:pt x="149352" y="33434"/>
                        <a:pt x="149352" y="74676"/>
                      </a:cubicBezTo>
                      <a:cubicBezTo>
                        <a:pt x="149352" y="115918"/>
                        <a:pt x="115918" y="149352"/>
                        <a:pt x="74676" y="149352"/>
                      </a:cubicBezTo>
                      <a:close/>
                      <a:moveTo>
                        <a:pt x="74676" y="25527"/>
                      </a:moveTo>
                      <a:cubicBezTo>
                        <a:pt x="47480" y="25790"/>
                        <a:pt x="25647" y="48050"/>
                        <a:pt x="25910" y="75245"/>
                      </a:cubicBezTo>
                      <a:cubicBezTo>
                        <a:pt x="26173" y="102441"/>
                        <a:pt x="48433" y="124274"/>
                        <a:pt x="75629" y="124011"/>
                      </a:cubicBezTo>
                      <a:cubicBezTo>
                        <a:pt x="102675" y="123749"/>
                        <a:pt x="124447" y="101723"/>
                        <a:pt x="124396" y="74676"/>
                      </a:cubicBezTo>
                      <a:cubicBezTo>
                        <a:pt x="124398" y="47532"/>
                        <a:pt x="102395" y="25525"/>
                        <a:pt x="75251" y="25524"/>
                      </a:cubicBezTo>
                      <a:cubicBezTo>
                        <a:pt x="75059" y="25524"/>
                        <a:pt x="74868" y="25525"/>
                        <a:pt x="74676" y="2552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3" name="爱设计-2-10">
                  <a:extLst>
                    <a:ext uri="{FF2B5EF4-FFF2-40B4-BE49-F238E27FC236}">
                      <a16:creationId xmlns:a16="http://schemas.microsoft.com/office/drawing/2014/main" id="{905469E0-22B0-9424-D16E-D1073F12FBF0}"/>
                    </a:ext>
                  </a:extLst>
                </p:cNvPr>
                <p:cNvSpPr/>
                <p:nvPr/>
              </p:nvSpPr>
              <p:spPr>
                <a:xfrm>
                  <a:off x="11007398" y="1093083"/>
                  <a:ext cx="120880" cy="119110"/>
                </a:xfrm>
                <a:custGeom>
                  <a:avLst/>
                  <a:gdLst>
                    <a:gd name="connsiteX0" fmla="*/ 145638 w 151572"/>
                    <a:gd name="connsiteY0" fmla="*/ 64438 h 149352"/>
                    <a:gd name="connsiteX1" fmla="*/ 145066 w 151572"/>
                    <a:gd name="connsiteY1" fmla="*/ 64438 h 149352"/>
                    <a:gd name="connsiteX2" fmla="*/ 145066 w 151572"/>
                    <a:gd name="connsiteY2" fmla="*/ 64438 h 149352"/>
                    <a:gd name="connsiteX3" fmla="*/ 87916 w 151572"/>
                    <a:gd name="connsiteY3" fmla="*/ 64438 h 149352"/>
                    <a:gd name="connsiteX4" fmla="*/ 81630 w 151572"/>
                    <a:gd name="connsiteY4" fmla="*/ 70724 h 149352"/>
                    <a:gd name="connsiteX5" fmla="*/ 81630 w 151572"/>
                    <a:gd name="connsiteY5" fmla="*/ 83583 h 149352"/>
                    <a:gd name="connsiteX6" fmla="*/ 87916 w 151572"/>
                    <a:gd name="connsiteY6" fmla="*/ 89869 h 149352"/>
                    <a:gd name="connsiteX7" fmla="*/ 115443 w 151572"/>
                    <a:gd name="connsiteY7" fmla="*/ 89869 h 149352"/>
                    <a:gd name="connsiteX8" fmla="*/ 119539 w 151572"/>
                    <a:gd name="connsiteY8" fmla="*/ 91584 h 149352"/>
                    <a:gd name="connsiteX9" fmla="*/ 120492 w 151572"/>
                    <a:gd name="connsiteY9" fmla="*/ 96632 h 149352"/>
                    <a:gd name="connsiteX10" fmla="*/ 120492 w 151572"/>
                    <a:gd name="connsiteY10" fmla="*/ 96632 h 149352"/>
                    <a:gd name="connsiteX11" fmla="*/ 120492 w 151572"/>
                    <a:gd name="connsiteY11" fmla="*/ 96632 h 149352"/>
                    <a:gd name="connsiteX12" fmla="*/ 103632 w 151572"/>
                    <a:gd name="connsiteY12" fmla="*/ 117873 h 149352"/>
                    <a:gd name="connsiteX13" fmla="*/ 102870 w 151572"/>
                    <a:gd name="connsiteY13" fmla="*/ 117873 h 149352"/>
                    <a:gd name="connsiteX14" fmla="*/ 100299 w 151572"/>
                    <a:gd name="connsiteY14" fmla="*/ 119206 h 149352"/>
                    <a:gd name="connsiteX15" fmla="*/ 100299 w 151572"/>
                    <a:gd name="connsiteY15" fmla="*/ 119206 h 149352"/>
                    <a:gd name="connsiteX16" fmla="*/ 99156 w 151572"/>
                    <a:gd name="connsiteY16" fmla="*/ 119778 h 149352"/>
                    <a:gd name="connsiteX17" fmla="*/ 99156 w 151572"/>
                    <a:gd name="connsiteY17" fmla="*/ 119778 h 149352"/>
                    <a:gd name="connsiteX18" fmla="*/ 98108 w 151572"/>
                    <a:gd name="connsiteY18" fmla="*/ 120254 h 149352"/>
                    <a:gd name="connsiteX19" fmla="*/ 98108 w 151572"/>
                    <a:gd name="connsiteY19" fmla="*/ 120254 h 149352"/>
                    <a:gd name="connsiteX20" fmla="*/ 96965 w 151572"/>
                    <a:gd name="connsiteY20" fmla="*/ 120254 h 149352"/>
                    <a:gd name="connsiteX21" fmla="*/ 96965 w 151572"/>
                    <a:gd name="connsiteY21" fmla="*/ 120254 h 149352"/>
                    <a:gd name="connsiteX22" fmla="*/ 91345 w 151572"/>
                    <a:gd name="connsiteY22" fmla="*/ 122254 h 149352"/>
                    <a:gd name="connsiteX23" fmla="*/ 91345 w 151572"/>
                    <a:gd name="connsiteY23" fmla="*/ 122254 h 149352"/>
                    <a:gd name="connsiteX24" fmla="*/ 90012 w 151572"/>
                    <a:gd name="connsiteY24" fmla="*/ 122254 h 149352"/>
                    <a:gd name="connsiteX25" fmla="*/ 90012 w 151572"/>
                    <a:gd name="connsiteY25" fmla="*/ 122254 h 149352"/>
                    <a:gd name="connsiteX26" fmla="*/ 88678 w 151572"/>
                    <a:gd name="connsiteY26" fmla="*/ 122254 h 149352"/>
                    <a:gd name="connsiteX27" fmla="*/ 88678 w 151572"/>
                    <a:gd name="connsiteY27" fmla="*/ 122254 h 149352"/>
                    <a:gd name="connsiteX28" fmla="*/ 81344 w 151572"/>
                    <a:gd name="connsiteY28" fmla="*/ 123302 h 149352"/>
                    <a:gd name="connsiteX29" fmla="*/ 71819 w 151572"/>
                    <a:gd name="connsiteY29" fmla="*/ 123302 h 149352"/>
                    <a:gd name="connsiteX30" fmla="*/ 70581 w 151572"/>
                    <a:gd name="connsiteY30" fmla="*/ 123302 h 149352"/>
                    <a:gd name="connsiteX31" fmla="*/ 70581 w 151572"/>
                    <a:gd name="connsiteY31" fmla="*/ 123302 h 149352"/>
                    <a:gd name="connsiteX32" fmla="*/ 66580 w 151572"/>
                    <a:gd name="connsiteY32" fmla="*/ 122540 h 149352"/>
                    <a:gd name="connsiteX33" fmla="*/ 66580 w 151572"/>
                    <a:gd name="connsiteY33" fmla="*/ 122540 h 149352"/>
                    <a:gd name="connsiteX34" fmla="*/ 29259 w 151572"/>
                    <a:gd name="connsiteY34" fmla="*/ 63743 h 149352"/>
                    <a:gd name="connsiteX35" fmla="*/ 63246 w 151572"/>
                    <a:gd name="connsiteY35" fmla="*/ 27290 h 149352"/>
                    <a:gd name="connsiteX36" fmla="*/ 63246 w 151572"/>
                    <a:gd name="connsiteY36" fmla="*/ 27290 h 149352"/>
                    <a:gd name="connsiteX37" fmla="*/ 72009 w 151572"/>
                    <a:gd name="connsiteY37" fmla="*/ 25480 h 149352"/>
                    <a:gd name="connsiteX38" fmla="*/ 72009 w 151572"/>
                    <a:gd name="connsiteY38" fmla="*/ 25480 h 149352"/>
                    <a:gd name="connsiteX39" fmla="*/ 75438 w 151572"/>
                    <a:gd name="connsiteY39" fmla="*/ 25480 h 149352"/>
                    <a:gd name="connsiteX40" fmla="*/ 77534 w 151572"/>
                    <a:gd name="connsiteY40" fmla="*/ 25480 h 149352"/>
                    <a:gd name="connsiteX41" fmla="*/ 108966 w 151572"/>
                    <a:gd name="connsiteY41" fmla="*/ 36815 h 149352"/>
                    <a:gd name="connsiteX42" fmla="*/ 109538 w 151572"/>
                    <a:gd name="connsiteY42" fmla="*/ 37387 h 149352"/>
                    <a:gd name="connsiteX43" fmla="*/ 109538 w 151572"/>
                    <a:gd name="connsiteY43" fmla="*/ 37387 h 149352"/>
                    <a:gd name="connsiteX44" fmla="*/ 112395 w 151572"/>
                    <a:gd name="connsiteY44" fmla="*/ 40054 h 149352"/>
                    <a:gd name="connsiteX45" fmla="*/ 120396 w 151572"/>
                    <a:gd name="connsiteY45" fmla="*/ 40720 h 149352"/>
                    <a:gd name="connsiteX46" fmla="*/ 131064 w 151572"/>
                    <a:gd name="connsiteY46" fmla="*/ 33291 h 149352"/>
                    <a:gd name="connsiteX47" fmla="*/ 132781 w 151572"/>
                    <a:gd name="connsiteY47" fmla="*/ 24705 h 149352"/>
                    <a:gd name="connsiteX48" fmla="*/ 132588 w 151572"/>
                    <a:gd name="connsiteY48" fmla="*/ 24433 h 149352"/>
                    <a:gd name="connsiteX49" fmla="*/ 122016 w 151572"/>
                    <a:gd name="connsiteY49" fmla="*/ 14908 h 149352"/>
                    <a:gd name="connsiteX50" fmla="*/ 77343 w 151572"/>
                    <a:gd name="connsiteY50" fmla="*/ 49 h 149352"/>
                    <a:gd name="connsiteX51" fmla="*/ 77343 w 151572"/>
                    <a:gd name="connsiteY51" fmla="*/ 49 h 149352"/>
                    <a:gd name="connsiteX52" fmla="*/ 49 w 151572"/>
                    <a:gd name="connsiteY52" fmla="*/ 72010 h 149352"/>
                    <a:gd name="connsiteX53" fmla="*/ 72010 w 151572"/>
                    <a:gd name="connsiteY53" fmla="*/ 149305 h 149352"/>
                    <a:gd name="connsiteX54" fmla="*/ 77344 w 151572"/>
                    <a:gd name="connsiteY54" fmla="*/ 149305 h 149352"/>
                    <a:gd name="connsiteX55" fmla="*/ 84487 w 151572"/>
                    <a:gd name="connsiteY55" fmla="*/ 149305 h 149352"/>
                    <a:gd name="connsiteX56" fmla="*/ 86202 w 151572"/>
                    <a:gd name="connsiteY56" fmla="*/ 149305 h 149352"/>
                    <a:gd name="connsiteX57" fmla="*/ 87440 w 151572"/>
                    <a:gd name="connsiteY57" fmla="*/ 149305 h 149352"/>
                    <a:gd name="connsiteX58" fmla="*/ 88583 w 151572"/>
                    <a:gd name="connsiteY58" fmla="*/ 149305 h 149352"/>
                    <a:gd name="connsiteX59" fmla="*/ 89631 w 151572"/>
                    <a:gd name="connsiteY59" fmla="*/ 149305 h 149352"/>
                    <a:gd name="connsiteX60" fmla="*/ 91536 w 151572"/>
                    <a:gd name="connsiteY60" fmla="*/ 149305 h 149352"/>
                    <a:gd name="connsiteX61" fmla="*/ 92583 w 151572"/>
                    <a:gd name="connsiteY61" fmla="*/ 149305 h 149352"/>
                    <a:gd name="connsiteX62" fmla="*/ 93726 w 151572"/>
                    <a:gd name="connsiteY62" fmla="*/ 149305 h 149352"/>
                    <a:gd name="connsiteX63" fmla="*/ 94679 w 151572"/>
                    <a:gd name="connsiteY63" fmla="*/ 149305 h 149352"/>
                    <a:gd name="connsiteX64" fmla="*/ 96679 w 151572"/>
                    <a:gd name="connsiteY64" fmla="*/ 149305 h 149352"/>
                    <a:gd name="connsiteX65" fmla="*/ 97536 w 151572"/>
                    <a:gd name="connsiteY65" fmla="*/ 149305 h 149352"/>
                    <a:gd name="connsiteX66" fmla="*/ 98775 w 151572"/>
                    <a:gd name="connsiteY66" fmla="*/ 149305 h 149352"/>
                    <a:gd name="connsiteX67" fmla="*/ 99632 w 151572"/>
                    <a:gd name="connsiteY67" fmla="*/ 149305 h 149352"/>
                    <a:gd name="connsiteX68" fmla="*/ 101727 w 151572"/>
                    <a:gd name="connsiteY68" fmla="*/ 148543 h 149352"/>
                    <a:gd name="connsiteX69" fmla="*/ 102489 w 151572"/>
                    <a:gd name="connsiteY69" fmla="*/ 148543 h 149352"/>
                    <a:gd name="connsiteX70" fmla="*/ 103728 w 151572"/>
                    <a:gd name="connsiteY70" fmla="*/ 148543 h 149352"/>
                    <a:gd name="connsiteX71" fmla="*/ 103728 w 151572"/>
                    <a:gd name="connsiteY71" fmla="*/ 148543 h 149352"/>
                    <a:gd name="connsiteX72" fmla="*/ 106299 w 151572"/>
                    <a:gd name="connsiteY72" fmla="*/ 147591 h 149352"/>
                    <a:gd name="connsiteX73" fmla="*/ 106966 w 151572"/>
                    <a:gd name="connsiteY73" fmla="*/ 147591 h 149352"/>
                    <a:gd name="connsiteX74" fmla="*/ 110967 w 151572"/>
                    <a:gd name="connsiteY74" fmla="*/ 145686 h 149352"/>
                    <a:gd name="connsiteX75" fmla="*/ 111538 w 151572"/>
                    <a:gd name="connsiteY75" fmla="*/ 145686 h 149352"/>
                    <a:gd name="connsiteX76" fmla="*/ 114015 w 151572"/>
                    <a:gd name="connsiteY76" fmla="*/ 144257 h 149352"/>
                    <a:gd name="connsiteX77" fmla="*/ 114015 w 151572"/>
                    <a:gd name="connsiteY77" fmla="*/ 144257 h 149352"/>
                    <a:gd name="connsiteX78" fmla="*/ 115253 w 151572"/>
                    <a:gd name="connsiteY78" fmla="*/ 143495 h 149352"/>
                    <a:gd name="connsiteX79" fmla="*/ 115729 w 151572"/>
                    <a:gd name="connsiteY79" fmla="*/ 143495 h 149352"/>
                    <a:gd name="connsiteX80" fmla="*/ 118110 w 151572"/>
                    <a:gd name="connsiteY80" fmla="*/ 141971 h 149352"/>
                    <a:gd name="connsiteX81" fmla="*/ 118110 w 151572"/>
                    <a:gd name="connsiteY81" fmla="*/ 141971 h 149352"/>
                    <a:gd name="connsiteX82" fmla="*/ 119349 w 151572"/>
                    <a:gd name="connsiteY82" fmla="*/ 141114 h 149352"/>
                    <a:gd name="connsiteX83" fmla="*/ 119349 w 151572"/>
                    <a:gd name="connsiteY83" fmla="*/ 141114 h 149352"/>
                    <a:gd name="connsiteX84" fmla="*/ 121730 w 151572"/>
                    <a:gd name="connsiteY84" fmla="*/ 139399 h 149352"/>
                    <a:gd name="connsiteX85" fmla="*/ 121730 w 151572"/>
                    <a:gd name="connsiteY85" fmla="*/ 139399 h 149352"/>
                    <a:gd name="connsiteX86" fmla="*/ 122968 w 151572"/>
                    <a:gd name="connsiteY86" fmla="*/ 138352 h 149352"/>
                    <a:gd name="connsiteX87" fmla="*/ 122968 w 151572"/>
                    <a:gd name="connsiteY87" fmla="*/ 138352 h 149352"/>
                    <a:gd name="connsiteX88" fmla="*/ 125349 w 151572"/>
                    <a:gd name="connsiteY88" fmla="*/ 136351 h 149352"/>
                    <a:gd name="connsiteX89" fmla="*/ 125349 w 151572"/>
                    <a:gd name="connsiteY89" fmla="*/ 136351 h 149352"/>
                    <a:gd name="connsiteX90" fmla="*/ 150400 w 151572"/>
                    <a:gd name="connsiteY90" fmla="*/ 80630 h 149352"/>
                    <a:gd name="connsiteX91" fmla="*/ 150400 w 151572"/>
                    <a:gd name="connsiteY91" fmla="*/ 74248 h 149352"/>
                    <a:gd name="connsiteX92" fmla="*/ 149006 w 151572"/>
                    <a:gd name="connsiteY92" fmla="*/ 65604 h 149352"/>
                    <a:gd name="connsiteX93" fmla="*/ 145638 w 151572"/>
                    <a:gd name="connsiteY93" fmla="*/ 64438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151572" h="149352">
                      <a:moveTo>
                        <a:pt x="145638" y="64438"/>
                      </a:moveTo>
                      <a:lnTo>
                        <a:pt x="145066" y="64438"/>
                      </a:lnTo>
                      <a:lnTo>
                        <a:pt x="145066" y="64438"/>
                      </a:lnTo>
                      <a:lnTo>
                        <a:pt x="87916" y="64438"/>
                      </a:lnTo>
                      <a:cubicBezTo>
                        <a:pt x="84444" y="64438"/>
                        <a:pt x="81630" y="67252"/>
                        <a:pt x="81630" y="70724"/>
                      </a:cubicBezTo>
                      <a:lnTo>
                        <a:pt x="81630" y="83583"/>
                      </a:lnTo>
                      <a:cubicBezTo>
                        <a:pt x="81630" y="87055"/>
                        <a:pt x="84444" y="89869"/>
                        <a:pt x="87916" y="89869"/>
                      </a:cubicBezTo>
                      <a:lnTo>
                        <a:pt x="115443" y="89869"/>
                      </a:lnTo>
                      <a:cubicBezTo>
                        <a:pt x="116988" y="89843"/>
                        <a:pt x="118474" y="90465"/>
                        <a:pt x="119539" y="91584"/>
                      </a:cubicBezTo>
                      <a:cubicBezTo>
                        <a:pt x="120734" y="92976"/>
                        <a:pt x="121097" y="94900"/>
                        <a:pt x="120492" y="96632"/>
                      </a:cubicBezTo>
                      <a:lnTo>
                        <a:pt x="120492" y="96632"/>
                      </a:lnTo>
                      <a:lnTo>
                        <a:pt x="120492" y="96632"/>
                      </a:lnTo>
                      <a:cubicBezTo>
                        <a:pt x="116693" y="104984"/>
                        <a:pt x="110905" y="112278"/>
                        <a:pt x="103632" y="117873"/>
                      </a:cubicBezTo>
                      <a:lnTo>
                        <a:pt x="102870" y="117873"/>
                      </a:lnTo>
                      <a:lnTo>
                        <a:pt x="100299" y="119206"/>
                      </a:lnTo>
                      <a:lnTo>
                        <a:pt x="100299" y="119206"/>
                      </a:lnTo>
                      <a:lnTo>
                        <a:pt x="99156" y="119778"/>
                      </a:lnTo>
                      <a:lnTo>
                        <a:pt x="99156" y="119778"/>
                      </a:lnTo>
                      <a:lnTo>
                        <a:pt x="98108" y="120254"/>
                      </a:lnTo>
                      <a:lnTo>
                        <a:pt x="98108" y="120254"/>
                      </a:lnTo>
                      <a:lnTo>
                        <a:pt x="96965" y="120254"/>
                      </a:lnTo>
                      <a:lnTo>
                        <a:pt x="96965" y="120254"/>
                      </a:lnTo>
                      <a:lnTo>
                        <a:pt x="91345" y="122254"/>
                      </a:lnTo>
                      <a:lnTo>
                        <a:pt x="91345" y="122254"/>
                      </a:lnTo>
                      <a:lnTo>
                        <a:pt x="90012" y="122254"/>
                      </a:lnTo>
                      <a:lnTo>
                        <a:pt x="90012" y="122254"/>
                      </a:lnTo>
                      <a:lnTo>
                        <a:pt x="88678" y="122254"/>
                      </a:lnTo>
                      <a:lnTo>
                        <a:pt x="88678" y="122254"/>
                      </a:lnTo>
                      <a:cubicBezTo>
                        <a:pt x="86262" y="122783"/>
                        <a:pt x="83811" y="123133"/>
                        <a:pt x="81344" y="123302"/>
                      </a:cubicBezTo>
                      <a:lnTo>
                        <a:pt x="71819" y="123302"/>
                      </a:lnTo>
                      <a:lnTo>
                        <a:pt x="70581" y="123302"/>
                      </a:lnTo>
                      <a:lnTo>
                        <a:pt x="70581" y="123302"/>
                      </a:lnTo>
                      <a:lnTo>
                        <a:pt x="66580" y="122540"/>
                      </a:lnTo>
                      <a:lnTo>
                        <a:pt x="66580" y="122540"/>
                      </a:lnTo>
                      <a:cubicBezTo>
                        <a:pt x="40038" y="116609"/>
                        <a:pt x="23329" y="90285"/>
                        <a:pt x="29259" y="63743"/>
                      </a:cubicBezTo>
                      <a:cubicBezTo>
                        <a:pt x="33149" y="46333"/>
                        <a:pt x="46151" y="32388"/>
                        <a:pt x="63246" y="27290"/>
                      </a:cubicBezTo>
                      <a:lnTo>
                        <a:pt x="63246" y="27290"/>
                      </a:lnTo>
                      <a:cubicBezTo>
                        <a:pt x="66102" y="26405"/>
                        <a:pt x="69037" y="25799"/>
                        <a:pt x="72009" y="25480"/>
                      </a:cubicBezTo>
                      <a:lnTo>
                        <a:pt x="72009" y="25480"/>
                      </a:lnTo>
                      <a:lnTo>
                        <a:pt x="75438" y="25480"/>
                      </a:lnTo>
                      <a:lnTo>
                        <a:pt x="77534" y="25480"/>
                      </a:lnTo>
                      <a:cubicBezTo>
                        <a:pt x="89018" y="25448"/>
                        <a:pt x="100146" y="29461"/>
                        <a:pt x="108966" y="36815"/>
                      </a:cubicBezTo>
                      <a:lnTo>
                        <a:pt x="109538" y="37387"/>
                      </a:lnTo>
                      <a:lnTo>
                        <a:pt x="109538" y="37387"/>
                      </a:lnTo>
                      <a:lnTo>
                        <a:pt x="112395" y="40054"/>
                      </a:lnTo>
                      <a:cubicBezTo>
                        <a:pt x="114519" y="42249"/>
                        <a:pt x="117939" y="42534"/>
                        <a:pt x="120396" y="40720"/>
                      </a:cubicBezTo>
                      <a:lnTo>
                        <a:pt x="131064" y="33291"/>
                      </a:lnTo>
                      <a:cubicBezTo>
                        <a:pt x="133909" y="31394"/>
                        <a:pt x="134678" y="27550"/>
                        <a:pt x="132781" y="24705"/>
                      </a:cubicBezTo>
                      <a:cubicBezTo>
                        <a:pt x="132719" y="24612"/>
                        <a:pt x="132655" y="24522"/>
                        <a:pt x="132588" y="24433"/>
                      </a:cubicBezTo>
                      <a:cubicBezTo>
                        <a:pt x="129363" y="20941"/>
                        <a:pt x="125824" y="17753"/>
                        <a:pt x="122016" y="14908"/>
                      </a:cubicBezTo>
                      <a:cubicBezTo>
                        <a:pt x="109110" y="5280"/>
                        <a:pt x="93445" y="69"/>
                        <a:pt x="77343" y="49"/>
                      </a:cubicBezTo>
                      <a:lnTo>
                        <a:pt x="77343" y="49"/>
                      </a:lnTo>
                      <a:cubicBezTo>
                        <a:pt x="36127" y="-1424"/>
                        <a:pt x="1521" y="30794"/>
                        <a:pt x="49" y="72010"/>
                      </a:cubicBezTo>
                      <a:cubicBezTo>
                        <a:pt x="-1424" y="113226"/>
                        <a:pt x="30794" y="147833"/>
                        <a:pt x="72010" y="149305"/>
                      </a:cubicBezTo>
                      <a:cubicBezTo>
                        <a:pt x="73788" y="149369"/>
                        <a:pt x="75566" y="149369"/>
                        <a:pt x="77344" y="149305"/>
                      </a:cubicBezTo>
                      <a:lnTo>
                        <a:pt x="84487" y="149305"/>
                      </a:lnTo>
                      <a:lnTo>
                        <a:pt x="86202" y="149305"/>
                      </a:lnTo>
                      <a:lnTo>
                        <a:pt x="87440" y="149305"/>
                      </a:lnTo>
                      <a:lnTo>
                        <a:pt x="88583" y="149305"/>
                      </a:lnTo>
                      <a:lnTo>
                        <a:pt x="89631" y="149305"/>
                      </a:lnTo>
                      <a:lnTo>
                        <a:pt x="91536" y="149305"/>
                      </a:lnTo>
                      <a:lnTo>
                        <a:pt x="92583" y="149305"/>
                      </a:lnTo>
                      <a:lnTo>
                        <a:pt x="93726" y="149305"/>
                      </a:lnTo>
                      <a:lnTo>
                        <a:pt x="94679" y="149305"/>
                      </a:lnTo>
                      <a:lnTo>
                        <a:pt x="96679" y="149305"/>
                      </a:lnTo>
                      <a:lnTo>
                        <a:pt x="97536" y="149305"/>
                      </a:lnTo>
                      <a:lnTo>
                        <a:pt x="98775" y="149305"/>
                      </a:lnTo>
                      <a:lnTo>
                        <a:pt x="99632" y="149305"/>
                      </a:lnTo>
                      <a:lnTo>
                        <a:pt x="101727" y="148543"/>
                      </a:lnTo>
                      <a:lnTo>
                        <a:pt x="102489" y="148543"/>
                      </a:lnTo>
                      <a:lnTo>
                        <a:pt x="103728" y="148543"/>
                      </a:lnTo>
                      <a:lnTo>
                        <a:pt x="103728" y="148543"/>
                      </a:lnTo>
                      <a:lnTo>
                        <a:pt x="106299" y="147591"/>
                      </a:lnTo>
                      <a:lnTo>
                        <a:pt x="106966" y="147591"/>
                      </a:lnTo>
                      <a:lnTo>
                        <a:pt x="110967" y="145686"/>
                      </a:lnTo>
                      <a:lnTo>
                        <a:pt x="111538" y="145686"/>
                      </a:lnTo>
                      <a:lnTo>
                        <a:pt x="114015" y="144257"/>
                      </a:lnTo>
                      <a:lnTo>
                        <a:pt x="114015" y="144257"/>
                      </a:lnTo>
                      <a:lnTo>
                        <a:pt x="115253" y="143495"/>
                      </a:lnTo>
                      <a:lnTo>
                        <a:pt x="115729" y="143495"/>
                      </a:lnTo>
                      <a:lnTo>
                        <a:pt x="118110" y="141971"/>
                      </a:lnTo>
                      <a:lnTo>
                        <a:pt x="118110" y="141971"/>
                      </a:lnTo>
                      <a:lnTo>
                        <a:pt x="119349" y="141114"/>
                      </a:lnTo>
                      <a:lnTo>
                        <a:pt x="119349" y="141114"/>
                      </a:lnTo>
                      <a:cubicBezTo>
                        <a:pt x="120185" y="140604"/>
                        <a:pt x="120981" y="140031"/>
                        <a:pt x="121730" y="139399"/>
                      </a:cubicBezTo>
                      <a:lnTo>
                        <a:pt x="121730" y="139399"/>
                      </a:lnTo>
                      <a:lnTo>
                        <a:pt x="122968" y="138352"/>
                      </a:lnTo>
                      <a:lnTo>
                        <a:pt x="122968" y="138352"/>
                      </a:lnTo>
                      <a:lnTo>
                        <a:pt x="125349" y="136351"/>
                      </a:lnTo>
                      <a:lnTo>
                        <a:pt x="125349" y="136351"/>
                      </a:lnTo>
                      <a:cubicBezTo>
                        <a:pt x="141417" y="122313"/>
                        <a:pt x="150564" y="101966"/>
                        <a:pt x="150400" y="80630"/>
                      </a:cubicBezTo>
                      <a:lnTo>
                        <a:pt x="150400" y="74248"/>
                      </a:lnTo>
                      <a:cubicBezTo>
                        <a:pt x="152402" y="71476"/>
                        <a:pt x="151778" y="67606"/>
                        <a:pt x="149006" y="65604"/>
                      </a:cubicBezTo>
                      <a:cubicBezTo>
                        <a:pt x="148022" y="64894"/>
                        <a:pt x="146850" y="64488"/>
                        <a:pt x="145638" y="644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5" name="爱设计-2-11">
                <a:extLst>
                  <a:ext uri="{FF2B5EF4-FFF2-40B4-BE49-F238E27FC236}">
                    <a16:creationId xmlns:a16="http://schemas.microsoft.com/office/drawing/2014/main" id="{F2855939-C43C-EBF6-187C-D2E9CC6D0A50}"/>
                  </a:ext>
                </a:extLst>
              </p:cNvPr>
              <p:cNvSpPr/>
              <p:nvPr/>
            </p:nvSpPr>
            <p:spPr>
              <a:xfrm>
                <a:off x="10870972" y="511599"/>
                <a:ext cx="442972" cy="442972"/>
              </a:xfrm>
              <a:custGeom>
                <a:avLst/>
                <a:gdLst>
                  <a:gd name="connsiteX0" fmla="*/ 210346 w 508951"/>
                  <a:gd name="connsiteY0" fmla="*/ 199937 h 508951"/>
                  <a:gd name="connsiteX1" fmla="*/ 227889 w 508951"/>
                  <a:gd name="connsiteY1" fmla="*/ 217941 h 508951"/>
                  <a:gd name="connsiteX2" fmla="*/ 227888 w 508951"/>
                  <a:gd name="connsiteY2" fmla="*/ 218013 h 508951"/>
                  <a:gd name="connsiteX3" fmla="*/ 209885 w 508951"/>
                  <a:gd name="connsiteY3" fmla="*/ 235485 h 508951"/>
                  <a:gd name="connsiteX4" fmla="*/ 192342 w 508951"/>
                  <a:gd name="connsiteY4" fmla="*/ 217480 h 508951"/>
                  <a:gd name="connsiteX5" fmla="*/ 210346 w 508951"/>
                  <a:gd name="connsiteY5" fmla="*/ 199937 h 508951"/>
                  <a:gd name="connsiteX6" fmla="*/ 276428 w 508951"/>
                  <a:gd name="connsiteY6" fmla="*/ 114552 h 508951"/>
                  <a:gd name="connsiteX7" fmla="*/ 373357 w 508951"/>
                  <a:gd name="connsiteY7" fmla="*/ 211329 h 508951"/>
                  <a:gd name="connsiteX8" fmla="*/ 373357 w 508951"/>
                  <a:gd name="connsiteY8" fmla="*/ 158763 h 508951"/>
                  <a:gd name="connsiteX9" fmla="*/ 373357 w 508951"/>
                  <a:gd name="connsiteY9" fmla="*/ 158686 h 508951"/>
                  <a:gd name="connsiteX10" fmla="*/ 329070 w 508951"/>
                  <a:gd name="connsiteY10" fmla="*/ 114552 h 508951"/>
                  <a:gd name="connsiteX11" fmla="*/ 212695 w 508951"/>
                  <a:gd name="connsiteY11" fmla="*/ 114552 h 508951"/>
                  <a:gd name="connsiteX12" fmla="*/ 155495 w 508951"/>
                  <a:gd name="connsiteY12" fmla="*/ 157319 h 508951"/>
                  <a:gd name="connsiteX13" fmla="*/ 109918 w 508951"/>
                  <a:gd name="connsiteY13" fmla="*/ 311447 h 508951"/>
                  <a:gd name="connsiteX14" fmla="*/ 147626 w 508951"/>
                  <a:gd name="connsiteY14" fmla="*/ 380453 h 508951"/>
                  <a:gd name="connsiteX15" fmla="*/ 163092 w 508951"/>
                  <a:gd name="connsiteY15" fmla="*/ 382701 h 508951"/>
                  <a:gd name="connsiteX16" fmla="*/ 182234 w 508951"/>
                  <a:gd name="connsiteY16" fmla="*/ 366065 h 508951"/>
                  <a:gd name="connsiteX17" fmla="*/ 169397 w 508951"/>
                  <a:gd name="connsiteY17" fmla="*/ 352467 h 508951"/>
                  <a:gd name="connsiteX18" fmla="*/ 141367 w 508951"/>
                  <a:gd name="connsiteY18" fmla="*/ 329678 h 508951"/>
                  <a:gd name="connsiteX19" fmla="*/ 185020 w 508951"/>
                  <a:gd name="connsiteY19" fmla="*/ 274629 h 508951"/>
                  <a:gd name="connsiteX20" fmla="*/ 190438 w 508951"/>
                  <a:gd name="connsiteY20" fmla="*/ 274302 h 508951"/>
                  <a:gd name="connsiteX21" fmla="*/ 236016 w 508951"/>
                  <a:gd name="connsiteY21" fmla="*/ 274302 h 508951"/>
                  <a:gd name="connsiteX22" fmla="*/ 269515 w 508951"/>
                  <a:gd name="connsiteY22" fmla="*/ 307649 h 508951"/>
                  <a:gd name="connsiteX23" fmla="*/ 269515 w 508951"/>
                  <a:gd name="connsiteY23" fmla="*/ 307801 h 508951"/>
                  <a:gd name="connsiteX24" fmla="*/ 269515 w 508951"/>
                  <a:gd name="connsiteY24" fmla="*/ 322310 h 508951"/>
                  <a:gd name="connsiteX25" fmla="*/ 269515 w 508951"/>
                  <a:gd name="connsiteY25" fmla="*/ 347910 h 508951"/>
                  <a:gd name="connsiteX26" fmla="*/ 303849 w 508951"/>
                  <a:gd name="connsiteY26" fmla="*/ 382700 h 508951"/>
                  <a:gd name="connsiteX27" fmla="*/ 303851 w 508951"/>
                  <a:gd name="connsiteY27" fmla="*/ 382700 h 508951"/>
                  <a:gd name="connsiteX28" fmla="*/ 338793 w 508951"/>
                  <a:gd name="connsiteY28" fmla="*/ 382701 h 508951"/>
                  <a:gd name="connsiteX29" fmla="*/ 373205 w 508951"/>
                  <a:gd name="connsiteY29" fmla="*/ 348213 h 508951"/>
                  <a:gd name="connsiteX30" fmla="*/ 373205 w 508951"/>
                  <a:gd name="connsiteY30" fmla="*/ 237232 h 508951"/>
                  <a:gd name="connsiteX31" fmla="*/ 251588 w 508951"/>
                  <a:gd name="connsiteY31" fmla="*/ 114552 h 508951"/>
                  <a:gd name="connsiteX32" fmla="*/ 254552 w 508951"/>
                  <a:gd name="connsiteY32" fmla="*/ 0 h 508951"/>
                  <a:gd name="connsiteX33" fmla="*/ 508951 w 508951"/>
                  <a:gd name="connsiteY33" fmla="*/ 254476 h 508951"/>
                  <a:gd name="connsiteX34" fmla="*/ 508951 w 508951"/>
                  <a:gd name="connsiteY34" fmla="*/ 254552 h 508951"/>
                  <a:gd name="connsiteX35" fmla="*/ 254399 w 508951"/>
                  <a:gd name="connsiteY35" fmla="*/ 508951 h 508951"/>
                  <a:gd name="connsiteX36" fmla="*/ 0 w 508951"/>
                  <a:gd name="connsiteY36" fmla="*/ 254399 h 508951"/>
                  <a:gd name="connsiteX37" fmla="*/ 254552 w 508951"/>
                  <a:gd name="connsiteY37" fmla="*/ 0 h 508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508951" h="508951">
                    <a:moveTo>
                      <a:pt x="210346" y="199937"/>
                    </a:moveTo>
                    <a:cubicBezTo>
                      <a:pt x="220162" y="200064"/>
                      <a:pt x="228016" y="208125"/>
                      <a:pt x="227889" y="217941"/>
                    </a:cubicBezTo>
                    <a:cubicBezTo>
                      <a:pt x="227888" y="217965"/>
                      <a:pt x="227888" y="217989"/>
                      <a:pt x="227888" y="218013"/>
                    </a:cubicBezTo>
                    <a:cubicBezTo>
                      <a:pt x="227722" y="227801"/>
                      <a:pt x="219673" y="235611"/>
                      <a:pt x="209885" y="235485"/>
                    </a:cubicBezTo>
                    <a:cubicBezTo>
                      <a:pt x="200069" y="235357"/>
                      <a:pt x="192214" y="227297"/>
                      <a:pt x="192342" y="217480"/>
                    </a:cubicBezTo>
                    <a:cubicBezTo>
                      <a:pt x="192469" y="207664"/>
                      <a:pt x="200530" y="199810"/>
                      <a:pt x="210346" y="199937"/>
                    </a:cubicBezTo>
                    <a:close/>
                    <a:moveTo>
                      <a:pt x="276428" y="114552"/>
                    </a:moveTo>
                    <a:cubicBezTo>
                      <a:pt x="276964" y="167836"/>
                      <a:pt x="320073" y="210876"/>
                      <a:pt x="373357" y="211329"/>
                    </a:cubicBezTo>
                    <a:lnTo>
                      <a:pt x="373357" y="158763"/>
                    </a:lnTo>
                    <a:cubicBezTo>
                      <a:pt x="373357" y="158737"/>
                      <a:pt x="373357" y="158712"/>
                      <a:pt x="373357" y="158686"/>
                    </a:cubicBezTo>
                    <a:cubicBezTo>
                      <a:pt x="373315" y="134270"/>
                      <a:pt x="353487" y="114510"/>
                      <a:pt x="329070" y="114552"/>
                    </a:cubicBezTo>
                    <a:close/>
                    <a:moveTo>
                      <a:pt x="212695" y="114552"/>
                    </a:moveTo>
                    <a:cubicBezTo>
                      <a:pt x="186256" y="114550"/>
                      <a:pt x="162973" y="131959"/>
                      <a:pt x="155495" y="157319"/>
                    </a:cubicBezTo>
                    <a:lnTo>
                      <a:pt x="109918" y="311447"/>
                    </a:lnTo>
                    <a:cubicBezTo>
                      <a:pt x="101275" y="340916"/>
                      <a:pt x="118158" y="371811"/>
                      <a:pt x="147626" y="380453"/>
                    </a:cubicBezTo>
                    <a:cubicBezTo>
                      <a:pt x="152650" y="381926"/>
                      <a:pt x="157857" y="382683"/>
                      <a:pt x="163092" y="382701"/>
                    </a:cubicBezTo>
                    <a:cubicBezTo>
                      <a:pt x="178284" y="382701"/>
                      <a:pt x="182234" y="374497"/>
                      <a:pt x="182234" y="366065"/>
                    </a:cubicBezTo>
                    <a:cubicBezTo>
                      <a:pt x="182405" y="358780"/>
                      <a:pt x="176680" y="352715"/>
                      <a:pt x="169397" y="352467"/>
                    </a:cubicBezTo>
                    <a:cubicBezTo>
                      <a:pt x="155594" y="353176"/>
                      <a:pt x="143490" y="343335"/>
                      <a:pt x="141367" y="329678"/>
                    </a:cubicBezTo>
                    <a:cubicBezTo>
                      <a:pt x="138220" y="302422"/>
                      <a:pt x="157764" y="277776"/>
                      <a:pt x="185020" y="274629"/>
                    </a:cubicBezTo>
                    <a:cubicBezTo>
                      <a:pt x="186819" y="274421"/>
                      <a:pt x="188628" y="274312"/>
                      <a:pt x="190438" y="274302"/>
                    </a:cubicBezTo>
                    <a:lnTo>
                      <a:pt x="236016" y="274302"/>
                    </a:lnTo>
                    <a:cubicBezTo>
                      <a:pt x="254475" y="274260"/>
                      <a:pt x="269474" y="289190"/>
                      <a:pt x="269515" y="307649"/>
                    </a:cubicBezTo>
                    <a:cubicBezTo>
                      <a:pt x="269516" y="307700"/>
                      <a:pt x="269516" y="307750"/>
                      <a:pt x="269515" y="307801"/>
                    </a:cubicBezTo>
                    <a:lnTo>
                      <a:pt x="269515" y="322310"/>
                    </a:lnTo>
                    <a:lnTo>
                      <a:pt x="269515" y="347910"/>
                    </a:lnTo>
                    <a:cubicBezTo>
                      <a:pt x="269389" y="366998"/>
                      <a:pt x="284761" y="382574"/>
                      <a:pt x="303849" y="382700"/>
                    </a:cubicBezTo>
                    <a:cubicBezTo>
                      <a:pt x="303849" y="382700"/>
                      <a:pt x="303850" y="382700"/>
                      <a:pt x="303851" y="382700"/>
                    </a:cubicBezTo>
                    <a:lnTo>
                      <a:pt x="338793" y="382701"/>
                    </a:lnTo>
                    <a:cubicBezTo>
                      <a:pt x="357793" y="382617"/>
                      <a:pt x="373163" y="367213"/>
                      <a:pt x="373205" y="348213"/>
                    </a:cubicBezTo>
                    <a:lnTo>
                      <a:pt x="373205" y="237232"/>
                    </a:lnTo>
                    <a:cubicBezTo>
                      <a:pt x="305953" y="236443"/>
                      <a:pt x="251791" y="181808"/>
                      <a:pt x="251588" y="114552"/>
                    </a:cubicBezTo>
                    <a:close/>
                    <a:moveTo>
                      <a:pt x="254552" y="0"/>
                    </a:moveTo>
                    <a:cubicBezTo>
                      <a:pt x="395065" y="42"/>
                      <a:pt x="508951" y="113963"/>
                      <a:pt x="508951" y="254476"/>
                    </a:cubicBezTo>
                    <a:cubicBezTo>
                      <a:pt x="508951" y="254501"/>
                      <a:pt x="508951" y="254526"/>
                      <a:pt x="508951" y="254552"/>
                    </a:cubicBezTo>
                    <a:cubicBezTo>
                      <a:pt x="508909" y="395095"/>
                      <a:pt x="394942" y="508993"/>
                      <a:pt x="254399" y="508951"/>
                    </a:cubicBezTo>
                    <a:cubicBezTo>
                      <a:pt x="113857" y="508909"/>
                      <a:pt x="-42" y="394942"/>
                      <a:pt x="0" y="254399"/>
                    </a:cubicBezTo>
                    <a:cubicBezTo>
                      <a:pt x="42" y="113857"/>
                      <a:pt x="114009" y="-42"/>
                      <a:pt x="254552" y="0"/>
                    </a:cubicBezTo>
                    <a:close/>
                  </a:path>
                </a:pathLst>
              </a:custGeo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0" name="爱设计-3">
            <a:extLst>
              <a:ext uri="{FF2B5EF4-FFF2-40B4-BE49-F238E27FC236}">
                <a16:creationId xmlns:a16="http://schemas.microsoft.com/office/drawing/2014/main" id="{0773CA6F-A26E-2543-7999-3258F52AF823}"/>
              </a:ext>
            </a:extLst>
          </p:cNvPr>
          <p:cNvSpPr/>
          <p:nvPr/>
        </p:nvSpPr>
        <p:spPr>
          <a:xfrm>
            <a:off x="1071949" y="2180047"/>
            <a:ext cx="3046916" cy="3046914"/>
          </a:xfrm>
          <a:custGeom>
            <a:avLst/>
            <a:gdLst>
              <a:gd name="connsiteX0" fmla="*/ 3212861 w 6319932"/>
              <a:gd name="connsiteY0" fmla="*/ 6262823 h 6319027"/>
              <a:gd name="connsiteX1" fmla="*/ 3240963 w 6319932"/>
              <a:gd name="connsiteY1" fmla="*/ 6290925 h 6319027"/>
              <a:gd name="connsiteX2" fmla="*/ 3212861 w 6319932"/>
              <a:gd name="connsiteY2" fmla="*/ 6319027 h 6319027"/>
              <a:gd name="connsiteX3" fmla="*/ 3184759 w 6319932"/>
              <a:gd name="connsiteY3" fmla="*/ 6290925 h 6319027"/>
              <a:gd name="connsiteX4" fmla="*/ 3212861 w 6319932"/>
              <a:gd name="connsiteY4" fmla="*/ 6262823 h 6319027"/>
              <a:gd name="connsiteX5" fmla="*/ 3107070 w 6319932"/>
              <a:gd name="connsiteY5" fmla="*/ 6262823 h 6319027"/>
              <a:gd name="connsiteX6" fmla="*/ 3135172 w 6319932"/>
              <a:gd name="connsiteY6" fmla="*/ 6290925 h 6319027"/>
              <a:gd name="connsiteX7" fmla="*/ 3107070 w 6319932"/>
              <a:gd name="connsiteY7" fmla="*/ 6319027 h 6319027"/>
              <a:gd name="connsiteX8" fmla="*/ 3078968 w 6319932"/>
              <a:gd name="connsiteY8" fmla="*/ 6290925 h 6319027"/>
              <a:gd name="connsiteX9" fmla="*/ 3107070 w 6319932"/>
              <a:gd name="connsiteY9" fmla="*/ 6262823 h 6319027"/>
              <a:gd name="connsiteX10" fmla="*/ 3318591 w 6319932"/>
              <a:gd name="connsiteY10" fmla="*/ 6259191 h 6319027"/>
              <a:gd name="connsiteX11" fmla="*/ 3346753 w 6319932"/>
              <a:gd name="connsiteY11" fmla="*/ 6287352 h 6319027"/>
              <a:gd name="connsiteX12" fmla="*/ 3318591 w 6319932"/>
              <a:gd name="connsiteY12" fmla="*/ 6315514 h 6319027"/>
              <a:gd name="connsiteX13" fmla="*/ 3290430 w 6319932"/>
              <a:gd name="connsiteY13" fmla="*/ 6287352 h 6319027"/>
              <a:gd name="connsiteX14" fmla="*/ 3318591 w 6319932"/>
              <a:gd name="connsiteY14" fmla="*/ 6259191 h 6319027"/>
              <a:gd name="connsiteX15" fmla="*/ 3001339 w 6319932"/>
              <a:gd name="connsiteY15" fmla="*/ 6259191 h 6319027"/>
              <a:gd name="connsiteX16" fmla="*/ 3029501 w 6319932"/>
              <a:gd name="connsiteY16" fmla="*/ 6287352 h 6319027"/>
              <a:gd name="connsiteX17" fmla="*/ 3001339 w 6319932"/>
              <a:gd name="connsiteY17" fmla="*/ 6315514 h 6319027"/>
              <a:gd name="connsiteX18" fmla="*/ 2973178 w 6319932"/>
              <a:gd name="connsiteY18" fmla="*/ 6287352 h 6319027"/>
              <a:gd name="connsiteX19" fmla="*/ 3001339 w 6319932"/>
              <a:gd name="connsiteY19" fmla="*/ 6259191 h 6319027"/>
              <a:gd name="connsiteX20" fmla="*/ 3424141 w 6319932"/>
              <a:gd name="connsiteY20" fmla="*/ 6252049 h 6319027"/>
              <a:gd name="connsiteX21" fmla="*/ 3452303 w 6319932"/>
              <a:gd name="connsiteY21" fmla="*/ 6280210 h 6319027"/>
              <a:gd name="connsiteX22" fmla="*/ 3424141 w 6319932"/>
              <a:gd name="connsiteY22" fmla="*/ 6308372 h 6319027"/>
              <a:gd name="connsiteX23" fmla="*/ 3395980 w 6319932"/>
              <a:gd name="connsiteY23" fmla="*/ 6280210 h 6319027"/>
              <a:gd name="connsiteX24" fmla="*/ 3424141 w 6319932"/>
              <a:gd name="connsiteY24" fmla="*/ 6252049 h 6319027"/>
              <a:gd name="connsiteX25" fmla="*/ 2895790 w 6319932"/>
              <a:gd name="connsiteY25" fmla="*/ 6251893 h 6319027"/>
              <a:gd name="connsiteX26" fmla="*/ 2924107 w 6319932"/>
              <a:gd name="connsiteY26" fmla="*/ 6280210 h 6319027"/>
              <a:gd name="connsiteX27" fmla="*/ 2895790 w 6319932"/>
              <a:gd name="connsiteY27" fmla="*/ 6308528 h 6319027"/>
              <a:gd name="connsiteX28" fmla="*/ 2867472 w 6319932"/>
              <a:gd name="connsiteY28" fmla="*/ 6280210 h 6319027"/>
              <a:gd name="connsiteX29" fmla="*/ 2895790 w 6319932"/>
              <a:gd name="connsiteY29" fmla="*/ 6251893 h 6319027"/>
              <a:gd name="connsiteX30" fmla="*/ 3529390 w 6319932"/>
              <a:gd name="connsiteY30" fmla="*/ 6241190 h 6319027"/>
              <a:gd name="connsiteX31" fmla="*/ 3557707 w 6319932"/>
              <a:gd name="connsiteY31" fmla="*/ 6269507 h 6319027"/>
              <a:gd name="connsiteX32" fmla="*/ 3529390 w 6319932"/>
              <a:gd name="connsiteY32" fmla="*/ 6297825 h 6319027"/>
              <a:gd name="connsiteX33" fmla="*/ 3501072 w 6319932"/>
              <a:gd name="connsiteY33" fmla="*/ 6269507 h 6319027"/>
              <a:gd name="connsiteX34" fmla="*/ 3529390 w 6319932"/>
              <a:gd name="connsiteY34" fmla="*/ 6241190 h 6319027"/>
              <a:gd name="connsiteX35" fmla="*/ 2790541 w 6319932"/>
              <a:gd name="connsiteY35" fmla="*/ 6241190 h 6319027"/>
              <a:gd name="connsiteX36" fmla="*/ 2818859 w 6319932"/>
              <a:gd name="connsiteY36" fmla="*/ 6269507 h 6319027"/>
              <a:gd name="connsiteX37" fmla="*/ 2790541 w 6319932"/>
              <a:gd name="connsiteY37" fmla="*/ 6297825 h 6319027"/>
              <a:gd name="connsiteX38" fmla="*/ 2762224 w 6319932"/>
              <a:gd name="connsiteY38" fmla="*/ 6269507 h 6319027"/>
              <a:gd name="connsiteX39" fmla="*/ 2790541 w 6319932"/>
              <a:gd name="connsiteY39" fmla="*/ 6241190 h 6319027"/>
              <a:gd name="connsiteX40" fmla="*/ 3634216 w 6319932"/>
              <a:gd name="connsiteY40" fmla="*/ 6226573 h 6319027"/>
              <a:gd name="connsiteX41" fmla="*/ 3662899 w 6319932"/>
              <a:gd name="connsiteY41" fmla="*/ 6255256 h 6319027"/>
              <a:gd name="connsiteX42" fmla="*/ 3634216 w 6319932"/>
              <a:gd name="connsiteY42" fmla="*/ 6283938 h 6319027"/>
              <a:gd name="connsiteX43" fmla="*/ 3605534 w 6319932"/>
              <a:gd name="connsiteY43" fmla="*/ 6255256 h 6319027"/>
              <a:gd name="connsiteX44" fmla="*/ 3634216 w 6319932"/>
              <a:gd name="connsiteY44" fmla="*/ 6226573 h 6319027"/>
              <a:gd name="connsiteX45" fmla="*/ 2685714 w 6319932"/>
              <a:gd name="connsiteY45" fmla="*/ 6226418 h 6319027"/>
              <a:gd name="connsiteX46" fmla="*/ 2714553 w 6319932"/>
              <a:gd name="connsiteY46" fmla="*/ 6255256 h 6319027"/>
              <a:gd name="connsiteX47" fmla="*/ 2685714 w 6319932"/>
              <a:gd name="connsiteY47" fmla="*/ 6284095 h 6319027"/>
              <a:gd name="connsiteX48" fmla="*/ 2656876 w 6319932"/>
              <a:gd name="connsiteY48" fmla="*/ 6255256 h 6319027"/>
              <a:gd name="connsiteX49" fmla="*/ 2685714 w 6319932"/>
              <a:gd name="connsiteY49" fmla="*/ 6226418 h 6319027"/>
              <a:gd name="connsiteX50" fmla="*/ 3738503 w 6319932"/>
              <a:gd name="connsiteY50" fmla="*/ 6208790 h 6319027"/>
              <a:gd name="connsiteX51" fmla="*/ 3767185 w 6319932"/>
              <a:gd name="connsiteY51" fmla="*/ 6237473 h 6319027"/>
              <a:gd name="connsiteX52" fmla="*/ 3738503 w 6319932"/>
              <a:gd name="connsiteY52" fmla="*/ 6266155 h 6319027"/>
              <a:gd name="connsiteX53" fmla="*/ 3709820 w 6319932"/>
              <a:gd name="connsiteY53" fmla="*/ 6237473 h 6319027"/>
              <a:gd name="connsiteX54" fmla="*/ 3738503 w 6319932"/>
              <a:gd name="connsiteY54" fmla="*/ 6208790 h 6319027"/>
              <a:gd name="connsiteX55" fmla="*/ 2581428 w 6319932"/>
              <a:gd name="connsiteY55" fmla="*/ 6208634 h 6319027"/>
              <a:gd name="connsiteX56" fmla="*/ 2610266 w 6319932"/>
              <a:gd name="connsiteY56" fmla="*/ 6237472 h 6319027"/>
              <a:gd name="connsiteX57" fmla="*/ 2581428 w 6319932"/>
              <a:gd name="connsiteY57" fmla="*/ 6266311 h 6319027"/>
              <a:gd name="connsiteX58" fmla="*/ 2552590 w 6319932"/>
              <a:gd name="connsiteY58" fmla="*/ 6237472 h 6319027"/>
              <a:gd name="connsiteX59" fmla="*/ 2581428 w 6319932"/>
              <a:gd name="connsiteY59" fmla="*/ 6208634 h 6319027"/>
              <a:gd name="connsiteX60" fmla="*/ 3842128 w 6319932"/>
              <a:gd name="connsiteY60" fmla="*/ 6187860 h 6319027"/>
              <a:gd name="connsiteX61" fmla="*/ 3870446 w 6319932"/>
              <a:gd name="connsiteY61" fmla="*/ 6216177 h 6319027"/>
              <a:gd name="connsiteX62" fmla="*/ 3842128 w 6319932"/>
              <a:gd name="connsiteY62" fmla="*/ 6244495 h 6319027"/>
              <a:gd name="connsiteX63" fmla="*/ 3813811 w 6319932"/>
              <a:gd name="connsiteY63" fmla="*/ 6216177 h 6319027"/>
              <a:gd name="connsiteX64" fmla="*/ 3842128 w 6319932"/>
              <a:gd name="connsiteY64" fmla="*/ 6187860 h 6319027"/>
              <a:gd name="connsiteX65" fmla="*/ 2477804 w 6319932"/>
              <a:gd name="connsiteY65" fmla="*/ 6187860 h 6319027"/>
              <a:gd name="connsiteX66" fmla="*/ 2506121 w 6319932"/>
              <a:gd name="connsiteY66" fmla="*/ 6216177 h 6319027"/>
              <a:gd name="connsiteX67" fmla="*/ 2477804 w 6319932"/>
              <a:gd name="connsiteY67" fmla="*/ 6244495 h 6319027"/>
              <a:gd name="connsiteX68" fmla="*/ 2449486 w 6319932"/>
              <a:gd name="connsiteY68" fmla="*/ 6216177 h 6319027"/>
              <a:gd name="connsiteX69" fmla="*/ 2477804 w 6319932"/>
              <a:gd name="connsiteY69" fmla="*/ 6187860 h 6319027"/>
              <a:gd name="connsiteX70" fmla="*/ 3159966 w 6319932"/>
              <a:gd name="connsiteY70" fmla="*/ 6165139 h 6319027"/>
              <a:gd name="connsiteX71" fmla="*/ 3185171 w 6319932"/>
              <a:gd name="connsiteY71" fmla="*/ 6190344 h 6319027"/>
              <a:gd name="connsiteX72" fmla="*/ 3159966 w 6319932"/>
              <a:gd name="connsiteY72" fmla="*/ 6215549 h 6319027"/>
              <a:gd name="connsiteX73" fmla="*/ 3134761 w 6319932"/>
              <a:gd name="connsiteY73" fmla="*/ 6190344 h 6319027"/>
              <a:gd name="connsiteX74" fmla="*/ 3159966 w 6319932"/>
              <a:gd name="connsiteY74" fmla="*/ 6165139 h 6319027"/>
              <a:gd name="connsiteX75" fmla="*/ 3265740 w 6319932"/>
              <a:gd name="connsiteY75" fmla="*/ 6163293 h 6319027"/>
              <a:gd name="connsiteX76" fmla="*/ 3290945 w 6319932"/>
              <a:gd name="connsiteY76" fmla="*/ 6188498 h 6319027"/>
              <a:gd name="connsiteX77" fmla="*/ 3265740 w 6319932"/>
              <a:gd name="connsiteY77" fmla="*/ 6213703 h 6319027"/>
              <a:gd name="connsiteX78" fmla="*/ 3240535 w 6319932"/>
              <a:gd name="connsiteY78" fmla="*/ 6188498 h 6319027"/>
              <a:gd name="connsiteX79" fmla="*/ 3265740 w 6319932"/>
              <a:gd name="connsiteY79" fmla="*/ 6163293 h 6319027"/>
              <a:gd name="connsiteX80" fmla="*/ 3054191 w 6319932"/>
              <a:gd name="connsiteY80" fmla="*/ 6163293 h 6319027"/>
              <a:gd name="connsiteX81" fmla="*/ 3079396 w 6319932"/>
              <a:gd name="connsiteY81" fmla="*/ 6188498 h 6319027"/>
              <a:gd name="connsiteX82" fmla="*/ 3054191 w 6319932"/>
              <a:gd name="connsiteY82" fmla="*/ 6213703 h 6319027"/>
              <a:gd name="connsiteX83" fmla="*/ 3028986 w 6319932"/>
              <a:gd name="connsiteY83" fmla="*/ 6188498 h 6319027"/>
              <a:gd name="connsiteX84" fmla="*/ 3054191 w 6319932"/>
              <a:gd name="connsiteY84" fmla="*/ 6163293 h 6319027"/>
              <a:gd name="connsiteX85" fmla="*/ 3944976 w 6319932"/>
              <a:gd name="connsiteY85" fmla="*/ 6162770 h 6319027"/>
              <a:gd name="connsiteX86" fmla="*/ 3973599 w 6319932"/>
              <a:gd name="connsiteY86" fmla="*/ 6191394 h 6319027"/>
              <a:gd name="connsiteX87" fmla="*/ 3944976 w 6319932"/>
              <a:gd name="connsiteY87" fmla="*/ 6220017 h 6319027"/>
              <a:gd name="connsiteX88" fmla="*/ 3916352 w 6319932"/>
              <a:gd name="connsiteY88" fmla="*/ 6191394 h 6319027"/>
              <a:gd name="connsiteX89" fmla="*/ 3944976 w 6319932"/>
              <a:gd name="connsiteY89" fmla="*/ 6162770 h 6319027"/>
              <a:gd name="connsiteX90" fmla="*/ 2374956 w 6319932"/>
              <a:gd name="connsiteY90" fmla="*/ 6162555 h 6319027"/>
              <a:gd name="connsiteX91" fmla="*/ 2403794 w 6319932"/>
              <a:gd name="connsiteY91" fmla="*/ 6191394 h 6319027"/>
              <a:gd name="connsiteX92" fmla="*/ 2374956 w 6319932"/>
              <a:gd name="connsiteY92" fmla="*/ 6220232 h 6319027"/>
              <a:gd name="connsiteX93" fmla="*/ 2346118 w 6319932"/>
              <a:gd name="connsiteY93" fmla="*/ 6191394 h 6319027"/>
              <a:gd name="connsiteX94" fmla="*/ 2374956 w 6319932"/>
              <a:gd name="connsiteY94" fmla="*/ 6162555 h 6319027"/>
              <a:gd name="connsiteX95" fmla="*/ 3371386 w 6319932"/>
              <a:gd name="connsiteY95" fmla="*/ 6157756 h 6319027"/>
              <a:gd name="connsiteX96" fmla="*/ 3396591 w 6319932"/>
              <a:gd name="connsiteY96" fmla="*/ 6182961 h 6319027"/>
              <a:gd name="connsiteX97" fmla="*/ 3371386 w 6319932"/>
              <a:gd name="connsiteY97" fmla="*/ 6208166 h 6319027"/>
              <a:gd name="connsiteX98" fmla="*/ 3346181 w 6319932"/>
              <a:gd name="connsiteY98" fmla="*/ 6182961 h 6319027"/>
              <a:gd name="connsiteX99" fmla="*/ 3371386 w 6319932"/>
              <a:gd name="connsiteY99" fmla="*/ 6157756 h 6319027"/>
              <a:gd name="connsiteX100" fmla="*/ 2948545 w 6319932"/>
              <a:gd name="connsiteY100" fmla="*/ 6157756 h 6319027"/>
              <a:gd name="connsiteX101" fmla="*/ 2973750 w 6319932"/>
              <a:gd name="connsiteY101" fmla="*/ 6182961 h 6319027"/>
              <a:gd name="connsiteX102" fmla="*/ 2948545 w 6319932"/>
              <a:gd name="connsiteY102" fmla="*/ 6208166 h 6319027"/>
              <a:gd name="connsiteX103" fmla="*/ 2923340 w 6319932"/>
              <a:gd name="connsiteY103" fmla="*/ 6182961 h 6319027"/>
              <a:gd name="connsiteX104" fmla="*/ 2948545 w 6319932"/>
              <a:gd name="connsiteY104" fmla="*/ 6157756 h 6319027"/>
              <a:gd name="connsiteX105" fmla="*/ 3476774 w 6319932"/>
              <a:gd name="connsiteY105" fmla="*/ 6148536 h 6319027"/>
              <a:gd name="connsiteX106" fmla="*/ 3501979 w 6319932"/>
              <a:gd name="connsiteY106" fmla="*/ 6173741 h 6319027"/>
              <a:gd name="connsiteX107" fmla="*/ 3476774 w 6319932"/>
              <a:gd name="connsiteY107" fmla="*/ 6198946 h 6319027"/>
              <a:gd name="connsiteX108" fmla="*/ 3451569 w 6319932"/>
              <a:gd name="connsiteY108" fmla="*/ 6173741 h 6319027"/>
              <a:gd name="connsiteX109" fmla="*/ 3476774 w 6319932"/>
              <a:gd name="connsiteY109" fmla="*/ 6148536 h 6319027"/>
              <a:gd name="connsiteX110" fmla="*/ 2843157 w 6319932"/>
              <a:gd name="connsiteY110" fmla="*/ 6148536 h 6319027"/>
              <a:gd name="connsiteX111" fmla="*/ 2868362 w 6319932"/>
              <a:gd name="connsiteY111" fmla="*/ 6173741 h 6319027"/>
              <a:gd name="connsiteX112" fmla="*/ 2843157 w 6319932"/>
              <a:gd name="connsiteY112" fmla="*/ 6198946 h 6319027"/>
              <a:gd name="connsiteX113" fmla="*/ 2817952 w 6319932"/>
              <a:gd name="connsiteY113" fmla="*/ 6173741 h 6319027"/>
              <a:gd name="connsiteX114" fmla="*/ 2843157 w 6319932"/>
              <a:gd name="connsiteY114" fmla="*/ 6148536 h 6319027"/>
              <a:gd name="connsiteX115" fmla="*/ 3581776 w 6319932"/>
              <a:gd name="connsiteY115" fmla="*/ 6135643 h 6319027"/>
              <a:gd name="connsiteX116" fmla="*/ 3606981 w 6319932"/>
              <a:gd name="connsiteY116" fmla="*/ 6160848 h 6319027"/>
              <a:gd name="connsiteX117" fmla="*/ 3581776 w 6319932"/>
              <a:gd name="connsiteY117" fmla="*/ 6186053 h 6319027"/>
              <a:gd name="connsiteX118" fmla="*/ 3556571 w 6319932"/>
              <a:gd name="connsiteY118" fmla="*/ 6160848 h 6319027"/>
              <a:gd name="connsiteX119" fmla="*/ 3581776 w 6319932"/>
              <a:gd name="connsiteY119" fmla="*/ 6135643 h 6319027"/>
              <a:gd name="connsiteX120" fmla="*/ 2738155 w 6319932"/>
              <a:gd name="connsiteY120" fmla="*/ 6135643 h 6319027"/>
              <a:gd name="connsiteX121" fmla="*/ 2763360 w 6319932"/>
              <a:gd name="connsiteY121" fmla="*/ 6160848 h 6319027"/>
              <a:gd name="connsiteX122" fmla="*/ 2738155 w 6319932"/>
              <a:gd name="connsiteY122" fmla="*/ 6186053 h 6319027"/>
              <a:gd name="connsiteX123" fmla="*/ 2712950 w 6319932"/>
              <a:gd name="connsiteY123" fmla="*/ 6160848 h 6319027"/>
              <a:gd name="connsiteX124" fmla="*/ 2738155 w 6319932"/>
              <a:gd name="connsiteY124" fmla="*/ 6135643 h 6319027"/>
              <a:gd name="connsiteX125" fmla="*/ 4046926 w 6319932"/>
              <a:gd name="connsiteY125" fmla="*/ 6134528 h 6319027"/>
              <a:gd name="connsiteX126" fmla="*/ 4075550 w 6319932"/>
              <a:gd name="connsiteY126" fmla="*/ 6163151 h 6319027"/>
              <a:gd name="connsiteX127" fmla="*/ 4046926 w 6319932"/>
              <a:gd name="connsiteY127" fmla="*/ 6191775 h 6319027"/>
              <a:gd name="connsiteX128" fmla="*/ 4018303 w 6319932"/>
              <a:gd name="connsiteY128" fmla="*/ 6163151 h 6319027"/>
              <a:gd name="connsiteX129" fmla="*/ 4046926 w 6319932"/>
              <a:gd name="connsiteY129" fmla="*/ 6134528 h 6319027"/>
              <a:gd name="connsiteX130" fmla="*/ 2273004 w 6319932"/>
              <a:gd name="connsiteY130" fmla="*/ 6134313 h 6319027"/>
              <a:gd name="connsiteX131" fmla="*/ 2301843 w 6319932"/>
              <a:gd name="connsiteY131" fmla="*/ 6163151 h 6319027"/>
              <a:gd name="connsiteX132" fmla="*/ 2273004 w 6319932"/>
              <a:gd name="connsiteY132" fmla="*/ 6191990 h 6319027"/>
              <a:gd name="connsiteX133" fmla="*/ 2244166 w 6319932"/>
              <a:gd name="connsiteY133" fmla="*/ 6163151 h 6319027"/>
              <a:gd name="connsiteX134" fmla="*/ 2273004 w 6319932"/>
              <a:gd name="connsiteY134" fmla="*/ 6134313 h 6319027"/>
              <a:gd name="connsiteX135" fmla="*/ 3686265 w 6319932"/>
              <a:gd name="connsiteY135" fmla="*/ 6119094 h 6319027"/>
              <a:gd name="connsiteX136" fmla="*/ 3711470 w 6319932"/>
              <a:gd name="connsiteY136" fmla="*/ 6144299 h 6319027"/>
              <a:gd name="connsiteX137" fmla="*/ 3686265 w 6319932"/>
              <a:gd name="connsiteY137" fmla="*/ 6169504 h 6319027"/>
              <a:gd name="connsiteX138" fmla="*/ 3661060 w 6319932"/>
              <a:gd name="connsiteY138" fmla="*/ 6144299 h 6319027"/>
              <a:gd name="connsiteX139" fmla="*/ 3686265 w 6319932"/>
              <a:gd name="connsiteY139" fmla="*/ 6119094 h 6319027"/>
              <a:gd name="connsiteX140" fmla="*/ 2633666 w 6319932"/>
              <a:gd name="connsiteY140" fmla="*/ 6119094 h 6319027"/>
              <a:gd name="connsiteX141" fmla="*/ 2658871 w 6319932"/>
              <a:gd name="connsiteY141" fmla="*/ 6144299 h 6319027"/>
              <a:gd name="connsiteX142" fmla="*/ 2633666 w 6319932"/>
              <a:gd name="connsiteY142" fmla="*/ 6169504 h 6319027"/>
              <a:gd name="connsiteX143" fmla="*/ 2608461 w 6319932"/>
              <a:gd name="connsiteY143" fmla="*/ 6144299 h 6319027"/>
              <a:gd name="connsiteX144" fmla="*/ 2633666 w 6319932"/>
              <a:gd name="connsiteY144" fmla="*/ 6119094 h 6319027"/>
              <a:gd name="connsiteX145" fmla="*/ 4147866 w 6319932"/>
              <a:gd name="connsiteY145" fmla="*/ 6102643 h 6319027"/>
              <a:gd name="connsiteX146" fmla="*/ 4176704 w 6319932"/>
              <a:gd name="connsiteY146" fmla="*/ 6131481 h 6319027"/>
              <a:gd name="connsiteX147" fmla="*/ 4147866 w 6319932"/>
              <a:gd name="connsiteY147" fmla="*/ 6160319 h 6319027"/>
              <a:gd name="connsiteX148" fmla="*/ 4119028 w 6319932"/>
              <a:gd name="connsiteY148" fmla="*/ 6131481 h 6319027"/>
              <a:gd name="connsiteX149" fmla="*/ 4147866 w 6319932"/>
              <a:gd name="connsiteY149" fmla="*/ 6102643 h 6319027"/>
              <a:gd name="connsiteX150" fmla="*/ 2172065 w 6319932"/>
              <a:gd name="connsiteY150" fmla="*/ 6102643 h 6319027"/>
              <a:gd name="connsiteX151" fmla="*/ 2200904 w 6319932"/>
              <a:gd name="connsiteY151" fmla="*/ 6131481 h 6319027"/>
              <a:gd name="connsiteX152" fmla="*/ 2172065 w 6319932"/>
              <a:gd name="connsiteY152" fmla="*/ 6160319 h 6319027"/>
              <a:gd name="connsiteX153" fmla="*/ 2143227 w 6319932"/>
              <a:gd name="connsiteY153" fmla="*/ 6131481 h 6319027"/>
              <a:gd name="connsiteX154" fmla="*/ 2172065 w 6319932"/>
              <a:gd name="connsiteY154" fmla="*/ 6102643 h 6319027"/>
              <a:gd name="connsiteX155" fmla="*/ 3790112 w 6319932"/>
              <a:gd name="connsiteY155" fmla="*/ 6098908 h 6319027"/>
              <a:gd name="connsiteX156" fmla="*/ 3815317 w 6319932"/>
              <a:gd name="connsiteY156" fmla="*/ 6124113 h 6319027"/>
              <a:gd name="connsiteX157" fmla="*/ 3790112 w 6319932"/>
              <a:gd name="connsiteY157" fmla="*/ 6149318 h 6319027"/>
              <a:gd name="connsiteX158" fmla="*/ 3764907 w 6319932"/>
              <a:gd name="connsiteY158" fmla="*/ 6124113 h 6319027"/>
              <a:gd name="connsiteX159" fmla="*/ 3790112 w 6319932"/>
              <a:gd name="connsiteY159" fmla="*/ 6098908 h 6319027"/>
              <a:gd name="connsiteX160" fmla="*/ 2529819 w 6319932"/>
              <a:gd name="connsiteY160" fmla="*/ 6098908 h 6319027"/>
              <a:gd name="connsiteX161" fmla="*/ 2555024 w 6319932"/>
              <a:gd name="connsiteY161" fmla="*/ 6124113 h 6319027"/>
              <a:gd name="connsiteX162" fmla="*/ 2529819 w 6319932"/>
              <a:gd name="connsiteY162" fmla="*/ 6149318 h 6319027"/>
              <a:gd name="connsiteX163" fmla="*/ 2504614 w 6319932"/>
              <a:gd name="connsiteY163" fmla="*/ 6124113 h 6319027"/>
              <a:gd name="connsiteX164" fmla="*/ 2529819 w 6319932"/>
              <a:gd name="connsiteY164" fmla="*/ 6098908 h 6319027"/>
              <a:gd name="connsiteX165" fmla="*/ 3893191 w 6319932"/>
              <a:gd name="connsiteY165" fmla="*/ 6075484 h 6319027"/>
              <a:gd name="connsiteX166" fmla="*/ 3918022 w 6319932"/>
              <a:gd name="connsiteY166" fmla="*/ 6100315 h 6319027"/>
              <a:gd name="connsiteX167" fmla="*/ 3893191 w 6319932"/>
              <a:gd name="connsiteY167" fmla="*/ 6125146 h 6319027"/>
              <a:gd name="connsiteX168" fmla="*/ 3868360 w 6319932"/>
              <a:gd name="connsiteY168" fmla="*/ 6100315 h 6319027"/>
              <a:gd name="connsiteX169" fmla="*/ 3893191 w 6319932"/>
              <a:gd name="connsiteY169" fmla="*/ 6075484 h 6319027"/>
              <a:gd name="connsiteX170" fmla="*/ 2426740 w 6319932"/>
              <a:gd name="connsiteY170" fmla="*/ 6075484 h 6319027"/>
              <a:gd name="connsiteX171" fmla="*/ 2451571 w 6319932"/>
              <a:gd name="connsiteY171" fmla="*/ 6100315 h 6319027"/>
              <a:gd name="connsiteX172" fmla="*/ 2426740 w 6319932"/>
              <a:gd name="connsiteY172" fmla="*/ 6125146 h 6319027"/>
              <a:gd name="connsiteX173" fmla="*/ 2401909 w 6319932"/>
              <a:gd name="connsiteY173" fmla="*/ 6100315 h 6319027"/>
              <a:gd name="connsiteX174" fmla="*/ 2426740 w 6319932"/>
              <a:gd name="connsiteY174" fmla="*/ 6075484 h 6319027"/>
              <a:gd name="connsiteX175" fmla="*/ 4247678 w 6319932"/>
              <a:gd name="connsiteY175" fmla="*/ 6067582 h 6319027"/>
              <a:gd name="connsiteX176" fmla="*/ 4276517 w 6319932"/>
              <a:gd name="connsiteY176" fmla="*/ 6096420 h 6319027"/>
              <a:gd name="connsiteX177" fmla="*/ 4247678 w 6319932"/>
              <a:gd name="connsiteY177" fmla="*/ 6125259 h 6319027"/>
              <a:gd name="connsiteX178" fmla="*/ 4218840 w 6319932"/>
              <a:gd name="connsiteY178" fmla="*/ 6096420 h 6319027"/>
              <a:gd name="connsiteX179" fmla="*/ 4247678 w 6319932"/>
              <a:gd name="connsiteY179" fmla="*/ 6067582 h 6319027"/>
              <a:gd name="connsiteX180" fmla="*/ 2072252 w 6319932"/>
              <a:gd name="connsiteY180" fmla="*/ 6067582 h 6319027"/>
              <a:gd name="connsiteX181" fmla="*/ 2101091 w 6319932"/>
              <a:gd name="connsiteY181" fmla="*/ 6096420 h 6319027"/>
              <a:gd name="connsiteX182" fmla="*/ 2072252 w 6319932"/>
              <a:gd name="connsiteY182" fmla="*/ 6125259 h 6319027"/>
              <a:gd name="connsiteX183" fmla="*/ 2043414 w 6319932"/>
              <a:gd name="connsiteY183" fmla="*/ 6096420 h 6319027"/>
              <a:gd name="connsiteX184" fmla="*/ 2072252 w 6319932"/>
              <a:gd name="connsiteY184" fmla="*/ 6067582 h 6319027"/>
              <a:gd name="connsiteX185" fmla="*/ 3212861 w 6319932"/>
              <a:gd name="connsiteY185" fmla="*/ 6067199 h 6319027"/>
              <a:gd name="connsiteX186" fmla="*/ 3234501 w 6319932"/>
              <a:gd name="connsiteY186" fmla="*/ 6088839 h 6319027"/>
              <a:gd name="connsiteX187" fmla="*/ 3212861 w 6319932"/>
              <a:gd name="connsiteY187" fmla="*/ 6110479 h 6319027"/>
              <a:gd name="connsiteX188" fmla="*/ 3191221 w 6319932"/>
              <a:gd name="connsiteY188" fmla="*/ 6088839 h 6319027"/>
              <a:gd name="connsiteX189" fmla="*/ 3212861 w 6319932"/>
              <a:gd name="connsiteY189" fmla="*/ 6067199 h 6319027"/>
              <a:gd name="connsiteX190" fmla="*/ 3107070 w 6319932"/>
              <a:gd name="connsiteY190" fmla="*/ 6067199 h 6319027"/>
              <a:gd name="connsiteX191" fmla="*/ 3128710 w 6319932"/>
              <a:gd name="connsiteY191" fmla="*/ 6088839 h 6319027"/>
              <a:gd name="connsiteX192" fmla="*/ 3107070 w 6319932"/>
              <a:gd name="connsiteY192" fmla="*/ 6110479 h 6319027"/>
              <a:gd name="connsiteX193" fmla="*/ 3085430 w 6319932"/>
              <a:gd name="connsiteY193" fmla="*/ 6088839 h 6319027"/>
              <a:gd name="connsiteX194" fmla="*/ 3107070 w 6319932"/>
              <a:gd name="connsiteY194" fmla="*/ 6067199 h 6319027"/>
              <a:gd name="connsiteX195" fmla="*/ 3318582 w 6319932"/>
              <a:gd name="connsiteY195" fmla="*/ 6062996 h 6319027"/>
              <a:gd name="connsiteX196" fmla="*/ 3340605 w 6319932"/>
              <a:gd name="connsiteY196" fmla="*/ 6085019 h 6319027"/>
              <a:gd name="connsiteX197" fmla="*/ 3318582 w 6319932"/>
              <a:gd name="connsiteY197" fmla="*/ 6107042 h 6319027"/>
              <a:gd name="connsiteX198" fmla="*/ 3296559 w 6319932"/>
              <a:gd name="connsiteY198" fmla="*/ 6085019 h 6319027"/>
              <a:gd name="connsiteX199" fmla="*/ 3318582 w 6319932"/>
              <a:gd name="connsiteY199" fmla="*/ 6062996 h 6319027"/>
              <a:gd name="connsiteX200" fmla="*/ 3001349 w 6319932"/>
              <a:gd name="connsiteY200" fmla="*/ 6062996 h 6319027"/>
              <a:gd name="connsiteX201" fmla="*/ 3023372 w 6319932"/>
              <a:gd name="connsiteY201" fmla="*/ 6085019 h 6319027"/>
              <a:gd name="connsiteX202" fmla="*/ 3001349 w 6319932"/>
              <a:gd name="connsiteY202" fmla="*/ 6107042 h 6319027"/>
              <a:gd name="connsiteX203" fmla="*/ 2979326 w 6319932"/>
              <a:gd name="connsiteY203" fmla="*/ 6085019 h 6319027"/>
              <a:gd name="connsiteX204" fmla="*/ 3001349 w 6319932"/>
              <a:gd name="connsiteY204" fmla="*/ 6062996 h 6319027"/>
              <a:gd name="connsiteX205" fmla="*/ 3424096 w 6319932"/>
              <a:gd name="connsiteY205" fmla="*/ 6055683 h 6319027"/>
              <a:gd name="connsiteX206" fmla="*/ 3445799 w 6319932"/>
              <a:gd name="connsiteY206" fmla="*/ 6077385 h 6319027"/>
              <a:gd name="connsiteX207" fmla="*/ 3424096 w 6319932"/>
              <a:gd name="connsiteY207" fmla="*/ 6099088 h 6319027"/>
              <a:gd name="connsiteX208" fmla="*/ 3402394 w 6319932"/>
              <a:gd name="connsiteY208" fmla="*/ 6077385 h 6319027"/>
              <a:gd name="connsiteX209" fmla="*/ 3424096 w 6319932"/>
              <a:gd name="connsiteY209" fmla="*/ 6055683 h 6319027"/>
              <a:gd name="connsiteX210" fmla="*/ 2895834 w 6319932"/>
              <a:gd name="connsiteY210" fmla="*/ 6055683 h 6319027"/>
              <a:gd name="connsiteX211" fmla="*/ 2917537 w 6319932"/>
              <a:gd name="connsiteY211" fmla="*/ 6077385 h 6319027"/>
              <a:gd name="connsiteX212" fmla="*/ 2895834 w 6319932"/>
              <a:gd name="connsiteY212" fmla="*/ 6099088 h 6319027"/>
              <a:gd name="connsiteX213" fmla="*/ 2874132 w 6319932"/>
              <a:gd name="connsiteY213" fmla="*/ 6077385 h 6319027"/>
              <a:gd name="connsiteX214" fmla="*/ 2895834 w 6319932"/>
              <a:gd name="connsiteY214" fmla="*/ 6055683 h 6319027"/>
              <a:gd name="connsiteX215" fmla="*/ 3995377 w 6319932"/>
              <a:gd name="connsiteY215" fmla="*/ 6048103 h 6319027"/>
              <a:gd name="connsiteX216" fmla="*/ 4020208 w 6319932"/>
              <a:gd name="connsiteY216" fmla="*/ 6072934 h 6319027"/>
              <a:gd name="connsiteX217" fmla="*/ 3995377 w 6319932"/>
              <a:gd name="connsiteY217" fmla="*/ 6097765 h 6319027"/>
              <a:gd name="connsiteX218" fmla="*/ 3970546 w 6319932"/>
              <a:gd name="connsiteY218" fmla="*/ 6072934 h 6319027"/>
              <a:gd name="connsiteX219" fmla="*/ 3995377 w 6319932"/>
              <a:gd name="connsiteY219" fmla="*/ 6048103 h 6319027"/>
              <a:gd name="connsiteX220" fmla="*/ 2324554 w 6319932"/>
              <a:gd name="connsiteY220" fmla="*/ 6048103 h 6319027"/>
              <a:gd name="connsiteX221" fmla="*/ 2349385 w 6319932"/>
              <a:gd name="connsiteY221" fmla="*/ 6072934 h 6319027"/>
              <a:gd name="connsiteX222" fmla="*/ 2324554 w 6319932"/>
              <a:gd name="connsiteY222" fmla="*/ 6097765 h 6319027"/>
              <a:gd name="connsiteX223" fmla="*/ 2299723 w 6319932"/>
              <a:gd name="connsiteY223" fmla="*/ 6072934 h 6319027"/>
              <a:gd name="connsiteX224" fmla="*/ 2324554 w 6319932"/>
              <a:gd name="connsiteY224" fmla="*/ 6048103 h 6319027"/>
              <a:gd name="connsiteX225" fmla="*/ 3529267 w 6319932"/>
              <a:gd name="connsiteY225" fmla="*/ 6043925 h 6319027"/>
              <a:gd name="connsiteX226" fmla="*/ 3551290 w 6319932"/>
              <a:gd name="connsiteY226" fmla="*/ 6065948 h 6319027"/>
              <a:gd name="connsiteX227" fmla="*/ 3529267 w 6319932"/>
              <a:gd name="connsiteY227" fmla="*/ 6087971 h 6319027"/>
              <a:gd name="connsiteX228" fmla="*/ 3507244 w 6319932"/>
              <a:gd name="connsiteY228" fmla="*/ 6065948 h 6319027"/>
              <a:gd name="connsiteX229" fmla="*/ 3529267 w 6319932"/>
              <a:gd name="connsiteY229" fmla="*/ 6043925 h 6319027"/>
              <a:gd name="connsiteX230" fmla="*/ 2790664 w 6319932"/>
              <a:gd name="connsiteY230" fmla="*/ 6043925 h 6319027"/>
              <a:gd name="connsiteX231" fmla="*/ 2812687 w 6319932"/>
              <a:gd name="connsiteY231" fmla="*/ 6065948 h 6319027"/>
              <a:gd name="connsiteX232" fmla="*/ 2790664 w 6319932"/>
              <a:gd name="connsiteY232" fmla="*/ 6087971 h 6319027"/>
              <a:gd name="connsiteX233" fmla="*/ 2768641 w 6319932"/>
              <a:gd name="connsiteY233" fmla="*/ 6065948 h 6319027"/>
              <a:gd name="connsiteX234" fmla="*/ 2790664 w 6319932"/>
              <a:gd name="connsiteY234" fmla="*/ 6043925 h 6319027"/>
              <a:gd name="connsiteX235" fmla="*/ 4346250 w 6319932"/>
              <a:gd name="connsiteY235" fmla="*/ 6029325 h 6319027"/>
              <a:gd name="connsiteX236" fmla="*/ 4374932 w 6319932"/>
              <a:gd name="connsiteY236" fmla="*/ 6058008 h 6319027"/>
              <a:gd name="connsiteX237" fmla="*/ 4346250 w 6319932"/>
              <a:gd name="connsiteY237" fmla="*/ 6086690 h 6319027"/>
              <a:gd name="connsiteX238" fmla="*/ 4317567 w 6319932"/>
              <a:gd name="connsiteY238" fmla="*/ 6058008 h 6319027"/>
              <a:gd name="connsiteX239" fmla="*/ 4346250 w 6319932"/>
              <a:gd name="connsiteY239" fmla="*/ 6029325 h 6319027"/>
              <a:gd name="connsiteX240" fmla="*/ 1973681 w 6319932"/>
              <a:gd name="connsiteY240" fmla="*/ 6029170 h 6319027"/>
              <a:gd name="connsiteX241" fmla="*/ 2002520 w 6319932"/>
              <a:gd name="connsiteY241" fmla="*/ 6058008 h 6319027"/>
              <a:gd name="connsiteX242" fmla="*/ 1973681 w 6319932"/>
              <a:gd name="connsiteY242" fmla="*/ 6086847 h 6319027"/>
              <a:gd name="connsiteX243" fmla="*/ 1944843 w 6319932"/>
              <a:gd name="connsiteY243" fmla="*/ 6058008 h 6319027"/>
              <a:gd name="connsiteX244" fmla="*/ 1973681 w 6319932"/>
              <a:gd name="connsiteY244" fmla="*/ 6029170 h 6319027"/>
              <a:gd name="connsiteX245" fmla="*/ 3633956 w 6319932"/>
              <a:gd name="connsiteY245" fmla="*/ 6029080 h 6319027"/>
              <a:gd name="connsiteX246" fmla="*/ 3655596 w 6319932"/>
              <a:gd name="connsiteY246" fmla="*/ 6050720 h 6319027"/>
              <a:gd name="connsiteX247" fmla="*/ 3633956 w 6319932"/>
              <a:gd name="connsiteY247" fmla="*/ 6072360 h 6319027"/>
              <a:gd name="connsiteX248" fmla="*/ 3612316 w 6319932"/>
              <a:gd name="connsiteY248" fmla="*/ 6050720 h 6319027"/>
              <a:gd name="connsiteX249" fmla="*/ 3633956 w 6319932"/>
              <a:gd name="connsiteY249" fmla="*/ 6029080 h 6319027"/>
              <a:gd name="connsiteX250" fmla="*/ 2685975 w 6319932"/>
              <a:gd name="connsiteY250" fmla="*/ 6029080 h 6319027"/>
              <a:gd name="connsiteX251" fmla="*/ 2707615 w 6319932"/>
              <a:gd name="connsiteY251" fmla="*/ 6050720 h 6319027"/>
              <a:gd name="connsiteX252" fmla="*/ 2685975 w 6319932"/>
              <a:gd name="connsiteY252" fmla="*/ 6072360 h 6319027"/>
              <a:gd name="connsiteX253" fmla="*/ 2664335 w 6319932"/>
              <a:gd name="connsiteY253" fmla="*/ 6050720 h 6319027"/>
              <a:gd name="connsiteX254" fmla="*/ 2685975 w 6319932"/>
              <a:gd name="connsiteY254" fmla="*/ 6029080 h 6319027"/>
              <a:gd name="connsiteX255" fmla="*/ 4096545 w 6319932"/>
              <a:gd name="connsiteY255" fmla="*/ 6017112 h 6319027"/>
              <a:gd name="connsiteX256" fmla="*/ 4121437 w 6319932"/>
              <a:gd name="connsiteY256" fmla="*/ 6042004 h 6319027"/>
              <a:gd name="connsiteX257" fmla="*/ 4096545 w 6319932"/>
              <a:gd name="connsiteY257" fmla="*/ 6066896 h 6319027"/>
              <a:gd name="connsiteX258" fmla="*/ 4071653 w 6319932"/>
              <a:gd name="connsiteY258" fmla="*/ 6042004 h 6319027"/>
              <a:gd name="connsiteX259" fmla="*/ 4096545 w 6319932"/>
              <a:gd name="connsiteY259" fmla="*/ 6017112 h 6319027"/>
              <a:gd name="connsiteX260" fmla="*/ 2223386 w 6319932"/>
              <a:gd name="connsiteY260" fmla="*/ 6016799 h 6319027"/>
              <a:gd name="connsiteX261" fmla="*/ 2248591 w 6319932"/>
              <a:gd name="connsiteY261" fmla="*/ 6042004 h 6319027"/>
              <a:gd name="connsiteX262" fmla="*/ 2223386 w 6319932"/>
              <a:gd name="connsiteY262" fmla="*/ 6067209 h 6319027"/>
              <a:gd name="connsiteX263" fmla="*/ 2198181 w 6319932"/>
              <a:gd name="connsiteY263" fmla="*/ 6042004 h 6319027"/>
              <a:gd name="connsiteX264" fmla="*/ 2223386 w 6319932"/>
              <a:gd name="connsiteY264" fmla="*/ 6016799 h 6319027"/>
              <a:gd name="connsiteX265" fmla="*/ 3738026 w 6319932"/>
              <a:gd name="connsiteY265" fmla="*/ 6010021 h 6319027"/>
              <a:gd name="connsiteX266" fmla="*/ 3759729 w 6319932"/>
              <a:gd name="connsiteY266" fmla="*/ 6031723 h 6319027"/>
              <a:gd name="connsiteX267" fmla="*/ 3738026 w 6319932"/>
              <a:gd name="connsiteY267" fmla="*/ 6053426 h 6319027"/>
              <a:gd name="connsiteX268" fmla="*/ 3716324 w 6319932"/>
              <a:gd name="connsiteY268" fmla="*/ 6031723 h 6319027"/>
              <a:gd name="connsiteX269" fmla="*/ 3738026 w 6319932"/>
              <a:gd name="connsiteY269" fmla="*/ 6010021 h 6319027"/>
              <a:gd name="connsiteX270" fmla="*/ 2581904 w 6319932"/>
              <a:gd name="connsiteY270" fmla="*/ 6010021 h 6319027"/>
              <a:gd name="connsiteX271" fmla="*/ 2603607 w 6319932"/>
              <a:gd name="connsiteY271" fmla="*/ 6031723 h 6319027"/>
              <a:gd name="connsiteX272" fmla="*/ 2581904 w 6319932"/>
              <a:gd name="connsiteY272" fmla="*/ 6053426 h 6319027"/>
              <a:gd name="connsiteX273" fmla="*/ 2560202 w 6319932"/>
              <a:gd name="connsiteY273" fmla="*/ 6031723 h 6319027"/>
              <a:gd name="connsiteX274" fmla="*/ 2581904 w 6319932"/>
              <a:gd name="connsiteY274" fmla="*/ 6010021 h 6319027"/>
              <a:gd name="connsiteX275" fmla="*/ 4443467 w 6319932"/>
              <a:gd name="connsiteY275" fmla="*/ 5987971 h 6319027"/>
              <a:gd name="connsiteX276" fmla="*/ 4471785 w 6319932"/>
              <a:gd name="connsiteY276" fmla="*/ 6016288 h 6319027"/>
              <a:gd name="connsiteX277" fmla="*/ 4443467 w 6319932"/>
              <a:gd name="connsiteY277" fmla="*/ 6044606 h 6319027"/>
              <a:gd name="connsiteX278" fmla="*/ 4415150 w 6319932"/>
              <a:gd name="connsiteY278" fmla="*/ 6016288 h 6319027"/>
              <a:gd name="connsiteX279" fmla="*/ 4443467 w 6319932"/>
              <a:gd name="connsiteY279" fmla="*/ 5987971 h 6319027"/>
              <a:gd name="connsiteX280" fmla="*/ 1876464 w 6319932"/>
              <a:gd name="connsiteY280" fmla="*/ 5987815 h 6319027"/>
              <a:gd name="connsiteX281" fmla="*/ 1904938 w 6319932"/>
              <a:gd name="connsiteY281" fmla="*/ 6016288 h 6319027"/>
              <a:gd name="connsiteX282" fmla="*/ 1876464 w 6319932"/>
              <a:gd name="connsiteY282" fmla="*/ 6044761 h 6319027"/>
              <a:gd name="connsiteX283" fmla="*/ 1847991 w 6319932"/>
              <a:gd name="connsiteY283" fmla="*/ 6016288 h 6319027"/>
              <a:gd name="connsiteX284" fmla="*/ 1876464 w 6319932"/>
              <a:gd name="connsiteY284" fmla="*/ 5987815 h 6319027"/>
              <a:gd name="connsiteX285" fmla="*/ 3841344 w 6319932"/>
              <a:gd name="connsiteY285" fmla="*/ 5986959 h 6319027"/>
              <a:gd name="connsiteX286" fmla="*/ 3863367 w 6319932"/>
              <a:gd name="connsiteY286" fmla="*/ 6008982 h 6319027"/>
              <a:gd name="connsiteX287" fmla="*/ 3841344 w 6319932"/>
              <a:gd name="connsiteY287" fmla="*/ 6031005 h 6319027"/>
              <a:gd name="connsiteX288" fmla="*/ 3819321 w 6319932"/>
              <a:gd name="connsiteY288" fmla="*/ 6008982 h 6319027"/>
              <a:gd name="connsiteX289" fmla="*/ 3841344 w 6319932"/>
              <a:gd name="connsiteY289" fmla="*/ 5986959 h 6319027"/>
              <a:gd name="connsiteX290" fmla="*/ 2478588 w 6319932"/>
              <a:gd name="connsiteY290" fmla="*/ 5986959 h 6319027"/>
              <a:gd name="connsiteX291" fmla="*/ 2500611 w 6319932"/>
              <a:gd name="connsiteY291" fmla="*/ 6008982 h 6319027"/>
              <a:gd name="connsiteX292" fmla="*/ 2478588 w 6319932"/>
              <a:gd name="connsiteY292" fmla="*/ 6031005 h 6319027"/>
              <a:gd name="connsiteX293" fmla="*/ 2456565 w 6319932"/>
              <a:gd name="connsiteY293" fmla="*/ 6008982 h 6319027"/>
              <a:gd name="connsiteX294" fmla="*/ 2478588 w 6319932"/>
              <a:gd name="connsiteY294" fmla="*/ 5986959 h 6319027"/>
              <a:gd name="connsiteX295" fmla="*/ 4196573 w 6319932"/>
              <a:gd name="connsiteY295" fmla="*/ 5982357 h 6319027"/>
              <a:gd name="connsiteX296" fmla="*/ 4221778 w 6319932"/>
              <a:gd name="connsiteY296" fmla="*/ 6007562 h 6319027"/>
              <a:gd name="connsiteX297" fmla="*/ 4196573 w 6319932"/>
              <a:gd name="connsiteY297" fmla="*/ 6032767 h 6319027"/>
              <a:gd name="connsiteX298" fmla="*/ 4171368 w 6319932"/>
              <a:gd name="connsiteY298" fmla="*/ 6007562 h 6319027"/>
              <a:gd name="connsiteX299" fmla="*/ 4196573 w 6319932"/>
              <a:gd name="connsiteY299" fmla="*/ 5982357 h 6319027"/>
              <a:gd name="connsiteX300" fmla="*/ 2123358 w 6319932"/>
              <a:gd name="connsiteY300" fmla="*/ 5982357 h 6319027"/>
              <a:gd name="connsiteX301" fmla="*/ 2148563 w 6319932"/>
              <a:gd name="connsiteY301" fmla="*/ 6007562 h 6319027"/>
              <a:gd name="connsiteX302" fmla="*/ 2123358 w 6319932"/>
              <a:gd name="connsiteY302" fmla="*/ 6032767 h 6319027"/>
              <a:gd name="connsiteX303" fmla="*/ 2098153 w 6319932"/>
              <a:gd name="connsiteY303" fmla="*/ 6007562 h 6319027"/>
              <a:gd name="connsiteX304" fmla="*/ 2123358 w 6319932"/>
              <a:gd name="connsiteY304" fmla="*/ 5982357 h 6319027"/>
              <a:gd name="connsiteX305" fmla="*/ 3159965 w 6319932"/>
              <a:gd name="connsiteY305" fmla="*/ 5970256 h 6319027"/>
              <a:gd name="connsiteX306" fmla="*/ 3177997 w 6319932"/>
              <a:gd name="connsiteY306" fmla="*/ 5988288 h 6319027"/>
              <a:gd name="connsiteX307" fmla="*/ 3159965 w 6319932"/>
              <a:gd name="connsiteY307" fmla="*/ 6006320 h 6319027"/>
              <a:gd name="connsiteX308" fmla="*/ 3141933 w 6319932"/>
              <a:gd name="connsiteY308" fmla="*/ 5988288 h 6319027"/>
              <a:gd name="connsiteX309" fmla="*/ 3159965 w 6319932"/>
              <a:gd name="connsiteY309" fmla="*/ 5970256 h 6319027"/>
              <a:gd name="connsiteX310" fmla="*/ 3265737 w 6319932"/>
              <a:gd name="connsiteY310" fmla="*/ 5967947 h 6319027"/>
              <a:gd name="connsiteX311" fmla="*/ 3284100 w 6319932"/>
              <a:gd name="connsiteY311" fmla="*/ 5986310 h 6319027"/>
              <a:gd name="connsiteX312" fmla="*/ 3265737 w 6319932"/>
              <a:gd name="connsiteY312" fmla="*/ 6004673 h 6319027"/>
              <a:gd name="connsiteX313" fmla="*/ 3247374 w 6319932"/>
              <a:gd name="connsiteY313" fmla="*/ 5986310 h 6319027"/>
              <a:gd name="connsiteX314" fmla="*/ 3265737 w 6319932"/>
              <a:gd name="connsiteY314" fmla="*/ 5967947 h 6319027"/>
              <a:gd name="connsiteX315" fmla="*/ 3054194 w 6319932"/>
              <a:gd name="connsiteY315" fmla="*/ 5967947 h 6319027"/>
              <a:gd name="connsiteX316" fmla="*/ 3072557 w 6319932"/>
              <a:gd name="connsiteY316" fmla="*/ 5986310 h 6319027"/>
              <a:gd name="connsiteX317" fmla="*/ 3054194 w 6319932"/>
              <a:gd name="connsiteY317" fmla="*/ 6004673 h 6319027"/>
              <a:gd name="connsiteX318" fmla="*/ 3035831 w 6319932"/>
              <a:gd name="connsiteY318" fmla="*/ 5986310 h 6319027"/>
              <a:gd name="connsiteX319" fmla="*/ 3054194 w 6319932"/>
              <a:gd name="connsiteY319" fmla="*/ 5967947 h 6319027"/>
              <a:gd name="connsiteX320" fmla="*/ 3371360 w 6319932"/>
              <a:gd name="connsiteY320" fmla="*/ 5961951 h 6319027"/>
              <a:gd name="connsiteX321" fmla="*/ 3389788 w 6319932"/>
              <a:gd name="connsiteY321" fmla="*/ 5980378 h 6319027"/>
              <a:gd name="connsiteX322" fmla="*/ 3371360 w 6319932"/>
              <a:gd name="connsiteY322" fmla="*/ 5998806 h 6319027"/>
              <a:gd name="connsiteX323" fmla="*/ 3352933 w 6319932"/>
              <a:gd name="connsiteY323" fmla="*/ 5980378 h 6319027"/>
              <a:gd name="connsiteX324" fmla="*/ 3371360 w 6319932"/>
              <a:gd name="connsiteY324" fmla="*/ 5961951 h 6319027"/>
              <a:gd name="connsiteX325" fmla="*/ 2948570 w 6319932"/>
              <a:gd name="connsiteY325" fmla="*/ 5961951 h 6319027"/>
              <a:gd name="connsiteX326" fmla="*/ 2966997 w 6319932"/>
              <a:gd name="connsiteY326" fmla="*/ 5980378 h 6319027"/>
              <a:gd name="connsiteX327" fmla="*/ 2948570 w 6319932"/>
              <a:gd name="connsiteY327" fmla="*/ 5998806 h 6319027"/>
              <a:gd name="connsiteX328" fmla="*/ 2930143 w 6319932"/>
              <a:gd name="connsiteY328" fmla="*/ 5980378 h 6319027"/>
              <a:gd name="connsiteX329" fmla="*/ 2948570 w 6319932"/>
              <a:gd name="connsiteY329" fmla="*/ 5961951 h 6319027"/>
              <a:gd name="connsiteX330" fmla="*/ 3943772 w 6319932"/>
              <a:gd name="connsiteY330" fmla="*/ 5960822 h 6319027"/>
              <a:gd name="connsiteX331" fmla="*/ 3965475 w 6319932"/>
              <a:gd name="connsiteY331" fmla="*/ 5982525 h 6319027"/>
              <a:gd name="connsiteX332" fmla="*/ 3943772 w 6319932"/>
              <a:gd name="connsiteY332" fmla="*/ 6004227 h 6319027"/>
              <a:gd name="connsiteX333" fmla="*/ 3922070 w 6319932"/>
              <a:gd name="connsiteY333" fmla="*/ 5982525 h 6319027"/>
              <a:gd name="connsiteX334" fmla="*/ 3943772 w 6319932"/>
              <a:gd name="connsiteY334" fmla="*/ 5960822 h 6319027"/>
              <a:gd name="connsiteX335" fmla="*/ 2376158 w 6319932"/>
              <a:gd name="connsiteY335" fmla="*/ 5960822 h 6319027"/>
              <a:gd name="connsiteX336" fmla="*/ 2397861 w 6319932"/>
              <a:gd name="connsiteY336" fmla="*/ 5982525 h 6319027"/>
              <a:gd name="connsiteX337" fmla="*/ 2376158 w 6319932"/>
              <a:gd name="connsiteY337" fmla="*/ 6004227 h 6319027"/>
              <a:gd name="connsiteX338" fmla="*/ 2354456 w 6319932"/>
              <a:gd name="connsiteY338" fmla="*/ 5982525 h 6319027"/>
              <a:gd name="connsiteX339" fmla="*/ 2376158 w 6319932"/>
              <a:gd name="connsiteY339" fmla="*/ 5960822 h 6319027"/>
              <a:gd name="connsiteX340" fmla="*/ 3476688 w 6319932"/>
              <a:gd name="connsiteY340" fmla="*/ 5952074 h 6319027"/>
              <a:gd name="connsiteX341" fmla="*/ 3495116 w 6319932"/>
              <a:gd name="connsiteY341" fmla="*/ 5970502 h 6319027"/>
              <a:gd name="connsiteX342" fmla="*/ 3476688 w 6319932"/>
              <a:gd name="connsiteY342" fmla="*/ 5988929 h 6319027"/>
              <a:gd name="connsiteX343" fmla="*/ 3458261 w 6319932"/>
              <a:gd name="connsiteY343" fmla="*/ 5970502 h 6319027"/>
              <a:gd name="connsiteX344" fmla="*/ 3476688 w 6319932"/>
              <a:gd name="connsiteY344" fmla="*/ 5952074 h 6319027"/>
              <a:gd name="connsiteX345" fmla="*/ 2843242 w 6319932"/>
              <a:gd name="connsiteY345" fmla="*/ 5952074 h 6319027"/>
              <a:gd name="connsiteX346" fmla="*/ 2861669 w 6319932"/>
              <a:gd name="connsiteY346" fmla="*/ 5970502 h 6319027"/>
              <a:gd name="connsiteX347" fmla="*/ 2843242 w 6319932"/>
              <a:gd name="connsiteY347" fmla="*/ 5988929 h 6319027"/>
              <a:gd name="connsiteX348" fmla="*/ 2824815 w 6319932"/>
              <a:gd name="connsiteY348" fmla="*/ 5970502 h 6319027"/>
              <a:gd name="connsiteX349" fmla="*/ 2843242 w 6319932"/>
              <a:gd name="connsiteY349" fmla="*/ 5952074 h 6319027"/>
              <a:gd name="connsiteX350" fmla="*/ 4295337 w 6319932"/>
              <a:gd name="connsiteY350" fmla="*/ 5944445 h 6319027"/>
              <a:gd name="connsiteX351" fmla="*/ 4320542 w 6319932"/>
              <a:gd name="connsiteY351" fmla="*/ 5969650 h 6319027"/>
              <a:gd name="connsiteX352" fmla="*/ 4295337 w 6319932"/>
              <a:gd name="connsiteY352" fmla="*/ 5994855 h 6319027"/>
              <a:gd name="connsiteX353" fmla="*/ 4270132 w 6319932"/>
              <a:gd name="connsiteY353" fmla="*/ 5969650 h 6319027"/>
              <a:gd name="connsiteX354" fmla="*/ 4295337 w 6319932"/>
              <a:gd name="connsiteY354" fmla="*/ 5944445 h 6319027"/>
              <a:gd name="connsiteX355" fmla="*/ 2024594 w 6319932"/>
              <a:gd name="connsiteY355" fmla="*/ 5944445 h 6319027"/>
              <a:gd name="connsiteX356" fmla="*/ 2049799 w 6319932"/>
              <a:gd name="connsiteY356" fmla="*/ 5969650 h 6319027"/>
              <a:gd name="connsiteX357" fmla="*/ 2024594 w 6319932"/>
              <a:gd name="connsiteY357" fmla="*/ 5994855 h 6319027"/>
              <a:gd name="connsiteX358" fmla="*/ 1999389 w 6319932"/>
              <a:gd name="connsiteY358" fmla="*/ 5969650 h 6319027"/>
              <a:gd name="connsiteX359" fmla="*/ 2024594 w 6319932"/>
              <a:gd name="connsiteY359" fmla="*/ 5944445 h 6319027"/>
              <a:gd name="connsiteX360" fmla="*/ 4539220 w 6319932"/>
              <a:gd name="connsiteY360" fmla="*/ 5942471 h 6319027"/>
              <a:gd name="connsiteX361" fmla="*/ 4568059 w 6319932"/>
              <a:gd name="connsiteY361" fmla="*/ 5971309 h 6319027"/>
              <a:gd name="connsiteX362" fmla="*/ 4539220 w 6319932"/>
              <a:gd name="connsiteY362" fmla="*/ 6000148 h 6319027"/>
              <a:gd name="connsiteX363" fmla="*/ 4510382 w 6319932"/>
              <a:gd name="connsiteY363" fmla="*/ 5971309 h 6319027"/>
              <a:gd name="connsiteX364" fmla="*/ 4539220 w 6319932"/>
              <a:gd name="connsiteY364" fmla="*/ 5942471 h 6319027"/>
              <a:gd name="connsiteX365" fmla="*/ 1780711 w 6319932"/>
              <a:gd name="connsiteY365" fmla="*/ 5942471 h 6319027"/>
              <a:gd name="connsiteX366" fmla="*/ 1809550 w 6319932"/>
              <a:gd name="connsiteY366" fmla="*/ 5971309 h 6319027"/>
              <a:gd name="connsiteX367" fmla="*/ 1780711 w 6319932"/>
              <a:gd name="connsiteY367" fmla="*/ 6000148 h 6319027"/>
              <a:gd name="connsiteX368" fmla="*/ 1751873 w 6319932"/>
              <a:gd name="connsiteY368" fmla="*/ 5971309 h 6319027"/>
              <a:gd name="connsiteX369" fmla="*/ 1780711 w 6319932"/>
              <a:gd name="connsiteY369" fmla="*/ 5942471 h 6319027"/>
              <a:gd name="connsiteX370" fmla="*/ 3581573 w 6319932"/>
              <a:gd name="connsiteY370" fmla="*/ 5938330 h 6319027"/>
              <a:gd name="connsiteX371" fmla="*/ 3599936 w 6319932"/>
              <a:gd name="connsiteY371" fmla="*/ 5956693 h 6319027"/>
              <a:gd name="connsiteX372" fmla="*/ 3581573 w 6319932"/>
              <a:gd name="connsiteY372" fmla="*/ 5975056 h 6319027"/>
              <a:gd name="connsiteX373" fmla="*/ 3563210 w 6319932"/>
              <a:gd name="connsiteY373" fmla="*/ 5956693 h 6319027"/>
              <a:gd name="connsiteX374" fmla="*/ 3581573 w 6319932"/>
              <a:gd name="connsiteY374" fmla="*/ 5938330 h 6319027"/>
              <a:gd name="connsiteX375" fmla="*/ 2738358 w 6319932"/>
              <a:gd name="connsiteY375" fmla="*/ 5938330 h 6319027"/>
              <a:gd name="connsiteX376" fmla="*/ 2756721 w 6319932"/>
              <a:gd name="connsiteY376" fmla="*/ 5956693 h 6319027"/>
              <a:gd name="connsiteX377" fmla="*/ 2738358 w 6319932"/>
              <a:gd name="connsiteY377" fmla="*/ 5975056 h 6319027"/>
              <a:gd name="connsiteX378" fmla="*/ 2719995 w 6319932"/>
              <a:gd name="connsiteY378" fmla="*/ 5956693 h 6319027"/>
              <a:gd name="connsiteX379" fmla="*/ 2738358 w 6319932"/>
              <a:gd name="connsiteY379" fmla="*/ 5938330 h 6319027"/>
              <a:gd name="connsiteX380" fmla="*/ 4045179 w 6319932"/>
              <a:gd name="connsiteY380" fmla="*/ 5930685 h 6319027"/>
              <a:gd name="connsiteX381" fmla="*/ 4066882 w 6319932"/>
              <a:gd name="connsiteY381" fmla="*/ 5952387 h 6319027"/>
              <a:gd name="connsiteX382" fmla="*/ 4045179 w 6319932"/>
              <a:gd name="connsiteY382" fmla="*/ 5974090 h 6319027"/>
              <a:gd name="connsiteX383" fmla="*/ 4023477 w 6319932"/>
              <a:gd name="connsiteY383" fmla="*/ 5952387 h 6319027"/>
              <a:gd name="connsiteX384" fmla="*/ 4045179 w 6319932"/>
              <a:gd name="connsiteY384" fmla="*/ 5930685 h 6319027"/>
              <a:gd name="connsiteX385" fmla="*/ 2274752 w 6319932"/>
              <a:gd name="connsiteY385" fmla="*/ 5930685 h 6319027"/>
              <a:gd name="connsiteX386" fmla="*/ 2296455 w 6319932"/>
              <a:gd name="connsiteY386" fmla="*/ 5952387 h 6319027"/>
              <a:gd name="connsiteX387" fmla="*/ 2274752 w 6319932"/>
              <a:gd name="connsiteY387" fmla="*/ 5974090 h 6319027"/>
              <a:gd name="connsiteX388" fmla="*/ 2253050 w 6319932"/>
              <a:gd name="connsiteY388" fmla="*/ 5952387 h 6319027"/>
              <a:gd name="connsiteX389" fmla="*/ 2274752 w 6319932"/>
              <a:gd name="connsiteY389" fmla="*/ 5930685 h 6319027"/>
              <a:gd name="connsiteX390" fmla="*/ 3685869 w 6319932"/>
              <a:gd name="connsiteY390" fmla="*/ 5920609 h 6319027"/>
              <a:gd name="connsiteX391" fmla="*/ 3704232 w 6319932"/>
              <a:gd name="connsiteY391" fmla="*/ 5938972 h 6319027"/>
              <a:gd name="connsiteX392" fmla="*/ 3685869 w 6319932"/>
              <a:gd name="connsiteY392" fmla="*/ 5957335 h 6319027"/>
              <a:gd name="connsiteX393" fmla="*/ 3667506 w 6319932"/>
              <a:gd name="connsiteY393" fmla="*/ 5938972 h 6319027"/>
              <a:gd name="connsiteX394" fmla="*/ 3685869 w 6319932"/>
              <a:gd name="connsiteY394" fmla="*/ 5920609 h 6319027"/>
              <a:gd name="connsiteX395" fmla="*/ 2634062 w 6319932"/>
              <a:gd name="connsiteY395" fmla="*/ 5920609 h 6319027"/>
              <a:gd name="connsiteX396" fmla="*/ 2652425 w 6319932"/>
              <a:gd name="connsiteY396" fmla="*/ 5938972 h 6319027"/>
              <a:gd name="connsiteX397" fmla="*/ 2634062 w 6319932"/>
              <a:gd name="connsiteY397" fmla="*/ 5957335 h 6319027"/>
              <a:gd name="connsiteX398" fmla="*/ 2615699 w 6319932"/>
              <a:gd name="connsiteY398" fmla="*/ 5938972 h 6319027"/>
              <a:gd name="connsiteX399" fmla="*/ 2634062 w 6319932"/>
              <a:gd name="connsiteY399" fmla="*/ 5920609 h 6319027"/>
              <a:gd name="connsiteX400" fmla="*/ 4392718 w 6319932"/>
              <a:gd name="connsiteY400" fmla="*/ 5903422 h 6319027"/>
              <a:gd name="connsiteX401" fmla="*/ 4417610 w 6319932"/>
              <a:gd name="connsiteY401" fmla="*/ 5928314 h 6319027"/>
              <a:gd name="connsiteX402" fmla="*/ 4392718 w 6319932"/>
              <a:gd name="connsiteY402" fmla="*/ 5953206 h 6319027"/>
              <a:gd name="connsiteX403" fmla="*/ 4367826 w 6319932"/>
              <a:gd name="connsiteY403" fmla="*/ 5928314 h 6319027"/>
              <a:gd name="connsiteX404" fmla="*/ 4392718 w 6319932"/>
              <a:gd name="connsiteY404" fmla="*/ 5903422 h 6319027"/>
              <a:gd name="connsiteX405" fmla="*/ 1927213 w 6319932"/>
              <a:gd name="connsiteY405" fmla="*/ 5903109 h 6319027"/>
              <a:gd name="connsiteX406" fmla="*/ 1952418 w 6319932"/>
              <a:gd name="connsiteY406" fmla="*/ 5928314 h 6319027"/>
              <a:gd name="connsiteX407" fmla="*/ 1927213 w 6319932"/>
              <a:gd name="connsiteY407" fmla="*/ 5953519 h 6319027"/>
              <a:gd name="connsiteX408" fmla="*/ 1902008 w 6319932"/>
              <a:gd name="connsiteY408" fmla="*/ 5928314 h 6319027"/>
              <a:gd name="connsiteX409" fmla="*/ 1927213 w 6319932"/>
              <a:gd name="connsiteY409" fmla="*/ 5903109 h 6319027"/>
              <a:gd name="connsiteX410" fmla="*/ 3789428 w 6319932"/>
              <a:gd name="connsiteY410" fmla="*/ 5898937 h 6319027"/>
              <a:gd name="connsiteX411" fmla="*/ 3807855 w 6319932"/>
              <a:gd name="connsiteY411" fmla="*/ 5917364 h 6319027"/>
              <a:gd name="connsiteX412" fmla="*/ 3789428 w 6319932"/>
              <a:gd name="connsiteY412" fmla="*/ 5935792 h 6319027"/>
              <a:gd name="connsiteX413" fmla="*/ 3771001 w 6319932"/>
              <a:gd name="connsiteY413" fmla="*/ 5917364 h 6319027"/>
              <a:gd name="connsiteX414" fmla="*/ 3789428 w 6319932"/>
              <a:gd name="connsiteY414" fmla="*/ 5898937 h 6319027"/>
              <a:gd name="connsiteX415" fmla="*/ 2530502 w 6319932"/>
              <a:gd name="connsiteY415" fmla="*/ 5898937 h 6319027"/>
              <a:gd name="connsiteX416" fmla="*/ 2548930 w 6319932"/>
              <a:gd name="connsiteY416" fmla="*/ 5917364 h 6319027"/>
              <a:gd name="connsiteX417" fmla="*/ 2530502 w 6319932"/>
              <a:gd name="connsiteY417" fmla="*/ 5935792 h 6319027"/>
              <a:gd name="connsiteX418" fmla="*/ 2512075 w 6319932"/>
              <a:gd name="connsiteY418" fmla="*/ 5917364 h 6319027"/>
              <a:gd name="connsiteX419" fmla="*/ 2530502 w 6319932"/>
              <a:gd name="connsiteY419" fmla="*/ 5898937 h 6319027"/>
              <a:gd name="connsiteX420" fmla="*/ 4145431 w 6319932"/>
              <a:gd name="connsiteY420" fmla="*/ 5896905 h 6319027"/>
              <a:gd name="connsiteX421" fmla="*/ 4167134 w 6319932"/>
              <a:gd name="connsiteY421" fmla="*/ 5918607 h 6319027"/>
              <a:gd name="connsiteX422" fmla="*/ 4145431 w 6319932"/>
              <a:gd name="connsiteY422" fmla="*/ 5940309 h 6319027"/>
              <a:gd name="connsiteX423" fmla="*/ 4123729 w 6319932"/>
              <a:gd name="connsiteY423" fmla="*/ 5918607 h 6319027"/>
              <a:gd name="connsiteX424" fmla="*/ 4145431 w 6319932"/>
              <a:gd name="connsiteY424" fmla="*/ 5896905 h 6319027"/>
              <a:gd name="connsiteX425" fmla="*/ 2174499 w 6319932"/>
              <a:gd name="connsiteY425" fmla="*/ 5896905 h 6319027"/>
              <a:gd name="connsiteX426" fmla="*/ 2196202 w 6319932"/>
              <a:gd name="connsiteY426" fmla="*/ 5918607 h 6319027"/>
              <a:gd name="connsiteX427" fmla="*/ 2174499 w 6319932"/>
              <a:gd name="connsiteY427" fmla="*/ 5940309 h 6319027"/>
              <a:gd name="connsiteX428" fmla="*/ 2152797 w 6319932"/>
              <a:gd name="connsiteY428" fmla="*/ 5918607 h 6319027"/>
              <a:gd name="connsiteX429" fmla="*/ 2174499 w 6319932"/>
              <a:gd name="connsiteY429" fmla="*/ 5896905 h 6319027"/>
              <a:gd name="connsiteX430" fmla="*/ 4633399 w 6319932"/>
              <a:gd name="connsiteY430" fmla="*/ 5894284 h 6319027"/>
              <a:gd name="connsiteX431" fmla="*/ 4662237 w 6319932"/>
              <a:gd name="connsiteY431" fmla="*/ 5923122 h 6319027"/>
              <a:gd name="connsiteX432" fmla="*/ 4633399 w 6319932"/>
              <a:gd name="connsiteY432" fmla="*/ 5951960 h 6319027"/>
              <a:gd name="connsiteX433" fmla="*/ 4604561 w 6319932"/>
              <a:gd name="connsiteY433" fmla="*/ 5923122 h 6319027"/>
              <a:gd name="connsiteX434" fmla="*/ 4633399 w 6319932"/>
              <a:gd name="connsiteY434" fmla="*/ 5894284 h 6319027"/>
              <a:gd name="connsiteX435" fmla="*/ 1686531 w 6319932"/>
              <a:gd name="connsiteY435" fmla="*/ 5894284 h 6319027"/>
              <a:gd name="connsiteX436" fmla="*/ 1715369 w 6319932"/>
              <a:gd name="connsiteY436" fmla="*/ 5923122 h 6319027"/>
              <a:gd name="connsiteX437" fmla="*/ 1686531 w 6319932"/>
              <a:gd name="connsiteY437" fmla="*/ 5951960 h 6319027"/>
              <a:gd name="connsiteX438" fmla="*/ 1657693 w 6319932"/>
              <a:gd name="connsiteY438" fmla="*/ 5923122 h 6319027"/>
              <a:gd name="connsiteX439" fmla="*/ 1686531 w 6319932"/>
              <a:gd name="connsiteY439" fmla="*/ 5894284 h 6319027"/>
              <a:gd name="connsiteX440" fmla="*/ 3892108 w 6319932"/>
              <a:gd name="connsiteY440" fmla="*/ 5873537 h 6319027"/>
              <a:gd name="connsiteX441" fmla="*/ 3910471 w 6319932"/>
              <a:gd name="connsiteY441" fmla="*/ 5891900 h 6319027"/>
              <a:gd name="connsiteX442" fmla="*/ 3892108 w 6319932"/>
              <a:gd name="connsiteY442" fmla="*/ 5910263 h 6319027"/>
              <a:gd name="connsiteX443" fmla="*/ 3873745 w 6319932"/>
              <a:gd name="connsiteY443" fmla="*/ 5891900 h 6319027"/>
              <a:gd name="connsiteX444" fmla="*/ 3892108 w 6319932"/>
              <a:gd name="connsiteY444" fmla="*/ 5873537 h 6319027"/>
              <a:gd name="connsiteX445" fmla="*/ 2427823 w 6319932"/>
              <a:gd name="connsiteY445" fmla="*/ 5873537 h 6319027"/>
              <a:gd name="connsiteX446" fmla="*/ 2446186 w 6319932"/>
              <a:gd name="connsiteY446" fmla="*/ 5891900 h 6319027"/>
              <a:gd name="connsiteX447" fmla="*/ 2427823 w 6319932"/>
              <a:gd name="connsiteY447" fmla="*/ 5910263 h 6319027"/>
              <a:gd name="connsiteX448" fmla="*/ 2409460 w 6319932"/>
              <a:gd name="connsiteY448" fmla="*/ 5891900 h 6319027"/>
              <a:gd name="connsiteX449" fmla="*/ 2427823 w 6319932"/>
              <a:gd name="connsiteY449" fmla="*/ 5873537 h 6319027"/>
              <a:gd name="connsiteX450" fmla="*/ 3212860 w 6319932"/>
              <a:gd name="connsiteY450" fmla="*/ 5871594 h 6319027"/>
              <a:gd name="connsiteX451" fmla="*/ 3228013 w 6319932"/>
              <a:gd name="connsiteY451" fmla="*/ 5886747 h 6319027"/>
              <a:gd name="connsiteX452" fmla="*/ 3212860 w 6319932"/>
              <a:gd name="connsiteY452" fmla="*/ 5901900 h 6319027"/>
              <a:gd name="connsiteX453" fmla="*/ 3197707 w 6319932"/>
              <a:gd name="connsiteY453" fmla="*/ 5886747 h 6319027"/>
              <a:gd name="connsiteX454" fmla="*/ 3212860 w 6319932"/>
              <a:gd name="connsiteY454" fmla="*/ 5871594 h 6319027"/>
              <a:gd name="connsiteX455" fmla="*/ 3107070 w 6319932"/>
              <a:gd name="connsiteY455" fmla="*/ 5871594 h 6319027"/>
              <a:gd name="connsiteX456" fmla="*/ 3122223 w 6319932"/>
              <a:gd name="connsiteY456" fmla="*/ 5886747 h 6319027"/>
              <a:gd name="connsiteX457" fmla="*/ 3107070 w 6319932"/>
              <a:gd name="connsiteY457" fmla="*/ 5901900 h 6319027"/>
              <a:gd name="connsiteX458" fmla="*/ 3091917 w 6319932"/>
              <a:gd name="connsiteY458" fmla="*/ 5886747 h 6319027"/>
              <a:gd name="connsiteX459" fmla="*/ 3107070 w 6319932"/>
              <a:gd name="connsiteY459" fmla="*/ 5871594 h 6319027"/>
              <a:gd name="connsiteX460" fmla="*/ 3318570 w 6319932"/>
              <a:gd name="connsiteY460" fmla="*/ 5867835 h 6319027"/>
              <a:gd name="connsiteX461" fmla="*/ 3333381 w 6319932"/>
              <a:gd name="connsiteY461" fmla="*/ 5882646 h 6319027"/>
              <a:gd name="connsiteX462" fmla="*/ 3318570 w 6319932"/>
              <a:gd name="connsiteY462" fmla="*/ 5897456 h 6319027"/>
              <a:gd name="connsiteX463" fmla="*/ 3303760 w 6319932"/>
              <a:gd name="connsiteY463" fmla="*/ 5882646 h 6319027"/>
              <a:gd name="connsiteX464" fmla="*/ 3318570 w 6319932"/>
              <a:gd name="connsiteY464" fmla="*/ 5867835 h 6319027"/>
              <a:gd name="connsiteX465" fmla="*/ 3001361 w 6319932"/>
              <a:gd name="connsiteY465" fmla="*/ 5867835 h 6319027"/>
              <a:gd name="connsiteX466" fmla="*/ 3016171 w 6319932"/>
              <a:gd name="connsiteY466" fmla="*/ 5882646 h 6319027"/>
              <a:gd name="connsiteX467" fmla="*/ 3001361 w 6319932"/>
              <a:gd name="connsiteY467" fmla="*/ 5897456 h 6319027"/>
              <a:gd name="connsiteX468" fmla="*/ 2986550 w 6319932"/>
              <a:gd name="connsiteY468" fmla="*/ 5882646 h 6319027"/>
              <a:gd name="connsiteX469" fmla="*/ 3001361 w 6319932"/>
              <a:gd name="connsiteY469" fmla="*/ 5867835 h 6319027"/>
              <a:gd name="connsiteX470" fmla="*/ 4244399 w 6319932"/>
              <a:gd name="connsiteY470" fmla="*/ 5859591 h 6319027"/>
              <a:gd name="connsiteX471" fmla="*/ 4266039 w 6319932"/>
              <a:gd name="connsiteY471" fmla="*/ 5881231 h 6319027"/>
              <a:gd name="connsiteX472" fmla="*/ 4244399 w 6319932"/>
              <a:gd name="connsiteY472" fmla="*/ 5902871 h 6319027"/>
              <a:gd name="connsiteX473" fmla="*/ 4222759 w 6319932"/>
              <a:gd name="connsiteY473" fmla="*/ 5881231 h 6319027"/>
              <a:gd name="connsiteX474" fmla="*/ 4244399 w 6319932"/>
              <a:gd name="connsiteY474" fmla="*/ 5859591 h 6319027"/>
              <a:gd name="connsiteX475" fmla="*/ 2075532 w 6319932"/>
              <a:gd name="connsiteY475" fmla="*/ 5859591 h 6319027"/>
              <a:gd name="connsiteX476" fmla="*/ 2097172 w 6319932"/>
              <a:gd name="connsiteY476" fmla="*/ 5881231 h 6319027"/>
              <a:gd name="connsiteX477" fmla="*/ 2075532 w 6319932"/>
              <a:gd name="connsiteY477" fmla="*/ 5902871 h 6319027"/>
              <a:gd name="connsiteX478" fmla="*/ 2053892 w 6319932"/>
              <a:gd name="connsiteY478" fmla="*/ 5881231 h 6319027"/>
              <a:gd name="connsiteX479" fmla="*/ 2075532 w 6319932"/>
              <a:gd name="connsiteY479" fmla="*/ 5859591 h 6319027"/>
              <a:gd name="connsiteX480" fmla="*/ 3424042 w 6319932"/>
              <a:gd name="connsiteY480" fmla="*/ 5859228 h 6319027"/>
              <a:gd name="connsiteX481" fmla="*/ 3439261 w 6319932"/>
              <a:gd name="connsiteY481" fmla="*/ 5874448 h 6319027"/>
              <a:gd name="connsiteX482" fmla="*/ 3424042 w 6319932"/>
              <a:gd name="connsiteY482" fmla="*/ 5889667 h 6319027"/>
              <a:gd name="connsiteX483" fmla="*/ 3408822 w 6319932"/>
              <a:gd name="connsiteY483" fmla="*/ 5874448 h 6319027"/>
              <a:gd name="connsiteX484" fmla="*/ 3424042 w 6319932"/>
              <a:gd name="connsiteY484" fmla="*/ 5859228 h 6319027"/>
              <a:gd name="connsiteX485" fmla="*/ 2895889 w 6319932"/>
              <a:gd name="connsiteY485" fmla="*/ 5859228 h 6319027"/>
              <a:gd name="connsiteX486" fmla="*/ 2911109 w 6319932"/>
              <a:gd name="connsiteY486" fmla="*/ 5874448 h 6319027"/>
              <a:gd name="connsiteX487" fmla="*/ 2895889 w 6319932"/>
              <a:gd name="connsiteY487" fmla="*/ 5889667 h 6319027"/>
              <a:gd name="connsiteX488" fmla="*/ 2880670 w 6319932"/>
              <a:gd name="connsiteY488" fmla="*/ 5874448 h 6319027"/>
              <a:gd name="connsiteX489" fmla="*/ 2895889 w 6319932"/>
              <a:gd name="connsiteY489" fmla="*/ 5859228 h 6319027"/>
              <a:gd name="connsiteX490" fmla="*/ 4488597 w 6319932"/>
              <a:gd name="connsiteY490" fmla="*/ 5858774 h 6319027"/>
              <a:gd name="connsiteX491" fmla="*/ 4513428 w 6319932"/>
              <a:gd name="connsiteY491" fmla="*/ 5883605 h 6319027"/>
              <a:gd name="connsiteX492" fmla="*/ 4488597 w 6319932"/>
              <a:gd name="connsiteY492" fmla="*/ 5908436 h 6319027"/>
              <a:gd name="connsiteX493" fmla="*/ 4463766 w 6319932"/>
              <a:gd name="connsiteY493" fmla="*/ 5883605 h 6319027"/>
              <a:gd name="connsiteX494" fmla="*/ 4488597 w 6319932"/>
              <a:gd name="connsiteY494" fmla="*/ 5858774 h 6319027"/>
              <a:gd name="connsiteX495" fmla="*/ 1831334 w 6319932"/>
              <a:gd name="connsiteY495" fmla="*/ 5858774 h 6319027"/>
              <a:gd name="connsiteX496" fmla="*/ 1856165 w 6319932"/>
              <a:gd name="connsiteY496" fmla="*/ 5883605 h 6319027"/>
              <a:gd name="connsiteX497" fmla="*/ 1831334 w 6319932"/>
              <a:gd name="connsiteY497" fmla="*/ 5908436 h 6319027"/>
              <a:gd name="connsiteX498" fmla="*/ 1806503 w 6319932"/>
              <a:gd name="connsiteY498" fmla="*/ 5883605 h 6319027"/>
              <a:gd name="connsiteX499" fmla="*/ 1831334 w 6319932"/>
              <a:gd name="connsiteY499" fmla="*/ 5858774 h 6319027"/>
              <a:gd name="connsiteX500" fmla="*/ 3529115 w 6319932"/>
              <a:gd name="connsiteY500" fmla="*/ 5847355 h 6319027"/>
              <a:gd name="connsiteX501" fmla="*/ 3543926 w 6319932"/>
              <a:gd name="connsiteY501" fmla="*/ 5862165 h 6319027"/>
              <a:gd name="connsiteX502" fmla="*/ 3529115 w 6319932"/>
              <a:gd name="connsiteY502" fmla="*/ 5876976 h 6319027"/>
              <a:gd name="connsiteX503" fmla="*/ 3514305 w 6319932"/>
              <a:gd name="connsiteY503" fmla="*/ 5862165 h 6319027"/>
              <a:gd name="connsiteX504" fmla="*/ 3529115 w 6319932"/>
              <a:gd name="connsiteY504" fmla="*/ 5847355 h 6319027"/>
              <a:gd name="connsiteX505" fmla="*/ 2790815 w 6319932"/>
              <a:gd name="connsiteY505" fmla="*/ 5847013 h 6319027"/>
              <a:gd name="connsiteX506" fmla="*/ 2805969 w 6319932"/>
              <a:gd name="connsiteY506" fmla="*/ 5862166 h 6319027"/>
              <a:gd name="connsiteX507" fmla="*/ 2790815 w 6319932"/>
              <a:gd name="connsiteY507" fmla="*/ 5877319 h 6319027"/>
              <a:gd name="connsiteX508" fmla="*/ 2775662 w 6319932"/>
              <a:gd name="connsiteY508" fmla="*/ 5862166 h 6319027"/>
              <a:gd name="connsiteX509" fmla="*/ 2790815 w 6319932"/>
              <a:gd name="connsiteY509" fmla="*/ 5847013 h 6319027"/>
              <a:gd name="connsiteX510" fmla="*/ 3993763 w 6319932"/>
              <a:gd name="connsiteY510" fmla="*/ 5844250 h 6319027"/>
              <a:gd name="connsiteX511" fmla="*/ 4012126 w 6319932"/>
              <a:gd name="connsiteY511" fmla="*/ 5862613 h 6319027"/>
              <a:gd name="connsiteX512" fmla="*/ 3993763 w 6319932"/>
              <a:gd name="connsiteY512" fmla="*/ 5880976 h 6319027"/>
              <a:gd name="connsiteX513" fmla="*/ 3975400 w 6319932"/>
              <a:gd name="connsiteY513" fmla="*/ 5862613 h 6319027"/>
              <a:gd name="connsiteX514" fmla="*/ 3993763 w 6319932"/>
              <a:gd name="connsiteY514" fmla="*/ 5844250 h 6319027"/>
              <a:gd name="connsiteX515" fmla="*/ 2326168 w 6319932"/>
              <a:gd name="connsiteY515" fmla="*/ 5844250 h 6319027"/>
              <a:gd name="connsiteX516" fmla="*/ 2344531 w 6319932"/>
              <a:gd name="connsiteY516" fmla="*/ 5862613 h 6319027"/>
              <a:gd name="connsiteX517" fmla="*/ 2326168 w 6319932"/>
              <a:gd name="connsiteY517" fmla="*/ 5880976 h 6319027"/>
              <a:gd name="connsiteX518" fmla="*/ 2307805 w 6319932"/>
              <a:gd name="connsiteY518" fmla="*/ 5862613 h 6319027"/>
              <a:gd name="connsiteX519" fmla="*/ 2326168 w 6319932"/>
              <a:gd name="connsiteY519" fmla="*/ 5844250 h 6319027"/>
              <a:gd name="connsiteX520" fmla="*/ 4725898 w 6319932"/>
              <a:gd name="connsiteY520" fmla="*/ 5843003 h 6319027"/>
              <a:gd name="connsiteX521" fmla="*/ 4754677 w 6319932"/>
              <a:gd name="connsiteY521" fmla="*/ 5871782 h 6319027"/>
              <a:gd name="connsiteX522" fmla="*/ 4725898 w 6319932"/>
              <a:gd name="connsiteY522" fmla="*/ 5900561 h 6319027"/>
              <a:gd name="connsiteX523" fmla="*/ 4697119 w 6319932"/>
              <a:gd name="connsiteY523" fmla="*/ 5871782 h 6319027"/>
              <a:gd name="connsiteX524" fmla="*/ 4725898 w 6319932"/>
              <a:gd name="connsiteY524" fmla="*/ 5843003 h 6319027"/>
              <a:gd name="connsiteX525" fmla="*/ 1594033 w 6319932"/>
              <a:gd name="connsiteY525" fmla="*/ 5842943 h 6319027"/>
              <a:gd name="connsiteX526" fmla="*/ 1622871 w 6319932"/>
              <a:gd name="connsiteY526" fmla="*/ 5871781 h 6319027"/>
              <a:gd name="connsiteX527" fmla="*/ 1594033 w 6319932"/>
              <a:gd name="connsiteY527" fmla="*/ 5900620 h 6319027"/>
              <a:gd name="connsiteX528" fmla="*/ 1565195 w 6319932"/>
              <a:gd name="connsiteY528" fmla="*/ 5871781 h 6319027"/>
              <a:gd name="connsiteX529" fmla="*/ 1594033 w 6319932"/>
              <a:gd name="connsiteY529" fmla="*/ 5842943 h 6319027"/>
              <a:gd name="connsiteX530" fmla="*/ 3633635 w 6319932"/>
              <a:gd name="connsiteY530" fmla="*/ 5830600 h 6319027"/>
              <a:gd name="connsiteX531" fmla="*/ 3648854 w 6319932"/>
              <a:gd name="connsiteY531" fmla="*/ 5845820 h 6319027"/>
              <a:gd name="connsiteX532" fmla="*/ 3633635 w 6319932"/>
              <a:gd name="connsiteY532" fmla="*/ 5861039 h 6319027"/>
              <a:gd name="connsiteX533" fmla="*/ 3618415 w 6319932"/>
              <a:gd name="connsiteY533" fmla="*/ 5845820 h 6319027"/>
              <a:gd name="connsiteX534" fmla="*/ 3633635 w 6319932"/>
              <a:gd name="connsiteY534" fmla="*/ 5830600 h 6319027"/>
              <a:gd name="connsiteX535" fmla="*/ 2686297 w 6319932"/>
              <a:gd name="connsiteY535" fmla="*/ 5830600 h 6319027"/>
              <a:gd name="connsiteX536" fmla="*/ 2701516 w 6319932"/>
              <a:gd name="connsiteY536" fmla="*/ 5845820 h 6319027"/>
              <a:gd name="connsiteX537" fmla="*/ 2686297 w 6319932"/>
              <a:gd name="connsiteY537" fmla="*/ 5861039 h 6319027"/>
              <a:gd name="connsiteX538" fmla="*/ 2671077 w 6319932"/>
              <a:gd name="connsiteY538" fmla="*/ 5845820 h 6319027"/>
              <a:gd name="connsiteX539" fmla="*/ 2686297 w 6319932"/>
              <a:gd name="connsiteY539" fmla="*/ 5830600 h 6319027"/>
              <a:gd name="connsiteX540" fmla="*/ 4341953 w 6319932"/>
              <a:gd name="connsiteY540" fmla="*/ 5818604 h 6319027"/>
              <a:gd name="connsiteX541" fmla="*/ 4363656 w 6319932"/>
              <a:gd name="connsiteY541" fmla="*/ 5840307 h 6319027"/>
              <a:gd name="connsiteX542" fmla="*/ 4341953 w 6319932"/>
              <a:gd name="connsiteY542" fmla="*/ 5862009 h 6319027"/>
              <a:gd name="connsiteX543" fmla="*/ 4320251 w 6319932"/>
              <a:gd name="connsiteY543" fmla="*/ 5840307 h 6319027"/>
              <a:gd name="connsiteX544" fmla="*/ 4341953 w 6319932"/>
              <a:gd name="connsiteY544" fmla="*/ 5818604 h 6319027"/>
              <a:gd name="connsiteX545" fmla="*/ 1977977 w 6319932"/>
              <a:gd name="connsiteY545" fmla="*/ 5818604 h 6319027"/>
              <a:gd name="connsiteX546" fmla="*/ 1999680 w 6319932"/>
              <a:gd name="connsiteY546" fmla="*/ 5840307 h 6319027"/>
              <a:gd name="connsiteX547" fmla="*/ 1977977 w 6319932"/>
              <a:gd name="connsiteY547" fmla="*/ 5862009 h 6319027"/>
              <a:gd name="connsiteX548" fmla="*/ 1956275 w 6319932"/>
              <a:gd name="connsiteY548" fmla="*/ 5840307 h 6319027"/>
              <a:gd name="connsiteX549" fmla="*/ 1977977 w 6319932"/>
              <a:gd name="connsiteY549" fmla="*/ 5818604 h 6319027"/>
              <a:gd name="connsiteX550" fmla="*/ 4094252 w 6319932"/>
              <a:gd name="connsiteY550" fmla="*/ 5811119 h 6319027"/>
              <a:gd name="connsiteX551" fmla="*/ 4112679 w 6319932"/>
              <a:gd name="connsiteY551" fmla="*/ 5829546 h 6319027"/>
              <a:gd name="connsiteX552" fmla="*/ 4094252 w 6319932"/>
              <a:gd name="connsiteY552" fmla="*/ 5847973 h 6319027"/>
              <a:gd name="connsiteX553" fmla="*/ 4075825 w 6319932"/>
              <a:gd name="connsiteY553" fmla="*/ 5829546 h 6319027"/>
              <a:gd name="connsiteX554" fmla="*/ 4094252 w 6319932"/>
              <a:gd name="connsiteY554" fmla="*/ 5811119 h 6319027"/>
              <a:gd name="connsiteX555" fmla="*/ 2225678 w 6319932"/>
              <a:gd name="connsiteY555" fmla="*/ 5811119 h 6319027"/>
              <a:gd name="connsiteX556" fmla="*/ 2244106 w 6319932"/>
              <a:gd name="connsiteY556" fmla="*/ 5829546 h 6319027"/>
              <a:gd name="connsiteX557" fmla="*/ 2225678 w 6319932"/>
              <a:gd name="connsiteY557" fmla="*/ 5847973 h 6319027"/>
              <a:gd name="connsiteX558" fmla="*/ 2207251 w 6319932"/>
              <a:gd name="connsiteY558" fmla="*/ 5829546 h 6319027"/>
              <a:gd name="connsiteX559" fmla="*/ 2225678 w 6319932"/>
              <a:gd name="connsiteY559" fmla="*/ 5811119 h 6319027"/>
              <a:gd name="connsiteX560" fmla="*/ 4582857 w 6319932"/>
              <a:gd name="connsiteY560" fmla="*/ 5810746 h 6319027"/>
              <a:gd name="connsiteX561" fmla="*/ 4607688 w 6319932"/>
              <a:gd name="connsiteY561" fmla="*/ 5835577 h 6319027"/>
              <a:gd name="connsiteX562" fmla="*/ 4582857 w 6319932"/>
              <a:gd name="connsiteY562" fmla="*/ 5860408 h 6319027"/>
              <a:gd name="connsiteX563" fmla="*/ 4558026 w 6319932"/>
              <a:gd name="connsiteY563" fmla="*/ 5835577 h 6319027"/>
              <a:gd name="connsiteX564" fmla="*/ 4582857 w 6319932"/>
              <a:gd name="connsiteY564" fmla="*/ 5810746 h 6319027"/>
              <a:gd name="connsiteX565" fmla="*/ 1737074 w 6319932"/>
              <a:gd name="connsiteY565" fmla="*/ 5810746 h 6319027"/>
              <a:gd name="connsiteX566" fmla="*/ 1761905 w 6319932"/>
              <a:gd name="connsiteY566" fmla="*/ 5835577 h 6319027"/>
              <a:gd name="connsiteX567" fmla="*/ 1737074 w 6319932"/>
              <a:gd name="connsiteY567" fmla="*/ 5860408 h 6319027"/>
              <a:gd name="connsiteX568" fmla="*/ 1712243 w 6319932"/>
              <a:gd name="connsiteY568" fmla="*/ 5835577 h 6319027"/>
              <a:gd name="connsiteX569" fmla="*/ 1737074 w 6319932"/>
              <a:gd name="connsiteY569" fmla="*/ 5810746 h 6319027"/>
              <a:gd name="connsiteX570" fmla="*/ 3737442 w 6319932"/>
              <a:gd name="connsiteY570" fmla="*/ 5810622 h 6319027"/>
              <a:gd name="connsiteX571" fmla="*/ 3752252 w 6319932"/>
              <a:gd name="connsiteY571" fmla="*/ 5825433 h 6319027"/>
              <a:gd name="connsiteX572" fmla="*/ 3737442 w 6319932"/>
              <a:gd name="connsiteY572" fmla="*/ 5840243 h 6319027"/>
              <a:gd name="connsiteX573" fmla="*/ 3722631 w 6319932"/>
              <a:gd name="connsiteY573" fmla="*/ 5825433 h 6319027"/>
              <a:gd name="connsiteX574" fmla="*/ 3737442 w 6319932"/>
              <a:gd name="connsiteY574" fmla="*/ 5810622 h 6319027"/>
              <a:gd name="connsiteX575" fmla="*/ 2582490 w 6319932"/>
              <a:gd name="connsiteY575" fmla="*/ 5810622 h 6319027"/>
              <a:gd name="connsiteX576" fmla="*/ 2597300 w 6319932"/>
              <a:gd name="connsiteY576" fmla="*/ 5825433 h 6319027"/>
              <a:gd name="connsiteX577" fmla="*/ 2582490 w 6319932"/>
              <a:gd name="connsiteY577" fmla="*/ 5840243 h 6319027"/>
              <a:gd name="connsiteX578" fmla="*/ 2567679 w 6319932"/>
              <a:gd name="connsiteY578" fmla="*/ 5825433 h 6319027"/>
              <a:gd name="connsiteX579" fmla="*/ 2582490 w 6319932"/>
              <a:gd name="connsiteY579" fmla="*/ 5810622 h 6319027"/>
              <a:gd name="connsiteX580" fmla="*/ 4816609 w 6319932"/>
              <a:gd name="connsiteY580" fmla="*/ 5788508 h 6319027"/>
              <a:gd name="connsiteX581" fmla="*/ 4845448 w 6319932"/>
              <a:gd name="connsiteY581" fmla="*/ 5817347 h 6319027"/>
              <a:gd name="connsiteX582" fmla="*/ 4816609 w 6319932"/>
              <a:gd name="connsiteY582" fmla="*/ 5846185 h 6319027"/>
              <a:gd name="connsiteX583" fmla="*/ 4787771 w 6319932"/>
              <a:gd name="connsiteY583" fmla="*/ 5817347 h 6319027"/>
              <a:gd name="connsiteX584" fmla="*/ 4816609 w 6319932"/>
              <a:gd name="connsiteY584" fmla="*/ 5788508 h 6319027"/>
              <a:gd name="connsiteX585" fmla="*/ 1503322 w 6319932"/>
              <a:gd name="connsiteY585" fmla="*/ 5788508 h 6319027"/>
              <a:gd name="connsiteX586" fmla="*/ 1532160 w 6319932"/>
              <a:gd name="connsiteY586" fmla="*/ 5817347 h 6319027"/>
              <a:gd name="connsiteX587" fmla="*/ 1503322 w 6319932"/>
              <a:gd name="connsiteY587" fmla="*/ 5846185 h 6319027"/>
              <a:gd name="connsiteX588" fmla="*/ 1474484 w 6319932"/>
              <a:gd name="connsiteY588" fmla="*/ 5817347 h 6319027"/>
              <a:gd name="connsiteX589" fmla="*/ 1503322 w 6319932"/>
              <a:gd name="connsiteY589" fmla="*/ 5788508 h 6319027"/>
              <a:gd name="connsiteX590" fmla="*/ 3840380 w 6319932"/>
              <a:gd name="connsiteY590" fmla="*/ 5785816 h 6319027"/>
              <a:gd name="connsiteX591" fmla="*/ 3855599 w 6319932"/>
              <a:gd name="connsiteY591" fmla="*/ 5801036 h 6319027"/>
              <a:gd name="connsiteX592" fmla="*/ 3840380 w 6319932"/>
              <a:gd name="connsiteY592" fmla="*/ 5816255 h 6319027"/>
              <a:gd name="connsiteX593" fmla="*/ 3825160 w 6319932"/>
              <a:gd name="connsiteY593" fmla="*/ 5801036 h 6319027"/>
              <a:gd name="connsiteX594" fmla="*/ 3840380 w 6319932"/>
              <a:gd name="connsiteY594" fmla="*/ 5785816 h 6319027"/>
              <a:gd name="connsiteX595" fmla="*/ 2479551 w 6319932"/>
              <a:gd name="connsiteY595" fmla="*/ 5785816 h 6319027"/>
              <a:gd name="connsiteX596" fmla="*/ 2494771 w 6319932"/>
              <a:gd name="connsiteY596" fmla="*/ 5801036 h 6319027"/>
              <a:gd name="connsiteX597" fmla="*/ 2479551 w 6319932"/>
              <a:gd name="connsiteY597" fmla="*/ 5816255 h 6319027"/>
              <a:gd name="connsiteX598" fmla="*/ 2464332 w 6319932"/>
              <a:gd name="connsiteY598" fmla="*/ 5801036 h 6319027"/>
              <a:gd name="connsiteX599" fmla="*/ 2479551 w 6319932"/>
              <a:gd name="connsiteY599" fmla="*/ 5785816 h 6319027"/>
              <a:gd name="connsiteX600" fmla="*/ 3159966 w 6319932"/>
              <a:gd name="connsiteY600" fmla="*/ 5774956 h 6319027"/>
              <a:gd name="connsiteX601" fmla="*/ 3171242 w 6319932"/>
              <a:gd name="connsiteY601" fmla="*/ 5786232 h 6319027"/>
              <a:gd name="connsiteX602" fmla="*/ 3159966 w 6319932"/>
              <a:gd name="connsiteY602" fmla="*/ 5797508 h 6319027"/>
              <a:gd name="connsiteX603" fmla="*/ 3148690 w 6319932"/>
              <a:gd name="connsiteY603" fmla="*/ 5786232 h 6319027"/>
              <a:gd name="connsiteX604" fmla="*/ 3159966 w 6319932"/>
              <a:gd name="connsiteY604" fmla="*/ 5774956 h 6319027"/>
              <a:gd name="connsiteX605" fmla="*/ 4193435 w 6319932"/>
              <a:gd name="connsiteY605" fmla="*/ 5774318 h 6319027"/>
              <a:gd name="connsiteX606" fmla="*/ 4211862 w 6319932"/>
              <a:gd name="connsiteY606" fmla="*/ 5792745 h 6319027"/>
              <a:gd name="connsiteX607" fmla="*/ 4193435 w 6319932"/>
              <a:gd name="connsiteY607" fmla="*/ 5811173 h 6319027"/>
              <a:gd name="connsiteX608" fmla="*/ 4175008 w 6319932"/>
              <a:gd name="connsiteY608" fmla="*/ 5792745 h 6319027"/>
              <a:gd name="connsiteX609" fmla="*/ 4193435 w 6319932"/>
              <a:gd name="connsiteY609" fmla="*/ 5774318 h 6319027"/>
              <a:gd name="connsiteX610" fmla="*/ 2126496 w 6319932"/>
              <a:gd name="connsiteY610" fmla="*/ 5774318 h 6319027"/>
              <a:gd name="connsiteX611" fmla="*/ 2144924 w 6319932"/>
              <a:gd name="connsiteY611" fmla="*/ 5792745 h 6319027"/>
              <a:gd name="connsiteX612" fmla="*/ 2126496 w 6319932"/>
              <a:gd name="connsiteY612" fmla="*/ 5811173 h 6319027"/>
              <a:gd name="connsiteX613" fmla="*/ 2108069 w 6319932"/>
              <a:gd name="connsiteY613" fmla="*/ 5792745 h 6319027"/>
              <a:gd name="connsiteX614" fmla="*/ 2126496 w 6319932"/>
              <a:gd name="connsiteY614" fmla="*/ 5774318 h 6319027"/>
              <a:gd name="connsiteX615" fmla="*/ 4437966 w 6319932"/>
              <a:gd name="connsiteY615" fmla="*/ 5774184 h 6319027"/>
              <a:gd name="connsiteX616" fmla="*/ 4459669 w 6319932"/>
              <a:gd name="connsiteY616" fmla="*/ 5795886 h 6319027"/>
              <a:gd name="connsiteX617" fmla="*/ 4437966 w 6319932"/>
              <a:gd name="connsiteY617" fmla="*/ 5817588 h 6319027"/>
              <a:gd name="connsiteX618" fmla="*/ 4416264 w 6319932"/>
              <a:gd name="connsiteY618" fmla="*/ 5795886 h 6319027"/>
              <a:gd name="connsiteX619" fmla="*/ 4437966 w 6319932"/>
              <a:gd name="connsiteY619" fmla="*/ 5774184 h 6319027"/>
              <a:gd name="connsiteX620" fmla="*/ 1881965 w 6319932"/>
              <a:gd name="connsiteY620" fmla="*/ 5774184 h 6319027"/>
              <a:gd name="connsiteX621" fmla="*/ 1903668 w 6319932"/>
              <a:gd name="connsiteY621" fmla="*/ 5795886 h 6319027"/>
              <a:gd name="connsiteX622" fmla="*/ 1881965 w 6319932"/>
              <a:gd name="connsiteY622" fmla="*/ 5817588 h 6319027"/>
              <a:gd name="connsiteX623" fmla="*/ 1860263 w 6319932"/>
              <a:gd name="connsiteY623" fmla="*/ 5795886 h 6319027"/>
              <a:gd name="connsiteX624" fmla="*/ 1881965 w 6319932"/>
              <a:gd name="connsiteY624" fmla="*/ 5774184 h 6319027"/>
              <a:gd name="connsiteX625" fmla="*/ 3265733 w 6319932"/>
              <a:gd name="connsiteY625" fmla="*/ 5772826 h 6319027"/>
              <a:gd name="connsiteX626" fmla="*/ 3277009 w 6319932"/>
              <a:gd name="connsiteY626" fmla="*/ 5784102 h 6319027"/>
              <a:gd name="connsiteX627" fmla="*/ 3265733 w 6319932"/>
              <a:gd name="connsiteY627" fmla="*/ 5795378 h 6319027"/>
              <a:gd name="connsiteX628" fmla="*/ 3254457 w 6319932"/>
              <a:gd name="connsiteY628" fmla="*/ 5784102 h 6319027"/>
              <a:gd name="connsiteX629" fmla="*/ 3265733 w 6319932"/>
              <a:gd name="connsiteY629" fmla="*/ 5772826 h 6319027"/>
              <a:gd name="connsiteX630" fmla="*/ 3054198 w 6319932"/>
              <a:gd name="connsiteY630" fmla="*/ 5772826 h 6319027"/>
              <a:gd name="connsiteX631" fmla="*/ 3065474 w 6319932"/>
              <a:gd name="connsiteY631" fmla="*/ 5784102 h 6319027"/>
              <a:gd name="connsiteX632" fmla="*/ 3054198 w 6319932"/>
              <a:gd name="connsiteY632" fmla="*/ 5795378 h 6319027"/>
              <a:gd name="connsiteX633" fmla="*/ 3042922 w 6319932"/>
              <a:gd name="connsiteY633" fmla="*/ 5784102 h 6319027"/>
              <a:gd name="connsiteX634" fmla="*/ 3054198 w 6319932"/>
              <a:gd name="connsiteY634" fmla="*/ 5772826 h 6319027"/>
              <a:gd name="connsiteX635" fmla="*/ 3371329 w 6319932"/>
              <a:gd name="connsiteY635" fmla="*/ 5766439 h 6319027"/>
              <a:gd name="connsiteX636" fmla="*/ 3382605 w 6319932"/>
              <a:gd name="connsiteY636" fmla="*/ 5777715 h 6319027"/>
              <a:gd name="connsiteX637" fmla="*/ 3371329 w 6319932"/>
              <a:gd name="connsiteY637" fmla="*/ 5788991 h 6319027"/>
              <a:gd name="connsiteX638" fmla="*/ 3360053 w 6319932"/>
              <a:gd name="connsiteY638" fmla="*/ 5777715 h 6319027"/>
              <a:gd name="connsiteX639" fmla="*/ 3371329 w 6319932"/>
              <a:gd name="connsiteY639" fmla="*/ 5766439 h 6319027"/>
              <a:gd name="connsiteX640" fmla="*/ 2948602 w 6319932"/>
              <a:gd name="connsiteY640" fmla="*/ 5766439 h 6319027"/>
              <a:gd name="connsiteX641" fmla="*/ 2959878 w 6319932"/>
              <a:gd name="connsiteY641" fmla="*/ 5777715 h 6319027"/>
              <a:gd name="connsiteX642" fmla="*/ 2948602 w 6319932"/>
              <a:gd name="connsiteY642" fmla="*/ 5788991 h 6319027"/>
              <a:gd name="connsiteX643" fmla="*/ 2937326 w 6319932"/>
              <a:gd name="connsiteY643" fmla="*/ 5777715 h 6319027"/>
              <a:gd name="connsiteX644" fmla="*/ 2948602 w 6319932"/>
              <a:gd name="connsiteY644" fmla="*/ 5766439 h 6319027"/>
              <a:gd name="connsiteX645" fmla="*/ 4675384 w 6319932"/>
              <a:gd name="connsiteY645" fmla="*/ 5759084 h 6319027"/>
              <a:gd name="connsiteX646" fmla="*/ 4700589 w 6319932"/>
              <a:gd name="connsiteY646" fmla="*/ 5784289 h 6319027"/>
              <a:gd name="connsiteX647" fmla="*/ 4675384 w 6319932"/>
              <a:gd name="connsiteY647" fmla="*/ 5809494 h 6319027"/>
              <a:gd name="connsiteX648" fmla="*/ 4650179 w 6319932"/>
              <a:gd name="connsiteY648" fmla="*/ 5784289 h 6319027"/>
              <a:gd name="connsiteX649" fmla="*/ 4675384 w 6319932"/>
              <a:gd name="connsiteY649" fmla="*/ 5759084 h 6319027"/>
              <a:gd name="connsiteX650" fmla="*/ 1644547 w 6319932"/>
              <a:gd name="connsiteY650" fmla="*/ 5759084 h 6319027"/>
              <a:gd name="connsiteX651" fmla="*/ 1669752 w 6319932"/>
              <a:gd name="connsiteY651" fmla="*/ 5784289 h 6319027"/>
              <a:gd name="connsiteX652" fmla="*/ 1644547 w 6319932"/>
              <a:gd name="connsiteY652" fmla="*/ 5809494 h 6319027"/>
              <a:gd name="connsiteX653" fmla="*/ 1619342 w 6319932"/>
              <a:gd name="connsiteY653" fmla="*/ 5784289 h 6319027"/>
              <a:gd name="connsiteX654" fmla="*/ 1644547 w 6319932"/>
              <a:gd name="connsiteY654" fmla="*/ 5759084 h 6319027"/>
              <a:gd name="connsiteX655" fmla="*/ 3942293 w 6319932"/>
              <a:gd name="connsiteY655" fmla="*/ 5757446 h 6319027"/>
              <a:gd name="connsiteX656" fmla="*/ 3957513 w 6319932"/>
              <a:gd name="connsiteY656" fmla="*/ 5772666 h 6319027"/>
              <a:gd name="connsiteX657" fmla="*/ 3942293 w 6319932"/>
              <a:gd name="connsiteY657" fmla="*/ 5787885 h 6319027"/>
              <a:gd name="connsiteX658" fmla="*/ 3927074 w 6319932"/>
              <a:gd name="connsiteY658" fmla="*/ 5772666 h 6319027"/>
              <a:gd name="connsiteX659" fmla="*/ 3942293 w 6319932"/>
              <a:gd name="connsiteY659" fmla="*/ 5757446 h 6319027"/>
              <a:gd name="connsiteX660" fmla="*/ 2377638 w 6319932"/>
              <a:gd name="connsiteY660" fmla="*/ 5757446 h 6319027"/>
              <a:gd name="connsiteX661" fmla="*/ 2392857 w 6319932"/>
              <a:gd name="connsiteY661" fmla="*/ 5772666 h 6319027"/>
              <a:gd name="connsiteX662" fmla="*/ 2377638 w 6319932"/>
              <a:gd name="connsiteY662" fmla="*/ 5787885 h 6319027"/>
              <a:gd name="connsiteX663" fmla="*/ 2362418 w 6319932"/>
              <a:gd name="connsiteY663" fmla="*/ 5772666 h 6319027"/>
              <a:gd name="connsiteX664" fmla="*/ 2377638 w 6319932"/>
              <a:gd name="connsiteY664" fmla="*/ 5757446 h 6319027"/>
              <a:gd name="connsiteX665" fmla="*/ 3476582 w 6319932"/>
              <a:gd name="connsiteY665" fmla="*/ 5755805 h 6319027"/>
              <a:gd name="connsiteX666" fmla="*/ 3487858 w 6319932"/>
              <a:gd name="connsiteY666" fmla="*/ 5767081 h 6319027"/>
              <a:gd name="connsiteX667" fmla="*/ 3476582 w 6319932"/>
              <a:gd name="connsiteY667" fmla="*/ 5778357 h 6319027"/>
              <a:gd name="connsiteX668" fmla="*/ 3465306 w 6319932"/>
              <a:gd name="connsiteY668" fmla="*/ 5767081 h 6319027"/>
              <a:gd name="connsiteX669" fmla="*/ 3476582 w 6319932"/>
              <a:gd name="connsiteY669" fmla="*/ 5755805 h 6319027"/>
              <a:gd name="connsiteX670" fmla="*/ 2843349 w 6319932"/>
              <a:gd name="connsiteY670" fmla="*/ 5755805 h 6319027"/>
              <a:gd name="connsiteX671" fmla="*/ 2854625 w 6319932"/>
              <a:gd name="connsiteY671" fmla="*/ 5767081 h 6319027"/>
              <a:gd name="connsiteX672" fmla="*/ 2843349 w 6319932"/>
              <a:gd name="connsiteY672" fmla="*/ 5778357 h 6319027"/>
              <a:gd name="connsiteX673" fmla="*/ 2832073 w 6319932"/>
              <a:gd name="connsiteY673" fmla="*/ 5767081 h 6319027"/>
              <a:gd name="connsiteX674" fmla="*/ 2843349 w 6319932"/>
              <a:gd name="connsiteY674" fmla="*/ 5755805 h 6319027"/>
              <a:gd name="connsiteX675" fmla="*/ 3581322 w 6319932"/>
              <a:gd name="connsiteY675" fmla="*/ 5740512 h 6319027"/>
              <a:gd name="connsiteX676" fmla="*/ 3593026 w 6319932"/>
              <a:gd name="connsiteY676" fmla="*/ 5752217 h 6319027"/>
              <a:gd name="connsiteX677" fmla="*/ 3581322 w 6319932"/>
              <a:gd name="connsiteY677" fmla="*/ 5763922 h 6319027"/>
              <a:gd name="connsiteX678" fmla="*/ 3569617 w 6319932"/>
              <a:gd name="connsiteY678" fmla="*/ 5752217 h 6319027"/>
              <a:gd name="connsiteX679" fmla="*/ 3581322 w 6319932"/>
              <a:gd name="connsiteY679" fmla="*/ 5740512 h 6319027"/>
              <a:gd name="connsiteX680" fmla="*/ 2738609 w 6319932"/>
              <a:gd name="connsiteY680" fmla="*/ 5740512 h 6319027"/>
              <a:gd name="connsiteX681" fmla="*/ 2750314 w 6319932"/>
              <a:gd name="connsiteY681" fmla="*/ 5752217 h 6319027"/>
              <a:gd name="connsiteX682" fmla="*/ 2738609 w 6319932"/>
              <a:gd name="connsiteY682" fmla="*/ 5763922 h 6319027"/>
              <a:gd name="connsiteX683" fmla="*/ 2726904 w 6319932"/>
              <a:gd name="connsiteY683" fmla="*/ 5752217 h 6319027"/>
              <a:gd name="connsiteX684" fmla="*/ 2738609 w 6319932"/>
              <a:gd name="connsiteY684" fmla="*/ 5740512 h 6319027"/>
              <a:gd name="connsiteX685" fmla="*/ 4291172 w 6319932"/>
              <a:gd name="connsiteY685" fmla="*/ 5733834 h 6319027"/>
              <a:gd name="connsiteX686" fmla="*/ 4309600 w 6319932"/>
              <a:gd name="connsiteY686" fmla="*/ 5752261 h 6319027"/>
              <a:gd name="connsiteX687" fmla="*/ 4291172 w 6319932"/>
              <a:gd name="connsiteY687" fmla="*/ 5770688 h 6319027"/>
              <a:gd name="connsiteX688" fmla="*/ 4272745 w 6319932"/>
              <a:gd name="connsiteY688" fmla="*/ 5752261 h 6319027"/>
              <a:gd name="connsiteX689" fmla="*/ 4291172 w 6319932"/>
              <a:gd name="connsiteY689" fmla="*/ 5733834 h 6319027"/>
              <a:gd name="connsiteX690" fmla="*/ 2028758 w 6319932"/>
              <a:gd name="connsiteY690" fmla="*/ 5733834 h 6319027"/>
              <a:gd name="connsiteX691" fmla="*/ 2047186 w 6319932"/>
              <a:gd name="connsiteY691" fmla="*/ 5752261 h 6319027"/>
              <a:gd name="connsiteX692" fmla="*/ 2028758 w 6319932"/>
              <a:gd name="connsiteY692" fmla="*/ 5770688 h 6319027"/>
              <a:gd name="connsiteX693" fmla="*/ 2010331 w 6319932"/>
              <a:gd name="connsiteY693" fmla="*/ 5752261 h 6319027"/>
              <a:gd name="connsiteX694" fmla="*/ 2028758 w 6319932"/>
              <a:gd name="connsiteY694" fmla="*/ 5733834 h 6319027"/>
              <a:gd name="connsiteX695" fmla="*/ 4905430 w 6319932"/>
              <a:gd name="connsiteY695" fmla="*/ 5731040 h 6319027"/>
              <a:gd name="connsiteX696" fmla="*/ 4934268 w 6319932"/>
              <a:gd name="connsiteY696" fmla="*/ 5759879 h 6319027"/>
              <a:gd name="connsiteX697" fmla="*/ 4905430 w 6319932"/>
              <a:gd name="connsiteY697" fmla="*/ 5788717 h 6319027"/>
              <a:gd name="connsiteX698" fmla="*/ 4876592 w 6319932"/>
              <a:gd name="connsiteY698" fmla="*/ 5759879 h 6319027"/>
              <a:gd name="connsiteX699" fmla="*/ 4905430 w 6319932"/>
              <a:gd name="connsiteY699" fmla="*/ 5731040 h 6319027"/>
              <a:gd name="connsiteX700" fmla="*/ 1414501 w 6319932"/>
              <a:gd name="connsiteY700" fmla="*/ 5730580 h 6319027"/>
              <a:gd name="connsiteX701" fmla="*/ 1443800 w 6319932"/>
              <a:gd name="connsiteY701" fmla="*/ 5759879 h 6319027"/>
              <a:gd name="connsiteX702" fmla="*/ 1414501 w 6319932"/>
              <a:gd name="connsiteY702" fmla="*/ 5789177 h 6319027"/>
              <a:gd name="connsiteX703" fmla="*/ 1385203 w 6319932"/>
              <a:gd name="connsiteY703" fmla="*/ 5759879 h 6319027"/>
              <a:gd name="connsiteX704" fmla="*/ 1414501 w 6319932"/>
              <a:gd name="connsiteY704" fmla="*/ 5730580 h 6319027"/>
              <a:gd name="connsiteX705" fmla="*/ 4532312 w 6319932"/>
              <a:gd name="connsiteY705" fmla="*/ 5726326 h 6319027"/>
              <a:gd name="connsiteX706" fmla="*/ 4554015 w 6319932"/>
              <a:gd name="connsiteY706" fmla="*/ 5748028 h 6319027"/>
              <a:gd name="connsiteX707" fmla="*/ 4532312 w 6319932"/>
              <a:gd name="connsiteY707" fmla="*/ 5769730 h 6319027"/>
              <a:gd name="connsiteX708" fmla="*/ 4510610 w 6319932"/>
              <a:gd name="connsiteY708" fmla="*/ 5748028 h 6319027"/>
              <a:gd name="connsiteX709" fmla="*/ 4532312 w 6319932"/>
              <a:gd name="connsiteY709" fmla="*/ 5726326 h 6319027"/>
              <a:gd name="connsiteX710" fmla="*/ 1787618 w 6319932"/>
              <a:gd name="connsiteY710" fmla="*/ 5726326 h 6319027"/>
              <a:gd name="connsiteX711" fmla="*/ 1809321 w 6319932"/>
              <a:gd name="connsiteY711" fmla="*/ 5748028 h 6319027"/>
              <a:gd name="connsiteX712" fmla="*/ 1787618 w 6319932"/>
              <a:gd name="connsiteY712" fmla="*/ 5769730 h 6319027"/>
              <a:gd name="connsiteX713" fmla="*/ 1765916 w 6319932"/>
              <a:gd name="connsiteY713" fmla="*/ 5748028 h 6319027"/>
              <a:gd name="connsiteX714" fmla="*/ 1787618 w 6319932"/>
              <a:gd name="connsiteY714" fmla="*/ 5726326 h 6319027"/>
              <a:gd name="connsiteX715" fmla="*/ 4043032 w 6319932"/>
              <a:gd name="connsiteY715" fmla="*/ 5725555 h 6319027"/>
              <a:gd name="connsiteX716" fmla="*/ 4057842 w 6319932"/>
              <a:gd name="connsiteY716" fmla="*/ 5740366 h 6319027"/>
              <a:gd name="connsiteX717" fmla="*/ 4043032 w 6319932"/>
              <a:gd name="connsiteY717" fmla="*/ 5755176 h 6319027"/>
              <a:gd name="connsiteX718" fmla="*/ 4028221 w 6319932"/>
              <a:gd name="connsiteY718" fmla="*/ 5740366 h 6319027"/>
              <a:gd name="connsiteX719" fmla="*/ 4043032 w 6319932"/>
              <a:gd name="connsiteY719" fmla="*/ 5725555 h 6319027"/>
              <a:gd name="connsiteX720" fmla="*/ 2276900 w 6319932"/>
              <a:gd name="connsiteY720" fmla="*/ 5725555 h 6319027"/>
              <a:gd name="connsiteX721" fmla="*/ 2291710 w 6319932"/>
              <a:gd name="connsiteY721" fmla="*/ 5740366 h 6319027"/>
              <a:gd name="connsiteX722" fmla="*/ 2276900 w 6319932"/>
              <a:gd name="connsiteY722" fmla="*/ 5755176 h 6319027"/>
              <a:gd name="connsiteX723" fmla="*/ 2262089 w 6319932"/>
              <a:gd name="connsiteY723" fmla="*/ 5740366 h 6319027"/>
              <a:gd name="connsiteX724" fmla="*/ 2276900 w 6319932"/>
              <a:gd name="connsiteY724" fmla="*/ 5725555 h 6319027"/>
              <a:gd name="connsiteX725" fmla="*/ 3685378 w 6319932"/>
              <a:gd name="connsiteY725" fmla="*/ 5721443 h 6319027"/>
              <a:gd name="connsiteX726" fmla="*/ 3697082 w 6319932"/>
              <a:gd name="connsiteY726" fmla="*/ 5733148 h 6319027"/>
              <a:gd name="connsiteX727" fmla="*/ 3685378 w 6319932"/>
              <a:gd name="connsiteY727" fmla="*/ 5744852 h 6319027"/>
              <a:gd name="connsiteX728" fmla="*/ 3673673 w 6319932"/>
              <a:gd name="connsiteY728" fmla="*/ 5733148 h 6319027"/>
              <a:gd name="connsiteX729" fmla="*/ 3685378 w 6319932"/>
              <a:gd name="connsiteY729" fmla="*/ 5721443 h 6319027"/>
              <a:gd name="connsiteX730" fmla="*/ 2634553 w 6319932"/>
              <a:gd name="connsiteY730" fmla="*/ 5721443 h 6319027"/>
              <a:gd name="connsiteX731" fmla="*/ 2646258 w 6319932"/>
              <a:gd name="connsiteY731" fmla="*/ 5733148 h 6319027"/>
              <a:gd name="connsiteX732" fmla="*/ 2634553 w 6319932"/>
              <a:gd name="connsiteY732" fmla="*/ 5744852 h 6319027"/>
              <a:gd name="connsiteX733" fmla="*/ 2622848 w 6319932"/>
              <a:gd name="connsiteY733" fmla="*/ 5733148 h 6319027"/>
              <a:gd name="connsiteX734" fmla="*/ 2634553 w 6319932"/>
              <a:gd name="connsiteY734" fmla="*/ 5721443 h 6319027"/>
              <a:gd name="connsiteX735" fmla="*/ 4766064 w 6319932"/>
              <a:gd name="connsiteY735" fmla="*/ 5704971 h 6319027"/>
              <a:gd name="connsiteX736" fmla="*/ 4790895 w 6319932"/>
              <a:gd name="connsiteY736" fmla="*/ 5729802 h 6319027"/>
              <a:gd name="connsiteX737" fmla="*/ 4766064 w 6319932"/>
              <a:gd name="connsiteY737" fmla="*/ 5754633 h 6319027"/>
              <a:gd name="connsiteX738" fmla="*/ 4741233 w 6319932"/>
              <a:gd name="connsiteY738" fmla="*/ 5729802 h 6319027"/>
              <a:gd name="connsiteX739" fmla="*/ 4766064 w 6319932"/>
              <a:gd name="connsiteY739" fmla="*/ 5704971 h 6319027"/>
              <a:gd name="connsiteX740" fmla="*/ 1553867 w 6319932"/>
              <a:gd name="connsiteY740" fmla="*/ 5704971 h 6319027"/>
              <a:gd name="connsiteX741" fmla="*/ 1578698 w 6319932"/>
              <a:gd name="connsiteY741" fmla="*/ 5729802 h 6319027"/>
              <a:gd name="connsiteX742" fmla="*/ 1553867 w 6319932"/>
              <a:gd name="connsiteY742" fmla="*/ 5754633 h 6319027"/>
              <a:gd name="connsiteX743" fmla="*/ 1529036 w 6319932"/>
              <a:gd name="connsiteY743" fmla="*/ 5729802 h 6319027"/>
              <a:gd name="connsiteX744" fmla="*/ 1553867 w 6319932"/>
              <a:gd name="connsiteY744" fmla="*/ 5704971 h 6319027"/>
              <a:gd name="connsiteX745" fmla="*/ 3788582 w 6319932"/>
              <a:gd name="connsiteY745" fmla="*/ 5698629 h 6319027"/>
              <a:gd name="connsiteX746" fmla="*/ 3799858 w 6319932"/>
              <a:gd name="connsiteY746" fmla="*/ 5709905 h 6319027"/>
              <a:gd name="connsiteX747" fmla="*/ 3788582 w 6319932"/>
              <a:gd name="connsiteY747" fmla="*/ 5721181 h 6319027"/>
              <a:gd name="connsiteX748" fmla="*/ 3777306 w 6319932"/>
              <a:gd name="connsiteY748" fmla="*/ 5709905 h 6319027"/>
              <a:gd name="connsiteX749" fmla="*/ 3788582 w 6319932"/>
              <a:gd name="connsiteY749" fmla="*/ 5698629 h 6319027"/>
              <a:gd name="connsiteX750" fmla="*/ 2531349 w 6319932"/>
              <a:gd name="connsiteY750" fmla="*/ 5698629 h 6319027"/>
              <a:gd name="connsiteX751" fmla="*/ 2542625 w 6319932"/>
              <a:gd name="connsiteY751" fmla="*/ 5709905 h 6319027"/>
              <a:gd name="connsiteX752" fmla="*/ 2531349 w 6319932"/>
              <a:gd name="connsiteY752" fmla="*/ 5721181 h 6319027"/>
              <a:gd name="connsiteX753" fmla="*/ 2520073 w 6319932"/>
              <a:gd name="connsiteY753" fmla="*/ 5709905 h 6319027"/>
              <a:gd name="connsiteX754" fmla="*/ 2531349 w 6319932"/>
              <a:gd name="connsiteY754" fmla="*/ 5698629 h 6319027"/>
              <a:gd name="connsiteX755" fmla="*/ 4387327 w 6319932"/>
              <a:gd name="connsiteY755" fmla="*/ 5689788 h 6319027"/>
              <a:gd name="connsiteX756" fmla="*/ 4405690 w 6319932"/>
              <a:gd name="connsiteY756" fmla="*/ 5708151 h 6319027"/>
              <a:gd name="connsiteX757" fmla="*/ 4387327 w 6319932"/>
              <a:gd name="connsiteY757" fmla="*/ 5726514 h 6319027"/>
              <a:gd name="connsiteX758" fmla="*/ 4368964 w 6319932"/>
              <a:gd name="connsiteY758" fmla="*/ 5708151 h 6319027"/>
              <a:gd name="connsiteX759" fmla="*/ 4387327 w 6319932"/>
              <a:gd name="connsiteY759" fmla="*/ 5689788 h 6319027"/>
              <a:gd name="connsiteX760" fmla="*/ 1932603 w 6319932"/>
              <a:gd name="connsiteY760" fmla="*/ 5689788 h 6319027"/>
              <a:gd name="connsiteX761" fmla="*/ 1950966 w 6319932"/>
              <a:gd name="connsiteY761" fmla="*/ 5708151 h 6319027"/>
              <a:gd name="connsiteX762" fmla="*/ 1932603 w 6319932"/>
              <a:gd name="connsiteY762" fmla="*/ 5726514 h 6319027"/>
              <a:gd name="connsiteX763" fmla="*/ 1914240 w 6319932"/>
              <a:gd name="connsiteY763" fmla="*/ 5708151 h 6319027"/>
              <a:gd name="connsiteX764" fmla="*/ 1932603 w 6319932"/>
              <a:gd name="connsiteY764" fmla="*/ 5689788 h 6319027"/>
              <a:gd name="connsiteX765" fmla="*/ 4142442 w 6319932"/>
              <a:gd name="connsiteY765" fmla="*/ 5688964 h 6319027"/>
              <a:gd name="connsiteX766" fmla="*/ 4157661 w 6319932"/>
              <a:gd name="connsiteY766" fmla="*/ 5704184 h 6319027"/>
              <a:gd name="connsiteX767" fmla="*/ 4142442 w 6319932"/>
              <a:gd name="connsiteY767" fmla="*/ 5719403 h 6319027"/>
              <a:gd name="connsiteX768" fmla="*/ 4127222 w 6319932"/>
              <a:gd name="connsiteY768" fmla="*/ 5704184 h 6319027"/>
              <a:gd name="connsiteX769" fmla="*/ 4142442 w 6319932"/>
              <a:gd name="connsiteY769" fmla="*/ 5688964 h 6319027"/>
              <a:gd name="connsiteX770" fmla="*/ 2177490 w 6319932"/>
              <a:gd name="connsiteY770" fmla="*/ 5688964 h 6319027"/>
              <a:gd name="connsiteX771" fmla="*/ 2192709 w 6319932"/>
              <a:gd name="connsiteY771" fmla="*/ 5704184 h 6319027"/>
              <a:gd name="connsiteX772" fmla="*/ 2177490 w 6319932"/>
              <a:gd name="connsiteY772" fmla="*/ 5719403 h 6319027"/>
              <a:gd name="connsiteX773" fmla="*/ 2162270 w 6319932"/>
              <a:gd name="connsiteY773" fmla="*/ 5704184 h 6319027"/>
              <a:gd name="connsiteX774" fmla="*/ 2177490 w 6319932"/>
              <a:gd name="connsiteY774" fmla="*/ 5688964 h 6319027"/>
              <a:gd name="connsiteX775" fmla="*/ 3212859 w 6319932"/>
              <a:gd name="connsiteY775" fmla="*/ 5677046 h 6319027"/>
              <a:gd name="connsiteX776" fmla="*/ 3220463 w 6319932"/>
              <a:gd name="connsiteY776" fmla="*/ 5684650 h 6319027"/>
              <a:gd name="connsiteX777" fmla="*/ 3212859 w 6319932"/>
              <a:gd name="connsiteY777" fmla="*/ 5692254 h 6319027"/>
              <a:gd name="connsiteX778" fmla="*/ 3205255 w 6319932"/>
              <a:gd name="connsiteY778" fmla="*/ 5684650 h 6319027"/>
              <a:gd name="connsiteX779" fmla="*/ 3212859 w 6319932"/>
              <a:gd name="connsiteY779" fmla="*/ 5677046 h 6319027"/>
              <a:gd name="connsiteX780" fmla="*/ 3107071 w 6319932"/>
              <a:gd name="connsiteY780" fmla="*/ 5677046 h 6319027"/>
              <a:gd name="connsiteX781" fmla="*/ 3114675 w 6319932"/>
              <a:gd name="connsiteY781" fmla="*/ 5684650 h 6319027"/>
              <a:gd name="connsiteX782" fmla="*/ 3107071 w 6319932"/>
              <a:gd name="connsiteY782" fmla="*/ 5692254 h 6319027"/>
              <a:gd name="connsiteX783" fmla="*/ 3099467 w 6319932"/>
              <a:gd name="connsiteY783" fmla="*/ 5684650 h 6319027"/>
              <a:gd name="connsiteX784" fmla="*/ 3107071 w 6319932"/>
              <a:gd name="connsiteY784" fmla="*/ 5677046 h 6319027"/>
              <a:gd name="connsiteX785" fmla="*/ 4624870 w 6319932"/>
              <a:gd name="connsiteY785" fmla="*/ 5675156 h 6319027"/>
              <a:gd name="connsiteX786" fmla="*/ 4646510 w 6319932"/>
              <a:gd name="connsiteY786" fmla="*/ 5696796 h 6319027"/>
              <a:gd name="connsiteX787" fmla="*/ 4624870 w 6319932"/>
              <a:gd name="connsiteY787" fmla="*/ 5718436 h 6319027"/>
              <a:gd name="connsiteX788" fmla="*/ 4603230 w 6319932"/>
              <a:gd name="connsiteY788" fmla="*/ 5696796 h 6319027"/>
              <a:gd name="connsiteX789" fmla="*/ 4624870 w 6319932"/>
              <a:gd name="connsiteY789" fmla="*/ 5675156 h 6319027"/>
              <a:gd name="connsiteX790" fmla="*/ 1695061 w 6319932"/>
              <a:gd name="connsiteY790" fmla="*/ 5675094 h 6319027"/>
              <a:gd name="connsiteX791" fmla="*/ 1716764 w 6319932"/>
              <a:gd name="connsiteY791" fmla="*/ 5696796 h 6319027"/>
              <a:gd name="connsiteX792" fmla="*/ 1695061 w 6319932"/>
              <a:gd name="connsiteY792" fmla="*/ 5718499 h 6319027"/>
              <a:gd name="connsiteX793" fmla="*/ 1673359 w 6319932"/>
              <a:gd name="connsiteY793" fmla="*/ 5696796 h 6319027"/>
              <a:gd name="connsiteX794" fmla="*/ 1695061 w 6319932"/>
              <a:gd name="connsiteY794" fmla="*/ 5675094 h 6319027"/>
              <a:gd name="connsiteX795" fmla="*/ 3318555 w 6319932"/>
              <a:gd name="connsiteY795" fmla="*/ 5672691 h 6319027"/>
              <a:gd name="connsiteX796" fmla="*/ 3326084 w 6319932"/>
              <a:gd name="connsiteY796" fmla="*/ 5680220 h 6319027"/>
              <a:gd name="connsiteX797" fmla="*/ 3318555 w 6319932"/>
              <a:gd name="connsiteY797" fmla="*/ 5687749 h 6319027"/>
              <a:gd name="connsiteX798" fmla="*/ 3311026 w 6319932"/>
              <a:gd name="connsiteY798" fmla="*/ 5680220 h 6319027"/>
              <a:gd name="connsiteX799" fmla="*/ 3318555 w 6319932"/>
              <a:gd name="connsiteY799" fmla="*/ 5672691 h 6319027"/>
              <a:gd name="connsiteX800" fmla="*/ 3001376 w 6319932"/>
              <a:gd name="connsiteY800" fmla="*/ 5672691 h 6319027"/>
              <a:gd name="connsiteX801" fmla="*/ 3008905 w 6319932"/>
              <a:gd name="connsiteY801" fmla="*/ 5680220 h 6319027"/>
              <a:gd name="connsiteX802" fmla="*/ 3001376 w 6319932"/>
              <a:gd name="connsiteY802" fmla="*/ 5687749 h 6319027"/>
              <a:gd name="connsiteX803" fmla="*/ 2993847 w 6319932"/>
              <a:gd name="connsiteY803" fmla="*/ 5680220 h 6319027"/>
              <a:gd name="connsiteX804" fmla="*/ 3001376 w 6319932"/>
              <a:gd name="connsiteY804" fmla="*/ 5672691 h 6319027"/>
              <a:gd name="connsiteX805" fmla="*/ 3890766 w 6319932"/>
              <a:gd name="connsiteY805" fmla="*/ 5671248 h 6319027"/>
              <a:gd name="connsiteX806" fmla="*/ 3902042 w 6319932"/>
              <a:gd name="connsiteY806" fmla="*/ 5682524 h 6319027"/>
              <a:gd name="connsiteX807" fmla="*/ 3890766 w 6319932"/>
              <a:gd name="connsiteY807" fmla="*/ 5693800 h 6319027"/>
              <a:gd name="connsiteX808" fmla="*/ 3879490 w 6319932"/>
              <a:gd name="connsiteY808" fmla="*/ 5682524 h 6319027"/>
              <a:gd name="connsiteX809" fmla="*/ 3890766 w 6319932"/>
              <a:gd name="connsiteY809" fmla="*/ 5671248 h 6319027"/>
              <a:gd name="connsiteX810" fmla="*/ 2429165 w 6319932"/>
              <a:gd name="connsiteY810" fmla="*/ 5671248 h 6319027"/>
              <a:gd name="connsiteX811" fmla="*/ 2440441 w 6319932"/>
              <a:gd name="connsiteY811" fmla="*/ 5682524 h 6319027"/>
              <a:gd name="connsiteX812" fmla="*/ 2429165 w 6319932"/>
              <a:gd name="connsiteY812" fmla="*/ 5693800 h 6319027"/>
              <a:gd name="connsiteX813" fmla="*/ 2417889 w 6319932"/>
              <a:gd name="connsiteY813" fmla="*/ 5682524 h 6319027"/>
              <a:gd name="connsiteX814" fmla="*/ 2429165 w 6319932"/>
              <a:gd name="connsiteY814" fmla="*/ 5671248 h 6319027"/>
              <a:gd name="connsiteX815" fmla="*/ 4992259 w 6319932"/>
              <a:gd name="connsiteY815" fmla="*/ 5670605 h 6319027"/>
              <a:gd name="connsiteX816" fmla="*/ 5021097 w 6319932"/>
              <a:gd name="connsiteY816" fmla="*/ 5699443 h 6319027"/>
              <a:gd name="connsiteX817" fmla="*/ 4992259 w 6319932"/>
              <a:gd name="connsiteY817" fmla="*/ 5728282 h 6319027"/>
              <a:gd name="connsiteX818" fmla="*/ 4963421 w 6319932"/>
              <a:gd name="connsiteY818" fmla="*/ 5699443 h 6319027"/>
              <a:gd name="connsiteX819" fmla="*/ 4992259 w 6319932"/>
              <a:gd name="connsiteY819" fmla="*/ 5670605 h 6319027"/>
              <a:gd name="connsiteX820" fmla="*/ 1327671 w 6319932"/>
              <a:gd name="connsiteY820" fmla="*/ 5670605 h 6319027"/>
              <a:gd name="connsiteX821" fmla="*/ 1356509 w 6319932"/>
              <a:gd name="connsiteY821" fmla="*/ 5699443 h 6319027"/>
              <a:gd name="connsiteX822" fmla="*/ 1327671 w 6319932"/>
              <a:gd name="connsiteY822" fmla="*/ 5728282 h 6319027"/>
              <a:gd name="connsiteX823" fmla="*/ 1298833 w 6319932"/>
              <a:gd name="connsiteY823" fmla="*/ 5699443 h 6319027"/>
              <a:gd name="connsiteX824" fmla="*/ 1327671 w 6319932"/>
              <a:gd name="connsiteY824" fmla="*/ 5670605 h 6319027"/>
              <a:gd name="connsiteX825" fmla="*/ 3423973 w 6319932"/>
              <a:gd name="connsiteY825" fmla="*/ 5663839 h 6319027"/>
              <a:gd name="connsiteX826" fmla="*/ 3431502 w 6319932"/>
              <a:gd name="connsiteY826" fmla="*/ 5671368 h 6319027"/>
              <a:gd name="connsiteX827" fmla="*/ 3423973 w 6319932"/>
              <a:gd name="connsiteY827" fmla="*/ 5678898 h 6319027"/>
              <a:gd name="connsiteX828" fmla="*/ 3416444 w 6319932"/>
              <a:gd name="connsiteY828" fmla="*/ 5671368 h 6319027"/>
              <a:gd name="connsiteX829" fmla="*/ 3423973 w 6319932"/>
              <a:gd name="connsiteY829" fmla="*/ 5663839 h 6319027"/>
              <a:gd name="connsiteX830" fmla="*/ 2895958 w 6319932"/>
              <a:gd name="connsiteY830" fmla="*/ 5663839 h 6319027"/>
              <a:gd name="connsiteX831" fmla="*/ 2903487 w 6319932"/>
              <a:gd name="connsiteY831" fmla="*/ 5671368 h 6319027"/>
              <a:gd name="connsiteX832" fmla="*/ 2895958 w 6319932"/>
              <a:gd name="connsiteY832" fmla="*/ 5678898 h 6319027"/>
              <a:gd name="connsiteX833" fmla="*/ 2888429 w 6319932"/>
              <a:gd name="connsiteY833" fmla="*/ 5671368 h 6319027"/>
              <a:gd name="connsiteX834" fmla="*/ 2895958 w 6319932"/>
              <a:gd name="connsiteY834" fmla="*/ 5663839 h 6319027"/>
              <a:gd name="connsiteX835" fmla="*/ 3528927 w 6319932"/>
              <a:gd name="connsiteY835" fmla="*/ 5650505 h 6319027"/>
              <a:gd name="connsiteX836" fmla="*/ 3536531 w 6319932"/>
              <a:gd name="connsiteY836" fmla="*/ 5658109 h 6319027"/>
              <a:gd name="connsiteX837" fmla="*/ 3528927 w 6319932"/>
              <a:gd name="connsiteY837" fmla="*/ 5665713 h 6319027"/>
              <a:gd name="connsiteX838" fmla="*/ 3521323 w 6319932"/>
              <a:gd name="connsiteY838" fmla="*/ 5658109 h 6319027"/>
              <a:gd name="connsiteX839" fmla="*/ 3528927 w 6319932"/>
              <a:gd name="connsiteY839" fmla="*/ 5650505 h 6319027"/>
              <a:gd name="connsiteX840" fmla="*/ 2791004 w 6319932"/>
              <a:gd name="connsiteY840" fmla="*/ 5650505 h 6319027"/>
              <a:gd name="connsiteX841" fmla="*/ 2798608 w 6319932"/>
              <a:gd name="connsiteY841" fmla="*/ 5658109 h 6319027"/>
              <a:gd name="connsiteX842" fmla="*/ 2791004 w 6319932"/>
              <a:gd name="connsiteY842" fmla="*/ 5665713 h 6319027"/>
              <a:gd name="connsiteX843" fmla="*/ 2783400 w 6319932"/>
              <a:gd name="connsiteY843" fmla="*/ 5658109 h 6319027"/>
              <a:gd name="connsiteX844" fmla="*/ 2791004 w 6319932"/>
              <a:gd name="connsiteY844" fmla="*/ 5650505 h 6319027"/>
              <a:gd name="connsiteX845" fmla="*/ 4240374 w 6319932"/>
              <a:gd name="connsiteY845" fmla="*/ 5649363 h 6319027"/>
              <a:gd name="connsiteX846" fmla="*/ 4255184 w 6319932"/>
              <a:gd name="connsiteY846" fmla="*/ 5664173 h 6319027"/>
              <a:gd name="connsiteX847" fmla="*/ 4240374 w 6319932"/>
              <a:gd name="connsiteY847" fmla="*/ 5678984 h 6319027"/>
              <a:gd name="connsiteX848" fmla="*/ 4225563 w 6319932"/>
              <a:gd name="connsiteY848" fmla="*/ 5664173 h 6319027"/>
              <a:gd name="connsiteX849" fmla="*/ 4240374 w 6319932"/>
              <a:gd name="connsiteY849" fmla="*/ 5649363 h 6319027"/>
              <a:gd name="connsiteX850" fmla="*/ 2079558 w 6319932"/>
              <a:gd name="connsiteY850" fmla="*/ 5649363 h 6319027"/>
              <a:gd name="connsiteX851" fmla="*/ 2094368 w 6319932"/>
              <a:gd name="connsiteY851" fmla="*/ 5664173 h 6319027"/>
              <a:gd name="connsiteX852" fmla="*/ 2079558 w 6319932"/>
              <a:gd name="connsiteY852" fmla="*/ 5678984 h 6319027"/>
              <a:gd name="connsiteX853" fmla="*/ 2064747 w 6319932"/>
              <a:gd name="connsiteY853" fmla="*/ 5664173 h 6319027"/>
              <a:gd name="connsiteX854" fmla="*/ 2079558 w 6319932"/>
              <a:gd name="connsiteY854" fmla="*/ 5649363 h 6319027"/>
              <a:gd name="connsiteX855" fmla="*/ 4854788 w 6319932"/>
              <a:gd name="connsiteY855" fmla="*/ 5647354 h 6319027"/>
              <a:gd name="connsiteX856" fmla="*/ 4879619 w 6319932"/>
              <a:gd name="connsiteY856" fmla="*/ 5672185 h 6319027"/>
              <a:gd name="connsiteX857" fmla="*/ 4854788 w 6319932"/>
              <a:gd name="connsiteY857" fmla="*/ 5697016 h 6319027"/>
              <a:gd name="connsiteX858" fmla="*/ 4829957 w 6319932"/>
              <a:gd name="connsiteY858" fmla="*/ 5672185 h 6319027"/>
              <a:gd name="connsiteX859" fmla="*/ 4854788 w 6319932"/>
              <a:gd name="connsiteY859" fmla="*/ 5647354 h 6319027"/>
              <a:gd name="connsiteX860" fmla="*/ 1465143 w 6319932"/>
              <a:gd name="connsiteY860" fmla="*/ 5647354 h 6319027"/>
              <a:gd name="connsiteX861" fmla="*/ 1489974 w 6319932"/>
              <a:gd name="connsiteY861" fmla="*/ 5672185 h 6319027"/>
              <a:gd name="connsiteX862" fmla="*/ 1465143 w 6319932"/>
              <a:gd name="connsiteY862" fmla="*/ 5697016 h 6319027"/>
              <a:gd name="connsiteX863" fmla="*/ 1440312 w 6319932"/>
              <a:gd name="connsiteY863" fmla="*/ 5672185 h 6319027"/>
              <a:gd name="connsiteX864" fmla="*/ 1465143 w 6319932"/>
              <a:gd name="connsiteY864" fmla="*/ 5647354 h 6319027"/>
              <a:gd name="connsiteX865" fmla="*/ 4481766 w 6319932"/>
              <a:gd name="connsiteY865" fmla="*/ 5642113 h 6319027"/>
              <a:gd name="connsiteX866" fmla="*/ 4500129 w 6319932"/>
              <a:gd name="connsiteY866" fmla="*/ 5660476 h 6319027"/>
              <a:gd name="connsiteX867" fmla="*/ 4481766 w 6319932"/>
              <a:gd name="connsiteY867" fmla="*/ 5678839 h 6319027"/>
              <a:gd name="connsiteX868" fmla="*/ 4463403 w 6319932"/>
              <a:gd name="connsiteY868" fmla="*/ 5660476 h 6319027"/>
              <a:gd name="connsiteX869" fmla="*/ 4481766 w 6319932"/>
              <a:gd name="connsiteY869" fmla="*/ 5642113 h 6319027"/>
              <a:gd name="connsiteX870" fmla="*/ 1838165 w 6319932"/>
              <a:gd name="connsiteY870" fmla="*/ 5642049 h 6319027"/>
              <a:gd name="connsiteX871" fmla="*/ 1856593 w 6319932"/>
              <a:gd name="connsiteY871" fmla="*/ 5660476 h 6319027"/>
              <a:gd name="connsiteX872" fmla="*/ 1838165 w 6319932"/>
              <a:gd name="connsiteY872" fmla="*/ 5678903 h 6319027"/>
              <a:gd name="connsiteX873" fmla="*/ 1819738 w 6319932"/>
              <a:gd name="connsiteY873" fmla="*/ 5660476 h 6319027"/>
              <a:gd name="connsiteX874" fmla="*/ 1838165 w 6319932"/>
              <a:gd name="connsiteY874" fmla="*/ 5642049 h 6319027"/>
              <a:gd name="connsiteX875" fmla="*/ 3991765 w 6319932"/>
              <a:gd name="connsiteY875" fmla="*/ 5639706 h 6319027"/>
              <a:gd name="connsiteX876" fmla="*/ 4003111 w 6319932"/>
              <a:gd name="connsiteY876" fmla="*/ 5651052 h 6319027"/>
              <a:gd name="connsiteX877" fmla="*/ 3991765 w 6319932"/>
              <a:gd name="connsiteY877" fmla="*/ 5662398 h 6319027"/>
              <a:gd name="connsiteX878" fmla="*/ 3980419 w 6319932"/>
              <a:gd name="connsiteY878" fmla="*/ 5651052 h 6319027"/>
              <a:gd name="connsiteX879" fmla="*/ 3991765 w 6319932"/>
              <a:gd name="connsiteY879" fmla="*/ 5639706 h 6319027"/>
              <a:gd name="connsiteX880" fmla="*/ 2328166 w 6319932"/>
              <a:gd name="connsiteY880" fmla="*/ 5639706 h 6319027"/>
              <a:gd name="connsiteX881" fmla="*/ 2339512 w 6319932"/>
              <a:gd name="connsiteY881" fmla="*/ 5651052 h 6319027"/>
              <a:gd name="connsiteX882" fmla="*/ 2328166 w 6319932"/>
              <a:gd name="connsiteY882" fmla="*/ 5662398 h 6319027"/>
              <a:gd name="connsiteX883" fmla="*/ 2316820 w 6319932"/>
              <a:gd name="connsiteY883" fmla="*/ 5651052 h 6319027"/>
              <a:gd name="connsiteX884" fmla="*/ 2328166 w 6319932"/>
              <a:gd name="connsiteY884" fmla="*/ 5639706 h 6319027"/>
              <a:gd name="connsiteX885" fmla="*/ 3633234 w 6319932"/>
              <a:gd name="connsiteY885" fmla="*/ 5632938 h 6319027"/>
              <a:gd name="connsiteX886" fmla="*/ 3640763 w 6319932"/>
              <a:gd name="connsiteY886" fmla="*/ 5640467 h 6319027"/>
              <a:gd name="connsiteX887" fmla="*/ 3633234 w 6319932"/>
              <a:gd name="connsiteY887" fmla="*/ 5647997 h 6319027"/>
              <a:gd name="connsiteX888" fmla="*/ 3625705 w 6319932"/>
              <a:gd name="connsiteY888" fmla="*/ 5640467 h 6319027"/>
              <a:gd name="connsiteX889" fmla="*/ 3633234 w 6319932"/>
              <a:gd name="connsiteY889" fmla="*/ 5632938 h 6319027"/>
              <a:gd name="connsiteX890" fmla="*/ 2686697 w 6319932"/>
              <a:gd name="connsiteY890" fmla="*/ 5632863 h 6319027"/>
              <a:gd name="connsiteX891" fmla="*/ 2694301 w 6319932"/>
              <a:gd name="connsiteY891" fmla="*/ 5640467 h 6319027"/>
              <a:gd name="connsiteX892" fmla="*/ 2686697 w 6319932"/>
              <a:gd name="connsiteY892" fmla="*/ 5648072 h 6319027"/>
              <a:gd name="connsiteX893" fmla="*/ 2679093 w 6319932"/>
              <a:gd name="connsiteY893" fmla="*/ 5640467 h 6319027"/>
              <a:gd name="connsiteX894" fmla="*/ 2686697 w 6319932"/>
              <a:gd name="connsiteY894" fmla="*/ 5632863 h 6319027"/>
              <a:gd name="connsiteX895" fmla="*/ 4715517 w 6319932"/>
              <a:gd name="connsiteY895" fmla="*/ 5620553 h 6319027"/>
              <a:gd name="connsiteX896" fmla="*/ 4737220 w 6319932"/>
              <a:gd name="connsiteY896" fmla="*/ 5642255 h 6319027"/>
              <a:gd name="connsiteX897" fmla="*/ 4715517 w 6319932"/>
              <a:gd name="connsiteY897" fmla="*/ 5663957 h 6319027"/>
              <a:gd name="connsiteX898" fmla="*/ 4693815 w 6319932"/>
              <a:gd name="connsiteY898" fmla="*/ 5642255 h 6319027"/>
              <a:gd name="connsiteX899" fmla="*/ 4715517 w 6319932"/>
              <a:gd name="connsiteY899" fmla="*/ 5620553 h 6319027"/>
              <a:gd name="connsiteX900" fmla="*/ 1604414 w 6319932"/>
              <a:gd name="connsiteY900" fmla="*/ 5620553 h 6319027"/>
              <a:gd name="connsiteX901" fmla="*/ 1626117 w 6319932"/>
              <a:gd name="connsiteY901" fmla="*/ 5642255 h 6319027"/>
              <a:gd name="connsiteX902" fmla="*/ 1604414 w 6319932"/>
              <a:gd name="connsiteY902" fmla="*/ 5663957 h 6319027"/>
              <a:gd name="connsiteX903" fmla="*/ 1582712 w 6319932"/>
              <a:gd name="connsiteY903" fmla="*/ 5642255 h 6319027"/>
              <a:gd name="connsiteX904" fmla="*/ 1604414 w 6319932"/>
              <a:gd name="connsiteY904" fmla="*/ 5620553 h 6319027"/>
              <a:gd name="connsiteX905" fmla="*/ 3736710 w 6319932"/>
              <a:gd name="connsiteY905" fmla="*/ 5610869 h 6319027"/>
              <a:gd name="connsiteX906" fmla="*/ 3744314 w 6319932"/>
              <a:gd name="connsiteY906" fmla="*/ 5618473 h 6319027"/>
              <a:gd name="connsiteX907" fmla="*/ 3736710 w 6319932"/>
              <a:gd name="connsiteY907" fmla="*/ 5626078 h 6319027"/>
              <a:gd name="connsiteX908" fmla="*/ 3729106 w 6319932"/>
              <a:gd name="connsiteY908" fmla="*/ 5618473 h 6319027"/>
              <a:gd name="connsiteX909" fmla="*/ 3736710 w 6319932"/>
              <a:gd name="connsiteY909" fmla="*/ 5610869 h 6319027"/>
              <a:gd name="connsiteX910" fmla="*/ 2583220 w 6319932"/>
              <a:gd name="connsiteY910" fmla="*/ 5610869 h 6319027"/>
              <a:gd name="connsiteX911" fmla="*/ 2590824 w 6319932"/>
              <a:gd name="connsiteY911" fmla="*/ 5618473 h 6319027"/>
              <a:gd name="connsiteX912" fmla="*/ 2583220 w 6319932"/>
              <a:gd name="connsiteY912" fmla="*/ 5626078 h 6319027"/>
              <a:gd name="connsiteX913" fmla="*/ 2575616 w 6319932"/>
              <a:gd name="connsiteY913" fmla="*/ 5618473 h 6319027"/>
              <a:gd name="connsiteX914" fmla="*/ 2583220 w 6319932"/>
              <a:gd name="connsiteY914" fmla="*/ 5610869 h 6319027"/>
              <a:gd name="connsiteX915" fmla="*/ 5076998 w 6319932"/>
              <a:gd name="connsiteY915" fmla="*/ 5606967 h 6319027"/>
              <a:gd name="connsiteX916" fmla="*/ 5106141 w 6319932"/>
              <a:gd name="connsiteY916" fmla="*/ 5636110 h 6319027"/>
              <a:gd name="connsiteX917" fmla="*/ 5076998 w 6319932"/>
              <a:gd name="connsiteY917" fmla="*/ 5665253 h 6319027"/>
              <a:gd name="connsiteX918" fmla="*/ 5047855 w 6319932"/>
              <a:gd name="connsiteY918" fmla="*/ 5636110 h 6319027"/>
              <a:gd name="connsiteX919" fmla="*/ 5076998 w 6319932"/>
              <a:gd name="connsiteY919" fmla="*/ 5606967 h 6319027"/>
              <a:gd name="connsiteX920" fmla="*/ 1242932 w 6319932"/>
              <a:gd name="connsiteY920" fmla="*/ 5606752 h 6319027"/>
              <a:gd name="connsiteX921" fmla="*/ 1272290 w 6319932"/>
              <a:gd name="connsiteY921" fmla="*/ 5636109 h 6319027"/>
              <a:gd name="connsiteX922" fmla="*/ 1242932 w 6319932"/>
              <a:gd name="connsiteY922" fmla="*/ 5665467 h 6319027"/>
              <a:gd name="connsiteX923" fmla="*/ 1213575 w 6319932"/>
              <a:gd name="connsiteY923" fmla="*/ 5636109 h 6319027"/>
              <a:gd name="connsiteX924" fmla="*/ 1242932 w 6319932"/>
              <a:gd name="connsiteY924" fmla="*/ 5606752 h 6319027"/>
              <a:gd name="connsiteX925" fmla="*/ 4336680 w 6319932"/>
              <a:gd name="connsiteY925" fmla="*/ 5605178 h 6319027"/>
              <a:gd name="connsiteX926" fmla="*/ 4351899 w 6319932"/>
              <a:gd name="connsiteY926" fmla="*/ 5620398 h 6319027"/>
              <a:gd name="connsiteX927" fmla="*/ 4336680 w 6319932"/>
              <a:gd name="connsiteY927" fmla="*/ 5635617 h 6319027"/>
              <a:gd name="connsiteX928" fmla="*/ 4321460 w 6319932"/>
              <a:gd name="connsiteY928" fmla="*/ 5620398 h 6319027"/>
              <a:gd name="connsiteX929" fmla="*/ 4336680 w 6319932"/>
              <a:gd name="connsiteY929" fmla="*/ 5605178 h 6319027"/>
              <a:gd name="connsiteX930" fmla="*/ 1983251 w 6319932"/>
              <a:gd name="connsiteY930" fmla="*/ 5605178 h 6319027"/>
              <a:gd name="connsiteX931" fmla="*/ 1998470 w 6319932"/>
              <a:gd name="connsiteY931" fmla="*/ 5620398 h 6319027"/>
              <a:gd name="connsiteX932" fmla="*/ 1983251 w 6319932"/>
              <a:gd name="connsiteY932" fmla="*/ 5635617 h 6319027"/>
              <a:gd name="connsiteX933" fmla="*/ 1968031 w 6319932"/>
              <a:gd name="connsiteY933" fmla="*/ 5620398 h 6319027"/>
              <a:gd name="connsiteX934" fmla="*/ 1983251 w 6319932"/>
              <a:gd name="connsiteY934" fmla="*/ 5605178 h 6319027"/>
              <a:gd name="connsiteX935" fmla="*/ 4091415 w 6319932"/>
              <a:gd name="connsiteY935" fmla="*/ 5604262 h 6319027"/>
              <a:gd name="connsiteX936" fmla="*/ 4102691 w 6319932"/>
              <a:gd name="connsiteY936" fmla="*/ 5615538 h 6319027"/>
              <a:gd name="connsiteX937" fmla="*/ 4091415 w 6319932"/>
              <a:gd name="connsiteY937" fmla="*/ 5626814 h 6319027"/>
              <a:gd name="connsiteX938" fmla="*/ 4080139 w 6319932"/>
              <a:gd name="connsiteY938" fmla="*/ 5615538 h 6319027"/>
              <a:gd name="connsiteX939" fmla="*/ 4091415 w 6319932"/>
              <a:gd name="connsiteY939" fmla="*/ 5604262 h 6319027"/>
              <a:gd name="connsiteX940" fmla="*/ 2228516 w 6319932"/>
              <a:gd name="connsiteY940" fmla="*/ 5604262 h 6319027"/>
              <a:gd name="connsiteX941" fmla="*/ 2239792 w 6319932"/>
              <a:gd name="connsiteY941" fmla="*/ 5615538 h 6319027"/>
              <a:gd name="connsiteX942" fmla="*/ 2228516 w 6319932"/>
              <a:gd name="connsiteY942" fmla="*/ 5626814 h 6319027"/>
              <a:gd name="connsiteX943" fmla="*/ 2217240 w 6319932"/>
              <a:gd name="connsiteY943" fmla="*/ 5615538 h 6319027"/>
              <a:gd name="connsiteX944" fmla="*/ 2228516 w 6319932"/>
              <a:gd name="connsiteY944" fmla="*/ 5604262 h 6319027"/>
              <a:gd name="connsiteX945" fmla="*/ 4574356 w 6319932"/>
              <a:gd name="connsiteY945" fmla="*/ 5590876 h 6319027"/>
              <a:gd name="connsiteX946" fmla="*/ 4592783 w 6319932"/>
              <a:gd name="connsiteY946" fmla="*/ 5609303 h 6319027"/>
              <a:gd name="connsiteX947" fmla="*/ 4574356 w 6319932"/>
              <a:gd name="connsiteY947" fmla="*/ 5627731 h 6319027"/>
              <a:gd name="connsiteX948" fmla="*/ 4555929 w 6319932"/>
              <a:gd name="connsiteY948" fmla="*/ 5609303 h 6319027"/>
              <a:gd name="connsiteX949" fmla="*/ 4574356 w 6319932"/>
              <a:gd name="connsiteY949" fmla="*/ 5590876 h 6319027"/>
              <a:gd name="connsiteX950" fmla="*/ 1745575 w 6319932"/>
              <a:gd name="connsiteY950" fmla="*/ 5590876 h 6319027"/>
              <a:gd name="connsiteX951" fmla="*/ 1764003 w 6319932"/>
              <a:gd name="connsiteY951" fmla="*/ 5609303 h 6319027"/>
              <a:gd name="connsiteX952" fmla="*/ 1745575 w 6319932"/>
              <a:gd name="connsiteY952" fmla="*/ 5627731 h 6319027"/>
              <a:gd name="connsiteX953" fmla="*/ 1727148 w 6319932"/>
              <a:gd name="connsiteY953" fmla="*/ 5609303 h 6319027"/>
              <a:gd name="connsiteX954" fmla="*/ 1745575 w 6319932"/>
              <a:gd name="connsiteY954" fmla="*/ 5590876 h 6319027"/>
              <a:gd name="connsiteX955" fmla="*/ 4941447 w 6319932"/>
              <a:gd name="connsiteY955" fmla="*/ 5586301 h 6319027"/>
              <a:gd name="connsiteX956" fmla="*/ 4966652 w 6319932"/>
              <a:gd name="connsiteY956" fmla="*/ 5611506 h 6319027"/>
              <a:gd name="connsiteX957" fmla="*/ 4941447 w 6319932"/>
              <a:gd name="connsiteY957" fmla="*/ 5636711 h 6319027"/>
              <a:gd name="connsiteX958" fmla="*/ 4916242 w 6319932"/>
              <a:gd name="connsiteY958" fmla="*/ 5611506 h 6319027"/>
              <a:gd name="connsiteX959" fmla="*/ 4941447 w 6319932"/>
              <a:gd name="connsiteY959" fmla="*/ 5586301 h 6319027"/>
              <a:gd name="connsiteX960" fmla="*/ 1378485 w 6319932"/>
              <a:gd name="connsiteY960" fmla="*/ 5586301 h 6319027"/>
              <a:gd name="connsiteX961" fmla="*/ 1403690 w 6319932"/>
              <a:gd name="connsiteY961" fmla="*/ 5611506 h 6319027"/>
              <a:gd name="connsiteX962" fmla="*/ 1378485 w 6319932"/>
              <a:gd name="connsiteY962" fmla="*/ 5636711 h 6319027"/>
              <a:gd name="connsiteX963" fmla="*/ 1353280 w 6319932"/>
              <a:gd name="connsiteY963" fmla="*/ 5611506 h 6319027"/>
              <a:gd name="connsiteX964" fmla="*/ 1378485 w 6319932"/>
              <a:gd name="connsiteY964" fmla="*/ 5586301 h 6319027"/>
              <a:gd name="connsiteX965" fmla="*/ 3839175 w 6319932"/>
              <a:gd name="connsiteY965" fmla="*/ 5584560 h 6319027"/>
              <a:gd name="connsiteX966" fmla="*/ 3846779 w 6319932"/>
              <a:gd name="connsiteY966" fmla="*/ 5592164 h 6319027"/>
              <a:gd name="connsiteX967" fmla="*/ 3839175 w 6319932"/>
              <a:gd name="connsiteY967" fmla="*/ 5599768 h 6319027"/>
              <a:gd name="connsiteX968" fmla="*/ 3831571 w 6319932"/>
              <a:gd name="connsiteY968" fmla="*/ 5592164 h 6319027"/>
              <a:gd name="connsiteX969" fmla="*/ 3839175 w 6319932"/>
              <a:gd name="connsiteY969" fmla="*/ 5584560 h 6319027"/>
              <a:gd name="connsiteX970" fmla="*/ 2480755 w 6319932"/>
              <a:gd name="connsiteY970" fmla="*/ 5584560 h 6319027"/>
              <a:gd name="connsiteX971" fmla="*/ 2488359 w 6319932"/>
              <a:gd name="connsiteY971" fmla="*/ 5592164 h 6319027"/>
              <a:gd name="connsiteX972" fmla="*/ 2480755 w 6319932"/>
              <a:gd name="connsiteY972" fmla="*/ 5599768 h 6319027"/>
              <a:gd name="connsiteX973" fmla="*/ 2473151 w 6319932"/>
              <a:gd name="connsiteY973" fmla="*/ 5592164 h 6319027"/>
              <a:gd name="connsiteX974" fmla="*/ 2480755 w 6319932"/>
              <a:gd name="connsiteY974" fmla="*/ 5584560 h 6319027"/>
              <a:gd name="connsiteX975" fmla="*/ 3159966 w 6319932"/>
              <a:gd name="connsiteY975" fmla="*/ 5581002 h 6319027"/>
              <a:gd name="connsiteX976" fmla="*/ 3163141 w 6319932"/>
              <a:gd name="connsiteY976" fmla="*/ 5584177 h 6319027"/>
              <a:gd name="connsiteX977" fmla="*/ 3159966 w 6319932"/>
              <a:gd name="connsiteY977" fmla="*/ 5587352 h 6319027"/>
              <a:gd name="connsiteX978" fmla="*/ 3156791 w 6319932"/>
              <a:gd name="connsiteY978" fmla="*/ 5584177 h 6319027"/>
              <a:gd name="connsiteX979" fmla="*/ 3159966 w 6319932"/>
              <a:gd name="connsiteY979" fmla="*/ 5581002 h 6319027"/>
              <a:gd name="connsiteX980" fmla="*/ 3265728 w 6319932"/>
              <a:gd name="connsiteY980" fmla="*/ 5578249 h 6319027"/>
              <a:gd name="connsiteX981" fmla="*/ 3269348 w 6319932"/>
              <a:gd name="connsiteY981" fmla="*/ 5581869 h 6319027"/>
              <a:gd name="connsiteX982" fmla="*/ 3265728 w 6319932"/>
              <a:gd name="connsiteY982" fmla="*/ 5585489 h 6319027"/>
              <a:gd name="connsiteX983" fmla="*/ 3262108 w 6319932"/>
              <a:gd name="connsiteY983" fmla="*/ 5581869 h 6319027"/>
              <a:gd name="connsiteX984" fmla="*/ 3265728 w 6319932"/>
              <a:gd name="connsiteY984" fmla="*/ 5578249 h 6319027"/>
              <a:gd name="connsiteX985" fmla="*/ 3054203 w 6319932"/>
              <a:gd name="connsiteY985" fmla="*/ 5578249 h 6319027"/>
              <a:gd name="connsiteX986" fmla="*/ 3057823 w 6319932"/>
              <a:gd name="connsiteY986" fmla="*/ 5581869 h 6319027"/>
              <a:gd name="connsiteX987" fmla="*/ 3054203 w 6319932"/>
              <a:gd name="connsiteY987" fmla="*/ 5585489 h 6319027"/>
              <a:gd name="connsiteX988" fmla="*/ 3050583 w 6319932"/>
              <a:gd name="connsiteY988" fmla="*/ 5581869 h 6319027"/>
              <a:gd name="connsiteX989" fmla="*/ 3054203 w 6319932"/>
              <a:gd name="connsiteY989" fmla="*/ 5578249 h 6319027"/>
              <a:gd name="connsiteX990" fmla="*/ 3371289 w 6319932"/>
              <a:gd name="connsiteY990" fmla="*/ 5571330 h 6319027"/>
              <a:gd name="connsiteX991" fmla="*/ 3374909 w 6319932"/>
              <a:gd name="connsiteY991" fmla="*/ 5574950 h 6319027"/>
              <a:gd name="connsiteX992" fmla="*/ 3371289 w 6319932"/>
              <a:gd name="connsiteY992" fmla="*/ 5578570 h 6319027"/>
              <a:gd name="connsiteX993" fmla="*/ 3367669 w 6319932"/>
              <a:gd name="connsiteY993" fmla="*/ 5574950 h 6319027"/>
              <a:gd name="connsiteX994" fmla="*/ 3371289 w 6319932"/>
              <a:gd name="connsiteY994" fmla="*/ 5571330 h 6319027"/>
              <a:gd name="connsiteX995" fmla="*/ 2948642 w 6319932"/>
              <a:gd name="connsiteY995" fmla="*/ 5571330 h 6319027"/>
              <a:gd name="connsiteX996" fmla="*/ 2952262 w 6319932"/>
              <a:gd name="connsiteY996" fmla="*/ 5574950 h 6319027"/>
              <a:gd name="connsiteX997" fmla="*/ 2948642 w 6319932"/>
              <a:gd name="connsiteY997" fmla="*/ 5578570 h 6319027"/>
              <a:gd name="connsiteX998" fmla="*/ 2945022 w 6319932"/>
              <a:gd name="connsiteY998" fmla="*/ 5574950 h 6319027"/>
              <a:gd name="connsiteX999" fmla="*/ 2948642 w 6319932"/>
              <a:gd name="connsiteY999" fmla="*/ 5571330 h 6319027"/>
              <a:gd name="connsiteX1000" fmla="*/ 4189554 w 6319932"/>
              <a:gd name="connsiteY1000" fmla="*/ 5564695 h 6319027"/>
              <a:gd name="connsiteX1001" fmla="*/ 4200900 w 6319932"/>
              <a:gd name="connsiteY1001" fmla="*/ 5576041 h 6319027"/>
              <a:gd name="connsiteX1002" fmla="*/ 4189554 w 6319932"/>
              <a:gd name="connsiteY1002" fmla="*/ 5587387 h 6319027"/>
              <a:gd name="connsiteX1003" fmla="*/ 4178208 w 6319932"/>
              <a:gd name="connsiteY1003" fmla="*/ 5576041 h 6319027"/>
              <a:gd name="connsiteX1004" fmla="*/ 4189554 w 6319932"/>
              <a:gd name="connsiteY1004" fmla="*/ 5564695 h 6319027"/>
              <a:gd name="connsiteX1005" fmla="*/ 2130377 w 6319932"/>
              <a:gd name="connsiteY1005" fmla="*/ 5564695 h 6319027"/>
              <a:gd name="connsiteX1006" fmla="*/ 2141723 w 6319932"/>
              <a:gd name="connsiteY1006" fmla="*/ 5576041 h 6319027"/>
              <a:gd name="connsiteX1007" fmla="*/ 2130377 w 6319932"/>
              <a:gd name="connsiteY1007" fmla="*/ 5587387 h 6319027"/>
              <a:gd name="connsiteX1008" fmla="*/ 2119031 w 6319932"/>
              <a:gd name="connsiteY1008" fmla="*/ 5576041 h 6319027"/>
              <a:gd name="connsiteX1009" fmla="*/ 2130377 w 6319932"/>
              <a:gd name="connsiteY1009" fmla="*/ 5564695 h 6319027"/>
              <a:gd name="connsiteX1010" fmla="*/ 4804136 w 6319932"/>
              <a:gd name="connsiteY1010" fmla="*/ 5562775 h 6319027"/>
              <a:gd name="connsiteX1011" fmla="*/ 4825838 w 6319932"/>
              <a:gd name="connsiteY1011" fmla="*/ 5584478 h 6319027"/>
              <a:gd name="connsiteX1012" fmla="*/ 4804136 w 6319932"/>
              <a:gd name="connsiteY1012" fmla="*/ 5606180 h 6319027"/>
              <a:gd name="connsiteX1013" fmla="*/ 4782434 w 6319932"/>
              <a:gd name="connsiteY1013" fmla="*/ 5584478 h 6319027"/>
              <a:gd name="connsiteX1014" fmla="*/ 4804136 w 6319932"/>
              <a:gd name="connsiteY1014" fmla="*/ 5562775 h 6319027"/>
              <a:gd name="connsiteX1015" fmla="*/ 1515795 w 6319932"/>
              <a:gd name="connsiteY1015" fmla="*/ 5562775 h 6319027"/>
              <a:gd name="connsiteX1016" fmla="*/ 1537498 w 6319932"/>
              <a:gd name="connsiteY1016" fmla="*/ 5584478 h 6319027"/>
              <a:gd name="connsiteX1017" fmla="*/ 1515795 w 6319932"/>
              <a:gd name="connsiteY1017" fmla="*/ 5606180 h 6319027"/>
              <a:gd name="connsiteX1018" fmla="*/ 1494093 w 6319932"/>
              <a:gd name="connsiteY1018" fmla="*/ 5584478 h 6319027"/>
              <a:gd name="connsiteX1019" fmla="*/ 1515795 w 6319932"/>
              <a:gd name="connsiteY1019" fmla="*/ 5562775 h 6319027"/>
              <a:gd name="connsiteX1020" fmla="*/ 3476448 w 6319932"/>
              <a:gd name="connsiteY1020" fmla="*/ 5559728 h 6319027"/>
              <a:gd name="connsiteX1021" fmla="*/ 3480153 w 6319932"/>
              <a:gd name="connsiteY1021" fmla="*/ 5563433 h 6319027"/>
              <a:gd name="connsiteX1022" fmla="*/ 3476448 w 6319932"/>
              <a:gd name="connsiteY1022" fmla="*/ 5567139 h 6319027"/>
              <a:gd name="connsiteX1023" fmla="*/ 3472743 w 6319932"/>
              <a:gd name="connsiteY1023" fmla="*/ 5563433 h 6319027"/>
              <a:gd name="connsiteX1024" fmla="*/ 3476448 w 6319932"/>
              <a:gd name="connsiteY1024" fmla="*/ 5559728 h 6319027"/>
              <a:gd name="connsiteX1025" fmla="*/ 2843482 w 6319932"/>
              <a:gd name="connsiteY1025" fmla="*/ 5559728 h 6319027"/>
              <a:gd name="connsiteX1026" fmla="*/ 2847188 w 6319932"/>
              <a:gd name="connsiteY1026" fmla="*/ 5563433 h 6319027"/>
              <a:gd name="connsiteX1027" fmla="*/ 2843482 w 6319932"/>
              <a:gd name="connsiteY1027" fmla="*/ 5567139 h 6319027"/>
              <a:gd name="connsiteX1028" fmla="*/ 2839777 w 6319932"/>
              <a:gd name="connsiteY1028" fmla="*/ 5563433 h 6319027"/>
              <a:gd name="connsiteX1029" fmla="*/ 2843482 w 6319932"/>
              <a:gd name="connsiteY1029" fmla="*/ 5559728 h 6319027"/>
              <a:gd name="connsiteX1030" fmla="*/ 4431217 w 6319932"/>
              <a:gd name="connsiteY1030" fmla="*/ 5557699 h 6319027"/>
              <a:gd name="connsiteX1031" fmla="*/ 4446436 w 6319932"/>
              <a:gd name="connsiteY1031" fmla="*/ 5572919 h 6319027"/>
              <a:gd name="connsiteX1032" fmla="*/ 4431217 w 6319932"/>
              <a:gd name="connsiteY1032" fmla="*/ 5588138 h 6319027"/>
              <a:gd name="connsiteX1033" fmla="*/ 4415997 w 6319932"/>
              <a:gd name="connsiteY1033" fmla="*/ 5572919 h 6319027"/>
              <a:gd name="connsiteX1034" fmla="*/ 4431217 w 6319932"/>
              <a:gd name="connsiteY1034" fmla="*/ 5557699 h 6319027"/>
              <a:gd name="connsiteX1035" fmla="*/ 1888714 w 6319932"/>
              <a:gd name="connsiteY1035" fmla="*/ 5557699 h 6319027"/>
              <a:gd name="connsiteX1036" fmla="*/ 1903933 w 6319932"/>
              <a:gd name="connsiteY1036" fmla="*/ 5572919 h 6319027"/>
              <a:gd name="connsiteX1037" fmla="*/ 1888714 w 6319932"/>
              <a:gd name="connsiteY1037" fmla="*/ 5588138 h 6319027"/>
              <a:gd name="connsiteX1038" fmla="*/ 1873494 w 6319932"/>
              <a:gd name="connsiteY1038" fmla="*/ 5572919 h 6319027"/>
              <a:gd name="connsiteX1039" fmla="*/ 1888714 w 6319932"/>
              <a:gd name="connsiteY1039" fmla="*/ 5557699 h 6319027"/>
              <a:gd name="connsiteX1040" fmla="*/ 3940449 w 6319932"/>
              <a:gd name="connsiteY1040" fmla="*/ 5553984 h 6319027"/>
              <a:gd name="connsiteX1041" fmla="*/ 3948054 w 6319932"/>
              <a:gd name="connsiteY1041" fmla="*/ 5561588 h 6319027"/>
              <a:gd name="connsiteX1042" fmla="*/ 3940449 w 6319932"/>
              <a:gd name="connsiteY1042" fmla="*/ 5569192 h 6319027"/>
              <a:gd name="connsiteX1043" fmla="*/ 3932845 w 6319932"/>
              <a:gd name="connsiteY1043" fmla="*/ 5561588 h 6319027"/>
              <a:gd name="connsiteX1044" fmla="*/ 3940449 w 6319932"/>
              <a:gd name="connsiteY1044" fmla="*/ 5553984 h 6319027"/>
              <a:gd name="connsiteX1045" fmla="*/ 2379482 w 6319932"/>
              <a:gd name="connsiteY1045" fmla="*/ 5553984 h 6319027"/>
              <a:gd name="connsiteX1046" fmla="*/ 2387087 w 6319932"/>
              <a:gd name="connsiteY1046" fmla="*/ 5561588 h 6319027"/>
              <a:gd name="connsiteX1047" fmla="*/ 2379482 w 6319932"/>
              <a:gd name="connsiteY1047" fmla="*/ 5569192 h 6319027"/>
              <a:gd name="connsiteX1048" fmla="*/ 2371878 w 6319932"/>
              <a:gd name="connsiteY1048" fmla="*/ 5561588 h 6319027"/>
              <a:gd name="connsiteX1049" fmla="*/ 2379482 w 6319932"/>
              <a:gd name="connsiteY1049" fmla="*/ 5553984 h 6319027"/>
              <a:gd name="connsiteX1050" fmla="*/ 3581005 w 6319932"/>
              <a:gd name="connsiteY1050" fmla="*/ 5543720 h 6319027"/>
              <a:gd name="connsiteX1051" fmla="*/ 3584625 w 6319932"/>
              <a:gd name="connsiteY1051" fmla="*/ 5547340 h 6319027"/>
              <a:gd name="connsiteX1052" fmla="*/ 3581005 w 6319932"/>
              <a:gd name="connsiteY1052" fmla="*/ 5550960 h 6319027"/>
              <a:gd name="connsiteX1053" fmla="*/ 3577385 w 6319932"/>
              <a:gd name="connsiteY1053" fmla="*/ 5547340 h 6319027"/>
              <a:gd name="connsiteX1054" fmla="*/ 3581005 w 6319932"/>
              <a:gd name="connsiteY1054" fmla="*/ 5543720 h 6319027"/>
              <a:gd name="connsiteX1055" fmla="*/ 2738926 w 6319932"/>
              <a:gd name="connsiteY1055" fmla="*/ 5543720 h 6319027"/>
              <a:gd name="connsiteX1056" fmla="*/ 2742546 w 6319932"/>
              <a:gd name="connsiteY1056" fmla="*/ 5547340 h 6319027"/>
              <a:gd name="connsiteX1057" fmla="*/ 2738926 w 6319932"/>
              <a:gd name="connsiteY1057" fmla="*/ 5550960 h 6319027"/>
              <a:gd name="connsiteX1058" fmla="*/ 2735306 w 6319932"/>
              <a:gd name="connsiteY1058" fmla="*/ 5547340 h 6319027"/>
              <a:gd name="connsiteX1059" fmla="*/ 2738926 w 6319932"/>
              <a:gd name="connsiteY1059" fmla="*/ 5543720 h 6319027"/>
              <a:gd name="connsiteX1060" fmla="*/ 5159550 w 6319932"/>
              <a:gd name="connsiteY1060" fmla="*/ 5541113 h 6319027"/>
              <a:gd name="connsiteX1061" fmla="*/ 5188389 w 6319932"/>
              <a:gd name="connsiteY1061" fmla="*/ 5569951 h 6319027"/>
              <a:gd name="connsiteX1062" fmla="*/ 5159550 w 6319932"/>
              <a:gd name="connsiteY1062" fmla="*/ 5598789 h 6319027"/>
              <a:gd name="connsiteX1063" fmla="*/ 5130712 w 6319932"/>
              <a:gd name="connsiteY1063" fmla="*/ 5569951 h 6319027"/>
              <a:gd name="connsiteX1064" fmla="*/ 5159550 w 6319932"/>
              <a:gd name="connsiteY1064" fmla="*/ 5541113 h 6319027"/>
              <a:gd name="connsiteX1065" fmla="*/ 1160381 w 6319932"/>
              <a:gd name="connsiteY1065" fmla="*/ 5541113 h 6319027"/>
              <a:gd name="connsiteX1066" fmla="*/ 1189219 w 6319932"/>
              <a:gd name="connsiteY1066" fmla="*/ 5569951 h 6319027"/>
              <a:gd name="connsiteX1067" fmla="*/ 1160381 w 6319932"/>
              <a:gd name="connsiteY1067" fmla="*/ 5598789 h 6319027"/>
              <a:gd name="connsiteX1068" fmla="*/ 1131543 w 6319932"/>
              <a:gd name="connsiteY1068" fmla="*/ 5569951 h 6319027"/>
              <a:gd name="connsiteX1069" fmla="*/ 1160381 w 6319932"/>
              <a:gd name="connsiteY1069" fmla="*/ 5541113 h 6319027"/>
              <a:gd name="connsiteX1070" fmla="*/ 4664967 w 6319932"/>
              <a:gd name="connsiteY1070" fmla="*/ 5536277 h 6319027"/>
              <a:gd name="connsiteX1071" fmla="*/ 4683395 w 6319932"/>
              <a:gd name="connsiteY1071" fmla="*/ 5554704 h 6319027"/>
              <a:gd name="connsiteX1072" fmla="*/ 4664967 w 6319932"/>
              <a:gd name="connsiteY1072" fmla="*/ 5573131 h 6319027"/>
              <a:gd name="connsiteX1073" fmla="*/ 4646540 w 6319932"/>
              <a:gd name="connsiteY1073" fmla="*/ 5554704 h 6319027"/>
              <a:gd name="connsiteX1074" fmla="*/ 4664967 w 6319932"/>
              <a:gd name="connsiteY1074" fmla="*/ 5536277 h 6319027"/>
              <a:gd name="connsiteX1075" fmla="*/ 1654963 w 6319932"/>
              <a:gd name="connsiteY1075" fmla="*/ 5536277 h 6319027"/>
              <a:gd name="connsiteX1076" fmla="*/ 1673391 w 6319932"/>
              <a:gd name="connsiteY1076" fmla="*/ 5554704 h 6319027"/>
              <a:gd name="connsiteX1077" fmla="*/ 1654963 w 6319932"/>
              <a:gd name="connsiteY1077" fmla="*/ 5573131 h 6319027"/>
              <a:gd name="connsiteX1078" fmla="*/ 1636536 w 6319932"/>
              <a:gd name="connsiteY1078" fmla="*/ 5554704 h 6319027"/>
              <a:gd name="connsiteX1079" fmla="*/ 1654963 w 6319932"/>
              <a:gd name="connsiteY1079" fmla="*/ 5536277 h 6319027"/>
              <a:gd name="connsiteX1080" fmla="*/ 3684760 w 6319932"/>
              <a:gd name="connsiteY1080" fmla="*/ 5523082 h 6319027"/>
              <a:gd name="connsiteX1081" fmla="*/ 3688380 w 6319932"/>
              <a:gd name="connsiteY1081" fmla="*/ 5526702 h 6319027"/>
              <a:gd name="connsiteX1082" fmla="*/ 3684760 w 6319932"/>
              <a:gd name="connsiteY1082" fmla="*/ 5530322 h 6319027"/>
              <a:gd name="connsiteX1083" fmla="*/ 3681140 w 6319932"/>
              <a:gd name="connsiteY1083" fmla="*/ 5526702 h 6319027"/>
              <a:gd name="connsiteX1084" fmla="*/ 3684760 w 6319932"/>
              <a:gd name="connsiteY1084" fmla="*/ 5523082 h 6319027"/>
              <a:gd name="connsiteX1085" fmla="*/ 2635171 w 6319932"/>
              <a:gd name="connsiteY1085" fmla="*/ 5523082 h 6319027"/>
              <a:gd name="connsiteX1086" fmla="*/ 2638791 w 6319932"/>
              <a:gd name="connsiteY1086" fmla="*/ 5526702 h 6319027"/>
              <a:gd name="connsiteX1087" fmla="*/ 2635171 w 6319932"/>
              <a:gd name="connsiteY1087" fmla="*/ 5530322 h 6319027"/>
              <a:gd name="connsiteX1088" fmla="*/ 2631551 w 6319932"/>
              <a:gd name="connsiteY1088" fmla="*/ 5526702 h 6319027"/>
              <a:gd name="connsiteX1089" fmla="*/ 2635171 w 6319932"/>
              <a:gd name="connsiteY1089" fmla="*/ 5523082 h 6319027"/>
              <a:gd name="connsiteX1090" fmla="*/ 5025935 w 6319932"/>
              <a:gd name="connsiteY1090" fmla="*/ 5523008 h 6319027"/>
              <a:gd name="connsiteX1091" fmla="*/ 5050766 w 6319932"/>
              <a:gd name="connsiteY1091" fmla="*/ 5547839 h 6319027"/>
              <a:gd name="connsiteX1092" fmla="*/ 5025935 w 6319932"/>
              <a:gd name="connsiteY1092" fmla="*/ 5572670 h 6319027"/>
              <a:gd name="connsiteX1093" fmla="*/ 5001104 w 6319932"/>
              <a:gd name="connsiteY1093" fmla="*/ 5547839 h 6319027"/>
              <a:gd name="connsiteX1094" fmla="*/ 5025935 w 6319932"/>
              <a:gd name="connsiteY1094" fmla="*/ 5523008 h 6319027"/>
              <a:gd name="connsiteX1095" fmla="*/ 1293996 w 6319932"/>
              <a:gd name="connsiteY1095" fmla="*/ 5523008 h 6319027"/>
              <a:gd name="connsiteX1096" fmla="*/ 1318827 w 6319932"/>
              <a:gd name="connsiteY1096" fmla="*/ 5547839 h 6319027"/>
              <a:gd name="connsiteX1097" fmla="*/ 1293996 w 6319932"/>
              <a:gd name="connsiteY1097" fmla="*/ 5572670 h 6319027"/>
              <a:gd name="connsiteX1098" fmla="*/ 1269165 w 6319932"/>
              <a:gd name="connsiteY1098" fmla="*/ 5547839 h 6319027"/>
              <a:gd name="connsiteX1099" fmla="*/ 1293996 w 6319932"/>
              <a:gd name="connsiteY1099" fmla="*/ 5523008 h 6319027"/>
              <a:gd name="connsiteX1100" fmla="*/ 4286023 w 6319932"/>
              <a:gd name="connsiteY1100" fmla="*/ 5520919 h 6319027"/>
              <a:gd name="connsiteX1101" fmla="*/ 4297728 w 6319932"/>
              <a:gd name="connsiteY1101" fmla="*/ 5532624 h 6319027"/>
              <a:gd name="connsiteX1102" fmla="*/ 4286023 w 6319932"/>
              <a:gd name="connsiteY1102" fmla="*/ 5544328 h 6319027"/>
              <a:gd name="connsiteX1103" fmla="*/ 4274318 w 6319932"/>
              <a:gd name="connsiteY1103" fmla="*/ 5532624 h 6319027"/>
              <a:gd name="connsiteX1104" fmla="*/ 4286023 w 6319932"/>
              <a:gd name="connsiteY1104" fmla="*/ 5520919 h 6319027"/>
              <a:gd name="connsiteX1105" fmla="*/ 2033908 w 6319932"/>
              <a:gd name="connsiteY1105" fmla="*/ 5520919 h 6319027"/>
              <a:gd name="connsiteX1106" fmla="*/ 2045612 w 6319932"/>
              <a:gd name="connsiteY1106" fmla="*/ 5532624 h 6319027"/>
              <a:gd name="connsiteX1107" fmla="*/ 2033908 w 6319932"/>
              <a:gd name="connsiteY1107" fmla="*/ 5544328 h 6319027"/>
              <a:gd name="connsiteX1108" fmla="*/ 2022203 w 6319932"/>
              <a:gd name="connsiteY1108" fmla="*/ 5532624 h 6319027"/>
              <a:gd name="connsiteX1109" fmla="*/ 2033908 w 6319932"/>
              <a:gd name="connsiteY1109" fmla="*/ 5520919 h 6319027"/>
              <a:gd name="connsiteX1110" fmla="*/ 4040353 w 6319932"/>
              <a:gd name="connsiteY1110" fmla="*/ 5519269 h 6319027"/>
              <a:gd name="connsiteX1111" fmla="*/ 4047882 w 6319932"/>
              <a:gd name="connsiteY1111" fmla="*/ 5526798 h 6319027"/>
              <a:gd name="connsiteX1112" fmla="*/ 4040353 w 6319932"/>
              <a:gd name="connsiteY1112" fmla="*/ 5534327 h 6319027"/>
              <a:gd name="connsiteX1113" fmla="*/ 4032824 w 6319932"/>
              <a:gd name="connsiteY1113" fmla="*/ 5526798 h 6319027"/>
              <a:gd name="connsiteX1114" fmla="*/ 4040353 w 6319932"/>
              <a:gd name="connsiteY1114" fmla="*/ 5519269 h 6319027"/>
              <a:gd name="connsiteX1115" fmla="*/ 2279578 w 6319932"/>
              <a:gd name="connsiteY1115" fmla="*/ 5519269 h 6319027"/>
              <a:gd name="connsiteX1116" fmla="*/ 2287107 w 6319932"/>
              <a:gd name="connsiteY1116" fmla="*/ 5526798 h 6319027"/>
              <a:gd name="connsiteX1117" fmla="*/ 2279578 w 6319932"/>
              <a:gd name="connsiteY1117" fmla="*/ 5534327 h 6319027"/>
              <a:gd name="connsiteX1118" fmla="*/ 2272049 w 6319932"/>
              <a:gd name="connsiteY1118" fmla="*/ 5526798 h 6319027"/>
              <a:gd name="connsiteX1119" fmla="*/ 2279578 w 6319932"/>
              <a:gd name="connsiteY1119" fmla="*/ 5519269 h 6319027"/>
              <a:gd name="connsiteX1120" fmla="*/ 4523842 w 6319932"/>
              <a:gd name="connsiteY1120" fmla="*/ 5506591 h 6319027"/>
              <a:gd name="connsiteX1121" fmla="*/ 4539061 w 6319932"/>
              <a:gd name="connsiteY1121" fmla="*/ 5521811 h 6319027"/>
              <a:gd name="connsiteX1122" fmla="*/ 4523842 w 6319932"/>
              <a:gd name="connsiteY1122" fmla="*/ 5537030 h 6319027"/>
              <a:gd name="connsiteX1123" fmla="*/ 4508622 w 6319932"/>
              <a:gd name="connsiteY1123" fmla="*/ 5521811 h 6319027"/>
              <a:gd name="connsiteX1124" fmla="*/ 4523842 w 6319932"/>
              <a:gd name="connsiteY1124" fmla="*/ 5506591 h 6319027"/>
              <a:gd name="connsiteX1125" fmla="*/ 1796089 w 6319932"/>
              <a:gd name="connsiteY1125" fmla="*/ 5506591 h 6319027"/>
              <a:gd name="connsiteX1126" fmla="*/ 1811308 w 6319932"/>
              <a:gd name="connsiteY1126" fmla="*/ 5521811 h 6319027"/>
              <a:gd name="connsiteX1127" fmla="*/ 1796089 w 6319932"/>
              <a:gd name="connsiteY1127" fmla="*/ 5537030 h 6319027"/>
              <a:gd name="connsiteX1128" fmla="*/ 1780869 w 6319932"/>
              <a:gd name="connsiteY1128" fmla="*/ 5521811 h 6319027"/>
              <a:gd name="connsiteX1129" fmla="*/ 1796089 w 6319932"/>
              <a:gd name="connsiteY1129" fmla="*/ 5506591 h 6319027"/>
              <a:gd name="connsiteX1130" fmla="*/ 4890611 w 6319932"/>
              <a:gd name="connsiteY1130" fmla="*/ 5501836 h 6319027"/>
              <a:gd name="connsiteX1131" fmla="*/ 4912313 w 6319932"/>
              <a:gd name="connsiteY1131" fmla="*/ 5523538 h 6319027"/>
              <a:gd name="connsiteX1132" fmla="*/ 4890611 w 6319932"/>
              <a:gd name="connsiteY1132" fmla="*/ 5545240 h 6319027"/>
              <a:gd name="connsiteX1133" fmla="*/ 4868909 w 6319932"/>
              <a:gd name="connsiteY1133" fmla="*/ 5523538 h 6319027"/>
              <a:gd name="connsiteX1134" fmla="*/ 4890611 w 6319932"/>
              <a:gd name="connsiteY1134" fmla="*/ 5501836 h 6319027"/>
              <a:gd name="connsiteX1135" fmla="*/ 1429319 w 6319932"/>
              <a:gd name="connsiteY1135" fmla="*/ 5501836 h 6319027"/>
              <a:gd name="connsiteX1136" fmla="*/ 1451022 w 6319932"/>
              <a:gd name="connsiteY1136" fmla="*/ 5523538 h 6319027"/>
              <a:gd name="connsiteX1137" fmla="*/ 1429319 w 6319932"/>
              <a:gd name="connsiteY1137" fmla="*/ 5545240 h 6319027"/>
              <a:gd name="connsiteX1138" fmla="*/ 1407617 w 6319932"/>
              <a:gd name="connsiteY1138" fmla="*/ 5523538 h 6319027"/>
              <a:gd name="connsiteX1139" fmla="*/ 1429319 w 6319932"/>
              <a:gd name="connsiteY1139" fmla="*/ 5501836 h 6319027"/>
              <a:gd name="connsiteX1140" fmla="*/ 3787516 w 6319932"/>
              <a:gd name="connsiteY1140" fmla="*/ 5498383 h 6319027"/>
              <a:gd name="connsiteX1141" fmla="*/ 3790691 w 6319932"/>
              <a:gd name="connsiteY1141" fmla="*/ 5501558 h 6319027"/>
              <a:gd name="connsiteX1142" fmla="*/ 3787516 w 6319932"/>
              <a:gd name="connsiteY1142" fmla="*/ 5504733 h 6319027"/>
              <a:gd name="connsiteX1143" fmla="*/ 3784341 w 6319932"/>
              <a:gd name="connsiteY1143" fmla="*/ 5501558 h 6319027"/>
              <a:gd name="connsiteX1144" fmla="*/ 3787516 w 6319932"/>
              <a:gd name="connsiteY1144" fmla="*/ 5498383 h 6319027"/>
              <a:gd name="connsiteX1145" fmla="*/ 2532415 w 6319932"/>
              <a:gd name="connsiteY1145" fmla="*/ 5498383 h 6319027"/>
              <a:gd name="connsiteX1146" fmla="*/ 2535589 w 6319932"/>
              <a:gd name="connsiteY1146" fmla="*/ 5501558 h 6319027"/>
              <a:gd name="connsiteX1147" fmla="*/ 2532415 w 6319932"/>
              <a:gd name="connsiteY1147" fmla="*/ 5504733 h 6319027"/>
              <a:gd name="connsiteX1148" fmla="*/ 2529240 w 6319932"/>
              <a:gd name="connsiteY1148" fmla="*/ 5501558 h 6319027"/>
              <a:gd name="connsiteX1149" fmla="*/ 2532415 w 6319932"/>
              <a:gd name="connsiteY1149" fmla="*/ 5498383 h 6319027"/>
              <a:gd name="connsiteX1150" fmla="*/ 4138712 w 6319932"/>
              <a:gd name="connsiteY1150" fmla="*/ 5480325 h 6319027"/>
              <a:gd name="connsiteX1151" fmla="*/ 4146241 w 6319932"/>
              <a:gd name="connsiteY1151" fmla="*/ 5487854 h 6319027"/>
              <a:gd name="connsiteX1152" fmla="*/ 4138712 w 6319932"/>
              <a:gd name="connsiteY1152" fmla="*/ 5495383 h 6319027"/>
              <a:gd name="connsiteX1153" fmla="*/ 4131183 w 6319932"/>
              <a:gd name="connsiteY1153" fmla="*/ 5487854 h 6319027"/>
              <a:gd name="connsiteX1154" fmla="*/ 4138712 w 6319932"/>
              <a:gd name="connsiteY1154" fmla="*/ 5480325 h 6319027"/>
              <a:gd name="connsiteX1155" fmla="*/ 2181218 w 6319932"/>
              <a:gd name="connsiteY1155" fmla="*/ 5480250 h 6319027"/>
              <a:gd name="connsiteX1156" fmla="*/ 2188822 w 6319932"/>
              <a:gd name="connsiteY1156" fmla="*/ 5487854 h 6319027"/>
              <a:gd name="connsiteX1157" fmla="*/ 2181218 w 6319932"/>
              <a:gd name="connsiteY1157" fmla="*/ 5495458 h 6319027"/>
              <a:gd name="connsiteX1158" fmla="*/ 2173614 w 6319932"/>
              <a:gd name="connsiteY1158" fmla="*/ 5487854 h 6319027"/>
              <a:gd name="connsiteX1159" fmla="*/ 2181218 w 6319932"/>
              <a:gd name="connsiteY1159" fmla="*/ 5480250 h 6319027"/>
              <a:gd name="connsiteX1160" fmla="*/ 4753474 w 6319932"/>
              <a:gd name="connsiteY1160" fmla="*/ 5478328 h 6319027"/>
              <a:gd name="connsiteX1161" fmla="*/ 4771901 w 6319932"/>
              <a:gd name="connsiteY1161" fmla="*/ 5496755 h 6319027"/>
              <a:gd name="connsiteX1162" fmla="*/ 4753474 w 6319932"/>
              <a:gd name="connsiteY1162" fmla="*/ 5515182 h 6319027"/>
              <a:gd name="connsiteX1163" fmla="*/ 4735047 w 6319932"/>
              <a:gd name="connsiteY1163" fmla="*/ 5496755 h 6319027"/>
              <a:gd name="connsiteX1164" fmla="*/ 4753474 w 6319932"/>
              <a:gd name="connsiteY1164" fmla="*/ 5478328 h 6319027"/>
              <a:gd name="connsiteX1165" fmla="*/ 1566456 w 6319932"/>
              <a:gd name="connsiteY1165" fmla="*/ 5478328 h 6319027"/>
              <a:gd name="connsiteX1166" fmla="*/ 1584884 w 6319932"/>
              <a:gd name="connsiteY1166" fmla="*/ 5496755 h 6319027"/>
              <a:gd name="connsiteX1167" fmla="*/ 1566456 w 6319932"/>
              <a:gd name="connsiteY1167" fmla="*/ 5515182 h 6319027"/>
              <a:gd name="connsiteX1168" fmla="*/ 1548029 w 6319932"/>
              <a:gd name="connsiteY1168" fmla="*/ 5496755 h 6319027"/>
              <a:gd name="connsiteX1169" fmla="*/ 1566456 w 6319932"/>
              <a:gd name="connsiteY1169" fmla="*/ 5478328 h 6319027"/>
              <a:gd name="connsiteX1170" fmla="*/ 4380666 w 6319932"/>
              <a:gd name="connsiteY1170" fmla="*/ 5473652 h 6319027"/>
              <a:gd name="connsiteX1171" fmla="*/ 4392371 w 6319932"/>
              <a:gd name="connsiteY1171" fmla="*/ 5485357 h 6319027"/>
              <a:gd name="connsiteX1172" fmla="*/ 4380666 w 6319932"/>
              <a:gd name="connsiteY1172" fmla="*/ 5497061 h 6319027"/>
              <a:gd name="connsiteX1173" fmla="*/ 4368961 w 6319932"/>
              <a:gd name="connsiteY1173" fmla="*/ 5485357 h 6319027"/>
              <a:gd name="connsiteX1174" fmla="*/ 4380666 w 6319932"/>
              <a:gd name="connsiteY1174" fmla="*/ 5473652 h 6319027"/>
              <a:gd name="connsiteX1175" fmla="*/ 1939266 w 6319932"/>
              <a:gd name="connsiteY1175" fmla="*/ 5473652 h 6319027"/>
              <a:gd name="connsiteX1176" fmla="*/ 1950970 w 6319932"/>
              <a:gd name="connsiteY1176" fmla="*/ 5485357 h 6319027"/>
              <a:gd name="connsiteX1177" fmla="*/ 1939266 w 6319932"/>
              <a:gd name="connsiteY1177" fmla="*/ 5497061 h 6319027"/>
              <a:gd name="connsiteX1178" fmla="*/ 1927561 w 6319932"/>
              <a:gd name="connsiteY1178" fmla="*/ 5485357 h 6319027"/>
              <a:gd name="connsiteX1179" fmla="*/ 1939266 w 6319932"/>
              <a:gd name="connsiteY1179" fmla="*/ 5473652 h 6319027"/>
              <a:gd name="connsiteX1180" fmla="*/ 5239819 w 6319932"/>
              <a:gd name="connsiteY1180" fmla="*/ 5472203 h 6319027"/>
              <a:gd name="connsiteX1181" fmla="*/ 5268657 w 6319932"/>
              <a:gd name="connsiteY1181" fmla="*/ 5501041 h 6319027"/>
              <a:gd name="connsiteX1182" fmla="*/ 5239819 w 6319932"/>
              <a:gd name="connsiteY1182" fmla="*/ 5529880 h 6319027"/>
              <a:gd name="connsiteX1183" fmla="*/ 5210981 w 6319932"/>
              <a:gd name="connsiteY1183" fmla="*/ 5501041 h 6319027"/>
              <a:gd name="connsiteX1184" fmla="*/ 5239819 w 6319932"/>
              <a:gd name="connsiteY1184" fmla="*/ 5472203 h 6319027"/>
              <a:gd name="connsiteX1185" fmla="*/ 1080111 w 6319932"/>
              <a:gd name="connsiteY1185" fmla="*/ 5472203 h 6319027"/>
              <a:gd name="connsiteX1186" fmla="*/ 1108950 w 6319932"/>
              <a:gd name="connsiteY1186" fmla="*/ 5501041 h 6319027"/>
              <a:gd name="connsiteX1187" fmla="*/ 1080111 w 6319932"/>
              <a:gd name="connsiteY1187" fmla="*/ 5529880 h 6319027"/>
              <a:gd name="connsiteX1188" fmla="*/ 1051273 w 6319932"/>
              <a:gd name="connsiteY1188" fmla="*/ 5501041 h 6319027"/>
              <a:gd name="connsiteX1189" fmla="*/ 1080111 w 6319932"/>
              <a:gd name="connsiteY1189" fmla="*/ 5472203 h 6319027"/>
              <a:gd name="connsiteX1190" fmla="*/ 3889078 w 6319932"/>
              <a:gd name="connsiteY1190" fmla="*/ 5468336 h 6319027"/>
              <a:gd name="connsiteX1191" fmla="*/ 3892698 w 6319932"/>
              <a:gd name="connsiteY1191" fmla="*/ 5471956 h 6319027"/>
              <a:gd name="connsiteX1192" fmla="*/ 3889078 w 6319932"/>
              <a:gd name="connsiteY1192" fmla="*/ 5475576 h 6319027"/>
              <a:gd name="connsiteX1193" fmla="*/ 3885458 w 6319932"/>
              <a:gd name="connsiteY1193" fmla="*/ 5471956 h 6319027"/>
              <a:gd name="connsiteX1194" fmla="*/ 3889078 w 6319932"/>
              <a:gd name="connsiteY1194" fmla="*/ 5468336 h 6319027"/>
              <a:gd name="connsiteX1195" fmla="*/ 2430853 w 6319932"/>
              <a:gd name="connsiteY1195" fmla="*/ 5468336 h 6319027"/>
              <a:gd name="connsiteX1196" fmla="*/ 2434473 w 6319932"/>
              <a:gd name="connsiteY1196" fmla="*/ 5471956 h 6319027"/>
              <a:gd name="connsiteX1197" fmla="*/ 2430853 w 6319932"/>
              <a:gd name="connsiteY1197" fmla="*/ 5475576 h 6319027"/>
              <a:gd name="connsiteX1198" fmla="*/ 2427233 w 6319932"/>
              <a:gd name="connsiteY1198" fmla="*/ 5471956 h 6319027"/>
              <a:gd name="connsiteX1199" fmla="*/ 2430853 w 6319932"/>
              <a:gd name="connsiteY1199" fmla="*/ 5468336 h 6319027"/>
              <a:gd name="connsiteX1200" fmla="*/ 5108149 w 6319932"/>
              <a:gd name="connsiteY1200" fmla="*/ 5456432 h 6319027"/>
              <a:gd name="connsiteX1201" fmla="*/ 5132980 w 6319932"/>
              <a:gd name="connsiteY1201" fmla="*/ 5481263 h 6319027"/>
              <a:gd name="connsiteX1202" fmla="*/ 5108149 w 6319932"/>
              <a:gd name="connsiteY1202" fmla="*/ 5506094 h 6319027"/>
              <a:gd name="connsiteX1203" fmla="*/ 5083318 w 6319932"/>
              <a:gd name="connsiteY1203" fmla="*/ 5481263 h 6319027"/>
              <a:gd name="connsiteX1204" fmla="*/ 5108149 w 6319932"/>
              <a:gd name="connsiteY1204" fmla="*/ 5456432 h 6319027"/>
              <a:gd name="connsiteX1205" fmla="*/ 1211782 w 6319932"/>
              <a:gd name="connsiteY1205" fmla="*/ 5456371 h 6319027"/>
              <a:gd name="connsiteX1206" fmla="*/ 1236674 w 6319932"/>
              <a:gd name="connsiteY1206" fmla="*/ 5481263 h 6319027"/>
              <a:gd name="connsiteX1207" fmla="*/ 1211782 w 6319932"/>
              <a:gd name="connsiteY1207" fmla="*/ 5506155 h 6319027"/>
              <a:gd name="connsiteX1208" fmla="*/ 1186889 w 6319932"/>
              <a:gd name="connsiteY1208" fmla="*/ 5481263 h 6319027"/>
              <a:gd name="connsiteX1209" fmla="*/ 1211782 w 6319932"/>
              <a:gd name="connsiteY1209" fmla="*/ 5456371 h 6319027"/>
              <a:gd name="connsiteX1210" fmla="*/ 4614416 w 6319932"/>
              <a:gd name="connsiteY1210" fmla="*/ 5451930 h 6319027"/>
              <a:gd name="connsiteX1211" fmla="*/ 4629635 w 6319932"/>
              <a:gd name="connsiteY1211" fmla="*/ 5467149 h 6319027"/>
              <a:gd name="connsiteX1212" fmla="*/ 4614416 w 6319932"/>
              <a:gd name="connsiteY1212" fmla="*/ 5482369 h 6319027"/>
              <a:gd name="connsiteX1213" fmla="*/ 4599196 w 6319932"/>
              <a:gd name="connsiteY1213" fmla="*/ 5467149 h 6319027"/>
              <a:gd name="connsiteX1214" fmla="*/ 4614416 w 6319932"/>
              <a:gd name="connsiteY1214" fmla="*/ 5451930 h 6319027"/>
              <a:gd name="connsiteX1215" fmla="*/ 1705516 w 6319932"/>
              <a:gd name="connsiteY1215" fmla="*/ 5451930 h 6319027"/>
              <a:gd name="connsiteX1216" fmla="*/ 1720735 w 6319932"/>
              <a:gd name="connsiteY1216" fmla="*/ 5467149 h 6319027"/>
              <a:gd name="connsiteX1217" fmla="*/ 1705516 w 6319932"/>
              <a:gd name="connsiteY1217" fmla="*/ 5482369 h 6319027"/>
              <a:gd name="connsiteX1218" fmla="*/ 1690296 w 6319932"/>
              <a:gd name="connsiteY1218" fmla="*/ 5467149 h 6319027"/>
              <a:gd name="connsiteX1219" fmla="*/ 1705516 w 6319932"/>
              <a:gd name="connsiteY1219" fmla="*/ 5451930 h 6319027"/>
              <a:gd name="connsiteX1220" fmla="*/ 4974831 w 6319932"/>
              <a:gd name="connsiteY1220" fmla="*/ 5437814 h 6319027"/>
              <a:gd name="connsiteX1221" fmla="*/ 4996533 w 6319932"/>
              <a:gd name="connsiteY1221" fmla="*/ 5459516 h 6319027"/>
              <a:gd name="connsiteX1222" fmla="*/ 4974831 w 6319932"/>
              <a:gd name="connsiteY1222" fmla="*/ 5481218 h 6319027"/>
              <a:gd name="connsiteX1223" fmla="*/ 4953128 w 6319932"/>
              <a:gd name="connsiteY1223" fmla="*/ 5459516 h 6319027"/>
              <a:gd name="connsiteX1224" fmla="*/ 4974831 w 6319932"/>
              <a:gd name="connsiteY1224" fmla="*/ 5437814 h 6319027"/>
              <a:gd name="connsiteX1225" fmla="*/ 1345100 w 6319932"/>
              <a:gd name="connsiteY1225" fmla="*/ 5437814 h 6319027"/>
              <a:gd name="connsiteX1226" fmla="*/ 1366803 w 6319932"/>
              <a:gd name="connsiteY1226" fmla="*/ 5459516 h 6319027"/>
              <a:gd name="connsiteX1227" fmla="*/ 1345100 w 6319932"/>
              <a:gd name="connsiteY1227" fmla="*/ 5481218 h 6319027"/>
              <a:gd name="connsiteX1228" fmla="*/ 1323398 w 6319932"/>
              <a:gd name="connsiteY1228" fmla="*/ 5459516 h 6319027"/>
              <a:gd name="connsiteX1229" fmla="*/ 1345100 w 6319932"/>
              <a:gd name="connsiteY1229" fmla="*/ 5437814 h 6319027"/>
              <a:gd name="connsiteX1230" fmla="*/ 4235355 w 6319932"/>
              <a:gd name="connsiteY1230" fmla="*/ 5437297 h 6319027"/>
              <a:gd name="connsiteX1231" fmla="*/ 4242884 w 6319932"/>
              <a:gd name="connsiteY1231" fmla="*/ 5444826 h 6319027"/>
              <a:gd name="connsiteX1232" fmla="*/ 4235355 w 6319932"/>
              <a:gd name="connsiteY1232" fmla="*/ 5452356 h 6319027"/>
              <a:gd name="connsiteX1233" fmla="*/ 4227826 w 6319932"/>
              <a:gd name="connsiteY1233" fmla="*/ 5444826 h 6319027"/>
              <a:gd name="connsiteX1234" fmla="*/ 4235355 w 6319932"/>
              <a:gd name="connsiteY1234" fmla="*/ 5437297 h 6319027"/>
              <a:gd name="connsiteX1235" fmla="*/ 2084576 w 6319932"/>
              <a:gd name="connsiteY1235" fmla="*/ 5437297 h 6319027"/>
              <a:gd name="connsiteX1236" fmla="*/ 2092105 w 6319932"/>
              <a:gd name="connsiteY1236" fmla="*/ 5444826 h 6319027"/>
              <a:gd name="connsiteX1237" fmla="*/ 2084576 w 6319932"/>
              <a:gd name="connsiteY1237" fmla="*/ 5452356 h 6319027"/>
              <a:gd name="connsiteX1238" fmla="*/ 2077047 w 6319932"/>
              <a:gd name="connsiteY1238" fmla="*/ 5444826 h 6319027"/>
              <a:gd name="connsiteX1239" fmla="*/ 2084576 w 6319932"/>
              <a:gd name="connsiteY1239" fmla="*/ 5437297 h 6319027"/>
              <a:gd name="connsiteX1240" fmla="*/ 3989251 w 6319932"/>
              <a:gd name="connsiteY1240" fmla="*/ 5434246 h 6319027"/>
              <a:gd name="connsiteX1241" fmla="*/ 3992957 w 6319932"/>
              <a:gd name="connsiteY1241" fmla="*/ 5437951 h 6319027"/>
              <a:gd name="connsiteX1242" fmla="*/ 3989251 w 6319932"/>
              <a:gd name="connsiteY1242" fmla="*/ 5441657 h 6319027"/>
              <a:gd name="connsiteX1243" fmla="*/ 3985546 w 6319932"/>
              <a:gd name="connsiteY1243" fmla="*/ 5437951 h 6319027"/>
              <a:gd name="connsiteX1244" fmla="*/ 3989251 w 6319932"/>
              <a:gd name="connsiteY1244" fmla="*/ 5434246 h 6319027"/>
              <a:gd name="connsiteX1245" fmla="*/ 2330679 w 6319932"/>
              <a:gd name="connsiteY1245" fmla="*/ 5434246 h 6319027"/>
              <a:gd name="connsiteX1246" fmla="*/ 2334385 w 6319932"/>
              <a:gd name="connsiteY1246" fmla="*/ 5437951 h 6319027"/>
              <a:gd name="connsiteX1247" fmla="*/ 2330679 w 6319932"/>
              <a:gd name="connsiteY1247" fmla="*/ 5441657 h 6319027"/>
              <a:gd name="connsiteX1248" fmla="*/ 2326974 w 6319932"/>
              <a:gd name="connsiteY1248" fmla="*/ 5437951 h 6319027"/>
              <a:gd name="connsiteX1249" fmla="*/ 2330679 w 6319932"/>
              <a:gd name="connsiteY1249" fmla="*/ 5434246 h 6319027"/>
              <a:gd name="connsiteX1250" fmla="*/ 4473328 w 6319932"/>
              <a:gd name="connsiteY1250" fmla="*/ 5423042 h 6319027"/>
              <a:gd name="connsiteX1251" fmla="*/ 4484604 w 6319932"/>
              <a:gd name="connsiteY1251" fmla="*/ 5434318 h 6319027"/>
              <a:gd name="connsiteX1252" fmla="*/ 4473328 w 6319932"/>
              <a:gd name="connsiteY1252" fmla="*/ 5445594 h 6319027"/>
              <a:gd name="connsiteX1253" fmla="*/ 4462052 w 6319932"/>
              <a:gd name="connsiteY1253" fmla="*/ 5434318 h 6319027"/>
              <a:gd name="connsiteX1254" fmla="*/ 4473328 w 6319932"/>
              <a:gd name="connsiteY1254" fmla="*/ 5423042 h 6319027"/>
              <a:gd name="connsiteX1255" fmla="*/ 1846603 w 6319932"/>
              <a:gd name="connsiteY1255" fmla="*/ 5423042 h 6319027"/>
              <a:gd name="connsiteX1256" fmla="*/ 1857879 w 6319932"/>
              <a:gd name="connsiteY1256" fmla="*/ 5434318 h 6319027"/>
              <a:gd name="connsiteX1257" fmla="*/ 1846603 w 6319932"/>
              <a:gd name="connsiteY1257" fmla="*/ 5445594 h 6319027"/>
              <a:gd name="connsiteX1258" fmla="*/ 1835327 w 6319932"/>
              <a:gd name="connsiteY1258" fmla="*/ 5434318 h 6319027"/>
              <a:gd name="connsiteX1259" fmla="*/ 1846603 w 6319932"/>
              <a:gd name="connsiteY1259" fmla="*/ 5423042 h 6319027"/>
              <a:gd name="connsiteX1260" fmla="*/ 4839753 w 6319932"/>
              <a:gd name="connsiteY1260" fmla="*/ 5417175 h 6319027"/>
              <a:gd name="connsiteX1261" fmla="*/ 4858115 w 6319932"/>
              <a:gd name="connsiteY1261" fmla="*/ 5435538 h 6319027"/>
              <a:gd name="connsiteX1262" fmla="*/ 4839753 w 6319932"/>
              <a:gd name="connsiteY1262" fmla="*/ 5453901 h 6319027"/>
              <a:gd name="connsiteX1263" fmla="*/ 4821390 w 6319932"/>
              <a:gd name="connsiteY1263" fmla="*/ 5435538 h 6319027"/>
              <a:gd name="connsiteX1264" fmla="*/ 4839753 w 6319932"/>
              <a:gd name="connsiteY1264" fmla="*/ 5417175 h 6319027"/>
              <a:gd name="connsiteX1265" fmla="*/ 1480178 w 6319932"/>
              <a:gd name="connsiteY1265" fmla="*/ 5417175 h 6319027"/>
              <a:gd name="connsiteX1266" fmla="*/ 1498541 w 6319932"/>
              <a:gd name="connsiteY1266" fmla="*/ 5435538 h 6319027"/>
              <a:gd name="connsiteX1267" fmla="*/ 1480178 w 6319932"/>
              <a:gd name="connsiteY1267" fmla="*/ 5453901 h 6319027"/>
              <a:gd name="connsiteX1268" fmla="*/ 1461815 w 6319932"/>
              <a:gd name="connsiteY1268" fmla="*/ 5435538 h 6319027"/>
              <a:gd name="connsiteX1269" fmla="*/ 1480178 w 6319932"/>
              <a:gd name="connsiteY1269" fmla="*/ 5417175 h 6319027"/>
              <a:gd name="connsiteX1270" fmla="*/ 5317716 w 6319932"/>
              <a:gd name="connsiteY1270" fmla="*/ 5400622 h 6319027"/>
              <a:gd name="connsiteX1271" fmla="*/ 5346555 w 6319932"/>
              <a:gd name="connsiteY1271" fmla="*/ 5429460 h 6319027"/>
              <a:gd name="connsiteX1272" fmla="*/ 5317716 w 6319932"/>
              <a:gd name="connsiteY1272" fmla="*/ 5458299 h 6319027"/>
              <a:gd name="connsiteX1273" fmla="*/ 5288878 w 6319932"/>
              <a:gd name="connsiteY1273" fmla="*/ 5429460 h 6319027"/>
              <a:gd name="connsiteX1274" fmla="*/ 5317716 w 6319932"/>
              <a:gd name="connsiteY1274" fmla="*/ 5400622 h 6319027"/>
              <a:gd name="connsiteX1275" fmla="*/ 1002214 w 6319932"/>
              <a:gd name="connsiteY1275" fmla="*/ 5400622 h 6319027"/>
              <a:gd name="connsiteX1276" fmla="*/ 1031053 w 6319932"/>
              <a:gd name="connsiteY1276" fmla="*/ 5429460 h 6319027"/>
              <a:gd name="connsiteX1277" fmla="*/ 1002214 w 6319932"/>
              <a:gd name="connsiteY1277" fmla="*/ 5458299 h 6319027"/>
              <a:gd name="connsiteX1278" fmla="*/ 973376 w 6319932"/>
              <a:gd name="connsiteY1278" fmla="*/ 5429460 h 6319027"/>
              <a:gd name="connsiteX1279" fmla="*/ 1002214 w 6319932"/>
              <a:gd name="connsiteY1279" fmla="*/ 5400622 h 6319027"/>
              <a:gd name="connsiteX1280" fmla="*/ 4087846 w 6319932"/>
              <a:gd name="connsiteY1280" fmla="*/ 5395904 h 6319027"/>
              <a:gd name="connsiteX1281" fmla="*/ 4091552 w 6319932"/>
              <a:gd name="connsiteY1281" fmla="*/ 5399609 h 6319027"/>
              <a:gd name="connsiteX1282" fmla="*/ 4087846 w 6319932"/>
              <a:gd name="connsiteY1282" fmla="*/ 5403315 h 6319027"/>
              <a:gd name="connsiteX1283" fmla="*/ 4084141 w 6319932"/>
              <a:gd name="connsiteY1283" fmla="*/ 5399609 h 6319027"/>
              <a:gd name="connsiteX1284" fmla="*/ 4087846 w 6319932"/>
              <a:gd name="connsiteY1284" fmla="*/ 5395904 h 6319027"/>
              <a:gd name="connsiteX1285" fmla="*/ 2232084 w 6319932"/>
              <a:gd name="connsiteY1285" fmla="*/ 5395904 h 6319027"/>
              <a:gd name="connsiteX1286" fmla="*/ 2235790 w 6319932"/>
              <a:gd name="connsiteY1286" fmla="*/ 5399609 h 6319027"/>
              <a:gd name="connsiteX1287" fmla="*/ 2232084 w 6319932"/>
              <a:gd name="connsiteY1287" fmla="*/ 5403315 h 6319027"/>
              <a:gd name="connsiteX1288" fmla="*/ 2228379 w 6319932"/>
              <a:gd name="connsiteY1288" fmla="*/ 5399609 h 6319027"/>
              <a:gd name="connsiteX1289" fmla="*/ 2232084 w 6319932"/>
              <a:gd name="connsiteY1289" fmla="*/ 5395904 h 6319027"/>
              <a:gd name="connsiteX1290" fmla="*/ 4702802 w 6319932"/>
              <a:gd name="connsiteY1290" fmla="*/ 5393797 h 6319027"/>
              <a:gd name="connsiteX1291" fmla="*/ 4718021 w 6319932"/>
              <a:gd name="connsiteY1291" fmla="*/ 5409017 h 6319027"/>
              <a:gd name="connsiteX1292" fmla="*/ 4702802 w 6319932"/>
              <a:gd name="connsiteY1292" fmla="*/ 5424236 h 6319027"/>
              <a:gd name="connsiteX1293" fmla="*/ 4687582 w 6319932"/>
              <a:gd name="connsiteY1293" fmla="*/ 5409017 h 6319027"/>
              <a:gd name="connsiteX1294" fmla="*/ 4702802 w 6319932"/>
              <a:gd name="connsiteY1294" fmla="*/ 5393797 h 6319027"/>
              <a:gd name="connsiteX1295" fmla="*/ 1617130 w 6319932"/>
              <a:gd name="connsiteY1295" fmla="*/ 5393797 h 6319027"/>
              <a:gd name="connsiteX1296" fmla="*/ 1632349 w 6319932"/>
              <a:gd name="connsiteY1296" fmla="*/ 5409017 h 6319027"/>
              <a:gd name="connsiteX1297" fmla="*/ 1617130 w 6319932"/>
              <a:gd name="connsiteY1297" fmla="*/ 5424236 h 6319027"/>
              <a:gd name="connsiteX1298" fmla="*/ 1601910 w 6319932"/>
              <a:gd name="connsiteY1298" fmla="*/ 5409017 h 6319027"/>
              <a:gd name="connsiteX1299" fmla="*/ 1617130 w 6319932"/>
              <a:gd name="connsiteY1299" fmla="*/ 5393797 h 6319027"/>
              <a:gd name="connsiteX1300" fmla="*/ 4330111 w 6319932"/>
              <a:gd name="connsiteY1300" fmla="*/ 5390260 h 6319027"/>
              <a:gd name="connsiteX1301" fmla="*/ 4337640 w 6319932"/>
              <a:gd name="connsiteY1301" fmla="*/ 5397789 h 6319027"/>
              <a:gd name="connsiteX1302" fmla="*/ 4330111 w 6319932"/>
              <a:gd name="connsiteY1302" fmla="*/ 5405319 h 6319027"/>
              <a:gd name="connsiteX1303" fmla="*/ 4322582 w 6319932"/>
              <a:gd name="connsiteY1303" fmla="*/ 5397789 h 6319027"/>
              <a:gd name="connsiteX1304" fmla="*/ 4330111 w 6319932"/>
              <a:gd name="connsiteY1304" fmla="*/ 5390260 h 6319027"/>
              <a:gd name="connsiteX1305" fmla="*/ 1989820 w 6319932"/>
              <a:gd name="connsiteY1305" fmla="*/ 5390260 h 6319027"/>
              <a:gd name="connsiteX1306" fmla="*/ 1997349 w 6319932"/>
              <a:gd name="connsiteY1306" fmla="*/ 5397789 h 6319027"/>
              <a:gd name="connsiteX1307" fmla="*/ 1989820 w 6319932"/>
              <a:gd name="connsiteY1307" fmla="*/ 5405319 h 6319027"/>
              <a:gd name="connsiteX1308" fmla="*/ 1982291 w 6319932"/>
              <a:gd name="connsiteY1308" fmla="*/ 5397789 h 6319027"/>
              <a:gd name="connsiteX1309" fmla="*/ 1989820 w 6319932"/>
              <a:gd name="connsiteY1309" fmla="*/ 5390260 h 6319027"/>
              <a:gd name="connsiteX1310" fmla="*/ 5187991 w 6319932"/>
              <a:gd name="connsiteY1310" fmla="*/ 5387027 h 6319027"/>
              <a:gd name="connsiteX1311" fmla="*/ 5212822 w 6319932"/>
              <a:gd name="connsiteY1311" fmla="*/ 5411858 h 6319027"/>
              <a:gd name="connsiteX1312" fmla="*/ 5187991 w 6319932"/>
              <a:gd name="connsiteY1312" fmla="*/ 5436689 h 6319027"/>
              <a:gd name="connsiteX1313" fmla="*/ 5163160 w 6319932"/>
              <a:gd name="connsiteY1313" fmla="*/ 5411858 h 6319027"/>
              <a:gd name="connsiteX1314" fmla="*/ 5187991 w 6319932"/>
              <a:gd name="connsiteY1314" fmla="*/ 5387027 h 6319027"/>
              <a:gd name="connsiteX1315" fmla="*/ 1131940 w 6319932"/>
              <a:gd name="connsiteY1315" fmla="*/ 5386966 h 6319027"/>
              <a:gd name="connsiteX1316" fmla="*/ 1156833 w 6319932"/>
              <a:gd name="connsiteY1316" fmla="*/ 5411858 h 6319027"/>
              <a:gd name="connsiteX1317" fmla="*/ 1131940 w 6319932"/>
              <a:gd name="connsiteY1317" fmla="*/ 5436750 h 6319027"/>
              <a:gd name="connsiteX1318" fmla="*/ 1107049 w 6319932"/>
              <a:gd name="connsiteY1318" fmla="*/ 5411858 h 6319027"/>
              <a:gd name="connsiteX1319" fmla="*/ 1131940 w 6319932"/>
              <a:gd name="connsiteY1319" fmla="*/ 5386966 h 6319027"/>
              <a:gd name="connsiteX1320" fmla="*/ 5056683 w 6319932"/>
              <a:gd name="connsiteY1320" fmla="*/ 5370474 h 6319027"/>
              <a:gd name="connsiteX1321" fmla="*/ 5078706 w 6319932"/>
              <a:gd name="connsiteY1321" fmla="*/ 5392497 h 6319027"/>
              <a:gd name="connsiteX1322" fmla="*/ 5056683 w 6319932"/>
              <a:gd name="connsiteY1322" fmla="*/ 5414520 h 6319027"/>
              <a:gd name="connsiteX1323" fmla="*/ 5034660 w 6319932"/>
              <a:gd name="connsiteY1323" fmla="*/ 5392497 h 6319027"/>
              <a:gd name="connsiteX1324" fmla="*/ 5056683 w 6319932"/>
              <a:gd name="connsiteY1324" fmla="*/ 5370474 h 6319027"/>
              <a:gd name="connsiteX1325" fmla="*/ 1263248 w 6319932"/>
              <a:gd name="connsiteY1325" fmla="*/ 5370474 h 6319027"/>
              <a:gd name="connsiteX1326" fmla="*/ 1285271 w 6319932"/>
              <a:gd name="connsiteY1326" fmla="*/ 5392497 h 6319027"/>
              <a:gd name="connsiteX1327" fmla="*/ 1263248 w 6319932"/>
              <a:gd name="connsiteY1327" fmla="*/ 5414520 h 6319027"/>
              <a:gd name="connsiteX1328" fmla="*/ 1241225 w 6319932"/>
              <a:gd name="connsiteY1328" fmla="*/ 5392497 h 6319027"/>
              <a:gd name="connsiteX1329" fmla="*/ 1263248 w 6319932"/>
              <a:gd name="connsiteY1329" fmla="*/ 5370474 h 6319027"/>
              <a:gd name="connsiteX1330" fmla="*/ 4563860 w 6319932"/>
              <a:gd name="connsiteY1330" fmla="*/ 5367885 h 6319027"/>
              <a:gd name="connsiteX1331" fmla="*/ 4575564 w 6319932"/>
              <a:gd name="connsiteY1331" fmla="*/ 5379590 h 6319027"/>
              <a:gd name="connsiteX1332" fmla="*/ 4563860 w 6319932"/>
              <a:gd name="connsiteY1332" fmla="*/ 5391294 h 6319027"/>
              <a:gd name="connsiteX1333" fmla="*/ 4552155 w 6319932"/>
              <a:gd name="connsiteY1333" fmla="*/ 5379590 h 6319027"/>
              <a:gd name="connsiteX1334" fmla="*/ 4563860 w 6319932"/>
              <a:gd name="connsiteY1334" fmla="*/ 5367885 h 6319027"/>
              <a:gd name="connsiteX1335" fmla="*/ 1756071 w 6319932"/>
              <a:gd name="connsiteY1335" fmla="*/ 5367885 h 6319027"/>
              <a:gd name="connsiteX1336" fmla="*/ 1767775 w 6319932"/>
              <a:gd name="connsiteY1336" fmla="*/ 5379590 h 6319027"/>
              <a:gd name="connsiteX1337" fmla="*/ 1756071 w 6319932"/>
              <a:gd name="connsiteY1337" fmla="*/ 5391294 h 6319027"/>
              <a:gd name="connsiteX1338" fmla="*/ 1744366 w 6319932"/>
              <a:gd name="connsiteY1338" fmla="*/ 5379590 h 6319027"/>
              <a:gd name="connsiteX1339" fmla="*/ 1756071 w 6319932"/>
              <a:gd name="connsiteY1339" fmla="*/ 5367885 h 6319027"/>
              <a:gd name="connsiteX1340" fmla="*/ 4184675 w 6319932"/>
              <a:gd name="connsiteY1340" fmla="*/ 5353384 h 6319027"/>
              <a:gd name="connsiteX1341" fmla="*/ 4188295 w 6319932"/>
              <a:gd name="connsiteY1341" fmla="*/ 5357004 h 6319027"/>
              <a:gd name="connsiteX1342" fmla="*/ 4184675 w 6319932"/>
              <a:gd name="connsiteY1342" fmla="*/ 5360624 h 6319027"/>
              <a:gd name="connsiteX1343" fmla="*/ 4181055 w 6319932"/>
              <a:gd name="connsiteY1343" fmla="*/ 5357004 h 6319027"/>
              <a:gd name="connsiteX1344" fmla="*/ 4184675 w 6319932"/>
              <a:gd name="connsiteY1344" fmla="*/ 5353384 h 6319027"/>
              <a:gd name="connsiteX1345" fmla="*/ 2135256 w 6319932"/>
              <a:gd name="connsiteY1345" fmla="*/ 5353384 h 6319027"/>
              <a:gd name="connsiteX1346" fmla="*/ 2138876 w 6319932"/>
              <a:gd name="connsiteY1346" fmla="*/ 5357004 h 6319027"/>
              <a:gd name="connsiteX1347" fmla="*/ 2135256 w 6319932"/>
              <a:gd name="connsiteY1347" fmla="*/ 5360624 h 6319027"/>
              <a:gd name="connsiteX1348" fmla="*/ 2131636 w 6319932"/>
              <a:gd name="connsiteY1348" fmla="*/ 5357004 h 6319027"/>
              <a:gd name="connsiteX1349" fmla="*/ 2135256 w 6319932"/>
              <a:gd name="connsiteY1349" fmla="*/ 5353384 h 6319027"/>
              <a:gd name="connsiteX1350" fmla="*/ 4923681 w 6319932"/>
              <a:gd name="connsiteY1350" fmla="*/ 5352710 h 6319027"/>
              <a:gd name="connsiteX1351" fmla="*/ 4942108 w 6319932"/>
              <a:gd name="connsiteY1351" fmla="*/ 5371137 h 6319027"/>
              <a:gd name="connsiteX1352" fmla="*/ 4923681 w 6319932"/>
              <a:gd name="connsiteY1352" fmla="*/ 5389564 h 6319027"/>
              <a:gd name="connsiteX1353" fmla="*/ 4905254 w 6319932"/>
              <a:gd name="connsiteY1353" fmla="*/ 5371137 h 6319027"/>
              <a:gd name="connsiteX1354" fmla="*/ 4923681 w 6319932"/>
              <a:gd name="connsiteY1354" fmla="*/ 5352710 h 6319027"/>
              <a:gd name="connsiteX1355" fmla="*/ 1396249 w 6319932"/>
              <a:gd name="connsiteY1355" fmla="*/ 5352710 h 6319027"/>
              <a:gd name="connsiteX1356" fmla="*/ 1414677 w 6319932"/>
              <a:gd name="connsiteY1356" fmla="*/ 5371137 h 6319027"/>
              <a:gd name="connsiteX1357" fmla="*/ 1396249 w 6319932"/>
              <a:gd name="connsiteY1357" fmla="*/ 5389564 h 6319027"/>
              <a:gd name="connsiteX1358" fmla="*/ 1377822 w 6319932"/>
              <a:gd name="connsiteY1358" fmla="*/ 5371137 h 6319027"/>
              <a:gd name="connsiteX1359" fmla="*/ 1396249 w 6319932"/>
              <a:gd name="connsiteY1359" fmla="*/ 5352710 h 6319027"/>
              <a:gd name="connsiteX1360" fmla="*/ 4422814 w 6319932"/>
              <a:gd name="connsiteY1360" fmla="*/ 5339296 h 6319027"/>
              <a:gd name="connsiteX1361" fmla="*/ 4430343 w 6319932"/>
              <a:gd name="connsiteY1361" fmla="*/ 5346825 h 6319027"/>
              <a:gd name="connsiteX1362" fmla="*/ 4422814 w 6319932"/>
              <a:gd name="connsiteY1362" fmla="*/ 5354354 h 6319027"/>
              <a:gd name="connsiteX1363" fmla="*/ 4415285 w 6319932"/>
              <a:gd name="connsiteY1363" fmla="*/ 5346825 h 6319027"/>
              <a:gd name="connsiteX1364" fmla="*/ 4422814 w 6319932"/>
              <a:gd name="connsiteY1364" fmla="*/ 5339296 h 6319027"/>
              <a:gd name="connsiteX1365" fmla="*/ 1897117 w 6319932"/>
              <a:gd name="connsiteY1365" fmla="*/ 5339296 h 6319027"/>
              <a:gd name="connsiteX1366" fmla="*/ 1904646 w 6319932"/>
              <a:gd name="connsiteY1366" fmla="*/ 5346825 h 6319027"/>
              <a:gd name="connsiteX1367" fmla="*/ 1897117 w 6319932"/>
              <a:gd name="connsiteY1367" fmla="*/ 5354354 h 6319027"/>
              <a:gd name="connsiteX1368" fmla="*/ 1889588 w 6319932"/>
              <a:gd name="connsiteY1368" fmla="*/ 5346825 h 6319027"/>
              <a:gd name="connsiteX1369" fmla="*/ 1897117 w 6319932"/>
              <a:gd name="connsiteY1369" fmla="*/ 5339296 h 6319027"/>
              <a:gd name="connsiteX1370" fmla="*/ 4788867 w 6319932"/>
              <a:gd name="connsiteY1370" fmla="*/ 5332282 h 6319027"/>
              <a:gd name="connsiteX1371" fmla="*/ 4804086 w 6319932"/>
              <a:gd name="connsiteY1371" fmla="*/ 5347502 h 6319027"/>
              <a:gd name="connsiteX1372" fmla="*/ 4788867 w 6319932"/>
              <a:gd name="connsiteY1372" fmla="*/ 5362721 h 6319027"/>
              <a:gd name="connsiteX1373" fmla="*/ 4773647 w 6319932"/>
              <a:gd name="connsiteY1373" fmla="*/ 5347502 h 6319027"/>
              <a:gd name="connsiteX1374" fmla="*/ 4788867 w 6319932"/>
              <a:gd name="connsiteY1374" fmla="*/ 5332282 h 6319027"/>
              <a:gd name="connsiteX1375" fmla="*/ 1531065 w 6319932"/>
              <a:gd name="connsiteY1375" fmla="*/ 5332282 h 6319027"/>
              <a:gd name="connsiteX1376" fmla="*/ 1546284 w 6319932"/>
              <a:gd name="connsiteY1376" fmla="*/ 5347502 h 6319027"/>
              <a:gd name="connsiteX1377" fmla="*/ 1531065 w 6319932"/>
              <a:gd name="connsiteY1377" fmla="*/ 5362721 h 6319027"/>
              <a:gd name="connsiteX1378" fmla="*/ 1515845 w 6319932"/>
              <a:gd name="connsiteY1378" fmla="*/ 5347502 h 6319027"/>
              <a:gd name="connsiteX1379" fmla="*/ 1531065 w 6319932"/>
              <a:gd name="connsiteY1379" fmla="*/ 5332282 h 6319027"/>
              <a:gd name="connsiteX1380" fmla="*/ 5393151 w 6319932"/>
              <a:gd name="connsiteY1380" fmla="*/ 5326451 h 6319027"/>
              <a:gd name="connsiteX1381" fmla="*/ 5421990 w 6319932"/>
              <a:gd name="connsiteY1381" fmla="*/ 5355289 h 6319027"/>
              <a:gd name="connsiteX1382" fmla="*/ 5393151 w 6319932"/>
              <a:gd name="connsiteY1382" fmla="*/ 5384128 h 6319027"/>
              <a:gd name="connsiteX1383" fmla="*/ 5364313 w 6319932"/>
              <a:gd name="connsiteY1383" fmla="*/ 5355289 h 6319027"/>
              <a:gd name="connsiteX1384" fmla="*/ 5393151 w 6319932"/>
              <a:gd name="connsiteY1384" fmla="*/ 5326451 h 6319027"/>
              <a:gd name="connsiteX1385" fmla="*/ 926780 w 6319932"/>
              <a:gd name="connsiteY1385" fmla="*/ 5326295 h 6319027"/>
              <a:gd name="connsiteX1386" fmla="*/ 955773 w 6319932"/>
              <a:gd name="connsiteY1386" fmla="*/ 5355289 h 6319027"/>
              <a:gd name="connsiteX1387" fmla="*/ 926780 w 6319932"/>
              <a:gd name="connsiteY1387" fmla="*/ 5384282 h 6319027"/>
              <a:gd name="connsiteX1388" fmla="*/ 897786 w 6319932"/>
              <a:gd name="connsiteY1388" fmla="*/ 5355289 h 6319027"/>
              <a:gd name="connsiteX1389" fmla="*/ 926780 w 6319932"/>
              <a:gd name="connsiteY1389" fmla="*/ 5326295 h 6319027"/>
              <a:gd name="connsiteX1390" fmla="*/ 5265361 w 6319932"/>
              <a:gd name="connsiteY1390" fmla="*/ 5314504 h 6319027"/>
              <a:gd name="connsiteX1391" fmla="*/ 5290566 w 6319932"/>
              <a:gd name="connsiteY1391" fmla="*/ 5339709 h 6319027"/>
              <a:gd name="connsiteX1392" fmla="*/ 5265361 w 6319932"/>
              <a:gd name="connsiteY1392" fmla="*/ 5364914 h 6319027"/>
              <a:gd name="connsiteX1393" fmla="*/ 5240156 w 6319932"/>
              <a:gd name="connsiteY1393" fmla="*/ 5339709 h 6319027"/>
              <a:gd name="connsiteX1394" fmla="*/ 5265361 w 6319932"/>
              <a:gd name="connsiteY1394" fmla="*/ 5314504 h 6319027"/>
              <a:gd name="connsiteX1395" fmla="*/ 1054570 w 6319932"/>
              <a:gd name="connsiteY1395" fmla="*/ 5314504 h 6319027"/>
              <a:gd name="connsiteX1396" fmla="*/ 1079776 w 6319932"/>
              <a:gd name="connsiteY1396" fmla="*/ 5339709 h 6319027"/>
              <a:gd name="connsiteX1397" fmla="*/ 1054570 w 6319932"/>
              <a:gd name="connsiteY1397" fmla="*/ 5364914 h 6319027"/>
              <a:gd name="connsiteX1398" fmla="*/ 1029366 w 6319932"/>
              <a:gd name="connsiteY1398" fmla="*/ 5339709 h 6319027"/>
              <a:gd name="connsiteX1399" fmla="*/ 1054570 w 6319932"/>
              <a:gd name="connsiteY1399" fmla="*/ 5314504 h 6319027"/>
              <a:gd name="connsiteX1400" fmla="*/ 4652115 w 6319932"/>
              <a:gd name="connsiteY1400" fmla="*/ 5309984 h 6319027"/>
              <a:gd name="connsiteX1401" fmla="*/ 4663391 w 6319932"/>
              <a:gd name="connsiteY1401" fmla="*/ 5321260 h 6319027"/>
              <a:gd name="connsiteX1402" fmla="*/ 4652115 w 6319932"/>
              <a:gd name="connsiteY1402" fmla="*/ 5332536 h 6319027"/>
              <a:gd name="connsiteX1403" fmla="*/ 4640839 w 6319932"/>
              <a:gd name="connsiteY1403" fmla="*/ 5321260 h 6319027"/>
              <a:gd name="connsiteX1404" fmla="*/ 4652115 w 6319932"/>
              <a:gd name="connsiteY1404" fmla="*/ 5309984 h 6319027"/>
              <a:gd name="connsiteX1405" fmla="*/ 1667816 w 6319932"/>
              <a:gd name="connsiteY1405" fmla="*/ 5309984 h 6319027"/>
              <a:gd name="connsiteX1406" fmla="*/ 1679092 w 6319932"/>
              <a:gd name="connsiteY1406" fmla="*/ 5321260 h 6319027"/>
              <a:gd name="connsiteX1407" fmla="*/ 1667816 w 6319932"/>
              <a:gd name="connsiteY1407" fmla="*/ 5332536 h 6319027"/>
              <a:gd name="connsiteX1408" fmla="*/ 1656540 w 6319932"/>
              <a:gd name="connsiteY1408" fmla="*/ 5321260 h 6319027"/>
              <a:gd name="connsiteX1409" fmla="*/ 1667816 w 6319932"/>
              <a:gd name="connsiteY1409" fmla="*/ 5309984 h 6319027"/>
              <a:gd name="connsiteX1410" fmla="*/ 4279553 w 6319932"/>
              <a:gd name="connsiteY1410" fmla="*/ 5307041 h 6319027"/>
              <a:gd name="connsiteX1411" fmla="*/ 4282727 w 6319932"/>
              <a:gd name="connsiteY1411" fmla="*/ 5310216 h 6319027"/>
              <a:gd name="connsiteX1412" fmla="*/ 4279553 w 6319932"/>
              <a:gd name="connsiteY1412" fmla="*/ 5313390 h 6319027"/>
              <a:gd name="connsiteX1413" fmla="*/ 4276378 w 6319932"/>
              <a:gd name="connsiteY1413" fmla="*/ 5310216 h 6319027"/>
              <a:gd name="connsiteX1414" fmla="*/ 4279553 w 6319932"/>
              <a:gd name="connsiteY1414" fmla="*/ 5307041 h 6319027"/>
              <a:gd name="connsiteX1415" fmla="*/ 2040378 w 6319932"/>
              <a:gd name="connsiteY1415" fmla="*/ 5307041 h 6319027"/>
              <a:gd name="connsiteX1416" fmla="*/ 2043553 w 6319932"/>
              <a:gd name="connsiteY1416" fmla="*/ 5310216 h 6319027"/>
              <a:gd name="connsiteX1417" fmla="*/ 2040378 w 6319932"/>
              <a:gd name="connsiteY1417" fmla="*/ 5313390 h 6319027"/>
              <a:gd name="connsiteX1418" fmla="*/ 2037203 w 6319932"/>
              <a:gd name="connsiteY1418" fmla="*/ 5310216 h 6319027"/>
              <a:gd name="connsiteX1419" fmla="*/ 2040378 w 6319932"/>
              <a:gd name="connsiteY1419" fmla="*/ 5307041 h 6319027"/>
              <a:gd name="connsiteX1420" fmla="*/ 5136063 w 6319932"/>
              <a:gd name="connsiteY1420" fmla="*/ 5300542 h 6319027"/>
              <a:gd name="connsiteX1421" fmla="*/ 5158086 w 6319932"/>
              <a:gd name="connsiteY1421" fmla="*/ 5322565 h 6319027"/>
              <a:gd name="connsiteX1422" fmla="*/ 5136063 w 6319932"/>
              <a:gd name="connsiteY1422" fmla="*/ 5344588 h 6319027"/>
              <a:gd name="connsiteX1423" fmla="*/ 5114039 w 6319932"/>
              <a:gd name="connsiteY1423" fmla="*/ 5322565 h 6319027"/>
              <a:gd name="connsiteX1424" fmla="*/ 5136063 w 6319932"/>
              <a:gd name="connsiteY1424" fmla="*/ 5300542 h 6319027"/>
              <a:gd name="connsiteX1425" fmla="*/ 1183869 w 6319932"/>
              <a:gd name="connsiteY1425" fmla="*/ 5300542 h 6319027"/>
              <a:gd name="connsiteX1426" fmla="*/ 1205891 w 6319932"/>
              <a:gd name="connsiteY1426" fmla="*/ 5322565 h 6319027"/>
              <a:gd name="connsiteX1427" fmla="*/ 1183869 w 6319932"/>
              <a:gd name="connsiteY1427" fmla="*/ 5344588 h 6319027"/>
              <a:gd name="connsiteX1428" fmla="*/ 1161846 w 6319932"/>
              <a:gd name="connsiteY1428" fmla="*/ 5322565 h 6319027"/>
              <a:gd name="connsiteX1429" fmla="*/ 1183869 w 6319932"/>
              <a:gd name="connsiteY1429" fmla="*/ 5300542 h 6319027"/>
              <a:gd name="connsiteX1430" fmla="*/ 5005143 w 6319932"/>
              <a:gd name="connsiteY1430" fmla="*/ 5285216 h 6319027"/>
              <a:gd name="connsiteX1431" fmla="*/ 5023571 w 6319932"/>
              <a:gd name="connsiteY1431" fmla="*/ 5303644 h 6319027"/>
              <a:gd name="connsiteX1432" fmla="*/ 5005143 w 6319932"/>
              <a:gd name="connsiteY1432" fmla="*/ 5322071 h 6319027"/>
              <a:gd name="connsiteX1433" fmla="*/ 4986716 w 6319932"/>
              <a:gd name="connsiteY1433" fmla="*/ 5303644 h 6319027"/>
              <a:gd name="connsiteX1434" fmla="*/ 5005143 w 6319932"/>
              <a:gd name="connsiteY1434" fmla="*/ 5285216 h 6319027"/>
              <a:gd name="connsiteX1435" fmla="*/ 1314787 w 6319932"/>
              <a:gd name="connsiteY1435" fmla="*/ 5285216 h 6319027"/>
              <a:gd name="connsiteX1436" fmla="*/ 1333215 w 6319932"/>
              <a:gd name="connsiteY1436" fmla="*/ 5303644 h 6319027"/>
              <a:gd name="connsiteX1437" fmla="*/ 1314787 w 6319932"/>
              <a:gd name="connsiteY1437" fmla="*/ 5322071 h 6319027"/>
              <a:gd name="connsiteX1438" fmla="*/ 1296360 w 6319932"/>
              <a:gd name="connsiteY1438" fmla="*/ 5303644 h 6319027"/>
              <a:gd name="connsiteX1439" fmla="*/ 1314787 w 6319932"/>
              <a:gd name="connsiteY1439" fmla="*/ 5285216 h 6319027"/>
              <a:gd name="connsiteX1440" fmla="*/ 4513302 w 6319932"/>
              <a:gd name="connsiteY1440" fmla="*/ 5284298 h 6319027"/>
              <a:gd name="connsiteX1441" fmla="*/ 4521028 w 6319932"/>
              <a:gd name="connsiteY1441" fmla="*/ 5292024 h 6319027"/>
              <a:gd name="connsiteX1442" fmla="*/ 4513302 w 6319932"/>
              <a:gd name="connsiteY1442" fmla="*/ 5299749 h 6319027"/>
              <a:gd name="connsiteX1443" fmla="*/ 4505576 w 6319932"/>
              <a:gd name="connsiteY1443" fmla="*/ 5292024 h 6319027"/>
              <a:gd name="connsiteX1444" fmla="*/ 4513302 w 6319932"/>
              <a:gd name="connsiteY1444" fmla="*/ 5284298 h 6319027"/>
              <a:gd name="connsiteX1445" fmla="*/ 1806630 w 6319932"/>
              <a:gd name="connsiteY1445" fmla="*/ 5284298 h 6319027"/>
              <a:gd name="connsiteX1446" fmla="*/ 1814355 w 6319932"/>
              <a:gd name="connsiteY1446" fmla="*/ 5292024 h 6319027"/>
              <a:gd name="connsiteX1447" fmla="*/ 1806630 w 6319932"/>
              <a:gd name="connsiteY1447" fmla="*/ 5299749 h 6319027"/>
              <a:gd name="connsiteX1448" fmla="*/ 1798904 w 6319932"/>
              <a:gd name="connsiteY1448" fmla="*/ 5292024 h 6319027"/>
              <a:gd name="connsiteX1449" fmla="*/ 1806630 w 6319932"/>
              <a:gd name="connsiteY1449" fmla="*/ 5284298 h 6319027"/>
              <a:gd name="connsiteX1450" fmla="*/ 4872482 w 6319932"/>
              <a:gd name="connsiteY1450" fmla="*/ 5267884 h 6319027"/>
              <a:gd name="connsiteX1451" fmla="*/ 4887292 w 6319932"/>
              <a:gd name="connsiteY1451" fmla="*/ 5282695 h 6319027"/>
              <a:gd name="connsiteX1452" fmla="*/ 4872482 w 6319932"/>
              <a:gd name="connsiteY1452" fmla="*/ 5297506 h 6319027"/>
              <a:gd name="connsiteX1453" fmla="*/ 4857671 w 6319932"/>
              <a:gd name="connsiteY1453" fmla="*/ 5282695 h 6319027"/>
              <a:gd name="connsiteX1454" fmla="*/ 4872482 w 6319932"/>
              <a:gd name="connsiteY1454" fmla="*/ 5267884 h 6319027"/>
              <a:gd name="connsiteX1455" fmla="*/ 1447450 w 6319932"/>
              <a:gd name="connsiteY1455" fmla="*/ 5267884 h 6319027"/>
              <a:gd name="connsiteX1456" fmla="*/ 1462260 w 6319932"/>
              <a:gd name="connsiteY1456" fmla="*/ 5282695 h 6319027"/>
              <a:gd name="connsiteX1457" fmla="*/ 1447450 w 6319932"/>
              <a:gd name="connsiteY1457" fmla="*/ 5297506 h 6319027"/>
              <a:gd name="connsiteX1458" fmla="*/ 1432639 w 6319932"/>
              <a:gd name="connsiteY1458" fmla="*/ 5282695 h 6319027"/>
              <a:gd name="connsiteX1459" fmla="*/ 1447450 w 6319932"/>
              <a:gd name="connsiteY1459" fmla="*/ 5267884 h 6319027"/>
              <a:gd name="connsiteX1460" fmla="*/ 4372300 w 6319932"/>
              <a:gd name="connsiteY1460" fmla="*/ 5255627 h 6319027"/>
              <a:gd name="connsiteX1461" fmla="*/ 4376006 w 6319932"/>
              <a:gd name="connsiteY1461" fmla="*/ 5259333 h 6319027"/>
              <a:gd name="connsiteX1462" fmla="*/ 4372300 w 6319932"/>
              <a:gd name="connsiteY1462" fmla="*/ 5263038 h 6319027"/>
              <a:gd name="connsiteX1463" fmla="*/ 4368595 w 6319932"/>
              <a:gd name="connsiteY1463" fmla="*/ 5259333 h 6319027"/>
              <a:gd name="connsiteX1464" fmla="*/ 4372300 w 6319932"/>
              <a:gd name="connsiteY1464" fmla="*/ 5255627 h 6319027"/>
              <a:gd name="connsiteX1465" fmla="*/ 1947631 w 6319932"/>
              <a:gd name="connsiteY1465" fmla="*/ 5255627 h 6319027"/>
              <a:gd name="connsiteX1466" fmla="*/ 1951337 w 6319932"/>
              <a:gd name="connsiteY1466" fmla="*/ 5259333 h 6319027"/>
              <a:gd name="connsiteX1467" fmla="*/ 1947631 w 6319932"/>
              <a:gd name="connsiteY1467" fmla="*/ 5263038 h 6319027"/>
              <a:gd name="connsiteX1468" fmla="*/ 1943926 w 6319932"/>
              <a:gd name="connsiteY1468" fmla="*/ 5259333 h 6319027"/>
              <a:gd name="connsiteX1469" fmla="*/ 1947631 w 6319932"/>
              <a:gd name="connsiteY1469" fmla="*/ 5255627 h 6319027"/>
              <a:gd name="connsiteX1470" fmla="*/ 5466037 w 6319932"/>
              <a:gd name="connsiteY1470" fmla="*/ 5249774 h 6319027"/>
              <a:gd name="connsiteX1471" fmla="*/ 5494875 w 6319932"/>
              <a:gd name="connsiteY1471" fmla="*/ 5278612 h 6319027"/>
              <a:gd name="connsiteX1472" fmla="*/ 5466037 w 6319932"/>
              <a:gd name="connsiteY1472" fmla="*/ 5307451 h 6319027"/>
              <a:gd name="connsiteX1473" fmla="*/ 5437199 w 6319932"/>
              <a:gd name="connsiteY1473" fmla="*/ 5278612 h 6319027"/>
              <a:gd name="connsiteX1474" fmla="*/ 5466037 w 6319932"/>
              <a:gd name="connsiteY1474" fmla="*/ 5249774 h 6319027"/>
              <a:gd name="connsiteX1475" fmla="*/ 853893 w 6319932"/>
              <a:gd name="connsiteY1475" fmla="*/ 5249469 h 6319027"/>
              <a:gd name="connsiteX1476" fmla="*/ 883036 w 6319932"/>
              <a:gd name="connsiteY1476" fmla="*/ 5278612 h 6319027"/>
              <a:gd name="connsiteX1477" fmla="*/ 853893 w 6319932"/>
              <a:gd name="connsiteY1477" fmla="*/ 5307755 h 6319027"/>
              <a:gd name="connsiteX1478" fmla="*/ 824750 w 6319932"/>
              <a:gd name="connsiteY1478" fmla="*/ 5278612 h 6319027"/>
              <a:gd name="connsiteX1479" fmla="*/ 853893 w 6319932"/>
              <a:gd name="connsiteY1479" fmla="*/ 5249469 h 6319027"/>
              <a:gd name="connsiteX1480" fmla="*/ 4737950 w 6319932"/>
              <a:gd name="connsiteY1480" fmla="*/ 5248148 h 6319027"/>
              <a:gd name="connsiteX1481" fmla="*/ 4749226 w 6319932"/>
              <a:gd name="connsiteY1481" fmla="*/ 5259424 h 6319027"/>
              <a:gd name="connsiteX1482" fmla="*/ 4737950 w 6319932"/>
              <a:gd name="connsiteY1482" fmla="*/ 5270700 h 6319027"/>
              <a:gd name="connsiteX1483" fmla="*/ 4726674 w 6319932"/>
              <a:gd name="connsiteY1483" fmla="*/ 5259424 h 6319027"/>
              <a:gd name="connsiteX1484" fmla="*/ 4737950 w 6319932"/>
              <a:gd name="connsiteY1484" fmla="*/ 5248148 h 6319027"/>
              <a:gd name="connsiteX1485" fmla="*/ 1581981 w 6319932"/>
              <a:gd name="connsiteY1485" fmla="*/ 5248078 h 6319027"/>
              <a:gd name="connsiteX1486" fmla="*/ 1593327 w 6319932"/>
              <a:gd name="connsiteY1486" fmla="*/ 5259424 h 6319027"/>
              <a:gd name="connsiteX1487" fmla="*/ 1581981 w 6319932"/>
              <a:gd name="connsiteY1487" fmla="*/ 5270769 h 6319027"/>
              <a:gd name="connsiteX1488" fmla="*/ 1570635 w 6319932"/>
              <a:gd name="connsiteY1488" fmla="*/ 5259424 h 6319027"/>
              <a:gd name="connsiteX1489" fmla="*/ 1581981 w 6319932"/>
              <a:gd name="connsiteY1489" fmla="*/ 5248078 h 6319027"/>
              <a:gd name="connsiteX1490" fmla="*/ 5340167 w 6319932"/>
              <a:gd name="connsiteY1490" fmla="*/ 5239698 h 6319027"/>
              <a:gd name="connsiteX1491" fmla="*/ 5365372 w 6319932"/>
              <a:gd name="connsiteY1491" fmla="*/ 5264903 h 6319027"/>
              <a:gd name="connsiteX1492" fmla="*/ 5340167 w 6319932"/>
              <a:gd name="connsiteY1492" fmla="*/ 5290108 h 6319027"/>
              <a:gd name="connsiteX1493" fmla="*/ 5314962 w 6319932"/>
              <a:gd name="connsiteY1493" fmla="*/ 5264903 h 6319027"/>
              <a:gd name="connsiteX1494" fmla="*/ 5340167 w 6319932"/>
              <a:gd name="connsiteY1494" fmla="*/ 5239698 h 6319027"/>
              <a:gd name="connsiteX1495" fmla="*/ 979764 w 6319932"/>
              <a:gd name="connsiteY1495" fmla="*/ 5239698 h 6319027"/>
              <a:gd name="connsiteX1496" fmla="*/ 1004970 w 6319932"/>
              <a:gd name="connsiteY1496" fmla="*/ 5264903 h 6319027"/>
              <a:gd name="connsiteX1497" fmla="*/ 979764 w 6319932"/>
              <a:gd name="connsiteY1497" fmla="*/ 5290108 h 6319027"/>
              <a:gd name="connsiteX1498" fmla="*/ 954559 w 6319932"/>
              <a:gd name="connsiteY1498" fmla="*/ 5264903 h 6319027"/>
              <a:gd name="connsiteX1499" fmla="*/ 979764 w 6319932"/>
              <a:gd name="connsiteY1499" fmla="*/ 5239698 h 6319027"/>
              <a:gd name="connsiteX1500" fmla="*/ 5212867 w 6319932"/>
              <a:gd name="connsiteY1500" fmla="*/ 5228110 h 6319027"/>
              <a:gd name="connsiteX1501" fmla="*/ 5234569 w 6319932"/>
              <a:gd name="connsiteY1501" fmla="*/ 5249812 h 6319027"/>
              <a:gd name="connsiteX1502" fmla="*/ 5212867 w 6319932"/>
              <a:gd name="connsiteY1502" fmla="*/ 5271514 h 6319027"/>
              <a:gd name="connsiteX1503" fmla="*/ 5191165 w 6319932"/>
              <a:gd name="connsiteY1503" fmla="*/ 5249812 h 6319027"/>
              <a:gd name="connsiteX1504" fmla="*/ 5212867 w 6319932"/>
              <a:gd name="connsiteY1504" fmla="*/ 5228110 h 6319027"/>
              <a:gd name="connsiteX1505" fmla="*/ 1107065 w 6319932"/>
              <a:gd name="connsiteY1505" fmla="*/ 5228110 h 6319027"/>
              <a:gd name="connsiteX1506" fmla="*/ 1128767 w 6319932"/>
              <a:gd name="connsiteY1506" fmla="*/ 5249812 h 6319027"/>
              <a:gd name="connsiteX1507" fmla="*/ 1107065 w 6319932"/>
              <a:gd name="connsiteY1507" fmla="*/ 5271514 h 6319027"/>
              <a:gd name="connsiteX1508" fmla="*/ 1085363 w 6319932"/>
              <a:gd name="connsiteY1508" fmla="*/ 5249812 h 6319027"/>
              <a:gd name="connsiteX1509" fmla="*/ 1107065 w 6319932"/>
              <a:gd name="connsiteY1509" fmla="*/ 5228110 h 6319027"/>
              <a:gd name="connsiteX1510" fmla="*/ 4601415 w 6319932"/>
              <a:gd name="connsiteY1510" fmla="*/ 5225952 h 6319027"/>
              <a:gd name="connsiteX1511" fmla="*/ 4608944 w 6319932"/>
              <a:gd name="connsiteY1511" fmla="*/ 5233481 h 6319027"/>
              <a:gd name="connsiteX1512" fmla="*/ 4601415 w 6319932"/>
              <a:gd name="connsiteY1512" fmla="*/ 5241010 h 6319027"/>
              <a:gd name="connsiteX1513" fmla="*/ 4593886 w 6319932"/>
              <a:gd name="connsiteY1513" fmla="*/ 5233481 h 6319027"/>
              <a:gd name="connsiteX1514" fmla="*/ 4601415 w 6319932"/>
              <a:gd name="connsiteY1514" fmla="*/ 5225952 h 6319027"/>
              <a:gd name="connsiteX1515" fmla="*/ 1718516 w 6319932"/>
              <a:gd name="connsiteY1515" fmla="*/ 5225952 h 6319027"/>
              <a:gd name="connsiteX1516" fmla="*/ 1726045 w 6319932"/>
              <a:gd name="connsiteY1516" fmla="*/ 5233481 h 6319027"/>
              <a:gd name="connsiteX1517" fmla="*/ 1718516 w 6319932"/>
              <a:gd name="connsiteY1517" fmla="*/ 5241010 h 6319027"/>
              <a:gd name="connsiteX1518" fmla="*/ 1710987 w 6319932"/>
              <a:gd name="connsiteY1518" fmla="*/ 5233481 h 6319027"/>
              <a:gd name="connsiteX1519" fmla="*/ 1718516 w 6319932"/>
              <a:gd name="connsiteY1519" fmla="*/ 5225952 h 6319027"/>
              <a:gd name="connsiteX1520" fmla="*/ 5084025 w 6319932"/>
              <a:gd name="connsiteY1520" fmla="*/ 5214723 h 6319027"/>
              <a:gd name="connsiteX1521" fmla="*/ 5102452 w 6319932"/>
              <a:gd name="connsiteY1521" fmla="*/ 5233151 h 6319027"/>
              <a:gd name="connsiteX1522" fmla="*/ 5084025 w 6319932"/>
              <a:gd name="connsiteY1522" fmla="*/ 5251578 h 6319027"/>
              <a:gd name="connsiteX1523" fmla="*/ 5065598 w 6319932"/>
              <a:gd name="connsiteY1523" fmla="*/ 5233151 h 6319027"/>
              <a:gd name="connsiteX1524" fmla="*/ 5084025 w 6319932"/>
              <a:gd name="connsiteY1524" fmla="*/ 5214723 h 6319027"/>
              <a:gd name="connsiteX1525" fmla="*/ 1235906 w 6319932"/>
              <a:gd name="connsiteY1525" fmla="*/ 5214723 h 6319027"/>
              <a:gd name="connsiteX1526" fmla="*/ 1254335 w 6319932"/>
              <a:gd name="connsiteY1526" fmla="*/ 5233151 h 6319027"/>
              <a:gd name="connsiteX1527" fmla="*/ 1235906 w 6319932"/>
              <a:gd name="connsiteY1527" fmla="*/ 5251578 h 6319027"/>
              <a:gd name="connsiteX1528" fmla="*/ 1217479 w 6319932"/>
              <a:gd name="connsiteY1528" fmla="*/ 5233151 h 6319027"/>
              <a:gd name="connsiteX1529" fmla="*/ 1235906 w 6319932"/>
              <a:gd name="connsiteY1529" fmla="*/ 5214723 h 6319027"/>
              <a:gd name="connsiteX1530" fmla="*/ 4462740 w 6319932"/>
              <a:gd name="connsiteY1530" fmla="*/ 5201278 h 6319027"/>
              <a:gd name="connsiteX1531" fmla="*/ 4465914 w 6319932"/>
              <a:gd name="connsiteY1531" fmla="*/ 5204453 h 6319027"/>
              <a:gd name="connsiteX1532" fmla="*/ 4462740 w 6319932"/>
              <a:gd name="connsiteY1532" fmla="*/ 5207627 h 6319027"/>
              <a:gd name="connsiteX1533" fmla="*/ 4459565 w 6319932"/>
              <a:gd name="connsiteY1533" fmla="*/ 5204453 h 6319027"/>
              <a:gd name="connsiteX1534" fmla="*/ 4462740 w 6319932"/>
              <a:gd name="connsiteY1534" fmla="*/ 5201278 h 6319027"/>
              <a:gd name="connsiteX1535" fmla="*/ 1857192 w 6319932"/>
              <a:gd name="connsiteY1535" fmla="*/ 5201278 h 6319027"/>
              <a:gd name="connsiteX1536" fmla="*/ 1860367 w 6319932"/>
              <a:gd name="connsiteY1536" fmla="*/ 5204453 h 6319027"/>
              <a:gd name="connsiteX1537" fmla="*/ 1857192 w 6319932"/>
              <a:gd name="connsiteY1537" fmla="*/ 5207627 h 6319027"/>
              <a:gd name="connsiteX1538" fmla="*/ 1854017 w 6319932"/>
              <a:gd name="connsiteY1538" fmla="*/ 5204453 h 6319027"/>
              <a:gd name="connsiteX1539" fmla="*/ 1857192 w 6319932"/>
              <a:gd name="connsiteY1539" fmla="*/ 5201278 h 6319027"/>
              <a:gd name="connsiteX1540" fmla="*/ 4953522 w 6319932"/>
              <a:gd name="connsiteY1540" fmla="*/ 5199475 h 6319027"/>
              <a:gd name="connsiteX1541" fmla="*/ 4968742 w 6319932"/>
              <a:gd name="connsiteY1541" fmla="*/ 5214695 h 6319027"/>
              <a:gd name="connsiteX1542" fmla="*/ 4953522 w 6319932"/>
              <a:gd name="connsiteY1542" fmla="*/ 5229914 h 6319027"/>
              <a:gd name="connsiteX1543" fmla="*/ 4938303 w 6319932"/>
              <a:gd name="connsiteY1543" fmla="*/ 5214695 h 6319027"/>
              <a:gd name="connsiteX1544" fmla="*/ 4953522 w 6319932"/>
              <a:gd name="connsiteY1544" fmla="*/ 5199475 h 6319027"/>
              <a:gd name="connsiteX1545" fmla="*/ 1366410 w 6319932"/>
              <a:gd name="connsiteY1545" fmla="*/ 5199475 h 6319027"/>
              <a:gd name="connsiteX1546" fmla="*/ 1381629 w 6319932"/>
              <a:gd name="connsiteY1546" fmla="*/ 5214695 h 6319027"/>
              <a:gd name="connsiteX1547" fmla="*/ 1366410 w 6319932"/>
              <a:gd name="connsiteY1547" fmla="*/ 5229914 h 6319027"/>
              <a:gd name="connsiteX1548" fmla="*/ 1351190 w 6319932"/>
              <a:gd name="connsiteY1548" fmla="*/ 5214695 h 6319027"/>
              <a:gd name="connsiteX1549" fmla="*/ 1366410 w 6319932"/>
              <a:gd name="connsiteY1549" fmla="*/ 5199475 h 6319027"/>
              <a:gd name="connsiteX1550" fmla="*/ 4821226 w 6319932"/>
              <a:gd name="connsiteY1550" fmla="*/ 5182836 h 6319027"/>
              <a:gd name="connsiteX1551" fmla="*/ 4832572 w 6319932"/>
              <a:gd name="connsiteY1551" fmla="*/ 5194182 h 6319027"/>
              <a:gd name="connsiteX1552" fmla="*/ 4821226 w 6319932"/>
              <a:gd name="connsiteY1552" fmla="*/ 5205528 h 6319027"/>
              <a:gd name="connsiteX1553" fmla="*/ 4809880 w 6319932"/>
              <a:gd name="connsiteY1553" fmla="*/ 5194182 h 6319027"/>
              <a:gd name="connsiteX1554" fmla="*/ 4821226 w 6319932"/>
              <a:gd name="connsiteY1554" fmla="*/ 5182836 h 6319027"/>
              <a:gd name="connsiteX1555" fmla="*/ 1498706 w 6319932"/>
              <a:gd name="connsiteY1555" fmla="*/ 5182836 h 6319027"/>
              <a:gd name="connsiteX1556" fmla="*/ 1510052 w 6319932"/>
              <a:gd name="connsiteY1556" fmla="*/ 5194182 h 6319027"/>
              <a:gd name="connsiteX1557" fmla="*/ 1498706 w 6319932"/>
              <a:gd name="connsiteY1557" fmla="*/ 5205528 h 6319027"/>
              <a:gd name="connsiteX1558" fmla="*/ 1487360 w 6319932"/>
              <a:gd name="connsiteY1558" fmla="*/ 5194182 h 6319027"/>
              <a:gd name="connsiteX1559" fmla="*/ 1498706 w 6319932"/>
              <a:gd name="connsiteY1559" fmla="*/ 5182836 h 6319027"/>
              <a:gd name="connsiteX1560" fmla="*/ 5536293 w 6319932"/>
              <a:gd name="connsiteY1560" fmla="*/ 5170679 h 6319027"/>
              <a:gd name="connsiteX1561" fmla="*/ 5565132 w 6319932"/>
              <a:gd name="connsiteY1561" fmla="*/ 5199517 h 6319027"/>
              <a:gd name="connsiteX1562" fmla="*/ 5536293 w 6319932"/>
              <a:gd name="connsiteY1562" fmla="*/ 5228356 h 6319027"/>
              <a:gd name="connsiteX1563" fmla="*/ 5507455 w 6319932"/>
              <a:gd name="connsiteY1563" fmla="*/ 5199517 h 6319027"/>
              <a:gd name="connsiteX1564" fmla="*/ 5536293 w 6319932"/>
              <a:gd name="connsiteY1564" fmla="*/ 5170679 h 6319027"/>
              <a:gd name="connsiteX1565" fmla="*/ 783638 w 6319932"/>
              <a:gd name="connsiteY1565" fmla="*/ 5170679 h 6319027"/>
              <a:gd name="connsiteX1566" fmla="*/ 812476 w 6319932"/>
              <a:gd name="connsiteY1566" fmla="*/ 5199517 h 6319027"/>
              <a:gd name="connsiteX1567" fmla="*/ 783638 w 6319932"/>
              <a:gd name="connsiteY1567" fmla="*/ 5228356 h 6319027"/>
              <a:gd name="connsiteX1568" fmla="*/ 754800 w 6319932"/>
              <a:gd name="connsiteY1568" fmla="*/ 5199517 h 6319027"/>
              <a:gd name="connsiteX1569" fmla="*/ 783638 w 6319932"/>
              <a:gd name="connsiteY1569" fmla="*/ 5170679 h 6319027"/>
              <a:gd name="connsiteX1570" fmla="*/ 4687000 w 6319932"/>
              <a:gd name="connsiteY1570" fmla="*/ 5163500 h 6319027"/>
              <a:gd name="connsiteX1571" fmla="*/ 4694800 w 6319932"/>
              <a:gd name="connsiteY1571" fmla="*/ 5171301 h 6319027"/>
              <a:gd name="connsiteX1572" fmla="*/ 4687000 w 6319932"/>
              <a:gd name="connsiteY1572" fmla="*/ 5179101 h 6319027"/>
              <a:gd name="connsiteX1573" fmla="*/ 4679199 w 6319932"/>
              <a:gd name="connsiteY1573" fmla="*/ 5171301 h 6319027"/>
              <a:gd name="connsiteX1574" fmla="*/ 4687000 w 6319932"/>
              <a:gd name="connsiteY1574" fmla="*/ 5163500 h 6319027"/>
              <a:gd name="connsiteX1575" fmla="*/ 1632931 w 6319932"/>
              <a:gd name="connsiteY1575" fmla="*/ 5163500 h 6319027"/>
              <a:gd name="connsiteX1576" fmla="*/ 1640732 w 6319932"/>
              <a:gd name="connsiteY1576" fmla="*/ 5171301 h 6319027"/>
              <a:gd name="connsiteX1577" fmla="*/ 1632931 w 6319932"/>
              <a:gd name="connsiteY1577" fmla="*/ 5179101 h 6319027"/>
              <a:gd name="connsiteX1578" fmla="*/ 1625131 w 6319932"/>
              <a:gd name="connsiteY1578" fmla="*/ 5171301 h 6319027"/>
              <a:gd name="connsiteX1579" fmla="*/ 1632931 w 6319932"/>
              <a:gd name="connsiteY1579" fmla="*/ 5163500 h 6319027"/>
              <a:gd name="connsiteX1580" fmla="*/ 5412316 w 6319932"/>
              <a:gd name="connsiteY1580" fmla="*/ 5162641 h 6319027"/>
              <a:gd name="connsiteX1581" fmla="*/ 5437208 w 6319932"/>
              <a:gd name="connsiteY1581" fmla="*/ 5187533 h 6319027"/>
              <a:gd name="connsiteX1582" fmla="*/ 5412316 w 6319932"/>
              <a:gd name="connsiteY1582" fmla="*/ 5212425 h 6319027"/>
              <a:gd name="connsiteX1583" fmla="*/ 5387424 w 6319932"/>
              <a:gd name="connsiteY1583" fmla="*/ 5187533 h 6319027"/>
              <a:gd name="connsiteX1584" fmla="*/ 5412316 w 6319932"/>
              <a:gd name="connsiteY1584" fmla="*/ 5162641 h 6319027"/>
              <a:gd name="connsiteX1585" fmla="*/ 907615 w 6319932"/>
              <a:gd name="connsiteY1585" fmla="*/ 5162641 h 6319027"/>
              <a:gd name="connsiteX1586" fmla="*/ 932508 w 6319932"/>
              <a:gd name="connsiteY1586" fmla="*/ 5187533 h 6319027"/>
              <a:gd name="connsiteX1587" fmla="*/ 907615 w 6319932"/>
              <a:gd name="connsiteY1587" fmla="*/ 5212425 h 6319027"/>
              <a:gd name="connsiteX1588" fmla="*/ 882723 w 6319932"/>
              <a:gd name="connsiteY1588" fmla="*/ 5187533 h 6319027"/>
              <a:gd name="connsiteX1589" fmla="*/ 907615 w 6319932"/>
              <a:gd name="connsiteY1589" fmla="*/ 5162641 h 6319027"/>
              <a:gd name="connsiteX1590" fmla="*/ 5286993 w 6319932"/>
              <a:gd name="connsiteY1590" fmla="*/ 5152633 h 6319027"/>
              <a:gd name="connsiteX1591" fmla="*/ 5308695 w 6319932"/>
              <a:gd name="connsiteY1591" fmla="*/ 5174335 h 6319027"/>
              <a:gd name="connsiteX1592" fmla="*/ 5286993 w 6319932"/>
              <a:gd name="connsiteY1592" fmla="*/ 5196037 h 6319027"/>
              <a:gd name="connsiteX1593" fmla="*/ 5265291 w 6319932"/>
              <a:gd name="connsiteY1593" fmla="*/ 5174335 h 6319027"/>
              <a:gd name="connsiteX1594" fmla="*/ 5286993 w 6319932"/>
              <a:gd name="connsiteY1594" fmla="*/ 5152633 h 6319027"/>
              <a:gd name="connsiteX1595" fmla="*/ 1032937 w 6319932"/>
              <a:gd name="connsiteY1595" fmla="*/ 5152633 h 6319027"/>
              <a:gd name="connsiteX1596" fmla="*/ 1054641 w 6319932"/>
              <a:gd name="connsiteY1596" fmla="*/ 5174335 h 6319027"/>
              <a:gd name="connsiteX1597" fmla="*/ 1032937 w 6319932"/>
              <a:gd name="connsiteY1597" fmla="*/ 5196037 h 6319027"/>
              <a:gd name="connsiteX1598" fmla="*/ 1011236 w 6319932"/>
              <a:gd name="connsiteY1598" fmla="*/ 5174335 h 6319027"/>
              <a:gd name="connsiteX1599" fmla="*/ 1032937 w 6319932"/>
              <a:gd name="connsiteY1599" fmla="*/ 5152633 h 6319027"/>
              <a:gd name="connsiteX1600" fmla="*/ 4550698 w 6319932"/>
              <a:gd name="connsiteY1600" fmla="*/ 5141975 h 6319027"/>
              <a:gd name="connsiteX1601" fmla="*/ 4554404 w 6319932"/>
              <a:gd name="connsiteY1601" fmla="*/ 5145681 h 6319027"/>
              <a:gd name="connsiteX1602" fmla="*/ 4550698 w 6319932"/>
              <a:gd name="connsiteY1602" fmla="*/ 5149386 h 6319027"/>
              <a:gd name="connsiteX1603" fmla="*/ 4546993 w 6319932"/>
              <a:gd name="connsiteY1603" fmla="*/ 5145681 h 6319027"/>
              <a:gd name="connsiteX1604" fmla="*/ 4550698 w 6319932"/>
              <a:gd name="connsiteY1604" fmla="*/ 5141975 h 6319027"/>
              <a:gd name="connsiteX1605" fmla="*/ 1769232 w 6319932"/>
              <a:gd name="connsiteY1605" fmla="*/ 5141975 h 6319027"/>
              <a:gd name="connsiteX1606" fmla="*/ 1772938 w 6319932"/>
              <a:gd name="connsiteY1606" fmla="*/ 5145681 h 6319027"/>
              <a:gd name="connsiteX1607" fmla="*/ 1769232 w 6319932"/>
              <a:gd name="connsiteY1607" fmla="*/ 5149386 h 6319027"/>
              <a:gd name="connsiteX1608" fmla="*/ 1765527 w 6319932"/>
              <a:gd name="connsiteY1608" fmla="*/ 5145681 h 6319027"/>
              <a:gd name="connsiteX1609" fmla="*/ 1769232 w 6319932"/>
              <a:gd name="connsiteY1609" fmla="*/ 5141975 h 6319027"/>
              <a:gd name="connsiteX1610" fmla="*/ 1159717 w 6319932"/>
              <a:gd name="connsiteY1610" fmla="*/ 5141330 h 6319027"/>
              <a:gd name="connsiteX1611" fmla="*/ 1178144 w 6319932"/>
              <a:gd name="connsiteY1611" fmla="*/ 5159757 h 6319027"/>
              <a:gd name="connsiteX1612" fmla="*/ 1159717 w 6319932"/>
              <a:gd name="connsiteY1612" fmla="*/ 5178185 h 6319027"/>
              <a:gd name="connsiteX1613" fmla="*/ 1141288 w 6319932"/>
              <a:gd name="connsiteY1613" fmla="*/ 5159757 h 6319027"/>
              <a:gd name="connsiteX1614" fmla="*/ 1159717 w 6319932"/>
              <a:gd name="connsiteY1614" fmla="*/ 5141330 h 6319027"/>
              <a:gd name="connsiteX1615" fmla="*/ 5160215 w 6319932"/>
              <a:gd name="connsiteY1615" fmla="*/ 5141000 h 6319027"/>
              <a:gd name="connsiteX1616" fmla="*/ 5178972 w 6319932"/>
              <a:gd name="connsiteY1616" fmla="*/ 5159757 h 6319027"/>
              <a:gd name="connsiteX1617" fmla="*/ 5160215 w 6319932"/>
              <a:gd name="connsiteY1617" fmla="*/ 5178514 h 6319027"/>
              <a:gd name="connsiteX1618" fmla="*/ 5141458 w 6319932"/>
              <a:gd name="connsiteY1618" fmla="*/ 5159757 h 6319027"/>
              <a:gd name="connsiteX1619" fmla="*/ 5160215 w 6319932"/>
              <a:gd name="connsiteY1619" fmla="*/ 5141000 h 6319027"/>
              <a:gd name="connsiteX1620" fmla="*/ 5031863 w 6319932"/>
              <a:gd name="connsiteY1620" fmla="*/ 5128383 h 6319027"/>
              <a:gd name="connsiteX1621" fmla="*/ 5047082 w 6319932"/>
              <a:gd name="connsiteY1621" fmla="*/ 5143603 h 6319027"/>
              <a:gd name="connsiteX1622" fmla="*/ 5031863 w 6319932"/>
              <a:gd name="connsiteY1622" fmla="*/ 5158822 h 6319027"/>
              <a:gd name="connsiteX1623" fmla="*/ 5016644 w 6319932"/>
              <a:gd name="connsiteY1623" fmla="*/ 5143603 h 6319027"/>
              <a:gd name="connsiteX1624" fmla="*/ 5031863 w 6319932"/>
              <a:gd name="connsiteY1624" fmla="*/ 5128383 h 6319027"/>
              <a:gd name="connsiteX1625" fmla="*/ 1288068 w 6319932"/>
              <a:gd name="connsiteY1625" fmla="*/ 5128383 h 6319027"/>
              <a:gd name="connsiteX1626" fmla="*/ 1303287 w 6319932"/>
              <a:gd name="connsiteY1626" fmla="*/ 5143603 h 6319027"/>
              <a:gd name="connsiteX1627" fmla="*/ 1288068 w 6319932"/>
              <a:gd name="connsiteY1627" fmla="*/ 5158822 h 6319027"/>
              <a:gd name="connsiteX1628" fmla="*/ 1272848 w 6319932"/>
              <a:gd name="connsiteY1628" fmla="*/ 5143603 h 6319027"/>
              <a:gd name="connsiteX1629" fmla="*/ 1288068 w 6319932"/>
              <a:gd name="connsiteY1629" fmla="*/ 5128383 h 6319027"/>
              <a:gd name="connsiteX1630" fmla="*/ 4901806 w 6319932"/>
              <a:gd name="connsiteY1630" fmla="*/ 5114363 h 6319027"/>
              <a:gd name="connsiteX1631" fmla="*/ 4913082 w 6319932"/>
              <a:gd name="connsiteY1631" fmla="*/ 5125639 h 6319027"/>
              <a:gd name="connsiteX1632" fmla="*/ 4901806 w 6319932"/>
              <a:gd name="connsiteY1632" fmla="*/ 5136915 h 6319027"/>
              <a:gd name="connsiteX1633" fmla="*/ 4890530 w 6319932"/>
              <a:gd name="connsiteY1633" fmla="*/ 5125639 h 6319027"/>
              <a:gd name="connsiteX1634" fmla="*/ 4901806 w 6319932"/>
              <a:gd name="connsiteY1634" fmla="*/ 5114363 h 6319027"/>
              <a:gd name="connsiteX1635" fmla="*/ 1418125 w 6319932"/>
              <a:gd name="connsiteY1635" fmla="*/ 5114363 h 6319027"/>
              <a:gd name="connsiteX1636" fmla="*/ 1429401 w 6319932"/>
              <a:gd name="connsiteY1636" fmla="*/ 5125639 h 6319027"/>
              <a:gd name="connsiteX1637" fmla="*/ 1418125 w 6319932"/>
              <a:gd name="connsiteY1637" fmla="*/ 5136915 h 6319027"/>
              <a:gd name="connsiteX1638" fmla="*/ 1406849 w 6319932"/>
              <a:gd name="connsiteY1638" fmla="*/ 5125639 h 6319027"/>
              <a:gd name="connsiteX1639" fmla="*/ 1418125 w 6319932"/>
              <a:gd name="connsiteY1639" fmla="*/ 5114363 h 6319027"/>
              <a:gd name="connsiteX1640" fmla="*/ 4769905 w 6319932"/>
              <a:gd name="connsiteY1640" fmla="*/ 5097790 h 6319027"/>
              <a:gd name="connsiteX1641" fmla="*/ 4777706 w 6319932"/>
              <a:gd name="connsiteY1641" fmla="*/ 5105590 h 6319027"/>
              <a:gd name="connsiteX1642" fmla="*/ 4769905 w 6319932"/>
              <a:gd name="connsiteY1642" fmla="*/ 5113391 h 6319027"/>
              <a:gd name="connsiteX1643" fmla="*/ 4762104 w 6319932"/>
              <a:gd name="connsiteY1643" fmla="*/ 5105590 h 6319027"/>
              <a:gd name="connsiteX1644" fmla="*/ 4769905 w 6319932"/>
              <a:gd name="connsiteY1644" fmla="*/ 5097790 h 6319027"/>
              <a:gd name="connsiteX1645" fmla="*/ 1550025 w 6319932"/>
              <a:gd name="connsiteY1645" fmla="*/ 5097790 h 6319027"/>
              <a:gd name="connsiteX1646" fmla="*/ 1557826 w 6319932"/>
              <a:gd name="connsiteY1646" fmla="*/ 5105590 h 6319027"/>
              <a:gd name="connsiteX1647" fmla="*/ 1550025 w 6319932"/>
              <a:gd name="connsiteY1647" fmla="*/ 5113391 h 6319027"/>
              <a:gd name="connsiteX1648" fmla="*/ 1542225 w 6319932"/>
              <a:gd name="connsiteY1648" fmla="*/ 5105590 h 6319027"/>
              <a:gd name="connsiteX1649" fmla="*/ 1550025 w 6319932"/>
              <a:gd name="connsiteY1649" fmla="*/ 5097790 h 6319027"/>
              <a:gd name="connsiteX1650" fmla="*/ 5603837 w 6319932"/>
              <a:gd name="connsiteY1650" fmla="*/ 5089317 h 6319027"/>
              <a:gd name="connsiteX1651" fmla="*/ 5632616 w 6319932"/>
              <a:gd name="connsiteY1651" fmla="*/ 5118096 h 6319027"/>
              <a:gd name="connsiteX1652" fmla="*/ 5603837 w 6319932"/>
              <a:gd name="connsiteY1652" fmla="*/ 5146875 h 6319027"/>
              <a:gd name="connsiteX1653" fmla="*/ 5575058 w 6319932"/>
              <a:gd name="connsiteY1653" fmla="*/ 5118096 h 6319027"/>
              <a:gd name="connsiteX1654" fmla="*/ 5603837 w 6319932"/>
              <a:gd name="connsiteY1654" fmla="*/ 5089317 h 6319027"/>
              <a:gd name="connsiteX1655" fmla="*/ 716094 w 6319932"/>
              <a:gd name="connsiteY1655" fmla="*/ 5089257 h 6319027"/>
              <a:gd name="connsiteX1656" fmla="*/ 744933 w 6319932"/>
              <a:gd name="connsiteY1656" fmla="*/ 5118095 h 6319027"/>
              <a:gd name="connsiteX1657" fmla="*/ 716094 w 6319932"/>
              <a:gd name="connsiteY1657" fmla="*/ 5146934 h 6319027"/>
              <a:gd name="connsiteX1658" fmla="*/ 687256 w 6319932"/>
              <a:gd name="connsiteY1658" fmla="*/ 5118095 h 6319027"/>
              <a:gd name="connsiteX1659" fmla="*/ 716094 w 6319932"/>
              <a:gd name="connsiteY1659" fmla="*/ 5089257 h 6319027"/>
              <a:gd name="connsiteX1660" fmla="*/ 5481721 w 6319932"/>
              <a:gd name="connsiteY1660" fmla="*/ 5082487 h 6319027"/>
              <a:gd name="connsiteX1661" fmla="*/ 5506926 w 6319932"/>
              <a:gd name="connsiteY1661" fmla="*/ 5107692 h 6319027"/>
              <a:gd name="connsiteX1662" fmla="*/ 5481721 w 6319932"/>
              <a:gd name="connsiteY1662" fmla="*/ 5132897 h 6319027"/>
              <a:gd name="connsiteX1663" fmla="*/ 5456516 w 6319932"/>
              <a:gd name="connsiteY1663" fmla="*/ 5107692 h 6319027"/>
              <a:gd name="connsiteX1664" fmla="*/ 5481721 w 6319932"/>
              <a:gd name="connsiteY1664" fmla="*/ 5082487 h 6319027"/>
              <a:gd name="connsiteX1665" fmla="*/ 838211 w 6319932"/>
              <a:gd name="connsiteY1665" fmla="*/ 5082487 h 6319027"/>
              <a:gd name="connsiteX1666" fmla="*/ 863416 w 6319932"/>
              <a:gd name="connsiteY1666" fmla="*/ 5107692 h 6319027"/>
              <a:gd name="connsiteX1667" fmla="*/ 838211 w 6319932"/>
              <a:gd name="connsiteY1667" fmla="*/ 5132897 h 6319027"/>
              <a:gd name="connsiteX1668" fmla="*/ 813005 w 6319932"/>
              <a:gd name="connsiteY1668" fmla="*/ 5107692 h 6319027"/>
              <a:gd name="connsiteX1669" fmla="*/ 838211 w 6319932"/>
              <a:gd name="connsiteY1669" fmla="*/ 5082487 h 6319027"/>
              <a:gd name="connsiteX1670" fmla="*/ 4636011 w 6319932"/>
              <a:gd name="connsiteY1670" fmla="*/ 5079952 h 6319027"/>
              <a:gd name="connsiteX1671" fmla="*/ 4639186 w 6319932"/>
              <a:gd name="connsiteY1671" fmla="*/ 5083127 h 6319027"/>
              <a:gd name="connsiteX1672" fmla="*/ 4636011 w 6319932"/>
              <a:gd name="connsiteY1672" fmla="*/ 5086301 h 6319027"/>
              <a:gd name="connsiteX1673" fmla="*/ 4632836 w 6319932"/>
              <a:gd name="connsiteY1673" fmla="*/ 5083127 h 6319027"/>
              <a:gd name="connsiteX1674" fmla="*/ 4636011 w 6319932"/>
              <a:gd name="connsiteY1674" fmla="*/ 5079952 h 6319027"/>
              <a:gd name="connsiteX1675" fmla="*/ 1683921 w 6319932"/>
              <a:gd name="connsiteY1675" fmla="*/ 5079952 h 6319027"/>
              <a:gd name="connsiteX1676" fmla="*/ 1687096 w 6319932"/>
              <a:gd name="connsiteY1676" fmla="*/ 5083127 h 6319027"/>
              <a:gd name="connsiteX1677" fmla="*/ 1683921 w 6319932"/>
              <a:gd name="connsiteY1677" fmla="*/ 5086301 h 6319027"/>
              <a:gd name="connsiteX1678" fmla="*/ 1680746 w 6319932"/>
              <a:gd name="connsiteY1678" fmla="*/ 5083127 h 6319027"/>
              <a:gd name="connsiteX1679" fmla="*/ 1683921 w 6319932"/>
              <a:gd name="connsiteY1679" fmla="*/ 5079952 h 6319027"/>
              <a:gd name="connsiteX1680" fmla="*/ 5358348 w 6319932"/>
              <a:gd name="connsiteY1680" fmla="*/ 5074529 h 6319027"/>
              <a:gd name="connsiteX1681" fmla="*/ 5380050 w 6319932"/>
              <a:gd name="connsiteY1681" fmla="*/ 5096232 h 6319027"/>
              <a:gd name="connsiteX1682" fmla="*/ 5358348 w 6319932"/>
              <a:gd name="connsiteY1682" fmla="*/ 5117934 h 6319027"/>
              <a:gd name="connsiteX1683" fmla="*/ 5336645 w 6319932"/>
              <a:gd name="connsiteY1683" fmla="*/ 5096232 h 6319027"/>
              <a:gd name="connsiteX1684" fmla="*/ 5358348 w 6319932"/>
              <a:gd name="connsiteY1684" fmla="*/ 5074529 h 6319027"/>
              <a:gd name="connsiteX1685" fmla="*/ 961584 w 6319932"/>
              <a:gd name="connsiteY1685" fmla="*/ 5074529 h 6319027"/>
              <a:gd name="connsiteX1686" fmla="*/ 983288 w 6319932"/>
              <a:gd name="connsiteY1686" fmla="*/ 5096232 h 6319027"/>
              <a:gd name="connsiteX1687" fmla="*/ 961584 w 6319932"/>
              <a:gd name="connsiteY1687" fmla="*/ 5117934 h 6319027"/>
              <a:gd name="connsiteX1688" fmla="*/ 939882 w 6319932"/>
              <a:gd name="connsiteY1688" fmla="*/ 5096232 h 6319027"/>
              <a:gd name="connsiteX1689" fmla="*/ 961584 w 6319932"/>
              <a:gd name="connsiteY1689" fmla="*/ 5074529 h 6319027"/>
              <a:gd name="connsiteX1690" fmla="*/ 5233608 w 6319932"/>
              <a:gd name="connsiteY1690" fmla="*/ 5065140 h 6319027"/>
              <a:gd name="connsiteX1691" fmla="*/ 5252035 w 6319932"/>
              <a:gd name="connsiteY1691" fmla="*/ 5083567 h 6319027"/>
              <a:gd name="connsiteX1692" fmla="*/ 5233608 w 6319932"/>
              <a:gd name="connsiteY1692" fmla="*/ 5101994 h 6319027"/>
              <a:gd name="connsiteX1693" fmla="*/ 5215181 w 6319932"/>
              <a:gd name="connsiteY1693" fmla="*/ 5083567 h 6319027"/>
              <a:gd name="connsiteX1694" fmla="*/ 5233608 w 6319932"/>
              <a:gd name="connsiteY1694" fmla="*/ 5065140 h 6319027"/>
              <a:gd name="connsiteX1695" fmla="*/ 1086323 w 6319932"/>
              <a:gd name="connsiteY1695" fmla="*/ 5065140 h 6319027"/>
              <a:gd name="connsiteX1696" fmla="*/ 1104750 w 6319932"/>
              <a:gd name="connsiteY1696" fmla="*/ 5083567 h 6319027"/>
              <a:gd name="connsiteX1697" fmla="*/ 1086323 w 6319932"/>
              <a:gd name="connsiteY1697" fmla="*/ 5101994 h 6319027"/>
              <a:gd name="connsiteX1698" fmla="*/ 1067896 w 6319932"/>
              <a:gd name="connsiteY1698" fmla="*/ 5083567 h 6319027"/>
              <a:gd name="connsiteX1699" fmla="*/ 1086323 w 6319932"/>
              <a:gd name="connsiteY1699" fmla="*/ 5065140 h 6319027"/>
              <a:gd name="connsiteX1700" fmla="*/ 5107390 w 6319932"/>
              <a:gd name="connsiteY1700" fmla="*/ 5054308 h 6319027"/>
              <a:gd name="connsiteX1701" fmla="*/ 5122609 w 6319932"/>
              <a:gd name="connsiteY1701" fmla="*/ 5069528 h 6319027"/>
              <a:gd name="connsiteX1702" fmla="*/ 5107390 w 6319932"/>
              <a:gd name="connsiteY1702" fmla="*/ 5084747 h 6319027"/>
              <a:gd name="connsiteX1703" fmla="*/ 5092171 w 6319932"/>
              <a:gd name="connsiteY1703" fmla="*/ 5069528 h 6319027"/>
              <a:gd name="connsiteX1704" fmla="*/ 5107390 w 6319932"/>
              <a:gd name="connsiteY1704" fmla="*/ 5054308 h 6319027"/>
              <a:gd name="connsiteX1705" fmla="*/ 1212543 w 6319932"/>
              <a:gd name="connsiteY1705" fmla="*/ 5054308 h 6319027"/>
              <a:gd name="connsiteX1706" fmla="*/ 1227761 w 6319932"/>
              <a:gd name="connsiteY1706" fmla="*/ 5069528 h 6319027"/>
              <a:gd name="connsiteX1707" fmla="*/ 1212543 w 6319932"/>
              <a:gd name="connsiteY1707" fmla="*/ 5084747 h 6319027"/>
              <a:gd name="connsiteX1708" fmla="*/ 1197323 w 6319932"/>
              <a:gd name="connsiteY1708" fmla="*/ 5069528 h 6319027"/>
              <a:gd name="connsiteX1709" fmla="*/ 1212543 w 6319932"/>
              <a:gd name="connsiteY1709" fmla="*/ 5054308 h 6319027"/>
              <a:gd name="connsiteX1710" fmla="*/ 4979562 w 6319932"/>
              <a:gd name="connsiteY1710" fmla="*/ 5042562 h 6319027"/>
              <a:gd name="connsiteX1711" fmla="*/ 4990908 w 6319932"/>
              <a:gd name="connsiteY1711" fmla="*/ 5053908 h 6319027"/>
              <a:gd name="connsiteX1712" fmla="*/ 4979562 w 6319932"/>
              <a:gd name="connsiteY1712" fmla="*/ 5065254 h 6319027"/>
              <a:gd name="connsiteX1713" fmla="*/ 4968216 w 6319932"/>
              <a:gd name="connsiteY1713" fmla="*/ 5053908 h 6319027"/>
              <a:gd name="connsiteX1714" fmla="*/ 4979562 w 6319932"/>
              <a:gd name="connsiteY1714" fmla="*/ 5042562 h 6319027"/>
              <a:gd name="connsiteX1715" fmla="*/ 1340369 w 6319932"/>
              <a:gd name="connsiteY1715" fmla="*/ 5042562 h 6319027"/>
              <a:gd name="connsiteX1716" fmla="*/ 1351715 w 6319932"/>
              <a:gd name="connsiteY1716" fmla="*/ 5053908 h 6319027"/>
              <a:gd name="connsiteX1717" fmla="*/ 1340369 w 6319932"/>
              <a:gd name="connsiteY1717" fmla="*/ 5065254 h 6319027"/>
              <a:gd name="connsiteX1718" fmla="*/ 1329023 w 6319932"/>
              <a:gd name="connsiteY1718" fmla="*/ 5053908 h 6319027"/>
              <a:gd name="connsiteX1719" fmla="*/ 1340369 w 6319932"/>
              <a:gd name="connsiteY1719" fmla="*/ 5042562 h 6319027"/>
              <a:gd name="connsiteX1720" fmla="*/ 4849987 w 6319932"/>
              <a:gd name="connsiteY1720" fmla="*/ 5028666 h 6319027"/>
              <a:gd name="connsiteX1721" fmla="*/ 4857787 w 6319932"/>
              <a:gd name="connsiteY1721" fmla="*/ 5036466 h 6319027"/>
              <a:gd name="connsiteX1722" fmla="*/ 4849987 w 6319932"/>
              <a:gd name="connsiteY1722" fmla="*/ 5044267 h 6319027"/>
              <a:gd name="connsiteX1723" fmla="*/ 4842186 w 6319932"/>
              <a:gd name="connsiteY1723" fmla="*/ 5036466 h 6319027"/>
              <a:gd name="connsiteX1724" fmla="*/ 4849987 w 6319932"/>
              <a:gd name="connsiteY1724" fmla="*/ 5028666 h 6319027"/>
              <a:gd name="connsiteX1725" fmla="*/ 1469944 w 6319932"/>
              <a:gd name="connsiteY1725" fmla="*/ 5028666 h 6319027"/>
              <a:gd name="connsiteX1726" fmla="*/ 1477745 w 6319932"/>
              <a:gd name="connsiteY1726" fmla="*/ 5036466 h 6319027"/>
              <a:gd name="connsiteX1727" fmla="*/ 1469944 w 6319932"/>
              <a:gd name="connsiteY1727" fmla="*/ 5044267 h 6319027"/>
              <a:gd name="connsiteX1728" fmla="*/ 1462144 w 6319932"/>
              <a:gd name="connsiteY1728" fmla="*/ 5036466 h 6319027"/>
              <a:gd name="connsiteX1729" fmla="*/ 1469944 w 6319932"/>
              <a:gd name="connsiteY1729" fmla="*/ 5028666 h 6319027"/>
              <a:gd name="connsiteX1730" fmla="*/ 4718512 w 6319932"/>
              <a:gd name="connsiteY1730" fmla="*/ 5013206 h 6319027"/>
              <a:gd name="connsiteX1731" fmla="*/ 4722217 w 6319932"/>
              <a:gd name="connsiteY1731" fmla="*/ 5016912 h 6319027"/>
              <a:gd name="connsiteX1732" fmla="*/ 4718512 w 6319932"/>
              <a:gd name="connsiteY1732" fmla="*/ 5020618 h 6319027"/>
              <a:gd name="connsiteX1733" fmla="*/ 4714806 w 6319932"/>
              <a:gd name="connsiteY1733" fmla="*/ 5016912 h 6319027"/>
              <a:gd name="connsiteX1734" fmla="*/ 4718512 w 6319932"/>
              <a:gd name="connsiteY1734" fmla="*/ 5013206 h 6319027"/>
              <a:gd name="connsiteX1735" fmla="*/ 1601418 w 6319932"/>
              <a:gd name="connsiteY1735" fmla="*/ 5013206 h 6319027"/>
              <a:gd name="connsiteX1736" fmla="*/ 1605124 w 6319932"/>
              <a:gd name="connsiteY1736" fmla="*/ 5016912 h 6319027"/>
              <a:gd name="connsiteX1737" fmla="*/ 1601418 w 6319932"/>
              <a:gd name="connsiteY1737" fmla="*/ 5020618 h 6319027"/>
              <a:gd name="connsiteX1738" fmla="*/ 1597713 w 6319932"/>
              <a:gd name="connsiteY1738" fmla="*/ 5016912 h 6319027"/>
              <a:gd name="connsiteX1739" fmla="*/ 1601418 w 6319932"/>
              <a:gd name="connsiteY1739" fmla="*/ 5013206 h 6319027"/>
              <a:gd name="connsiteX1740" fmla="*/ 5668592 w 6319932"/>
              <a:gd name="connsiteY1740" fmla="*/ 5005600 h 6319027"/>
              <a:gd name="connsiteX1741" fmla="*/ 5697430 w 6319932"/>
              <a:gd name="connsiteY1741" fmla="*/ 5034438 h 6319027"/>
              <a:gd name="connsiteX1742" fmla="*/ 5668592 w 6319932"/>
              <a:gd name="connsiteY1742" fmla="*/ 5063277 h 6319027"/>
              <a:gd name="connsiteX1743" fmla="*/ 5639754 w 6319932"/>
              <a:gd name="connsiteY1743" fmla="*/ 5034438 h 6319027"/>
              <a:gd name="connsiteX1744" fmla="*/ 5668592 w 6319932"/>
              <a:gd name="connsiteY1744" fmla="*/ 5005600 h 6319027"/>
              <a:gd name="connsiteX1745" fmla="*/ 651338 w 6319932"/>
              <a:gd name="connsiteY1745" fmla="*/ 5005600 h 6319027"/>
              <a:gd name="connsiteX1746" fmla="*/ 680176 w 6319932"/>
              <a:gd name="connsiteY1746" fmla="*/ 5034438 h 6319027"/>
              <a:gd name="connsiteX1747" fmla="*/ 651338 w 6319932"/>
              <a:gd name="connsiteY1747" fmla="*/ 5063277 h 6319027"/>
              <a:gd name="connsiteX1748" fmla="*/ 622500 w 6319932"/>
              <a:gd name="connsiteY1748" fmla="*/ 5034438 h 6319027"/>
              <a:gd name="connsiteX1749" fmla="*/ 651338 w 6319932"/>
              <a:gd name="connsiteY1749" fmla="*/ 5005600 h 6319027"/>
              <a:gd name="connsiteX1750" fmla="*/ 5548298 w 6319932"/>
              <a:gd name="connsiteY1750" fmla="*/ 5000646 h 6319027"/>
              <a:gd name="connsiteX1751" fmla="*/ 5573129 w 6319932"/>
              <a:gd name="connsiteY1751" fmla="*/ 5025477 h 6319027"/>
              <a:gd name="connsiteX1752" fmla="*/ 5548298 w 6319932"/>
              <a:gd name="connsiteY1752" fmla="*/ 5050308 h 6319027"/>
              <a:gd name="connsiteX1753" fmla="*/ 5523467 w 6319932"/>
              <a:gd name="connsiteY1753" fmla="*/ 5025477 h 6319027"/>
              <a:gd name="connsiteX1754" fmla="*/ 5548298 w 6319932"/>
              <a:gd name="connsiteY1754" fmla="*/ 5000646 h 6319027"/>
              <a:gd name="connsiteX1755" fmla="*/ 771635 w 6319932"/>
              <a:gd name="connsiteY1755" fmla="*/ 5000646 h 6319027"/>
              <a:gd name="connsiteX1756" fmla="*/ 796466 w 6319932"/>
              <a:gd name="connsiteY1756" fmla="*/ 5025477 h 6319027"/>
              <a:gd name="connsiteX1757" fmla="*/ 771635 w 6319932"/>
              <a:gd name="connsiteY1757" fmla="*/ 5050308 h 6319027"/>
              <a:gd name="connsiteX1758" fmla="*/ 746804 w 6319932"/>
              <a:gd name="connsiteY1758" fmla="*/ 5025477 h 6319027"/>
              <a:gd name="connsiteX1759" fmla="*/ 771635 w 6319932"/>
              <a:gd name="connsiteY1759" fmla="*/ 5000646 h 6319027"/>
              <a:gd name="connsiteX1760" fmla="*/ 5426834 w 6319932"/>
              <a:gd name="connsiteY1760" fmla="*/ 4993962 h 6319027"/>
              <a:gd name="connsiteX1761" fmla="*/ 5448474 w 6319932"/>
              <a:gd name="connsiteY1761" fmla="*/ 5015602 h 6319027"/>
              <a:gd name="connsiteX1762" fmla="*/ 5426834 w 6319932"/>
              <a:gd name="connsiteY1762" fmla="*/ 5037242 h 6319027"/>
              <a:gd name="connsiteX1763" fmla="*/ 5405194 w 6319932"/>
              <a:gd name="connsiteY1763" fmla="*/ 5015602 h 6319027"/>
              <a:gd name="connsiteX1764" fmla="*/ 5426834 w 6319932"/>
              <a:gd name="connsiteY1764" fmla="*/ 4993962 h 6319027"/>
              <a:gd name="connsiteX1765" fmla="*/ 893097 w 6319932"/>
              <a:gd name="connsiteY1765" fmla="*/ 4993962 h 6319027"/>
              <a:gd name="connsiteX1766" fmla="*/ 914738 w 6319932"/>
              <a:gd name="connsiteY1766" fmla="*/ 5015602 h 6319027"/>
              <a:gd name="connsiteX1767" fmla="*/ 893097 w 6319932"/>
              <a:gd name="connsiteY1767" fmla="*/ 5037242 h 6319027"/>
              <a:gd name="connsiteX1768" fmla="*/ 871457 w 6319932"/>
              <a:gd name="connsiteY1768" fmla="*/ 5015602 h 6319027"/>
              <a:gd name="connsiteX1769" fmla="*/ 893097 w 6319932"/>
              <a:gd name="connsiteY1769" fmla="*/ 4993962 h 6319027"/>
              <a:gd name="connsiteX1770" fmla="*/ 5304101 w 6319932"/>
              <a:gd name="connsiteY1770" fmla="*/ 4986258 h 6319027"/>
              <a:gd name="connsiteX1771" fmla="*/ 5322528 w 6319932"/>
              <a:gd name="connsiteY1771" fmla="*/ 5004685 h 6319027"/>
              <a:gd name="connsiteX1772" fmla="*/ 5304101 w 6319932"/>
              <a:gd name="connsiteY1772" fmla="*/ 5023113 h 6319027"/>
              <a:gd name="connsiteX1773" fmla="*/ 5285674 w 6319932"/>
              <a:gd name="connsiteY1773" fmla="*/ 5004685 h 6319027"/>
              <a:gd name="connsiteX1774" fmla="*/ 5304101 w 6319932"/>
              <a:gd name="connsiteY1774" fmla="*/ 4986258 h 6319027"/>
              <a:gd name="connsiteX1775" fmla="*/ 1015829 w 6319932"/>
              <a:gd name="connsiteY1775" fmla="*/ 4986258 h 6319027"/>
              <a:gd name="connsiteX1776" fmla="*/ 1034257 w 6319932"/>
              <a:gd name="connsiteY1776" fmla="*/ 5004685 h 6319027"/>
              <a:gd name="connsiteX1777" fmla="*/ 1015829 w 6319932"/>
              <a:gd name="connsiteY1777" fmla="*/ 5023113 h 6319027"/>
              <a:gd name="connsiteX1778" fmla="*/ 997402 w 6319932"/>
              <a:gd name="connsiteY1778" fmla="*/ 5004685 h 6319027"/>
              <a:gd name="connsiteX1779" fmla="*/ 1015829 w 6319932"/>
              <a:gd name="connsiteY1779" fmla="*/ 4986258 h 6319027"/>
              <a:gd name="connsiteX1780" fmla="*/ 5179987 w 6319932"/>
              <a:gd name="connsiteY1780" fmla="*/ 4977359 h 6319027"/>
              <a:gd name="connsiteX1781" fmla="*/ 5195207 w 6319932"/>
              <a:gd name="connsiteY1781" fmla="*/ 4992579 h 6319027"/>
              <a:gd name="connsiteX1782" fmla="*/ 5179987 w 6319932"/>
              <a:gd name="connsiteY1782" fmla="*/ 5007798 h 6319027"/>
              <a:gd name="connsiteX1783" fmla="*/ 5164768 w 6319932"/>
              <a:gd name="connsiteY1783" fmla="*/ 4992579 h 6319027"/>
              <a:gd name="connsiteX1784" fmla="*/ 5179987 w 6319932"/>
              <a:gd name="connsiteY1784" fmla="*/ 4977359 h 6319027"/>
              <a:gd name="connsiteX1785" fmla="*/ 1139946 w 6319932"/>
              <a:gd name="connsiteY1785" fmla="*/ 4977359 h 6319027"/>
              <a:gd name="connsiteX1786" fmla="*/ 1155164 w 6319932"/>
              <a:gd name="connsiteY1786" fmla="*/ 4992579 h 6319027"/>
              <a:gd name="connsiteX1787" fmla="*/ 1139946 w 6319932"/>
              <a:gd name="connsiteY1787" fmla="*/ 5007798 h 6319027"/>
              <a:gd name="connsiteX1788" fmla="*/ 1124725 w 6319932"/>
              <a:gd name="connsiteY1788" fmla="*/ 4992579 h 6319027"/>
              <a:gd name="connsiteX1789" fmla="*/ 1139946 w 6319932"/>
              <a:gd name="connsiteY1789" fmla="*/ 4977359 h 6319027"/>
              <a:gd name="connsiteX1790" fmla="*/ 5054366 w 6319932"/>
              <a:gd name="connsiteY1790" fmla="*/ 4967758 h 6319027"/>
              <a:gd name="connsiteX1791" fmla="*/ 5065712 w 6319932"/>
              <a:gd name="connsiteY1791" fmla="*/ 4979104 h 6319027"/>
              <a:gd name="connsiteX1792" fmla="*/ 5054366 w 6319932"/>
              <a:gd name="connsiteY1792" fmla="*/ 4990450 h 6319027"/>
              <a:gd name="connsiteX1793" fmla="*/ 5043020 w 6319932"/>
              <a:gd name="connsiteY1793" fmla="*/ 4979104 h 6319027"/>
              <a:gd name="connsiteX1794" fmla="*/ 5054366 w 6319932"/>
              <a:gd name="connsiteY1794" fmla="*/ 4967758 h 6319027"/>
              <a:gd name="connsiteX1795" fmla="*/ 1265565 w 6319932"/>
              <a:gd name="connsiteY1795" fmla="*/ 4967758 h 6319027"/>
              <a:gd name="connsiteX1796" fmla="*/ 1276911 w 6319932"/>
              <a:gd name="connsiteY1796" fmla="*/ 4979104 h 6319027"/>
              <a:gd name="connsiteX1797" fmla="*/ 1265565 w 6319932"/>
              <a:gd name="connsiteY1797" fmla="*/ 4990450 h 6319027"/>
              <a:gd name="connsiteX1798" fmla="*/ 1254220 w 6319932"/>
              <a:gd name="connsiteY1798" fmla="*/ 4979104 h 6319027"/>
              <a:gd name="connsiteX1799" fmla="*/ 1265565 w 6319932"/>
              <a:gd name="connsiteY1799" fmla="*/ 4967758 h 6319027"/>
              <a:gd name="connsiteX1800" fmla="*/ 4927103 w 6319932"/>
              <a:gd name="connsiteY1800" fmla="*/ 4956323 h 6319027"/>
              <a:gd name="connsiteX1801" fmla="*/ 4934828 w 6319932"/>
              <a:gd name="connsiteY1801" fmla="*/ 4964049 h 6319027"/>
              <a:gd name="connsiteX1802" fmla="*/ 4927103 w 6319932"/>
              <a:gd name="connsiteY1802" fmla="*/ 4971775 h 6319027"/>
              <a:gd name="connsiteX1803" fmla="*/ 4919377 w 6319932"/>
              <a:gd name="connsiteY1803" fmla="*/ 4964049 h 6319027"/>
              <a:gd name="connsiteX1804" fmla="*/ 4927103 w 6319932"/>
              <a:gd name="connsiteY1804" fmla="*/ 4956323 h 6319027"/>
              <a:gd name="connsiteX1805" fmla="*/ 1392827 w 6319932"/>
              <a:gd name="connsiteY1805" fmla="*/ 4956249 h 6319027"/>
              <a:gd name="connsiteX1806" fmla="*/ 1400628 w 6319932"/>
              <a:gd name="connsiteY1806" fmla="*/ 4964050 h 6319027"/>
              <a:gd name="connsiteX1807" fmla="*/ 1392827 w 6319932"/>
              <a:gd name="connsiteY1807" fmla="*/ 4971850 h 6319027"/>
              <a:gd name="connsiteX1808" fmla="*/ 1385027 w 6319932"/>
              <a:gd name="connsiteY1808" fmla="*/ 4964050 h 6319027"/>
              <a:gd name="connsiteX1809" fmla="*/ 1392827 w 6319932"/>
              <a:gd name="connsiteY1809" fmla="*/ 4956249 h 6319027"/>
              <a:gd name="connsiteX1810" fmla="*/ 4798048 w 6319932"/>
              <a:gd name="connsiteY1810" fmla="*/ 4943986 h 6319027"/>
              <a:gd name="connsiteX1811" fmla="*/ 4801222 w 6319932"/>
              <a:gd name="connsiteY1811" fmla="*/ 4947161 h 6319027"/>
              <a:gd name="connsiteX1812" fmla="*/ 4798048 w 6319932"/>
              <a:gd name="connsiteY1812" fmla="*/ 4950336 h 6319027"/>
              <a:gd name="connsiteX1813" fmla="*/ 4794873 w 6319932"/>
              <a:gd name="connsiteY1813" fmla="*/ 4947161 h 6319027"/>
              <a:gd name="connsiteX1814" fmla="*/ 4798048 w 6319932"/>
              <a:gd name="connsiteY1814" fmla="*/ 4943986 h 6319027"/>
              <a:gd name="connsiteX1815" fmla="*/ 1521883 w 6319932"/>
              <a:gd name="connsiteY1815" fmla="*/ 4943986 h 6319027"/>
              <a:gd name="connsiteX1816" fmla="*/ 1525058 w 6319932"/>
              <a:gd name="connsiteY1816" fmla="*/ 4947161 h 6319027"/>
              <a:gd name="connsiteX1817" fmla="*/ 1521883 w 6319932"/>
              <a:gd name="connsiteY1817" fmla="*/ 4950336 h 6319027"/>
              <a:gd name="connsiteX1818" fmla="*/ 1518708 w 6319932"/>
              <a:gd name="connsiteY1818" fmla="*/ 4947161 h 6319027"/>
              <a:gd name="connsiteX1819" fmla="*/ 1521883 w 6319932"/>
              <a:gd name="connsiteY1819" fmla="*/ 4943986 h 6319027"/>
              <a:gd name="connsiteX1820" fmla="*/ 5730485 w 6319932"/>
              <a:gd name="connsiteY1820" fmla="*/ 4920169 h 6319027"/>
              <a:gd name="connsiteX1821" fmla="*/ 5758959 w 6319932"/>
              <a:gd name="connsiteY1821" fmla="*/ 4948642 h 6319027"/>
              <a:gd name="connsiteX1822" fmla="*/ 5730485 w 6319932"/>
              <a:gd name="connsiteY1822" fmla="*/ 4977115 h 6319027"/>
              <a:gd name="connsiteX1823" fmla="*/ 5702012 w 6319932"/>
              <a:gd name="connsiteY1823" fmla="*/ 4948642 h 6319027"/>
              <a:gd name="connsiteX1824" fmla="*/ 5730485 w 6319932"/>
              <a:gd name="connsiteY1824" fmla="*/ 4920169 h 6319027"/>
              <a:gd name="connsiteX1825" fmla="*/ 589445 w 6319932"/>
              <a:gd name="connsiteY1825" fmla="*/ 4920169 h 6319027"/>
              <a:gd name="connsiteX1826" fmla="*/ 617919 w 6319932"/>
              <a:gd name="connsiteY1826" fmla="*/ 4948642 h 6319027"/>
              <a:gd name="connsiteX1827" fmla="*/ 589445 w 6319932"/>
              <a:gd name="connsiteY1827" fmla="*/ 4977115 h 6319027"/>
              <a:gd name="connsiteX1828" fmla="*/ 560972 w 6319932"/>
              <a:gd name="connsiteY1828" fmla="*/ 4948642 h 6319027"/>
              <a:gd name="connsiteX1829" fmla="*/ 589445 w 6319932"/>
              <a:gd name="connsiteY1829" fmla="*/ 4920169 h 6319027"/>
              <a:gd name="connsiteX1830" fmla="*/ 5611964 w 6319932"/>
              <a:gd name="connsiteY1830" fmla="*/ 4915784 h 6319027"/>
              <a:gd name="connsiteX1831" fmla="*/ 5637169 w 6319932"/>
              <a:gd name="connsiteY1831" fmla="*/ 4940989 h 6319027"/>
              <a:gd name="connsiteX1832" fmla="*/ 5611964 w 6319932"/>
              <a:gd name="connsiteY1832" fmla="*/ 4966194 h 6319027"/>
              <a:gd name="connsiteX1833" fmla="*/ 5586759 w 6319932"/>
              <a:gd name="connsiteY1833" fmla="*/ 4940989 h 6319027"/>
              <a:gd name="connsiteX1834" fmla="*/ 5611964 w 6319932"/>
              <a:gd name="connsiteY1834" fmla="*/ 4915784 h 6319027"/>
              <a:gd name="connsiteX1835" fmla="*/ 707967 w 6319932"/>
              <a:gd name="connsiteY1835" fmla="*/ 4915784 h 6319027"/>
              <a:gd name="connsiteX1836" fmla="*/ 733172 w 6319932"/>
              <a:gd name="connsiteY1836" fmla="*/ 4940989 h 6319027"/>
              <a:gd name="connsiteX1837" fmla="*/ 707967 w 6319932"/>
              <a:gd name="connsiteY1837" fmla="*/ 4966194 h 6319027"/>
              <a:gd name="connsiteX1838" fmla="*/ 682763 w 6319932"/>
              <a:gd name="connsiteY1838" fmla="*/ 4940989 h 6319027"/>
              <a:gd name="connsiteX1839" fmla="*/ 707967 w 6319932"/>
              <a:gd name="connsiteY1839" fmla="*/ 4915784 h 6319027"/>
              <a:gd name="connsiteX1840" fmla="*/ 5492366 w 6319932"/>
              <a:gd name="connsiteY1840" fmla="*/ 4910850 h 6319027"/>
              <a:gd name="connsiteX1841" fmla="*/ 5514068 w 6319932"/>
              <a:gd name="connsiteY1841" fmla="*/ 4932552 h 6319027"/>
              <a:gd name="connsiteX1842" fmla="*/ 5492366 w 6319932"/>
              <a:gd name="connsiteY1842" fmla="*/ 4954255 h 6319027"/>
              <a:gd name="connsiteX1843" fmla="*/ 5470664 w 6319932"/>
              <a:gd name="connsiteY1843" fmla="*/ 4932552 h 6319027"/>
              <a:gd name="connsiteX1844" fmla="*/ 5492366 w 6319932"/>
              <a:gd name="connsiteY1844" fmla="*/ 4910850 h 6319027"/>
              <a:gd name="connsiteX1845" fmla="*/ 827566 w 6319932"/>
              <a:gd name="connsiteY1845" fmla="*/ 4910850 h 6319027"/>
              <a:gd name="connsiteX1846" fmla="*/ 849268 w 6319932"/>
              <a:gd name="connsiteY1846" fmla="*/ 4932552 h 6319027"/>
              <a:gd name="connsiteX1847" fmla="*/ 827566 w 6319932"/>
              <a:gd name="connsiteY1847" fmla="*/ 4954255 h 6319027"/>
              <a:gd name="connsiteX1848" fmla="*/ 805863 w 6319932"/>
              <a:gd name="connsiteY1848" fmla="*/ 4932552 h 6319027"/>
              <a:gd name="connsiteX1849" fmla="*/ 827566 w 6319932"/>
              <a:gd name="connsiteY1849" fmla="*/ 4910850 h 6319027"/>
              <a:gd name="connsiteX1850" fmla="*/ 5371595 w 6319932"/>
              <a:gd name="connsiteY1850" fmla="*/ 4904796 h 6319027"/>
              <a:gd name="connsiteX1851" fmla="*/ 5390022 w 6319932"/>
              <a:gd name="connsiteY1851" fmla="*/ 4923224 h 6319027"/>
              <a:gd name="connsiteX1852" fmla="*/ 5371595 w 6319932"/>
              <a:gd name="connsiteY1852" fmla="*/ 4941651 h 6319027"/>
              <a:gd name="connsiteX1853" fmla="*/ 5353168 w 6319932"/>
              <a:gd name="connsiteY1853" fmla="*/ 4923224 h 6319027"/>
              <a:gd name="connsiteX1854" fmla="*/ 5371595 w 6319932"/>
              <a:gd name="connsiteY1854" fmla="*/ 4904796 h 6319027"/>
              <a:gd name="connsiteX1855" fmla="*/ 948337 w 6319932"/>
              <a:gd name="connsiteY1855" fmla="*/ 4904466 h 6319027"/>
              <a:gd name="connsiteX1856" fmla="*/ 967093 w 6319932"/>
              <a:gd name="connsiteY1856" fmla="*/ 4923223 h 6319027"/>
              <a:gd name="connsiteX1857" fmla="*/ 948337 w 6319932"/>
              <a:gd name="connsiteY1857" fmla="*/ 4941980 h 6319027"/>
              <a:gd name="connsiteX1858" fmla="*/ 929580 w 6319932"/>
              <a:gd name="connsiteY1858" fmla="*/ 4923223 h 6319027"/>
              <a:gd name="connsiteX1859" fmla="*/ 948337 w 6319932"/>
              <a:gd name="connsiteY1859" fmla="*/ 4904466 h 6319027"/>
              <a:gd name="connsiteX1860" fmla="*/ 5249546 w 6319932"/>
              <a:gd name="connsiteY1860" fmla="*/ 4897654 h 6319027"/>
              <a:gd name="connsiteX1861" fmla="*/ 5264765 w 6319932"/>
              <a:gd name="connsiteY1861" fmla="*/ 4912874 h 6319027"/>
              <a:gd name="connsiteX1862" fmla="*/ 5249546 w 6319932"/>
              <a:gd name="connsiteY1862" fmla="*/ 4928093 h 6319027"/>
              <a:gd name="connsiteX1863" fmla="*/ 5234326 w 6319932"/>
              <a:gd name="connsiteY1863" fmla="*/ 4912874 h 6319027"/>
              <a:gd name="connsiteX1864" fmla="*/ 5249546 w 6319932"/>
              <a:gd name="connsiteY1864" fmla="*/ 4897654 h 6319027"/>
              <a:gd name="connsiteX1865" fmla="*/ 1070387 w 6319932"/>
              <a:gd name="connsiteY1865" fmla="*/ 4897654 h 6319027"/>
              <a:gd name="connsiteX1866" fmla="*/ 1085605 w 6319932"/>
              <a:gd name="connsiteY1866" fmla="*/ 4912874 h 6319027"/>
              <a:gd name="connsiteX1867" fmla="*/ 1070387 w 6319932"/>
              <a:gd name="connsiteY1867" fmla="*/ 4928093 h 6319027"/>
              <a:gd name="connsiteX1868" fmla="*/ 1055167 w 6319932"/>
              <a:gd name="connsiteY1868" fmla="*/ 4912874 h 6319027"/>
              <a:gd name="connsiteX1869" fmla="*/ 1070387 w 6319932"/>
              <a:gd name="connsiteY1869" fmla="*/ 4897654 h 6319027"/>
              <a:gd name="connsiteX1870" fmla="*/ 5126097 w 6319932"/>
              <a:gd name="connsiteY1870" fmla="*/ 4890072 h 6319027"/>
              <a:gd name="connsiteX1871" fmla="*/ 5137373 w 6319932"/>
              <a:gd name="connsiteY1871" fmla="*/ 4901348 h 6319027"/>
              <a:gd name="connsiteX1872" fmla="*/ 5126097 w 6319932"/>
              <a:gd name="connsiteY1872" fmla="*/ 4912624 h 6319027"/>
              <a:gd name="connsiteX1873" fmla="*/ 5114821 w 6319932"/>
              <a:gd name="connsiteY1873" fmla="*/ 4901348 h 6319027"/>
              <a:gd name="connsiteX1874" fmla="*/ 5126097 w 6319932"/>
              <a:gd name="connsiteY1874" fmla="*/ 4890072 h 6319027"/>
              <a:gd name="connsiteX1875" fmla="*/ 1193835 w 6319932"/>
              <a:gd name="connsiteY1875" fmla="*/ 4890072 h 6319027"/>
              <a:gd name="connsiteX1876" fmla="*/ 1205111 w 6319932"/>
              <a:gd name="connsiteY1876" fmla="*/ 4901348 h 6319027"/>
              <a:gd name="connsiteX1877" fmla="*/ 1193835 w 6319932"/>
              <a:gd name="connsiteY1877" fmla="*/ 4912624 h 6319027"/>
              <a:gd name="connsiteX1878" fmla="*/ 1182559 w 6319932"/>
              <a:gd name="connsiteY1878" fmla="*/ 4901348 h 6319027"/>
              <a:gd name="connsiteX1879" fmla="*/ 1193835 w 6319932"/>
              <a:gd name="connsiteY1879" fmla="*/ 4890072 h 6319027"/>
              <a:gd name="connsiteX1880" fmla="*/ 5001119 w 6319932"/>
              <a:gd name="connsiteY1880" fmla="*/ 4880666 h 6319027"/>
              <a:gd name="connsiteX1881" fmla="*/ 5008920 w 6319932"/>
              <a:gd name="connsiteY1881" fmla="*/ 4888466 h 6319027"/>
              <a:gd name="connsiteX1882" fmla="*/ 5001119 w 6319932"/>
              <a:gd name="connsiteY1882" fmla="*/ 4896267 h 6319027"/>
              <a:gd name="connsiteX1883" fmla="*/ 4993319 w 6319932"/>
              <a:gd name="connsiteY1883" fmla="*/ 4888466 h 6319027"/>
              <a:gd name="connsiteX1884" fmla="*/ 5001119 w 6319932"/>
              <a:gd name="connsiteY1884" fmla="*/ 4880666 h 6319027"/>
              <a:gd name="connsiteX1885" fmla="*/ 1318811 w 6319932"/>
              <a:gd name="connsiteY1885" fmla="*/ 4880666 h 6319027"/>
              <a:gd name="connsiteX1886" fmla="*/ 1326612 w 6319932"/>
              <a:gd name="connsiteY1886" fmla="*/ 4888466 h 6319027"/>
              <a:gd name="connsiteX1887" fmla="*/ 1318811 w 6319932"/>
              <a:gd name="connsiteY1887" fmla="*/ 4896267 h 6319027"/>
              <a:gd name="connsiteX1888" fmla="*/ 1311011 w 6319932"/>
              <a:gd name="connsiteY1888" fmla="*/ 4888466 h 6319027"/>
              <a:gd name="connsiteX1889" fmla="*/ 1318811 w 6319932"/>
              <a:gd name="connsiteY1889" fmla="*/ 4880666 h 6319027"/>
              <a:gd name="connsiteX1890" fmla="*/ 4874465 w 6319932"/>
              <a:gd name="connsiteY1890" fmla="*/ 4870302 h 6319027"/>
              <a:gd name="connsiteX1891" fmla="*/ 4878171 w 6319932"/>
              <a:gd name="connsiteY1891" fmla="*/ 4874007 h 6319027"/>
              <a:gd name="connsiteX1892" fmla="*/ 4874465 w 6319932"/>
              <a:gd name="connsiteY1892" fmla="*/ 4877713 h 6319027"/>
              <a:gd name="connsiteX1893" fmla="*/ 4870760 w 6319932"/>
              <a:gd name="connsiteY1893" fmla="*/ 4874007 h 6319027"/>
              <a:gd name="connsiteX1894" fmla="*/ 4874465 w 6319932"/>
              <a:gd name="connsiteY1894" fmla="*/ 4870302 h 6319027"/>
              <a:gd name="connsiteX1895" fmla="*/ 1445465 w 6319932"/>
              <a:gd name="connsiteY1895" fmla="*/ 4870302 h 6319027"/>
              <a:gd name="connsiteX1896" fmla="*/ 1449171 w 6319932"/>
              <a:gd name="connsiteY1896" fmla="*/ 4874007 h 6319027"/>
              <a:gd name="connsiteX1897" fmla="*/ 1445465 w 6319932"/>
              <a:gd name="connsiteY1897" fmla="*/ 4877713 h 6319027"/>
              <a:gd name="connsiteX1898" fmla="*/ 1441760 w 6319932"/>
              <a:gd name="connsiteY1898" fmla="*/ 4874007 h 6319027"/>
              <a:gd name="connsiteX1899" fmla="*/ 1445465 w 6319932"/>
              <a:gd name="connsiteY1899" fmla="*/ 4870302 h 6319027"/>
              <a:gd name="connsiteX1900" fmla="*/ 5789445 w 6319932"/>
              <a:gd name="connsiteY1900" fmla="*/ 4831966 h 6319027"/>
              <a:gd name="connsiteX1901" fmla="*/ 5818284 w 6319932"/>
              <a:gd name="connsiteY1901" fmla="*/ 4860804 h 6319027"/>
              <a:gd name="connsiteX1902" fmla="*/ 5789445 w 6319932"/>
              <a:gd name="connsiteY1902" fmla="*/ 4889643 h 6319027"/>
              <a:gd name="connsiteX1903" fmla="*/ 5760607 w 6319932"/>
              <a:gd name="connsiteY1903" fmla="*/ 4860804 h 6319027"/>
              <a:gd name="connsiteX1904" fmla="*/ 5789445 w 6319932"/>
              <a:gd name="connsiteY1904" fmla="*/ 4831966 h 6319027"/>
              <a:gd name="connsiteX1905" fmla="*/ 530486 w 6319932"/>
              <a:gd name="connsiteY1905" fmla="*/ 4831966 h 6319027"/>
              <a:gd name="connsiteX1906" fmla="*/ 559324 w 6319932"/>
              <a:gd name="connsiteY1906" fmla="*/ 4860804 h 6319027"/>
              <a:gd name="connsiteX1907" fmla="*/ 530486 w 6319932"/>
              <a:gd name="connsiteY1907" fmla="*/ 4889643 h 6319027"/>
              <a:gd name="connsiteX1908" fmla="*/ 501648 w 6319932"/>
              <a:gd name="connsiteY1908" fmla="*/ 4860804 h 6319027"/>
              <a:gd name="connsiteX1909" fmla="*/ 530486 w 6319932"/>
              <a:gd name="connsiteY1909" fmla="*/ 4831966 h 6319027"/>
              <a:gd name="connsiteX1910" fmla="*/ 5672643 w 6319932"/>
              <a:gd name="connsiteY1910" fmla="*/ 4829499 h 6319027"/>
              <a:gd name="connsiteX1911" fmla="*/ 5697474 w 6319932"/>
              <a:gd name="connsiteY1911" fmla="*/ 4854330 h 6319027"/>
              <a:gd name="connsiteX1912" fmla="*/ 5672643 w 6319932"/>
              <a:gd name="connsiteY1912" fmla="*/ 4879161 h 6319027"/>
              <a:gd name="connsiteX1913" fmla="*/ 5647812 w 6319932"/>
              <a:gd name="connsiteY1913" fmla="*/ 4854330 h 6319027"/>
              <a:gd name="connsiteX1914" fmla="*/ 5672643 w 6319932"/>
              <a:gd name="connsiteY1914" fmla="*/ 4829499 h 6319027"/>
              <a:gd name="connsiteX1915" fmla="*/ 647289 w 6319932"/>
              <a:gd name="connsiteY1915" fmla="*/ 4829499 h 6319027"/>
              <a:gd name="connsiteX1916" fmla="*/ 672120 w 6319932"/>
              <a:gd name="connsiteY1916" fmla="*/ 4854330 h 6319027"/>
              <a:gd name="connsiteX1917" fmla="*/ 647289 w 6319932"/>
              <a:gd name="connsiteY1917" fmla="*/ 4879161 h 6319027"/>
              <a:gd name="connsiteX1918" fmla="*/ 622457 w 6319932"/>
              <a:gd name="connsiteY1918" fmla="*/ 4854330 h 6319027"/>
              <a:gd name="connsiteX1919" fmla="*/ 647289 w 6319932"/>
              <a:gd name="connsiteY1919" fmla="*/ 4829499 h 6319027"/>
              <a:gd name="connsiteX1920" fmla="*/ 5554856 w 6319932"/>
              <a:gd name="connsiteY1920" fmla="*/ 4825489 h 6319027"/>
              <a:gd name="connsiteX1921" fmla="*/ 5576559 w 6319932"/>
              <a:gd name="connsiteY1921" fmla="*/ 4847191 h 6319027"/>
              <a:gd name="connsiteX1922" fmla="*/ 5554856 w 6319932"/>
              <a:gd name="connsiteY1922" fmla="*/ 4868894 h 6319027"/>
              <a:gd name="connsiteX1923" fmla="*/ 5533154 w 6319932"/>
              <a:gd name="connsiteY1923" fmla="*/ 4847191 h 6319027"/>
              <a:gd name="connsiteX1924" fmla="*/ 5554856 w 6319932"/>
              <a:gd name="connsiteY1924" fmla="*/ 4825489 h 6319027"/>
              <a:gd name="connsiteX1925" fmla="*/ 765076 w 6319932"/>
              <a:gd name="connsiteY1925" fmla="*/ 4825168 h 6319027"/>
              <a:gd name="connsiteX1926" fmla="*/ 787098 w 6319932"/>
              <a:gd name="connsiteY1926" fmla="*/ 4847191 h 6319027"/>
              <a:gd name="connsiteX1927" fmla="*/ 765076 w 6319932"/>
              <a:gd name="connsiteY1927" fmla="*/ 4869214 h 6319027"/>
              <a:gd name="connsiteX1928" fmla="*/ 743052 w 6319932"/>
              <a:gd name="connsiteY1928" fmla="*/ 4847191 h 6319027"/>
              <a:gd name="connsiteX1929" fmla="*/ 765076 w 6319932"/>
              <a:gd name="connsiteY1929" fmla="*/ 4825168 h 6319027"/>
              <a:gd name="connsiteX1930" fmla="*/ 5435996 w 6319932"/>
              <a:gd name="connsiteY1930" fmla="*/ 4820931 h 6319027"/>
              <a:gd name="connsiteX1931" fmla="*/ 5454359 w 6319932"/>
              <a:gd name="connsiteY1931" fmla="*/ 4839294 h 6319027"/>
              <a:gd name="connsiteX1932" fmla="*/ 5435996 w 6319932"/>
              <a:gd name="connsiteY1932" fmla="*/ 4857657 h 6319027"/>
              <a:gd name="connsiteX1933" fmla="*/ 5417633 w 6319932"/>
              <a:gd name="connsiteY1933" fmla="*/ 4839294 h 6319027"/>
              <a:gd name="connsiteX1934" fmla="*/ 5435996 w 6319932"/>
              <a:gd name="connsiteY1934" fmla="*/ 4820931 h 6319027"/>
              <a:gd name="connsiteX1935" fmla="*/ 883935 w 6319932"/>
              <a:gd name="connsiteY1935" fmla="*/ 4820931 h 6319027"/>
              <a:gd name="connsiteX1936" fmla="*/ 902299 w 6319932"/>
              <a:gd name="connsiteY1936" fmla="*/ 4839294 h 6319027"/>
              <a:gd name="connsiteX1937" fmla="*/ 883935 w 6319932"/>
              <a:gd name="connsiteY1937" fmla="*/ 4857657 h 6319027"/>
              <a:gd name="connsiteX1938" fmla="*/ 865573 w 6319932"/>
              <a:gd name="connsiteY1938" fmla="*/ 4839294 h 6319027"/>
              <a:gd name="connsiteX1939" fmla="*/ 883935 w 6319932"/>
              <a:gd name="connsiteY1939" fmla="*/ 4820931 h 6319027"/>
              <a:gd name="connsiteX1940" fmla="*/ 5315962 w 6319932"/>
              <a:gd name="connsiteY1940" fmla="*/ 4815311 h 6319027"/>
              <a:gd name="connsiteX1941" fmla="*/ 5331182 w 6319932"/>
              <a:gd name="connsiteY1941" fmla="*/ 4830531 h 6319027"/>
              <a:gd name="connsiteX1942" fmla="*/ 5315962 w 6319932"/>
              <a:gd name="connsiteY1942" fmla="*/ 4845750 h 6319027"/>
              <a:gd name="connsiteX1943" fmla="*/ 5300743 w 6319932"/>
              <a:gd name="connsiteY1943" fmla="*/ 4830531 h 6319027"/>
              <a:gd name="connsiteX1944" fmla="*/ 5315962 w 6319932"/>
              <a:gd name="connsiteY1944" fmla="*/ 4815311 h 6319027"/>
              <a:gd name="connsiteX1945" fmla="*/ 1003971 w 6319932"/>
              <a:gd name="connsiteY1945" fmla="*/ 4815311 h 6319027"/>
              <a:gd name="connsiteX1946" fmla="*/ 1019190 w 6319932"/>
              <a:gd name="connsiteY1946" fmla="*/ 4830531 h 6319027"/>
              <a:gd name="connsiteX1947" fmla="*/ 1003971 w 6319932"/>
              <a:gd name="connsiteY1947" fmla="*/ 4845750 h 6319027"/>
              <a:gd name="connsiteX1948" fmla="*/ 988750 w 6319932"/>
              <a:gd name="connsiteY1948" fmla="*/ 4830531 h 6319027"/>
              <a:gd name="connsiteX1949" fmla="*/ 1003971 w 6319932"/>
              <a:gd name="connsiteY1949" fmla="*/ 4815311 h 6319027"/>
              <a:gd name="connsiteX1950" fmla="*/ 5194640 w 6319932"/>
              <a:gd name="connsiteY1950" fmla="*/ 4809422 h 6319027"/>
              <a:gd name="connsiteX1951" fmla="*/ 5205986 w 6319932"/>
              <a:gd name="connsiteY1951" fmla="*/ 4820768 h 6319027"/>
              <a:gd name="connsiteX1952" fmla="*/ 5194640 w 6319932"/>
              <a:gd name="connsiteY1952" fmla="*/ 4832114 h 6319027"/>
              <a:gd name="connsiteX1953" fmla="*/ 5183294 w 6319932"/>
              <a:gd name="connsiteY1953" fmla="*/ 4820768 h 6319027"/>
              <a:gd name="connsiteX1954" fmla="*/ 5194640 w 6319932"/>
              <a:gd name="connsiteY1954" fmla="*/ 4809422 h 6319027"/>
              <a:gd name="connsiteX1955" fmla="*/ 1125292 w 6319932"/>
              <a:gd name="connsiteY1955" fmla="*/ 4809422 h 6319027"/>
              <a:gd name="connsiteX1956" fmla="*/ 1136638 w 6319932"/>
              <a:gd name="connsiteY1956" fmla="*/ 4820768 h 6319027"/>
              <a:gd name="connsiteX1957" fmla="*/ 1125292 w 6319932"/>
              <a:gd name="connsiteY1957" fmla="*/ 4832114 h 6319027"/>
              <a:gd name="connsiteX1958" fmla="*/ 1113945 w 6319932"/>
              <a:gd name="connsiteY1958" fmla="*/ 4820768 h 6319027"/>
              <a:gd name="connsiteX1959" fmla="*/ 1125292 w 6319932"/>
              <a:gd name="connsiteY1959" fmla="*/ 4809422 h 6319027"/>
              <a:gd name="connsiteX1960" fmla="*/ 5071906 w 6319932"/>
              <a:gd name="connsiteY1960" fmla="*/ 4802124 h 6319027"/>
              <a:gd name="connsiteX1961" fmla="*/ 5079632 w 6319932"/>
              <a:gd name="connsiteY1961" fmla="*/ 4809850 h 6319027"/>
              <a:gd name="connsiteX1962" fmla="*/ 5071906 w 6319932"/>
              <a:gd name="connsiteY1962" fmla="*/ 4817575 h 6319027"/>
              <a:gd name="connsiteX1963" fmla="*/ 5064180 w 6319932"/>
              <a:gd name="connsiteY1963" fmla="*/ 4809850 h 6319027"/>
              <a:gd name="connsiteX1964" fmla="*/ 5071906 w 6319932"/>
              <a:gd name="connsiteY1964" fmla="*/ 4802124 h 6319027"/>
              <a:gd name="connsiteX1965" fmla="*/ 1248025 w 6319932"/>
              <a:gd name="connsiteY1965" fmla="*/ 4802049 h 6319027"/>
              <a:gd name="connsiteX1966" fmla="*/ 1255827 w 6319932"/>
              <a:gd name="connsiteY1966" fmla="*/ 4809849 h 6319027"/>
              <a:gd name="connsiteX1967" fmla="*/ 1248025 w 6319932"/>
              <a:gd name="connsiteY1967" fmla="*/ 4817650 h 6319027"/>
              <a:gd name="connsiteX1968" fmla="*/ 1240226 w 6319932"/>
              <a:gd name="connsiteY1968" fmla="*/ 4809849 h 6319027"/>
              <a:gd name="connsiteX1969" fmla="*/ 1248025 w 6319932"/>
              <a:gd name="connsiteY1969" fmla="*/ 4802049 h 6319027"/>
              <a:gd name="connsiteX1970" fmla="*/ 4947619 w 6319932"/>
              <a:gd name="connsiteY1970" fmla="*/ 4794415 h 6319027"/>
              <a:gd name="connsiteX1971" fmla="*/ 4950794 w 6319932"/>
              <a:gd name="connsiteY1971" fmla="*/ 4797590 h 6319027"/>
              <a:gd name="connsiteX1972" fmla="*/ 4947619 w 6319932"/>
              <a:gd name="connsiteY1972" fmla="*/ 4800764 h 6319027"/>
              <a:gd name="connsiteX1973" fmla="*/ 4944444 w 6319932"/>
              <a:gd name="connsiteY1973" fmla="*/ 4797590 h 6319027"/>
              <a:gd name="connsiteX1974" fmla="*/ 4947619 w 6319932"/>
              <a:gd name="connsiteY1974" fmla="*/ 4794415 h 6319027"/>
              <a:gd name="connsiteX1975" fmla="*/ 1372312 w 6319932"/>
              <a:gd name="connsiteY1975" fmla="*/ 4794415 h 6319027"/>
              <a:gd name="connsiteX1976" fmla="*/ 1375487 w 6319932"/>
              <a:gd name="connsiteY1976" fmla="*/ 4797590 h 6319027"/>
              <a:gd name="connsiteX1977" fmla="*/ 1372312 w 6319932"/>
              <a:gd name="connsiteY1977" fmla="*/ 4800764 h 6319027"/>
              <a:gd name="connsiteX1978" fmla="*/ 1369137 w 6319932"/>
              <a:gd name="connsiteY1978" fmla="*/ 4797590 h 6319027"/>
              <a:gd name="connsiteX1979" fmla="*/ 1372312 w 6319932"/>
              <a:gd name="connsiteY1979" fmla="*/ 4794415 h 6319027"/>
              <a:gd name="connsiteX1980" fmla="*/ 5845405 w 6319932"/>
              <a:gd name="connsiteY1980" fmla="*/ 4742246 h 6319027"/>
              <a:gd name="connsiteX1981" fmla="*/ 5874184 w 6319932"/>
              <a:gd name="connsiteY1981" fmla="*/ 4771025 h 6319027"/>
              <a:gd name="connsiteX1982" fmla="*/ 5845405 w 6319932"/>
              <a:gd name="connsiteY1982" fmla="*/ 4799804 h 6319027"/>
              <a:gd name="connsiteX1983" fmla="*/ 5816626 w 6319932"/>
              <a:gd name="connsiteY1983" fmla="*/ 4771025 h 6319027"/>
              <a:gd name="connsiteX1984" fmla="*/ 5845405 w 6319932"/>
              <a:gd name="connsiteY1984" fmla="*/ 4742246 h 6319027"/>
              <a:gd name="connsiteX1985" fmla="*/ 474526 w 6319932"/>
              <a:gd name="connsiteY1985" fmla="*/ 4742187 h 6319027"/>
              <a:gd name="connsiteX1986" fmla="*/ 503365 w 6319932"/>
              <a:gd name="connsiteY1986" fmla="*/ 4771025 h 6319027"/>
              <a:gd name="connsiteX1987" fmla="*/ 474526 w 6319932"/>
              <a:gd name="connsiteY1987" fmla="*/ 4799864 h 6319027"/>
              <a:gd name="connsiteX1988" fmla="*/ 445688 w 6319932"/>
              <a:gd name="connsiteY1988" fmla="*/ 4771025 h 6319027"/>
              <a:gd name="connsiteX1989" fmla="*/ 474526 w 6319932"/>
              <a:gd name="connsiteY1989" fmla="*/ 4742187 h 6319027"/>
              <a:gd name="connsiteX1990" fmla="*/ 5730261 w 6319932"/>
              <a:gd name="connsiteY1990" fmla="*/ 4740775 h 6319027"/>
              <a:gd name="connsiteX1991" fmla="*/ 5755092 w 6319932"/>
              <a:gd name="connsiteY1991" fmla="*/ 4765606 h 6319027"/>
              <a:gd name="connsiteX1992" fmla="*/ 5730261 w 6319932"/>
              <a:gd name="connsiteY1992" fmla="*/ 4790437 h 6319027"/>
              <a:gd name="connsiteX1993" fmla="*/ 5705429 w 6319932"/>
              <a:gd name="connsiteY1993" fmla="*/ 4765606 h 6319027"/>
              <a:gd name="connsiteX1994" fmla="*/ 5730261 w 6319932"/>
              <a:gd name="connsiteY1994" fmla="*/ 4740775 h 6319027"/>
              <a:gd name="connsiteX1995" fmla="*/ 589670 w 6319932"/>
              <a:gd name="connsiteY1995" fmla="*/ 4740775 h 6319027"/>
              <a:gd name="connsiteX1996" fmla="*/ 614502 w 6319932"/>
              <a:gd name="connsiteY1996" fmla="*/ 4765606 h 6319027"/>
              <a:gd name="connsiteX1997" fmla="*/ 589670 w 6319932"/>
              <a:gd name="connsiteY1997" fmla="*/ 4790437 h 6319027"/>
              <a:gd name="connsiteX1998" fmla="*/ 564840 w 6319932"/>
              <a:gd name="connsiteY1998" fmla="*/ 4765606 h 6319027"/>
              <a:gd name="connsiteX1999" fmla="*/ 589670 w 6319932"/>
              <a:gd name="connsiteY1999" fmla="*/ 4740775 h 6319027"/>
              <a:gd name="connsiteX2000" fmla="*/ 5614225 w 6319932"/>
              <a:gd name="connsiteY2000" fmla="*/ 4737989 h 6319027"/>
              <a:gd name="connsiteX2001" fmla="*/ 5635865 w 6319932"/>
              <a:gd name="connsiteY2001" fmla="*/ 4759629 h 6319027"/>
              <a:gd name="connsiteX2002" fmla="*/ 5614225 w 6319932"/>
              <a:gd name="connsiteY2002" fmla="*/ 4781269 h 6319027"/>
              <a:gd name="connsiteX2003" fmla="*/ 5592585 w 6319932"/>
              <a:gd name="connsiteY2003" fmla="*/ 4759629 h 6319027"/>
              <a:gd name="connsiteX2004" fmla="*/ 5614225 w 6319932"/>
              <a:gd name="connsiteY2004" fmla="*/ 4737989 h 6319027"/>
              <a:gd name="connsiteX2005" fmla="*/ 705707 w 6319932"/>
              <a:gd name="connsiteY2005" fmla="*/ 4737989 h 6319027"/>
              <a:gd name="connsiteX2006" fmla="*/ 727348 w 6319932"/>
              <a:gd name="connsiteY2006" fmla="*/ 4759629 h 6319027"/>
              <a:gd name="connsiteX2007" fmla="*/ 705707 w 6319932"/>
              <a:gd name="connsiteY2007" fmla="*/ 4781269 h 6319027"/>
              <a:gd name="connsiteX2008" fmla="*/ 684066 w 6319932"/>
              <a:gd name="connsiteY2008" fmla="*/ 4759629 h 6319027"/>
              <a:gd name="connsiteX2009" fmla="*/ 705707 w 6319932"/>
              <a:gd name="connsiteY2009" fmla="*/ 4737989 h 6319027"/>
              <a:gd name="connsiteX2010" fmla="*/ 5497213 w 6319932"/>
              <a:gd name="connsiteY2010" fmla="*/ 4734589 h 6319027"/>
              <a:gd name="connsiteX2011" fmla="*/ 5515640 w 6319932"/>
              <a:gd name="connsiteY2011" fmla="*/ 4753017 h 6319027"/>
              <a:gd name="connsiteX2012" fmla="*/ 5497213 w 6319932"/>
              <a:gd name="connsiteY2012" fmla="*/ 4771444 h 6319027"/>
              <a:gd name="connsiteX2013" fmla="*/ 5478786 w 6319932"/>
              <a:gd name="connsiteY2013" fmla="*/ 4753017 h 6319027"/>
              <a:gd name="connsiteX2014" fmla="*/ 5497213 w 6319932"/>
              <a:gd name="connsiteY2014" fmla="*/ 4734589 h 6319027"/>
              <a:gd name="connsiteX2015" fmla="*/ 822718 w 6319932"/>
              <a:gd name="connsiteY2015" fmla="*/ 4734589 h 6319027"/>
              <a:gd name="connsiteX2016" fmla="*/ 841146 w 6319932"/>
              <a:gd name="connsiteY2016" fmla="*/ 4753017 h 6319027"/>
              <a:gd name="connsiteX2017" fmla="*/ 822718 w 6319932"/>
              <a:gd name="connsiteY2017" fmla="*/ 4771444 h 6319027"/>
              <a:gd name="connsiteX2018" fmla="*/ 804290 w 6319932"/>
              <a:gd name="connsiteY2018" fmla="*/ 4753017 h 6319027"/>
              <a:gd name="connsiteX2019" fmla="*/ 822718 w 6319932"/>
              <a:gd name="connsiteY2019" fmla="*/ 4734589 h 6319027"/>
              <a:gd name="connsiteX2020" fmla="*/ 5379134 w 6319932"/>
              <a:gd name="connsiteY2020" fmla="*/ 4730863 h 6319027"/>
              <a:gd name="connsiteX2021" fmla="*/ 5393945 w 6319932"/>
              <a:gd name="connsiteY2021" fmla="*/ 4745674 h 6319027"/>
              <a:gd name="connsiteX2022" fmla="*/ 5379134 w 6319932"/>
              <a:gd name="connsiteY2022" fmla="*/ 4760484 h 6319027"/>
              <a:gd name="connsiteX2023" fmla="*/ 5364324 w 6319932"/>
              <a:gd name="connsiteY2023" fmla="*/ 4745674 h 6319027"/>
              <a:gd name="connsiteX2024" fmla="*/ 5379134 w 6319932"/>
              <a:gd name="connsiteY2024" fmla="*/ 4730863 h 6319027"/>
              <a:gd name="connsiteX2025" fmla="*/ 940797 w 6319932"/>
              <a:gd name="connsiteY2025" fmla="*/ 4730863 h 6319027"/>
              <a:gd name="connsiteX2026" fmla="*/ 955608 w 6319932"/>
              <a:gd name="connsiteY2026" fmla="*/ 4745674 h 6319027"/>
              <a:gd name="connsiteX2027" fmla="*/ 940797 w 6319932"/>
              <a:gd name="connsiteY2027" fmla="*/ 4760484 h 6319027"/>
              <a:gd name="connsiteX2028" fmla="*/ 925987 w 6319932"/>
              <a:gd name="connsiteY2028" fmla="*/ 4745674 h 6319027"/>
              <a:gd name="connsiteX2029" fmla="*/ 940797 w 6319932"/>
              <a:gd name="connsiteY2029" fmla="*/ 4730863 h 6319027"/>
              <a:gd name="connsiteX2030" fmla="*/ 5259882 w 6319932"/>
              <a:gd name="connsiteY2030" fmla="*/ 4726216 h 6319027"/>
              <a:gd name="connsiteX2031" fmla="*/ 5271158 w 6319932"/>
              <a:gd name="connsiteY2031" fmla="*/ 4737492 h 6319027"/>
              <a:gd name="connsiteX2032" fmla="*/ 5259882 w 6319932"/>
              <a:gd name="connsiteY2032" fmla="*/ 4748768 h 6319027"/>
              <a:gd name="connsiteX2033" fmla="*/ 5248606 w 6319932"/>
              <a:gd name="connsiteY2033" fmla="*/ 4737492 h 6319027"/>
              <a:gd name="connsiteX2034" fmla="*/ 5259882 w 6319932"/>
              <a:gd name="connsiteY2034" fmla="*/ 4726216 h 6319027"/>
              <a:gd name="connsiteX2035" fmla="*/ 1060050 w 6319932"/>
              <a:gd name="connsiteY2035" fmla="*/ 4726216 h 6319027"/>
              <a:gd name="connsiteX2036" fmla="*/ 1071326 w 6319932"/>
              <a:gd name="connsiteY2036" fmla="*/ 4737492 h 6319027"/>
              <a:gd name="connsiteX2037" fmla="*/ 1060050 w 6319932"/>
              <a:gd name="connsiteY2037" fmla="*/ 4748768 h 6319027"/>
              <a:gd name="connsiteX2038" fmla="*/ 1048774 w 6319932"/>
              <a:gd name="connsiteY2038" fmla="*/ 4737492 h 6319027"/>
              <a:gd name="connsiteX2039" fmla="*/ 1060050 w 6319932"/>
              <a:gd name="connsiteY2039" fmla="*/ 4726216 h 6319027"/>
              <a:gd name="connsiteX2040" fmla="*/ 5139338 w 6319932"/>
              <a:gd name="connsiteY2040" fmla="*/ 4720809 h 6319027"/>
              <a:gd name="connsiteX2041" fmla="*/ 5146867 w 6319932"/>
              <a:gd name="connsiteY2041" fmla="*/ 4728338 h 6319027"/>
              <a:gd name="connsiteX2042" fmla="*/ 5139338 w 6319932"/>
              <a:gd name="connsiteY2042" fmla="*/ 4735867 h 6319027"/>
              <a:gd name="connsiteX2043" fmla="*/ 5131809 w 6319932"/>
              <a:gd name="connsiteY2043" fmla="*/ 4728338 h 6319027"/>
              <a:gd name="connsiteX2044" fmla="*/ 5139338 w 6319932"/>
              <a:gd name="connsiteY2044" fmla="*/ 4720809 h 6319027"/>
              <a:gd name="connsiteX2045" fmla="*/ 1180593 w 6319932"/>
              <a:gd name="connsiteY2045" fmla="*/ 4720809 h 6319027"/>
              <a:gd name="connsiteX2046" fmla="*/ 1188123 w 6319932"/>
              <a:gd name="connsiteY2046" fmla="*/ 4728338 h 6319027"/>
              <a:gd name="connsiteX2047" fmla="*/ 1180593 w 6319932"/>
              <a:gd name="connsiteY2047" fmla="*/ 4735867 h 6319027"/>
              <a:gd name="connsiteX2048" fmla="*/ 1173064 w 6319932"/>
              <a:gd name="connsiteY2048" fmla="*/ 4728338 h 6319027"/>
              <a:gd name="connsiteX2049" fmla="*/ 1180593 w 6319932"/>
              <a:gd name="connsiteY2049" fmla="*/ 4720809 h 6319027"/>
              <a:gd name="connsiteX2050" fmla="*/ 5017370 w 6319932"/>
              <a:gd name="connsiteY2050" fmla="*/ 4714349 h 6319027"/>
              <a:gd name="connsiteX2051" fmla="*/ 5021076 w 6319932"/>
              <a:gd name="connsiteY2051" fmla="*/ 4718054 h 6319027"/>
              <a:gd name="connsiteX2052" fmla="*/ 5017370 w 6319932"/>
              <a:gd name="connsiteY2052" fmla="*/ 4721760 h 6319027"/>
              <a:gd name="connsiteX2053" fmla="*/ 5013664 w 6319932"/>
              <a:gd name="connsiteY2053" fmla="*/ 4718054 h 6319027"/>
              <a:gd name="connsiteX2054" fmla="*/ 5017370 w 6319932"/>
              <a:gd name="connsiteY2054" fmla="*/ 4714349 h 6319027"/>
              <a:gd name="connsiteX2055" fmla="*/ 1302561 w 6319932"/>
              <a:gd name="connsiteY2055" fmla="*/ 4714349 h 6319027"/>
              <a:gd name="connsiteX2056" fmla="*/ 1306267 w 6319932"/>
              <a:gd name="connsiteY2056" fmla="*/ 4718054 h 6319027"/>
              <a:gd name="connsiteX2057" fmla="*/ 1302561 w 6319932"/>
              <a:gd name="connsiteY2057" fmla="*/ 4721760 h 6319027"/>
              <a:gd name="connsiteX2058" fmla="*/ 1298856 w 6319932"/>
              <a:gd name="connsiteY2058" fmla="*/ 4718054 h 6319027"/>
              <a:gd name="connsiteX2059" fmla="*/ 1302561 w 6319932"/>
              <a:gd name="connsiteY2059" fmla="*/ 4714349 h 6319027"/>
              <a:gd name="connsiteX2060" fmla="*/ 5898301 w 6319932"/>
              <a:gd name="connsiteY2060" fmla="*/ 4650628 h 6319027"/>
              <a:gd name="connsiteX2061" fmla="*/ 5927080 w 6319932"/>
              <a:gd name="connsiteY2061" fmla="*/ 4679407 h 6319027"/>
              <a:gd name="connsiteX2062" fmla="*/ 5898301 w 6319932"/>
              <a:gd name="connsiteY2062" fmla="*/ 4708186 h 6319027"/>
              <a:gd name="connsiteX2063" fmla="*/ 5869522 w 6319932"/>
              <a:gd name="connsiteY2063" fmla="*/ 4679407 h 6319027"/>
              <a:gd name="connsiteX2064" fmla="*/ 5898301 w 6319932"/>
              <a:gd name="connsiteY2064" fmla="*/ 4650628 h 6319027"/>
              <a:gd name="connsiteX2065" fmla="*/ 421630 w 6319932"/>
              <a:gd name="connsiteY2065" fmla="*/ 4650569 h 6319027"/>
              <a:gd name="connsiteX2066" fmla="*/ 450468 w 6319932"/>
              <a:gd name="connsiteY2066" fmla="*/ 4679407 h 6319027"/>
              <a:gd name="connsiteX2067" fmla="*/ 421630 w 6319932"/>
              <a:gd name="connsiteY2067" fmla="*/ 4708245 h 6319027"/>
              <a:gd name="connsiteX2068" fmla="*/ 392792 w 6319932"/>
              <a:gd name="connsiteY2068" fmla="*/ 4679407 h 6319027"/>
              <a:gd name="connsiteX2069" fmla="*/ 421630 w 6319932"/>
              <a:gd name="connsiteY2069" fmla="*/ 4650569 h 6319027"/>
              <a:gd name="connsiteX2070" fmla="*/ 5784747 w 6319932"/>
              <a:gd name="connsiteY2070" fmla="*/ 4649721 h 6319027"/>
              <a:gd name="connsiteX2071" fmla="*/ 5809952 w 6319932"/>
              <a:gd name="connsiteY2071" fmla="*/ 4674926 h 6319027"/>
              <a:gd name="connsiteX2072" fmla="*/ 5784747 w 6319932"/>
              <a:gd name="connsiteY2072" fmla="*/ 4700131 h 6319027"/>
              <a:gd name="connsiteX2073" fmla="*/ 5759542 w 6319932"/>
              <a:gd name="connsiteY2073" fmla="*/ 4674926 h 6319027"/>
              <a:gd name="connsiteX2074" fmla="*/ 5784747 w 6319932"/>
              <a:gd name="connsiteY2074" fmla="*/ 4649721 h 6319027"/>
              <a:gd name="connsiteX2075" fmla="*/ 535184 w 6319932"/>
              <a:gd name="connsiteY2075" fmla="*/ 4649721 h 6319027"/>
              <a:gd name="connsiteX2076" fmla="*/ 560389 w 6319932"/>
              <a:gd name="connsiteY2076" fmla="*/ 4674926 h 6319027"/>
              <a:gd name="connsiteX2077" fmla="*/ 535184 w 6319932"/>
              <a:gd name="connsiteY2077" fmla="*/ 4700131 h 6319027"/>
              <a:gd name="connsiteX2078" fmla="*/ 509979 w 6319932"/>
              <a:gd name="connsiteY2078" fmla="*/ 4674926 h 6319027"/>
              <a:gd name="connsiteX2079" fmla="*/ 535184 w 6319932"/>
              <a:gd name="connsiteY2079" fmla="*/ 4649721 h 6319027"/>
              <a:gd name="connsiteX2080" fmla="*/ 5670393 w 6319932"/>
              <a:gd name="connsiteY2080" fmla="*/ 4648279 h 6319027"/>
              <a:gd name="connsiteX2081" fmla="*/ 5692096 w 6319932"/>
              <a:gd name="connsiteY2081" fmla="*/ 4669981 h 6319027"/>
              <a:gd name="connsiteX2082" fmla="*/ 5670393 w 6319932"/>
              <a:gd name="connsiteY2082" fmla="*/ 4691684 h 6319027"/>
              <a:gd name="connsiteX2083" fmla="*/ 5648691 w 6319932"/>
              <a:gd name="connsiteY2083" fmla="*/ 4669981 h 6319027"/>
              <a:gd name="connsiteX2084" fmla="*/ 5670393 w 6319932"/>
              <a:gd name="connsiteY2084" fmla="*/ 4648279 h 6319027"/>
              <a:gd name="connsiteX2085" fmla="*/ 649539 w 6319932"/>
              <a:gd name="connsiteY2085" fmla="*/ 4648279 h 6319027"/>
              <a:gd name="connsiteX2086" fmla="*/ 671241 w 6319932"/>
              <a:gd name="connsiteY2086" fmla="*/ 4669981 h 6319027"/>
              <a:gd name="connsiteX2087" fmla="*/ 649539 w 6319932"/>
              <a:gd name="connsiteY2087" fmla="*/ 4691684 h 6319027"/>
              <a:gd name="connsiteX2088" fmla="*/ 627837 w 6319932"/>
              <a:gd name="connsiteY2088" fmla="*/ 4669981 h 6319027"/>
              <a:gd name="connsiteX2089" fmla="*/ 649539 w 6319932"/>
              <a:gd name="connsiteY2089" fmla="*/ 4648279 h 6319027"/>
              <a:gd name="connsiteX2090" fmla="*/ 5555162 w 6319932"/>
              <a:gd name="connsiteY2090" fmla="*/ 4646082 h 6319027"/>
              <a:gd name="connsiteX2091" fmla="*/ 5573589 w 6319932"/>
              <a:gd name="connsiteY2091" fmla="*/ 4664509 h 6319027"/>
              <a:gd name="connsiteX2092" fmla="*/ 5555162 w 6319932"/>
              <a:gd name="connsiteY2092" fmla="*/ 4682937 h 6319027"/>
              <a:gd name="connsiteX2093" fmla="*/ 5536735 w 6319932"/>
              <a:gd name="connsiteY2093" fmla="*/ 4664509 h 6319027"/>
              <a:gd name="connsiteX2094" fmla="*/ 5555162 w 6319932"/>
              <a:gd name="connsiteY2094" fmla="*/ 4646082 h 6319027"/>
              <a:gd name="connsiteX2095" fmla="*/ 764768 w 6319932"/>
              <a:gd name="connsiteY2095" fmla="*/ 4646082 h 6319027"/>
              <a:gd name="connsiteX2096" fmla="*/ 783197 w 6319932"/>
              <a:gd name="connsiteY2096" fmla="*/ 4664509 h 6319027"/>
              <a:gd name="connsiteX2097" fmla="*/ 764768 w 6319932"/>
              <a:gd name="connsiteY2097" fmla="*/ 4682937 h 6319027"/>
              <a:gd name="connsiteX2098" fmla="*/ 746341 w 6319932"/>
              <a:gd name="connsiteY2098" fmla="*/ 4664509 h 6319027"/>
              <a:gd name="connsiteX2099" fmla="*/ 764768 w 6319932"/>
              <a:gd name="connsiteY2099" fmla="*/ 4646082 h 6319027"/>
              <a:gd name="connsiteX2100" fmla="*/ 5438970 w 6319932"/>
              <a:gd name="connsiteY2100" fmla="*/ 4643213 h 6319027"/>
              <a:gd name="connsiteX2101" fmla="*/ 5454189 w 6319932"/>
              <a:gd name="connsiteY2101" fmla="*/ 4658433 h 6319027"/>
              <a:gd name="connsiteX2102" fmla="*/ 5438970 w 6319932"/>
              <a:gd name="connsiteY2102" fmla="*/ 4673652 h 6319027"/>
              <a:gd name="connsiteX2103" fmla="*/ 5423750 w 6319932"/>
              <a:gd name="connsiteY2103" fmla="*/ 4658433 h 6319027"/>
              <a:gd name="connsiteX2104" fmla="*/ 5438970 w 6319932"/>
              <a:gd name="connsiteY2104" fmla="*/ 4643213 h 6319027"/>
              <a:gd name="connsiteX2105" fmla="*/ 880964 w 6319932"/>
              <a:gd name="connsiteY2105" fmla="*/ 4643213 h 6319027"/>
              <a:gd name="connsiteX2106" fmla="*/ 896182 w 6319932"/>
              <a:gd name="connsiteY2106" fmla="*/ 4658433 h 6319027"/>
              <a:gd name="connsiteX2107" fmla="*/ 880964 w 6319932"/>
              <a:gd name="connsiteY2107" fmla="*/ 4673652 h 6319027"/>
              <a:gd name="connsiteX2108" fmla="*/ 865742 w 6319932"/>
              <a:gd name="connsiteY2108" fmla="*/ 4658433 h 6319027"/>
              <a:gd name="connsiteX2109" fmla="*/ 880964 w 6319932"/>
              <a:gd name="connsiteY2109" fmla="*/ 4643213 h 6319027"/>
              <a:gd name="connsiteX2110" fmla="*/ 5321718 w 6319932"/>
              <a:gd name="connsiteY2110" fmla="*/ 4640381 h 6319027"/>
              <a:gd name="connsiteX2111" fmla="*/ 5332994 w 6319932"/>
              <a:gd name="connsiteY2111" fmla="*/ 4651657 h 6319027"/>
              <a:gd name="connsiteX2112" fmla="*/ 5321718 w 6319932"/>
              <a:gd name="connsiteY2112" fmla="*/ 4662933 h 6319027"/>
              <a:gd name="connsiteX2113" fmla="*/ 5310442 w 6319932"/>
              <a:gd name="connsiteY2113" fmla="*/ 4651657 h 6319027"/>
              <a:gd name="connsiteX2114" fmla="*/ 5321718 w 6319932"/>
              <a:gd name="connsiteY2114" fmla="*/ 4640381 h 6319027"/>
              <a:gd name="connsiteX2115" fmla="*/ 998213 w 6319932"/>
              <a:gd name="connsiteY2115" fmla="*/ 4640381 h 6319027"/>
              <a:gd name="connsiteX2116" fmla="*/ 1009490 w 6319932"/>
              <a:gd name="connsiteY2116" fmla="*/ 4651657 h 6319027"/>
              <a:gd name="connsiteX2117" fmla="*/ 998213 w 6319932"/>
              <a:gd name="connsiteY2117" fmla="*/ 4662933 h 6319027"/>
              <a:gd name="connsiteX2118" fmla="*/ 986938 w 6319932"/>
              <a:gd name="connsiteY2118" fmla="*/ 4651657 h 6319027"/>
              <a:gd name="connsiteX2119" fmla="*/ 998213 w 6319932"/>
              <a:gd name="connsiteY2119" fmla="*/ 4640381 h 6319027"/>
              <a:gd name="connsiteX2120" fmla="*/ 5203297 w 6319932"/>
              <a:gd name="connsiteY2120" fmla="*/ 4636546 h 6319027"/>
              <a:gd name="connsiteX2121" fmla="*/ 5210826 w 6319932"/>
              <a:gd name="connsiteY2121" fmla="*/ 4644075 h 6319027"/>
              <a:gd name="connsiteX2122" fmla="*/ 5203297 w 6319932"/>
              <a:gd name="connsiteY2122" fmla="*/ 4651604 h 6319027"/>
              <a:gd name="connsiteX2123" fmla="*/ 5195768 w 6319932"/>
              <a:gd name="connsiteY2123" fmla="*/ 4644075 h 6319027"/>
              <a:gd name="connsiteX2124" fmla="*/ 5203297 w 6319932"/>
              <a:gd name="connsiteY2124" fmla="*/ 4636546 h 6319027"/>
              <a:gd name="connsiteX2125" fmla="*/ 1116635 w 6319932"/>
              <a:gd name="connsiteY2125" fmla="*/ 4636546 h 6319027"/>
              <a:gd name="connsiteX2126" fmla="*/ 1124164 w 6319932"/>
              <a:gd name="connsiteY2126" fmla="*/ 4644075 h 6319027"/>
              <a:gd name="connsiteX2127" fmla="*/ 1116635 w 6319932"/>
              <a:gd name="connsiteY2127" fmla="*/ 4651604 h 6319027"/>
              <a:gd name="connsiteX2128" fmla="*/ 1109106 w 6319932"/>
              <a:gd name="connsiteY2128" fmla="*/ 4644075 h 6319027"/>
              <a:gd name="connsiteX2129" fmla="*/ 1116635 w 6319932"/>
              <a:gd name="connsiteY2129" fmla="*/ 4636546 h 6319027"/>
              <a:gd name="connsiteX2130" fmla="*/ 5083585 w 6319932"/>
              <a:gd name="connsiteY2130" fmla="*/ 4632378 h 6319027"/>
              <a:gd name="connsiteX2131" fmla="*/ 5086759 w 6319932"/>
              <a:gd name="connsiteY2131" fmla="*/ 4635553 h 6319027"/>
              <a:gd name="connsiteX2132" fmla="*/ 5083585 w 6319932"/>
              <a:gd name="connsiteY2132" fmla="*/ 4638728 h 6319027"/>
              <a:gd name="connsiteX2133" fmla="*/ 5080410 w 6319932"/>
              <a:gd name="connsiteY2133" fmla="*/ 4635553 h 6319027"/>
              <a:gd name="connsiteX2134" fmla="*/ 5083585 w 6319932"/>
              <a:gd name="connsiteY2134" fmla="*/ 4632378 h 6319027"/>
              <a:gd name="connsiteX2135" fmla="*/ 1236347 w 6319932"/>
              <a:gd name="connsiteY2135" fmla="*/ 4632378 h 6319027"/>
              <a:gd name="connsiteX2136" fmla="*/ 1239522 w 6319932"/>
              <a:gd name="connsiteY2136" fmla="*/ 4635553 h 6319027"/>
              <a:gd name="connsiteX2137" fmla="*/ 1236347 w 6319932"/>
              <a:gd name="connsiteY2137" fmla="*/ 4638728 h 6319027"/>
              <a:gd name="connsiteX2138" fmla="*/ 1233172 w 6319932"/>
              <a:gd name="connsiteY2138" fmla="*/ 4635553 h 6319027"/>
              <a:gd name="connsiteX2139" fmla="*/ 1236347 w 6319932"/>
              <a:gd name="connsiteY2139" fmla="*/ 4632378 h 6319027"/>
              <a:gd name="connsiteX2140" fmla="*/ 5948071 w 6319932"/>
              <a:gd name="connsiteY2140" fmla="*/ 4557738 h 6319027"/>
              <a:gd name="connsiteX2141" fmla="*/ 5976389 w 6319932"/>
              <a:gd name="connsiteY2141" fmla="*/ 4586055 h 6319027"/>
              <a:gd name="connsiteX2142" fmla="*/ 5948071 w 6319932"/>
              <a:gd name="connsiteY2142" fmla="*/ 4614373 h 6319027"/>
              <a:gd name="connsiteX2143" fmla="*/ 5919754 w 6319932"/>
              <a:gd name="connsiteY2143" fmla="*/ 4586055 h 6319027"/>
              <a:gd name="connsiteX2144" fmla="*/ 5948071 w 6319932"/>
              <a:gd name="connsiteY2144" fmla="*/ 4557738 h 6319027"/>
              <a:gd name="connsiteX2145" fmla="*/ 5836035 w 6319932"/>
              <a:gd name="connsiteY2145" fmla="*/ 4557568 h 6319027"/>
              <a:gd name="connsiteX2146" fmla="*/ 5860866 w 6319932"/>
              <a:gd name="connsiteY2146" fmla="*/ 4582399 h 6319027"/>
              <a:gd name="connsiteX2147" fmla="*/ 5836035 w 6319932"/>
              <a:gd name="connsiteY2147" fmla="*/ 4607230 h 6319027"/>
              <a:gd name="connsiteX2148" fmla="*/ 5811204 w 6319932"/>
              <a:gd name="connsiteY2148" fmla="*/ 4582399 h 6319027"/>
              <a:gd name="connsiteX2149" fmla="*/ 5836035 w 6319932"/>
              <a:gd name="connsiteY2149" fmla="*/ 4557568 h 6319027"/>
              <a:gd name="connsiteX2150" fmla="*/ 483896 w 6319932"/>
              <a:gd name="connsiteY2150" fmla="*/ 4557568 h 6319027"/>
              <a:gd name="connsiteX2151" fmla="*/ 508727 w 6319932"/>
              <a:gd name="connsiteY2151" fmla="*/ 4582399 h 6319027"/>
              <a:gd name="connsiteX2152" fmla="*/ 483896 w 6319932"/>
              <a:gd name="connsiteY2152" fmla="*/ 4607230 h 6319027"/>
              <a:gd name="connsiteX2153" fmla="*/ 459065 w 6319932"/>
              <a:gd name="connsiteY2153" fmla="*/ 4582399 h 6319027"/>
              <a:gd name="connsiteX2154" fmla="*/ 483896 w 6319932"/>
              <a:gd name="connsiteY2154" fmla="*/ 4557568 h 6319027"/>
              <a:gd name="connsiteX2155" fmla="*/ 371859 w 6319932"/>
              <a:gd name="connsiteY2155" fmla="*/ 4557276 h 6319027"/>
              <a:gd name="connsiteX2156" fmla="*/ 400638 w 6319932"/>
              <a:gd name="connsiteY2156" fmla="*/ 4586055 h 6319027"/>
              <a:gd name="connsiteX2157" fmla="*/ 371859 w 6319932"/>
              <a:gd name="connsiteY2157" fmla="*/ 4614834 h 6319027"/>
              <a:gd name="connsiteX2158" fmla="*/ 343080 w 6319932"/>
              <a:gd name="connsiteY2158" fmla="*/ 4586055 h 6319027"/>
              <a:gd name="connsiteX2159" fmla="*/ 371859 w 6319932"/>
              <a:gd name="connsiteY2159" fmla="*/ 4557276 h 6319027"/>
              <a:gd name="connsiteX2160" fmla="*/ 5723288 w 6319932"/>
              <a:gd name="connsiteY2160" fmla="*/ 4556662 h 6319027"/>
              <a:gd name="connsiteX2161" fmla="*/ 5744990 w 6319932"/>
              <a:gd name="connsiteY2161" fmla="*/ 4578364 h 6319027"/>
              <a:gd name="connsiteX2162" fmla="*/ 5723288 w 6319932"/>
              <a:gd name="connsiteY2162" fmla="*/ 4600067 h 6319027"/>
              <a:gd name="connsiteX2163" fmla="*/ 5701586 w 6319932"/>
              <a:gd name="connsiteY2163" fmla="*/ 4578364 h 6319027"/>
              <a:gd name="connsiteX2164" fmla="*/ 5723288 w 6319932"/>
              <a:gd name="connsiteY2164" fmla="*/ 4556662 h 6319027"/>
              <a:gd name="connsiteX2165" fmla="*/ 596642 w 6319932"/>
              <a:gd name="connsiteY2165" fmla="*/ 4556662 h 6319027"/>
              <a:gd name="connsiteX2166" fmla="*/ 618345 w 6319932"/>
              <a:gd name="connsiteY2166" fmla="*/ 4578364 h 6319027"/>
              <a:gd name="connsiteX2167" fmla="*/ 596642 w 6319932"/>
              <a:gd name="connsiteY2167" fmla="*/ 4600067 h 6319027"/>
              <a:gd name="connsiteX2168" fmla="*/ 574940 w 6319932"/>
              <a:gd name="connsiteY2168" fmla="*/ 4578364 h 6319027"/>
              <a:gd name="connsiteX2169" fmla="*/ 596642 w 6319932"/>
              <a:gd name="connsiteY2169" fmla="*/ 4556662 h 6319027"/>
              <a:gd name="connsiteX2170" fmla="*/ 5609761 w 6319932"/>
              <a:gd name="connsiteY2170" fmla="*/ 4555471 h 6319027"/>
              <a:gd name="connsiteX2171" fmla="*/ 5628189 w 6319932"/>
              <a:gd name="connsiteY2171" fmla="*/ 4573898 h 6319027"/>
              <a:gd name="connsiteX2172" fmla="*/ 5609761 w 6319932"/>
              <a:gd name="connsiteY2172" fmla="*/ 4592326 h 6319027"/>
              <a:gd name="connsiteX2173" fmla="*/ 5591334 w 6319932"/>
              <a:gd name="connsiteY2173" fmla="*/ 4573898 h 6319027"/>
              <a:gd name="connsiteX2174" fmla="*/ 5609761 w 6319932"/>
              <a:gd name="connsiteY2174" fmla="*/ 4555471 h 6319027"/>
              <a:gd name="connsiteX2175" fmla="*/ 710170 w 6319932"/>
              <a:gd name="connsiteY2175" fmla="*/ 4555471 h 6319027"/>
              <a:gd name="connsiteX2176" fmla="*/ 728597 w 6319932"/>
              <a:gd name="connsiteY2176" fmla="*/ 4573898 h 6319027"/>
              <a:gd name="connsiteX2177" fmla="*/ 710170 w 6319932"/>
              <a:gd name="connsiteY2177" fmla="*/ 4592326 h 6319027"/>
              <a:gd name="connsiteX2178" fmla="*/ 691743 w 6319932"/>
              <a:gd name="connsiteY2178" fmla="*/ 4573898 h 6319027"/>
              <a:gd name="connsiteX2179" fmla="*/ 710170 w 6319932"/>
              <a:gd name="connsiteY2179" fmla="*/ 4555471 h 6319027"/>
              <a:gd name="connsiteX2180" fmla="*/ 5495378 w 6319932"/>
              <a:gd name="connsiteY2180" fmla="*/ 4553716 h 6319027"/>
              <a:gd name="connsiteX2181" fmla="*/ 5510598 w 6319932"/>
              <a:gd name="connsiteY2181" fmla="*/ 4568936 h 6319027"/>
              <a:gd name="connsiteX2182" fmla="*/ 5495378 w 6319932"/>
              <a:gd name="connsiteY2182" fmla="*/ 4584155 h 6319027"/>
              <a:gd name="connsiteX2183" fmla="*/ 5480159 w 6319932"/>
              <a:gd name="connsiteY2183" fmla="*/ 4568936 h 6319027"/>
              <a:gd name="connsiteX2184" fmla="*/ 5495378 w 6319932"/>
              <a:gd name="connsiteY2184" fmla="*/ 4553716 h 6319027"/>
              <a:gd name="connsiteX2185" fmla="*/ 824554 w 6319932"/>
              <a:gd name="connsiteY2185" fmla="*/ 4553716 h 6319027"/>
              <a:gd name="connsiteX2186" fmla="*/ 839773 w 6319932"/>
              <a:gd name="connsiteY2186" fmla="*/ 4568936 h 6319027"/>
              <a:gd name="connsiteX2187" fmla="*/ 824554 w 6319932"/>
              <a:gd name="connsiteY2187" fmla="*/ 4584155 h 6319027"/>
              <a:gd name="connsiteX2188" fmla="*/ 809334 w 6319932"/>
              <a:gd name="connsiteY2188" fmla="*/ 4568936 h 6319027"/>
              <a:gd name="connsiteX2189" fmla="*/ 824554 w 6319932"/>
              <a:gd name="connsiteY2189" fmla="*/ 4553716 h 6319027"/>
              <a:gd name="connsiteX2190" fmla="*/ 5380048 w 6319932"/>
              <a:gd name="connsiteY2190" fmla="*/ 4551697 h 6319027"/>
              <a:gd name="connsiteX2191" fmla="*/ 5391752 w 6319932"/>
              <a:gd name="connsiteY2191" fmla="*/ 4563402 h 6319027"/>
              <a:gd name="connsiteX2192" fmla="*/ 5380048 w 6319932"/>
              <a:gd name="connsiteY2192" fmla="*/ 4575107 h 6319027"/>
              <a:gd name="connsiteX2193" fmla="*/ 5368343 w 6319932"/>
              <a:gd name="connsiteY2193" fmla="*/ 4563402 h 6319027"/>
              <a:gd name="connsiteX2194" fmla="*/ 5380048 w 6319932"/>
              <a:gd name="connsiteY2194" fmla="*/ 4551697 h 6319027"/>
              <a:gd name="connsiteX2195" fmla="*/ 939885 w 6319932"/>
              <a:gd name="connsiteY2195" fmla="*/ 4551697 h 6319027"/>
              <a:gd name="connsiteX2196" fmla="*/ 951589 w 6319932"/>
              <a:gd name="connsiteY2196" fmla="*/ 4563402 h 6319027"/>
              <a:gd name="connsiteX2197" fmla="*/ 939885 w 6319932"/>
              <a:gd name="connsiteY2197" fmla="*/ 4575107 h 6319027"/>
              <a:gd name="connsiteX2198" fmla="*/ 928180 w 6319932"/>
              <a:gd name="connsiteY2198" fmla="*/ 4563402 h 6319027"/>
              <a:gd name="connsiteX2199" fmla="*/ 939885 w 6319932"/>
              <a:gd name="connsiteY2199" fmla="*/ 4551697 h 6319027"/>
              <a:gd name="connsiteX2200" fmla="*/ 5263672 w 6319932"/>
              <a:gd name="connsiteY2200" fmla="*/ 4549678 h 6319027"/>
              <a:gd name="connsiteX2201" fmla="*/ 5271201 w 6319932"/>
              <a:gd name="connsiteY2201" fmla="*/ 4557207 h 6319027"/>
              <a:gd name="connsiteX2202" fmla="*/ 5263672 w 6319932"/>
              <a:gd name="connsiteY2202" fmla="*/ 4564736 h 6319027"/>
              <a:gd name="connsiteX2203" fmla="*/ 5256143 w 6319932"/>
              <a:gd name="connsiteY2203" fmla="*/ 4557207 h 6319027"/>
              <a:gd name="connsiteX2204" fmla="*/ 5263672 w 6319932"/>
              <a:gd name="connsiteY2204" fmla="*/ 4549678 h 6319027"/>
              <a:gd name="connsiteX2205" fmla="*/ 1056260 w 6319932"/>
              <a:gd name="connsiteY2205" fmla="*/ 4549678 h 6319027"/>
              <a:gd name="connsiteX2206" fmla="*/ 1063788 w 6319932"/>
              <a:gd name="connsiteY2206" fmla="*/ 4557207 h 6319027"/>
              <a:gd name="connsiteX2207" fmla="*/ 1056260 w 6319932"/>
              <a:gd name="connsiteY2207" fmla="*/ 4564736 h 6319027"/>
              <a:gd name="connsiteX2208" fmla="*/ 1048730 w 6319932"/>
              <a:gd name="connsiteY2208" fmla="*/ 4557207 h 6319027"/>
              <a:gd name="connsiteX2209" fmla="*/ 1056260 w 6319932"/>
              <a:gd name="connsiteY2209" fmla="*/ 4549678 h 6319027"/>
              <a:gd name="connsiteX2210" fmla="*/ 5146138 w 6319932"/>
              <a:gd name="connsiteY2210" fmla="*/ 4546535 h 6319027"/>
              <a:gd name="connsiteX2211" fmla="*/ 5149844 w 6319932"/>
              <a:gd name="connsiteY2211" fmla="*/ 4550240 h 6319027"/>
              <a:gd name="connsiteX2212" fmla="*/ 5146138 w 6319932"/>
              <a:gd name="connsiteY2212" fmla="*/ 4553946 h 6319027"/>
              <a:gd name="connsiteX2213" fmla="*/ 5142432 w 6319932"/>
              <a:gd name="connsiteY2213" fmla="*/ 4550240 h 6319027"/>
              <a:gd name="connsiteX2214" fmla="*/ 5146138 w 6319932"/>
              <a:gd name="connsiteY2214" fmla="*/ 4546535 h 6319027"/>
              <a:gd name="connsiteX2215" fmla="*/ 1173793 w 6319932"/>
              <a:gd name="connsiteY2215" fmla="*/ 4546535 h 6319027"/>
              <a:gd name="connsiteX2216" fmla="*/ 1177499 w 6319932"/>
              <a:gd name="connsiteY2216" fmla="*/ 4550240 h 6319027"/>
              <a:gd name="connsiteX2217" fmla="*/ 1173793 w 6319932"/>
              <a:gd name="connsiteY2217" fmla="*/ 4553946 h 6319027"/>
              <a:gd name="connsiteX2218" fmla="*/ 1170087 w 6319932"/>
              <a:gd name="connsiteY2218" fmla="*/ 4550240 h 6319027"/>
              <a:gd name="connsiteX2219" fmla="*/ 1173793 w 6319932"/>
              <a:gd name="connsiteY2219" fmla="*/ 4546535 h 6319027"/>
              <a:gd name="connsiteX2220" fmla="*/ 5884063 w 6319932"/>
              <a:gd name="connsiteY2220" fmla="*/ 4463308 h 6319027"/>
              <a:gd name="connsiteX2221" fmla="*/ 5908894 w 6319932"/>
              <a:gd name="connsiteY2221" fmla="*/ 4488139 h 6319027"/>
              <a:gd name="connsiteX2222" fmla="*/ 5884063 w 6319932"/>
              <a:gd name="connsiteY2222" fmla="*/ 4512970 h 6319027"/>
              <a:gd name="connsiteX2223" fmla="*/ 5859232 w 6319932"/>
              <a:gd name="connsiteY2223" fmla="*/ 4488139 h 6319027"/>
              <a:gd name="connsiteX2224" fmla="*/ 5884063 w 6319932"/>
              <a:gd name="connsiteY2224" fmla="*/ 4463308 h 6319027"/>
              <a:gd name="connsiteX2225" fmla="*/ 435869 w 6319932"/>
              <a:gd name="connsiteY2225" fmla="*/ 4463308 h 6319027"/>
              <a:gd name="connsiteX2226" fmla="*/ 460700 w 6319932"/>
              <a:gd name="connsiteY2226" fmla="*/ 4488139 h 6319027"/>
              <a:gd name="connsiteX2227" fmla="*/ 435869 w 6319932"/>
              <a:gd name="connsiteY2227" fmla="*/ 4512970 h 6319027"/>
              <a:gd name="connsiteX2228" fmla="*/ 411038 w 6319932"/>
              <a:gd name="connsiteY2228" fmla="*/ 4488139 h 6319027"/>
              <a:gd name="connsiteX2229" fmla="*/ 435869 w 6319932"/>
              <a:gd name="connsiteY2229" fmla="*/ 4463308 h 6319027"/>
              <a:gd name="connsiteX2230" fmla="*/ 5660934 w 6319932"/>
              <a:gd name="connsiteY2230" fmla="*/ 4462945 h 6319027"/>
              <a:gd name="connsiteX2231" fmla="*/ 5679297 w 6319932"/>
              <a:gd name="connsiteY2231" fmla="*/ 4481308 h 6319027"/>
              <a:gd name="connsiteX2232" fmla="*/ 5660934 w 6319932"/>
              <a:gd name="connsiteY2232" fmla="*/ 4499671 h 6319027"/>
              <a:gd name="connsiteX2233" fmla="*/ 5642572 w 6319932"/>
              <a:gd name="connsiteY2233" fmla="*/ 4481308 h 6319027"/>
              <a:gd name="connsiteX2234" fmla="*/ 5660934 w 6319932"/>
              <a:gd name="connsiteY2234" fmla="*/ 4462945 h 6319027"/>
              <a:gd name="connsiteX2235" fmla="*/ 658997 w 6319932"/>
              <a:gd name="connsiteY2235" fmla="*/ 4462881 h 6319027"/>
              <a:gd name="connsiteX2236" fmla="*/ 677426 w 6319932"/>
              <a:gd name="connsiteY2236" fmla="*/ 4481308 h 6319027"/>
              <a:gd name="connsiteX2237" fmla="*/ 658997 w 6319932"/>
              <a:gd name="connsiteY2237" fmla="*/ 4499736 h 6319027"/>
              <a:gd name="connsiteX2238" fmla="*/ 640570 w 6319932"/>
              <a:gd name="connsiteY2238" fmla="*/ 4481308 h 6319027"/>
              <a:gd name="connsiteX2239" fmla="*/ 658997 w 6319932"/>
              <a:gd name="connsiteY2239" fmla="*/ 4462881 h 6319027"/>
              <a:gd name="connsiteX2240" fmla="*/ 5772840 w 6319932"/>
              <a:gd name="connsiteY2240" fmla="*/ 4462874 h 6319027"/>
              <a:gd name="connsiteX2241" fmla="*/ 5794864 w 6319932"/>
              <a:gd name="connsiteY2241" fmla="*/ 4484897 h 6319027"/>
              <a:gd name="connsiteX2242" fmla="*/ 5772840 w 6319932"/>
              <a:gd name="connsiteY2242" fmla="*/ 4506920 h 6319027"/>
              <a:gd name="connsiteX2243" fmla="*/ 5750817 w 6319932"/>
              <a:gd name="connsiteY2243" fmla="*/ 4484897 h 6319027"/>
              <a:gd name="connsiteX2244" fmla="*/ 5772840 w 6319932"/>
              <a:gd name="connsiteY2244" fmla="*/ 4462874 h 6319027"/>
              <a:gd name="connsiteX2245" fmla="*/ 547091 w 6319932"/>
              <a:gd name="connsiteY2245" fmla="*/ 4462874 h 6319027"/>
              <a:gd name="connsiteX2246" fmla="*/ 569114 w 6319932"/>
              <a:gd name="connsiteY2246" fmla="*/ 4484897 h 6319027"/>
              <a:gd name="connsiteX2247" fmla="*/ 547091 w 6319932"/>
              <a:gd name="connsiteY2247" fmla="*/ 4506920 h 6319027"/>
              <a:gd name="connsiteX2248" fmla="*/ 525069 w 6319932"/>
              <a:gd name="connsiteY2248" fmla="*/ 4484897 h 6319027"/>
              <a:gd name="connsiteX2249" fmla="*/ 547091 w 6319932"/>
              <a:gd name="connsiteY2249" fmla="*/ 4462874 h 6319027"/>
              <a:gd name="connsiteX2250" fmla="*/ 5994661 w 6319932"/>
              <a:gd name="connsiteY2250" fmla="*/ 4462758 h 6319027"/>
              <a:gd name="connsiteX2251" fmla="*/ 6022979 w 6319932"/>
              <a:gd name="connsiteY2251" fmla="*/ 4491075 h 6319027"/>
              <a:gd name="connsiteX2252" fmla="*/ 5994661 w 6319932"/>
              <a:gd name="connsiteY2252" fmla="*/ 4519393 h 6319027"/>
              <a:gd name="connsiteX2253" fmla="*/ 5966344 w 6319932"/>
              <a:gd name="connsiteY2253" fmla="*/ 4491075 h 6319027"/>
              <a:gd name="connsiteX2254" fmla="*/ 5994661 w 6319932"/>
              <a:gd name="connsiteY2254" fmla="*/ 4462758 h 6319027"/>
              <a:gd name="connsiteX2255" fmla="*/ 325270 w 6319932"/>
              <a:gd name="connsiteY2255" fmla="*/ 4462297 h 6319027"/>
              <a:gd name="connsiteX2256" fmla="*/ 354049 w 6319932"/>
              <a:gd name="connsiteY2256" fmla="*/ 4491076 h 6319027"/>
              <a:gd name="connsiteX2257" fmla="*/ 325270 w 6319932"/>
              <a:gd name="connsiteY2257" fmla="*/ 4519855 h 6319027"/>
              <a:gd name="connsiteX2258" fmla="*/ 296491 w 6319932"/>
              <a:gd name="connsiteY2258" fmla="*/ 4491076 h 6319027"/>
              <a:gd name="connsiteX2259" fmla="*/ 325270 w 6319932"/>
              <a:gd name="connsiteY2259" fmla="*/ 4462297 h 6319027"/>
              <a:gd name="connsiteX2260" fmla="*/ 5548272 w 6319932"/>
              <a:gd name="connsiteY2260" fmla="*/ 4462166 h 6319027"/>
              <a:gd name="connsiteX2261" fmla="*/ 5563426 w 6319932"/>
              <a:gd name="connsiteY2261" fmla="*/ 4477319 h 6319027"/>
              <a:gd name="connsiteX2262" fmla="*/ 5548272 w 6319932"/>
              <a:gd name="connsiteY2262" fmla="*/ 4492472 h 6319027"/>
              <a:gd name="connsiteX2263" fmla="*/ 5533119 w 6319932"/>
              <a:gd name="connsiteY2263" fmla="*/ 4477319 h 6319027"/>
              <a:gd name="connsiteX2264" fmla="*/ 5548272 w 6319932"/>
              <a:gd name="connsiteY2264" fmla="*/ 4462166 h 6319027"/>
              <a:gd name="connsiteX2265" fmla="*/ 771661 w 6319932"/>
              <a:gd name="connsiteY2265" fmla="*/ 4462100 h 6319027"/>
              <a:gd name="connsiteX2266" fmla="*/ 786879 w 6319932"/>
              <a:gd name="connsiteY2266" fmla="*/ 4477320 h 6319027"/>
              <a:gd name="connsiteX2267" fmla="*/ 771661 w 6319932"/>
              <a:gd name="connsiteY2267" fmla="*/ 4492539 h 6319027"/>
              <a:gd name="connsiteX2268" fmla="*/ 756441 w 6319932"/>
              <a:gd name="connsiteY2268" fmla="*/ 4477320 h 6319027"/>
              <a:gd name="connsiteX2269" fmla="*/ 771661 w 6319932"/>
              <a:gd name="connsiteY2269" fmla="*/ 4462100 h 6319027"/>
              <a:gd name="connsiteX2270" fmla="*/ 5434776 w 6319932"/>
              <a:gd name="connsiteY2270" fmla="*/ 4461594 h 6319027"/>
              <a:gd name="connsiteX2271" fmla="*/ 5446052 w 6319932"/>
              <a:gd name="connsiteY2271" fmla="*/ 4472870 h 6319027"/>
              <a:gd name="connsiteX2272" fmla="*/ 5434776 w 6319932"/>
              <a:gd name="connsiteY2272" fmla="*/ 4484146 h 6319027"/>
              <a:gd name="connsiteX2273" fmla="*/ 5423500 w 6319932"/>
              <a:gd name="connsiteY2273" fmla="*/ 4472870 h 6319027"/>
              <a:gd name="connsiteX2274" fmla="*/ 5434776 w 6319932"/>
              <a:gd name="connsiteY2274" fmla="*/ 4461594 h 6319027"/>
              <a:gd name="connsiteX2275" fmla="*/ 885157 w 6319932"/>
              <a:gd name="connsiteY2275" fmla="*/ 4461594 h 6319027"/>
              <a:gd name="connsiteX2276" fmla="*/ 896431 w 6319932"/>
              <a:gd name="connsiteY2276" fmla="*/ 4472870 h 6319027"/>
              <a:gd name="connsiteX2277" fmla="*/ 885157 w 6319932"/>
              <a:gd name="connsiteY2277" fmla="*/ 4484146 h 6319027"/>
              <a:gd name="connsiteX2278" fmla="*/ 873880 w 6319932"/>
              <a:gd name="connsiteY2278" fmla="*/ 4472870 h 6319027"/>
              <a:gd name="connsiteX2279" fmla="*/ 885157 w 6319932"/>
              <a:gd name="connsiteY2279" fmla="*/ 4461594 h 6319027"/>
              <a:gd name="connsiteX2280" fmla="*/ 5320356 w 6319932"/>
              <a:gd name="connsiteY2280" fmla="*/ 4460358 h 6319027"/>
              <a:gd name="connsiteX2281" fmla="*/ 5327885 w 6319932"/>
              <a:gd name="connsiteY2281" fmla="*/ 4467887 h 6319027"/>
              <a:gd name="connsiteX2282" fmla="*/ 5320356 w 6319932"/>
              <a:gd name="connsiteY2282" fmla="*/ 4475416 h 6319027"/>
              <a:gd name="connsiteX2283" fmla="*/ 5312827 w 6319932"/>
              <a:gd name="connsiteY2283" fmla="*/ 4467887 h 6319027"/>
              <a:gd name="connsiteX2284" fmla="*/ 5320356 w 6319932"/>
              <a:gd name="connsiteY2284" fmla="*/ 4460358 h 6319027"/>
              <a:gd name="connsiteX2285" fmla="*/ 999575 w 6319932"/>
              <a:gd name="connsiteY2285" fmla="*/ 4460358 h 6319027"/>
              <a:gd name="connsiteX2286" fmla="*/ 1007103 w 6319932"/>
              <a:gd name="connsiteY2286" fmla="*/ 4467887 h 6319027"/>
              <a:gd name="connsiteX2287" fmla="*/ 999575 w 6319932"/>
              <a:gd name="connsiteY2287" fmla="*/ 4475416 h 6319027"/>
              <a:gd name="connsiteX2288" fmla="*/ 992046 w 6319932"/>
              <a:gd name="connsiteY2288" fmla="*/ 4467887 h 6319027"/>
              <a:gd name="connsiteX2289" fmla="*/ 999575 w 6319932"/>
              <a:gd name="connsiteY2289" fmla="*/ 4460358 h 6319027"/>
              <a:gd name="connsiteX2290" fmla="*/ 5204911 w 6319932"/>
              <a:gd name="connsiteY2290" fmla="*/ 4459107 h 6319027"/>
              <a:gd name="connsiteX2291" fmla="*/ 5208085 w 6319932"/>
              <a:gd name="connsiteY2291" fmla="*/ 4462282 h 6319027"/>
              <a:gd name="connsiteX2292" fmla="*/ 5204911 w 6319932"/>
              <a:gd name="connsiteY2292" fmla="*/ 4465456 h 6319027"/>
              <a:gd name="connsiteX2293" fmla="*/ 5201736 w 6319932"/>
              <a:gd name="connsiteY2293" fmla="*/ 4462282 h 6319027"/>
              <a:gd name="connsiteX2294" fmla="*/ 5204911 w 6319932"/>
              <a:gd name="connsiteY2294" fmla="*/ 4459107 h 6319027"/>
              <a:gd name="connsiteX2295" fmla="*/ 1115021 w 6319932"/>
              <a:gd name="connsiteY2295" fmla="*/ 4458661 h 6319027"/>
              <a:gd name="connsiteX2296" fmla="*/ 1118641 w 6319932"/>
              <a:gd name="connsiteY2296" fmla="*/ 4462281 h 6319027"/>
              <a:gd name="connsiteX2297" fmla="*/ 1115021 w 6319932"/>
              <a:gd name="connsiteY2297" fmla="*/ 4465901 h 6319027"/>
              <a:gd name="connsiteX2298" fmla="*/ 1111400 w 6319932"/>
              <a:gd name="connsiteY2298" fmla="*/ 4462281 h 6319027"/>
              <a:gd name="connsiteX2299" fmla="*/ 1115021 w 6319932"/>
              <a:gd name="connsiteY2299" fmla="*/ 4458661 h 6319027"/>
              <a:gd name="connsiteX2300" fmla="*/ 5597574 w 6319932"/>
              <a:gd name="connsiteY2300" fmla="*/ 4368910 h 6319027"/>
              <a:gd name="connsiteX2301" fmla="*/ 5612385 w 6319932"/>
              <a:gd name="connsiteY2301" fmla="*/ 4383721 h 6319027"/>
              <a:gd name="connsiteX2302" fmla="*/ 5597574 w 6319932"/>
              <a:gd name="connsiteY2302" fmla="*/ 4398532 h 6319027"/>
              <a:gd name="connsiteX2303" fmla="*/ 5582764 w 6319932"/>
              <a:gd name="connsiteY2303" fmla="*/ 4383721 h 6319027"/>
              <a:gd name="connsiteX2304" fmla="*/ 5597574 w 6319932"/>
              <a:gd name="connsiteY2304" fmla="*/ 4368910 h 6319027"/>
              <a:gd name="connsiteX2305" fmla="*/ 722358 w 6319932"/>
              <a:gd name="connsiteY2305" fmla="*/ 4368910 h 6319027"/>
              <a:gd name="connsiteX2306" fmla="*/ 737168 w 6319932"/>
              <a:gd name="connsiteY2306" fmla="*/ 4383721 h 6319027"/>
              <a:gd name="connsiteX2307" fmla="*/ 722358 w 6319932"/>
              <a:gd name="connsiteY2307" fmla="*/ 4398532 h 6319027"/>
              <a:gd name="connsiteX2308" fmla="*/ 707546 w 6319932"/>
              <a:gd name="connsiteY2308" fmla="*/ 4383721 h 6319027"/>
              <a:gd name="connsiteX2309" fmla="*/ 722358 w 6319932"/>
              <a:gd name="connsiteY2309" fmla="*/ 4368910 h 6319027"/>
              <a:gd name="connsiteX2310" fmla="*/ 5373251 w 6319932"/>
              <a:gd name="connsiteY2310" fmla="*/ 4368742 h 6319027"/>
              <a:gd name="connsiteX2311" fmla="*/ 5380780 w 6319932"/>
              <a:gd name="connsiteY2311" fmla="*/ 4376271 h 6319027"/>
              <a:gd name="connsiteX2312" fmla="*/ 5373251 w 6319932"/>
              <a:gd name="connsiteY2312" fmla="*/ 4383800 h 6319027"/>
              <a:gd name="connsiteX2313" fmla="*/ 5365722 w 6319932"/>
              <a:gd name="connsiteY2313" fmla="*/ 4376271 h 6319027"/>
              <a:gd name="connsiteX2314" fmla="*/ 5373251 w 6319932"/>
              <a:gd name="connsiteY2314" fmla="*/ 4368742 h 6319027"/>
              <a:gd name="connsiteX2315" fmla="*/ 946681 w 6319932"/>
              <a:gd name="connsiteY2315" fmla="*/ 4368667 h 6319027"/>
              <a:gd name="connsiteX2316" fmla="*/ 954286 w 6319932"/>
              <a:gd name="connsiteY2316" fmla="*/ 4376271 h 6319027"/>
              <a:gd name="connsiteX2317" fmla="*/ 946681 w 6319932"/>
              <a:gd name="connsiteY2317" fmla="*/ 4383875 h 6319027"/>
              <a:gd name="connsiteX2318" fmla="*/ 939077 w 6319932"/>
              <a:gd name="connsiteY2318" fmla="*/ 4376271 h 6319027"/>
              <a:gd name="connsiteX2319" fmla="*/ 946681 w 6319932"/>
              <a:gd name="connsiteY2319" fmla="*/ 4368667 h 6319027"/>
              <a:gd name="connsiteX2320" fmla="*/ 5708610 w 6319932"/>
              <a:gd name="connsiteY2320" fmla="*/ 4368506 h 6319027"/>
              <a:gd name="connsiteX2321" fmla="*/ 5726972 w 6319932"/>
              <a:gd name="connsiteY2321" fmla="*/ 4386869 h 6319027"/>
              <a:gd name="connsiteX2322" fmla="*/ 5708610 w 6319932"/>
              <a:gd name="connsiteY2322" fmla="*/ 4405232 h 6319027"/>
              <a:gd name="connsiteX2323" fmla="*/ 5690247 w 6319932"/>
              <a:gd name="connsiteY2323" fmla="*/ 4386869 h 6319027"/>
              <a:gd name="connsiteX2324" fmla="*/ 5708610 w 6319932"/>
              <a:gd name="connsiteY2324" fmla="*/ 4368506 h 6319027"/>
              <a:gd name="connsiteX2325" fmla="*/ 5485815 w 6319932"/>
              <a:gd name="connsiteY2325" fmla="*/ 4368503 h 6319027"/>
              <a:gd name="connsiteX2326" fmla="*/ 5497520 w 6319932"/>
              <a:gd name="connsiteY2326" fmla="*/ 4380208 h 6319027"/>
              <a:gd name="connsiteX2327" fmla="*/ 5485815 w 6319932"/>
              <a:gd name="connsiteY2327" fmla="*/ 4391913 h 6319027"/>
              <a:gd name="connsiteX2328" fmla="*/ 5474111 w 6319932"/>
              <a:gd name="connsiteY2328" fmla="*/ 4380208 h 6319027"/>
              <a:gd name="connsiteX2329" fmla="*/ 5485815 w 6319932"/>
              <a:gd name="connsiteY2329" fmla="*/ 4368503 h 6319027"/>
              <a:gd name="connsiteX2330" fmla="*/ 834116 w 6319932"/>
              <a:gd name="connsiteY2330" fmla="*/ 4368503 h 6319027"/>
              <a:gd name="connsiteX2331" fmla="*/ 845821 w 6319932"/>
              <a:gd name="connsiteY2331" fmla="*/ 4380208 h 6319027"/>
              <a:gd name="connsiteX2332" fmla="*/ 834116 w 6319932"/>
              <a:gd name="connsiteY2332" fmla="*/ 4391913 h 6319027"/>
              <a:gd name="connsiteX2333" fmla="*/ 822412 w 6319932"/>
              <a:gd name="connsiteY2333" fmla="*/ 4380208 h 6319027"/>
              <a:gd name="connsiteX2334" fmla="*/ 834116 w 6319932"/>
              <a:gd name="connsiteY2334" fmla="*/ 4368503 h 6319027"/>
              <a:gd name="connsiteX2335" fmla="*/ 611322 w 6319932"/>
              <a:gd name="connsiteY2335" fmla="*/ 4368442 h 6319027"/>
              <a:gd name="connsiteX2336" fmla="*/ 629751 w 6319932"/>
              <a:gd name="connsiteY2336" fmla="*/ 4386869 h 6319027"/>
              <a:gd name="connsiteX2337" fmla="*/ 611322 w 6319932"/>
              <a:gd name="connsiteY2337" fmla="*/ 4405297 h 6319027"/>
              <a:gd name="connsiteX2338" fmla="*/ 592896 w 6319932"/>
              <a:gd name="connsiteY2338" fmla="*/ 4386869 h 6319027"/>
              <a:gd name="connsiteX2339" fmla="*/ 611322 w 6319932"/>
              <a:gd name="connsiteY2339" fmla="*/ 4368442 h 6319027"/>
              <a:gd name="connsiteX2340" fmla="*/ 5259790 w 6319932"/>
              <a:gd name="connsiteY2340" fmla="*/ 4368137 h 6319027"/>
              <a:gd name="connsiteX2341" fmla="*/ 5263496 w 6319932"/>
              <a:gd name="connsiteY2341" fmla="*/ 4371842 h 6319027"/>
              <a:gd name="connsiteX2342" fmla="*/ 5259790 w 6319932"/>
              <a:gd name="connsiteY2342" fmla="*/ 4375548 h 6319027"/>
              <a:gd name="connsiteX2343" fmla="*/ 5256084 w 6319932"/>
              <a:gd name="connsiteY2343" fmla="*/ 4371842 h 6319027"/>
              <a:gd name="connsiteX2344" fmla="*/ 5259790 w 6319932"/>
              <a:gd name="connsiteY2344" fmla="*/ 4368137 h 6319027"/>
              <a:gd name="connsiteX2345" fmla="*/ 1060141 w 6319932"/>
              <a:gd name="connsiteY2345" fmla="*/ 4368137 h 6319027"/>
              <a:gd name="connsiteX2346" fmla="*/ 1063848 w 6319932"/>
              <a:gd name="connsiteY2346" fmla="*/ 4371842 h 6319027"/>
              <a:gd name="connsiteX2347" fmla="*/ 1060141 w 6319932"/>
              <a:gd name="connsiteY2347" fmla="*/ 4375548 h 6319027"/>
              <a:gd name="connsiteX2348" fmla="*/ 1056436 w 6319932"/>
              <a:gd name="connsiteY2348" fmla="*/ 4371842 h 6319027"/>
              <a:gd name="connsiteX2349" fmla="*/ 1060141 w 6319932"/>
              <a:gd name="connsiteY2349" fmla="*/ 4368137 h 6319027"/>
              <a:gd name="connsiteX2350" fmla="*/ 5818988 w 6319932"/>
              <a:gd name="connsiteY2350" fmla="*/ 4367679 h 6319027"/>
              <a:gd name="connsiteX2351" fmla="*/ 5841011 w 6319932"/>
              <a:gd name="connsiteY2351" fmla="*/ 4389702 h 6319027"/>
              <a:gd name="connsiteX2352" fmla="*/ 5818988 w 6319932"/>
              <a:gd name="connsiteY2352" fmla="*/ 4411725 h 6319027"/>
              <a:gd name="connsiteX2353" fmla="*/ 5796965 w 6319932"/>
              <a:gd name="connsiteY2353" fmla="*/ 4389702 h 6319027"/>
              <a:gd name="connsiteX2354" fmla="*/ 5818988 w 6319932"/>
              <a:gd name="connsiteY2354" fmla="*/ 4367679 h 6319027"/>
              <a:gd name="connsiteX2355" fmla="*/ 500944 w 6319932"/>
              <a:gd name="connsiteY2355" fmla="*/ 4367679 h 6319027"/>
              <a:gd name="connsiteX2356" fmla="*/ 522967 w 6319932"/>
              <a:gd name="connsiteY2356" fmla="*/ 4389702 h 6319027"/>
              <a:gd name="connsiteX2357" fmla="*/ 500944 w 6319932"/>
              <a:gd name="connsiteY2357" fmla="*/ 4411725 h 6319027"/>
              <a:gd name="connsiteX2358" fmla="*/ 478920 w 6319932"/>
              <a:gd name="connsiteY2358" fmla="*/ 4389702 h 6319027"/>
              <a:gd name="connsiteX2359" fmla="*/ 500944 w 6319932"/>
              <a:gd name="connsiteY2359" fmla="*/ 4367679 h 6319027"/>
              <a:gd name="connsiteX2360" fmla="*/ 5928772 w 6319932"/>
              <a:gd name="connsiteY2360" fmla="*/ 4367429 h 6319027"/>
              <a:gd name="connsiteX2361" fmla="*/ 5953604 w 6319932"/>
              <a:gd name="connsiteY2361" fmla="*/ 4392260 h 6319027"/>
              <a:gd name="connsiteX2362" fmla="*/ 5928772 w 6319932"/>
              <a:gd name="connsiteY2362" fmla="*/ 4417091 h 6319027"/>
              <a:gd name="connsiteX2363" fmla="*/ 5903941 w 6319932"/>
              <a:gd name="connsiteY2363" fmla="*/ 4392260 h 6319027"/>
              <a:gd name="connsiteX2364" fmla="*/ 5928772 w 6319932"/>
              <a:gd name="connsiteY2364" fmla="*/ 4367429 h 6319027"/>
              <a:gd name="connsiteX2365" fmla="*/ 391159 w 6319932"/>
              <a:gd name="connsiteY2365" fmla="*/ 4367055 h 6319027"/>
              <a:gd name="connsiteX2366" fmla="*/ 416365 w 6319932"/>
              <a:gd name="connsiteY2366" fmla="*/ 4392260 h 6319027"/>
              <a:gd name="connsiteX2367" fmla="*/ 391159 w 6319932"/>
              <a:gd name="connsiteY2367" fmla="*/ 4417465 h 6319027"/>
              <a:gd name="connsiteX2368" fmla="*/ 365955 w 6319932"/>
              <a:gd name="connsiteY2368" fmla="*/ 4392260 h 6319027"/>
              <a:gd name="connsiteX2369" fmla="*/ 391159 w 6319932"/>
              <a:gd name="connsiteY2369" fmla="*/ 4367055 h 6319027"/>
              <a:gd name="connsiteX2370" fmla="*/ 6038016 w 6319932"/>
              <a:gd name="connsiteY2370" fmla="*/ 4365738 h 6319027"/>
              <a:gd name="connsiteX2371" fmla="*/ 6066854 w 6319932"/>
              <a:gd name="connsiteY2371" fmla="*/ 4394576 h 6319027"/>
              <a:gd name="connsiteX2372" fmla="*/ 6038016 w 6319932"/>
              <a:gd name="connsiteY2372" fmla="*/ 4423415 h 6319027"/>
              <a:gd name="connsiteX2373" fmla="*/ 6009178 w 6319932"/>
              <a:gd name="connsiteY2373" fmla="*/ 4394576 h 6319027"/>
              <a:gd name="connsiteX2374" fmla="*/ 6038016 w 6319932"/>
              <a:gd name="connsiteY2374" fmla="*/ 4365738 h 6319027"/>
              <a:gd name="connsiteX2375" fmla="*/ 281914 w 6319932"/>
              <a:gd name="connsiteY2375" fmla="*/ 4365738 h 6319027"/>
              <a:gd name="connsiteX2376" fmla="*/ 310753 w 6319932"/>
              <a:gd name="connsiteY2376" fmla="*/ 4394576 h 6319027"/>
              <a:gd name="connsiteX2377" fmla="*/ 281914 w 6319932"/>
              <a:gd name="connsiteY2377" fmla="*/ 4423415 h 6319027"/>
              <a:gd name="connsiteX2378" fmla="*/ 253076 w 6319932"/>
              <a:gd name="connsiteY2378" fmla="*/ 4394576 h 6319027"/>
              <a:gd name="connsiteX2379" fmla="*/ 281914 w 6319932"/>
              <a:gd name="connsiteY2379" fmla="*/ 4365738 h 6319027"/>
              <a:gd name="connsiteX2380" fmla="*/ 5310674 w 6319932"/>
              <a:gd name="connsiteY2380" fmla="*/ 4275920 h 6319027"/>
              <a:gd name="connsiteX2381" fmla="*/ 5313848 w 6319932"/>
              <a:gd name="connsiteY2381" fmla="*/ 4279095 h 6319027"/>
              <a:gd name="connsiteX2382" fmla="*/ 5310674 w 6319932"/>
              <a:gd name="connsiteY2382" fmla="*/ 4282269 h 6319027"/>
              <a:gd name="connsiteX2383" fmla="*/ 5307499 w 6319932"/>
              <a:gd name="connsiteY2383" fmla="*/ 4279095 h 6319027"/>
              <a:gd name="connsiteX2384" fmla="*/ 5310674 w 6319932"/>
              <a:gd name="connsiteY2384" fmla="*/ 4275920 h 6319027"/>
              <a:gd name="connsiteX2385" fmla="*/ 1009259 w 6319932"/>
              <a:gd name="connsiteY2385" fmla="*/ 4275475 h 6319027"/>
              <a:gd name="connsiteX2386" fmla="*/ 1012878 w 6319932"/>
              <a:gd name="connsiteY2386" fmla="*/ 4279095 h 6319027"/>
              <a:gd name="connsiteX2387" fmla="*/ 1009259 w 6319932"/>
              <a:gd name="connsiteY2387" fmla="*/ 4282715 h 6319027"/>
              <a:gd name="connsiteX2388" fmla="*/ 1005638 w 6319932"/>
              <a:gd name="connsiteY2388" fmla="*/ 4279095 h 6319027"/>
              <a:gd name="connsiteX2389" fmla="*/ 1009259 w 6319932"/>
              <a:gd name="connsiteY2389" fmla="*/ 4275475 h 6319027"/>
              <a:gd name="connsiteX2390" fmla="*/ 5422262 w 6319932"/>
              <a:gd name="connsiteY2390" fmla="*/ 4274992 h 6319027"/>
              <a:gd name="connsiteX2391" fmla="*/ 5429791 w 6319932"/>
              <a:gd name="connsiteY2391" fmla="*/ 4282521 h 6319027"/>
              <a:gd name="connsiteX2392" fmla="*/ 5422262 w 6319932"/>
              <a:gd name="connsiteY2392" fmla="*/ 4290050 h 6319027"/>
              <a:gd name="connsiteX2393" fmla="*/ 5414733 w 6319932"/>
              <a:gd name="connsiteY2393" fmla="*/ 4282521 h 6319027"/>
              <a:gd name="connsiteX2394" fmla="*/ 5422262 w 6319932"/>
              <a:gd name="connsiteY2394" fmla="*/ 4274992 h 6319027"/>
              <a:gd name="connsiteX2395" fmla="*/ 897670 w 6319932"/>
              <a:gd name="connsiteY2395" fmla="*/ 4274795 h 6319027"/>
              <a:gd name="connsiteX2396" fmla="*/ 905395 w 6319932"/>
              <a:gd name="connsiteY2396" fmla="*/ 4282521 h 6319027"/>
              <a:gd name="connsiteX2397" fmla="*/ 897670 w 6319932"/>
              <a:gd name="connsiteY2397" fmla="*/ 4290246 h 6319027"/>
              <a:gd name="connsiteX2398" fmla="*/ 889944 w 6319932"/>
              <a:gd name="connsiteY2398" fmla="*/ 4282521 h 6319027"/>
              <a:gd name="connsiteX2399" fmla="*/ 897670 w 6319932"/>
              <a:gd name="connsiteY2399" fmla="*/ 4274795 h 6319027"/>
              <a:gd name="connsiteX2400" fmla="*/ 5533082 w 6319932"/>
              <a:gd name="connsiteY2400" fmla="*/ 4273860 h 6319027"/>
              <a:gd name="connsiteX2401" fmla="*/ 5544787 w 6319932"/>
              <a:gd name="connsiteY2401" fmla="*/ 4285565 h 6319027"/>
              <a:gd name="connsiteX2402" fmla="*/ 5533082 w 6319932"/>
              <a:gd name="connsiteY2402" fmla="*/ 4297270 h 6319027"/>
              <a:gd name="connsiteX2403" fmla="*/ 5521378 w 6319932"/>
              <a:gd name="connsiteY2403" fmla="*/ 4285565 h 6319027"/>
              <a:gd name="connsiteX2404" fmla="*/ 5533082 w 6319932"/>
              <a:gd name="connsiteY2404" fmla="*/ 4273860 h 6319027"/>
              <a:gd name="connsiteX2405" fmla="*/ 786851 w 6319932"/>
              <a:gd name="connsiteY2405" fmla="*/ 4273860 h 6319027"/>
              <a:gd name="connsiteX2406" fmla="*/ 798555 w 6319932"/>
              <a:gd name="connsiteY2406" fmla="*/ 4285565 h 6319027"/>
              <a:gd name="connsiteX2407" fmla="*/ 786851 w 6319932"/>
              <a:gd name="connsiteY2407" fmla="*/ 4297270 h 6319027"/>
              <a:gd name="connsiteX2408" fmla="*/ 775146 w 6319932"/>
              <a:gd name="connsiteY2408" fmla="*/ 4285565 h 6319027"/>
              <a:gd name="connsiteX2409" fmla="*/ 786851 w 6319932"/>
              <a:gd name="connsiteY2409" fmla="*/ 4273860 h 6319027"/>
              <a:gd name="connsiteX2410" fmla="*/ 5643210 w 6319932"/>
              <a:gd name="connsiteY2410" fmla="*/ 4273128 h 6319027"/>
              <a:gd name="connsiteX2411" fmla="*/ 5658363 w 6319932"/>
              <a:gd name="connsiteY2411" fmla="*/ 4288281 h 6319027"/>
              <a:gd name="connsiteX2412" fmla="*/ 5643210 w 6319932"/>
              <a:gd name="connsiteY2412" fmla="*/ 4303434 h 6319027"/>
              <a:gd name="connsiteX2413" fmla="*/ 5628057 w 6319932"/>
              <a:gd name="connsiteY2413" fmla="*/ 4288281 h 6319027"/>
              <a:gd name="connsiteX2414" fmla="*/ 5643210 w 6319932"/>
              <a:gd name="connsiteY2414" fmla="*/ 4273128 h 6319027"/>
              <a:gd name="connsiteX2415" fmla="*/ 676721 w 6319932"/>
              <a:gd name="connsiteY2415" fmla="*/ 4273128 h 6319027"/>
              <a:gd name="connsiteX2416" fmla="*/ 691874 w 6319932"/>
              <a:gd name="connsiteY2416" fmla="*/ 4288281 h 6319027"/>
              <a:gd name="connsiteX2417" fmla="*/ 676721 w 6319932"/>
              <a:gd name="connsiteY2417" fmla="*/ 4303434 h 6319027"/>
              <a:gd name="connsiteX2418" fmla="*/ 661568 w 6319932"/>
              <a:gd name="connsiteY2418" fmla="*/ 4288281 h 6319027"/>
              <a:gd name="connsiteX2419" fmla="*/ 676721 w 6319932"/>
              <a:gd name="connsiteY2419" fmla="*/ 4273128 h 6319027"/>
              <a:gd name="connsiteX2420" fmla="*/ 5752719 w 6319932"/>
              <a:gd name="connsiteY2420" fmla="*/ 4272287 h 6319027"/>
              <a:gd name="connsiteX2421" fmla="*/ 5771146 w 6319932"/>
              <a:gd name="connsiteY2421" fmla="*/ 4290714 h 6319027"/>
              <a:gd name="connsiteX2422" fmla="*/ 5752719 w 6319932"/>
              <a:gd name="connsiteY2422" fmla="*/ 4309142 h 6319027"/>
              <a:gd name="connsiteX2423" fmla="*/ 5734292 w 6319932"/>
              <a:gd name="connsiteY2423" fmla="*/ 4290714 h 6319027"/>
              <a:gd name="connsiteX2424" fmla="*/ 5752719 w 6319932"/>
              <a:gd name="connsiteY2424" fmla="*/ 4272287 h 6319027"/>
              <a:gd name="connsiteX2425" fmla="*/ 567213 w 6319932"/>
              <a:gd name="connsiteY2425" fmla="*/ 4272287 h 6319027"/>
              <a:gd name="connsiteX2426" fmla="*/ 585640 w 6319932"/>
              <a:gd name="connsiteY2426" fmla="*/ 4290714 h 6319027"/>
              <a:gd name="connsiteX2427" fmla="*/ 567213 w 6319932"/>
              <a:gd name="connsiteY2427" fmla="*/ 4309142 h 6319027"/>
              <a:gd name="connsiteX2428" fmla="*/ 548786 w 6319932"/>
              <a:gd name="connsiteY2428" fmla="*/ 4290714 h 6319027"/>
              <a:gd name="connsiteX2429" fmla="*/ 567213 w 6319932"/>
              <a:gd name="connsiteY2429" fmla="*/ 4272287 h 6319027"/>
              <a:gd name="connsiteX2430" fmla="*/ 5861667 w 6319932"/>
              <a:gd name="connsiteY2430" fmla="*/ 4271263 h 6319027"/>
              <a:gd name="connsiteX2431" fmla="*/ 5883307 w 6319932"/>
              <a:gd name="connsiteY2431" fmla="*/ 4292903 h 6319027"/>
              <a:gd name="connsiteX2432" fmla="*/ 5861667 w 6319932"/>
              <a:gd name="connsiteY2432" fmla="*/ 4314543 h 6319027"/>
              <a:gd name="connsiteX2433" fmla="*/ 5840027 w 6319932"/>
              <a:gd name="connsiteY2433" fmla="*/ 4292903 h 6319027"/>
              <a:gd name="connsiteX2434" fmla="*/ 5861667 w 6319932"/>
              <a:gd name="connsiteY2434" fmla="*/ 4271263 h 6319027"/>
              <a:gd name="connsiteX2435" fmla="*/ 458265 w 6319932"/>
              <a:gd name="connsiteY2435" fmla="*/ 4271263 h 6319027"/>
              <a:gd name="connsiteX2436" fmla="*/ 479905 w 6319932"/>
              <a:gd name="connsiteY2436" fmla="*/ 4292903 h 6319027"/>
              <a:gd name="connsiteX2437" fmla="*/ 458265 w 6319932"/>
              <a:gd name="connsiteY2437" fmla="*/ 4314543 h 6319027"/>
              <a:gd name="connsiteX2438" fmla="*/ 436624 w 6319932"/>
              <a:gd name="connsiteY2438" fmla="*/ 4292903 h 6319027"/>
              <a:gd name="connsiteX2439" fmla="*/ 458265 w 6319932"/>
              <a:gd name="connsiteY2439" fmla="*/ 4271263 h 6319027"/>
              <a:gd name="connsiteX2440" fmla="*/ 5970108 w 6319932"/>
              <a:gd name="connsiteY2440" fmla="*/ 4269674 h 6319027"/>
              <a:gd name="connsiteX2441" fmla="*/ 5995313 w 6319932"/>
              <a:gd name="connsiteY2441" fmla="*/ 4294879 h 6319027"/>
              <a:gd name="connsiteX2442" fmla="*/ 5970108 w 6319932"/>
              <a:gd name="connsiteY2442" fmla="*/ 4320084 h 6319027"/>
              <a:gd name="connsiteX2443" fmla="*/ 5944903 w 6319932"/>
              <a:gd name="connsiteY2443" fmla="*/ 4294879 h 6319027"/>
              <a:gd name="connsiteX2444" fmla="*/ 5970108 w 6319932"/>
              <a:gd name="connsiteY2444" fmla="*/ 4269674 h 6319027"/>
              <a:gd name="connsiteX2445" fmla="*/ 349823 w 6319932"/>
              <a:gd name="connsiteY2445" fmla="*/ 4269674 h 6319027"/>
              <a:gd name="connsiteX2446" fmla="*/ 375028 w 6319932"/>
              <a:gd name="connsiteY2446" fmla="*/ 4294879 h 6319027"/>
              <a:gd name="connsiteX2447" fmla="*/ 349823 w 6319932"/>
              <a:gd name="connsiteY2447" fmla="*/ 4320084 h 6319027"/>
              <a:gd name="connsiteX2448" fmla="*/ 324619 w 6319932"/>
              <a:gd name="connsiteY2448" fmla="*/ 4294879 h 6319027"/>
              <a:gd name="connsiteX2449" fmla="*/ 349823 w 6319932"/>
              <a:gd name="connsiteY2449" fmla="*/ 4269674 h 6319027"/>
              <a:gd name="connsiteX2450" fmla="*/ 6078088 w 6319932"/>
              <a:gd name="connsiteY2450" fmla="*/ 4267830 h 6319027"/>
              <a:gd name="connsiteX2451" fmla="*/ 6106926 w 6319932"/>
              <a:gd name="connsiteY2451" fmla="*/ 4296668 h 6319027"/>
              <a:gd name="connsiteX2452" fmla="*/ 6078088 w 6319932"/>
              <a:gd name="connsiteY2452" fmla="*/ 4325507 h 6319027"/>
              <a:gd name="connsiteX2453" fmla="*/ 6049250 w 6319932"/>
              <a:gd name="connsiteY2453" fmla="*/ 4296668 h 6319027"/>
              <a:gd name="connsiteX2454" fmla="*/ 6078088 w 6319932"/>
              <a:gd name="connsiteY2454" fmla="*/ 4267830 h 6319027"/>
              <a:gd name="connsiteX2455" fmla="*/ 241843 w 6319932"/>
              <a:gd name="connsiteY2455" fmla="*/ 4267830 h 6319027"/>
              <a:gd name="connsiteX2456" fmla="*/ 270682 w 6319932"/>
              <a:gd name="connsiteY2456" fmla="*/ 4296668 h 6319027"/>
              <a:gd name="connsiteX2457" fmla="*/ 241843 w 6319932"/>
              <a:gd name="connsiteY2457" fmla="*/ 4325507 h 6319027"/>
              <a:gd name="connsiteX2458" fmla="*/ 213005 w 6319932"/>
              <a:gd name="connsiteY2458" fmla="*/ 4296668 h 6319027"/>
              <a:gd name="connsiteX2459" fmla="*/ 241843 w 6319932"/>
              <a:gd name="connsiteY2459" fmla="*/ 4267830 h 6319027"/>
              <a:gd name="connsiteX2460" fmla="*/ 5357462 w 6319932"/>
              <a:gd name="connsiteY2460" fmla="*/ 4180597 h 6319027"/>
              <a:gd name="connsiteX2461" fmla="*/ 5361082 w 6319932"/>
              <a:gd name="connsiteY2461" fmla="*/ 4184217 h 6319027"/>
              <a:gd name="connsiteX2462" fmla="*/ 5357462 w 6319932"/>
              <a:gd name="connsiteY2462" fmla="*/ 4187837 h 6319027"/>
              <a:gd name="connsiteX2463" fmla="*/ 5353842 w 6319932"/>
              <a:gd name="connsiteY2463" fmla="*/ 4184217 h 6319027"/>
              <a:gd name="connsiteX2464" fmla="*/ 5357462 w 6319932"/>
              <a:gd name="connsiteY2464" fmla="*/ 4180597 h 6319027"/>
              <a:gd name="connsiteX2465" fmla="*/ 962470 w 6319932"/>
              <a:gd name="connsiteY2465" fmla="*/ 4180597 h 6319027"/>
              <a:gd name="connsiteX2466" fmla="*/ 966090 w 6319932"/>
              <a:gd name="connsiteY2466" fmla="*/ 4184217 h 6319027"/>
              <a:gd name="connsiteX2467" fmla="*/ 962470 w 6319932"/>
              <a:gd name="connsiteY2467" fmla="*/ 4187837 h 6319027"/>
              <a:gd name="connsiteX2468" fmla="*/ 958851 w 6319932"/>
              <a:gd name="connsiteY2468" fmla="*/ 4184217 h 6319027"/>
              <a:gd name="connsiteX2469" fmla="*/ 962470 w 6319932"/>
              <a:gd name="connsiteY2469" fmla="*/ 4180597 h 6319027"/>
              <a:gd name="connsiteX2470" fmla="*/ 5467305 w 6319932"/>
              <a:gd name="connsiteY2470" fmla="*/ 4179075 h 6319027"/>
              <a:gd name="connsiteX2471" fmla="*/ 5475031 w 6319932"/>
              <a:gd name="connsiteY2471" fmla="*/ 4186801 h 6319027"/>
              <a:gd name="connsiteX2472" fmla="*/ 5467305 w 6319932"/>
              <a:gd name="connsiteY2472" fmla="*/ 4194526 h 6319027"/>
              <a:gd name="connsiteX2473" fmla="*/ 5459579 w 6319932"/>
              <a:gd name="connsiteY2473" fmla="*/ 4186801 h 6319027"/>
              <a:gd name="connsiteX2474" fmla="*/ 5467305 w 6319932"/>
              <a:gd name="connsiteY2474" fmla="*/ 4179075 h 6319027"/>
              <a:gd name="connsiteX2475" fmla="*/ 852628 w 6319932"/>
              <a:gd name="connsiteY2475" fmla="*/ 4179001 h 6319027"/>
              <a:gd name="connsiteX2476" fmla="*/ 860428 w 6319932"/>
              <a:gd name="connsiteY2476" fmla="*/ 4186801 h 6319027"/>
              <a:gd name="connsiteX2477" fmla="*/ 852628 w 6319932"/>
              <a:gd name="connsiteY2477" fmla="*/ 4194602 h 6319027"/>
              <a:gd name="connsiteX2478" fmla="*/ 844827 w 6319932"/>
              <a:gd name="connsiteY2478" fmla="*/ 4186801 h 6319027"/>
              <a:gd name="connsiteX2479" fmla="*/ 852628 w 6319932"/>
              <a:gd name="connsiteY2479" fmla="*/ 4179001 h 6319027"/>
              <a:gd name="connsiteX2480" fmla="*/ 5576499 w 6319932"/>
              <a:gd name="connsiteY2480" fmla="*/ 4177750 h 6319027"/>
              <a:gd name="connsiteX2481" fmla="*/ 5587845 w 6319932"/>
              <a:gd name="connsiteY2481" fmla="*/ 4189096 h 6319027"/>
              <a:gd name="connsiteX2482" fmla="*/ 5576499 w 6319932"/>
              <a:gd name="connsiteY2482" fmla="*/ 4200442 h 6319027"/>
              <a:gd name="connsiteX2483" fmla="*/ 5565153 w 6319932"/>
              <a:gd name="connsiteY2483" fmla="*/ 4189096 h 6319027"/>
              <a:gd name="connsiteX2484" fmla="*/ 5576499 w 6319932"/>
              <a:gd name="connsiteY2484" fmla="*/ 4177750 h 6319027"/>
              <a:gd name="connsiteX2485" fmla="*/ 743434 w 6319932"/>
              <a:gd name="connsiteY2485" fmla="*/ 4177750 h 6319027"/>
              <a:gd name="connsiteX2486" fmla="*/ 754780 w 6319932"/>
              <a:gd name="connsiteY2486" fmla="*/ 4189096 h 6319027"/>
              <a:gd name="connsiteX2487" fmla="*/ 743434 w 6319932"/>
              <a:gd name="connsiteY2487" fmla="*/ 4200442 h 6319027"/>
              <a:gd name="connsiteX2488" fmla="*/ 732088 w 6319932"/>
              <a:gd name="connsiteY2488" fmla="*/ 4189096 h 6319027"/>
              <a:gd name="connsiteX2489" fmla="*/ 743434 w 6319932"/>
              <a:gd name="connsiteY2489" fmla="*/ 4177750 h 6319027"/>
              <a:gd name="connsiteX2490" fmla="*/ 5685112 w 6319932"/>
              <a:gd name="connsiteY2490" fmla="*/ 4175924 h 6319027"/>
              <a:gd name="connsiteX2491" fmla="*/ 5700331 w 6319932"/>
              <a:gd name="connsiteY2491" fmla="*/ 4191143 h 6319027"/>
              <a:gd name="connsiteX2492" fmla="*/ 5685112 w 6319932"/>
              <a:gd name="connsiteY2492" fmla="*/ 4206363 h 6319027"/>
              <a:gd name="connsiteX2493" fmla="*/ 5669893 w 6319932"/>
              <a:gd name="connsiteY2493" fmla="*/ 4191143 h 6319027"/>
              <a:gd name="connsiteX2494" fmla="*/ 5685112 w 6319932"/>
              <a:gd name="connsiteY2494" fmla="*/ 4175924 h 6319027"/>
              <a:gd name="connsiteX2495" fmla="*/ 634820 w 6319932"/>
              <a:gd name="connsiteY2495" fmla="*/ 4175924 h 6319027"/>
              <a:gd name="connsiteX2496" fmla="*/ 650039 w 6319932"/>
              <a:gd name="connsiteY2496" fmla="*/ 4191143 h 6319027"/>
              <a:gd name="connsiteX2497" fmla="*/ 634820 w 6319932"/>
              <a:gd name="connsiteY2497" fmla="*/ 4206363 h 6319027"/>
              <a:gd name="connsiteX2498" fmla="*/ 619601 w 6319932"/>
              <a:gd name="connsiteY2498" fmla="*/ 4191143 h 6319027"/>
              <a:gd name="connsiteX2499" fmla="*/ 634820 w 6319932"/>
              <a:gd name="connsiteY2499" fmla="*/ 4175924 h 6319027"/>
              <a:gd name="connsiteX2500" fmla="*/ 5793203 w 6319932"/>
              <a:gd name="connsiteY2500" fmla="*/ 4174550 h 6319027"/>
              <a:gd name="connsiteX2501" fmla="*/ 5811631 w 6319932"/>
              <a:gd name="connsiteY2501" fmla="*/ 4192977 h 6319027"/>
              <a:gd name="connsiteX2502" fmla="*/ 5793203 w 6319932"/>
              <a:gd name="connsiteY2502" fmla="*/ 4211405 h 6319027"/>
              <a:gd name="connsiteX2503" fmla="*/ 5774776 w 6319932"/>
              <a:gd name="connsiteY2503" fmla="*/ 4192977 h 6319027"/>
              <a:gd name="connsiteX2504" fmla="*/ 5793203 w 6319932"/>
              <a:gd name="connsiteY2504" fmla="*/ 4174550 h 6319027"/>
              <a:gd name="connsiteX2505" fmla="*/ 526730 w 6319932"/>
              <a:gd name="connsiteY2505" fmla="*/ 4174550 h 6319027"/>
              <a:gd name="connsiteX2506" fmla="*/ 545156 w 6319932"/>
              <a:gd name="connsiteY2506" fmla="*/ 4192977 h 6319027"/>
              <a:gd name="connsiteX2507" fmla="*/ 526730 w 6319932"/>
              <a:gd name="connsiteY2507" fmla="*/ 4211405 h 6319027"/>
              <a:gd name="connsiteX2508" fmla="*/ 508301 w 6319932"/>
              <a:gd name="connsiteY2508" fmla="*/ 4192977 h 6319027"/>
              <a:gd name="connsiteX2509" fmla="*/ 526730 w 6319932"/>
              <a:gd name="connsiteY2509" fmla="*/ 4174550 h 6319027"/>
              <a:gd name="connsiteX2510" fmla="*/ 5900824 w 6319932"/>
              <a:gd name="connsiteY2510" fmla="*/ 4172986 h 6319027"/>
              <a:gd name="connsiteX2511" fmla="*/ 5922464 w 6319932"/>
              <a:gd name="connsiteY2511" fmla="*/ 4194626 h 6319027"/>
              <a:gd name="connsiteX2512" fmla="*/ 5900824 w 6319932"/>
              <a:gd name="connsiteY2512" fmla="*/ 4216266 h 6319027"/>
              <a:gd name="connsiteX2513" fmla="*/ 5879184 w 6319932"/>
              <a:gd name="connsiteY2513" fmla="*/ 4194626 h 6319027"/>
              <a:gd name="connsiteX2514" fmla="*/ 5900824 w 6319932"/>
              <a:gd name="connsiteY2514" fmla="*/ 4172986 h 6319027"/>
              <a:gd name="connsiteX2515" fmla="*/ 419108 w 6319932"/>
              <a:gd name="connsiteY2515" fmla="*/ 4172986 h 6319027"/>
              <a:gd name="connsiteX2516" fmla="*/ 440748 w 6319932"/>
              <a:gd name="connsiteY2516" fmla="*/ 4194626 h 6319027"/>
              <a:gd name="connsiteX2517" fmla="*/ 419108 w 6319932"/>
              <a:gd name="connsiteY2517" fmla="*/ 4216266 h 6319027"/>
              <a:gd name="connsiteX2518" fmla="*/ 397468 w 6319932"/>
              <a:gd name="connsiteY2518" fmla="*/ 4194626 h 6319027"/>
              <a:gd name="connsiteX2519" fmla="*/ 419108 w 6319932"/>
              <a:gd name="connsiteY2519" fmla="*/ 4172986 h 6319027"/>
              <a:gd name="connsiteX2520" fmla="*/ 6008020 w 6319932"/>
              <a:gd name="connsiteY2520" fmla="*/ 4170910 h 6319027"/>
              <a:gd name="connsiteX2521" fmla="*/ 6033225 w 6319932"/>
              <a:gd name="connsiteY2521" fmla="*/ 4196115 h 6319027"/>
              <a:gd name="connsiteX2522" fmla="*/ 6008020 w 6319932"/>
              <a:gd name="connsiteY2522" fmla="*/ 4221320 h 6319027"/>
              <a:gd name="connsiteX2523" fmla="*/ 5982815 w 6319932"/>
              <a:gd name="connsiteY2523" fmla="*/ 4196115 h 6319027"/>
              <a:gd name="connsiteX2524" fmla="*/ 6008020 w 6319932"/>
              <a:gd name="connsiteY2524" fmla="*/ 4170910 h 6319027"/>
              <a:gd name="connsiteX2525" fmla="*/ 311912 w 6319932"/>
              <a:gd name="connsiteY2525" fmla="*/ 4170910 h 6319027"/>
              <a:gd name="connsiteX2526" fmla="*/ 337117 w 6319932"/>
              <a:gd name="connsiteY2526" fmla="*/ 4196115 h 6319027"/>
              <a:gd name="connsiteX2527" fmla="*/ 311912 w 6319932"/>
              <a:gd name="connsiteY2527" fmla="*/ 4221320 h 6319027"/>
              <a:gd name="connsiteX2528" fmla="*/ 286707 w 6319932"/>
              <a:gd name="connsiteY2528" fmla="*/ 4196115 h 6319027"/>
              <a:gd name="connsiteX2529" fmla="*/ 311912 w 6319932"/>
              <a:gd name="connsiteY2529" fmla="*/ 4170910 h 6319027"/>
              <a:gd name="connsiteX2530" fmla="*/ 6114830 w 6319932"/>
              <a:gd name="connsiteY2530" fmla="*/ 4168839 h 6319027"/>
              <a:gd name="connsiteX2531" fmla="*/ 6143454 w 6319932"/>
              <a:gd name="connsiteY2531" fmla="*/ 4197462 h 6319027"/>
              <a:gd name="connsiteX2532" fmla="*/ 6114830 w 6319932"/>
              <a:gd name="connsiteY2532" fmla="*/ 4226086 h 6319027"/>
              <a:gd name="connsiteX2533" fmla="*/ 6086207 w 6319932"/>
              <a:gd name="connsiteY2533" fmla="*/ 4197462 h 6319027"/>
              <a:gd name="connsiteX2534" fmla="*/ 6114830 w 6319932"/>
              <a:gd name="connsiteY2534" fmla="*/ 4168839 h 6319027"/>
              <a:gd name="connsiteX2535" fmla="*/ 205101 w 6319932"/>
              <a:gd name="connsiteY2535" fmla="*/ 4168624 h 6319027"/>
              <a:gd name="connsiteX2536" fmla="*/ 233939 w 6319932"/>
              <a:gd name="connsiteY2536" fmla="*/ 4197462 h 6319027"/>
              <a:gd name="connsiteX2537" fmla="*/ 205101 w 6319932"/>
              <a:gd name="connsiteY2537" fmla="*/ 4226301 h 6319027"/>
              <a:gd name="connsiteX2538" fmla="*/ 176263 w 6319932"/>
              <a:gd name="connsiteY2538" fmla="*/ 4197462 h 6319027"/>
              <a:gd name="connsiteX2539" fmla="*/ 205101 w 6319932"/>
              <a:gd name="connsiteY2539" fmla="*/ 4168624 h 6319027"/>
              <a:gd name="connsiteX2540" fmla="*/ 5400067 w 6319932"/>
              <a:gd name="connsiteY2540" fmla="*/ 4083683 h 6319027"/>
              <a:gd name="connsiteX2541" fmla="*/ 5403773 w 6319932"/>
              <a:gd name="connsiteY2541" fmla="*/ 4087388 h 6319027"/>
              <a:gd name="connsiteX2542" fmla="*/ 5400067 w 6319932"/>
              <a:gd name="connsiteY2542" fmla="*/ 4091093 h 6319027"/>
              <a:gd name="connsiteX2543" fmla="*/ 5396362 w 6319932"/>
              <a:gd name="connsiteY2543" fmla="*/ 4087388 h 6319027"/>
              <a:gd name="connsiteX2544" fmla="*/ 5400067 w 6319932"/>
              <a:gd name="connsiteY2544" fmla="*/ 4083683 h 6319027"/>
              <a:gd name="connsiteX2545" fmla="*/ 919864 w 6319932"/>
              <a:gd name="connsiteY2545" fmla="*/ 4083683 h 6319027"/>
              <a:gd name="connsiteX2546" fmla="*/ 923570 w 6319932"/>
              <a:gd name="connsiteY2546" fmla="*/ 4087388 h 6319027"/>
              <a:gd name="connsiteX2547" fmla="*/ 919864 w 6319932"/>
              <a:gd name="connsiteY2547" fmla="*/ 4091093 h 6319027"/>
              <a:gd name="connsiteX2548" fmla="*/ 916159 w 6319932"/>
              <a:gd name="connsiteY2548" fmla="*/ 4087388 h 6319027"/>
              <a:gd name="connsiteX2549" fmla="*/ 919864 w 6319932"/>
              <a:gd name="connsiteY2549" fmla="*/ 4083683 h 6319027"/>
              <a:gd name="connsiteX2550" fmla="*/ 5508299 w 6319932"/>
              <a:gd name="connsiteY2550" fmla="*/ 4081749 h 6319027"/>
              <a:gd name="connsiteX2551" fmla="*/ 5515828 w 6319932"/>
              <a:gd name="connsiteY2551" fmla="*/ 4089278 h 6319027"/>
              <a:gd name="connsiteX2552" fmla="*/ 5508299 w 6319932"/>
              <a:gd name="connsiteY2552" fmla="*/ 4096807 h 6319027"/>
              <a:gd name="connsiteX2553" fmla="*/ 5500770 w 6319932"/>
              <a:gd name="connsiteY2553" fmla="*/ 4089278 h 6319027"/>
              <a:gd name="connsiteX2554" fmla="*/ 5508299 w 6319932"/>
              <a:gd name="connsiteY2554" fmla="*/ 4081749 h 6319027"/>
              <a:gd name="connsiteX2555" fmla="*/ 811633 w 6319932"/>
              <a:gd name="connsiteY2555" fmla="*/ 4081674 h 6319027"/>
              <a:gd name="connsiteX2556" fmla="*/ 819237 w 6319932"/>
              <a:gd name="connsiteY2556" fmla="*/ 4089278 h 6319027"/>
              <a:gd name="connsiteX2557" fmla="*/ 811633 w 6319932"/>
              <a:gd name="connsiteY2557" fmla="*/ 4096882 h 6319027"/>
              <a:gd name="connsiteX2558" fmla="*/ 804029 w 6319932"/>
              <a:gd name="connsiteY2558" fmla="*/ 4089278 h 6319027"/>
              <a:gd name="connsiteX2559" fmla="*/ 811633 w 6319932"/>
              <a:gd name="connsiteY2559" fmla="*/ 4081674 h 6319027"/>
              <a:gd name="connsiteX2560" fmla="*/ 5615996 w 6319932"/>
              <a:gd name="connsiteY2560" fmla="*/ 4079681 h 6319027"/>
              <a:gd name="connsiteX2561" fmla="*/ 5627272 w 6319932"/>
              <a:gd name="connsiteY2561" fmla="*/ 4090957 h 6319027"/>
              <a:gd name="connsiteX2562" fmla="*/ 5615996 w 6319932"/>
              <a:gd name="connsiteY2562" fmla="*/ 4102233 h 6319027"/>
              <a:gd name="connsiteX2563" fmla="*/ 5604720 w 6319932"/>
              <a:gd name="connsiteY2563" fmla="*/ 4090957 h 6319027"/>
              <a:gd name="connsiteX2564" fmla="*/ 5615996 w 6319932"/>
              <a:gd name="connsiteY2564" fmla="*/ 4079681 h 6319027"/>
              <a:gd name="connsiteX2565" fmla="*/ 703936 w 6319932"/>
              <a:gd name="connsiteY2565" fmla="*/ 4079681 h 6319027"/>
              <a:gd name="connsiteX2566" fmla="*/ 715212 w 6319932"/>
              <a:gd name="connsiteY2566" fmla="*/ 4090957 h 6319027"/>
              <a:gd name="connsiteX2567" fmla="*/ 703936 w 6319932"/>
              <a:gd name="connsiteY2567" fmla="*/ 4102233 h 6319027"/>
              <a:gd name="connsiteX2568" fmla="*/ 692660 w 6319932"/>
              <a:gd name="connsiteY2568" fmla="*/ 4090957 h 6319027"/>
              <a:gd name="connsiteX2569" fmla="*/ 703936 w 6319932"/>
              <a:gd name="connsiteY2569" fmla="*/ 4079681 h 6319027"/>
              <a:gd name="connsiteX2570" fmla="*/ 5723215 w 6319932"/>
              <a:gd name="connsiteY2570" fmla="*/ 4077234 h 6319027"/>
              <a:gd name="connsiteX2571" fmla="*/ 5738434 w 6319932"/>
              <a:gd name="connsiteY2571" fmla="*/ 4092454 h 6319027"/>
              <a:gd name="connsiteX2572" fmla="*/ 5723215 w 6319932"/>
              <a:gd name="connsiteY2572" fmla="*/ 4107673 h 6319027"/>
              <a:gd name="connsiteX2573" fmla="*/ 5707995 w 6319932"/>
              <a:gd name="connsiteY2573" fmla="*/ 4092454 h 6319027"/>
              <a:gd name="connsiteX2574" fmla="*/ 5723215 w 6319932"/>
              <a:gd name="connsiteY2574" fmla="*/ 4077234 h 6319027"/>
              <a:gd name="connsiteX2575" fmla="*/ 596718 w 6319932"/>
              <a:gd name="connsiteY2575" fmla="*/ 4077234 h 6319027"/>
              <a:gd name="connsiteX2576" fmla="*/ 611936 w 6319932"/>
              <a:gd name="connsiteY2576" fmla="*/ 4092454 h 6319027"/>
              <a:gd name="connsiteX2577" fmla="*/ 596718 w 6319932"/>
              <a:gd name="connsiteY2577" fmla="*/ 4107673 h 6319027"/>
              <a:gd name="connsiteX2578" fmla="*/ 581498 w 6319932"/>
              <a:gd name="connsiteY2578" fmla="*/ 4092454 h 6319027"/>
              <a:gd name="connsiteX2579" fmla="*/ 596718 w 6319932"/>
              <a:gd name="connsiteY2579" fmla="*/ 4077234 h 6319027"/>
              <a:gd name="connsiteX2580" fmla="*/ 5830004 w 6319932"/>
              <a:gd name="connsiteY2580" fmla="*/ 4075367 h 6319027"/>
              <a:gd name="connsiteX2581" fmla="*/ 5848431 w 6319932"/>
              <a:gd name="connsiteY2581" fmla="*/ 4093794 h 6319027"/>
              <a:gd name="connsiteX2582" fmla="*/ 5830004 w 6319932"/>
              <a:gd name="connsiteY2582" fmla="*/ 4112222 h 6319027"/>
              <a:gd name="connsiteX2583" fmla="*/ 5811577 w 6319932"/>
              <a:gd name="connsiteY2583" fmla="*/ 4093794 h 6319027"/>
              <a:gd name="connsiteX2584" fmla="*/ 5830004 w 6319932"/>
              <a:gd name="connsiteY2584" fmla="*/ 4075367 h 6319027"/>
              <a:gd name="connsiteX2585" fmla="*/ 489926 w 6319932"/>
              <a:gd name="connsiteY2585" fmla="*/ 4075367 h 6319027"/>
              <a:gd name="connsiteX2586" fmla="*/ 508355 w 6319932"/>
              <a:gd name="connsiteY2586" fmla="*/ 4093794 h 6319027"/>
              <a:gd name="connsiteX2587" fmla="*/ 489926 w 6319932"/>
              <a:gd name="connsiteY2587" fmla="*/ 4112222 h 6319027"/>
              <a:gd name="connsiteX2588" fmla="*/ 471500 w 6319932"/>
              <a:gd name="connsiteY2588" fmla="*/ 4093794 h 6319027"/>
              <a:gd name="connsiteX2589" fmla="*/ 489926 w 6319932"/>
              <a:gd name="connsiteY2589" fmla="*/ 4075367 h 6319027"/>
              <a:gd name="connsiteX2590" fmla="*/ 5936409 w 6319932"/>
              <a:gd name="connsiteY2590" fmla="*/ 4073298 h 6319027"/>
              <a:gd name="connsiteX2591" fmla="*/ 5958111 w 6319932"/>
              <a:gd name="connsiteY2591" fmla="*/ 4095000 h 6319027"/>
              <a:gd name="connsiteX2592" fmla="*/ 5936409 w 6319932"/>
              <a:gd name="connsiteY2592" fmla="*/ 4116703 h 6319027"/>
              <a:gd name="connsiteX2593" fmla="*/ 5914707 w 6319932"/>
              <a:gd name="connsiteY2593" fmla="*/ 4095000 h 6319027"/>
              <a:gd name="connsiteX2594" fmla="*/ 5936409 w 6319932"/>
              <a:gd name="connsiteY2594" fmla="*/ 4073298 h 6319027"/>
              <a:gd name="connsiteX2595" fmla="*/ 383524 w 6319932"/>
              <a:gd name="connsiteY2595" fmla="*/ 4073298 h 6319027"/>
              <a:gd name="connsiteX2596" fmla="*/ 405226 w 6319932"/>
              <a:gd name="connsiteY2596" fmla="*/ 4095000 h 6319027"/>
              <a:gd name="connsiteX2597" fmla="*/ 383524 w 6319932"/>
              <a:gd name="connsiteY2597" fmla="*/ 4116703 h 6319027"/>
              <a:gd name="connsiteX2598" fmla="*/ 361821 w 6319932"/>
              <a:gd name="connsiteY2598" fmla="*/ 4095000 h 6319027"/>
              <a:gd name="connsiteX2599" fmla="*/ 383524 w 6319932"/>
              <a:gd name="connsiteY2599" fmla="*/ 4073298 h 6319027"/>
              <a:gd name="connsiteX2600" fmla="*/ 6042462 w 6319932"/>
              <a:gd name="connsiteY2600" fmla="*/ 4070883 h 6319027"/>
              <a:gd name="connsiteX2601" fmla="*/ 6067667 w 6319932"/>
              <a:gd name="connsiteY2601" fmla="*/ 4096088 h 6319027"/>
              <a:gd name="connsiteX2602" fmla="*/ 6042462 w 6319932"/>
              <a:gd name="connsiteY2602" fmla="*/ 4121293 h 6319027"/>
              <a:gd name="connsiteX2603" fmla="*/ 6017257 w 6319932"/>
              <a:gd name="connsiteY2603" fmla="*/ 4096088 h 6319027"/>
              <a:gd name="connsiteX2604" fmla="*/ 6042462 w 6319932"/>
              <a:gd name="connsiteY2604" fmla="*/ 4070883 h 6319027"/>
              <a:gd name="connsiteX2605" fmla="*/ 277470 w 6319932"/>
              <a:gd name="connsiteY2605" fmla="*/ 4070883 h 6319027"/>
              <a:gd name="connsiteX2606" fmla="*/ 302674 w 6319932"/>
              <a:gd name="connsiteY2606" fmla="*/ 4096088 h 6319027"/>
              <a:gd name="connsiteX2607" fmla="*/ 277470 w 6319932"/>
              <a:gd name="connsiteY2607" fmla="*/ 4121293 h 6319027"/>
              <a:gd name="connsiteX2608" fmla="*/ 252265 w 6319932"/>
              <a:gd name="connsiteY2608" fmla="*/ 4096088 h 6319027"/>
              <a:gd name="connsiteX2609" fmla="*/ 277470 w 6319932"/>
              <a:gd name="connsiteY2609" fmla="*/ 4070883 h 6319027"/>
              <a:gd name="connsiteX2610" fmla="*/ 6148200 w 6319932"/>
              <a:gd name="connsiteY2610" fmla="*/ 4068755 h 6319027"/>
              <a:gd name="connsiteX2611" fmla="*/ 6176518 w 6319932"/>
              <a:gd name="connsiteY2611" fmla="*/ 4097072 h 6319027"/>
              <a:gd name="connsiteX2612" fmla="*/ 6148200 w 6319932"/>
              <a:gd name="connsiteY2612" fmla="*/ 4125390 h 6319027"/>
              <a:gd name="connsiteX2613" fmla="*/ 6119883 w 6319932"/>
              <a:gd name="connsiteY2613" fmla="*/ 4097072 h 6319027"/>
              <a:gd name="connsiteX2614" fmla="*/ 6148200 w 6319932"/>
              <a:gd name="connsiteY2614" fmla="*/ 4068755 h 6319027"/>
              <a:gd name="connsiteX2615" fmla="*/ 171730 w 6319932"/>
              <a:gd name="connsiteY2615" fmla="*/ 4068449 h 6319027"/>
              <a:gd name="connsiteX2616" fmla="*/ 200354 w 6319932"/>
              <a:gd name="connsiteY2616" fmla="*/ 4097072 h 6319027"/>
              <a:gd name="connsiteX2617" fmla="*/ 171730 w 6319932"/>
              <a:gd name="connsiteY2617" fmla="*/ 4125696 h 6319027"/>
              <a:gd name="connsiteX2618" fmla="*/ 143107 w 6319932"/>
              <a:gd name="connsiteY2618" fmla="*/ 4097072 h 6319027"/>
              <a:gd name="connsiteX2619" fmla="*/ 171730 w 6319932"/>
              <a:gd name="connsiteY2619" fmla="*/ 4068449 h 6319027"/>
              <a:gd name="connsiteX2620" fmla="*/ 5438409 w 6319932"/>
              <a:gd name="connsiteY2620" fmla="*/ 3985088 h 6319027"/>
              <a:gd name="connsiteX2621" fmla="*/ 5442115 w 6319932"/>
              <a:gd name="connsiteY2621" fmla="*/ 3988793 h 6319027"/>
              <a:gd name="connsiteX2622" fmla="*/ 5438409 w 6319932"/>
              <a:gd name="connsiteY2622" fmla="*/ 3992499 h 6319027"/>
              <a:gd name="connsiteX2623" fmla="*/ 5434704 w 6319932"/>
              <a:gd name="connsiteY2623" fmla="*/ 3988793 h 6319027"/>
              <a:gd name="connsiteX2624" fmla="*/ 5438409 w 6319932"/>
              <a:gd name="connsiteY2624" fmla="*/ 3985088 h 6319027"/>
              <a:gd name="connsiteX2625" fmla="*/ 881521 w 6319932"/>
              <a:gd name="connsiteY2625" fmla="*/ 3985088 h 6319027"/>
              <a:gd name="connsiteX2626" fmla="*/ 885228 w 6319932"/>
              <a:gd name="connsiteY2626" fmla="*/ 3988793 h 6319027"/>
              <a:gd name="connsiteX2627" fmla="*/ 881521 w 6319932"/>
              <a:gd name="connsiteY2627" fmla="*/ 3992499 h 6319027"/>
              <a:gd name="connsiteX2628" fmla="*/ 877816 w 6319932"/>
              <a:gd name="connsiteY2628" fmla="*/ 3988793 h 6319027"/>
              <a:gd name="connsiteX2629" fmla="*/ 881521 w 6319932"/>
              <a:gd name="connsiteY2629" fmla="*/ 3985088 h 6319027"/>
              <a:gd name="connsiteX2630" fmla="*/ 5545174 w 6319932"/>
              <a:gd name="connsiteY2630" fmla="*/ 3982521 h 6319027"/>
              <a:gd name="connsiteX2631" fmla="*/ 5552778 w 6319932"/>
              <a:gd name="connsiteY2631" fmla="*/ 3990125 h 6319027"/>
              <a:gd name="connsiteX2632" fmla="*/ 5545174 w 6319932"/>
              <a:gd name="connsiteY2632" fmla="*/ 3997730 h 6319027"/>
              <a:gd name="connsiteX2633" fmla="*/ 5537570 w 6319932"/>
              <a:gd name="connsiteY2633" fmla="*/ 3990125 h 6319027"/>
              <a:gd name="connsiteX2634" fmla="*/ 5545174 w 6319932"/>
              <a:gd name="connsiteY2634" fmla="*/ 3982521 h 6319027"/>
              <a:gd name="connsiteX2635" fmla="*/ 774758 w 6319932"/>
              <a:gd name="connsiteY2635" fmla="*/ 3982521 h 6319027"/>
              <a:gd name="connsiteX2636" fmla="*/ 782361 w 6319932"/>
              <a:gd name="connsiteY2636" fmla="*/ 3990125 h 6319027"/>
              <a:gd name="connsiteX2637" fmla="*/ 774758 w 6319932"/>
              <a:gd name="connsiteY2637" fmla="*/ 3997730 h 6319027"/>
              <a:gd name="connsiteX2638" fmla="*/ 767153 w 6319932"/>
              <a:gd name="connsiteY2638" fmla="*/ 3990125 h 6319027"/>
              <a:gd name="connsiteX2639" fmla="*/ 774758 w 6319932"/>
              <a:gd name="connsiteY2639" fmla="*/ 3982521 h 6319027"/>
              <a:gd name="connsiteX2640" fmla="*/ 5651510 w 6319932"/>
              <a:gd name="connsiteY2640" fmla="*/ 3979961 h 6319027"/>
              <a:gd name="connsiteX2641" fmla="*/ 5662856 w 6319932"/>
              <a:gd name="connsiteY2641" fmla="*/ 3991307 h 6319027"/>
              <a:gd name="connsiteX2642" fmla="*/ 5651510 w 6319932"/>
              <a:gd name="connsiteY2642" fmla="*/ 4002653 h 6319027"/>
              <a:gd name="connsiteX2643" fmla="*/ 5640164 w 6319932"/>
              <a:gd name="connsiteY2643" fmla="*/ 3991307 h 6319027"/>
              <a:gd name="connsiteX2644" fmla="*/ 5651510 w 6319932"/>
              <a:gd name="connsiteY2644" fmla="*/ 3979961 h 6319027"/>
              <a:gd name="connsiteX2645" fmla="*/ 668422 w 6319932"/>
              <a:gd name="connsiteY2645" fmla="*/ 3979961 h 6319027"/>
              <a:gd name="connsiteX2646" fmla="*/ 679768 w 6319932"/>
              <a:gd name="connsiteY2646" fmla="*/ 3991307 h 6319027"/>
              <a:gd name="connsiteX2647" fmla="*/ 668422 w 6319932"/>
              <a:gd name="connsiteY2647" fmla="*/ 4002653 h 6319027"/>
              <a:gd name="connsiteX2648" fmla="*/ 657076 w 6319932"/>
              <a:gd name="connsiteY2648" fmla="*/ 3991307 h 6319027"/>
              <a:gd name="connsiteX2649" fmla="*/ 668422 w 6319932"/>
              <a:gd name="connsiteY2649" fmla="*/ 3979961 h 6319027"/>
              <a:gd name="connsiteX2650" fmla="*/ 5757462 w 6319932"/>
              <a:gd name="connsiteY2650" fmla="*/ 3977208 h 6319027"/>
              <a:gd name="connsiteX2651" fmla="*/ 5772615 w 6319932"/>
              <a:gd name="connsiteY2651" fmla="*/ 3992361 h 6319027"/>
              <a:gd name="connsiteX2652" fmla="*/ 5757462 w 6319932"/>
              <a:gd name="connsiteY2652" fmla="*/ 4007514 h 6319027"/>
              <a:gd name="connsiteX2653" fmla="*/ 5742309 w 6319932"/>
              <a:gd name="connsiteY2653" fmla="*/ 3992361 h 6319027"/>
              <a:gd name="connsiteX2654" fmla="*/ 5757462 w 6319932"/>
              <a:gd name="connsiteY2654" fmla="*/ 3977208 h 6319027"/>
              <a:gd name="connsiteX2655" fmla="*/ 562470 w 6319932"/>
              <a:gd name="connsiteY2655" fmla="*/ 3977142 h 6319027"/>
              <a:gd name="connsiteX2656" fmla="*/ 577689 w 6319932"/>
              <a:gd name="connsiteY2656" fmla="*/ 3992362 h 6319027"/>
              <a:gd name="connsiteX2657" fmla="*/ 562470 w 6319932"/>
              <a:gd name="connsiteY2657" fmla="*/ 4007581 h 6319027"/>
              <a:gd name="connsiteX2658" fmla="*/ 547250 w 6319932"/>
              <a:gd name="connsiteY2658" fmla="*/ 3992362 h 6319027"/>
              <a:gd name="connsiteX2659" fmla="*/ 562470 w 6319932"/>
              <a:gd name="connsiteY2659" fmla="*/ 3977142 h 6319027"/>
              <a:gd name="connsiteX2660" fmla="*/ 5863071 w 6319932"/>
              <a:gd name="connsiteY2660" fmla="*/ 3974942 h 6319027"/>
              <a:gd name="connsiteX2661" fmla="*/ 5881434 w 6319932"/>
              <a:gd name="connsiteY2661" fmla="*/ 3993305 h 6319027"/>
              <a:gd name="connsiteX2662" fmla="*/ 5863071 w 6319932"/>
              <a:gd name="connsiteY2662" fmla="*/ 4011668 h 6319027"/>
              <a:gd name="connsiteX2663" fmla="*/ 5844708 w 6319932"/>
              <a:gd name="connsiteY2663" fmla="*/ 3993305 h 6319027"/>
              <a:gd name="connsiteX2664" fmla="*/ 5863071 w 6319932"/>
              <a:gd name="connsiteY2664" fmla="*/ 3974942 h 6319027"/>
              <a:gd name="connsiteX2665" fmla="*/ 456860 w 6319932"/>
              <a:gd name="connsiteY2665" fmla="*/ 3974942 h 6319027"/>
              <a:gd name="connsiteX2666" fmla="*/ 475223 w 6319932"/>
              <a:gd name="connsiteY2666" fmla="*/ 3993305 h 6319027"/>
              <a:gd name="connsiteX2667" fmla="*/ 456860 w 6319932"/>
              <a:gd name="connsiteY2667" fmla="*/ 4011668 h 6319027"/>
              <a:gd name="connsiteX2668" fmla="*/ 438497 w 6319932"/>
              <a:gd name="connsiteY2668" fmla="*/ 3993305 h 6319027"/>
              <a:gd name="connsiteX2669" fmla="*/ 456860 w 6319932"/>
              <a:gd name="connsiteY2669" fmla="*/ 3974942 h 6319027"/>
              <a:gd name="connsiteX2670" fmla="*/ 5968371 w 6319932"/>
              <a:gd name="connsiteY2670" fmla="*/ 3972514 h 6319027"/>
              <a:gd name="connsiteX2671" fmla="*/ 5990011 w 6319932"/>
              <a:gd name="connsiteY2671" fmla="*/ 3994154 h 6319027"/>
              <a:gd name="connsiteX2672" fmla="*/ 5968371 w 6319932"/>
              <a:gd name="connsiteY2672" fmla="*/ 4015794 h 6319027"/>
              <a:gd name="connsiteX2673" fmla="*/ 5946731 w 6319932"/>
              <a:gd name="connsiteY2673" fmla="*/ 3994154 h 6319027"/>
              <a:gd name="connsiteX2674" fmla="*/ 5968371 w 6319932"/>
              <a:gd name="connsiteY2674" fmla="*/ 3972514 h 6319027"/>
              <a:gd name="connsiteX2675" fmla="*/ 351560 w 6319932"/>
              <a:gd name="connsiteY2675" fmla="*/ 3972514 h 6319027"/>
              <a:gd name="connsiteX2676" fmla="*/ 373201 w 6319932"/>
              <a:gd name="connsiteY2676" fmla="*/ 3994154 h 6319027"/>
              <a:gd name="connsiteX2677" fmla="*/ 351560 w 6319932"/>
              <a:gd name="connsiteY2677" fmla="*/ 4015794 h 6319027"/>
              <a:gd name="connsiteX2678" fmla="*/ 329921 w 6319932"/>
              <a:gd name="connsiteY2678" fmla="*/ 3994154 h 6319027"/>
              <a:gd name="connsiteX2679" fmla="*/ 351560 w 6319932"/>
              <a:gd name="connsiteY2679" fmla="*/ 3972514 h 6319027"/>
              <a:gd name="connsiteX2680" fmla="*/ 6073392 w 6319932"/>
              <a:gd name="connsiteY2680" fmla="*/ 3970088 h 6319027"/>
              <a:gd name="connsiteX2681" fmla="*/ 6098223 w 6319932"/>
              <a:gd name="connsiteY2681" fmla="*/ 3994919 h 6319027"/>
              <a:gd name="connsiteX2682" fmla="*/ 6073392 w 6319932"/>
              <a:gd name="connsiteY2682" fmla="*/ 4019750 h 6319027"/>
              <a:gd name="connsiteX2683" fmla="*/ 6048561 w 6319932"/>
              <a:gd name="connsiteY2683" fmla="*/ 3994919 h 6319027"/>
              <a:gd name="connsiteX2684" fmla="*/ 6073392 w 6319932"/>
              <a:gd name="connsiteY2684" fmla="*/ 3970088 h 6319027"/>
              <a:gd name="connsiteX2685" fmla="*/ 246539 w 6319932"/>
              <a:gd name="connsiteY2685" fmla="*/ 3970088 h 6319027"/>
              <a:gd name="connsiteX2686" fmla="*/ 271370 w 6319932"/>
              <a:gd name="connsiteY2686" fmla="*/ 3994919 h 6319027"/>
              <a:gd name="connsiteX2687" fmla="*/ 246539 w 6319932"/>
              <a:gd name="connsiteY2687" fmla="*/ 4019750 h 6319027"/>
              <a:gd name="connsiteX2688" fmla="*/ 221707 w 6319932"/>
              <a:gd name="connsiteY2688" fmla="*/ 3994919 h 6319027"/>
              <a:gd name="connsiteX2689" fmla="*/ 246539 w 6319932"/>
              <a:gd name="connsiteY2689" fmla="*/ 3970088 h 6319027"/>
              <a:gd name="connsiteX2690" fmla="*/ 6178161 w 6319932"/>
              <a:gd name="connsiteY2690" fmla="*/ 3967295 h 6319027"/>
              <a:gd name="connsiteX2691" fmla="*/ 6206478 w 6319932"/>
              <a:gd name="connsiteY2691" fmla="*/ 3995612 h 6319027"/>
              <a:gd name="connsiteX2692" fmla="*/ 6178161 w 6319932"/>
              <a:gd name="connsiteY2692" fmla="*/ 4023930 h 6319027"/>
              <a:gd name="connsiteX2693" fmla="*/ 6149843 w 6319932"/>
              <a:gd name="connsiteY2693" fmla="*/ 3995612 h 6319027"/>
              <a:gd name="connsiteX2694" fmla="*/ 6178161 w 6319932"/>
              <a:gd name="connsiteY2694" fmla="*/ 3967295 h 6319027"/>
              <a:gd name="connsiteX2695" fmla="*/ 141770 w 6319932"/>
              <a:gd name="connsiteY2695" fmla="*/ 3967295 h 6319027"/>
              <a:gd name="connsiteX2696" fmla="*/ 170088 w 6319932"/>
              <a:gd name="connsiteY2696" fmla="*/ 3995612 h 6319027"/>
              <a:gd name="connsiteX2697" fmla="*/ 141770 w 6319932"/>
              <a:gd name="connsiteY2697" fmla="*/ 4023930 h 6319027"/>
              <a:gd name="connsiteX2698" fmla="*/ 113453 w 6319932"/>
              <a:gd name="connsiteY2698" fmla="*/ 3995612 h 6319027"/>
              <a:gd name="connsiteX2699" fmla="*/ 141770 w 6319932"/>
              <a:gd name="connsiteY2699" fmla="*/ 3967295 h 6319027"/>
              <a:gd name="connsiteX2700" fmla="*/ 5472414 w 6319932"/>
              <a:gd name="connsiteY2700" fmla="*/ 3885445 h 6319027"/>
              <a:gd name="connsiteX2701" fmla="*/ 5475588 w 6319932"/>
              <a:gd name="connsiteY2701" fmla="*/ 3888620 h 6319027"/>
              <a:gd name="connsiteX2702" fmla="*/ 5472414 w 6319932"/>
              <a:gd name="connsiteY2702" fmla="*/ 3891795 h 6319027"/>
              <a:gd name="connsiteX2703" fmla="*/ 5469239 w 6319932"/>
              <a:gd name="connsiteY2703" fmla="*/ 3888620 h 6319027"/>
              <a:gd name="connsiteX2704" fmla="*/ 5472414 w 6319932"/>
              <a:gd name="connsiteY2704" fmla="*/ 3885445 h 6319027"/>
              <a:gd name="connsiteX2705" fmla="*/ 847517 w 6319932"/>
              <a:gd name="connsiteY2705" fmla="*/ 3885000 h 6319027"/>
              <a:gd name="connsiteX2706" fmla="*/ 851138 w 6319932"/>
              <a:gd name="connsiteY2706" fmla="*/ 3888620 h 6319027"/>
              <a:gd name="connsiteX2707" fmla="*/ 847517 w 6319932"/>
              <a:gd name="connsiteY2707" fmla="*/ 3892240 h 6319027"/>
              <a:gd name="connsiteX2708" fmla="*/ 843898 w 6319932"/>
              <a:gd name="connsiteY2708" fmla="*/ 3888620 h 6319027"/>
              <a:gd name="connsiteX2709" fmla="*/ 847517 w 6319932"/>
              <a:gd name="connsiteY2709" fmla="*/ 3885000 h 6319027"/>
              <a:gd name="connsiteX2710" fmla="*/ 5577864 w 6319932"/>
              <a:gd name="connsiteY2710" fmla="*/ 3881985 h 6319027"/>
              <a:gd name="connsiteX2711" fmla="*/ 5585393 w 6319932"/>
              <a:gd name="connsiteY2711" fmla="*/ 3889514 h 6319027"/>
              <a:gd name="connsiteX2712" fmla="*/ 5577864 w 6319932"/>
              <a:gd name="connsiteY2712" fmla="*/ 3897043 h 6319027"/>
              <a:gd name="connsiteX2713" fmla="*/ 5570335 w 6319932"/>
              <a:gd name="connsiteY2713" fmla="*/ 3889514 h 6319027"/>
              <a:gd name="connsiteX2714" fmla="*/ 5577864 w 6319932"/>
              <a:gd name="connsiteY2714" fmla="*/ 3881985 h 6319027"/>
              <a:gd name="connsiteX2715" fmla="*/ 742068 w 6319932"/>
              <a:gd name="connsiteY2715" fmla="*/ 3881985 h 6319027"/>
              <a:gd name="connsiteX2716" fmla="*/ 749595 w 6319932"/>
              <a:gd name="connsiteY2716" fmla="*/ 3889514 h 6319027"/>
              <a:gd name="connsiteX2717" fmla="*/ 742068 w 6319932"/>
              <a:gd name="connsiteY2717" fmla="*/ 3897043 h 6319027"/>
              <a:gd name="connsiteX2718" fmla="*/ 734538 w 6319932"/>
              <a:gd name="connsiteY2718" fmla="*/ 3889514 h 6319027"/>
              <a:gd name="connsiteX2719" fmla="*/ 742068 w 6319932"/>
              <a:gd name="connsiteY2719" fmla="*/ 3881985 h 6319027"/>
              <a:gd name="connsiteX2720" fmla="*/ 5682982 w 6319932"/>
              <a:gd name="connsiteY2720" fmla="*/ 3879032 h 6319027"/>
              <a:gd name="connsiteX2721" fmla="*/ 5694258 w 6319932"/>
              <a:gd name="connsiteY2721" fmla="*/ 3890308 h 6319027"/>
              <a:gd name="connsiteX2722" fmla="*/ 5682982 w 6319932"/>
              <a:gd name="connsiteY2722" fmla="*/ 3901584 h 6319027"/>
              <a:gd name="connsiteX2723" fmla="*/ 5671706 w 6319932"/>
              <a:gd name="connsiteY2723" fmla="*/ 3890308 h 6319027"/>
              <a:gd name="connsiteX2724" fmla="*/ 5682982 w 6319932"/>
              <a:gd name="connsiteY2724" fmla="*/ 3879032 h 6319027"/>
              <a:gd name="connsiteX2725" fmla="*/ 636949 w 6319932"/>
              <a:gd name="connsiteY2725" fmla="*/ 3879032 h 6319027"/>
              <a:gd name="connsiteX2726" fmla="*/ 648225 w 6319932"/>
              <a:gd name="connsiteY2726" fmla="*/ 3890308 h 6319027"/>
              <a:gd name="connsiteX2727" fmla="*/ 636949 w 6319932"/>
              <a:gd name="connsiteY2727" fmla="*/ 3901584 h 6319027"/>
              <a:gd name="connsiteX2728" fmla="*/ 625673 w 6319932"/>
              <a:gd name="connsiteY2728" fmla="*/ 3890308 h 6319027"/>
              <a:gd name="connsiteX2729" fmla="*/ 636949 w 6319932"/>
              <a:gd name="connsiteY2729" fmla="*/ 3879032 h 6319027"/>
              <a:gd name="connsiteX2730" fmla="*/ 5787802 w 6319932"/>
              <a:gd name="connsiteY2730" fmla="*/ 3876205 h 6319027"/>
              <a:gd name="connsiteX2731" fmla="*/ 5802613 w 6319932"/>
              <a:gd name="connsiteY2731" fmla="*/ 3891016 h 6319027"/>
              <a:gd name="connsiteX2732" fmla="*/ 5787802 w 6319932"/>
              <a:gd name="connsiteY2732" fmla="*/ 3905826 h 6319027"/>
              <a:gd name="connsiteX2733" fmla="*/ 5772992 w 6319932"/>
              <a:gd name="connsiteY2733" fmla="*/ 3891016 h 6319027"/>
              <a:gd name="connsiteX2734" fmla="*/ 5787802 w 6319932"/>
              <a:gd name="connsiteY2734" fmla="*/ 3876205 h 6319027"/>
              <a:gd name="connsiteX2735" fmla="*/ 532128 w 6319932"/>
              <a:gd name="connsiteY2735" fmla="*/ 3876205 h 6319027"/>
              <a:gd name="connsiteX2736" fmla="*/ 546939 w 6319932"/>
              <a:gd name="connsiteY2736" fmla="*/ 3891016 h 6319027"/>
              <a:gd name="connsiteX2737" fmla="*/ 532128 w 6319932"/>
              <a:gd name="connsiteY2737" fmla="*/ 3905826 h 6319027"/>
              <a:gd name="connsiteX2738" fmla="*/ 517318 w 6319932"/>
              <a:gd name="connsiteY2738" fmla="*/ 3891016 h 6319027"/>
              <a:gd name="connsiteX2739" fmla="*/ 532128 w 6319932"/>
              <a:gd name="connsiteY2739" fmla="*/ 3876205 h 6319027"/>
              <a:gd name="connsiteX2740" fmla="*/ 5892358 w 6319932"/>
              <a:gd name="connsiteY2740" fmla="*/ 3873287 h 6319027"/>
              <a:gd name="connsiteX2741" fmla="*/ 5910721 w 6319932"/>
              <a:gd name="connsiteY2741" fmla="*/ 3891650 h 6319027"/>
              <a:gd name="connsiteX2742" fmla="*/ 5892358 w 6319932"/>
              <a:gd name="connsiteY2742" fmla="*/ 3910013 h 6319027"/>
              <a:gd name="connsiteX2743" fmla="*/ 5873995 w 6319932"/>
              <a:gd name="connsiteY2743" fmla="*/ 3891650 h 6319027"/>
              <a:gd name="connsiteX2744" fmla="*/ 5892358 w 6319932"/>
              <a:gd name="connsiteY2744" fmla="*/ 3873287 h 6319027"/>
              <a:gd name="connsiteX2745" fmla="*/ 427574 w 6319932"/>
              <a:gd name="connsiteY2745" fmla="*/ 3873287 h 6319027"/>
              <a:gd name="connsiteX2746" fmla="*/ 445936 w 6319932"/>
              <a:gd name="connsiteY2746" fmla="*/ 3891650 h 6319027"/>
              <a:gd name="connsiteX2747" fmla="*/ 427574 w 6319932"/>
              <a:gd name="connsiteY2747" fmla="*/ 3910013 h 6319027"/>
              <a:gd name="connsiteX2748" fmla="*/ 409211 w 6319932"/>
              <a:gd name="connsiteY2748" fmla="*/ 3891650 h 6319027"/>
              <a:gd name="connsiteX2749" fmla="*/ 427574 w 6319932"/>
              <a:gd name="connsiteY2749" fmla="*/ 3873287 h 6319027"/>
              <a:gd name="connsiteX2750" fmla="*/ 5996673 w 6319932"/>
              <a:gd name="connsiteY2750" fmla="*/ 3870579 h 6319027"/>
              <a:gd name="connsiteX2751" fmla="*/ 6018313 w 6319932"/>
              <a:gd name="connsiteY2751" fmla="*/ 3892219 h 6319027"/>
              <a:gd name="connsiteX2752" fmla="*/ 5996673 w 6319932"/>
              <a:gd name="connsiteY2752" fmla="*/ 3913859 h 6319027"/>
              <a:gd name="connsiteX2753" fmla="*/ 5975033 w 6319932"/>
              <a:gd name="connsiteY2753" fmla="*/ 3892219 h 6319027"/>
              <a:gd name="connsiteX2754" fmla="*/ 5996673 w 6319932"/>
              <a:gd name="connsiteY2754" fmla="*/ 3870579 h 6319027"/>
              <a:gd name="connsiteX2755" fmla="*/ 323259 w 6319932"/>
              <a:gd name="connsiteY2755" fmla="*/ 3870579 h 6319027"/>
              <a:gd name="connsiteX2756" fmla="*/ 344899 w 6319932"/>
              <a:gd name="connsiteY2756" fmla="*/ 3892219 h 6319027"/>
              <a:gd name="connsiteX2757" fmla="*/ 323259 w 6319932"/>
              <a:gd name="connsiteY2757" fmla="*/ 3913859 h 6319027"/>
              <a:gd name="connsiteX2758" fmla="*/ 301619 w 6319932"/>
              <a:gd name="connsiteY2758" fmla="*/ 3892219 h 6319027"/>
              <a:gd name="connsiteX2759" fmla="*/ 323259 w 6319932"/>
              <a:gd name="connsiteY2759" fmla="*/ 3870579 h 6319027"/>
              <a:gd name="connsiteX2760" fmla="*/ 6100773 w 6319932"/>
              <a:gd name="connsiteY2760" fmla="*/ 3867902 h 6319027"/>
              <a:gd name="connsiteX2761" fmla="*/ 6125604 w 6319932"/>
              <a:gd name="connsiteY2761" fmla="*/ 3892733 h 6319027"/>
              <a:gd name="connsiteX2762" fmla="*/ 6100773 w 6319932"/>
              <a:gd name="connsiteY2762" fmla="*/ 3917564 h 6319027"/>
              <a:gd name="connsiteX2763" fmla="*/ 6075942 w 6319932"/>
              <a:gd name="connsiteY2763" fmla="*/ 3892733 h 6319027"/>
              <a:gd name="connsiteX2764" fmla="*/ 6100773 w 6319932"/>
              <a:gd name="connsiteY2764" fmla="*/ 3867902 h 6319027"/>
              <a:gd name="connsiteX2765" fmla="*/ 219158 w 6319932"/>
              <a:gd name="connsiteY2765" fmla="*/ 3867902 h 6319027"/>
              <a:gd name="connsiteX2766" fmla="*/ 243990 w 6319932"/>
              <a:gd name="connsiteY2766" fmla="*/ 3892733 h 6319027"/>
              <a:gd name="connsiteX2767" fmla="*/ 219158 w 6319932"/>
              <a:gd name="connsiteY2767" fmla="*/ 3917564 h 6319027"/>
              <a:gd name="connsiteX2768" fmla="*/ 194327 w 6319932"/>
              <a:gd name="connsiteY2768" fmla="*/ 3892733 h 6319027"/>
              <a:gd name="connsiteX2769" fmla="*/ 219158 w 6319932"/>
              <a:gd name="connsiteY2769" fmla="*/ 3867902 h 6319027"/>
              <a:gd name="connsiteX2770" fmla="*/ 6204678 w 6319932"/>
              <a:gd name="connsiteY2770" fmla="*/ 3864881 h 6319027"/>
              <a:gd name="connsiteX2771" fmla="*/ 6232995 w 6319932"/>
              <a:gd name="connsiteY2771" fmla="*/ 3893198 h 6319027"/>
              <a:gd name="connsiteX2772" fmla="*/ 6204678 w 6319932"/>
              <a:gd name="connsiteY2772" fmla="*/ 3921516 h 6319027"/>
              <a:gd name="connsiteX2773" fmla="*/ 6176360 w 6319932"/>
              <a:gd name="connsiteY2773" fmla="*/ 3893198 h 6319027"/>
              <a:gd name="connsiteX2774" fmla="*/ 6204678 w 6319932"/>
              <a:gd name="connsiteY2774" fmla="*/ 3864881 h 6319027"/>
              <a:gd name="connsiteX2775" fmla="*/ 115253 w 6319932"/>
              <a:gd name="connsiteY2775" fmla="*/ 3864575 h 6319027"/>
              <a:gd name="connsiteX2776" fmla="*/ 143877 w 6319932"/>
              <a:gd name="connsiteY2776" fmla="*/ 3893198 h 6319027"/>
              <a:gd name="connsiteX2777" fmla="*/ 115253 w 6319932"/>
              <a:gd name="connsiteY2777" fmla="*/ 3921822 h 6319027"/>
              <a:gd name="connsiteX2778" fmla="*/ 86630 w 6319932"/>
              <a:gd name="connsiteY2778" fmla="*/ 3893198 h 6319027"/>
              <a:gd name="connsiteX2779" fmla="*/ 115253 w 6319932"/>
              <a:gd name="connsiteY2779" fmla="*/ 3864575 h 6319027"/>
              <a:gd name="connsiteX2780" fmla="*/ 5502016 w 6319932"/>
              <a:gd name="connsiteY2780" fmla="*/ 3783883 h 6319027"/>
              <a:gd name="connsiteX2781" fmla="*/ 5505191 w 6319932"/>
              <a:gd name="connsiteY2781" fmla="*/ 3787058 h 6319027"/>
              <a:gd name="connsiteX2782" fmla="*/ 5502016 w 6319932"/>
              <a:gd name="connsiteY2782" fmla="*/ 3790233 h 6319027"/>
              <a:gd name="connsiteX2783" fmla="*/ 5498841 w 6319932"/>
              <a:gd name="connsiteY2783" fmla="*/ 3787058 h 6319027"/>
              <a:gd name="connsiteX2784" fmla="*/ 5502016 w 6319932"/>
              <a:gd name="connsiteY2784" fmla="*/ 3783883 h 6319027"/>
              <a:gd name="connsiteX2785" fmla="*/ 817916 w 6319932"/>
              <a:gd name="connsiteY2785" fmla="*/ 3783883 h 6319027"/>
              <a:gd name="connsiteX2786" fmla="*/ 821090 w 6319932"/>
              <a:gd name="connsiteY2786" fmla="*/ 3787058 h 6319027"/>
              <a:gd name="connsiteX2787" fmla="*/ 817916 w 6319932"/>
              <a:gd name="connsiteY2787" fmla="*/ 3790233 h 6319027"/>
              <a:gd name="connsiteX2788" fmla="*/ 814741 w 6319932"/>
              <a:gd name="connsiteY2788" fmla="*/ 3787058 h 6319027"/>
              <a:gd name="connsiteX2789" fmla="*/ 817916 w 6319932"/>
              <a:gd name="connsiteY2789" fmla="*/ 3783883 h 6319027"/>
              <a:gd name="connsiteX2790" fmla="*/ 5606313 w 6319932"/>
              <a:gd name="connsiteY2790" fmla="*/ 3780094 h 6319027"/>
              <a:gd name="connsiteX2791" fmla="*/ 5613843 w 6319932"/>
              <a:gd name="connsiteY2791" fmla="*/ 3787623 h 6319027"/>
              <a:gd name="connsiteX2792" fmla="*/ 5606313 w 6319932"/>
              <a:gd name="connsiteY2792" fmla="*/ 3795152 h 6319027"/>
              <a:gd name="connsiteX2793" fmla="*/ 5598784 w 6319932"/>
              <a:gd name="connsiteY2793" fmla="*/ 3787623 h 6319027"/>
              <a:gd name="connsiteX2794" fmla="*/ 5606313 w 6319932"/>
              <a:gd name="connsiteY2794" fmla="*/ 3780094 h 6319027"/>
              <a:gd name="connsiteX2795" fmla="*/ 713619 w 6319932"/>
              <a:gd name="connsiteY2795" fmla="*/ 3780094 h 6319027"/>
              <a:gd name="connsiteX2796" fmla="*/ 721148 w 6319932"/>
              <a:gd name="connsiteY2796" fmla="*/ 3787623 h 6319027"/>
              <a:gd name="connsiteX2797" fmla="*/ 713619 w 6319932"/>
              <a:gd name="connsiteY2797" fmla="*/ 3795152 h 6319027"/>
              <a:gd name="connsiteX2798" fmla="*/ 706090 w 6319932"/>
              <a:gd name="connsiteY2798" fmla="*/ 3787623 h 6319027"/>
              <a:gd name="connsiteX2799" fmla="*/ 713619 w 6319932"/>
              <a:gd name="connsiteY2799" fmla="*/ 3780094 h 6319027"/>
              <a:gd name="connsiteX2800" fmla="*/ 5710363 w 6319932"/>
              <a:gd name="connsiteY2800" fmla="*/ 3776848 h 6319027"/>
              <a:gd name="connsiteX2801" fmla="*/ 5721639 w 6319932"/>
              <a:gd name="connsiteY2801" fmla="*/ 3788124 h 6319027"/>
              <a:gd name="connsiteX2802" fmla="*/ 5710363 w 6319932"/>
              <a:gd name="connsiteY2802" fmla="*/ 3799400 h 6319027"/>
              <a:gd name="connsiteX2803" fmla="*/ 5699087 w 6319932"/>
              <a:gd name="connsiteY2803" fmla="*/ 3788124 h 6319027"/>
              <a:gd name="connsiteX2804" fmla="*/ 5710363 w 6319932"/>
              <a:gd name="connsiteY2804" fmla="*/ 3776848 h 6319027"/>
              <a:gd name="connsiteX2805" fmla="*/ 609569 w 6319932"/>
              <a:gd name="connsiteY2805" fmla="*/ 3776848 h 6319027"/>
              <a:gd name="connsiteX2806" fmla="*/ 620844 w 6319932"/>
              <a:gd name="connsiteY2806" fmla="*/ 3788124 h 6319027"/>
              <a:gd name="connsiteX2807" fmla="*/ 609569 w 6319932"/>
              <a:gd name="connsiteY2807" fmla="*/ 3799400 h 6319027"/>
              <a:gd name="connsiteX2808" fmla="*/ 598293 w 6319932"/>
              <a:gd name="connsiteY2808" fmla="*/ 3788124 h 6319027"/>
              <a:gd name="connsiteX2809" fmla="*/ 609569 w 6319932"/>
              <a:gd name="connsiteY2809" fmla="*/ 3776848 h 6319027"/>
              <a:gd name="connsiteX2810" fmla="*/ 5814192 w 6319932"/>
              <a:gd name="connsiteY2810" fmla="*/ 3773351 h 6319027"/>
              <a:gd name="connsiteX2811" fmla="*/ 5829412 w 6319932"/>
              <a:gd name="connsiteY2811" fmla="*/ 3788571 h 6319027"/>
              <a:gd name="connsiteX2812" fmla="*/ 5814192 w 6319932"/>
              <a:gd name="connsiteY2812" fmla="*/ 3803790 h 6319027"/>
              <a:gd name="connsiteX2813" fmla="*/ 5798973 w 6319932"/>
              <a:gd name="connsiteY2813" fmla="*/ 3788571 h 6319027"/>
              <a:gd name="connsiteX2814" fmla="*/ 5814192 w 6319932"/>
              <a:gd name="connsiteY2814" fmla="*/ 3773351 h 6319027"/>
              <a:gd name="connsiteX2815" fmla="*/ 505741 w 6319932"/>
              <a:gd name="connsiteY2815" fmla="*/ 3773351 h 6319027"/>
              <a:gd name="connsiteX2816" fmla="*/ 520960 w 6319932"/>
              <a:gd name="connsiteY2816" fmla="*/ 3788571 h 6319027"/>
              <a:gd name="connsiteX2817" fmla="*/ 505741 w 6319932"/>
              <a:gd name="connsiteY2817" fmla="*/ 3803790 h 6319027"/>
              <a:gd name="connsiteX2818" fmla="*/ 490521 w 6319932"/>
              <a:gd name="connsiteY2818" fmla="*/ 3788571 h 6319027"/>
              <a:gd name="connsiteX2819" fmla="*/ 505741 w 6319932"/>
              <a:gd name="connsiteY2819" fmla="*/ 3773351 h 6319027"/>
              <a:gd name="connsiteX2820" fmla="*/ 5917822 w 6319932"/>
              <a:gd name="connsiteY2820" fmla="*/ 3770543 h 6319027"/>
              <a:gd name="connsiteX2821" fmla="*/ 5936250 w 6319932"/>
              <a:gd name="connsiteY2821" fmla="*/ 3788970 h 6319027"/>
              <a:gd name="connsiteX2822" fmla="*/ 5917822 w 6319932"/>
              <a:gd name="connsiteY2822" fmla="*/ 3807398 h 6319027"/>
              <a:gd name="connsiteX2823" fmla="*/ 5899395 w 6319932"/>
              <a:gd name="connsiteY2823" fmla="*/ 3788970 h 6319027"/>
              <a:gd name="connsiteX2824" fmla="*/ 5917822 w 6319932"/>
              <a:gd name="connsiteY2824" fmla="*/ 3770543 h 6319027"/>
              <a:gd name="connsiteX2825" fmla="*/ 402109 w 6319932"/>
              <a:gd name="connsiteY2825" fmla="*/ 3770543 h 6319027"/>
              <a:gd name="connsiteX2826" fmla="*/ 420537 w 6319932"/>
              <a:gd name="connsiteY2826" fmla="*/ 3788970 h 6319027"/>
              <a:gd name="connsiteX2827" fmla="*/ 402109 w 6319932"/>
              <a:gd name="connsiteY2827" fmla="*/ 3807398 h 6319027"/>
              <a:gd name="connsiteX2828" fmla="*/ 383682 w 6319932"/>
              <a:gd name="connsiteY2828" fmla="*/ 3788970 h 6319027"/>
              <a:gd name="connsiteX2829" fmla="*/ 402109 w 6319932"/>
              <a:gd name="connsiteY2829" fmla="*/ 3770543 h 6319027"/>
              <a:gd name="connsiteX2830" fmla="*/ 6021276 w 6319932"/>
              <a:gd name="connsiteY2830" fmla="*/ 3767627 h 6319027"/>
              <a:gd name="connsiteX2831" fmla="*/ 6042979 w 6319932"/>
              <a:gd name="connsiteY2831" fmla="*/ 3789329 h 6319027"/>
              <a:gd name="connsiteX2832" fmla="*/ 6021276 w 6319932"/>
              <a:gd name="connsiteY2832" fmla="*/ 3811032 h 6319027"/>
              <a:gd name="connsiteX2833" fmla="*/ 5999574 w 6319932"/>
              <a:gd name="connsiteY2833" fmla="*/ 3789329 h 6319027"/>
              <a:gd name="connsiteX2834" fmla="*/ 6021276 w 6319932"/>
              <a:gd name="connsiteY2834" fmla="*/ 3767627 h 6319027"/>
              <a:gd name="connsiteX2835" fmla="*/ 298654 w 6319932"/>
              <a:gd name="connsiteY2835" fmla="*/ 3767307 h 6319027"/>
              <a:gd name="connsiteX2836" fmla="*/ 320678 w 6319932"/>
              <a:gd name="connsiteY2836" fmla="*/ 3789330 h 6319027"/>
              <a:gd name="connsiteX2837" fmla="*/ 298654 w 6319932"/>
              <a:gd name="connsiteY2837" fmla="*/ 3811353 h 6319027"/>
              <a:gd name="connsiteX2838" fmla="*/ 276632 w 6319932"/>
              <a:gd name="connsiteY2838" fmla="*/ 3789330 h 6319027"/>
              <a:gd name="connsiteX2839" fmla="*/ 298654 w 6319932"/>
              <a:gd name="connsiteY2839" fmla="*/ 3767307 h 6319027"/>
              <a:gd name="connsiteX2840" fmla="*/ 6124571 w 6319932"/>
              <a:gd name="connsiteY2840" fmla="*/ 3764449 h 6319027"/>
              <a:gd name="connsiteX2841" fmla="*/ 6149776 w 6319932"/>
              <a:gd name="connsiteY2841" fmla="*/ 3789654 h 6319027"/>
              <a:gd name="connsiteX2842" fmla="*/ 6124571 w 6319932"/>
              <a:gd name="connsiteY2842" fmla="*/ 3814859 h 6319027"/>
              <a:gd name="connsiteX2843" fmla="*/ 6099366 w 6319932"/>
              <a:gd name="connsiteY2843" fmla="*/ 3789654 h 6319027"/>
              <a:gd name="connsiteX2844" fmla="*/ 6124571 w 6319932"/>
              <a:gd name="connsiteY2844" fmla="*/ 3764449 h 6319027"/>
              <a:gd name="connsiteX2845" fmla="*/ 195361 w 6319932"/>
              <a:gd name="connsiteY2845" fmla="*/ 3764449 h 6319027"/>
              <a:gd name="connsiteX2846" fmla="*/ 220566 w 6319932"/>
              <a:gd name="connsiteY2846" fmla="*/ 3789654 h 6319027"/>
              <a:gd name="connsiteX2847" fmla="*/ 195361 w 6319932"/>
              <a:gd name="connsiteY2847" fmla="*/ 3814859 h 6319027"/>
              <a:gd name="connsiteX2848" fmla="*/ 170156 w 6319932"/>
              <a:gd name="connsiteY2848" fmla="*/ 3789654 h 6319027"/>
              <a:gd name="connsiteX2849" fmla="*/ 195361 w 6319932"/>
              <a:gd name="connsiteY2849" fmla="*/ 3764449 h 6319027"/>
              <a:gd name="connsiteX2850" fmla="*/ 6227720 w 6319932"/>
              <a:gd name="connsiteY2850" fmla="*/ 3761109 h 6319027"/>
              <a:gd name="connsiteX2851" fmla="*/ 6256558 w 6319932"/>
              <a:gd name="connsiteY2851" fmla="*/ 3789947 h 6319027"/>
              <a:gd name="connsiteX2852" fmla="*/ 6227720 w 6319932"/>
              <a:gd name="connsiteY2852" fmla="*/ 3818786 h 6319027"/>
              <a:gd name="connsiteX2853" fmla="*/ 6198882 w 6319932"/>
              <a:gd name="connsiteY2853" fmla="*/ 3789947 h 6319027"/>
              <a:gd name="connsiteX2854" fmla="*/ 6227720 w 6319932"/>
              <a:gd name="connsiteY2854" fmla="*/ 3761109 h 6319027"/>
              <a:gd name="connsiteX2855" fmla="*/ 92210 w 6319932"/>
              <a:gd name="connsiteY2855" fmla="*/ 3761109 h 6319027"/>
              <a:gd name="connsiteX2856" fmla="*/ 121048 w 6319932"/>
              <a:gd name="connsiteY2856" fmla="*/ 3789947 h 6319027"/>
              <a:gd name="connsiteX2857" fmla="*/ 92210 w 6319932"/>
              <a:gd name="connsiteY2857" fmla="*/ 3818786 h 6319027"/>
              <a:gd name="connsiteX2858" fmla="*/ 63372 w 6319932"/>
              <a:gd name="connsiteY2858" fmla="*/ 3789947 h 6319027"/>
              <a:gd name="connsiteX2859" fmla="*/ 92210 w 6319932"/>
              <a:gd name="connsiteY2859" fmla="*/ 3761109 h 6319027"/>
              <a:gd name="connsiteX2860" fmla="*/ 5527160 w 6319932"/>
              <a:gd name="connsiteY2860" fmla="*/ 3680682 h 6319027"/>
              <a:gd name="connsiteX2861" fmla="*/ 5530780 w 6319932"/>
              <a:gd name="connsiteY2861" fmla="*/ 3684302 h 6319027"/>
              <a:gd name="connsiteX2862" fmla="*/ 5527160 w 6319932"/>
              <a:gd name="connsiteY2862" fmla="*/ 3687922 h 6319027"/>
              <a:gd name="connsiteX2863" fmla="*/ 5523540 w 6319932"/>
              <a:gd name="connsiteY2863" fmla="*/ 3684302 h 6319027"/>
              <a:gd name="connsiteX2864" fmla="*/ 5527160 w 6319932"/>
              <a:gd name="connsiteY2864" fmla="*/ 3680682 h 6319027"/>
              <a:gd name="connsiteX2865" fmla="*/ 792771 w 6319932"/>
              <a:gd name="connsiteY2865" fmla="*/ 3680597 h 6319027"/>
              <a:gd name="connsiteX2866" fmla="*/ 796476 w 6319932"/>
              <a:gd name="connsiteY2866" fmla="*/ 3684302 h 6319027"/>
              <a:gd name="connsiteX2867" fmla="*/ 792771 w 6319932"/>
              <a:gd name="connsiteY2867" fmla="*/ 3688008 h 6319027"/>
              <a:gd name="connsiteX2868" fmla="*/ 789066 w 6319932"/>
              <a:gd name="connsiteY2868" fmla="*/ 3684302 h 6319027"/>
              <a:gd name="connsiteX2869" fmla="*/ 792771 w 6319932"/>
              <a:gd name="connsiteY2869" fmla="*/ 3680597 h 6319027"/>
              <a:gd name="connsiteX2870" fmla="*/ 5630470 w 6319932"/>
              <a:gd name="connsiteY2870" fmla="*/ 3677025 h 6319027"/>
              <a:gd name="connsiteX2871" fmla="*/ 5638074 w 6319932"/>
              <a:gd name="connsiteY2871" fmla="*/ 3684629 h 6319027"/>
              <a:gd name="connsiteX2872" fmla="*/ 5630470 w 6319932"/>
              <a:gd name="connsiteY2872" fmla="*/ 3692233 h 6319027"/>
              <a:gd name="connsiteX2873" fmla="*/ 5622866 w 6319932"/>
              <a:gd name="connsiteY2873" fmla="*/ 3684629 h 6319027"/>
              <a:gd name="connsiteX2874" fmla="*/ 5630470 w 6319932"/>
              <a:gd name="connsiteY2874" fmla="*/ 3677025 h 6319027"/>
              <a:gd name="connsiteX2875" fmla="*/ 689462 w 6319932"/>
              <a:gd name="connsiteY2875" fmla="*/ 3677025 h 6319027"/>
              <a:gd name="connsiteX2876" fmla="*/ 697065 w 6319932"/>
              <a:gd name="connsiteY2876" fmla="*/ 3684629 h 6319027"/>
              <a:gd name="connsiteX2877" fmla="*/ 689462 w 6319932"/>
              <a:gd name="connsiteY2877" fmla="*/ 3692233 h 6319027"/>
              <a:gd name="connsiteX2878" fmla="*/ 681857 w 6319932"/>
              <a:gd name="connsiteY2878" fmla="*/ 3684629 h 6319027"/>
              <a:gd name="connsiteX2879" fmla="*/ 689462 w 6319932"/>
              <a:gd name="connsiteY2879" fmla="*/ 3677025 h 6319027"/>
              <a:gd name="connsiteX2880" fmla="*/ 5733606 w 6319932"/>
              <a:gd name="connsiteY2880" fmla="*/ 3673215 h 6319027"/>
              <a:gd name="connsiteX2881" fmla="*/ 5745310 w 6319932"/>
              <a:gd name="connsiteY2881" fmla="*/ 3684920 h 6319027"/>
              <a:gd name="connsiteX2882" fmla="*/ 5733606 w 6319932"/>
              <a:gd name="connsiteY2882" fmla="*/ 3696624 h 6319027"/>
              <a:gd name="connsiteX2883" fmla="*/ 5721901 w 6319932"/>
              <a:gd name="connsiteY2883" fmla="*/ 3684920 h 6319027"/>
              <a:gd name="connsiteX2884" fmla="*/ 5733606 w 6319932"/>
              <a:gd name="connsiteY2884" fmla="*/ 3673215 h 6319027"/>
              <a:gd name="connsiteX2885" fmla="*/ 586326 w 6319932"/>
              <a:gd name="connsiteY2885" fmla="*/ 3673215 h 6319027"/>
              <a:gd name="connsiteX2886" fmla="*/ 598030 w 6319932"/>
              <a:gd name="connsiteY2886" fmla="*/ 3684920 h 6319027"/>
              <a:gd name="connsiteX2887" fmla="*/ 586326 w 6319932"/>
              <a:gd name="connsiteY2887" fmla="*/ 3696624 h 6319027"/>
              <a:gd name="connsiteX2888" fmla="*/ 574622 w 6319932"/>
              <a:gd name="connsiteY2888" fmla="*/ 3684920 h 6319027"/>
              <a:gd name="connsiteX2889" fmla="*/ 586326 w 6319932"/>
              <a:gd name="connsiteY2889" fmla="*/ 3673215 h 6319027"/>
              <a:gd name="connsiteX2890" fmla="*/ 5836588 w 6319932"/>
              <a:gd name="connsiteY2890" fmla="*/ 3669959 h 6319027"/>
              <a:gd name="connsiteX2891" fmla="*/ 5851807 w 6319932"/>
              <a:gd name="connsiteY2891" fmla="*/ 3685179 h 6319027"/>
              <a:gd name="connsiteX2892" fmla="*/ 5836588 w 6319932"/>
              <a:gd name="connsiteY2892" fmla="*/ 3700398 h 6319027"/>
              <a:gd name="connsiteX2893" fmla="*/ 5821368 w 6319932"/>
              <a:gd name="connsiteY2893" fmla="*/ 3685179 h 6319027"/>
              <a:gd name="connsiteX2894" fmla="*/ 5836588 w 6319932"/>
              <a:gd name="connsiteY2894" fmla="*/ 3669959 h 6319027"/>
              <a:gd name="connsiteX2895" fmla="*/ 483345 w 6319932"/>
              <a:gd name="connsiteY2895" fmla="*/ 3669959 h 6319027"/>
              <a:gd name="connsiteX2896" fmla="*/ 498564 w 6319932"/>
              <a:gd name="connsiteY2896" fmla="*/ 3685179 h 6319027"/>
              <a:gd name="connsiteX2897" fmla="*/ 483345 w 6319932"/>
              <a:gd name="connsiteY2897" fmla="*/ 3700398 h 6319027"/>
              <a:gd name="connsiteX2898" fmla="*/ 468125 w 6319932"/>
              <a:gd name="connsiteY2898" fmla="*/ 3685179 h 6319027"/>
              <a:gd name="connsiteX2899" fmla="*/ 483345 w 6319932"/>
              <a:gd name="connsiteY2899" fmla="*/ 3669959 h 6319027"/>
              <a:gd name="connsiteX2900" fmla="*/ 5939430 w 6319932"/>
              <a:gd name="connsiteY2900" fmla="*/ 3667048 h 6319027"/>
              <a:gd name="connsiteX2901" fmla="*/ 5957793 w 6319932"/>
              <a:gd name="connsiteY2901" fmla="*/ 3685411 h 6319027"/>
              <a:gd name="connsiteX2902" fmla="*/ 5939430 w 6319932"/>
              <a:gd name="connsiteY2902" fmla="*/ 3703774 h 6319027"/>
              <a:gd name="connsiteX2903" fmla="*/ 5921067 w 6319932"/>
              <a:gd name="connsiteY2903" fmla="*/ 3685411 h 6319027"/>
              <a:gd name="connsiteX2904" fmla="*/ 5939430 w 6319932"/>
              <a:gd name="connsiteY2904" fmla="*/ 3667048 h 6319027"/>
              <a:gd name="connsiteX2905" fmla="*/ 380501 w 6319932"/>
              <a:gd name="connsiteY2905" fmla="*/ 3667048 h 6319027"/>
              <a:gd name="connsiteX2906" fmla="*/ 398865 w 6319932"/>
              <a:gd name="connsiteY2906" fmla="*/ 3685411 h 6319027"/>
              <a:gd name="connsiteX2907" fmla="*/ 380501 w 6319932"/>
              <a:gd name="connsiteY2907" fmla="*/ 3703774 h 6319027"/>
              <a:gd name="connsiteX2908" fmla="*/ 362138 w 6319932"/>
              <a:gd name="connsiteY2908" fmla="*/ 3685411 h 6319027"/>
              <a:gd name="connsiteX2909" fmla="*/ 380501 w 6319932"/>
              <a:gd name="connsiteY2909" fmla="*/ 3667048 h 6319027"/>
              <a:gd name="connsiteX2910" fmla="*/ 6042149 w 6319932"/>
              <a:gd name="connsiteY2910" fmla="*/ 3663917 h 6319027"/>
              <a:gd name="connsiteX2911" fmla="*/ 6063851 w 6319932"/>
              <a:gd name="connsiteY2911" fmla="*/ 3685619 h 6319027"/>
              <a:gd name="connsiteX2912" fmla="*/ 6042149 w 6319932"/>
              <a:gd name="connsiteY2912" fmla="*/ 3707322 h 6319027"/>
              <a:gd name="connsiteX2913" fmla="*/ 6020447 w 6319932"/>
              <a:gd name="connsiteY2913" fmla="*/ 3685619 h 6319027"/>
              <a:gd name="connsiteX2914" fmla="*/ 6042149 w 6319932"/>
              <a:gd name="connsiteY2914" fmla="*/ 3663917 h 6319027"/>
              <a:gd name="connsiteX2915" fmla="*/ 277781 w 6319932"/>
              <a:gd name="connsiteY2915" fmla="*/ 3663917 h 6319027"/>
              <a:gd name="connsiteX2916" fmla="*/ 299484 w 6319932"/>
              <a:gd name="connsiteY2916" fmla="*/ 3685619 h 6319027"/>
              <a:gd name="connsiteX2917" fmla="*/ 277781 w 6319932"/>
              <a:gd name="connsiteY2917" fmla="*/ 3707322 h 6319027"/>
              <a:gd name="connsiteX2918" fmla="*/ 256080 w 6319932"/>
              <a:gd name="connsiteY2918" fmla="*/ 3685619 h 6319027"/>
              <a:gd name="connsiteX2919" fmla="*/ 277781 w 6319932"/>
              <a:gd name="connsiteY2919" fmla="*/ 3663917 h 6319027"/>
              <a:gd name="connsiteX2920" fmla="*/ 6144757 w 6319932"/>
              <a:gd name="connsiteY2920" fmla="*/ 3660602 h 6319027"/>
              <a:gd name="connsiteX2921" fmla="*/ 6169962 w 6319932"/>
              <a:gd name="connsiteY2921" fmla="*/ 3685807 h 6319027"/>
              <a:gd name="connsiteX2922" fmla="*/ 6144757 w 6319932"/>
              <a:gd name="connsiteY2922" fmla="*/ 3711012 h 6319027"/>
              <a:gd name="connsiteX2923" fmla="*/ 6119552 w 6319932"/>
              <a:gd name="connsiteY2923" fmla="*/ 3685807 h 6319027"/>
              <a:gd name="connsiteX2924" fmla="*/ 6144757 w 6319932"/>
              <a:gd name="connsiteY2924" fmla="*/ 3660602 h 6319027"/>
              <a:gd name="connsiteX2925" fmla="*/ 175175 w 6319932"/>
              <a:gd name="connsiteY2925" fmla="*/ 3660602 h 6319027"/>
              <a:gd name="connsiteX2926" fmla="*/ 200380 w 6319932"/>
              <a:gd name="connsiteY2926" fmla="*/ 3685807 h 6319027"/>
              <a:gd name="connsiteX2927" fmla="*/ 175175 w 6319932"/>
              <a:gd name="connsiteY2927" fmla="*/ 3711012 h 6319027"/>
              <a:gd name="connsiteX2928" fmla="*/ 149970 w 6319932"/>
              <a:gd name="connsiteY2928" fmla="*/ 3685807 h 6319027"/>
              <a:gd name="connsiteX2929" fmla="*/ 175175 w 6319932"/>
              <a:gd name="connsiteY2929" fmla="*/ 3660602 h 6319027"/>
              <a:gd name="connsiteX2930" fmla="*/ 6247263 w 6319932"/>
              <a:gd name="connsiteY2930" fmla="*/ 3657294 h 6319027"/>
              <a:gd name="connsiteX2931" fmla="*/ 6275946 w 6319932"/>
              <a:gd name="connsiteY2931" fmla="*/ 3685977 h 6319027"/>
              <a:gd name="connsiteX2932" fmla="*/ 6247263 w 6319932"/>
              <a:gd name="connsiteY2932" fmla="*/ 3714660 h 6319027"/>
              <a:gd name="connsiteX2933" fmla="*/ 6218581 w 6319932"/>
              <a:gd name="connsiteY2933" fmla="*/ 3685977 h 6319027"/>
              <a:gd name="connsiteX2934" fmla="*/ 6247263 w 6319932"/>
              <a:gd name="connsiteY2934" fmla="*/ 3657294 h 6319027"/>
              <a:gd name="connsiteX2935" fmla="*/ 72668 w 6319932"/>
              <a:gd name="connsiteY2935" fmla="*/ 3657138 h 6319027"/>
              <a:gd name="connsiteX2936" fmla="*/ 101506 w 6319932"/>
              <a:gd name="connsiteY2936" fmla="*/ 3685976 h 6319027"/>
              <a:gd name="connsiteX2937" fmla="*/ 72668 w 6319932"/>
              <a:gd name="connsiteY2937" fmla="*/ 3714815 h 6319027"/>
              <a:gd name="connsiteX2938" fmla="*/ 43830 w 6319932"/>
              <a:gd name="connsiteY2938" fmla="*/ 3685976 h 6319027"/>
              <a:gd name="connsiteX2939" fmla="*/ 72668 w 6319932"/>
              <a:gd name="connsiteY2939" fmla="*/ 3657138 h 6319027"/>
              <a:gd name="connsiteX2940" fmla="*/ 5547798 w 6319932"/>
              <a:gd name="connsiteY2940" fmla="*/ 3576927 h 6319027"/>
              <a:gd name="connsiteX2941" fmla="*/ 5551418 w 6319932"/>
              <a:gd name="connsiteY2941" fmla="*/ 3580547 h 6319027"/>
              <a:gd name="connsiteX2942" fmla="*/ 5547798 w 6319932"/>
              <a:gd name="connsiteY2942" fmla="*/ 3584167 h 6319027"/>
              <a:gd name="connsiteX2943" fmla="*/ 5544178 w 6319932"/>
              <a:gd name="connsiteY2943" fmla="*/ 3580547 h 6319027"/>
              <a:gd name="connsiteX2944" fmla="*/ 5547798 w 6319932"/>
              <a:gd name="connsiteY2944" fmla="*/ 3576927 h 6319027"/>
              <a:gd name="connsiteX2945" fmla="*/ 772133 w 6319932"/>
              <a:gd name="connsiteY2945" fmla="*/ 3576842 h 6319027"/>
              <a:gd name="connsiteX2946" fmla="*/ 775838 w 6319932"/>
              <a:gd name="connsiteY2946" fmla="*/ 3580547 h 6319027"/>
              <a:gd name="connsiteX2947" fmla="*/ 772133 w 6319932"/>
              <a:gd name="connsiteY2947" fmla="*/ 3584253 h 6319027"/>
              <a:gd name="connsiteX2948" fmla="*/ 768428 w 6319932"/>
              <a:gd name="connsiteY2948" fmla="*/ 3580547 h 6319027"/>
              <a:gd name="connsiteX2949" fmla="*/ 772133 w 6319932"/>
              <a:gd name="connsiteY2949" fmla="*/ 3576842 h 6319027"/>
              <a:gd name="connsiteX2950" fmla="*/ 5650293 w 6319932"/>
              <a:gd name="connsiteY2950" fmla="*/ 3573111 h 6319027"/>
              <a:gd name="connsiteX2951" fmla="*/ 5657897 w 6319932"/>
              <a:gd name="connsiteY2951" fmla="*/ 3580715 h 6319027"/>
              <a:gd name="connsiteX2952" fmla="*/ 5650293 w 6319932"/>
              <a:gd name="connsiteY2952" fmla="*/ 3588320 h 6319027"/>
              <a:gd name="connsiteX2953" fmla="*/ 5642689 w 6319932"/>
              <a:gd name="connsiteY2953" fmla="*/ 3580715 h 6319027"/>
              <a:gd name="connsiteX2954" fmla="*/ 5650293 w 6319932"/>
              <a:gd name="connsiteY2954" fmla="*/ 3573111 h 6319027"/>
              <a:gd name="connsiteX2955" fmla="*/ 669639 w 6319932"/>
              <a:gd name="connsiteY2955" fmla="*/ 3573111 h 6319027"/>
              <a:gd name="connsiteX2956" fmla="*/ 677243 w 6319932"/>
              <a:gd name="connsiteY2956" fmla="*/ 3580715 h 6319027"/>
              <a:gd name="connsiteX2957" fmla="*/ 669639 w 6319932"/>
              <a:gd name="connsiteY2957" fmla="*/ 3588320 h 6319027"/>
              <a:gd name="connsiteX2958" fmla="*/ 662035 w 6319932"/>
              <a:gd name="connsiteY2958" fmla="*/ 3580715 h 6319027"/>
              <a:gd name="connsiteX2959" fmla="*/ 669639 w 6319932"/>
              <a:gd name="connsiteY2959" fmla="*/ 3573111 h 6319027"/>
              <a:gd name="connsiteX2960" fmla="*/ 5752675 w 6319932"/>
              <a:gd name="connsiteY2960" fmla="*/ 3569518 h 6319027"/>
              <a:gd name="connsiteX2961" fmla="*/ 5764021 w 6319932"/>
              <a:gd name="connsiteY2961" fmla="*/ 3580864 h 6319027"/>
              <a:gd name="connsiteX2962" fmla="*/ 5752675 w 6319932"/>
              <a:gd name="connsiteY2962" fmla="*/ 3592210 h 6319027"/>
              <a:gd name="connsiteX2963" fmla="*/ 5741329 w 6319932"/>
              <a:gd name="connsiteY2963" fmla="*/ 3580864 h 6319027"/>
              <a:gd name="connsiteX2964" fmla="*/ 5752675 w 6319932"/>
              <a:gd name="connsiteY2964" fmla="*/ 3569518 h 6319027"/>
              <a:gd name="connsiteX2965" fmla="*/ 567258 w 6319932"/>
              <a:gd name="connsiteY2965" fmla="*/ 3569159 h 6319027"/>
              <a:gd name="connsiteX2966" fmla="*/ 578961 w 6319932"/>
              <a:gd name="connsiteY2966" fmla="*/ 3580864 h 6319027"/>
              <a:gd name="connsiteX2967" fmla="*/ 567258 w 6319932"/>
              <a:gd name="connsiteY2967" fmla="*/ 3592568 h 6319027"/>
              <a:gd name="connsiteX2968" fmla="*/ 555552 w 6319932"/>
              <a:gd name="connsiteY2968" fmla="*/ 3580864 h 6319027"/>
              <a:gd name="connsiteX2969" fmla="*/ 567258 w 6319932"/>
              <a:gd name="connsiteY2969" fmla="*/ 3569159 h 6319027"/>
              <a:gd name="connsiteX2970" fmla="*/ 5854957 w 6319932"/>
              <a:gd name="connsiteY2970" fmla="*/ 3566186 h 6319027"/>
              <a:gd name="connsiteX2971" fmla="*/ 5869768 w 6319932"/>
              <a:gd name="connsiteY2971" fmla="*/ 3580997 h 6319027"/>
              <a:gd name="connsiteX2972" fmla="*/ 5854957 w 6319932"/>
              <a:gd name="connsiteY2972" fmla="*/ 3595807 h 6319027"/>
              <a:gd name="connsiteX2973" fmla="*/ 5840147 w 6319932"/>
              <a:gd name="connsiteY2973" fmla="*/ 3580997 h 6319027"/>
              <a:gd name="connsiteX2974" fmla="*/ 5854957 w 6319932"/>
              <a:gd name="connsiteY2974" fmla="*/ 3566186 h 6319027"/>
              <a:gd name="connsiteX2975" fmla="*/ 464975 w 6319932"/>
              <a:gd name="connsiteY2975" fmla="*/ 3566186 h 6319027"/>
              <a:gd name="connsiteX2976" fmla="*/ 479785 w 6319932"/>
              <a:gd name="connsiteY2976" fmla="*/ 3580997 h 6319027"/>
              <a:gd name="connsiteX2977" fmla="*/ 464975 w 6319932"/>
              <a:gd name="connsiteY2977" fmla="*/ 3595807 h 6319027"/>
              <a:gd name="connsiteX2978" fmla="*/ 450163 w 6319932"/>
              <a:gd name="connsiteY2978" fmla="*/ 3580997 h 6319027"/>
              <a:gd name="connsiteX2979" fmla="*/ 464975 w 6319932"/>
              <a:gd name="connsiteY2979" fmla="*/ 3566186 h 6319027"/>
              <a:gd name="connsiteX2980" fmla="*/ 5957151 w 6319932"/>
              <a:gd name="connsiteY2980" fmla="*/ 3562752 h 6319027"/>
              <a:gd name="connsiteX2981" fmla="*/ 5975514 w 6319932"/>
              <a:gd name="connsiteY2981" fmla="*/ 3581115 h 6319027"/>
              <a:gd name="connsiteX2982" fmla="*/ 5957151 w 6319932"/>
              <a:gd name="connsiteY2982" fmla="*/ 3599478 h 6319027"/>
              <a:gd name="connsiteX2983" fmla="*/ 5938788 w 6319932"/>
              <a:gd name="connsiteY2983" fmla="*/ 3581115 h 6319027"/>
              <a:gd name="connsiteX2984" fmla="*/ 5957151 w 6319932"/>
              <a:gd name="connsiteY2984" fmla="*/ 3562752 h 6319027"/>
              <a:gd name="connsiteX2985" fmla="*/ 362781 w 6319932"/>
              <a:gd name="connsiteY2985" fmla="*/ 3562688 h 6319027"/>
              <a:gd name="connsiteX2986" fmla="*/ 381209 w 6319932"/>
              <a:gd name="connsiteY2986" fmla="*/ 3581115 h 6319027"/>
              <a:gd name="connsiteX2987" fmla="*/ 362781 w 6319932"/>
              <a:gd name="connsiteY2987" fmla="*/ 3599543 h 6319027"/>
              <a:gd name="connsiteX2988" fmla="*/ 344354 w 6319932"/>
              <a:gd name="connsiteY2988" fmla="*/ 3581115 h 6319027"/>
              <a:gd name="connsiteX2989" fmla="*/ 362781 w 6319932"/>
              <a:gd name="connsiteY2989" fmla="*/ 3562688 h 6319027"/>
              <a:gd name="connsiteX2990" fmla="*/ 6059264 w 6319932"/>
              <a:gd name="connsiteY2990" fmla="*/ 3559520 h 6319027"/>
              <a:gd name="connsiteX2991" fmla="*/ 6080967 w 6319932"/>
              <a:gd name="connsiteY2991" fmla="*/ 3581222 h 6319027"/>
              <a:gd name="connsiteX2992" fmla="*/ 6059264 w 6319932"/>
              <a:gd name="connsiteY2992" fmla="*/ 3602925 h 6319027"/>
              <a:gd name="connsiteX2993" fmla="*/ 6037562 w 6319932"/>
              <a:gd name="connsiteY2993" fmla="*/ 3581222 h 6319027"/>
              <a:gd name="connsiteX2994" fmla="*/ 6059264 w 6319932"/>
              <a:gd name="connsiteY2994" fmla="*/ 3559520 h 6319027"/>
              <a:gd name="connsiteX2995" fmla="*/ 260668 w 6319932"/>
              <a:gd name="connsiteY2995" fmla="*/ 3559199 h 6319027"/>
              <a:gd name="connsiteX2996" fmla="*/ 282690 w 6319932"/>
              <a:gd name="connsiteY2996" fmla="*/ 3581222 h 6319027"/>
              <a:gd name="connsiteX2997" fmla="*/ 260668 w 6319932"/>
              <a:gd name="connsiteY2997" fmla="*/ 3603245 h 6319027"/>
              <a:gd name="connsiteX2998" fmla="*/ 238644 w 6319932"/>
              <a:gd name="connsiteY2998" fmla="*/ 3581222 h 6319027"/>
              <a:gd name="connsiteX2999" fmla="*/ 260668 w 6319932"/>
              <a:gd name="connsiteY2999" fmla="*/ 3559199 h 6319027"/>
              <a:gd name="connsiteX3000" fmla="*/ 6161306 w 6319932"/>
              <a:gd name="connsiteY3000" fmla="*/ 3556113 h 6319027"/>
              <a:gd name="connsiteX3001" fmla="*/ 6186511 w 6319932"/>
              <a:gd name="connsiteY3001" fmla="*/ 3581318 h 6319027"/>
              <a:gd name="connsiteX3002" fmla="*/ 6161306 w 6319932"/>
              <a:gd name="connsiteY3002" fmla="*/ 3606523 h 6319027"/>
              <a:gd name="connsiteX3003" fmla="*/ 6136101 w 6319932"/>
              <a:gd name="connsiteY3003" fmla="*/ 3581318 h 6319027"/>
              <a:gd name="connsiteX3004" fmla="*/ 6161306 w 6319932"/>
              <a:gd name="connsiteY3004" fmla="*/ 3556113 h 6319027"/>
              <a:gd name="connsiteX3005" fmla="*/ 158626 w 6319932"/>
              <a:gd name="connsiteY3005" fmla="*/ 3556113 h 6319027"/>
              <a:gd name="connsiteX3006" fmla="*/ 183830 w 6319932"/>
              <a:gd name="connsiteY3006" fmla="*/ 3581318 h 6319027"/>
              <a:gd name="connsiteX3007" fmla="*/ 158626 w 6319932"/>
              <a:gd name="connsiteY3007" fmla="*/ 3606523 h 6319027"/>
              <a:gd name="connsiteX3008" fmla="*/ 133420 w 6319932"/>
              <a:gd name="connsiteY3008" fmla="*/ 3581318 h 6319027"/>
              <a:gd name="connsiteX3009" fmla="*/ 158626 w 6319932"/>
              <a:gd name="connsiteY3009" fmla="*/ 3556113 h 6319027"/>
              <a:gd name="connsiteX3010" fmla="*/ 6263282 w 6319932"/>
              <a:gd name="connsiteY3010" fmla="*/ 3553088 h 6319027"/>
              <a:gd name="connsiteX3011" fmla="*/ 6291600 w 6319932"/>
              <a:gd name="connsiteY3011" fmla="*/ 3581406 h 6319027"/>
              <a:gd name="connsiteX3012" fmla="*/ 6263282 w 6319932"/>
              <a:gd name="connsiteY3012" fmla="*/ 3609723 h 6319027"/>
              <a:gd name="connsiteX3013" fmla="*/ 6234965 w 6319932"/>
              <a:gd name="connsiteY3013" fmla="*/ 3581406 h 6319027"/>
              <a:gd name="connsiteX3014" fmla="*/ 6263282 w 6319932"/>
              <a:gd name="connsiteY3014" fmla="*/ 3553088 h 6319027"/>
              <a:gd name="connsiteX3015" fmla="*/ 56648 w 6319932"/>
              <a:gd name="connsiteY3015" fmla="*/ 3553088 h 6319027"/>
              <a:gd name="connsiteX3016" fmla="*/ 84966 w 6319932"/>
              <a:gd name="connsiteY3016" fmla="*/ 3581406 h 6319027"/>
              <a:gd name="connsiteX3017" fmla="*/ 56648 w 6319932"/>
              <a:gd name="connsiteY3017" fmla="*/ 3609723 h 6319027"/>
              <a:gd name="connsiteX3018" fmla="*/ 28331 w 6319932"/>
              <a:gd name="connsiteY3018" fmla="*/ 3581406 h 6319027"/>
              <a:gd name="connsiteX3019" fmla="*/ 56648 w 6319932"/>
              <a:gd name="connsiteY3019" fmla="*/ 3553088 h 6319027"/>
              <a:gd name="connsiteX3020" fmla="*/ 5563891 w 6319932"/>
              <a:gd name="connsiteY3020" fmla="*/ 3472285 h 6319027"/>
              <a:gd name="connsiteX3021" fmla="*/ 5567596 w 6319932"/>
              <a:gd name="connsiteY3021" fmla="*/ 3475990 h 6319027"/>
              <a:gd name="connsiteX3022" fmla="*/ 5563891 w 6319932"/>
              <a:gd name="connsiteY3022" fmla="*/ 3479695 h 6319027"/>
              <a:gd name="connsiteX3023" fmla="*/ 5560185 w 6319932"/>
              <a:gd name="connsiteY3023" fmla="*/ 3475990 h 6319027"/>
              <a:gd name="connsiteX3024" fmla="*/ 5563891 w 6319932"/>
              <a:gd name="connsiteY3024" fmla="*/ 3472285 h 6319027"/>
              <a:gd name="connsiteX3025" fmla="*/ 756040 w 6319932"/>
              <a:gd name="connsiteY3025" fmla="*/ 3472285 h 6319027"/>
              <a:gd name="connsiteX3026" fmla="*/ 759746 w 6319932"/>
              <a:gd name="connsiteY3026" fmla="*/ 3475990 h 6319027"/>
              <a:gd name="connsiteX3027" fmla="*/ 756040 w 6319932"/>
              <a:gd name="connsiteY3027" fmla="*/ 3479695 h 6319027"/>
              <a:gd name="connsiteX3028" fmla="*/ 752335 w 6319932"/>
              <a:gd name="connsiteY3028" fmla="*/ 3475990 h 6319027"/>
              <a:gd name="connsiteX3029" fmla="*/ 756040 w 6319932"/>
              <a:gd name="connsiteY3029" fmla="*/ 3472285 h 6319027"/>
              <a:gd name="connsiteX3030" fmla="*/ 5665746 w 6319932"/>
              <a:gd name="connsiteY3030" fmla="*/ 3468457 h 6319027"/>
              <a:gd name="connsiteX3031" fmla="*/ 5673351 w 6319932"/>
              <a:gd name="connsiteY3031" fmla="*/ 3476061 h 6319027"/>
              <a:gd name="connsiteX3032" fmla="*/ 5665746 w 6319932"/>
              <a:gd name="connsiteY3032" fmla="*/ 3483665 h 6319027"/>
              <a:gd name="connsiteX3033" fmla="*/ 5658142 w 6319932"/>
              <a:gd name="connsiteY3033" fmla="*/ 3476061 h 6319027"/>
              <a:gd name="connsiteX3034" fmla="*/ 5665746 w 6319932"/>
              <a:gd name="connsiteY3034" fmla="*/ 3468457 h 6319027"/>
              <a:gd name="connsiteX3035" fmla="*/ 654185 w 6319932"/>
              <a:gd name="connsiteY3035" fmla="*/ 3468457 h 6319027"/>
              <a:gd name="connsiteX3036" fmla="*/ 661789 w 6319932"/>
              <a:gd name="connsiteY3036" fmla="*/ 3476061 h 6319027"/>
              <a:gd name="connsiteX3037" fmla="*/ 654185 w 6319932"/>
              <a:gd name="connsiteY3037" fmla="*/ 3483665 h 6319027"/>
              <a:gd name="connsiteX3038" fmla="*/ 646581 w 6319932"/>
              <a:gd name="connsiteY3038" fmla="*/ 3476061 h 6319027"/>
              <a:gd name="connsiteX3039" fmla="*/ 654185 w 6319932"/>
              <a:gd name="connsiteY3039" fmla="*/ 3468457 h 6319027"/>
              <a:gd name="connsiteX3040" fmla="*/ 5767539 w 6319932"/>
              <a:gd name="connsiteY3040" fmla="*/ 3464848 h 6319027"/>
              <a:gd name="connsiteX3041" fmla="*/ 5778815 w 6319932"/>
              <a:gd name="connsiteY3041" fmla="*/ 3476124 h 6319027"/>
              <a:gd name="connsiteX3042" fmla="*/ 5767539 w 6319932"/>
              <a:gd name="connsiteY3042" fmla="*/ 3487400 h 6319027"/>
              <a:gd name="connsiteX3043" fmla="*/ 5756263 w 6319932"/>
              <a:gd name="connsiteY3043" fmla="*/ 3476124 h 6319027"/>
              <a:gd name="connsiteX3044" fmla="*/ 5767539 w 6319932"/>
              <a:gd name="connsiteY3044" fmla="*/ 3464848 h 6319027"/>
              <a:gd name="connsiteX3045" fmla="*/ 552392 w 6319932"/>
              <a:gd name="connsiteY3045" fmla="*/ 3464848 h 6319027"/>
              <a:gd name="connsiteX3046" fmla="*/ 563668 w 6319932"/>
              <a:gd name="connsiteY3046" fmla="*/ 3476124 h 6319027"/>
              <a:gd name="connsiteX3047" fmla="*/ 552392 w 6319932"/>
              <a:gd name="connsiteY3047" fmla="*/ 3487400 h 6319027"/>
              <a:gd name="connsiteX3048" fmla="*/ 541116 w 6319932"/>
              <a:gd name="connsiteY3048" fmla="*/ 3476124 h 6319027"/>
              <a:gd name="connsiteX3049" fmla="*/ 552392 w 6319932"/>
              <a:gd name="connsiteY3049" fmla="*/ 3464848 h 6319027"/>
              <a:gd name="connsiteX3050" fmla="*/ 5869275 w 6319932"/>
              <a:gd name="connsiteY3050" fmla="*/ 3460961 h 6319027"/>
              <a:gd name="connsiteX3051" fmla="*/ 5884494 w 6319932"/>
              <a:gd name="connsiteY3051" fmla="*/ 3476181 h 6319027"/>
              <a:gd name="connsiteX3052" fmla="*/ 5869275 w 6319932"/>
              <a:gd name="connsiteY3052" fmla="*/ 3491400 h 6319027"/>
              <a:gd name="connsiteX3053" fmla="*/ 5854056 w 6319932"/>
              <a:gd name="connsiteY3053" fmla="*/ 3476181 h 6319027"/>
              <a:gd name="connsiteX3054" fmla="*/ 5869275 w 6319932"/>
              <a:gd name="connsiteY3054" fmla="*/ 3460961 h 6319027"/>
              <a:gd name="connsiteX3055" fmla="*/ 450658 w 6319932"/>
              <a:gd name="connsiteY3055" fmla="*/ 3460961 h 6319027"/>
              <a:gd name="connsiteX3056" fmla="*/ 465876 w 6319932"/>
              <a:gd name="connsiteY3056" fmla="*/ 3476181 h 6319027"/>
              <a:gd name="connsiteX3057" fmla="*/ 450658 w 6319932"/>
              <a:gd name="connsiteY3057" fmla="*/ 3491400 h 6319027"/>
              <a:gd name="connsiteX3058" fmla="*/ 435438 w 6319932"/>
              <a:gd name="connsiteY3058" fmla="*/ 3476181 h 6319027"/>
              <a:gd name="connsiteX3059" fmla="*/ 450658 w 6319932"/>
              <a:gd name="connsiteY3059" fmla="*/ 3460961 h 6319027"/>
              <a:gd name="connsiteX3060" fmla="*/ 5970959 w 6319932"/>
              <a:gd name="connsiteY3060" fmla="*/ 3457803 h 6319027"/>
              <a:gd name="connsiteX3061" fmla="*/ 5989386 w 6319932"/>
              <a:gd name="connsiteY3061" fmla="*/ 3476230 h 6319027"/>
              <a:gd name="connsiteX3062" fmla="*/ 5970959 w 6319932"/>
              <a:gd name="connsiteY3062" fmla="*/ 3494658 h 6319027"/>
              <a:gd name="connsiteX3063" fmla="*/ 5952532 w 6319932"/>
              <a:gd name="connsiteY3063" fmla="*/ 3476230 h 6319027"/>
              <a:gd name="connsiteX3064" fmla="*/ 5970959 w 6319932"/>
              <a:gd name="connsiteY3064" fmla="*/ 3457803 h 6319027"/>
              <a:gd name="connsiteX3065" fmla="*/ 348971 w 6319932"/>
              <a:gd name="connsiteY3065" fmla="*/ 3457803 h 6319027"/>
              <a:gd name="connsiteX3066" fmla="*/ 367400 w 6319932"/>
              <a:gd name="connsiteY3066" fmla="*/ 3476230 h 6319027"/>
              <a:gd name="connsiteX3067" fmla="*/ 348971 w 6319932"/>
              <a:gd name="connsiteY3067" fmla="*/ 3494658 h 6319027"/>
              <a:gd name="connsiteX3068" fmla="*/ 330544 w 6319932"/>
              <a:gd name="connsiteY3068" fmla="*/ 3476230 h 6319027"/>
              <a:gd name="connsiteX3069" fmla="*/ 348971 w 6319932"/>
              <a:gd name="connsiteY3069" fmla="*/ 3457803 h 6319027"/>
              <a:gd name="connsiteX3070" fmla="*/ 6072599 w 6319932"/>
              <a:gd name="connsiteY3070" fmla="*/ 3454636 h 6319027"/>
              <a:gd name="connsiteX3071" fmla="*/ 6094239 w 6319932"/>
              <a:gd name="connsiteY3071" fmla="*/ 3476276 h 6319027"/>
              <a:gd name="connsiteX3072" fmla="*/ 6072599 w 6319932"/>
              <a:gd name="connsiteY3072" fmla="*/ 3497916 h 6319027"/>
              <a:gd name="connsiteX3073" fmla="*/ 6050959 w 6319932"/>
              <a:gd name="connsiteY3073" fmla="*/ 3476276 h 6319027"/>
              <a:gd name="connsiteX3074" fmla="*/ 6072599 w 6319932"/>
              <a:gd name="connsiteY3074" fmla="*/ 3454636 h 6319027"/>
              <a:gd name="connsiteX3075" fmla="*/ 247332 w 6319932"/>
              <a:gd name="connsiteY3075" fmla="*/ 3454636 h 6319027"/>
              <a:gd name="connsiteX3076" fmla="*/ 268973 w 6319932"/>
              <a:gd name="connsiteY3076" fmla="*/ 3476276 h 6319027"/>
              <a:gd name="connsiteX3077" fmla="*/ 247332 w 6319932"/>
              <a:gd name="connsiteY3077" fmla="*/ 3497916 h 6319027"/>
              <a:gd name="connsiteX3078" fmla="*/ 225692 w 6319932"/>
              <a:gd name="connsiteY3078" fmla="*/ 3476276 h 6319027"/>
              <a:gd name="connsiteX3079" fmla="*/ 247332 w 6319932"/>
              <a:gd name="connsiteY3079" fmla="*/ 3454636 h 6319027"/>
              <a:gd name="connsiteX3080" fmla="*/ 6174199 w 6319932"/>
              <a:gd name="connsiteY3080" fmla="*/ 3451111 h 6319027"/>
              <a:gd name="connsiteX3081" fmla="*/ 6199404 w 6319932"/>
              <a:gd name="connsiteY3081" fmla="*/ 3476316 h 6319027"/>
              <a:gd name="connsiteX3082" fmla="*/ 6174199 w 6319932"/>
              <a:gd name="connsiteY3082" fmla="*/ 3501521 h 6319027"/>
              <a:gd name="connsiteX3083" fmla="*/ 6148994 w 6319932"/>
              <a:gd name="connsiteY3083" fmla="*/ 3476316 h 6319027"/>
              <a:gd name="connsiteX3084" fmla="*/ 6174199 w 6319932"/>
              <a:gd name="connsiteY3084" fmla="*/ 3451111 h 6319027"/>
              <a:gd name="connsiteX3085" fmla="*/ 145733 w 6319932"/>
              <a:gd name="connsiteY3085" fmla="*/ 3451111 h 6319027"/>
              <a:gd name="connsiteX3086" fmla="*/ 170938 w 6319932"/>
              <a:gd name="connsiteY3086" fmla="*/ 3476316 h 6319027"/>
              <a:gd name="connsiteX3087" fmla="*/ 145733 w 6319932"/>
              <a:gd name="connsiteY3087" fmla="*/ 3501521 h 6319027"/>
              <a:gd name="connsiteX3088" fmla="*/ 120527 w 6319932"/>
              <a:gd name="connsiteY3088" fmla="*/ 3476316 h 6319027"/>
              <a:gd name="connsiteX3089" fmla="*/ 145733 w 6319932"/>
              <a:gd name="connsiteY3089" fmla="*/ 3451111 h 6319027"/>
              <a:gd name="connsiteX3090" fmla="*/ 6275761 w 6319932"/>
              <a:gd name="connsiteY3090" fmla="*/ 3447730 h 6319027"/>
              <a:gd name="connsiteX3091" fmla="*/ 6304385 w 6319932"/>
              <a:gd name="connsiteY3091" fmla="*/ 3476353 h 6319027"/>
              <a:gd name="connsiteX3092" fmla="*/ 6275761 w 6319932"/>
              <a:gd name="connsiteY3092" fmla="*/ 3504977 h 6319027"/>
              <a:gd name="connsiteX3093" fmla="*/ 6247138 w 6319932"/>
              <a:gd name="connsiteY3093" fmla="*/ 3476353 h 6319027"/>
              <a:gd name="connsiteX3094" fmla="*/ 6275761 w 6319932"/>
              <a:gd name="connsiteY3094" fmla="*/ 3447730 h 6319027"/>
              <a:gd name="connsiteX3095" fmla="*/ 44169 w 6319932"/>
              <a:gd name="connsiteY3095" fmla="*/ 3447730 h 6319027"/>
              <a:gd name="connsiteX3096" fmla="*/ 72793 w 6319932"/>
              <a:gd name="connsiteY3096" fmla="*/ 3476353 h 6319027"/>
              <a:gd name="connsiteX3097" fmla="*/ 44169 w 6319932"/>
              <a:gd name="connsiteY3097" fmla="*/ 3504977 h 6319027"/>
              <a:gd name="connsiteX3098" fmla="*/ 15546 w 6319932"/>
              <a:gd name="connsiteY3098" fmla="*/ 3476353 h 6319027"/>
              <a:gd name="connsiteX3099" fmla="*/ 44169 w 6319932"/>
              <a:gd name="connsiteY3099" fmla="*/ 3447730 h 6319027"/>
              <a:gd name="connsiteX3100" fmla="*/ 5575408 w 6319932"/>
              <a:gd name="connsiteY3100" fmla="*/ 3367211 h 6319027"/>
              <a:gd name="connsiteX3101" fmla="*/ 5579028 w 6319932"/>
              <a:gd name="connsiteY3101" fmla="*/ 3370831 h 6319027"/>
              <a:gd name="connsiteX3102" fmla="*/ 5575408 w 6319932"/>
              <a:gd name="connsiteY3102" fmla="*/ 3374451 h 6319027"/>
              <a:gd name="connsiteX3103" fmla="*/ 5571788 w 6319932"/>
              <a:gd name="connsiteY3103" fmla="*/ 3370831 h 6319027"/>
              <a:gd name="connsiteX3104" fmla="*/ 5575408 w 6319932"/>
              <a:gd name="connsiteY3104" fmla="*/ 3367211 h 6319027"/>
              <a:gd name="connsiteX3105" fmla="*/ 744524 w 6319932"/>
              <a:gd name="connsiteY3105" fmla="*/ 3367126 h 6319027"/>
              <a:gd name="connsiteX3106" fmla="*/ 748230 w 6319932"/>
              <a:gd name="connsiteY3106" fmla="*/ 3370831 h 6319027"/>
              <a:gd name="connsiteX3107" fmla="*/ 744524 w 6319932"/>
              <a:gd name="connsiteY3107" fmla="*/ 3374537 h 6319027"/>
              <a:gd name="connsiteX3108" fmla="*/ 740818 w 6319932"/>
              <a:gd name="connsiteY3108" fmla="*/ 3370831 h 6319027"/>
              <a:gd name="connsiteX3109" fmla="*/ 744524 w 6319932"/>
              <a:gd name="connsiteY3109" fmla="*/ 3367126 h 6319027"/>
              <a:gd name="connsiteX3110" fmla="*/ 5676804 w 6319932"/>
              <a:gd name="connsiteY3110" fmla="*/ 3363248 h 6319027"/>
              <a:gd name="connsiteX3111" fmla="*/ 5684408 w 6319932"/>
              <a:gd name="connsiteY3111" fmla="*/ 3370852 h 6319027"/>
              <a:gd name="connsiteX3112" fmla="*/ 5676804 w 6319932"/>
              <a:gd name="connsiteY3112" fmla="*/ 3378456 h 6319027"/>
              <a:gd name="connsiteX3113" fmla="*/ 5669200 w 6319932"/>
              <a:gd name="connsiteY3113" fmla="*/ 3370852 h 6319027"/>
              <a:gd name="connsiteX3114" fmla="*/ 5676804 w 6319932"/>
              <a:gd name="connsiteY3114" fmla="*/ 3363248 h 6319027"/>
              <a:gd name="connsiteX3115" fmla="*/ 643126 w 6319932"/>
              <a:gd name="connsiteY3115" fmla="*/ 3363248 h 6319027"/>
              <a:gd name="connsiteX3116" fmla="*/ 650731 w 6319932"/>
              <a:gd name="connsiteY3116" fmla="*/ 3370852 h 6319027"/>
              <a:gd name="connsiteX3117" fmla="*/ 643126 w 6319932"/>
              <a:gd name="connsiteY3117" fmla="*/ 3378456 h 6319027"/>
              <a:gd name="connsiteX3118" fmla="*/ 635523 w 6319932"/>
              <a:gd name="connsiteY3118" fmla="*/ 3370852 h 6319027"/>
              <a:gd name="connsiteX3119" fmla="*/ 643126 w 6319932"/>
              <a:gd name="connsiteY3119" fmla="*/ 3363248 h 6319027"/>
              <a:gd name="connsiteX3120" fmla="*/ 5778173 w 6319932"/>
              <a:gd name="connsiteY3120" fmla="*/ 3359595 h 6319027"/>
              <a:gd name="connsiteX3121" fmla="*/ 5789449 w 6319932"/>
              <a:gd name="connsiteY3121" fmla="*/ 3370871 h 6319027"/>
              <a:gd name="connsiteX3122" fmla="*/ 5778173 w 6319932"/>
              <a:gd name="connsiteY3122" fmla="*/ 3382147 h 6319027"/>
              <a:gd name="connsiteX3123" fmla="*/ 5766897 w 6319932"/>
              <a:gd name="connsiteY3123" fmla="*/ 3370871 h 6319027"/>
              <a:gd name="connsiteX3124" fmla="*/ 5778173 w 6319932"/>
              <a:gd name="connsiteY3124" fmla="*/ 3359595 h 6319027"/>
              <a:gd name="connsiteX3125" fmla="*/ 541759 w 6319932"/>
              <a:gd name="connsiteY3125" fmla="*/ 3359595 h 6319027"/>
              <a:gd name="connsiteX3126" fmla="*/ 553035 w 6319932"/>
              <a:gd name="connsiteY3126" fmla="*/ 3370871 h 6319027"/>
              <a:gd name="connsiteX3127" fmla="*/ 541759 w 6319932"/>
              <a:gd name="connsiteY3127" fmla="*/ 3382147 h 6319027"/>
              <a:gd name="connsiteX3128" fmla="*/ 530484 w 6319932"/>
              <a:gd name="connsiteY3128" fmla="*/ 3370871 h 6319027"/>
              <a:gd name="connsiteX3129" fmla="*/ 541759 w 6319932"/>
              <a:gd name="connsiteY3129" fmla="*/ 3359595 h 6319027"/>
              <a:gd name="connsiteX3130" fmla="*/ 5879516 w 6319932"/>
              <a:gd name="connsiteY3130" fmla="*/ 3355668 h 6319027"/>
              <a:gd name="connsiteX3131" fmla="*/ 5894735 w 6319932"/>
              <a:gd name="connsiteY3131" fmla="*/ 3370888 h 6319027"/>
              <a:gd name="connsiteX3132" fmla="*/ 5879516 w 6319932"/>
              <a:gd name="connsiteY3132" fmla="*/ 3386107 h 6319027"/>
              <a:gd name="connsiteX3133" fmla="*/ 5864296 w 6319932"/>
              <a:gd name="connsiteY3133" fmla="*/ 3370888 h 6319027"/>
              <a:gd name="connsiteX3134" fmla="*/ 5879516 w 6319932"/>
              <a:gd name="connsiteY3134" fmla="*/ 3355668 h 6319027"/>
              <a:gd name="connsiteX3135" fmla="*/ 440418 w 6319932"/>
              <a:gd name="connsiteY3135" fmla="*/ 3355668 h 6319027"/>
              <a:gd name="connsiteX3136" fmla="*/ 455637 w 6319932"/>
              <a:gd name="connsiteY3136" fmla="*/ 3370888 h 6319027"/>
              <a:gd name="connsiteX3137" fmla="*/ 440418 w 6319932"/>
              <a:gd name="connsiteY3137" fmla="*/ 3386107 h 6319027"/>
              <a:gd name="connsiteX3138" fmla="*/ 425197 w 6319932"/>
              <a:gd name="connsiteY3138" fmla="*/ 3370888 h 6319027"/>
              <a:gd name="connsiteX3139" fmla="*/ 440418 w 6319932"/>
              <a:gd name="connsiteY3139" fmla="*/ 3355668 h 6319027"/>
              <a:gd name="connsiteX3140" fmla="*/ 5980836 w 6319932"/>
              <a:gd name="connsiteY3140" fmla="*/ 3352475 h 6319027"/>
              <a:gd name="connsiteX3141" fmla="*/ 5999264 w 6319932"/>
              <a:gd name="connsiteY3141" fmla="*/ 3370902 h 6319027"/>
              <a:gd name="connsiteX3142" fmla="*/ 5980836 w 6319932"/>
              <a:gd name="connsiteY3142" fmla="*/ 3389330 h 6319027"/>
              <a:gd name="connsiteX3143" fmla="*/ 5962409 w 6319932"/>
              <a:gd name="connsiteY3143" fmla="*/ 3370902 h 6319027"/>
              <a:gd name="connsiteX3144" fmla="*/ 5980836 w 6319932"/>
              <a:gd name="connsiteY3144" fmla="*/ 3352475 h 6319027"/>
              <a:gd name="connsiteX3145" fmla="*/ 339095 w 6319932"/>
              <a:gd name="connsiteY3145" fmla="*/ 3352475 h 6319027"/>
              <a:gd name="connsiteX3146" fmla="*/ 357523 w 6319932"/>
              <a:gd name="connsiteY3146" fmla="*/ 3370902 h 6319027"/>
              <a:gd name="connsiteX3147" fmla="*/ 339095 w 6319932"/>
              <a:gd name="connsiteY3147" fmla="*/ 3389330 h 6319027"/>
              <a:gd name="connsiteX3148" fmla="*/ 320668 w 6319932"/>
              <a:gd name="connsiteY3148" fmla="*/ 3370902 h 6319027"/>
              <a:gd name="connsiteX3149" fmla="*/ 339095 w 6319932"/>
              <a:gd name="connsiteY3149" fmla="*/ 3352475 h 6319027"/>
              <a:gd name="connsiteX3150" fmla="*/ 6082137 w 6319932"/>
              <a:gd name="connsiteY3150" fmla="*/ 3349276 h 6319027"/>
              <a:gd name="connsiteX3151" fmla="*/ 6103777 w 6319932"/>
              <a:gd name="connsiteY3151" fmla="*/ 3370916 h 6319027"/>
              <a:gd name="connsiteX3152" fmla="*/ 6082137 w 6319932"/>
              <a:gd name="connsiteY3152" fmla="*/ 3392556 h 6319027"/>
              <a:gd name="connsiteX3153" fmla="*/ 6060497 w 6319932"/>
              <a:gd name="connsiteY3153" fmla="*/ 3370916 h 6319027"/>
              <a:gd name="connsiteX3154" fmla="*/ 6082137 w 6319932"/>
              <a:gd name="connsiteY3154" fmla="*/ 3349276 h 6319027"/>
              <a:gd name="connsiteX3155" fmla="*/ 237795 w 6319932"/>
              <a:gd name="connsiteY3155" fmla="*/ 3349214 h 6319027"/>
              <a:gd name="connsiteX3156" fmla="*/ 259498 w 6319932"/>
              <a:gd name="connsiteY3156" fmla="*/ 3370916 h 6319027"/>
              <a:gd name="connsiteX3157" fmla="*/ 237795 w 6319932"/>
              <a:gd name="connsiteY3157" fmla="*/ 3392619 h 6319027"/>
              <a:gd name="connsiteX3158" fmla="*/ 216092 w 6319932"/>
              <a:gd name="connsiteY3158" fmla="*/ 3370916 h 6319027"/>
              <a:gd name="connsiteX3159" fmla="*/ 237795 w 6319932"/>
              <a:gd name="connsiteY3159" fmla="*/ 3349214 h 6319027"/>
              <a:gd name="connsiteX3160" fmla="*/ 6183419 w 6319932"/>
              <a:gd name="connsiteY3160" fmla="*/ 3345723 h 6319027"/>
              <a:gd name="connsiteX3161" fmla="*/ 6208624 w 6319932"/>
              <a:gd name="connsiteY3161" fmla="*/ 3370928 h 6319027"/>
              <a:gd name="connsiteX3162" fmla="*/ 6183419 w 6319932"/>
              <a:gd name="connsiteY3162" fmla="*/ 3396133 h 6319027"/>
              <a:gd name="connsiteX3163" fmla="*/ 6158214 w 6319932"/>
              <a:gd name="connsiteY3163" fmla="*/ 3370928 h 6319027"/>
              <a:gd name="connsiteX3164" fmla="*/ 6183419 w 6319932"/>
              <a:gd name="connsiteY3164" fmla="*/ 3345723 h 6319027"/>
              <a:gd name="connsiteX3165" fmla="*/ 136513 w 6319932"/>
              <a:gd name="connsiteY3165" fmla="*/ 3345723 h 6319027"/>
              <a:gd name="connsiteX3166" fmla="*/ 161717 w 6319932"/>
              <a:gd name="connsiteY3166" fmla="*/ 3370928 h 6319027"/>
              <a:gd name="connsiteX3167" fmla="*/ 136513 w 6319932"/>
              <a:gd name="connsiteY3167" fmla="*/ 3396133 h 6319027"/>
              <a:gd name="connsiteX3168" fmla="*/ 111308 w 6319932"/>
              <a:gd name="connsiteY3168" fmla="*/ 3370928 h 6319027"/>
              <a:gd name="connsiteX3169" fmla="*/ 136513 w 6319932"/>
              <a:gd name="connsiteY3169" fmla="*/ 3345723 h 6319027"/>
              <a:gd name="connsiteX3170" fmla="*/ 6284684 w 6319932"/>
              <a:gd name="connsiteY3170" fmla="*/ 3342777 h 6319027"/>
              <a:gd name="connsiteX3171" fmla="*/ 6312846 w 6319932"/>
              <a:gd name="connsiteY3171" fmla="*/ 3370938 h 6319027"/>
              <a:gd name="connsiteX3172" fmla="*/ 6284684 w 6319932"/>
              <a:gd name="connsiteY3172" fmla="*/ 3399100 h 6319027"/>
              <a:gd name="connsiteX3173" fmla="*/ 6256523 w 6319932"/>
              <a:gd name="connsiteY3173" fmla="*/ 3370938 h 6319027"/>
              <a:gd name="connsiteX3174" fmla="*/ 6284684 w 6319932"/>
              <a:gd name="connsiteY3174" fmla="*/ 3342777 h 6319027"/>
              <a:gd name="connsiteX3175" fmla="*/ 35246 w 6319932"/>
              <a:gd name="connsiteY3175" fmla="*/ 3342777 h 6319027"/>
              <a:gd name="connsiteX3176" fmla="*/ 63408 w 6319932"/>
              <a:gd name="connsiteY3176" fmla="*/ 3370938 h 6319027"/>
              <a:gd name="connsiteX3177" fmla="*/ 35246 w 6319932"/>
              <a:gd name="connsiteY3177" fmla="*/ 3399100 h 6319027"/>
              <a:gd name="connsiteX3178" fmla="*/ 7085 w 6319932"/>
              <a:gd name="connsiteY3178" fmla="*/ 3370938 h 6319027"/>
              <a:gd name="connsiteX3179" fmla="*/ 35246 w 6319932"/>
              <a:gd name="connsiteY3179" fmla="*/ 3342777 h 6319027"/>
              <a:gd name="connsiteX3180" fmla="*/ 5582327 w 6319932"/>
              <a:gd name="connsiteY3180" fmla="*/ 3261650 h 6319027"/>
              <a:gd name="connsiteX3181" fmla="*/ 5585947 w 6319932"/>
              <a:gd name="connsiteY3181" fmla="*/ 3265270 h 6319027"/>
              <a:gd name="connsiteX3182" fmla="*/ 5582327 w 6319932"/>
              <a:gd name="connsiteY3182" fmla="*/ 3268890 h 6319027"/>
              <a:gd name="connsiteX3183" fmla="*/ 5578707 w 6319932"/>
              <a:gd name="connsiteY3183" fmla="*/ 3265270 h 6319027"/>
              <a:gd name="connsiteX3184" fmla="*/ 5582327 w 6319932"/>
              <a:gd name="connsiteY3184" fmla="*/ 3261650 h 6319027"/>
              <a:gd name="connsiteX3185" fmla="*/ 737605 w 6319932"/>
              <a:gd name="connsiteY3185" fmla="*/ 3261565 h 6319027"/>
              <a:gd name="connsiteX3186" fmla="*/ 741311 w 6319932"/>
              <a:gd name="connsiteY3186" fmla="*/ 3265270 h 6319027"/>
              <a:gd name="connsiteX3187" fmla="*/ 737605 w 6319932"/>
              <a:gd name="connsiteY3187" fmla="*/ 3268975 h 6319027"/>
              <a:gd name="connsiteX3188" fmla="*/ 733900 w 6319932"/>
              <a:gd name="connsiteY3188" fmla="*/ 3265270 h 6319027"/>
              <a:gd name="connsiteX3189" fmla="*/ 737605 w 6319932"/>
              <a:gd name="connsiteY3189" fmla="*/ 3261565 h 6319027"/>
              <a:gd name="connsiteX3190" fmla="*/ 5683447 w 6319932"/>
              <a:gd name="connsiteY3190" fmla="*/ 3257744 h 6319027"/>
              <a:gd name="connsiteX3191" fmla="*/ 5690976 w 6319932"/>
              <a:gd name="connsiteY3191" fmla="*/ 3265273 h 6319027"/>
              <a:gd name="connsiteX3192" fmla="*/ 5683447 w 6319932"/>
              <a:gd name="connsiteY3192" fmla="*/ 3272802 h 6319027"/>
              <a:gd name="connsiteX3193" fmla="*/ 5675918 w 6319932"/>
              <a:gd name="connsiteY3193" fmla="*/ 3265273 h 6319027"/>
              <a:gd name="connsiteX3194" fmla="*/ 5683447 w 6319932"/>
              <a:gd name="connsiteY3194" fmla="*/ 3257744 h 6319027"/>
              <a:gd name="connsiteX3195" fmla="*/ 636485 w 6319932"/>
              <a:gd name="connsiteY3195" fmla="*/ 3257744 h 6319027"/>
              <a:gd name="connsiteX3196" fmla="*/ 644014 w 6319932"/>
              <a:gd name="connsiteY3196" fmla="*/ 3265273 h 6319027"/>
              <a:gd name="connsiteX3197" fmla="*/ 636485 w 6319932"/>
              <a:gd name="connsiteY3197" fmla="*/ 3272802 h 6319027"/>
              <a:gd name="connsiteX3198" fmla="*/ 628956 w 6319932"/>
              <a:gd name="connsiteY3198" fmla="*/ 3265273 h 6319027"/>
              <a:gd name="connsiteX3199" fmla="*/ 636485 w 6319932"/>
              <a:gd name="connsiteY3199" fmla="*/ 3257744 h 6319027"/>
              <a:gd name="connsiteX3200" fmla="*/ 5784560 w 6319932"/>
              <a:gd name="connsiteY3200" fmla="*/ 3253999 h 6319027"/>
              <a:gd name="connsiteX3201" fmla="*/ 5795836 w 6319932"/>
              <a:gd name="connsiteY3201" fmla="*/ 3265275 h 6319027"/>
              <a:gd name="connsiteX3202" fmla="*/ 5784560 w 6319932"/>
              <a:gd name="connsiteY3202" fmla="*/ 3276551 h 6319027"/>
              <a:gd name="connsiteX3203" fmla="*/ 5773284 w 6319932"/>
              <a:gd name="connsiteY3203" fmla="*/ 3265275 h 6319027"/>
              <a:gd name="connsiteX3204" fmla="*/ 5784560 w 6319932"/>
              <a:gd name="connsiteY3204" fmla="*/ 3253999 h 6319027"/>
              <a:gd name="connsiteX3205" fmla="*/ 535372 w 6319932"/>
              <a:gd name="connsiteY3205" fmla="*/ 3253929 h 6319027"/>
              <a:gd name="connsiteX3206" fmla="*/ 546718 w 6319932"/>
              <a:gd name="connsiteY3206" fmla="*/ 3265275 h 6319027"/>
              <a:gd name="connsiteX3207" fmla="*/ 535372 w 6319932"/>
              <a:gd name="connsiteY3207" fmla="*/ 3276621 h 6319027"/>
              <a:gd name="connsiteX3208" fmla="*/ 524025 w 6319932"/>
              <a:gd name="connsiteY3208" fmla="*/ 3265275 h 6319027"/>
              <a:gd name="connsiteX3209" fmla="*/ 535372 w 6319932"/>
              <a:gd name="connsiteY3209" fmla="*/ 3253929 h 6319027"/>
              <a:gd name="connsiteX3210" fmla="*/ 5885667 w 6319932"/>
              <a:gd name="connsiteY3210" fmla="*/ 3250057 h 6319027"/>
              <a:gd name="connsiteX3211" fmla="*/ 5900886 w 6319932"/>
              <a:gd name="connsiteY3211" fmla="*/ 3265277 h 6319027"/>
              <a:gd name="connsiteX3212" fmla="*/ 5885667 w 6319932"/>
              <a:gd name="connsiteY3212" fmla="*/ 3280496 h 6319027"/>
              <a:gd name="connsiteX3213" fmla="*/ 5870447 w 6319932"/>
              <a:gd name="connsiteY3213" fmla="*/ 3265277 h 6319027"/>
              <a:gd name="connsiteX3214" fmla="*/ 5885667 w 6319932"/>
              <a:gd name="connsiteY3214" fmla="*/ 3250057 h 6319027"/>
              <a:gd name="connsiteX3215" fmla="*/ 434264 w 6319932"/>
              <a:gd name="connsiteY3215" fmla="*/ 3250057 h 6319027"/>
              <a:gd name="connsiteX3216" fmla="*/ 449484 w 6319932"/>
              <a:gd name="connsiteY3216" fmla="*/ 3265277 h 6319027"/>
              <a:gd name="connsiteX3217" fmla="*/ 434264 w 6319932"/>
              <a:gd name="connsiteY3217" fmla="*/ 3280496 h 6319027"/>
              <a:gd name="connsiteX3218" fmla="*/ 419045 w 6319932"/>
              <a:gd name="connsiteY3218" fmla="*/ 3265277 h 6319027"/>
              <a:gd name="connsiteX3219" fmla="*/ 434264 w 6319932"/>
              <a:gd name="connsiteY3219" fmla="*/ 3250057 h 6319027"/>
              <a:gd name="connsiteX3220" fmla="*/ 5986769 w 6319932"/>
              <a:gd name="connsiteY3220" fmla="*/ 3246916 h 6319027"/>
              <a:gd name="connsiteX3221" fmla="*/ 6005131 w 6319932"/>
              <a:gd name="connsiteY3221" fmla="*/ 3265279 h 6319027"/>
              <a:gd name="connsiteX3222" fmla="*/ 5986769 w 6319932"/>
              <a:gd name="connsiteY3222" fmla="*/ 3283642 h 6319027"/>
              <a:gd name="connsiteX3223" fmla="*/ 5968406 w 6319932"/>
              <a:gd name="connsiteY3223" fmla="*/ 3265279 h 6319027"/>
              <a:gd name="connsiteX3224" fmla="*/ 5986769 w 6319932"/>
              <a:gd name="connsiteY3224" fmla="*/ 3246916 h 6319027"/>
              <a:gd name="connsiteX3225" fmla="*/ 333163 w 6319932"/>
              <a:gd name="connsiteY3225" fmla="*/ 3246916 h 6319027"/>
              <a:gd name="connsiteX3226" fmla="*/ 351527 w 6319932"/>
              <a:gd name="connsiteY3226" fmla="*/ 3265279 h 6319027"/>
              <a:gd name="connsiteX3227" fmla="*/ 333163 w 6319932"/>
              <a:gd name="connsiteY3227" fmla="*/ 3283642 h 6319027"/>
              <a:gd name="connsiteX3228" fmla="*/ 314801 w 6319932"/>
              <a:gd name="connsiteY3228" fmla="*/ 3265279 h 6319027"/>
              <a:gd name="connsiteX3229" fmla="*/ 333163 w 6319932"/>
              <a:gd name="connsiteY3229" fmla="*/ 3246916 h 6319027"/>
              <a:gd name="connsiteX3230" fmla="*/ 6087864 w 6319932"/>
              <a:gd name="connsiteY3230" fmla="*/ 3243641 h 6319027"/>
              <a:gd name="connsiteX3231" fmla="*/ 6109504 w 6319932"/>
              <a:gd name="connsiteY3231" fmla="*/ 3265281 h 6319027"/>
              <a:gd name="connsiteX3232" fmla="*/ 6087864 w 6319932"/>
              <a:gd name="connsiteY3232" fmla="*/ 3286921 h 6319027"/>
              <a:gd name="connsiteX3233" fmla="*/ 6066224 w 6319932"/>
              <a:gd name="connsiteY3233" fmla="*/ 3265281 h 6319027"/>
              <a:gd name="connsiteX3234" fmla="*/ 6087864 w 6319932"/>
              <a:gd name="connsiteY3234" fmla="*/ 3243641 h 6319027"/>
              <a:gd name="connsiteX3235" fmla="*/ 232068 w 6319932"/>
              <a:gd name="connsiteY3235" fmla="*/ 3243578 h 6319027"/>
              <a:gd name="connsiteX3236" fmla="*/ 253770 w 6319932"/>
              <a:gd name="connsiteY3236" fmla="*/ 3265280 h 6319027"/>
              <a:gd name="connsiteX3237" fmla="*/ 232068 w 6319932"/>
              <a:gd name="connsiteY3237" fmla="*/ 3286983 h 6319027"/>
              <a:gd name="connsiteX3238" fmla="*/ 210365 w 6319932"/>
              <a:gd name="connsiteY3238" fmla="*/ 3265280 h 6319027"/>
              <a:gd name="connsiteX3239" fmla="*/ 232068 w 6319932"/>
              <a:gd name="connsiteY3239" fmla="*/ 3243578 h 6319027"/>
              <a:gd name="connsiteX3240" fmla="*/ 6188956 w 6319932"/>
              <a:gd name="connsiteY3240" fmla="*/ 3240077 h 6319027"/>
              <a:gd name="connsiteX3241" fmla="*/ 6214161 w 6319932"/>
              <a:gd name="connsiteY3241" fmla="*/ 3265282 h 6319027"/>
              <a:gd name="connsiteX3242" fmla="*/ 6188956 w 6319932"/>
              <a:gd name="connsiteY3242" fmla="*/ 3290487 h 6319027"/>
              <a:gd name="connsiteX3243" fmla="*/ 6163751 w 6319932"/>
              <a:gd name="connsiteY3243" fmla="*/ 3265282 h 6319027"/>
              <a:gd name="connsiteX3244" fmla="*/ 6188956 w 6319932"/>
              <a:gd name="connsiteY3244" fmla="*/ 3240077 h 6319027"/>
              <a:gd name="connsiteX3245" fmla="*/ 130976 w 6319932"/>
              <a:gd name="connsiteY3245" fmla="*/ 3240077 h 6319027"/>
              <a:gd name="connsiteX3246" fmla="*/ 156180 w 6319932"/>
              <a:gd name="connsiteY3246" fmla="*/ 3265282 h 6319027"/>
              <a:gd name="connsiteX3247" fmla="*/ 130976 w 6319932"/>
              <a:gd name="connsiteY3247" fmla="*/ 3290487 h 6319027"/>
              <a:gd name="connsiteX3248" fmla="*/ 105771 w 6319932"/>
              <a:gd name="connsiteY3248" fmla="*/ 3265282 h 6319027"/>
              <a:gd name="connsiteX3249" fmla="*/ 130976 w 6319932"/>
              <a:gd name="connsiteY3249" fmla="*/ 3240077 h 6319027"/>
              <a:gd name="connsiteX3250" fmla="*/ 6290043 w 6319932"/>
              <a:gd name="connsiteY3250" fmla="*/ 3237182 h 6319027"/>
              <a:gd name="connsiteX3251" fmla="*/ 6318145 w 6319932"/>
              <a:gd name="connsiteY3251" fmla="*/ 3265284 h 6319027"/>
              <a:gd name="connsiteX3252" fmla="*/ 6290043 w 6319932"/>
              <a:gd name="connsiteY3252" fmla="*/ 3293386 h 6319027"/>
              <a:gd name="connsiteX3253" fmla="*/ 6261941 w 6319932"/>
              <a:gd name="connsiteY3253" fmla="*/ 3265284 h 6319027"/>
              <a:gd name="connsiteX3254" fmla="*/ 6290043 w 6319932"/>
              <a:gd name="connsiteY3254" fmla="*/ 3237182 h 6319027"/>
              <a:gd name="connsiteX3255" fmla="*/ 29888 w 6319932"/>
              <a:gd name="connsiteY3255" fmla="*/ 3237182 h 6319027"/>
              <a:gd name="connsiteX3256" fmla="*/ 57990 w 6319932"/>
              <a:gd name="connsiteY3256" fmla="*/ 3265284 h 6319027"/>
              <a:gd name="connsiteX3257" fmla="*/ 29888 w 6319932"/>
              <a:gd name="connsiteY3257" fmla="*/ 3293386 h 6319027"/>
              <a:gd name="connsiteX3258" fmla="*/ 1786 w 6319932"/>
              <a:gd name="connsiteY3258" fmla="*/ 3265284 h 6319027"/>
              <a:gd name="connsiteX3259" fmla="*/ 29888 w 6319932"/>
              <a:gd name="connsiteY3259" fmla="*/ 3237182 h 6319027"/>
              <a:gd name="connsiteX3260" fmla="*/ 5584634 w 6319932"/>
              <a:gd name="connsiteY3260" fmla="*/ 3156339 h 6319027"/>
              <a:gd name="connsiteX3261" fmla="*/ 5587809 w 6319932"/>
              <a:gd name="connsiteY3261" fmla="*/ 3159513 h 6319027"/>
              <a:gd name="connsiteX3262" fmla="*/ 5584634 w 6319932"/>
              <a:gd name="connsiteY3262" fmla="*/ 3162684 h 6319027"/>
              <a:gd name="connsiteX3263" fmla="*/ 5581460 w 6319932"/>
              <a:gd name="connsiteY3263" fmla="*/ 3159513 h 6319027"/>
              <a:gd name="connsiteX3264" fmla="*/ 5584634 w 6319932"/>
              <a:gd name="connsiteY3264" fmla="*/ 3156339 h 6319027"/>
              <a:gd name="connsiteX3265" fmla="*/ 735298 w 6319932"/>
              <a:gd name="connsiteY3265" fmla="*/ 3156339 h 6319027"/>
              <a:gd name="connsiteX3266" fmla="*/ 738473 w 6319932"/>
              <a:gd name="connsiteY3266" fmla="*/ 3159513 h 6319027"/>
              <a:gd name="connsiteX3267" fmla="*/ 735298 w 6319932"/>
              <a:gd name="connsiteY3267" fmla="*/ 3162684 h 6319027"/>
              <a:gd name="connsiteX3268" fmla="*/ 732123 w 6319932"/>
              <a:gd name="connsiteY3268" fmla="*/ 3159513 h 6319027"/>
              <a:gd name="connsiteX3269" fmla="*/ 735298 w 6319932"/>
              <a:gd name="connsiteY3269" fmla="*/ 3156339 h 6319027"/>
              <a:gd name="connsiteX3270" fmla="*/ 5685662 w 6319932"/>
              <a:gd name="connsiteY3270" fmla="*/ 3151909 h 6319027"/>
              <a:gd name="connsiteX3271" fmla="*/ 5693266 w 6319932"/>
              <a:gd name="connsiteY3271" fmla="*/ 3159513 h 6319027"/>
              <a:gd name="connsiteX3272" fmla="*/ 5685662 w 6319932"/>
              <a:gd name="connsiteY3272" fmla="*/ 3167113 h 6319027"/>
              <a:gd name="connsiteX3273" fmla="*/ 5678058 w 6319932"/>
              <a:gd name="connsiteY3273" fmla="*/ 3159513 h 6319027"/>
              <a:gd name="connsiteX3274" fmla="*/ 5685662 w 6319932"/>
              <a:gd name="connsiteY3274" fmla="*/ 3151909 h 6319027"/>
              <a:gd name="connsiteX3275" fmla="*/ 634269 w 6319932"/>
              <a:gd name="connsiteY3275" fmla="*/ 3151909 h 6319027"/>
              <a:gd name="connsiteX3276" fmla="*/ 641872 w 6319932"/>
              <a:gd name="connsiteY3276" fmla="*/ 3159513 h 6319027"/>
              <a:gd name="connsiteX3277" fmla="*/ 634269 w 6319932"/>
              <a:gd name="connsiteY3277" fmla="*/ 3167113 h 6319027"/>
              <a:gd name="connsiteX3278" fmla="*/ 626665 w 6319932"/>
              <a:gd name="connsiteY3278" fmla="*/ 3159513 h 6319027"/>
              <a:gd name="connsiteX3279" fmla="*/ 634269 w 6319932"/>
              <a:gd name="connsiteY3279" fmla="*/ 3151909 h 6319027"/>
              <a:gd name="connsiteX3280" fmla="*/ 5786690 w 6319932"/>
              <a:gd name="connsiteY3280" fmla="*/ 3148237 h 6319027"/>
              <a:gd name="connsiteX3281" fmla="*/ 5797966 w 6319932"/>
              <a:gd name="connsiteY3281" fmla="*/ 3159513 h 6319027"/>
              <a:gd name="connsiteX3282" fmla="*/ 5786690 w 6319932"/>
              <a:gd name="connsiteY3282" fmla="*/ 3170786 h 6319027"/>
              <a:gd name="connsiteX3283" fmla="*/ 5775414 w 6319932"/>
              <a:gd name="connsiteY3283" fmla="*/ 3159513 h 6319027"/>
              <a:gd name="connsiteX3284" fmla="*/ 5786690 w 6319932"/>
              <a:gd name="connsiteY3284" fmla="*/ 3148237 h 6319027"/>
              <a:gd name="connsiteX3285" fmla="*/ 533242 w 6319932"/>
              <a:gd name="connsiteY3285" fmla="*/ 3148237 h 6319027"/>
              <a:gd name="connsiteX3286" fmla="*/ 544517 w 6319932"/>
              <a:gd name="connsiteY3286" fmla="*/ 3159513 h 6319027"/>
              <a:gd name="connsiteX3287" fmla="*/ 533242 w 6319932"/>
              <a:gd name="connsiteY3287" fmla="*/ 3170786 h 6319027"/>
              <a:gd name="connsiteX3288" fmla="*/ 521966 w 6319932"/>
              <a:gd name="connsiteY3288" fmla="*/ 3159513 h 6319027"/>
              <a:gd name="connsiteX3289" fmla="*/ 533242 w 6319932"/>
              <a:gd name="connsiteY3289" fmla="*/ 3148237 h 6319027"/>
              <a:gd name="connsiteX3290" fmla="*/ 5887718 w 6319932"/>
              <a:gd name="connsiteY3290" fmla="*/ 3144362 h 6319027"/>
              <a:gd name="connsiteX3291" fmla="*/ 5902871 w 6319932"/>
              <a:gd name="connsiteY3291" fmla="*/ 3159513 h 6319027"/>
              <a:gd name="connsiteX3292" fmla="*/ 5887718 w 6319932"/>
              <a:gd name="connsiteY3292" fmla="*/ 3174662 h 6319027"/>
              <a:gd name="connsiteX3293" fmla="*/ 5872565 w 6319932"/>
              <a:gd name="connsiteY3293" fmla="*/ 3159513 h 6319027"/>
              <a:gd name="connsiteX3294" fmla="*/ 5887718 w 6319932"/>
              <a:gd name="connsiteY3294" fmla="*/ 3144362 h 6319027"/>
              <a:gd name="connsiteX3295" fmla="*/ 432214 w 6319932"/>
              <a:gd name="connsiteY3295" fmla="*/ 3144294 h 6319027"/>
              <a:gd name="connsiteX3296" fmla="*/ 447434 w 6319932"/>
              <a:gd name="connsiteY3296" fmla="*/ 3159513 h 6319027"/>
              <a:gd name="connsiteX3297" fmla="*/ 432214 w 6319932"/>
              <a:gd name="connsiteY3297" fmla="*/ 3174728 h 6319027"/>
              <a:gd name="connsiteX3298" fmla="*/ 416994 w 6319932"/>
              <a:gd name="connsiteY3298" fmla="*/ 3159513 h 6319027"/>
              <a:gd name="connsiteX3299" fmla="*/ 432214 w 6319932"/>
              <a:gd name="connsiteY3299" fmla="*/ 3144294 h 6319027"/>
              <a:gd name="connsiteX3300" fmla="*/ 5988746 w 6319932"/>
              <a:gd name="connsiteY3300" fmla="*/ 3141482 h 6319027"/>
              <a:gd name="connsiteX3301" fmla="*/ 6006778 w 6319932"/>
              <a:gd name="connsiteY3301" fmla="*/ 3159513 h 6319027"/>
              <a:gd name="connsiteX3302" fmla="*/ 5988746 w 6319932"/>
              <a:gd name="connsiteY3302" fmla="*/ 3177542 h 6319027"/>
              <a:gd name="connsiteX3303" fmla="*/ 5970714 w 6319932"/>
              <a:gd name="connsiteY3303" fmla="*/ 3159513 h 6319027"/>
              <a:gd name="connsiteX3304" fmla="*/ 5988746 w 6319932"/>
              <a:gd name="connsiteY3304" fmla="*/ 3141482 h 6319027"/>
              <a:gd name="connsiteX3305" fmla="*/ 331186 w 6319932"/>
              <a:gd name="connsiteY3305" fmla="*/ 3141151 h 6319027"/>
              <a:gd name="connsiteX3306" fmla="*/ 349550 w 6319932"/>
              <a:gd name="connsiteY3306" fmla="*/ 3159513 h 6319027"/>
              <a:gd name="connsiteX3307" fmla="*/ 331186 w 6319932"/>
              <a:gd name="connsiteY3307" fmla="*/ 3177873 h 6319027"/>
              <a:gd name="connsiteX3308" fmla="*/ 312822 w 6319932"/>
              <a:gd name="connsiteY3308" fmla="*/ 3159513 h 6319027"/>
              <a:gd name="connsiteX3309" fmla="*/ 331186 w 6319932"/>
              <a:gd name="connsiteY3309" fmla="*/ 3141151 h 6319027"/>
              <a:gd name="connsiteX3310" fmla="*/ 6089774 w 6319932"/>
              <a:gd name="connsiteY3310" fmla="*/ 3137874 h 6319027"/>
              <a:gd name="connsiteX3311" fmla="*/ 6111414 w 6319932"/>
              <a:gd name="connsiteY3311" fmla="*/ 3159513 h 6319027"/>
              <a:gd name="connsiteX3312" fmla="*/ 6089774 w 6319932"/>
              <a:gd name="connsiteY3312" fmla="*/ 3181151 h 6319027"/>
              <a:gd name="connsiteX3313" fmla="*/ 6068134 w 6319932"/>
              <a:gd name="connsiteY3313" fmla="*/ 3159513 h 6319027"/>
              <a:gd name="connsiteX3314" fmla="*/ 6089774 w 6319932"/>
              <a:gd name="connsiteY3314" fmla="*/ 3137874 h 6319027"/>
              <a:gd name="connsiteX3315" fmla="*/ 230157 w 6319932"/>
              <a:gd name="connsiteY3315" fmla="*/ 3137811 h 6319027"/>
              <a:gd name="connsiteX3316" fmla="*/ 251860 w 6319932"/>
              <a:gd name="connsiteY3316" fmla="*/ 3159513 h 6319027"/>
              <a:gd name="connsiteX3317" fmla="*/ 230157 w 6319932"/>
              <a:gd name="connsiteY3317" fmla="*/ 3181213 h 6319027"/>
              <a:gd name="connsiteX3318" fmla="*/ 208456 w 6319932"/>
              <a:gd name="connsiteY3318" fmla="*/ 3159513 h 6319027"/>
              <a:gd name="connsiteX3319" fmla="*/ 230157 w 6319932"/>
              <a:gd name="connsiteY3319" fmla="*/ 3137811 h 6319027"/>
              <a:gd name="connsiteX3320" fmla="*/ 6190802 w 6319932"/>
              <a:gd name="connsiteY3320" fmla="*/ 3134310 h 6319027"/>
              <a:gd name="connsiteX3321" fmla="*/ 6216007 w 6319932"/>
              <a:gd name="connsiteY3321" fmla="*/ 3159513 h 6319027"/>
              <a:gd name="connsiteX3322" fmla="*/ 6190802 w 6319932"/>
              <a:gd name="connsiteY3322" fmla="*/ 3184715 h 6319027"/>
              <a:gd name="connsiteX3323" fmla="*/ 6165597 w 6319932"/>
              <a:gd name="connsiteY3323" fmla="*/ 3159513 h 6319027"/>
              <a:gd name="connsiteX3324" fmla="*/ 6190802 w 6319932"/>
              <a:gd name="connsiteY3324" fmla="*/ 3134310 h 6319027"/>
              <a:gd name="connsiteX3325" fmla="*/ 129129 w 6319932"/>
              <a:gd name="connsiteY3325" fmla="*/ 3134306 h 6319027"/>
              <a:gd name="connsiteX3326" fmla="*/ 154334 w 6319932"/>
              <a:gd name="connsiteY3326" fmla="*/ 3159513 h 6319027"/>
              <a:gd name="connsiteX3327" fmla="*/ 129129 w 6319932"/>
              <a:gd name="connsiteY3327" fmla="*/ 3184715 h 6319027"/>
              <a:gd name="connsiteX3328" fmla="*/ 103924 w 6319932"/>
              <a:gd name="connsiteY3328" fmla="*/ 3159513 h 6319027"/>
              <a:gd name="connsiteX3329" fmla="*/ 129129 w 6319932"/>
              <a:gd name="connsiteY3329" fmla="*/ 3134306 h 6319027"/>
              <a:gd name="connsiteX3330" fmla="*/ 28101 w 6319932"/>
              <a:gd name="connsiteY3330" fmla="*/ 3131408 h 6319027"/>
              <a:gd name="connsiteX3331" fmla="*/ 56203 w 6319932"/>
              <a:gd name="connsiteY3331" fmla="*/ 3159510 h 6319027"/>
              <a:gd name="connsiteX3332" fmla="*/ 28101 w 6319932"/>
              <a:gd name="connsiteY3332" fmla="*/ 3187610 h 6319027"/>
              <a:gd name="connsiteX3333" fmla="*/ 0 w 6319932"/>
              <a:gd name="connsiteY3333" fmla="*/ 3159510 h 6319027"/>
              <a:gd name="connsiteX3334" fmla="*/ 28101 w 6319932"/>
              <a:gd name="connsiteY3334" fmla="*/ 3131408 h 6319027"/>
              <a:gd name="connsiteX3335" fmla="*/ 6291830 w 6319932"/>
              <a:gd name="connsiteY3335" fmla="*/ 3131407 h 6319027"/>
              <a:gd name="connsiteX3336" fmla="*/ 6319932 w 6319932"/>
              <a:gd name="connsiteY3336" fmla="*/ 3159510 h 6319027"/>
              <a:gd name="connsiteX3337" fmla="*/ 6291830 w 6319932"/>
              <a:gd name="connsiteY3337" fmla="*/ 3187610 h 6319027"/>
              <a:gd name="connsiteX3338" fmla="*/ 6263728 w 6319932"/>
              <a:gd name="connsiteY3338" fmla="*/ 3159510 h 6319027"/>
              <a:gd name="connsiteX3339" fmla="*/ 6291830 w 6319932"/>
              <a:gd name="connsiteY3339" fmla="*/ 3131407 h 6319027"/>
              <a:gd name="connsiteX3340" fmla="*/ 5582327 w 6319932"/>
              <a:gd name="connsiteY3340" fmla="*/ 3050133 h 6319027"/>
              <a:gd name="connsiteX3341" fmla="*/ 5585947 w 6319932"/>
              <a:gd name="connsiteY3341" fmla="*/ 3053754 h 6319027"/>
              <a:gd name="connsiteX3342" fmla="*/ 5582327 w 6319932"/>
              <a:gd name="connsiteY3342" fmla="*/ 3057375 h 6319027"/>
              <a:gd name="connsiteX3343" fmla="*/ 5578707 w 6319932"/>
              <a:gd name="connsiteY3343" fmla="*/ 3053754 h 6319027"/>
              <a:gd name="connsiteX3344" fmla="*/ 5582327 w 6319932"/>
              <a:gd name="connsiteY3344" fmla="*/ 3050133 h 6319027"/>
              <a:gd name="connsiteX3345" fmla="*/ 737605 w 6319932"/>
              <a:gd name="connsiteY3345" fmla="*/ 3050048 h 6319027"/>
              <a:gd name="connsiteX3346" fmla="*/ 741311 w 6319932"/>
              <a:gd name="connsiteY3346" fmla="*/ 3053754 h 6319027"/>
              <a:gd name="connsiteX3347" fmla="*/ 737605 w 6319932"/>
              <a:gd name="connsiteY3347" fmla="*/ 3057460 h 6319027"/>
              <a:gd name="connsiteX3348" fmla="*/ 733900 w 6319932"/>
              <a:gd name="connsiteY3348" fmla="*/ 3053754 h 6319027"/>
              <a:gd name="connsiteX3349" fmla="*/ 737605 w 6319932"/>
              <a:gd name="connsiteY3349" fmla="*/ 3050048 h 6319027"/>
              <a:gd name="connsiteX3350" fmla="*/ 5683447 w 6319932"/>
              <a:gd name="connsiteY3350" fmla="*/ 3046223 h 6319027"/>
              <a:gd name="connsiteX3351" fmla="*/ 5690976 w 6319932"/>
              <a:gd name="connsiteY3351" fmla="*/ 3053751 h 6319027"/>
              <a:gd name="connsiteX3352" fmla="*/ 5683447 w 6319932"/>
              <a:gd name="connsiteY3352" fmla="*/ 3061281 h 6319027"/>
              <a:gd name="connsiteX3353" fmla="*/ 5675918 w 6319932"/>
              <a:gd name="connsiteY3353" fmla="*/ 3053751 h 6319027"/>
              <a:gd name="connsiteX3354" fmla="*/ 5683447 w 6319932"/>
              <a:gd name="connsiteY3354" fmla="*/ 3046223 h 6319027"/>
              <a:gd name="connsiteX3355" fmla="*/ 636485 w 6319932"/>
              <a:gd name="connsiteY3355" fmla="*/ 3046223 h 6319027"/>
              <a:gd name="connsiteX3356" fmla="*/ 644014 w 6319932"/>
              <a:gd name="connsiteY3356" fmla="*/ 3053751 h 6319027"/>
              <a:gd name="connsiteX3357" fmla="*/ 636485 w 6319932"/>
              <a:gd name="connsiteY3357" fmla="*/ 3061281 h 6319027"/>
              <a:gd name="connsiteX3358" fmla="*/ 628956 w 6319932"/>
              <a:gd name="connsiteY3358" fmla="*/ 3053751 h 6319027"/>
              <a:gd name="connsiteX3359" fmla="*/ 636485 w 6319932"/>
              <a:gd name="connsiteY3359" fmla="*/ 3046223 h 6319027"/>
              <a:gd name="connsiteX3360" fmla="*/ 5784560 w 6319932"/>
              <a:gd name="connsiteY3360" fmla="*/ 3042472 h 6319027"/>
              <a:gd name="connsiteX3361" fmla="*/ 5795836 w 6319932"/>
              <a:gd name="connsiteY3361" fmla="*/ 3053750 h 6319027"/>
              <a:gd name="connsiteX3362" fmla="*/ 5784560 w 6319932"/>
              <a:gd name="connsiteY3362" fmla="*/ 3065027 h 6319027"/>
              <a:gd name="connsiteX3363" fmla="*/ 5773284 w 6319932"/>
              <a:gd name="connsiteY3363" fmla="*/ 3053750 h 6319027"/>
              <a:gd name="connsiteX3364" fmla="*/ 5784560 w 6319932"/>
              <a:gd name="connsiteY3364" fmla="*/ 3042472 h 6319027"/>
              <a:gd name="connsiteX3365" fmla="*/ 535372 w 6319932"/>
              <a:gd name="connsiteY3365" fmla="*/ 3042401 h 6319027"/>
              <a:gd name="connsiteX3366" fmla="*/ 546718 w 6319932"/>
              <a:gd name="connsiteY3366" fmla="*/ 3053750 h 6319027"/>
              <a:gd name="connsiteX3367" fmla="*/ 535372 w 6319932"/>
              <a:gd name="connsiteY3367" fmla="*/ 3065098 h 6319027"/>
              <a:gd name="connsiteX3368" fmla="*/ 524025 w 6319932"/>
              <a:gd name="connsiteY3368" fmla="*/ 3053750 h 6319027"/>
              <a:gd name="connsiteX3369" fmla="*/ 535372 w 6319932"/>
              <a:gd name="connsiteY3369" fmla="*/ 3042401 h 6319027"/>
              <a:gd name="connsiteX3370" fmla="*/ 5885667 w 6319932"/>
              <a:gd name="connsiteY3370" fmla="*/ 3038527 h 6319027"/>
              <a:gd name="connsiteX3371" fmla="*/ 5900886 w 6319932"/>
              <a:gd name="connsiteY3371" fmla="*/ 3053747 h 6319027"/>
              <a:gd name="connsiteX3372" fmla="*/ 5885667 w 6319932"/>
              <a:gd name="connsiteY3372" fmla="*/ 3068968 h 6319027"/>
              <a:gd name="connsiteX3373" fmla="*/ 5870447 w 6319932"/>
              <a:gd name="connsiteY3373" fmla="*/ 3053747 h 6319027"/>
              <a:gd name="connsiteX3374" fmla="*/ 5885667 w 6319932"/>
              <a:gd name="connsiteY3374" fmla="*/ 3038527 h 6319027"/>
              <a:gd name="connsiteX3375" fmla="*/ 434264 w 6319932"/>
              <a:gd name="connsiteY3375" fmla="*/ 3038527 h 6319027"/>
              <a:gd name="connsiteX3376" fmla="*/ 449484 w 6319932"/>
              <a:gd name="connsiteY3376" fmla="*/ 3053747 h 6319027"/>
              <a:gd name="connsiteX3377" fmla="*/ 434264 w 6319932"/>
              <a:gd name="connsiteY3377" fmla="*/ 3068968 h 6319027"/>
              <a:gd name="connsiteX3378" fmla="*/ 419045 w 6319932"/>
              <a:gd name="connsiteY3378" fmla="*/ 3053747 h 6319027"/>
              <a:gd name="connsiteX3379" fmla="*/ 434264 w 6319932"/>
              <a:gd name="connsiteY3379" fmla="*/ 3038527 h 6319027"/>
              <a:gd name="connsiteX3380" fmla="*/ 5986769 w 6319932"/>
              <a:gd name="connsiteY3380" fmla="*/ 3035382 h 6319027"/>
              <a:gd name="connsiteX3381" fmla="*/ 6005131 w 6319932"/>
              <a:gd name="connsiteY3381" fmla="*/ 3053744 h 6319027"/>
              <a:gd name="connsiteX3382" fmla="*/ 5986769 w 6319932"/>
              <a:gd name="connsiteY3382" fmla="*/ 3072108 h 6319027"/>
              <a:gd name="connsiteX3383" fmla="*/ 5968406 w 6319932"/>
              <a:gd name="connsiteY3383" fmla="*/ 3053744 h 6319027"/>
              <a:gd name="connsiteX3384" fmla="*/ 5986769 w 6319932"/>
              <a:gd name="connsiteY3384" fmla="*/ 3035382 h 6319027"/>
              <a:gd name="connsiteX3385" fmla="*/ 333163 w 6319932"/>
              <a:gd name="connsiteY3385" fmla="*/ 3035382 h 6319027"/>
              <a:gd name="connsiteX3386" fmla="*/ 351527 w 6319932"/>
              <a:gd name="connsiteY3386" fmla="*/ 3053744 h 6319027"/>
              <a:gd name="connsiteX3387" fmla="*/ 333163 w 6319932"/>
              <a:gd name="connsiteY3387" fmla="*/ 3072108 h 6319027"/>
              <a:gd name="connsiteX3388" fmla="*/ 314801 w 6319932"/>
              <a:gd name="connsiteY3388" fmla="*/ 3053744 h 6319027"/>
              <a:gd name="connsiteX3389" fmla="*/ 333163 w 6319932"/>
              <a:gd name="connsiteY3389" fmla="*/ 3035382 h 6319027"/>
              <a:gd name="connsiteX3390" fmla="*/ 6087864 w 6319932"/>
              <a:gd name="connsiteY3390" fmla="*/ 3032103 h 6319027"/>
              <a:gd name="connsiteX3391" fmla="*/ 6109504 w 6319932"/>
              <a:gd name="connsiteY3391" fmla="*/ 3053743 h 6319027"/>
              <a:gd name="connsiteX3392" fmla="*/ 6087864 w 6319932"/>
              <a:gd name="connsiteY3392" fmla="*/ 3075383 h 6319027"/>
              <a:gd name="connsiteX3393" fmla="*/ 6066224 w 6319932"/>
              <a:gd name="connsiteY3393" fmla="*/ 3053743 h 6319027"/>
              <a:gd name="connsiteX3394" fmla="*/ 6087864 w 6319932"/>
              <a:gd name="connsiteY3394" fmla="*/ 3032103 h 6319027"/>
              <a:gd name="connsiteX3395" fmla="*/ 232068 w 6319932"/>
              <a:gd name="connsiteY3395" fmla="*/ 3032039 h 6319027"/>
              <a:gd name="connsiteX3396" fmla="*/ 253770 w 6319932"/>
              <a:gd name="connsiteY3396" fmla="*/ 3053743 h 6319027"/>
              <a:gd name="connsiteX3397" fmla="*/ 232068 w 6319932"/>
              <a:gd name="connsiteY3397" fmla="*/ 3075448 h 6319027"/>
              <a:gd name="connsiteX3398" fmla="*/ 210365 w 6319932"/>
              <a:gd name="connsiteY3398" fmla="*/ 3053743 h 6319027"/>
              <a:gd name="connsiteX3399" fmla="*/ 232068 w 6319932"/>
              <a:gd name="connsiteY3399" fmla="*/ 3032039 h 6319027"/>
              <a:gd name="connsiteX3400" fmla="*/ 6188956 w 6319932"/>
              <a:gd name="connsiteY3400" fmla="*/ 3028531 h 6319027"/>
              <a:gd name="connsiteX3401" fmla="*/ 6214161 w 6319932"/>
              <a:gd name="connsiteY3401" fmla="*/ 3053737 h 6319027"/>
              <a:gd name="connsiteX3402" fmla="*/ 6188956 w 6319932"/>
              <a:gd name="connsiteY3402" fmla="*/ 3078942 h 6319027"/>
              <a:gd name="connsiteX3403" fmla="*/ 6163751 w 6319932"/>
              <a:gd name="connsiteY3403" fmla="*/ 3053737 h 6319027"/>
              <a:gd name="connsiteX3404" fmla="*/ 6188956 w 6319932"/>
              <a:gd name="connsiteY3404" fmla="*/ 3028531 h 6319027"/>
              <a:gd name="connsiteX3405" fmla="*/ 130975 w 6319932"/>
              <a:gd name="connsiteY3405" fmla="*/ 3028531 h 6319027"/>
              <a:gd name="connsiteX3406" fmla="*/ 156180 w 6319932"/>
              <a:gd name="connsiteY3406" fmla="*/ 3053737 h 6319027"/>
              <a:gd name="connsiteX3407" fmla="*/ 130975 w 6319932"/>
              <a:gd name="connsiteY3407" fmla="*/ 3078944 h 6319027"/>
              <a:gd name="connsiteX3408" fmla="*/ 105770 w 6319932"/>
              <a:gd name="connsiteY3408" fmla="*/ 3053737 h 6319027"/>
              <a:gd name="connsiteX3409" fmla="*/ 130975 w 6319932"/>
              <a:gd name="connsiteY3409" fmla="*/ 3028531 h 6319027"/>
              <a:gd name="connsiteX3410" fmla="*/ 29888 w 6319932"/>
              <a:gd name="connsiteY3410" fmla="*/ 3025633 h 6319027"/>
              <a:gd name="connsiteX3411" fmla="*/ 57990 w 6319932"/>
              <a:gd name="connsiteY3411" fmla="*/ 3053736 h 6319027"/>
              <a:gd name="connsiteX3412" fmla="*/ 29888 w 6319932"/>
              <a:gd name="connsiteY3412" fmla="*/ 3081838 h 6319027"/>
              <a:gd name="connsiteX3413" fmla="*/ 1786 w 6319932"/>
              <a:gd name="connsiteY3413" fmla="*/ 3053736 h 6319027"/>
              <a:gd name="connsiteX3414" fmla="*/ 29888 w 6319932"/>
              <a:gd name="connsiteY3414" fmla="*/ 3025633 h 6319027"/>
              <a:gd name="connsiteX3415" fmla="*/ 6290043 w 6319932"/>
              <a:gd name="connsiteY3415" fmla="*/ 3025631 h 6319027"/>
              <a:gd name="connsiteX3416" fmla="*/ 6318145 w 6319932"/>
              <a:gd name="connsiteY3416" fmla="*/ 3053734 h 6319027"/>
              <a:gd name="connsiteX3417" fmla="*/ 6290043 w 6319932"/>
              <a:gd name="connsiteY3417" fmla="*/ 3081836 h 6319027"/>
              <a:gd name="connsiteX3418" fmla="*/ 6261941 w 6319932"/>
              <a:gd name="connsiteY3418" fmla="*/ 3053734 h 6319027"/>
              <a:gd name="connsiteX3419" fmla="*/ 6290043 w 6319932"/>
              <a:gd name="connsiteY3419" fmla="*/ 3025631 h 6319027"/>
              <a:gd name="connsiteX3420" fmla="*/ 5575408 w 6319932"/>
              <a:gd name="connsiteY3420" fmla="*/ 2944570 h 6319027"/>
              <a:gd name="connsiteX3421" fmla="*/ 5579028 w 6319932"/>
              <a:gd name="connsiteY3421" fmla="*/ 2948188 h 6319027"/>
              <a:gd name="connsiteX3422" fmla="*/ 5575408 w 6319932"/>
              <a:gd name="connsiteY3422" fmla="*/ 2951809 h 6319027"/>
              <a:gd name="connsiteX3423" fmla="*/ 5571788 w 6319932"/>
              <a:gd name="connsiteY3423" fmla="*/ 2948188 h 6319027"/>
              <a:gd name="connsiteX3424" fmla="*/ 5575408 w 6319932"/>
              <a:gd name="connsiteY3424" fmla="*/ 2944570 h 6319027"/>
              <a:gd name="connsiteX3425" fmla="*/ 744524 w 6319932"/>
              <a:gd name="connsiteY3425" fmla="*/ 2944482 h 6319027"/>
              <a:gd name="connsiteX3426" fmla="*/ 748230 w 6319932"/>
              <a:gd name="connsiteY3426" fmla="*/ 2948188 h 6319027"/>
              <a:gd name="connsiteX3427" fmla="*/ 744524 w 6319932"/>
              <a:gd name="connsiteY3427" fmla="*/ 2951892 h 6319027"/>
              <a:gd name="connsiteX3428" fmla="*/ 740818 w 6319932"/>
              <a:gd name="connsiteY3428" fmla="*/ 2948188 h 6319027"/>
              <a:gd name="connsiteX3429" fmla="*/ 744524 w 6319932"/>
              <a:gd name="connsiteY3429" fmla="*/ 2944482 h 6319027"/>
              <a:gd name="connsiteX3430" fmla="*/ 5676804 w 6319932"/>
              <a:gd name="connsiteY3430" fmla="*/ 2940562 h 6319027"/>
              <a:gd name="connsiteX3431" fmla="*/ 5684408 w 6319932"/>
              <a:gd name="connsiteY3431" fmla="*/ 2948166 h 6319027"/>
              <a:gd name="connsiteX3432" fmla="*/ 5676804 w 6319932"/>
              <a:gd name="connsiteY3432" fmla="*/ 2955771 h 6319027"/>
              <a:gd name="connsiteX3433" fmla="*/ 5669200 w 6319932"/>
              <a:gd name="connsiteY3433" fmla="*/ 2948166 h 6319027"/>
              <a:gd name="connsiteX3434" fmla="*/ 5676804 w 6319932"/>
              <a:gd name="connsiteY3434" fmla="*/ 2940562 h 6319027"/>
              <a:gd name="connsiteX3435" fmla="*/ 643126 w 6319932"/>
              <a:gd name="connsiteY3435" fmla="*/ 2940562 h 6319027"/>
              <a:gd name="connsiteX3436" fmla="*/ 650731 w 6319932"/>
              <a:gd name="connsiteY3436" fmla="*/ 2948166 h 6319027"/>
              <a:gd name="connsiteX3437" fmla="*/ 643126 w 6319932"/>
              <a:gd name="connsiteY3437" fmla="*/ 2955771 h 6319027"/>
              <a:gd name="connsiteX3438" fmla="*/ 635523 w 6319932"/>
              <a:gd name="connsiteY3438" fmla="*/ 2948166 h 6319027"/>
              <a:gd name="connsiteX3439" fmla="*/ 643126 w 6319932"/>
              <a:gd name="connsiteY3439" fmla="*/ 2940562 h 6319027"/>
              <a:gd name="connsiteX3440" fmla="*/ 5778173 w 6319932"/>
              <a:gd name="connsiteY3440" fmla="*/ 2936873 h 6319027"/>
              <a:gd name="connsiteX3441" fmla="*/ 5789449 w 6319932"/>
              <a:gd name="connsiteY3441" fmla="*/ 2948150 h 6319027"/>
              <a:gd name="connsiteX3442" fmla="*/ 5778173 w 6319932"/>
              <a:gd name="connsiteY3442" fmla="*/ 2959423 h 6319027"/>
              <a:gd name="connsiteX3443" fmla="*/ 5766897 w 6319932"/>
              <a:gd name="connsiteY3443" fmla="*/ 2948150 h 6319027"/>
              <a:gd name="connsiteX3444" fmla="*/ 5778173 w 6319932"/>
              <a:gd name="connsiteY3444" fmla="*/ 2936873 h 6319027"/>
              <a:gd name="connsiteX3445" fmla="*/ 541759 w 6319932"/>
              <a:gd name="connsiteY3445" fmla="*/ 2936873 h 6319027"/>
              <a:gd name="connsiteX3446" fmla="*/ 553035 w 6319932"/>
              <a:gd name="connsiteY3446" fmla="*/ 2948150 h 6319027"/>
              <a:gd name="connsiteX3447" fmla="*/ 541759 w 6319932"/>
              <a:gd name="connsiteY3447" fmla="*/ 2959423 h 6319027"/>
              <a:gd name="connsiteX3448" fmla="*/ 530484 w 6319932"/>
              <a:gd name="connsiteY3448" fmla="*/ 2948150 h 6319027"/>
              <a:gd name="connsiteX3449" fmla="*/ 541759 w 6319932"/>
              <a:gd name="connsiteY3449" fmla="*/ 2936873 h 6319027"/>
              <a:gd name="connsiteX3450" fmla="*/ 5879516 w 6319932"/>
              <a:gd name="connsiteY3450" fmla="*/ 2932913 h 6319027"/>
              <a:gd name="connsiteX3451" fmla="*/ 5894735 w 6319932"/>
              <a:gd name="connsiteY3451" fmla="*/ 2948133 h 6319027"/>
              <a:gd name="connsiteX3452" fmla="*/ 5879516 w 6319932"/>
              <a:gd name="connsiteY3452" fmla="*/ 2963352 h 6319027"/>
              <a:gd name="connsiteX3453" fmla="*/ 5864296 w 6319932"/>
              <a:gd name="connsiteY3453" fmla="*/ 2948133 h 6319027"/>
              <a:gd name="connsiteX3454" fmla="*/ 5879516 w 6319932"/>
              <a:gd name="connsiteY3454" fmla="*/ 2932913 h 6319027"/>
              <a:gd name="connsiteX3455" fmla="*/ 440418 w 6319932"/>
              <a:gd name="connsiteY3455" fmla="*/ 2932913 h 6319027"/>
              <a:gd name="connsiteX3456" fmla="*/ 455637 w 6319932"/>
              <a:gd name="connsiteY3456" fmla="*/ 2948133 h 6319027"/>
              <a:gd name="connsiteX3457" fmla="*/ 440418 w 6319932"/>
              <a:gd name="connsiteY3457" fmla="*/ 2963352 h 6319027"/>
              <a:gd name="connsiteX3458" fmla="*/ 425197 w 6319932"/>
              <a:gd name="connsiteY3458" fmla="*/ 2948133 h 6319027"/>
              <a:gd name="connsiteX3459" fmla="*/ 440418 w 6319932"/>
              <a:gd name="connsiteY3459" fmla="*/ 2932913 h 6319027"/>
              <a:gd name="connsiteX3460" fmla="*/ 5980836 w 6319932"/>
              <a:gd name="connsiteY3460" fmla="*/ 2929690 h 6319027"/>
              <a:gd name="connsiteX3461" fmla="*/ 5999264 w 6319932"/>
              <a:gd name="connsiteY3461" fmla="*/ 2948116 h 6319027"/>
              <a:gd name="connsiteX3462" fmla="*/ 5980836 w 6319932"/>
              <a:gd name="connsiteY3462" fmla="*/ 2966544 h 6319027"/>
              <a:gd name="connsiteX3463" fmla="*/ 5962409 w 6319932"/>
              <a:gd name="connsiteY3463" fmla="*/ 2948116 h 6319027"/>
              <a:gd name="connsiteX3464" fmla="*/ 5980836 w 6319932"/>
              <a:gd name="connsiteY3464" fmla="*/ 2929690 h 6319027"/>
              <a:gd name="connsiteX3465" fmla="*/ 339095 w 6319932"/>
              <a:gd name="connsiteY3465" fmla="*/ 2929690 h 6319027"/>
              <a:gd name="connsiteX3466" fmla="*/ 357523 w 6319932"/>
              <a:gd name="connsiteY3466" fmla="*/ 2948116 h 6319027"/>
              <a:gd name="connsiteX3467" fmla="*/ 339095 w 6319932"/>
              <a:gd name="connsiteY3467" fmla="*/ 2966544 h 6319027"/>
              <a:gd name="connsiteX3468" fmla="*/ 320668 w 6319932"/>
              <a:gd name="connsiteY3468" fmla="*/ 2948116 h 6319027"/>
              <a:gd name="connsiteX3469" fmla="*/ 339095 w 6319932"/>
              <a:gd name="connsiteY3469" fmla="*/ 2929690 h 6319027"/>
              <a:gd name="connsiteX3470" fmla="*/ 6082137 w 6319932"/>
              <a:gd name="connsiteY3470" fmla="*/ 2926463 h 6319027"/>
              <a:gd name="connsiteX3471" fmla="*/ 6103777 w 6319932"/>
              <a:gd name="connsiteY3471" fmla="*/ 2948104 h 6319027"/>
              <a:gd name="connsiteX3472" fmla="*/ 6082137 w 6319932"/>
              <a:gd name="connsiteY3472" fmla="*/ 2969743 h 6319027"/>
              <a:gd name="connsiteX3473" fmla="*/ 6060497 w 6319932"/>
              <a:gd name="connsiteY3473" fmla="*/ 2948104 h 6319027"/>
              <a:gd name="connsiteX3474" fmla="*/ 6082137 w 6319932"/>
              <a:gd name="connsiteY3474" fmla="*/ 2926463 h 6319027"/>
              <a:gd name="connsiteX3475" fmla="*/ 237795 w 6319932"/>
              <a:gd name="connsiteY3475" fmla="*/ 2926401 h 6319027"/>
              <a:gd name="connsiteX3476" fmla="*/ 259498 w 6319932"/>
              <a:gd name="connsiteY3476" fmla="*/ 2948104 h 6319027"/>
              <a:gd name="connsiteX3477" fmla="*/ 237795 w 6319932"/>
              <a:gd name="connsiteY3477" fmla="*/ 2969805 h 6319027"/>
              <a:gd name="connsiteX3478" fmla="*/ 216093 w 6319932"/>
              <a:gd name="connsiteY3478" fmla="*/ 2948104 h 6319027"/>
              <a:gd name="connsiteX3479" fmla="*/ 237795 w 6319932"/>
              <a:gd name="connsiteY3479" fmla="*/ 2926401 h 6319027"/>
              <a:gd name="connsiteX3480" fmla="*/ 136513 w 6319932"/>
              <a:gd name="connsiteY3480" fmla="*/ 2922886 h 6319027"/>
              <a:gd name="connsiteX3481" fmla="*/ 161717 w 6319932"/>
              <a:gd name="connsiteY3481" fmla="*/ 2948089 h 6319027"/>
              <a:gd name="connsiteX3482" fmla="*/ 136513 w 6319932"/>
              <a:gd name="connsiteY3482" fmla="*/ 2973294 h 6319027"/>
              <a:gd name="connsiteX3483" fmla="*/ 111308 w 6319932"/>
              <a:gd name="connsiteY3483" fmla="*/ 2948089 h 6319027"/>
              <a:gd name="connsiteX3484" fmla="*/ 136513 w 6319932"/>
              <a:gd name="connsiteY3484" fmla="*/ 2922886 h 6319027"/>
              <a:gd name="connsiteX3485" fmla="*/ 6183419 w 6319932"/>
              <a:gd name="connsiteY3485" fmla="*/ 2922885 h 6319027"/>
              <a:gd name="connsiteX3486" fmla="*/ 6208624 w 6319932"/>
              <a:gd name="connsiteY3486" fmla="*/ 2948089 h 6319027"/>
              <a:gd name="connsiteX3487" fmla="*/ 6183419 w 6319932"/>
              <a:gd name="connsiteY3487" fmla="*/ 2973294 h 6319027"/>
              <a:gd name="connsiteX3488" fmla="*/ 6158214 w 6319932"/>
              <a:gd name="connsiteY3488" fmla="*/ 2948089 h 6319027"/>
              <a:gd name="connsiteX3489" fmla="*/ 6183419 w 6319932"/>
              <a:gd name="connsiteY3489" fmla="*/ 2922885 h 6319027"/>
              <a:gd name="connsiteX3490" fmla="*/ 6284684 w 6319932"/>
              <a:gd name="connsiteY3490" fmla="*/ 2919917 h 6319027"/>
              <a:gd name="connsiteX3491" fmla="*/ 6312846 w 6319932"/>
              <a:gd name="connsiteY3491" fmla="*/ 2948077 h 6319027"/>
              <a:gd name="connsiteX3492" fmla="*/ 6284684 w 6319932"/>
              <a:gd name="connsiteY3492" fmla="*/ 2976238 h 6319027"/>
              <a:gd name="connsiteX3493" fmla="*/ 6256523 w 6319932"/>
              <a:gd name="connsiteY3493" fmla="*/ 2948077 h 6319027"/>
              <a:gd name="connsiteX3494" fmla="*/ 6284684 w 6319932"/>
              <a:gd name="connsiteY3494" fmla="*/ 2919917 h 6319027"/>
              <a:gd name="connsiteX3495" fmla="*/ 35248 w 6319932"/>
              <a:gd name="connsiteY3495" fmla="*/ 2919612 h 6319027"/>
              <a:gd name="connsiteX3496" fmla="*/ 63714 w 6319932"/>
              <a:gd name="connsiteY3496" fmla="*/ 2948079 h 6319027"/>
              <a:gd name="connsiteX3497" fmla="*/ 35248 w 6319932"/>
              <a:gd name="connsiteY3497" fmla="*/ 2976545 h 6319027"/>
              <a:gd name="connsiteX3498" fmla="*/ 6780 w 6319932"/>
              <a:gd name="connsiteY3498" fmla="*/ 2948079 h 6319027"/>
              <a:gd name="connsiteX3499" fmla="*/ 35248 w 6319932"/>
              <a:gd name="connsiteY3499" fmla="*/ 2919612 h 6319027"/>
              <a:gd name="connsiteX3500" fmla="*/ 5563891 w 6319932"/>
              <a:gd name="connsiteY3500" fmla="*/ 2839331 h 6319027"/>
              <a:gd name="connsiteX3501" fmla="*/ 5567596 w 6319932"/>
              <a:gd name="connsiteY3501" fmla="*/ 2843034 h 6319027"/>
              <a:gd name="connsiteX3502" fmla="*/ 5563891 w 6319932"/>
              <a:gd name="connsiteY3502" fmla="*/ 2846740 h 6319027"/>
              <a:gd name="connsiteX3503" fmla="*/ 5560185 w 6319932"/>
              <a:gd name="connsiteY3503" fmla="*/ 2843034 h 6319027"/>
              <a:gd name="connsiteX3504" fmla="*/ 5563891 w 6319932"/>
              <a:gd name="connsiteY3504" fmla="*/ 2839331 h 6319027"/>
              <a:gd name="connsiteX3505" fmla="*/ 756040 w 6319932"/>
              <a:gd name="connsiteY3505" fmla="*/ 2839331 h 6319027"/>
              <a:gd name="connsiteX3506" fmla="*/ 759746 w 6319932"/>
              <a:gd name="connsiteY3506" fmla="*/ 2843034 h 6319027"/>
              <a:gd name="connsiteX3507" fmla="*/ 756040 w 6319932"/>
              <a:gd name="connsiteY3507" fmla="*/ 2846740 h 6319027"/>
              <a:gd name="connsiteX3508" fmla="*/ 752335 w 6319932"/>
              <a:gd name="connsiteY3508" fmla="*/ 2843034 h 6319027"/>
              <a:gd name="connsiteX3509" fmla="*/ 756040 w 6319932"/>
              <a:gd name="connsiteY3509" fmla="*/ 2839331 h 6319027"/>
              <a:gd name="connsiteX3510" fmla="*/ 5665746 w 6319932"/>
              <a:gd name="connsiteY3510" fmla="*/ 2835361 h 6319027"/>
              <a:gd name="connsiteX3511" fmla="*/ 5673351 w 6319932"/>
              <a:gd name="connsiteY3511" fmla="*/ 2842966 h 6319027"/>
              <a:gd name="connsiteX3512" fmla="*/ 5665746 w 6319932"/>
              <a:gd name="connsiteY3512" fmla="*/ 2850570 h 6319027"/>
              <a:gd name="connsiteX3513" fmla="*/ 5658142 w 6319932"/>
              <a:gd name="connsiteY3513" fmla="*/ 2842966 h 6319027"/>
              <a:gd name="connsiteX3514" fmla="*/ 5665746 w 6319932"/>
              <a:gd name="connsiteY3514" fmla="*/ 2835361 h 6319027"/>
              <a:gd name="connsiteX3515" fmla="*/ 654185 w 6319932"/>
              <a:gd name="connsiteY3515" fmla="*/ 2835361 h 6319027"/>
              <a:gd name="connsiteX3516" fmla="*/ 661789 w 6319932"/>
              <a:gd name="connsiteY3516" fmla="*/ 2842966 h 6319027"/>
              <a:gd name="connsiteX3517" fmla="*/ 654185 w 6319932"/>
              <a:gd name="connsiteY3517" fmla="*/ 2850570 h 6319027"/>
              <a:gd name="connsiteX3518" fmla="*/ 646581 w 6319932"/>
              <a:gd name="connsiteY3518" fmla="*/ 2842966 h 6319027"/>
              <a:gd name="connsiteX3519" fmla="*/ 654185 w 6319932"/>
              <a:gd name="connsiteY3519" fmla="*/ 2835361 h 6319027"/>
              <a:gd name="connsiteX3520" fmla="*/ 5767539 w 6319932"/>
              <a:gd name="connsiteY3520" fmla="*/ 2831626 h 6319027"/>
              <a:gd name="connsiteX3521" fmla="*/ 5778815 w 6319932"/>
              <a:gd name="connsiteY3521" fmla="*/ 2842902 h 6319027"/>
              <a:gd name="connsiteX3522" fmla="*/ 5767539 w 6319932"/>
              <a:gd name="connsiteY3522" fmla="*/ 2854178 h 6319027"/>
              <a:gd name="connsiteX3523" fmla="*/ 5756263 w 6319932"/>
              <a:gd name="connsiteY3523" fmla="*/ 2842902 h 6319027"/>
              <a:gd name="connsiteX3524" fmla="*/ 5767539 w 6319932"/>
              <a:gd name="connsiteY3524" fmla="*/ 2831626 h 6319027"/>
              <a:gd name="connsiteX3525" fmla="*/ 552392 w 6319932"/>
              <a:gd name="connsiteY3525" fmla="*/ 2831626 h 6319027"/>
              <a:gd name="connsiteX3526" fmla="*/ 563668 w 6319932"/>
              <a:gd name="connsiteY3526" fmla="*/ 2842902 h 6319027"/>
              <a:gd name="connsiteX3527" fmla="*/ 552392 w 6319932"/>
              <a:gd name="connsiteY3527" fmla="*/ 2854178 h 6319027"/>
              <a:gd name="connsiteX3528" fmla="*/ 541116 w 6319932"/>
              <a:gd name="connsiteY3528" fmla="*/ 2842902 h 6319027"/>
              <a:gd name="connsiteX3529" fmla="*/ 552392 w 6319932"/>
              <a:gd name="connsiteY3529" fmla="*/ 2831626 h 6319027"/>
              <a:gd name="connsiteX3530" fmla="*/ 5869275 w 6319932"/>
              <a:gd name="connsiteY3530" fmla="*/ 2827625 h 6319027"/>
              <a:gd name="connsiteX3531" fmla="*/ 5884494 w 6319932"/>
              <a:gd name="connsiteY3531" fmla="*/ 2842845 h 6319027"/>
              <a:gd name="connsiteX3532" fmla="*/ 5869275 w 6319932"/>
              <a:gd name="connsiteY3532" fmla="*/ 2858064 h 6319027"/>
              <a:gd name="connsiteX3533" fmla="*/ 5854056 w 6319932"/>
              <a:gd name="connsiteY3533" fmla="*/ 2842845 h 6319027"/>
              <a:gd name="connsiteX3534" fmla="*/ 5869275 w 6319932"/>
              <a:gd name="connsiteY3534" fmla="*/ 2827625 h 6319027"/>
              <a:gd name="connsiteX3535" fmla="*/ 450658 w 6319932"/>
              <a:gd name="connsiteY3535" fmla="*/ 2827625 h 6319027"/>
              <a:gd name="connsiteX3536" fmla="*/ 465876 w 6319932"/>
              <a:gd name="connsiteY3536" fmla="*/ 2842845 h 6319027"/>
              <a:gd name="connsiteX3537" fmla="*/ 450658 w 6319932"/>
              <a:gd name="connsiteY3537" fmla="*/ 2858064 h 6319027"/>
              <a:gd name="connsiteX3538" fmla="*/ 435438 w 6319932"/>
              <a:gd name="connsiteY3538" fmla="*/ 2842845 h 6319027"/>
              <a:gd name="connsiteX3539" fmla="*/ 450658 w 6319932"/>
              <a:gd name="connsiteY3539" fmla="*/ 2827625 h 6319027"/>
              <a:gd name="connsiteX3540" fmla="*/ 5970959 w 6319932"/>
              <a:gd name="connsiteY3540" fmla="*/ 2824367 h 6319027"/>
              <a:gd name="connsiteX3541" fmla="*/ 5989386 w 6319932"/>
              <a:gd name="connsiteY3541" fmla="*/ 2842794 h 6319027"/>
              <a:gd name="connsiteX3542" fmla="*/ 5970959 w 6319932"/>
              <a:gd name="connsiteY3542" fmla="*/ 2861220 h 6319027"/>
              <a:gd name="connsiteX3543" fmla="*/ 5952532 w 6319932"/>
              <a:gd name="connsiteY3543" fmla="*/ 2842794 h 6319027"/>
              <a:gd name="connsiteX3544" fmla="*/ 5970959 w 6319932"/>
              <a:gd name="connsiteY3544" fmla="*/ 2824367 h 6319027"/>
              <a:gd name="connsiteX3545" fmla="*/ 348971 w 6319932"/>
              <a:gd name="connsiteY3545" fmla="*/ 2824367 h 6319027"/>
              <a:gd name="connsiteX3546" fmla="*/ 367400 w 6319932"/>
              <a:gd name="connsiteY3546" fmla="*/ 2842797 h 6319027"/>
              <a:gd name="connsiteX3547" fmla="*/ 348971 w 6319932"/>
              <a:gd name="connsiteY3547" fmla="*/ 2861220 h 6319027"/>
              <a:gd name="connsiteX3548" fmla="*/ 330544 w 6319932"/>
              <a:gd name="connsiteY3548" fmla="*/ 2842797 h 6319027"/>
              <a:gd name="connsiteX3549" fmla="*/ 348971 w 6319932"/>
              <a:gd name="connsiteY3549" fmla="*/ 2824367 h 6319027"/>
              <a:gd name="connsiteX3550" fmla="*/ 6072599 w 6319932"/>
              <a:gd name="connsiteY3550" fmla="*/ 2821108 h 6319027"/>
              <a:gd name="connsiteX3551" fmla="*/ 6094239 w 6319932"/>
              <a:gd name="connsiteY3551" fmla="*/ 2842748 h 6319027"/>
              <a:gd name="connsiteX3552" fmla="*/ 6072599 w 6319932"/>
              <a:gd name="connsiteY3552" fmla="*/ 2864388 h 6319027"/>
              <a:gd name="connsiteX3553" fmla="*/ 6050959 w 6319932"/>
              <a:gd name="connsiteY3553" fmla="*/ 2842748 h 6319027"/>
              <a:gd name="connsiteX3554" fmla="*/ 6072599 w 6319932"/>
              <a:gd name="connsiteY3554" fmla="*/ 2821108 h 6319027"/>
              <a:gd name="connsiteX3555" fmla="*/ 247331 w 6319932"/>
              <a:gd name="connsiteY3555" fmla="*/ 2821048 h 6319027"/>
              <a:gd name="connsiteX3556" fmla="*/ 269035 w 6319932"/>
              <a:gd name="connsiteY3556" fmla="*/ 2842748 h 6319027"/>
              <a:gd name="connsiteX3557" fmla="*/ 247331 w 6319932"/>
              <a:gd name="connsiteY3557" fmla="*/ 2864452 h 6319027"/>
              <a:gd name="connsiteX3558" fmla="*/ 225630 w 6319932"/>
              <a:gd name="connsiteY3558" fmla="*/ 2842748 h 6319027"/>
              <a:gd name="connsiteX3559" fmla="*/ 247331 w 6319932"/>
              <a:gd name="connsiteY3559" fmla="*/ 2821048 h 6319027"/>
              <a:gd name="connsiteX3560" fmla="*/ 145733 w 6319932"/>
              <a:gd name="connsiteY3560" fmla="*/ 2817502 h 6319027"/>
              <a:gd name="connsiteX3561" fmla="*/ 170938 w 6319932"/>
              <a:gd name="connsiteY3561" fmla="*/ 2842706 h 6319027"/>
              <a:gd name="connsiteX3562" fmla="*/ 145733 w 6319932"/>
              <a:gd name="connsiteY3562" fmla="*/ 2867910 h 6319027"/>
              <a:gd name="connsiteX3563" fmla="*/ 120527 w 6319932"/>
              <a:gd name="connsiteY3563" fmla="*/ 2842706 h 6319027"/>
              <a:gd name="connsiteX3564" fmla="*/ 145733 w 6319932"/>
              <a:gd name="connsiteY3564" fmla="*/ 2817502 h 6319027"/>
              <a:gd name="connsiteX3565" fmla="*/ 6174199 w 6319932"/>
              <a:gd name="connsiteY3565" fmla="*/ 2817500 h 6319027"/>
              <a:gd name="connsiteX3566" fmla="*/ 6199404 w 6319932"/>
              <a:gd name="connsiteY3566" fmla="*/ 2842705 h 6319027"/>
              <a:gd name="connsiteX3567" fmla="*/ 6174199 w 6319932"/>
              <a:gd name="connsiteY3567" fmla="*/ 2867909 h 6319027"/>
              <a:gd name="connsiteX3568" fmla="*/ 6148994 w 6319932"/>
              <a:gd name="connsiteY3568" fmla="*/ 2842705 h 6319027"/>
              <a:gd name="connsiteX3569" fmla="*/ 6174199 w 6319932"/>
              <a:gd name="connsiteY3569" fmla="*/ 2817500 h 6319027"/>
              <a:gd name="connsiteX3570" fmla="*/ 44169 w 6319932"/>
              <a:gd name="connsiteY3570" fmla="*/ 2814045 h 6319027"/>
              <a:gd name="connsiteX3571" fmla="*/ 72793 w 6319932"/>
              <a:gd name="connsiteY3571" fmla="*/ 2842666 h 6319027"/>
              <a:gd name="connsiteX3572" fmla="*/ 44169 w 6319932"/>
              <a:gd name="connsiteY3572" fmla="*/ 2871291 h 6319027"/>
              <a:gd name="connsiteX3573" fmla="*/ 15547 w 6319932"/>
              <a:gd name="connsiteY3573" fmla="*/ 2842666 h 6319027"/>
              <a:gd name="connsiteX3574" fmla="*/ 44169 w 6319932"/>
              <a:gd name="connsiteY3574" fmla="*/ 2814045 h 6319027"/>
              <a:gd name="connsiteX3575" fmla="*/ 6275761 w 6319932"/>
              <a:gd name="connsiteY3575" fmla="*/ 2814042 h 6319027"/>
              <a:gd name="connsiteX3576" fmla="*/ 6304385 w 6319932"/>
              <a:gd name="connsiteY3576" fmla="*/ 2842665 h 6319027"/>
              <a:gd name="connsiteX3577" fmla="*/ 6275761 w 6319932"/>
              <a:gd name="connsiteY3577" fmla="*/ 2871289 h 6319027"/>
              <a:gd name="connsiteX3578" fmla="*/ 6247138 w 6319932"/>
              <a:gd name="connsiteY3578" fmla="*/ 2842665 h 6319027"/>
              <a:gd name="connsiteX3579" fmla="*/ 6275761 w 6319932"/>
              <a:gd name="connsiteY3579" fmla="*/ 2814042 h 6319027"/>
              <a:gd name="connsiteX3580" fmla="*/ 5547798 w 6319932"/>
              <a:gd name="connsiteY3580" fmla="*/ 2734861 h 6319027"/>
              <a:gd name="connsiteX3581" fmla="*/ 5551418 w 6319932"/>
              <a:gd name="connsiteY3581" fmla="*/ 2738482 h 6319027"/>
              <a:gd name="connsiteX3582" fmla="*/ 5547798 w 6319932"/>
              <a:gd name="connsiteY3582" fmla="*/ 2742102 h 6319027"/>
              <a:gd name="connsiteX3583" fmla="*/ 5544178 w 6319932"/>
              <a:gd name="connsiteY3583" fmla="*/ 2738482 h 6319027"/>
              <a:gd name="connsiteX3584" fmla="*/ 5547798 w 6319932"/>
              <a:gd name="connsiteY3584" fmla="*/ 2734861 h 6319027"/>
              <a:gd name="connsiteX3585" fmla="*/ 772133 w 6319932"/>
              <a:gd name="connsiteY3585" fmla="*/ 2734775 h 6319027"/>
              <a:gd name="connsiteX3586" fmla="*/ 775838 w 6319932"/>
              <a:gd name="connsiteY3586" fmla="*/ 2738482 h 6319027"/>
              <a:gd name="connsiteX3587" fmla="*/ 772133 w 6319932"/>
              <a:gd name="connsiteY3587" fmla="*/ 2742188 h 6319027"/>
              <a:gd name="connsiteX3588" fmla="*/ 768428 w 6319932"/>
              <a:gd name="connsiteY3588" fmla="*/ 2738482 h 6319027"/>
              <a:gd name="connsiteX3589" fmla="*/ 772133 w 6319932"/>
              <a:gd name="connsiteY3589" fmla="*/ 2734775 h 6319027"/>
              <a:gd name="connsiteX3590" fmla="*/ 5650293 w 6319932"/>
              <a:gd name="connsiteY3590" fmla="*/ 2730708 h 6319027"/>
              <a:gd name="connsiteX3591" fmla="*/ 5657897 w 6319932"/>
              <a:gd name="connsiteY3591" fmla="*/ 2738313 h 6319027"/>
              <a:gd name="connsiteX3592" fmla="*/ 5650293 w 6319932"/>
              <a:gd name="connsiteY3592" fmla="*/ 2745917 h 6319027"/>
              <a:gd name="connsiteX3593" fmla="*/ 5642689 w 6319932"/>
              <a:gd name="connsiteY3593" fmla="*/ 2738313 h 6319027"/>
              <a:gd name="connsiteX3594" fmla="*/ 5650293 w 6319932"/>
              <a:gd name="connsiteY3594" fmla="*/ 2730708 h 6319027"/>
              <a:gd name="connsiteX3595" fmla="*/ 669639 w 6319932"/>
              <a:gd name="connsiteY3595" fmla="*/ 2730708 h 6319027"/>
              <a:gd name="connsiteX3596" fmla="*/ 677243 w 6319932"/>
              <a:gd name="connsiteY3596" fmla="*/ 2738313 h 6319027"/>
              <a:gd name="connsiteX3597" fmla="*/ 669639 w 6319932"/>
              <a:gd name="connsiteY3597" fmla="*/ 2745917 h 6319027"/>
              <a:gd name="connsiteX3598" fmla="*/ 662035 w 6319932"/>
              <a:gd name="connsiteY3598" fmla="*/ 2738313 h 6319027"/>
              <a:gd name="connsiteX3599" fmla="*/ 669639 w 6319932"/>
              <a:gd name="connsiteY3599" fmla="*/ 2730708 h 6319027"/>
              <a:gd name="connsiteX3600" fmla="*/ 5752675 w 6319932"/>
              <a:gd name="connsiteY3600" fmla="*/ 2726820 h 6319027"/>
              <a:gd name="connsiteX3601" fmla="*/ 5764021 w 6319932"/>
              <a:gd name="connsiteY3601" fmla="*/ 2738165 h 6319027"/>
              <a:gd name="connsiteX3602" fmla="*/ 5752675 w 6319932"/>
              <a:gd name="connsiteY3602" fmla="*/ 2749511 h 6319027"/>
              <a:gd name="connsiteX3603" fmla="*/ 5741329 w 6319932"/>
              <a:gd name="connsiteY3603" fmla="*/ 2738165 h 6319027"/>
              <a:gd name="connsiteX3604" fmla="*/ 5752675 w 6319932"/>
              <a:gd name="connsiteY3604" fmla="*/ 2726820 h 6319027"/>
              <a:gd name="connsiteX3605" fmla="*/ 567258 w 6319932"/>
              <a:gd name="connsiteY3605" fmla="*/ 2726460 h 6319027"/>
              <a:gd name="connsiteX3606" fmla="*/ 578961 w 6319932"/>
              <a:gd name="connsiteY3606" fmla="*/ 2738165 h 6319027"/>
              <a:gd name="connsiteX3607" fmla="*/ 567258 w 6319932"/>
              <a:gd name="connsiteY3607" fmla="*/ 2749869 h 6319027"/>
              <a:gd name="connsiteX3608" fmla="*/ 555552 w 6319932"/>
              <a:gd name="connsiteY3608" fmla="*/ 2738165 h 6319027"/>
              <a:gd name="connsiteX3609" fmla="*/ 567258 w 6319932"/>
              <a:gd name="connsiteY3609" fmla="*/ 2726460 h 6319027"/>
              <a:gd name="connsiteX3610" fmla="*/ 5854957 w 6319932"/>
              <a:gd name="connsiteY3610" fmla="*/ 2723220 h 6319027"/>
              <a:gd name="connsiteX3611" fmla="*/ 5869768 w 6319932"/>
              <a:gd name="connsiteY3611" fmla="*/ 2738032 h 6319027"/>
              <a:gd name="connsiteX3612" fmla="*/ 5854957 w 6319932"/>
              <a:gd name="connsiteY3612" fmla="*/ 2752845 h 6319027"/>
              <a:gd name="connsiteX3613" fmla="*/ 5840147 w 6319932"/>
              <a:gd name="connsiteY3613" fmla="*/ 2738032 h 6319027"/>
              <a:gd name="connsiteX3614" fmla="*/ 5854957 w 6319932"/>
              <a:gd name="connsiteY3614" fmla="*/ 2723220 h 6319027"/>
              <a:gd name="connsiteX3615" fmla="*/ 464975 w 6319932"/>
              <a:gd name="connsiteY3615" fmla="*/ 2723220 h 6319027"/>
              <a:gd name="connsiteX3616" fmla="*/ 479785 w 6319932"/>
              <a:gd name="connsiteY3616" fmla="*/ 2738032 h 6319027"/>
              <a:gd name="connsiteX3617" fmla="*/ 464975 w 6319932"/>
              <a:gd name="connsiteY3617" fmla="*/ 2752845 h 6319027"/>
              <a:gd name="connsiteX3618" fmla="*/ 450163 w 6319932"/>
              <a:gd name="connsiteY3618" fmla="*/ 2738032 h 6319027"/>
              <a:gd name="connsiteX3619" fmla="*/ 464975 w 6319932"/>
              <a:gd name="connsiteY3619" fmla="*/ 2723220 h 6319027"/>
              <a:gd name="connsiteX3620" fmla="*/ 5957151 w 6319932"/>
              <a:gd name="connsiteY3620" fmla="*/ 2719551 h 6319027"/>
              <a:gd name="connsiteX3621" fmla="*/ 5975514 w 6319932"/>
              <a:gd name="connsiteY3621" fmla="*/ 2737913 h 6319027"/>
              <a:gd name="connsiteX3622" fmla="*/ 5957151 w 6319932"/>
              <a:gd name="connsiteY3622" fmla="*/ 2756277 h 6319027"/>
              <a:gd name="connsiteX3623" fmla="*/ 5938788 w 6319932"/>
              <a:gd name="connsiteY3623" fmla="*/ 2737913 h 6319027"/>
              <a:gd name="connsiteX3624" fmla="*/ 5957151 w 6319932"/>
              <a:gd name="connsiteY3624" fmla="*/ 2719551 h 6319027"/>
              <a:gd name="connsiteX3625" fmla="*/ 362781 w 6319932"/>
              <a:gd name="connsiteY3625" fmla="*/ 2719484 h 6319027"/>
              <a:gd name="connsiteX3626" fmla="*/ 381209 w 6319932"/>
              <a:gd name="connsiteY3626" fmla="*/ 2737913 h 6319027"/>
              <a:gd name="connsiteX3627" fmla="*/ 362781 w 6319932"/>
              <a:gd name="connsiteY3627" fmla="*/ 2756340 h 6319027"/>
              <a:gd name="connsiteX3628" fmla="*/ 344354 w 6319932"/>
              <a:gd name="connsiteY3628" fmla="*/ 2737913 h 6319027"/>
              <a:gd name="connsiteX3629" fmla="*/ 362781 w 6319932"/>
              <a:gd name="connsiteY3629" fmla="*/ 2719484 h 6319027"/>
              <a:gd name="connsiteX3630" fmla="*/ 6059264 w 6319932"/>
              <a:gd name="connsiteY3630" fmla="*/ 2716107 h 6319027"/>
              <a:gd name="connsiteX3631" fmla="*/ 6080967 w 6319932"/>
              <a:gd name="connsiteY3631" fmla="*/ 2737805 h 6319027"/>
              <a:gd name="connsiteX3632" fmla="*/ 6059264 w 6319932"/>
              <a:gd name="connsiteY3632" fmla="*/ 2759508 h 6319027"/>
              <a:gd name="connsiteX3633" fmla="*/ 6037562 w 6319932"/>
              <a:gd name="connsiteY3633" fmla="*/ 2737805 h 6319027"/>
              <a:gd name="connsiteX3634" fmla="*/ 6059264 w 6319932"/>
              <a:gd name="connsiteY3634" fmla="*/ 2716107 h 6319027"/>
              <a:gd name="connsiteX3635" fmla="*/ 260668 w 6319932"/>
              <a:gd name="connsiteY3635" fmla="*/ 2715785 h 6319027"/>
              <a:gd name="connsiteX3636" fmla="*/ 282692 w 6319932"/>
              <a:gd name="connsiteY3636" fmla="*/ 2737809 h 6319027"/>
              <a:gd name="connsiteX3637" fmla="*/ 260668 w 6319932"/>
              <a:gd name="connsiteY3637" fmla="*/ 2759830 h 6319027"/>
              <a:gd name="connsiteX3638" fmla="*/ 238645 w 6319932"/>
              <a:gd name="connsiteY3638" fmla="*/ 2737809 h 6319027"/>
              <a:gd name="connsiteX3639" fmla="*/ 260668 w 6319932"/>
              <a:gd name="connsiteY3639" fmla="*/ 2715785 h 6319027"/>
              <a:gd name="connsiteX3640" fmla="*/ 6161306 w 6319932"/>
              <a:gd name="connsiteY3640" fmla="*/ 2712498 h 6319027"/>
              <a:gd name="connsiteX3641" fmla="*/ 6186511 w 6319932"/>
              <a:gd name="connsiteY3641" fmla="*/ 2737703 h 6319027"/>
              <a:gd name="connsiteX3642" fmla="*/ 6161306 w 6319932"/>
              <a:gd name="connsiteY3642" fmla="*/ 2762908 h 6319027"/>
              <a:gd name="connsiteX3643" fmla="*/ 6136101 w 6319932"/>
              <a:gd name="connsiteY3643" fmla="*/ 2737703 h 6319027"/>
              <a:gd name="connsiteX3644" fmla="*/ 6161306 w 6319932"/>
              <a:gd name="connsiteY3644" fmla="*/ 2712498 h 6319027"/>
              <a:gd name="connsiteX3645" fmla="*/ 158626 w 6319932"/>
              <a:gd name="connsiteY3645" fmla="*/ 2712498 h 6319027"/>
              <a:gd name="connsiteX3646" fmla="*/ 183830 w 6319932"/>
              <a:gd name="connsiteY3646" fmla="*/ 2737705 h 6319027"/>
              <a:gd name="connsiteX3647" fmla="*/ 158626 w 6319932"/>
              <a:gd name="connsiteY3647" fmla="*/ 2762911 h 6319027"/>
              <a:gd name="connsiteX3648" fmla="*/ 133420 w 6319932"/>
              <a:gd name="connsiteY3648" fmla="*/ 2737705 h 6319027"/>
              <a:gd name="connsiteX3649" fmla="*/ 158626 w 6319932"/>
              <a:gd name="connsiteY3649" fmla="*/ 2712498 h 6319027"/>
              <a:gd name="connsiteX3650" fmla="*/ 56649 w 6319932"/>
              <a:gd name="connsiteY3650" fmla="*/ 2709299 h 6319027"/>
              <a:gd name="connsiteX3651" fmla="*/ 84966 w 6319932"/>
              <a:gd name="connsiteY3651" fmla="*/ 2737615 h 6319027"/>
              <a:gd name="connsiteX3652" fmla="*/ 56649 w 6319932"/>
              <a:gd name="connsiteY3652" fmla="*/ 2765934 h 6319027"/>
              <a:gd name="connsiteX3653" fmla="*/ 28331 w 6319932"/>
              <a:gd name="connsiteY3653" fmla="*/ 2737615 h 6319027"/>
              <a:gd name="connsiteX3654" fmla="*/ 56649 w 6319932"/>
              <a:gd name="connsiteY3654" fmla="*/ 2709299 h 6319027"/>
              <a:gd name="connsiteX3655" fmla="*/ 6263282 w 6319932"/>
              <a:gd name="connsiteY3655" fmla="*/ 2709295 h 6319027"/>
              <a:gd name="connsiteX3656" fmla="*/ 6291600 w 6319932"/>
              <a:gd name="connsiteY3656" fmla="*/ 2737613 h 6319027"/>
              <a:gd name="connsiteX3657" fmla="*/ 6263282 w 6319932"/>
              <a:gd name="connsiteY3657" fmla="*/ 2765932 h 6319027"/>
              <a:gd name="connsiteX3658" fmla="*/ 6234965 w 6319932"/>
              <a:gd name="connsiteY3658" fmla="*/ 2737613 h 6319027"/>
              <a:gd name="connsiteX3659" fmla="*/ 6263282 w 6319932"/>
              <a:gd name="connsiteY3659" fmla="*/ 2709295 h 6319027"/>
              <a:gd name="connsiteX3660" fmla="*/ 5527160 w 6319932"/>
              <a:gd name="connsiteY3660" fmla="*/ 2631109 h 6319027"/>
              <a:gd name="connsiteX3661" fmla="*/ 5530780 w 6319932"/>
              <a:gd name="connsiteY3661" fmla="*/ 2634727 h 6319027"/>
              <a:gd name="connsiteX3662" fmla="*/ 5527160 w 6319932"/>
              <a:gd name="connsiteY3662" fmla="*/ 2638349 h 6319027"/>
              <a:gd name="connsiteX3663" fmla="*/ 5523540 w 6319932"/>
              <a:gd name="connsiteY3663" fmla="*/ 2634727 h 6319027"/>
              <a:gd name="connsiteX3664" fmla="*/ 5527160 w 6319932"/>
              <a:gd name="connsiteY3664" fmla="*/ 2631109 h 6319027"/>
              <a:gd name="connsiteX3665" fmla="*/ 792771 w 6319932"/>
              <a:gd name="connsiteY3665" fmla="*/ 2631025 h 6319027"/>
              <a:gd name="connsiteX3666" fmla="*/ 796476 w 6319932"/>
              <a:gd name="connsiteY3666" fmla="*/ 2634727 h 6319027"/>
              <a:gd name="connsiteX3667" fmla="*/ 792771 w 6319932"/>
              <a:gd name="connsiteY3667" fmla="*/ 2638437 h 6319027"/>
              <a:gd name="connsiteX3668" fmla="*/ 789066 w 6319932"/>
              <a:gd name="connsiteY3668" fmla="*/ 2634727 h 6319027"/>
              <a:gd name="connsiteX3669" fmla="*/ 792771 w 6319932"/>
              <a:gd name="connsiteY3669" fmla="*/ 2631025 h 6319027"/>
              <a:gd name="connsiteX3670" fmla="*/ 5630470 w 6319932"/>
              <a:gd name="connsiteY3670" fmla="*/ 2626796 h 6319027"/>
              <a:gd name="connsiteX3671" fmla="*/ 5638074 w 6319932"/>
              <a:gd name="connsiteY3671" fmla="*/ 2634398 h 6319027"/>
              <a:gd name="connsiteX3672" fmla="*/ 5630470 w 6319932"/>
              <a:gd name="connsiteY3672" fmla="*/ 2642004 h 6319027"/>
              <a:gd name="connsiteX3673" fmla="*/ 5622866 w 6319932"/>
              <a:gd name="connsiteY3673" fmla="*/ 2634398 h 6319027"/>
              <a:gd name="connsiteX3674" fmla="*/ 5630470 w 6319932"/>
              <a:gd name="connsiteY3674" fmla="*/ 2626796 h 6319027"/>
              <a:gd name="connsiteX3675" fmla="*/ 689462 w 6319932"/>
              <a:gd name="connsiteY3675" fmla="*/ 2626796 h 6319027"/>
              <a:gd name="connsiteX3676" fmla="*/ 697065 w 6319932"/>
              <a:gd name="connsiteY3676" fmla="*/ 2634398 h 6319027"/>
              <a:gd name="connsiteX3677" fmla="*/ 689462 w 6319932"/>
              <a:gd name="connsiteY3677" fmla="*/ 2642004 h 6319027"/>
              <a:gd name="connsiteX3678" fmla="*/ 681857 w 6319932"/>
              <a:gd name="connsiteY3678" fmla="*/ 2634398 h 6319027"/>
              <a:gd name="connsiteX3679" fmla="*/ 689462 w 6319932"/>
              <a:gd name="connsiteY3679" fmla="*/ 2626796 h 6319027"/>
              <a:gd name="connsiteX3680" fmla="*/ 5733606 w 6319932"/>
              <a:gd name="connsiteY3680" fmla="*/ 2622402 h 6319027"/>
              <a:gd name="connsiteX3681" fmla="*/ 5745310 w 6319932"/>
              <a:gd name="connsiteY3681" fmla="*/ 2634111 h 6319027"/>
              <a:gd name="connsiteX3682" fmla="*/ 5733606 w 6319932"/>
              <a:gd name="connsiteY3682" fmla="*/ 2645816 h 6319027"/>
              <a:gd name="connsiteX3683" fmla="*/ 5721901 w 6319932"/>
              <a:gd name="connsiteY3683" fmla="*/ 2634111 h 6319027"/>
              <a:gd name="connsiteX3684" fmla="*/ 5733606 w 6319932"/>
              <a:gd name="connsiteY3684" fmla="*/ 2622402 h 6319027"/>
              <a:gd name="connsiteX3685" fmla="*/ 586326 w 6319932"/>
              <a:gd name="connsiteY3685" fmla="*/ 2622402 h 6319027"/>
              <a:gd name="connsiteX3686" fmla="*/ 598030 w 6319932"/>
              <a:gd name="connsiteY3686" fmla="*/ 2634111 h 6319027"/>
              <a:gd name="connsiteX3687" fmla="*/ 586326 w 6319932"/>
              <a:gd name="connsiteY3687" fmla="*/ 2645816 h 6319027"/>
              <a:gd name="connsiteX3688" fmla="*/ 574622 w 6319932"/>
              <a:gd name="connsiteY3688" fmla="*/ 2634111 h 6319027"/>
              <a:gd name="connsiteX3689" fmla="*/ 586326 w 6319932"/>
              <a:gd name="connsiteY3689" fmla="*/ 2622402 h 6319027"/>
              <a:gd name="connsiteX3690" fmla="*/ 5836588 w 6319932"/>
              <a:gd name="connsiteY3690" fmla="*/ 2618630 h 6319027"/>
              <a:gd name="connsiteX3691" fmla="*/ 5851807 w 6319932"/>
              <a:gd name="connsiteY3691" fmla="*/ 2633852 h 6319027"/>
              <a:gd name="connsiteX3692" fmla="*/ 5836588 w 6319932"/>
              <a:gd name="connsiteY3692" fmla="*/ 2649071 h 6319027"/>
              <a:gd name="connsiteX3693" fmla="*/ 5821368 w 6319932"/>
              <a:gd name="connsiteY3693" fmla="*/ 2633852 h 6319027"/>
              <a:gd name="connsiteX3694" fmla="*/ 5836588 w 6319932"/>
              <a:gd name="connsiteY3694" fmla="*/ 2618630 h 6319027"/>
              <a:gd name="connsiteX3695" fmla="*/ 483345 w 6319932"/>
              <a:gd name="connsiteY3695" fmla="*/ 2618630 h 6319027"/>
              <a:gd name="connsiteX3696" fmla="*/ 498564 w 6319932"/>
              <a:gd name="connsiteY3696" fmla="*/ 2633852 h 6319027"/>
              <a:gd name="connsiteX3697" fmla="*/ 483345 w 6319932"/>
              <a:gd name="connsiteY3697" fmla="*/ 2649071 h 6319027"/>
              <a:gd name="connsiteX3698" fmla="*/ 468125 w 6319932"/>
              <a:gd name="connsiteY3698" fmla="*/ 2633852 h 6319027"/>
              <a:gd name="connsiteX3699" fmla="*/ 483345 w 6319932"/>
              <a:gd name="connsiteY3699" fmla="*/ 2618630 h 6319027"/>
              <a:gd name="connsiteX3700" fmla="*/ 380501 w 6319932"/>
              <a:gd name="connsiteY3700" fmla="*/ 2615258 h 6319027"/>
              <a:gd name="connsiteX3701" fmla="*/ 398865 w 6319932"/>
              <a:gd name="connsiteY3701" fmla="*/ 2633619 h 6319027"/>
              <a:gd name="connsiteX3702" fmla="*/ 380501 w 6319932"/>
              <a:gd name="connsiteY3702" fmla="*/ 2651982 h 6319027"/>
              <a:gd name="connsiteX3703" fmla="*/ 362138 w 6319932"/>
              <a:gd name="connsiteY3703" fmla="*/ 2633619 h 6319027"/>
              <a:gd name="connsiteX3704" fmla="*/ 380501 w 6319932"/>
              <a:gd name="connsiteY3704" fmla="*/ 2615258 h 6319027"/>
              <a:gd name="connsiteX3705" fmla="*/ 5939430 w 6319932"/>
              <a:gd name="connsiteY3705" fmla="*/ 2615255 h 6319027"/>
              <a:gd name="connsiteX3706" fmla="*/ 5957793 w 6319932"/>
              <a:gd name="connsiteY3706" fmla="*/ 2633619 h 6319027"/>
              <a:gd name="connsiteX3707" fmla="*/ 5939430 w 6319932"/>
              <a:gd name="connsiteY3707" fmla="*/ 2651982 h 6319027"/>
              <a:gd name="connsiteX3708" fmla="*/ 5921067 w 6319932"/>
              <a:gd name="connsiteY3708" fmla="*/ 2633619 h 6319027"/>
              <a:gd name="connsiteX3709" fmla="*/ 5939430 w 6319932"/>
              <a:gd name="connsiteY3709" fmla="*/ 2615255 h 6319027"/>
              <a:gd name="connsiteX3710" fmla="*/ 6042149 w 6319932"/>
              <a:gd name="connsiteY3710" fmla="*/ 2611710 h 6319027"/>
              <a:gd name="connsiteX3711" fmla="*/ 6063851 w 6319932"/>
              <a:gd name="connsiteY3711" fmla="*/ 2633411 h 6319027"/>
              <a:gd name="connsiteX3712" fmla="*/ 6042149 w 6319932"/>
              <a:gd name="connsiteY3712" fmla="*/ 2655108 h 6319027"/>
              <a:gd name="connsiteX3713" fmla="*/ 6020447 w 6319932"/>
              <a:gd name="connsiteY3713" fmla="*/ 2633411 h 6319027"/>
              <a:gd name="connsiteX3714" fmla="*/ 6042149 w 6319932"/>
              <a:gd name="connsiteY3714" fmla="*/ 2611710 h 6319027"/>
              <a:gd name="connsiteX3715" fmla="*/ 277782 w 6319932"/>
              <a:gd name="connsiteY3715" fmla="*/ 2611710 h 6319027"/>
              <a:gd name="connsiteX3716" fmla="*/ 299484 w 6319932"/>
              <a:gd name="connsiteY3716" fmla="*/ 2633414 h 6319027"/>
              <a:gd name="connsiteX3717" fmla="*/ 277782 w 6319932"/>
              <a:gd name="connsiteY3717" fmla="*/ 2655111 h 6319027"/>
              <a:gd name="connsiteX3718" fmla="*/ 256080 w 6319932"/>
              <a:gd name="connsiteY3718" fmla="*/ 2633414 h 6319027"/>
              <a:gd name="connsiteX3719" fmla="*/ 277782 w 6319932"/>
              <a:gd name="connsiteY3719" fmla="*/ 2611710 h 6319027"/>
              <a:gd name="connsiteX3720" fmla="*/ 175175 w 6319932"/>
              <a:gd name="connsiteY3720" fmla="*/ 2608015 h 6319027"/>
              <a:gd name="connsiteX3721" fmla="*/ 200380 w 6319932"/>
              <a:gd name="connsiteY3721" fmla="*/ 2633220 h 6319027"/>
              <a:gd name="connsiteX3722" fmla="*/ 175175 w 6319932"/>
              <a:gd name="connsiteY3722" fmla="*/ 2658424 h 6319027"/>
              <a:gd name="connsiteX3723" fmla="*/ 149969 w 6319932"/>
              <a:gd name="connsiteY3723" fmla="*/ 2633220 h 6319027"/>
              <a:gd name="connsiteX3724" fmla="*/ 175175 w 6319932"/>
              <a:gd name="connsiteY3724" fmla="*/ 2608015 h 6319027"/>
              <a:gd name="connsiteX3725" fmla="*/ 6144757 w 6319932"/>
              <a:gd name="connsiteY3725" fmla="*/ 2608010 h 6319027"/>
              <a:gd name="connsiteX3726" fmla="*/ 6169962 w 6319932"/>
              <a:gd name="connsiteY3726" fmla="*/ 2633216 h 6319027"/>
              <a:gd name="connsiteX3727" fmla="*/ 6144757 w 6319932"/>
              <a:gd name="connsiteY3727" fmla="*/ 2658420 h 6319027"/>
              <a:gd name="connsiteX3728" fmla="*/ 6119552 w 6319932"/>
              <a:gd name="connsiteY3728" fmla="*/ 2633216 h 6319027"/>
              <a:gd name="connsiteX3729" fmla="*/ 6144757 w 6319932"/>
              <a:gd name="connsiteY3729" fmla="*/ 2608010 h 6319027"/>
              <a:gd name="connsiteX3730" fmla="*/ 72668 w 6319932"/>
              <a:gd name="connsiteY3730" fmla="*/ 2604207 h 6319027"/>
              <a:gd name="connsiteX3731" fmla="*/ 101506 w 6319932"/>
              <a:gd name="connsiteY3731" fmla="*/ 2633045 h 6319027"/>
              <a:gd name="connsiteX3732" fmla="*/ 72668 w 6319932"/>
              <a:gd name="connsiteY3732" fmla="*/ 2661883 h 6319027"/>
              <a:gd name="connsiteX3733" fmla="*/ 43830 w 6319932"/>
              <a:gd name="connsiteY3733" fmla="*/ 2633045 h 6319027"/>
              <a:gd name="connsiteX3734" fmla="*/ 72668 w 6319932"/>
              <a:gd name="connsiteY3734" fmla="*/ 2604207 h 6319027"/>
              <a:gd name="connsiteX3735" fmla="*/ 6247263 w 6319932"/>
              <a:gd name="connsiteY3735" fmla="*/ 2604205 h 6319027"/>
              <a:gd name="connsiteX3736" fmla="*/ 6276101 w 6319932"/>
              <a:gd name="connsiteY3736" fmla="*/ 2633044 h 6319027"/>
              <a:gd name="connsiteX3737" fmla="*/ 6247263 w 6319932"/>
              <a:gd name="connsiteY3737" fmla="*/ 2661879 h 6319027"/>
              <a:gd name="connsiteX3738" fmla="*/ 6218425 w 6319932"/>
              <a:gd name="connsiteY3738" fmla="*/ 2633044 h 6319027"/>
              <a:gd name="connsiteX3739" fmla="*/ 6247263 w 6319932"/>
              <a:gd name="connsiteY3739" fmla="*/ 2604205 h 6319027"/>
              <a:gd name="connsiteX3740" fmla="*/ 5502016 w 6319932"/>
              <a:gd name="connsiteY3740" fmla="*/ 2528805 h 6319027"/>
              <a:gd name="connsiteX3741" fmla="*/ 5505191 w 6319932"/>
              <a:gd name="connsiteY3741" fmla="*/ 2531975 h 6319027"/>
              <a:gd name="connsiteX3742" fmla="*/ 5502016 w 6319932"/>
              <a:gd name="connsiteY3742" fmla="*/ 2535150 h 6319027"/>
              <a:gd name="connsiteX3743" fmla="*/ 5498841 w 6319932"/>
              <a:gd name="connsiteY3743" fmla="*/ 2531975 h 6319027"/>
              <a:gd name="connsiteX3744" fmla="*/ 5502016 w 6319932"/>
              <a:gd name="connsiteY3744" fmla="*/ 2528805 h 6319027"/>
              <a:gd name="connsiteX3745" fmla="*/ 817916 w 6319932"/>
              <a:gd name="connsiteY3745" fmla="*/ 2528805 h 6319027"/>
              <a:gd name="connsiteX3746" fmla="*/ 821090 w 6319932"/>
              <a:gd name="connsiteY3746" fmla="*/ 2531975 h 6319027"/>
              <a:gd name="connsiteX3747" fmla="*/ 817916 w 6319932"/>
              <a:gd name="connsiteY3747" fmla="*/ 2535150 h 6319027"/>
              <a:gd name="connsiteX3748" fmla="*/ 814741 w 6319932"/>
              <a:gd name="connsiteY3748" fmla="*/ 2531975 h 6319027"/>
              <a:gd name="connsiteX3749" fmla="*/ 817916 w 6319932"/>
              <a:gd name="connsiteY3749" fmla="*/ 2528805 h 6319027"/>
              <a:gd name="connsiteX3750" fmla="*/ 5606313 w 6319932"/>
              <a:gd name="connsiteY3750" fmla="*/ 2523880 h 6319027"/>
              <a:gd name="connsiteX3751" fmla="*/ 5613843 w 6319932"/>
              <a:gd name="connsiteY3751" fmla="*/ 2531406 h 6319027"/>
              <a:gd name="connsiteX3752" fmla="*/ 5606313 w 6319932"/>
              <a:gd name="connsiteY3752" fmla="*/ 2538941 h 6319027"/>
              <a:gd name="connsiteX3753" fmla="*/ 5598784 w 6319932"/>
              <a:gd name="connsiteY3753" fmla="*/ 2531406 h 6319027"/>
              <a:gd name="connsiteX3754" fmla="*/ 5606313 w 6319932"/>
              <a:gd name="connsiteY3754" fmla="*/ 2523880 h 6319027"/>
              <a:gd name="connsiteX3755" fmla="*/ 713619 w 6319932"/>
              <a:gd name="connsiteY3755" fmla="*/ 2523880 h 6319027"/>
              <a:gd name="connsiteX3756" fmla="*/ 721148 w 6319932"/>
              <a:gd name="connsiteY3756" fmla="*/ 2531406 h 6319027"/>
              <a:gd name="connsiteX3757" fmla="*/ 713619 w 6319932"/>
              <a:gd name="connsiteY3757" fmla="*/ 2538941 h 6319027"/>
              <a:gd name="connsiteX3758" fmla="*/ 706090 w 6319932"/>
              <a:gd name="connsiteY3758" fmla="*/ 2531406 h 6319027"/>
              <a:gd name="connsiteX3759" fmla="*/ 713619 w 6319932"/>
              <a:gd name="connsiteY3759" fmla="*/ 2523880 h 6319027"/>
              <a:gd name="connsiteX3760" fmla="*/ 5710363 w 6319932"/>
              <a:gd name="connsiteY3760" fmla="*/ 2519632 h 6319027"/>
              <a:gd name="connsiteX3761" fmla="*/ 5721639 w 6319932"/>
              <a:gd name="connsiteY3761" fmla="*/ 2530910 h 6319027"/>
              <a:gd name="connsiteX3762" fmla="*/ 5710363 w 6319932"/>
              <a:gd name="connsiteY3762" fmla="*/ 2542186 h 6319027"/>
              <a:gd name="connsiteX3763" fmla="*/ 5699087 w 6319932"/>
              <a:gd name="connsiteY3763" fmla="*/ 2530910 h 6319027"/>
              <a:gd name="connsiteX3764" fmla="*/ 5710363 w 6319932"/>
              <a:gd name="connsiteY3764" fmla="*/ 2519632 h 6319027"/>
              <a:gd name="connsiteX3765" fmla="*/ 609569 w 6319932"/>
              <a:gd name="connsiteY3765" fmla="*/ 2519632 h 6319027"/>
              <a:gd name="connsiteX3766" fmla="*/ 620844 w 6319932"/>
              <a:gd name="connsiteY3766" fmla="*/ 2530910 h 6319027"/>
              <a:gd name="connsiteX3767" fmla="*/ 609569 w 6319932"/>
              <a:gd name="connsiteY3767" fmla="*/ 2542186 h 6319027"/>
              <a:gd name="connsiteX3768" fmla="*/ 598293 w 6319932"/>
              <a:gd name="connsiteY3768" fmla="*/ 2530910 h 6319027"/>
              <a:gd name="connsiteX3769" fmla="*/ 609569 w 6319932"/>
              <a:gd name="connsiteY3769" fmla="*/ 2519632 h 6319027"/>
              <a:gd name="connsiteX3770" fmla="*/ 5814192 w 6319932"/>
              <a:gd name="connsiteY3770" fmla="*/ 2515242 h 6319027"/>
              <a:gd name="connsiteX3771" fmla="*/ 5829412 w 6319932"/>
              <a:gd name="connsiteY3771" fmla="*/ 2530464 h 6319027"/>
              <a:gd name="connsiteX3772" fmla="*/ 5814192 w 6319932"/>
              <a:gd name="connsiteY3772" fmla="*/ 2545682 h 6319027"/>
              <a:gd name="connsiteX3773" fmla="*/ 5798973 w 6319932"/>
              <a:gd name="connsiteY3773" fmla="*/ 2530464 h 6319027"/>
              <a:gd name="connsiteX3774" fmla="*/ 5814192 w 6319932"/>
              <a:gd name="connsiteY3774" fmla="*/ 2515242 h 6319027"/>
              <a:gd name="connsiteX3775" fmla="*/ 505741 w 6319932"/>
              <a:gd name="connsiteY3775" fmla="*/ 2515242 h 6319027"/>
              <a:gd name="connsiteX3776" fmla="*/ 520960 w 6319932"/>
              <a:gd name="connsiteY3776" fmla="*/ 2530464 h 6319027"/>
              <a:gd name="connsiteX3777" fmla="*/ 505741 w 6319932"/>
              <a:gd name="connsiteY3777" fmla="*/ 2545682 h 6319027"/>
              <a:gd name="connsiteX3778" fmla="*/ 490521 w 6319932"/>
              <a:gd name="connsiteY3778" fmla="*/ 2530464 h 6319027"/>
              <a:gd name="connsiteX3779" fmla="*/ 505741 w 6319932"/>
              <a:gd name="connsiteY3779" fmla="*/ 2515242 h 6319027"/>
              <a:gd name="connsiteX3780" fmla="*/ 5917822 w 6319932"/>
              <a:gd name="connsiteY3780" fmla="*/ 2511633 h 6319027"/>
              <a:gd name="connsiteX3781" fmla="*/ 5936250 w 6319932"/>
              <a:gd name="connsiteY3781" fmla="*/ 2530062 h 6319027"/>
              <a:gd name="connsiteX3782" fmla="*/ 5917822 w 6319932"/>
              <a:gd name="connsiteY3782" fmla="*/ 2548489 h 6319027"/>
              <a:gd name="connsiteX3783" fmla="*/ 5899395 w 6319932"/>
              <a:gd name="connsiteY3783" fmla="*/ 2530062 h 6319027"/>
              <a:gd name="connsiteX3784" fmla="*/ 5917822 w 6319932"/>
              <a:gd name="connsiteY3784" fmla="*/ 2511633 h 6319027"/>
              <a:gd name="connsiteX3785" fmla="*/ 402109 w 6319932"/>
              <a:gd name="connsiteY3785" fmla="*/ 2511633 h 6319027"/>
              <a:gd name="connsiteX3786" fmla="*/ 420537 w 6319932"/>
              <a:gd name="connsiteY3786" fmla="*/ 2530063 h 6319027"/>
              <a:gd name="connsiteX3787" fmla="*/ 402109 w 6319932"/>
              <a:gd name="connsiteY3787" fmla="*/ 2548489 h 6319027"/>
              <a:gd name="connsiteX3788" fmla="*/ 383682 w 6319932"/>
              <a:gd name="connsiteY3788" fmla="*/ 2530063 h 6319027"/>
              <a:gd name="connsiteX3789" fmla="*/ 402109 w 6319932"/>
              <a:gd name="connsiteY3789" fmla="*/ 2511633 h 6319027"/>
              <a:gd name="connsiteX3790" fmla="*/ 6021276 w 6319932"/>
              <a:gd name="connsiteY3790" fmla="*/ 2508001 h 6319027"/>
              <a:gd name="connsiteX3791" fmla="*/ 6042979 w 6319932"/>
              <a:gd name="connsiteY3791" fmla="*/ 2529702 h 6319027"/>
              <a:gd name="connsiteX3792" fmla="*/ 6021276 w 6319932"/>
              <a:gd name="connsiteY3792" fmla="*/ 2551406 h 6319027"/>
              <a:gd name="connsiteX3793" fmla="*/ 5999574 w 6319932"/>
              <a:gd name="connsiteY3793" fmla="*/ 2529702 h 6319027"/>
              <a:gd name="connsiteX3794" fmla="*/ 6021276 w 6319932"/>
              <a:gd name="connsiteY3794" fmla="*/ 2508001 h 6319027"/>
              <a:gd name="connsiteX3795" fmla="*/ 298655 w 6319932"/>
              <a:gd name="connsiteY3795" fmla="*/ 2507682 h 6319027"/>
              <a:gd name="connsiteX3796" fmla="*/ 320678 w 6319932"/>
              <a:gd name="connsiteY3796" fmla="*/ 2529702 h 6319027"/>
              <a:gd name="connsiteX3797" fmla="*/ 298655 w 6319932"/>
              <a:gd name="connsiteY3797" fmla="*/ 2551725 h 6319027"/>
              <a:gd name="connsiteX3798" fmla="*/ 276632 w 6319932"/>
              <a:gd name="connsiteY3798" fmla="*/ 2529702 h 6319027"/>
              <a:gd name="connsiteX3799" fmla="*/ 298655 w 6319932"/>
              <a:gd name="connsiteY3799" fmla="*/ 2507682 h 6319027"/>
              <a:gd name="connsiteX3800" fmla="*/ 195361 w 6319932"/>
              <a:gd name="connsiteY3800" fmla="*/ 2504169 h 6319027"/>
              <a:gd name="connsiteX3801" fmla="*/ 220566 w 6319932"/>
              <a:gd name="connsiteY3801" fmla="*/ 2529374 h 6319027"/>
              <a:gd name="connsiteX3802" fmla="*/ 195361 w 6319932"/>
              <a:gd name="connsiteY3802" fmla="*/ 2554581 h 6319027"/>
              <a:gd name="connsiteX3803" fmla="*/ 170156 w 6319932"/>
              <a:gd name="connsiteY3803" fmla="*/ 2529374 h 6319027"/>
              <a:gd name="connsiteX3804" fmla="*/ 195361 w 6319932"/>
              <a:gd name="connsiteY3804" fmla="*/ 2504169 h 6319027"/>
              <a:gd name="connsiteX3805" fmla="*/ 6124571 w 6319932"/>
              <a:gd name="connsiteY3805" fmla="*/ 2504167 h 6319027"/>
              <a:gd name="connsiteX3806" fmla="*/ 6149776 w 6319932"/>
              <a:gd name="connsiteY3806" fmla="*/ 2529372 h 6319027"/>
              <a:gd name="connsiteX3807" fmla="*/ 6124571 w 6319932"/>
              <a:gd name="connsiteY3807" fmla="*/ 2554579 h 6319027"/>
              <a:gd name="connsiteX3808" fmla="*/ 6099366 w 6319932"/>
              <a:gd name="connsiteY3808" fmla="*/ 2529372 h 6319027"/>
              <a:gd name="connsiteX3809" fmla="*/ 6124571 w 6319932"/>
              <a:gd name="connsiteY3809" fmla="*/ 2504167 h 6319027"/>
              <a:gd name="connsiteX3810" fmla="*/ 92210 w 6319932"/>
              <a:gd name="connsiteY3810" fmla="*/ 2500239 h 6319027"/>
              <a:gd name="connsiteX3811" fmla="*/ 121048 w 6319932"/>
              <a:gd name="connsiteY3811" fmla="*/ 2529077 h 6319027"/>
              <a:gd name="connsiteX3812" fmla="*/ 92210 w 6319932"/>
              <a:gd name="connsiteY3812" fmla="*/ 2557920 h 6319027"/>
              <a:gd name="connsiteX3813" fmla="*/ 63372 w 6319932"/>
              <a:gd name="connsiteY3813" fmla="*/ 2529077 h 6319027"/>
              <a:gd name="connsiteX3814" fmla="*/ 92210 w 6319932"/>
              <a:gd name="connsiteY3814" fmla="*/ 2500239 h 6319027"/>
              <a:gd name="connsiteX3815" fmla="*/ 6227720 w 6319932"/>
              <a:gd name="connsiteY3815" fmla="*/ 2500235 h 6319027"/>
              <a:gd name="connsiteX3816" fmla="*/ 6256558 w 6319932"/>
              <a:gd name="connsiteY3816" fmla="*/ 2529073 h 6319027"/>
              <a:gd name="connsiteX3817" fmla="*/ 6227720 w 6319932"/>
              <a:gd name="connsiteY3817" fmla="*/ 2557914 h 6319027"/>
              <a:gd name="connsiteX3818" fmla="*/ 6198882 w 6319932"/>
              <a:gd name="connsiteY3818" fmla="*/ 2529073 h 6319027"/>
              <a:gd name="connsiteX3819" fmla="*/ 6227720 w 6319932"/>
              <a:gd name="connsiteY3819" fmla="*/ 2500235 h 6319027"/>
              <a:gd name="connsiteX3820" fmla="*/ 5472414 w 6319932"/>
              <a:gd name="connsiteY3820" fmla="*/ 2427239 h 6319027"/>
              <a:gd name="connsiteX3821" fmla="*/ 5475588 w 6319932"/>
              <a:gd name="connsiteY3821" fmla="*/ 2430413 h 6319027"/>
              <a:gd name="connsiteX3822" fmla="*/ 5472414 w 6319932"/>
              <a:gd name="connsiteY3822" fmla="*/ 2433587 h 6319027"/>
              <a:gd name="connsiteX3823" fmla="*/ 5469239 w 6319932"/>
              <a:gd name="connsiteY3823" fmla="*/ 2430413 h 6319027"/>
              <a:gd name="connsiteX3824" fmla="*/ 5472414 w 6319932"/>
              <a:gd name="connsiteY3824" fmla="*/ 2427239 h 6319027"/>
              <a:gd name="connsiteX3825" fmla="*/ 847517 w 6319932"/>
              <a:gd name="connsiteY3825" fmla="*/ 2426795 h 6319027"/>
              <a:gd name="connsiteX3826" fmla="*/ 851138 w 6319932"/>
              <a:gd name="connsiteY3826" fmla="*/ 2430413 h 6319027"/>
              <a:gd name="connsiteX3827" fmla="*/ 847517 w 6319932"/>
              <a:gd name="connsiteY3827" fmla="*/ 2434031 h 6319027"/>
              <a:gd name="connsiteX3828" fmla="*/ 843898 w 6319932"/>
              <a:gd name="connsiteY3828" fmla="*/ 2430413 h 6319027"/>
              <a:gd name="connsiteX3829" fmla="*/ 847517 w 6319932"/>
              <a:gd name="connsiteY3829" fmla="*/ 2426795 h 6319027"/>
              <a:gd name="connsiteX3830" fmla="*/ 5577864 w 6319932"/>
              <a:gd name="connsiteY3830" fmla="*/ 2421992 h 6319027"/>
              <a:gd name="connsiteX3831" fmla="*/ 5585393 w 6319932"/>
              <a:gd name="connsiteY3831" fmla="*/ 2429517 h 6319027"/>
              <a:gd name="connsiteX3832" fmla="*/ 5577864 w 6319932"/>
              <a:gd name="connsiteY3832" fmla="*/ 2437051 h 6319027"/>
              <a:gd name="connsiteX3833" fmla="*/ 5570335 w 6319932"/>
              <a:gd name="connsiteY3833" fmla="*/ 2429517 h 6319027"/>
              <a:gd name="connsiteX3834" fmla="*/ 5577864 w 6319932"/>
              <a:gd name="connsiteY3834" fmla="*/ 2421992 h 6319027"/>
              <a:gd name="connsiteX3835" fmla="*/ 742068 w 6319932"/>
              <a:gd name="connsiteY3835" fmla="*/ 2421992 h 6319027"/>
              <a:gd name="connsiteX3836" fmla="*/ 749595 w 6319932"/>
              <a:gd name="connsiteY3836" fmla="*/ 2429517 h 6319027"/>
              <a:gd name="connsiteX3837" fmla="*/ 742068 w 6319932"/>
              <a:gd name="connsiteY3837" fmla="*/ 2437051 h 6319027"/>
              <a:gd name="connsiteX3838" fmla="*/ 734538 w 6319932"/>
              <a:gd name="connsiteY3838" fmla="*/ 2429517 h 6319027"/>
              <a:gd name="connsiteX3839" fmla="*/ 742068 w 6319932"/>
              <a:gd name="connsiteY3839" fmla="*/ 2421992 h 6319027"/>
              <a:gd name="connsiteX3840" fmla="*/ 5682982 w 6319932"/>
              <a:gd name="connsiteY3840" fmla="*/ 2417448 h 6319027"/>
              <a:gd name="connsiteX3841" fmla="*/ 5694258 w 6319932"/>
              <a:gd name="connsiteY3841" fmla="*/ 2428723 h 6319027"/>
              <a:gd name="connsiteX3842" fmla="*/ 5682982 w 6319932"/>
              <a:gd name="connsiteY3842" fmla="*/ 2440001 h 6319027"/>
              <a:gd name="connsiteX3843" fmla="*/ 5671706 w 6319932"/>
              <a:gd name="connsiteY3843" fmla="*/ 2428723 h 6319027"/>
              <a:gd name="connsiteX3844" fmla="*/ 5682982 w 6319932"/>
              <a:gd name="connsiteY3844" fmla="*/ 2417448 h 6319027"/>
              <a:gd name="connsiteX3845" fmla="*/ 636949 w 6319932"/>
              <a:gd name="connsiteY3845" fmla="*/ 2417448 h 6319027"/>
              <a:gd name="connsiteX3846" fmla="*/ 648225 w 6319932"/>
              <a:gd name="connsiteY3846" fmla="*/ 2428723 h 6319027"/>
              <a:gd name="connsiteX3847" fmla="*/ 636949 w 6319932"/>
              <a:gd name="connsiteY3847" fmla="*/ 2440001 h 6319027"/>
              <a:gd name="connsiteX3848" fmla="*/ 625673 w 6319932"/>
              <a:gd name="connsiteY3848" fmla="*/ 2428723 h 6319027"/>
              <a:gd name="connsiteX3849" fmla="*/ 636949 w 6319932"/>
              <a:gd name="connsiteY3849" fmla="*/ 2417448 h 6319027"/>
              <a:gd name="connsiteX3850" fmla="*/ 5787802 w 6319932"/>
              <a:gd name="connsiteY3850" fmla="*/ 2413207 h 6319027"/>
              <a:gd name="connsiteX3851" fmla="*/ 5802613 w 6319932"/>
              <a:gd name="connsiteY3851" fmla="*/ 2428019 h 6319027"/>
              <a:gd name="connsiteX3852" fmla="*/ 5787802 w 6319932"/>
              <a:gd name="connsiteY3852" fmla="*/ 2442830 h 6319027"/>
              <a:gd name="connsiteX3853" fmla="*/ 5772992 w 6319932"/>
              <a:gd name="connsiteY3853" fmla="*/ 2428019 h 6319027"/>
              <a:gd name="connsiteX3854" fmla="*/ 5787802 w 6319932"/>
              <a:gd name="connsiteY3854" fmla="*/ 2413207 h 6319027"/>
              <a:gd name="connsiteX3855" fmla="*/ 532128 w 6319932"/>
              <a:gd name="connsiteY3855" fmla="*/ 2413207 h 6319027"/>
              <a:gd name="connsiteX3856" fmla="*/ 546939 w 6319932"/>
              <a:gd name="connsiteY3856" fmla="*/ 2428019 h 6319027"/>
              <a:gd name="connsiteX3857" fmla="*/ 532128 w 6319932"/>
              <a:gd name="connsiteY3857" fmla="*/ 2442830 h 6319027"/>
              <a:gd name="connsiteX3858" fmla="*/ 517318 w 6319932"/>
              <a:gd name="connsiteY3858" fmla="*/ 2428019 h 6319027"/>
              <a:gd name="connsiteX3859" fmla="*/ 532128 w 6319932"/>
              <a:gd name="connsiteY3859" fmla="*/ 2413207 h 6319027"/>
              <a:gd name="connsiteX3860" fmla="*/ 5892358 w 6319932"/>
              <a:gd name="connsiteY3860" fmla="*/ 2409020 h 6319027"/>
              <a:gd name="connsiteX3861" fmla="*/ 5910721 w 6319932"/>
              <a:gd name="connsiteY3861" fmla="*/ 2427382 h 6319027"/>
              <a:gd name="connsiteX3862" fmla="*/ 5892358 w 6319932"/>
              <a:gd name="connsiteY3862" fmla="*/ 2445745 h 6319027"/>
              <a:gd name="connsiteX3863" fmla="*/ 5873995 w 6319932"/>
              <a:gd name="connsiteY3863" fmla="*/ 2427382 h 6319027"/>
              <a:gd name="connsiteX3864" fmla="*/ 5892358 w 6319932"/>
              <a:gd name="connsiteY3864" fmla="*/ 2409020 h 6319027"/>
              <a:gd name="connsiteX3865" fmla="*/ 427574 w 6319932"/>
              <a:gd name="connsiteY3865" fmla="*/ 2409020 h 6319027"/>
              <a:gd name="connsiteX3866" fmla="*/ 445936 w 6319932"/>
              <a:gd name="connsiteY3866" fmla="*/ 2427382 h 6319027"/>
              <a:gd name="connsiteX3867" fmla="*/ 427574 w 6319932"/>
              <a:gd name="connsiteY3867" fmla="*/ 2445745 h 6319027"/>
              <a:gd name="connsiteX3868" fmla="*/ 409211 w 6319932"/>
              <a:gd name="connsiteY3868" fmla="*/ 2427382 h 6319027"/>
              <a:gd name="connsiteX3869" fmla="*/ 427574 w 6319932"/>
              <a:gd name="connsiteY3869" fmla="*/ 2409020 h 6319027"/>
              <a:gd name="connsiteX3870" fmla="*/ 5996673 w 6319932"/>
              <a:gd name="connsiteY3870" fmla="*/ 2405173 h 6319027"/>
              <a:gd name="connsiteX3871" fmla="*/ 6018313 w 6319932"/>
              <a:gd name="connsiteY3871" fmla="*/ 2426811 h 6319027"/>
              <a:gd name="connsiteX3872" fmla="*/ 5996673 w 6319932"/>
              <a:gd name="connsiteY3872" fmla="*/ 2448452 h 6319027"/>
              <a:gd name="connsiteX3873" fmla="*/ 5975033 w 6319932"/>
              <a:gd name="connsiteY3873" fmla="*/ 2426811 h 6319027"/>
              <a:gd name="connsiteX3874" fmla="*/ 5996673 w 6319932"/>
              <a:gd name="connsiteY3874" fmla="*/ 2405173 h 6319027"/>
              <a:gd name="connsiteX3875" fmla="*/ 323259 w 6319932"/>
              <a:gd name="connsiteY3875" fmla="*/ 2405173 h 6319027"/>
              <a:gd name="connsiteX3876" fmla="*/ 344899 w 6319932"/>
              <a:gd name="connsiteY3876" fmla="*/ 2426811 h 6319027"/>
              <a:gd name="connsiteX3877" fmla="*/ 323259 w 6319932"/>
              <a:gd name="connsiteY3877" fmla="*/ 2448453 h 6319027"/>
              <a:gd name="connsiteX3878" fmla="*/ 301619 w 6319932"/>
              <a:gd name="connsiteY3878" fmla="*/ 2426811 h 6319027"/>
              <a:gd name="connsiteX3879" fmla="*/ 323259 w 6319932"/>
              <a:gd name="connsiteY3879" fmla="*/ 2405173 h 6319027"/>
              <a:gd name="connsiteX3880" fmla="*/ 6100773 w 6319932"/>
              <a:gd name="connsiteY3880" fmla="*/ 2401462 h 6319027"/>
              <a:gd name="connsiteX3881" fmla="*/ 6125604 w 6319932"/>
              <a:gd name="connsiteY3881" fmla="*/ 2426293 h 6319027"/>
              <a:gd name="connsiteX3882" fmla="*/ 6100773 w 6319932"/>
              <a:gd name="connsiteY3882" fmla="*/ 2451124 h 6319027"/>
              <a:gd name="connsiteX3883" fmla="*/ 6075942 w 6319932"/>
              <a:gd name="connsiteY3883" fmla="*/ 2426293 h 6319027"/>
              <a:gd name="connsiteX3884" fmla="*/ 6100773 w 6319932"/>
              <a:gd name="connsiteY3884" fmla="*/ 2401462 h 6319027"/>
              <a:gd name="connsiteX3885" fmla="*/ 219158 w 6319932"/>
              <a:gd name="connsiteY3885" fmla="*/ 2401405 h 6319027"/>
              <a:gd name="connsiteX3886" fmla="*/ 244050 w 6319932"/>
              <a:gd name="connsiteY3886" fmla="*/ 2426294 h 6319027"/>
              <a:gd name="connsiteX3887" fmla="*/ 219158 w 6319932"/>
              <a:gd name="connsiteY3887" fmla="*/ 2451188 h 6319027"/>
              <a:gd name="connsiteX3888" fmla="*/ 194266 w 6319932"/>
              <a:gd name="connsiteY3888" fmla="*/ 2426294 h 6319027"/>
              <a:gd name="connsiteX3889" fmla="*/ 219158 w 6319932"/>
              <a:gd name="connsiteY3889" fmla="*/ 2401405 h 6319027"/>
              <a:gd name="connsiteX3890" fmla="*/ 6204678 w 6319932"/>
              <a:gd name="connsiteY3890" fmla="*/ 2397505 h 6319027"/>
              <a:gd name="connsiteX3891" fmla="*/ 6232995 w 6319932"/>
              <a:gd name="connsiteY3891" fmla="*/ 2425822 h 6319027"/>
              <a:gd name="connsiteX3892" fmla="*/ 6204678 w 6319932"/>
              <a:gd name="connsiteY3892" fmla="*/ 2454145 h 6319027"/>
              <a:gd name="connsiteX3893" fmla="*/ 6176360 w 6319932"/>
              <a:gd name="connsiteY3893" fmla="*/ 2425822 h 6319027"/>
              <a:gd name="connsiteX3894" fmla="*/ 6204678 w 6319932"/>
              <a:gd name="connsiteY3894" fmla="*/ 2397505 h 6319027"/>
              <a:gd name="connsiteX3895" fmla="*/ 115253 w 6319932"/>
              <a:gd name="connsiteY3895" fmla="*/ 2397203 h 6319027"/>
              <a:gd name="connsiteX3896" fmla="*/ 143877 w 6319932"/>
              <a:gd name="connsiteY3896" fmla="*/ 2425828 h 6319027"/>
              <a:gd name="connsiteX3897" fmla="*/ 115253 w 6319932"/>
              <a:gd name="connsiteY3897" fmla="*/ 2454447 h 6319027"/>
              <a:gd name="connsiteX3898" fmla="*/ 86631 w 6319932"/>
              <a:gd name="connsiteY3898" fmla="*/ 2425828 h 6319027"/>
              <a:gd name="connsiteX3899" fmla="*/ 115253 w 6319932"/>
              <a:gd name="connsiteY3899" fmla="*/ 2397203 h 6319027"/>
              <a:gd name="connsiteX3900" fmla="*/ 5438409 w 6319932"/>
              <a:gd name="connsiteY3900" fmla="*/ 2326539 h 6319027"/>
              <a:gd name="connsiteX3901" fmla="*/ 5442115 w 6319932"/>
              <a:gd name="connsiteY3901" fmla="*/ 2330247 h 6319027"/>
              <a:gd name="connsiteX3902" fmla="*/ 5438409 w 6319932"/>
              <a:gd name="connsiteY3902" fmla="*/ 2333952 h 6319027"/>
              <a:gd name="connsiteX3903" fmla="*/ 5434704 w 6319932"/>
              <a:gd name="connsiteY3903" fmla="*/ 2330247 h 6319027"/>
              <a:gd name="connsiteX3904" fmla="*/ 5438409 w 6319932"/>
              <a:gd name="connsiteY3904" fmla="*/ 2326539 h 6319027"/>
              <a:gd name="connsiteX3905" fmla="*/ 881521 w 6319932"/>
              <a:gd name="connsiteY3905" fmla="*/ 2326539 h 6319027"/>
              <a:gd name="connsiteX3906" fmla="*/ 885228 w 6319932"/>
              <a:gd name="connsiteY3906" fmla="*/ 2330247 h 6319027"/>
              <a:gd name="connsiteX3907" fmla="*/ 881521 w 6319932"/>
              <a:gd name="connsiteY3907" fmla="*/ 2333952 h 6319027"/>
              <a:gd name="connsiteX3908" fmla="*/ 877816 w 6319932"/>
              <a:gd name="connsiteY3908" fmla="*/ 2330247 h 6319027"/>
              <a:gd name="connsiteX3909" fmla="*/ 881521 w 6319932"/>
              <a:gd name="connsiteY3909" fmla="*/ 2326539 h 6319027"/>
              <a:gd name="connsiteX3910" fmla="*/ 5545174 w 6319932"/>
              <a:gd name="connsiteY3910" fmla="*/ 2321311 h 6319027"/>
              <a:gd name="connsiteX3911" fmla="*/ 5552778 w 6319932"/>
              <a:gd name="connsiteY3911" fmla="*/ 2328913 h 6319027"/>
              <a:gd name="connsiteX3912" fmla="*/ 5545174 w 6319932"/>
              <a:gd name="connsiteY3912" fmla="*/ 2336517 h 6319027"/>
              <a:gd name="connsiteX3913" fmla="*/ 5537570 w 6319932"/>
              <a:gd name="connsiteY3913" fmla="*/ 2328913 h 6319027"/>
              <a:gd name="connsiteX3914" fmla="*/ 5545174 w 6319932"/>
              <a:gd name="connsiteY3914" fmla="*/ 2321311 h 6319027"/>
              <a:gd name="connsiteX3915" fmla="*/ 774758 w 6319932"/>
              <a:gd name="connsiteY3915" fmla="*/ 2321311 h 6319027"/>
              <a:gd name="connsiteX3916" fmla="*/ 782361 w 6319932"/>
              <a:gd name="connsiteY3916" fmla="*/ 2328913 h 6319027"/>
              <a:gd name="connsiteX3917" fmla="*/ 774758 w 6319932"/>
              <a:gd name="connsiteY3917" fmla="*/ 2336517 h 6319027"/>
              <a:gd name="connsiteX3918" fmla="*/ 767153 w 6319932"/>
              <a:gd name="connsiteY3918" fmla="*/ 2328913 h 6319027"/>
              <a:gd name="connsiteX3919" fmla="*/ 774758 w 6319932"/>
              <a:gd name="connsiteY3919" fmla="*/ 2321311 h 6319027"/>
              <a:gd name="connsiteX3920" fmla="*/ 5651510 w 6319932"/>
              <a:gd name="connsiteY3920" fmla="*/ 2316383 h 6319027"/>
              <a:gd name="connsiteX3921" fmla="*/ 5662856 w 6319932"/>
              <a:gd name="connsiteY3921" fmla="*/ 2327735 h 6319027"/>
              <a:gd name="connsiteX3922" fmla="*/ 5651510 w 6319932"/>
              <a:gd name="connsiteY3922" fmla="*/ 2339079 h 6319027"/>
              <a:gd name="connsiteX3923" fmla="*/ 5640164 w 6319932"/>
              <a:gd name="connsiteY3923" fmla="*/ 2327735 h 6319027"/>
              <a:gd name="connsiteX3924" fmla="*/ 5651510 w 6319932"/>
              <a:gd name="connsiteY3924" fmla="*/ 2316383 h 6319027"/>
              <a:gd name="connsiteX3925" fmla="*/ 668422 w 6319932"/>
              <a:gd name="connsiteY3925" fmla="*/ 2316383 h 6319027"/>
              <a:gd name="connsiteX3926" fmla="*/ 679768 w 6319932"/>
              <a:gd name="connsiteY3926" fmla="*/ 2327735 h 6319027"/>
              <a:gd name="connsiteX3927" fmla="*/ 668422 w 6319932"/>
              <a:gd name="connsiteY3927" fmla="*/ 2339079 h 6319027"/>
              <a:gd name="connsiteX3928" fmla="*/ 657076 w 6319932"/>
              <a:gd name="connsiteY3928" fmla="*/ 2327735 h 6319027"/>
              <a:gd name="connsiteX3929" fmla="*/ 668422 w 6319932"/>
              <a:gd name="connsiteY3929" fmla="*/ 2316383 h 6319027"/>
              <a:gd name="connsiteX3930" fmla="*/ 5757462 w 6319932"/>
              <a:gd name="connsiteY3930" fmla="*/ 2311524 h 6319027"/>
              <a:gd name="connsiteX3931" fmla="*/ 5772615 w 6319932"/>
              <a:gd name="connsiteY3931" fmla="*/ 2326681 h 6319027"/>
              <a:gd name="connsiteX3932" fmla="*/ 5757462 w 6319932"/>
              <a:gd name="connsiteY3932" fmla="*/ 2341828 h 6319027"/>
              <a:gd name="connsiteX3933" fmla="*/ 5742309 w 6319932"/>
              <a:gd name="connsiteY3933" fmla="*/ 2326681 h 6319027"/>
              <a:gd name="connsiteX3934" fmla="*/ 5757462 w 6319932"/>
              <a:gd name="connsiteY3934" fmla="*/ 2311524 h 6319027"/>
              <a:gd name="connsiteX3935" fmla="*/ 562470 w 6319932"/>
              <a:gd name="connsiteY3935" fmla="*/ 2311459 h 6319027"/>
              <a:gd name="connsiteX3936" fmla="*/ 577689 w 6319932"/>
              <a:gd name="connsiteY3936" fmla="*/ 2326681 h 6319027"/>
              <a:gd name="connsiteX3937" fmla="*/ 562470 w 6319932"/>
              <a:gd name="connsiteY3937" fmla="*/ 2341898 h 6319027"/>
              <a:gd name="connsiteX3938" fmla="*/ 547250 w 6319932"/>
              <a:gd name="connsiteY3938" fmla="*/ 2326681 h 6319027"/>
              <a:gd name="connsiteX3939" fmla="*/ 562470 w 6319932"/>
              <a:gd name="connsiteY3939" fmla="*/ 2311459 h 6319027"/>
              <a:gd name="connsiteX3940" fmla="*/ 5863071 w 6319932"/>
              <a:gd name="connsiteY3940" fmla="*/ 2307366 h 6319027"/>
              <a:gd name="connsiteX3941" fmla="*/ 5881434 w 6319932"/>
              <a:gd name="connsiteY3941" fmla="*/ 2325733 h 6319027"/>
              <a:gd name="connsiteX3942" fmla="*/ 5863071 w 6319932"/>
              <a:gd name="connsiteY3942" fmla="*/ 2344096 h 6319027"/>
              <a:gd name="connsiteX3943" fmla="*/ 5844708 w 6319932"/>
              <a:gd name="connsiteY3943" fmla="*/ 2325733 h 6319027"/>
              <a:gd name="connsiteX3944" fmla="*/ 5863071 w 6319932"/>
              <a:gd name="connsiteY3944" fmla="*/ 2307366 h 6319027"/>
              <a:gd name="connsiteX3945" fmla="*/ 456860 w 6319932"/>
              <a:gd name="connsiteY3945" fmla="*/ 2307301 h 6319027"/>
              <a:gd name="connsiteX3946" fmla="*/ 475288 w 6319932"/>
              <a:gd name="connsiteY3946" fmla="*/ 2325733 h 6319027"/>
              <a:gd name="connsiteX3947" fmla="*/ 456860 w 6319932"/>
              <a:gd name="connsiteY3947" fmla="*/ 2344160 h 6319027"/>
              <a:gd name="connsiteX3948" fmla="*/ 438433 w 6319932"/>
              <a:gd name="connsiteY3948" fmla="*/ 2325733 h 6319027"/>
              <a:gd name="connsiteX3949" fmla="*/ 456860 w 6319932"/>
              <a:gd name="connsiteY3949" fmla="*/ 2307301 h 6319027"/>
              <a:gd name="connsiteX3950" fmla="*/ 5968371 w 6319932"/>
              <a:gd name="connsiteY3950" fmla="*/ 2303244 h 6319027"/>
              <a:gd name="connsiteX3951" fmla="*/ 5990011 w 6319932"/>
              <a:gd name="connsiteY3951" fmla="*/ 2324887 h 6319027"/>
              <a:gd name="connsiteX3952" fmla="*/ 5968371 w 6319932"/>
              <a:gd name="connsiteY3952" fmla="*/ 2346524 h 6319027"/>
              <a:gd name="connsiteX3953" fmla="*/ 5946731 w 6319932"/>
              <a:gd name="connsiteY3953" fmla="*/ 2324887 h 6319027"/>
              <a:gd name="connsiteX3954" fmla="*/ 5968371 w 6319932"/>
              <a:gd name="connsiteY3954" fmla="*/ 2303244 h 6319027"/>
              <a:gd name="connsiteX3955" fmla="*/ 351560 w 6319932"/>
              <a:gd name="connsiteY3955" fmla="*/ 2303244 h 6319027"/>
              <a:gd name="connsiteX3956" fmla="*/ 373201 w 6319932"/>
              <a:gd name="connsiteY3956" fmla="*/ 2324887 h 6319027"/>
              <a:gd name="connsiteX3957" fmla="*/ 351560 w 6319932"/>
              <a:gd name="connsiteY3957" fmla="*/ 2346524 h 6319027"/>
              <a:gd name="connsiteX3958" fmla="*/ 329921 w 6319932"/>
              <a:gd name="connsiteY3958" fmla="*/ 2324887 h 6319027"/>
              <a:gd name="connsiteX3959" fmla="*/ 351560 w 6319932"/>
              <a:gd name="connsiteY3959" fmla="*/ 2303244 h 6319027"/>
              <a:gd name="connsiteX3960" fmla="*/ 246539 w 6319932"/>
              <a:gd name="connsiteY3960" fmla="*/ 2299283 h 6319027"/>
              <a:gd name="connsiteX3961" fmla="*/ 271370 w 6319932"/>
              <a:gd name="connsiteY3961" fmla="*/ 2324114 h 6319027"/>
              <a:gd name="connsiteX3962" fmla="*/ 246539 w 6319932"/>
              <a:gd name="connsiteY3962" fmla="*/ 2348944 h 6319027"/>
              <a:gd name="connsiteX3963" fmla="*/ 221707 w 6319932"/>
              <a:gd name="connsiteY3963" fmla="*/ 2324114 h 6319027"/>
              <a:gd name="connsiteX3964" fmla="*/ 246539 w 6319932"/>
              <a:gd name="connsiteY3964" fmla="*/ 2299283 h 6319027"/>
              <a:gd name="connsiteX3965" fmla="*/ 6073392 w 6319932"/>
              <a:gd name="connsiteY3965" fmla="*/ 2299278 h 6319027"/>
              <a:gd name="connsiteX3966" fmla="*/ 6098223 w 6319932"/>
              <a:gd name="connsiteY3966" fmla="*/ 2324107 h 6319027"/>
              <a:gd name="connsiteX3967" fmla="*/ 6073392 w 6319932"/>
              <a:gd name="connsiteY3967" fmla="*/ 2348939 h 6319027"/>
              <a:gd name="connsiteX3968" fmla="*/ 6048561 w 6319932"/>
              <a:gd name="connsiteY3968" fmla="*/ 2324107 h 6319027"/>
              <a:gd name="connsiteX3969" fmla="*/ 6073392 w 6319932"/>
              <a:gd name="connsiteY3969" fmla="*/ 2299278 h 6319027"/>
              <a:gd name="connsiteX3970" fmla="*/ 141770 w 6319932"/>
              <a:gd name="connsiteY3970" fmla="*/ 2295097 h 6319027"/>
              <a:gd name="connsiteX3971" fmla="*/ 170088 w 6319932"/>
              <a:gd name="connsiteY3971" fmla="*/ 2323416 h 6319027"/>
              <a:gd name="connsiteX3972" fmla="*/ 141770 w 6319932"/>
              <a:gd name="connsiteY3972" fmla="*/ 2351730 h 6319027"/>
              <a:gd name="connsiteX3973" fmla="*/ 113454 w 6319932"/>
              <a:gd name="connsiteY3973" fmla="*/ 2323416 h 6319027"/>
              <a:gd name="connsiteX3974" fmla="*/ 141770 w 6319932"/>
              <a:gd name="connsiteY3974" fmla="*/ 2295097 h 6319027"/>
              <a:gd name="connsiteX3975" fmla="*/ 6178161 w 6319932"/>
              <a:gd name="connsiteY3975" fmla="*/ 2295091 h 6319027"/>
              <a:gd name="connsiteX3976" fmla="*/ 6206478 w 6319932"/>
              <a:gd name="connsiteY3976" fmla="*/ 2323409 h 6319027"/>
              <a:gd name="connsiteX3977" fmla="*/ 6178161 w 6319932"/>
              <a:gd name="connsiteY3977" fmla="*/ 2351729 h 6319027"/>
              <a:gd name="connsiteX3978" fmla="*/ 6149843 w 6319932"/>
              <a:gd name="connsiteY3978" fmla="*/ 2323409 h 6319027"/>
              <a:gd name="connsiteX3979" fmla="*/ 6178161 w 6319932"/>
              <a:gd name="connsiteY3979" fmla="*/ 2295091 h 6319027"/>
              <a:gd name="connsiteX3980" fmla="*/ 5400067 w 6319932"/>
              <a:gd name="connsiteY3980" fmla="*/ 2227944 h 6319027"/>
              <a:gd name="connsiteX3981" fmla="*/ 5403773 w 6319932"/>
              <a:gd name="connsiteY3981" fmla="*/ 2231647 h 6319027"/>
              <a:gd name="connsiteX3982" fmla="*/ 5400067 w 6319932"/>
              <a:gd name="connsiteY3982" fmla="*/ 2235354 h 6319027"/>
              <a:gd name="connsiteX3983" fmla="*/ 5396362 w 6319932"/>
              <a:gd name="connsiteY3983" fmla="*/ 2231647 h 6319027"/>
              <a:gd name="connsiteX3984" fmla="*/ 5400067 w 6319932"/>
              <a:gd name="connsiteY3984" fmla="*/ 2227944 h 6319027"/>
              <a:gd name="connsiteX3985" fmla="*/ 919864 w 6319932"/>
              <a:gd name="connsiteY3985" fmla="*/ 2227944 h 6319027"/>
              <a:gd name="connsiteX3986" fmla="*/ 923570 w 6319932"/>
              <a:gd name="connsiteY3986" fmla="*/ 2231647 h 6319027"/>
              <a:gd name="connsiteX3987" fmla="*/ 919864 w 6319932"/>
              <a:gd name="connsiteY3987" fmla="*/ 2235354 h 6319027"/>
              <a:gd name="connsiteX3988" fmla="*/ 916159 w 6319932"/>
              <a:gd name="connsiteY3988" fmla="*/ 2231647 h 6319027"/>
              <a:gd name="connsiteX3989" fmla="*/ 919864 w 6319932"/>
              <a:gd name="connsiteY3989" fmla="*/ 2227944 h 6319027"/>
              <a:gd name="connsiteX3990" fmla="*/ 5508299 w 6319932"/>
              <a:gd name="connsiteY3990" fmla="*/ 2222226 h 6319027"/>
              <a:gd name="connsiteX3991" fmla="*/ 5515828 w 6319932"/>
              <a:gd name="connsiteY3991" fmla="*/ 2229755 h 6319027"/>
              <a:gd name="connsiteX3992" fmla="*/ 5508299 w 6319932"/>
              <a:gd name="connsiteY3992" fmla="*/ 2237286 h 6319027"/>
              <a:gd name="connsiteX3993" fmla="*/ 5500770 w 6319932"/>
              <a:gd name="connsiteY3993" fmla="*/ 2229755 h 6319027"/>
              <a:gd name="connsiteX3994" fmla="*/ 5508299 w 6319932"/>
              <a:gd name="connsiteY3994" fmla="*/ 2222226 h 6319027"/>
              <a:gd name="connsiteX3995" fmla="*/ 811633 w 6319932"/>
              <a:gd name="connsiteY3995" fmla="*/ 2222151 h 6319027"/>
              <a:gd name="connsiteX3996" fmla="*/ 819237 w 6319932"/>
              <a:gd name="connsiteY3996" fmla="*/ 2229755 h 6319027"/>
              <a:gd name="connsiteX3997" fmla="*/ 811633 w 6319932"/>
              <a:gd name="connsiteY3997" fmla="*/ 2237359 h 6319027"/>
              <a:gd name="connsiteX3998" fmla="*/ 804029 w 6319932"/>
              <a:gd name="connsiteY3998" fmla="*/ 2229755 h 6319027"/>
              <a:gd name="connsiteX3999" fmla="*/ 811633 w 6319932"/>
              <a:gd name="connsiteY3999" fmla="*/ 2222151 h 6319027"/>
              <a:gd name="connsiteX4000" fmla="*/ 5615996 w 6319932"/>
              <a:gd name="connsiteY4000" fmla="*/ 2216802 h 6319027"/>
              <a:gd name="connsiteX4001" fmla="*/ 5627272 w 6319932"/>
              <a:gd name="connsiteY4001" fmla="*/ 2228080 h 6319027"/>
              <a:gd name="connsiteX4002" fmla="*/ 5615996 w 6319932"/>
              <a:gd name="connsiteY4002" fmla="*/ 2239356 h 6319027"/>
              <a:gd name="connsiteX4003" fmla="*/ 5604720 w 6319932"/>
              <a:gd name="connsiteY4003" fmla="*/ 2228080 h 6319027"/>
              <a:gd name="connsiteX4004" fmla="*/ 5615996 w 6319932"/>
              <a:gd name="connsiteY4004" fmla="*/ 2216802 h 6319027"/>
              <a:gd name="connsiteX4005" fmla="*/ 703936 w 6319932"/>
              <a:gd name="connsiteY4005" fmla="*/ 2216802 h 6319027"/>
              <a:gd name="connsiteX4006" fmla="*/ 715212 w 6319932"/>
              <a:gd name="connsiteY4006" fmla="*/ 2228080 h 6319027"/>
              <a:gd name="connsiteX4007" fmla="*/ 703936 w 6319932"/>
              <a:gd name="connsiteY4007" fmla="*/ 2239356 h 6319027"/>
              <a:gd name="connsiteX4008" fmla="*/ 692660 w 6319932"/>
              <a:gd name="connsiteY4008" fmla="*/ 2228080 h 6319027"/>
              <a:gd name="connsiteX4009" fmla="*/ 703936 w 6319932"/>
              <a:gd name="connsiteY4009" fmla="*/ 2216802 h 6319027"/>
              <a:gd name="connsiteX4010" fmla="*/ 5723215 w 6319932"/>
              <a:gd name="connsiteY4010" fmla="*/ 2211362 h 6319027"/>
              <a:gd name="connsiteX4011" fmla="*/ 5738434 w 6319932"/>
              <a:gd name="connsiteY4011" fmla="*/ 2226581 h 6319027"/>
              <a:gd name="connsiteX4012" fmla="*/ 5723215 w 6319932"/>
              <a:gd name="connsiteY4012" fmla="*/ 2241800 h 6319027"/>
              <a:gd name="connsiteX4013" fmla="*/ 5707995 w 6319932"/>
              <a:gd name="connsiteY4013" fmla="*/ 2226581 h 6319027"/>
              <a:gd name="connsiteX4014" fmla="*/ 5723215 w 6319932"/>
              <a:gd name="connsiteY4014" fmla="*/ 2211362 h 6319027"/>
              <a:gd name="connsiteX4015" fmla="*/ 596718 w 6319932"/>
              <a:gd name="connsiteY4015" fmla="*/ 2211362 h 6319027"/>
              <a:gd name="connsiteX4016" fmla="*/ 611936 w 6319932"/>
              <a:gd name="connsiteY4016" fmla="*/ 2226581 h 6319027"/>
              <a:gd name="connsiteX4017" fmla="*/ 596718 w 6319932"/>
              <a:gd name="connsiteY4017" fmla="*/ 2241800 h 6319027"/>
              <a:gd name="connsiteX4018" fmla="*/ 581498 w 6319932"/>
              <a:gd name="connsiteY4018" fmla="*/ 2226581 h 6319027"/>
              <a:gd name="connsiteX4019" fmla="*/ 596718 w 6319932"/>
              <a:gd name="connsiteY4019" fmla="*/ 2211362 h 6319027"/>
              <a:gd name="connsiteX4020" fmla="*/ 5830004 w 6319932"/>
              <a:gd name="connsiteY4020" fmla="*/ 2206816 h 6319027"/>
              <a:gd name="connsiteX4021" fmla="*/ 5848431 w 6319932"/>
              <a:gd name="connsiteY4021" fmla="*/ 2225239 h 6319027"/>
              <a:gd name="connsiteX4022" fmla="*/ 5830004 w 6319932"/>
              <a:gd name="connsiteY4022" fmla="*/ 2243668 h 6319027"/>
              <a:gd name="connsiteX4023" fmla="*/ 5811577 w 6319932"/>
              <a:gd name="connsiteY4023" fmla="*/ 2225239 h 6319027"/>
              <a:gd name="connsiteX4024" fmla="*/ 5830004 w 6319932"/>
              <a:gd name="connsiteY4024" fmla="*/ 2206816 h 6319027"/>
              <a:gd name="connsiteX4025" fmla="*/ 489926 w 6319932"/>
              <a:gd name="connsiteY4025" fmla="*/ 2206816 h 6319027"/>
              <a:gd name="connsiteX4026" fmla="*/ 508355 w 6319932"/>
              <a:gd name="connsiteY4026" fmla="*/ 2225244 h 6319027"/>
              <a:gd name="connsiteX4027" fmla="*/ 489926 w 6319932"/>
              <a:gd name="connsiteY4027" fmla="*/ 2243668 h 6319027"/>
              <a:gd name="connsiteX4028" fmla="*/ 471500 w 6319932"/>
              <a:gd name="connsiteY4028" fmla="*/ 2225244 h 6319027"/>
              <a:gd name="connsiteX4029" fmla="*/ 489926 w 6319932"/>
              <a:gd name="connsiteY4029" fmla="*/ 2206816 h 6319027"/>
              <a:gd name="connsiteX4030" fmla="*/ 5936409 w 6319932"/>
              <a:gd name="connsiteY4030" fmla="*/ 2202336 h 6319027"/>
              <a:gd name="connsiteX4031" fmla="*/ 5958111 w 6319932"/>
              <a:gd name="connsiteY4031" fmla="*/ 2224034 h 6319027"/>
              <a:gd name="connsiteX4032" fmla="*/ 5936409 w 6319932"/>
              <a:gd name="connsiteY4032" fmla="*/ 2245736 h 6319027"/>
              <a:gd name="connsiteX4033" fmla="*/ 5914707 w 6319932"/>
              <a:gd name="connsiteY4033" fmla="*/ 2224034 h 6319027"/>
              <a:gd name="connsiteX4034" fmla="*/ 5936409 w 6319932"/>
              <a:gd name="connsiteY4034" fmla="*/ 2202336 h 6319027"/>
              <a:gd name="connsiteX4035" fmla="*/ 383524 w 6319932"/>
              <a:gd name="connsiteY4035" fmla="*/ 2202336 h 6319027"/>
              <a:gd name="connsiteX4036" fmla="*/ 405226 w 6319932"/>
              <a:gd name="connsiteY4036" fmla="*/ 2224036 h 6319027"/>
              <a:gd name="connsiteX4037" fmla="*/ 383524 w 6319932"/>
              <a:gd name="connsiteY4037" fmla="*/ 2245736 h 6319027"/>
              <a:gd name="connsiteX4038" fmla="*/ 361821 w 6319932"/>
              <a:gd name="connsiteY4038" fmla="*/ 2224036 h 6319027"/>
              <a:gd name="connsiteX4039" fmla="*/ 383524 w 6319932"/>
              <a:gd name="connsiteY4039" fmla="*/ 2202336 h 6319027"/>
              <a:gd name="connsiteX4040" fmla="*/ 277470 w 6319932"/>
              <a:gd name="connsiteY4040" fmla="*/ 2197742 h 6319027"/>
              <a:gd name="connsiteX4041" fmla="*/ 302674 w 6319932"/>
              <a:gd name="connsiteY4041" fmla="*/ 2222942 h 6319027"/>
              <a:gd name="connsiteX4042" fmla="*/ 277470 w 6319932"/>
              <a:gd name="connsiteY4042" fmla="*/ 2248147 h 6319027"/>
              <a:gd name="connsiteX4043" fmla="*/ 252265 w 6319932"/>
              <a:gd name="connsiteY4043" fmla="*/ 2222942 h 6319027"/>
              <a:gd name="connsiteX4044" fmla="*/ 277470 w 6319932"/>
              <a:gd name="connsiteY4044" fmla="*/ 2197742 h 6319027"/>
              <a:gd name="connsiteX4045" fmla="*/ 6042462 w 6319932"/>
              <a:gd name="connsiteY4045" fmla="*/ 2197735 h 6319027"/>
              <a:gd name="connsiteX4046" fmla="*/ 6067667 w 6319932"/>
              <a:gd name="connsiteY4046" fmla="*/ 2222939 h 6319027"/>
              <a:gd name="connsiteX4047" fmla="*/ 6042462 w 6319932"/>
              <a:gd name="connsiteY4047" fmla="*/ 2248147 h 6319027"/>
              <a:gd name="connsiteX4048" fmla="*/ 6017257 w 6319932"/>
              <a:gd name="connsiteY4048" fmla="*/ 2222939 h 6319027"/>
              <a:gd name="connsiteX4049" fmla="*/ 6042462 w 6319932"/>
              <a:gd name="connsiteY4049" fmla="*/ 2197735 h 6319027"/>
              <a:gd name="connsiteX4050" fmla="*/ 6148200 w 6319932"/>
              <a:gd name="connsiteY4050" fmla="*/ 2193632 h 6319027"/>
              <a:gd name="connsiteX4051" fmla="*/ 6176518 w 6319932"/>
              <a:gd name="connsiteY4051" fmla="*/ 2221950 h 6319027"/>
              <a:gd name="connsiteX4052" fmla="*/ 6148200 w 6319932"/>
              <a:gd name="connsiteY4052" fmla="*/ 2250267 h 6319027"/>
              <a:gd name="connsiteX4053" fmla="*/ 6119883 w 6319932"/>
              <a:gd name="connsiteY4053" fmla="*/ 2221950 h 6319027"/>
              <a:gd name="connsiteX4054" fmla="*/ 6148200 w 6319932"/>
              <a:gd name="connsiteY4054" fmla="*/ 2193632 h 6319027"/>
              <a:gd name="connsiteX4055" fmla="*/ 171731 w 6319932"/>
              <a:gd name="connsiteY4055" fmla="*/ 2193330 h 6319027"/>
              <a:gd name="connsiteX4056" fmla="*/ 200355 w 6319932"/>
              <a:gd name="connsiteY4056" fmla="*/ 2221953 h 6319027"/>
              <a:gd name="connsiteX4057" fmla="*/ 171731 w 6319932"/>
              <a:gd name="connsiteY4057" fmla="*/ 2250578 h 6319027"/>
              <a:gd name="connsiteX4058" fmla="*/ 143108 w 6319932"/>
              <a:gd name="connsiteY4058" fmla="*/ 2221953 h 6319027"/>
              <a:gd name="connsiteX4059" fmla="*/ 171731 w 6319932"/>
              <a:gd name="connsiteY4059" fmla="*/ 2193330 h 6319027"/>
              <a:gd name="connsiteX4060" fmla="*/ 5357462 w 6319932"/>
              <a:gd name="connsiteY4060" fmla="*/ 2131202 h 6319027"/>
              <a:gd name="connsiteX4061" fmla="*/ 5361082 w 6319932"/>
              <a:gd name="connsiteY4061" fmla="*/ 2134821 h 6319027"/>
              <a:gd name="connsiteX4062" fmla="*/ 5357462 w 6319932"/>
              <a:gd name="connsiteY4062" fmla="*/ 2138439 h 6319027"/>
              <a:gd name="connsiteX4063" fmla="*/ 5353842 w 6319932"/>
              <a:gd name="connsiteY4063" fmla="*/ 2134821 h 6319027"/>
              <a:gd name="connsiteX4064" fmla="*/ 5357462 w 6319932"/>
              <a:gd name="connsiteY4064" fmla="*/ 2131202 h 6319027"/>
              <a:gd name="connsiteX4065" fmla="*/ 962470 w 6319932"/>
              <a:gd name="connsiteY4065" fmla="*/ 2131202 h 6319027"/>
              <a:gd name="connsiteX4066" fmla="*/ 966090 w 6319932"/>
              <a:gd name="connsiteY4066" fmla="*/ 2134821 h 6319027"/>
              <a:gd name="connsiteX4067" fmla="*/ 962470 w 6319932"/>
              <a:gd name="connsiteY4067" fmla="*/ 2138439 h 6319027"/>
              <a:gd name="connsiteX4068" fmla="*/ 958851 w 6319932"/>
              <a:gd name="connsiteY4068" fmla="*/ 2134821 h 6319027"/>
              <a:gd name="connsiteX4069" fmla="*/ 962470 w 6319932"/>
              <a:gd name="connsiteY4069" fmla="*/ 2131202 h 6319027"/>
              <a:gd name="connsiteX4070" fmla="*/ 5467304 w 6319932"/>
              <a:gd name="connsiteY4070" fmla="*/ 2124436 h 6319027"/>
              <a:gd name="connsiteX4071" fmla="*/ 5475105 w 6319932"/>
              <a:gd name="connsiteY4071" fmla="*/ 2132238 h 6319027"/>
              <a:gd name="connsiteX4072" fmla="*/ 5467304 w 6319932"/>
              <a:gd name="connsiteY4072" fmla="*/ 2140036 h 6319027"/>
              <a:gd name="connsiteX4073" fmla="*/ 5459504 w 6319932"/>
              <a:gd name="connsiteY4073" fmla="*/ 2132238 h 6319027"/>
              <a:gd name="connsiteX4074" fmla="*/ 5467304 w 6319932"/>
              <a:gd name="connsiteY4074" fmla="*/ 2124436 h 6319027"/>
              <a:gd name="connsiteX4075" fmla="*/ 852628 w 6319932"/>
              <a:gd name="connsiteY4075" fmla="*/ 2124436 h 6319027"/>
              <a:gd name="connsiteX4076" fmla="*/ 860428 w 6319932"/>
              <a:gd name="connsiteY4076" fmla="*/ 2132238 h 6319027"/>
              <a:gd name="connsiteX4077" fmla="*/ 852628 w 6319932"/>
              <a:gd name="connsiteY4077" fmla="*/ 2140036 h 6319027"/>
              <a:gd name="connsiteX4078" fmla="*/ 844827 w 6319932"/>
              <a:gd name="connsiteY4078" fmla="*/ 2132238 h 6319027"/>
              <a:gd name="connsiteX4079" fmla="*/ 852628 w 6319932"/>
              <a:gd name="connsiteY4079" fmla="*/ 2124436 h 6319027"/>
              <a:gd name="connsiteX4080" fmla="*/ 5576499 w 6319932"/>
              <a:gd name="connsiteY4080" fmla="*/ 2118601 h 6319027"/>
              <a:gd name="connsiteX4081" fmla="*/ 5587845 w 6319932"/>
              <a:gd name="connsiteY4081" fmla="*/ 2129946 h 6319027"/>
              <a:gd name="connsiteX4082" fmla="*/ 5576499 w 6319932"/>
              <a:gd name="connsiteY4082" fmla="*/ 2141288 h 6319027"/>
              <a:gd name="connsiteX4083" fmla="*/ 5565153 w 6319932"/>
              <a:gd name="connsiteY4083" fmla="*/ 2129946 h 6319027"/>
              <a:gd name="connsiteX4084" fmla="*/ 5576499 w 6319932"/>
              <a:gd name="connsiteY4084" fmla="*/ 2118601 h 6319027"/>
              <a:gd name="connsiteX4085" fmla="*/ 743434 w 6319932"/>
              <a:gd name="connsiteY4085" fmla="*/ 2118601 h 6319027"/>
              <a:gd name="connsiteX4086" fmla="*/ 754780 w 6319932"/>
              <a:gd name="connsiteY4086" fmla="*/ 2129946 h 6319027"/>
              <a:gd name="connsiteX4087" fmla="*/ 743434 w 6319932"/>
              <a:gd name="connsiteY4087" fmla="*/ 2141288 h 6319027"/>
              <a:gd name="connsiteX4088" fmla="*/ 732088 w 6319932"/>
              <a:gd name="connsiteY4088" fmla="*/ 2129946 h 6319027"/>
              <a:gd name="connsiteX4089" fmla="*/ 743434 w 6319932"/>
              <a:gd name="connsiteY4089" fmla="*/ 2118601 h 6319027"/>
              <a:gd name="connsiteX4090" fmla="*/ 5685112 w 6319932"/>
              <a:gd name="connsiteY4090" fmla="*/ 2112670 h 6319027"/>
              <a:gd name="connsiteX4091" fmla="*/ 5700331 w 6319932"/>
              <a:gd name="connsiteY4091" fmla="*/ 2127897 h 6319027"/>
              <a:gd name="connsiteX4092" fmla="*/ 5685112 w 6319932"/>
              <a:gd name="connsiteY4092" fmla="*/ 2143114 h 6319027"/>
              <a:gd name="connsiteX4093" fmla="*/ 5669893 w 6319932"/>
              <a:gd name="connsiteY4093" fmla="*/ 2127897 h 6319027"/>
              <a:gd name="connsiteX4094" fmla="*/ 5685112 w 6319932"/>
              <a:gd name="connsiteY4094" fmla="*/ 2112670 h 6319027"/>
              <a:gd name="connsiteX4095" fmla="*/ 634820 w 6319932"/>
              <a:gd name="connsiteY4095" fmla="*/ 2112670 h 6319027"/>
              <a:gd name="connsiteX4096" fmla="*/ 650039 w 6319932"/>
              <a:gd name="connsiteY4096" fmla="*/ 2127897 h 6319027"/>
              <a:gd name="connsiteX4097" fmla="*/ 634820 w 6319932"/>
              <a:gd name="connsiteY4097" fmla="*/ 2143114 h 6319027"/>
              <a:gd name="connsiteX4098" fmla="*/ 619601 w 6319932"/>
              <a:gd name="connsiteY4098" fmla="*/ 2127897 h 6319027"/>
              <a:gd name="connsiteX4099" fmla="*/ 634820 w 6319932"/>
              <a:gd name="connsiteY4099" fmla="*/ 2112670 h 6319027"/>
              <a:gd name="connsiteX4100" fmla="*/ 5793203 w 6319932"/>
              <a:gd name="connsiteY4100" fmla="*/ 2107633 h 6319027"/>
              <a:gd name="connsiteX4101" fmla="*/ 5811631 w 6319932"/>
              <a:gd name="connsiteY4101" fmla="*/ 2126065 h 6319027"/>
              <a:gd name="connsiteX4102" fmla="*/ 5793203 w 6319932"/>
              <a:gd name="connsiteY4102" fmla="*/ 2144483 h 6319027"/>
              <a:gd name="connsiteX4103" fmla="*/ 5774776 w 6319932"/>
              <a:gd name="connsiteY4103" fmla="*/ 2126065 h 6319027"/>
              <a:gd name="connsiteX4104" fmla="*/ 5793203 w 6319932"/>
              <a:gd name="connsiteY4104" fmla="*/ 2107633 h 6319027"/>
              <a:gd name="connsiteX4105" fmla="*/ 526730 w 6319932"/>
              <a:gd name="connsiteY4105" fmla="*/ 2107633 h 6319027"/>
              <a:gd name="connsiteX4106" fmla="*/ 545156 w 6319932"/>
              <a:gd name="connsiteY4106" fmla="*/ 2126065 h 6319027"/>
              <a:gd name="connsiteX4107" fmla="*/ 526730 w 6319932"/>
              <a:gd name="connsiteY4107" fmla="*/ 2144483 h 6319027"/>
              <a:gd name="connsiteX4108" fmla="*/ 508301 w 6319932"/>
              <a:gd name="connsiteY4108" fmla="*/ 2126065 h 6319027"/>
              <a:gd name="connsiteX4109" fmla="*/ 526730 w 6319932"/>
              <a:gd name="connsiteY4109" fmla="*/ 2107633 h 6319027"/>
              <a:gd name="connsiteX4110" fmla="*/ 5900824 w 6319932"/>
              <a:gd name="connsiteY4110" fmla="*/ 2102768 h 6319027"/>
              <a:gd name="connsiteX4111" fmla="*/ 5922464 w 6319932"/>
              <a:gd name="connsiteY4111" fmla="*/ 2124414 h 6319027"/>
              <a:gd name="connsiteX4112" fmla="*/ 5900824 w 6319932"/>
              <a:gd name="connsiteY4112" fmla="*/ 2146047 h 6319027"/>
              <a:gd name="connsiteX4113" fmla="*/ 5879184 w 6319932"/>
              <a:gd name="connsiteY4113" fmla="*/ 2124414 h 6319027"/>
              <a:gd name="connsiteX4114" fmla="*/ 5900824 w 6319932"/>
              <a:gd name="connsiteY4114" fmla="*/ 2102768 h 6319027"/>
              <a:gd name="connsiteX4115" fmla="*/ 419107 w 6319932"/>
              <a:gd name="connsiteY4115" fmla="*/ 2102707 h 6319027"/>
              <a:gd name="connsiteX4116" fmla="*/ 440810 w 6319932"/>
              <a:gd name="connsiteY4116" fmla="*/ 2124413 h 6319027"/>
              <a:gd name="connsiteX4117" fmla="*/ 419107 w 6319932"/>
              <a:gd name="connsiteY4117" fmla="*/ 2146109 h 6319027"/>
              <a:gd name="connsiteX4118" fmla="*/ 397405 w 6319932"/>
              <a:gd name="connsiteY4118" fmla="*/ 2124413 h 6319027"/>
              <a:gd name="connsiteX4119" fmla="*/ 419107 w 6319932"/>
              <a:gd name="connsiteY4119" fmla="*/ 2102707 h 6319027"/>
              <a:gd name="connsiteX4120" fmla="*/ 311912 w 6319932"/>
              <a:gd name="connsiteY4120" fmla="*/ 2097712 h 6319027"/>
              <a:gd name="connsiteX4121" fmla="*/ 337117 w 6319932"/>
              <a:gd name="connsiteY4121" fmla="*/ 2122916 h 6319027"/>
              <a:gd name="connsiteX4122" fmla="*/ 311912 w 6319932"/>
              <a:gd name="connsiteY4122" fmla="*/ 2148116 h 6319027"/>
              <a:gd name="connsiteX4123" fmla="*/ 286706 w 6319932"/>
              <a:gd name="connsiteY4123" fmla="*/ 2122916 h 6319027"/>
              <a:gd name="connsiteX4124" fmla="*/ 311912 w 6319932"/>
              <a:gd name="connsiteY4124" fmla="*/ 2097712 h 6319027"/>
              <a:gd name="connsiteX4125" fmla="*/ 6008020 w 6319932"/>
              <a:gd name="connsiteY4125" fmla="*/ 2097709 h 6319027"/>
              <a:gd name="connsiteX4126" fmla="*/ 6033225 w 6319932"/>
              <a:gd name="connsiteY4126" fmla="*/ 2122916 h 6319027"/>
              <a:gd name="connsiteX4127" fmla="*/ 6008020 w 6319932"/>
              <a:gd name="connsiteY4127" fmla="*/ 2148116 h 6319027"/>
              <a:gd name="connsiteX4128" fmla="*/ 5982815 w 6319932"/>
              <a:gd name="connsiteY4128" fmla="*/ 2122916 h 6319027"/>
              <a:gd name="connsiteX4129" fmla="*/ 6008020 w 6319932"/>
              <a:gd name="connsiteY4129" fmla="*/ 2097709 h 6319027"/>
              <a:gd name="connsiteX4130" fmla="*/ 205101 w 6319932"/>
              <a:gd name="connsiteY4130" fmla="*/ 2092725 h 6319027"/>
              <a:gd name="connsiteX4131" fmla="*/ 233939 w 6319932"/>
              <a:gd name="connsiteY4131" fmla="*/ 2121563 h 6319027"/>
              <a:gd name="connsiteX4132" fmla="*/ 205101 w 6319932"/>
              <a:gd name="connsiteY4132" fmla="*/ 2150402 h 6319027"/>
              <a:gd name="connsiteX4133" fmla="*/ 176263 w 6319932"/>
              <a:gd name="connsiteY4133" fmla="*/ 2121563 h 6319027"/>
              <a:gd name="connsiteX4134" fmla="*/ 205101 w 6319932"/>
              <a:gd name="connsiteY4134" fmla="*/ 2092725 h 6319027"/>
              <a:gd name="connsiteX4135" fmla="*/ 6114830 w 6319932"/>
              <a:gd name="connsiteY4135" fmla="*/ 2092724 h 6319027"/>
              <a:gd name="connsiteX4136" fmla="*/ 6143669 w 6319932"/>
              <a:gd name="connsiteY4136" fmla="*/ 2121559 h 6319027"/>
              <a:gd name="connsiteX4137" fmla="*/ 6114830 w 6319932"/>
              <a:gd name="connsiteY4137" fmla="*/ 2150398 h 6319027"/>
              <a:gd name="connsiteX4138" fmla="*/ 6085992 w 6319932"/>
              <a:gd name="connsiteY4138" fmla="*/ 2121559 h 6319027"/>
              <a:gd name="connsiteX4139" fmla="*/ 6114830 w 6319932"/>
              <a:gd name="connsiteY4139" fmla="*/ 2092724 h 6319027"/>
              <a:gd name="connsiteX4140" fmla="*/ 5310673 w 6319932"/>
              <a:gd name="connsiteY4140" fmla="*/ 2036323 h 6319027"/>
              <a:gd name="connsiteX4141" fmla="*/ 5314293 w 6319932"/>
              <a:gd name="connsiteY4141" fmla="*/ 2039941 h 6319027"/>
              <a:gd name="connsiteX4142" fmla="*/ 5310673 w 6319932"/>
              <a:gd name="connsiteY4142" fmla="*/ 2043560 h 6319027"/>
              <a:gd name="connsiteX4143" fmla="*/ 5307053 w 6319932"/>
              <a:gd name="connsiteY4143" fmla="*/ 2039941 h 6319027"/>
              <a:gd name="connsiteX4144" fmla="*/ 5310673 w 6319932"/>
              <a:gd name="connsiteY4144" fmla="*/ 2036323 h 6319027"/>
              <a:gd name="connsiteX4145" fmla="*/ 1009259 w 6319932"/>
              <a:gd name="connsiteY4145" fmla="*/ 2036323 h 6319027"/>
              <a:gd name="connsiteX4146" fmla="*/ 1012878 w 6319932"/>
              <a:gd name="connsiteY4146" fmla="*/ 2039941 h 6319027"/>
              <a:gd name="connsiteX4147" fmla="*/ 1009259 w 6319932"/>
              <a:gd name="connsiteY4147" fmla="*/ 2043560 h 6319027"/>
              <a:gd name="connsiteX4148" fmla="*/ 1005638 w 6319932"/>
              <a:gd name="connsiteY4148" fmla="*/ 2039941 h 6319027"/>
              <a:gd name="connsiteX4149" fmla="*/ 1009259 w 6319932"/>
              <a:gd name="connsiteY4149" fmla="*/ 2036323 h 6319027"/>
              <a:gd name="connsiteX4150" fmla="*/ 5422262 w 6319932"/>
              <a:gd name="connsiteY4150" fmla="*/ 2028983 h 6319027"/>
              <a:gd name="connsiteX4151" fmla="*/ 5429791 w 6319932"/>
              <a:gd name="connsiteY4151" fmla="*/ 2036513 h 6319027"/>
              <a:gd name="connsiteX4152" fmla="*/ 5422262 w 6319932"/>
              <a:gd name="connsiteY4152" fmla="*/ 2044044 h 6319027"/>
              <a:gd name="connsiteX4153" fmla="*/ 5414733 w 6319932"/>
              <a:gd name="connsiteY4153" fmla="*/ 2036513 h 6319027"/>
              <a:gd name="connsiteX4154" fmla="*/ 5422262 w 6319932"/>
              <a:gd name="connsiteY4154" fmla="*/ 2028983 h 6319027"/>
              <a:gd name="connsiteX4155" fmla="*/ 897670 w 6319932"/>
              <a:gd name="connsiteY4155" fmla="*/ 2028788 h 6319027"/>
              <a:gd name="connsiteX4156" fmla="*/ 905395 w 6319932"/>
              <a:gd name="connsiteY4156" fmla="*/ 2036513 h 6319027"/>
              <a:gd name="connsiteX4157" fmla="*/ 897670 w 6319932"/>
              <a:gd name="connsiteY4157" fmla="*/ 2044238 h 6319027"/>
              <a:gd name="connsiteX4158" fmla="*/ 889944 w 6319932"/>
              <a:gd name="connsiteY4158" fmla="*/ 2036513 h 6319027"/>
              <a:gd name="connsiteX4159" fmla="*/ 897670 w 6319932"/>
              <a:gd name="connsiteY4159" fmla="*/ 2028788 h 6319027"/>
              <a:gd name="connsiteX4160" fmla="*/ 5533082 w 6319932"/>
              <a:gd name="connsiteY4160" fmla="*/ 2021765 h 6319027"/>
              <a:gd name="connsiteX4161" fmla="*/ 5544787 w 6319932"/>
              <a:gd name="connsiteY4161" fmla="*/ 2033469 h 6319027"/>
              <a:gd name="connsiteX4162" fmla="*/ 5533082 w 6319932"/>
              <a:gd name="connsiteY4162" fmla="*/ 2045175 h 6319027"/>
              <a:gd name="connsiteX4163" fmla="*/ 5521378 w 6319932"/>
              <a:gd name="connsiteY4163" fmla="*/ 2033469 h 6319027"/>
              <a:gd name="connsiteX4164" fmla="*/ 5533082 w 6319932"/>
              <a:gd name="connsiteY4164" fmla="*/ 2021765 h 6319027"/>
              <a:gd name="connsiteX4165" fmla="*/ 786851 w 6319932"/>
              <a:gd name="connsiteY4165" fmla="*/ 2021765 h 6319027"/>
              <a:gd name="connsiteX4166" fmla="*/ 798555 w 6319932"/>
              <a:gd name="connsiteY4166" fmla="*/ 2033469 h 6319027"/>
              <a:gd name="connsiteX4167" fmla="*/ 786851 w 6319932"/>
              <a:gd name="connsiteY4167" fmla="*/ 2045175 h 6319027"/>
              <a:gd name="connsiteX4168" fmla="*/ 775146 w 6319932"/>
              <a:gd name="connsiteY4168" fmla="*/ 2033469 h 6319027"/>
              <a:gd name="connsiteX4169" fmla="*/ 786851 w 6319932"/>
              <a:gd name="connsiteY4169" fmla="*/ 2021765 h 6319027"/>
              <a:gd name="connsiteX4170" fmla="*/ 5643210 w 6319932"/>
              <a:gd name="connsiteY4170" fmla="*/ 2015602 h 6319027"/>
              <a:gd name="connsiteX4171" fmla="*/ 5658363 w 6319932"/>
              <a:gd name="connsiteY4171" fmla="*/ 2030752 h 6319027"/>
              <a:gd name="connsiteX4172" fmla="*/ 5643210 w 6319932"/>
              <a:gd name="connsiteY4172" fmla="*/ 2045909 h 6319027"/>
              <a:gd name="connsiteX4173" fmla="*/ 5628057 w 6319932"/>
              <a:gd name="connsiteY4173" fmla="*/ 2030752 h 6319027"/>
              <a:gd name="connsiteX4174" fmla="*/ 5643210 w 6319932"/>
              <a:gd name="connsiteY4174" fmla="*/ 2015602 h 6319027"/>
              <a:gd name="connsiteX4175" fmla="*/ 676722 w 6319932"/>
              <a:gd name="connsiteY4175" fmla="*/ 2015538 h 6319027"/>
              <a:gd name="connsiteX4176" fmla="*/ 691941 w 6319932"/>
              <a:gd name="connsiteY4176" fmla="*/ 2030757 h 6319027"/>
              <a:gd name="connsiteX4177" fmla="*/ 676722 w 6319932"/>
              <a:gd name="connsiteY4177" fmla="*/ 2045972 h 6319027"/>
              <a:gd name="connsiteX4178" fmla="*/ 661502 w 6319932"/>
              <a:gd name="connsiteY4178" fmla="*/ 2030757 h 6319027"/>
              <a:gd name="connsiteX4179" fmla="*/ 676722 w 6319932"/>
              <a:gd name="connsiteY4179" fmla="*/ 2015538 h 6319027"/>
              <a:gd name="connsiteX4180" fmla="*/ 5752719 w 6319932"/>
              <a:gd name="connsiteY4180" fmla="*/ 2009895 h 6319027"/>
              <a:gd name="connsiteX4181" fmla="*/ 5771146 w 6319932"/>
              <a:gd name="connsiteY4181" fmla="*/ 2028322 h 6319027"/>
              <a:gd name="connsiteX4182" fmla="*/ 5752719 w 6319932"/>
              <a:gd name="connsiteY4182" fmla="*/ 2046748 h 6319027"/>
              <a:gd name="connsiteX4183" fmla="*/ 5734292 w 6319932"/>
              <a:gd name="connsiteY4183" fmla="*/ 2028322 h 6319027"/>
              <a:gd name="connsiteX4184" fmla="*/ 5752719 w 6319932"/>
              <a:gd name="connsiteY4184" fmla="*/ 2009895 h 6319027"/>
              <a:gd name="connsiteX4185" fmla="*/ 567213 w 6319932"/>
              <a:gd name="connsiteY4185" fmla="*/ 2009895 h 6319027"/>
              <a:gd name="connsiteX4186" fmla="*/ 585640 w 6319932"/>
              <a:gd name="connsiteY4186" fmla="*/ 2028322 h 6319027"/>
              <a:gd name="connsiteX4187" fmla="*/ 567213 w 6319932"/>
              <a:gd name="connsiteY4187" fmla="*/ 2046748 h 6319027"/>
              <a:gd name="connsiteX4188" fmla="*/ 548786 w 6319932"/>
              <a:gd name="connsiteY4188" fmla="*/ 2028322 h 6319027"/>
              <a:gd name="connsiteX4189" fmla="*/ 567213 w 6319932"/>
              <a:gd name="connsiteY4189" fmla="*/ 2009895 h 6319027"/>
              <a:gd name="connsiteX4190" fmla="*/ 458265 w 6319932"/>
              <a:gd name="connsiteY4190" fmla="*/ 2004495 h 6319027"/>
              <a:gd name="connsiteX4191" fmla="*/ 479905 w 6319932"/>
              <a:gd name="connsiteY4191" fmla="*/ 2026132 h 6319027"/>
              <a:gd name="connsiteX4192" fmla="*/ 458265 w 6319932"/>
              <a:gd name="connsiteY4192" fmla="*/ 2047772 h 6319027"/>
              <a:gd name="connsiteX4193" fmla="*/ 436624 w 6319932"/>
              <a:gd name="connsiteY4193" fmla="*/ 2026132 h 6319027"/>
              <a:gd name="connsiteX4194" fmla="*/ 458265 w 6319932"/>
              <a:gd name="connsiteY4194" fmla="*/ 2004495 h 6319027"/>
              <a:gd name="connsiteX4195" fmla="*/ 5861667 w 6319932"/>
              <a:gd name="connsiteY4195" fmla="*/ 2004494 h 6319027"/>
              <a:gd name="connsiteX4196" fmla="*/ 5883307 w 6319932"/>
              <a:gd name="connsiteY4196" fmla="*/ 2026132 h 6319027"/>
              <a:gd name="connsiteX4197" fmla="*/ 5861667 w 6319932"/>
              <a:gd name="connsiteY4197" fmla="*/ 2047772 h 6319027"/>
              <a:gd name="connsiteX4198" fmla="*/ 5840027 w 6319932"/>
              <a:gd name="connsiteY4198" fmla="*/ 2026132 h 6319027"/>
              <a:gd name="connsiteX4199" fmla="*/ 5861667 w 6319932"/>
              <a:gd name="connsiteY4199" fmla="*/ 2004494 h 6319027"/>
              <a:gd name="connsiteX4200" fmla="*/ 349823 w 6319932"/>
              <a:gd name="connsiteY4200" fmla="*/ 1998951 h 6319027"/>
              <a:gd name="connsiteX4201" fmla="*/ 375028 w 6319932"/>
              <a:gd name="connsiteY4201" fmla="*/ 2024150 h 6319027"/>
              <a:gd name="connsiteX4202" fmla="*/ 349823 w 6319932"/>
              <a:gd name="connsiteY4202" fmla="*/ 2049355 h 6319027"/>
              <a:gd name="connsiteX4203" fmla="*/ 324618 w 6319932"/>
              <a:gd name="connsiteY4203" fmla="*/ 2024150 h 6319027"/>
              <a:gd name="connsiteX4204" fmla="*/ 349823 w 6319932"/>
              <a:gd name="connsiteY4204" fmla="*/ 1998951 h 6319027"/>
              <a:gd name="connsiteX4205" fmla="*/ 5970108 w 6319932"/>
              <a:gd name="connsiteY4205" fmla="*/ 1998944 h 6319027"/>
              <a:gd name="connsiteX4206" fmla="*/ 5995313 w 6319932"/>
              <a:gd name="connsiteY4206" fmla="*/ 2024148 h 6319027"/>
              <a:gd name="connsiteX4207" fmla="*/ 5970108 w 6319932"/>
              <a:gd name="connsiteY4207" fmla="*/ 2049353 h 6319027"/>
              <a:gd name="connsiteX4208" fmla="*/ 5944903 w 6319932"/>
              <a:gd name="connsiteY4208" fmla="*/ 2024148 h 6319027"/>
              <a:gd name="connsiteX4209" fmla="*/ 5970108 w 6319932"/>
              <a:gd name="connsiteY4209" fmla="*/ 1998944 h 6319027"/>
              <a:gd name="connsiteX4210" fmla="*/ 6078088 w 6319932"/>
              <a:gd name="connsiteY4210" fmla="*/ 1993522 h 6319027"/>
              <a:gd name="connsiteX4211" fmla="*/ 6106926 w 6319932"/>
              <a:gd name="connsiteY4211" fmla="*/ 2022356 h 6319027"/>
              <a:gd name="connsiteX4212" fmla="*/ 6078088 w 6319932"/>
              <a:gd name="connsiteY4212" fmla="*/ 2051195 h 6319027"/>
              <a:gd name="connsiteX4213" fmla="*/ 6049250 w 6319932"/>
              <a:gd name="connsiteY4213" fmla="*/ 2022356 h 6319027"/>
              <a:gd name="connsiteX4214" fmla="*/ 6078088 w 6319932"/>
              <a:gd name="connsiteY4214" fmla="*/ 1993522 h 6319027"/>
              <a:gd name="connsiteX4215" fmla="*/ 241843 w 6319932"/>
              <a:gd name="connsiteY4215" fmla="*/ 1993522 h 6319027"/>
              <a:gd name="connsiteX4216" fmla="*/ 270682 w 6319932"/>
              <a:gd name="connsiteY4216" fmla="*/ 2022359 h 6319027"/>
              <a:gd name="connsiteX4217" fmla="*/ 241843 w 6319932"/>
              <a:gd name="connsiteY4217" fmla="*/ 2051198 h 6319027"/>
              <a:gd name="connsiteX4218" fmla="*/ 213005 w 6319932"/>
              <a:gd name="connsiteY4218" fmla="*/ 2022359 h 6319027"/>
              <a:gd name="connsiteX4219" fmla="*/ 241843 w 6319932"/>
              <a:gd name="connsiteY4219" fmla="*/ 1993522 h 6319027"/>
              <a:gd name="connsiteX4220" fmla="*/ 5259790 w 6319932"/>
              <a:gd name="connsiteY4220" fmla="*/ 1943481 h 6319027"/>
              <a:gd name="connsiteX4221" fmla="*/ 5263496 w 6319932"/>
              <a:gd name="connsiteY4221" fmla="*/ 1947191 h 6319027"/>
              <a:gd name="connsiteX4222" fmla="*/ 5259790 w 6319932"/>
              <a:gd name="connsiteY4222" fmla="*/ 1950897 h 6319027"/>
              <a:gd name="connsiteX4223" fmla="*/ 5256084 w 6319932"/>
              <a:gd name="connsiteY4223" fmla="*/ 1947191 h 6319027"/>
              <a:gd name="connsiteX4224" fmla="*/ 5259790 w 6319932"/>
              <a:gd name="connsiteY4224" fmla="*/ 1943481 h 6319027"/>
              <a:gd name="connsiteX4225" fmla="*/ 1060141 w 6319932"/>
              <a:gd name="connsiteY4225" fmla="*/ 1943481 h 6319027"/>
              <a:gd name="connsiteX4226" fmla="*/ 1063848 w 6319932"/>
              <a:gd name="connsiteY4226" fmla="*/ 1947191 h 6319027"/>
              <a:gd name="connsiteX4227" fmla="*/ 1060141 w 6319932"/>
              <a:gd name="connsiteY4227" fmla="*/ 1950897 h 6319027"/>
              <a:gd name="connsiteX4228" fmla="*/ 1056436 w 6319932"/>
              <a:gd name="connsiteY4228" fmla="*/ 1947191 h 6319027"/>
              <a:gd name="connsiteX4229" fmla="*/ 1060141 w 6319932"/>
              <a:gd name="connsiteY4229" fmla="*/ 1943481 h 6319027"/>
              <a:gd name="connsiteX4230" fmla="*/ 5373250 w 6319932"/>
              <a:gd name="connsiteY4230" fmla="*/ 1935152 h 6319027"/>
              <a:gd name="connsiteX4231" fmla="*/ 5380854 w 6319932"/>
              <a:gd name="connsiteY4231" fmla="*/ 1942758 h 6319027"/>
              <a:gd name="connsiteX4232" fmla="*/ 5373250 w 6319932"/>
              <a:gd name="connsiteY4232" fmla="*/ 1950364 h 6319027"/>
              <a:gd name="connsiteX4233" fmla="*/ 5365646 w 6319932"/>
              <a:gd name="connsiteY4233" fmla="*/ 1942758 h 6319027"/>
              <a:gd name="connsiteX4234" fmla="*/ 5373250 w 6319932"/>
              <a:gd name="connsiteY4234" fmla="*/ 1935152 h 6319027"/>
              <a:gd name="connsiteX4235" fmla="*/ 946681 w 6319932"/>
              <a:gd name="connsiteY4235" fmla="*/ 1935152 h 6319027"/>
              <a:gd name="connsiteX4236" fmla="*/ 954286 w 6319932"/>
              <a:gd name="connsiteY4236" fmla="*/ 1942758 h 6319027"/>
              <a:gd name="connsiteX4237" fmla="*/ 946681 w 6319932"/>
              <a:gd name="connsiteY4237" fmla="*/ 1950364 h 6319027"/>
              <a:gd name="connsiteX4238" fmla="*/ 939077 w 6319932"/>
              <a:gd name="connsiteY4238" fmla="*/ 1942758 h 6319027"/>
              <a:gd name="connsiteX4239" fmla="*/ 946681 w 6319932"/>
              <a:gd name="connsiteY4239" fmla="*/ 1935152 h 6319027"/>
              <a:gd name="connsiteX4240" fmla="*/ 5485815 w 6319932"/>
              <a:gd name="connsiteY4240" fmla="*/ 1927115 h 6319027"/>
              <a:gd name="connsiteX4241" fmla="*/ 5497520 w 6319932"/>
              <a:gd name="connsiteY4241" fmla="*/ 1938826 h 6319027"/>
              <a:gd name="connsiteX4242" fmla="*/ 5485815 w 6319932"/>
              <a:gd name="connsiteY4242" fmla="*/ 1950529 h 6319027"/>
              <a:gd name="connsiteX4243" fmla="*/ 5474111 w 6319932"/>
              <a:gd name="connsiteY4243" fmla="*/ 1938826 h 6319027"/>
              <a:gd name="connsiteX4244" fmla="*/ 5485815 w 6319932"/>
              <a:gd name="connsiteY4244" fmla="*/ 1927115 h 6319027"/>
              <a:gd name="connsiteX4245" fmla="*/ 834116 w 6319932"/>
              <a:gd name="connsiteY4245" fmla="*/ 1927115 h 6319027"/>
              <a:gd name="connsiteX4246" fmla="*/ 845821 w 6319932"/>
              <a:gd name="connsiteY4246" fmla="*/ 1938826 h 6319027"/>
              <a:gd name="connsiteX4247" fmla="*/ 834116 w 6319932"/>
              <a:gd name="connsiteY4247" fmla="*/ 1950529 h 6319027"/>
              <a:gd name="connsiteX4248" fmla="*/ 822412 w 6319932"/>
              <a:gd name="connsiteY4248" fmla="*/ 1938826 h 6319027"/>
              <a:gd name="connsiteX4249" fmla="*/ 834116 w 6319932"/>
              <a:gd name="connsiteY4249" fmla="*/ 1927115 h 6319027"/>
              <a:gd name="connsiteX4250" fmla="*/ 5597574 w 6319932"/>
              <a:gd name="connsiteY4250" fmla="*/ 1920498 h 6319027"/>
              <a:gd name="connsiteX4251" fmla="*/ 5612385 w 6319932"/>
              <a:gd name="connsiteY4251" fmla="*/ 1935309 h 6319027"/>
              <a:gd name="connsiteX4252" fmla="*/ 5597574 w 6319932"/>
              <a:gd name="connsiteY4252" fmla="*/ 1950128 h 6319027"/>
              <a:gd name="connsiteX4253" fmla="*/ 5582764 w 6319932"/>
              <a:gd name="connsiteY4253" fmla="*/ 1935309 h 6319027"/>
              <a:gd name="connsiteX4254" fmla="*/ 5597574 w 6319932"/>
              <a:gd name="connsiteY4254" fmla="*/ 1920498 h 6319027"/>
              <a:gd name="connsiteX4255" fmla="*/ 722357 w 6319932"/>
              <a:gd name="connsiteY4255" fmla="*/ 1920155 h 6319027"/>
              <a:gd name="connsiteX4256" fmla="*/ 737510 w 6319932"/>
              <a:gd name="connsiteY4256" fmla="*/ 1935309 h 6319027"/>
              <a:gd name="connsiteX4257" fmla="*/ 722357 w 6319932"/>
              <a:gd name="connsiteY4257" fmla="*/ 1950467 h 6319027"/>
              <a:gd name="connsiteX4258" fmla="*/ 707204 w 6319932"/>
              <a:gd name="connsiteY4258" fmla="*/ 1935309 h 6319027"/>
              <a:gd name="connsiteX4259" fmla="*/ 722357 w 6319932"/>
              <a:gd name="connsiteY4259" fmla="*/ 1920155 h 6319027"/>
              <a:gd name="connsiteX4260" fmla="*/ 5708610 w 6319932"/>
              <a:gd name="connsiteY4260" fmla="*/ 1913795 h 6319027"/>
              <a:gd name="connsiteX4261" fmla="*/ 5726972 w 6319932"/>
              <a:gd name="connsiteY4261" fmla="*/ 1932158 h 6319027"/>
              <a:gd name="connsiteX4262" fmla="*/ 5708610 w 6319932"/>
              <a:gd name="connsiteY4262" fmla="*/ 1950529 h 6319027"/>
              <a:gd name="connsiteX4263" fmla="*/ 5690247 w 6319932"/>
              <a:gd name="connsiteY4263" fmla="*/ 1932158 h 6319027"/>
              <a:gd name="connsiteX4264" fmla="*/ 5708610 w 6319932"/>
              <a:gd name="connsiteY4264" fmla="*/ 1913795 h 6319027"/>
              <a:gd name="connsiteX4265" fmla="*/ 611322 w 6319932"/>
              <a:gd name="connsiteY4265" fmla="*/ 1913731 h 6319027"/>
              <a:gd name="connsiteX4266" fmla="*/ 629751 w 6319932"/>
              <a:gd name="connsiteY4266" fmla="*/ 1932158 h 6319027"/>
              <a:gd name="connsiteX4267" fmla="*/ 611322 w 6319932"/>
              <a:gd name="connsiteY4267" fmla="*/ 1950593 h 6319027"/>
              <a:gd name="connsiteX4268" fmla="*/ 592896 w 6319932"/>
              <a:gd name="connsiteY4268" fmla="*/ 1932158 h 6319027"/>
              <a:gd name="connsiteX4269" fmla="*/ 611322 w 6319932"/>
              <a:gd name="connsiteY4269" fmla="*/ 1913731 h 6319027"/>
              <a:gd name="connsiteX4270" fmla="*/ 5818988 w 6319932"/>
              <a:gd name="connsiteY4270" fmla="*/ 1907302 h 6319027"/>
              <a:gd name="connsiteX4271" fmla="*/ 5841011 w 6319932"/>
              <a:gd name="connsiteY4271" fmla="*/ 1929329 h 6319027"/>
              <a:gd name="connsiteX4272" fmla="*/ 5818988 w 6319932"/>
              <a:gd name="connsiteY4272" fmla="*/ 1951352 h 6319027"/>
              <a:gd name="connsiteX4273" fmla="*/ 5796965 w 6319932"/>
              <a:gd name="connsiteY4273" fmla="*/ 1929329 h 6319027"/>
              <a:gd name="connsiteX4274" fmla="*/ 5818988 w 6319932"/>
              <a:gd name="connsiteY4274" fmla="*/ 1907302 h 6319027"/>
              <a:gd name="connsiteX4275" fmla="*/ 500944 w 6319932"/>
              <a:gd name="connsiteY4275" fmla="*/ 1907302 h 6319027"/>
              <a:gd name="connsiteX4276" fmla="*/ 522967 w 6319932"/>
              <a:gd name="connsiteY4276" fmla="*/ 1929329 h 6319027"/>
              <a:gd name="connsiteX4277" fmla="*/ 500944 w 6319932"/>
              <a:gd name="connsiteY4277" fmla="*/ 1951352 h 6319027"/>
              <a:gd name="connsiteX4278" fmla="*/ 478920 w 6319932"/>
              <a:gd name="connsiteY4278" fmla="*/ 1929329 h 6319027"/>
              <a:gd name="connsiteX4279" fmla="*/ 500944 w 6319932"/>
              <a:gd name="connsiteY4279" fmla="*/ 1907302 h 6319027"/>
              <a:gd name="connsiteX4280" fmla="*/ 5928772 w 6319932"/>
              <a:gd name="connsiteY4280" fmla="*/ 1901868 h 6319027"/>
              <a:gd name="connsiteX4281" fmla="*/ 5953664 w 6319932"/>
              <a:gd name="connsiteY4281" fmla="*/ 1926758 h 6319027"/>
              <a:gd name="connsiteX4282" fmla="*/ 5928772 w 6319932"/>
              <a:gd name="connsiteY4282" fmla="*/ 1951660 h 6319027"/>
              <a:gd name="connsiteX4283" fmla="*/ 5903880 w 6319932"/>
              <a:gd name="connsiteY4283" fmla="*/ 1926758 h 6319027"/>
              <a:gd name="connsiteX4284" fmla="*/ 5928772 w 6319932"/>
              <a:gd name="connsiteY4284" fmla="*/ 1901868 h 6319027"/>
              <a:gd name="connsiteX4285" fmla="*/ 391159 w 6319932"/>
              <a:gd name="connsiteY4285" fmla="*/ 1901555 h 6319027"/>
              <a:gd name="connsiteX4286" fmla="*/ 416364 w 6319932"/>
              <a:gd name="connsiteY4286" fmla="*/ 1926765 h 6319027"/>
              <a:gd name="connsiteX4287" fmla="*/ 391159 w 6319932"/>
              <a:gd name="connsiteY4287" fmla="*/ 1951976 h 6319027"/>
              <a:gd name="connsiteX4288" fmla="*/ 365954 w 6319932"/>
              <a:gd name="connsiteY4288" fmla="*/ 1926765 h 6319027"/>
              <a:gd name="connsiteX4289" fmla="*/ 391159 w 6319932"/>
              <a:gd name="connsiteY4289" fmla="*/ 1901555 h 6319027"/>
              <a:gd name="connsiteX4290" fmla="*/ 6038016 w 6319932"/>
              <a:gd name="connsiteY4290" fmla="*/ 1895606 h 6319027"/>
              <a:gd name="connsiteX4291" fmla="*/ 6066854 w 6319932"/>
              <a:gd name="connsiteY4291" fmla="*/ 1924444 h 6319027"/>
              <a:gd name="connsiteX4292" fmla="*/ 6038016 w 6319932"/>
              <a:gd name="connsiteY4292" fmla="*/ 1953286 h 6319027"/>
              <a:gd name="connsiteX4293" fmla="*/ 6009178 w 6319932"/>
              <a:gd name="connsiteY4293" fmla="*/ 1924444 h 6319027"/>
              <a:gd name="connsiteX4294" fmla="*/ 6038016 w 6319932"/>
              <a:gd name="connsiteY4294" fmla="*/ 1895606 h 6319027"/>
              <a:gd name="connsiteX4295" fmla="*/ 281914 w 6319932"/>
              <a:gd name="connsiteY4295" fmla="*/ 1895606 h 6319027"/>
              <a:gd name="connsiteX4296" fmla="*/ 310753 w 6319932"/>
              <a:gd name="connsiteY4296" fmla="*/ 1924444 h 6319027"/>
              <a:gd name="connsiteX4297" fmla="*/ 281914 w 6319932"/>
              <a:gd name="connsiteY4297" fmla="*/ 1953286 h 6319027"/>
              <a:gd name="connsiteX4298" fmla="*/ 253076 w 6319932"/>
              <a:gd name="connsiteY4298" fmla="*/ 1924444 h 6319027"/>
              <a:gd name="connsiteX4299" fmla="*/ 281914 w 6319932"/>
              <a:gd name="connsiteY4299" fmla="*/ 1895606 h 6319027"/>
              <a:gd name="connsiteX4300" fmla="*/ 5204911 w 6319932"/>
              <a:gd name="connsiteY4300" fmla="*/ 1853128 h 6319027"/>
              <a:gd name="connsiteX4301" fmla="*/ 5208531 w 6319932"/>
              <a:gd name="connsiteY4301" fmla="*/ 1856747 h 6319027"/>
              <a:gd name="connsiteX4302" fmla="*/ 5204911 w 6319932"/>
              <a:gd name="connsiteY4302" fmla="*/ 1860365 h 6319027"/>
              <a:gd name="connsiteX4303" fmla="*/ 5201291 w 6319932"/>
              <a:gd name="connsiteY4303" fmla="*/ 1856747 h 6319027"/>
              <a:gd name="connsiteX4304" fmla="*/ 5204911 w 6319932"/>
              <a:gd name="connsiteY4304" fmla="*/ 1853128 h 6319027"/>
              <a:gd name="connsiteX4305" fmla="*/ 1115021 w 6319932"/>
              <a:gd name="connsiteY4305" fmla="*/ 1853128 h 6319027"/>
              <a:gd name="connsiteX4306" fmla="*/ 1118641 w 6319932"/>
              <a:gd name="connsiteY4306" fmla="*/ 1856747 h 6319027"/>
              <a:gd name="connsiteX4307" fmla="*/ 1115021 w 6319932"/>
              <a:gd name="connsiteY4307" fmla="*/ 1860365 h 6319027"/>
              <a:gd name="connsiteX4308" fmla="*/ 1111400 w 6319932"/>
              <a:gd name="connsiteY4308" fmla="*/ 1856747 h 6319027"/>
              <a:gd name="connsiteX4309" fmla="*/ 1115021 w 6319932"/>
              <a:gd name="connsiteY4309" fmla="*/ 1853128 h 6319027"/>
              <a:gd name="connsiteX4310" fmla="*/ 5320357 w 6319932"/>
              <a:gd name="connsiteY4310" fmla="*/ 1843416 h 6319027"/>
              <a:gd name="connsiteX4311" fmla="*/ 5328082 w 6319932"/>
              <a:gd name="connsiteY4311" fmla="*/ 1851140 h 6319027"/>
              <a:gd name="connsiteX4312" fmla="*/ 5320357 w 6319932"/>
              <a:gd name="connsiteY4312" fmla="*/ 1858866 h 6319027"/>
              <a:gd name="connsiteX4313" fmla="*/ 5312631 w 6319932"/>
              <a:gd name="connsiteY4313" fmla="*/ 1851140 h 6319027"/>
              <a:gd name="connsiteX4314" fmla="*/ 5320357 w 6319932"/>
              <a:gd name="connsiteY4314" fmla="*/ 1843416 h 6319027"/>
              <a:gd name="connsiteX4315" fmla="*/ 999576 w 6319932"/>
              <a:gd name="connsiteY4315" fmla="*/ 1843416 h 6319027"/>
              <a:gd name="connsiteX4316" fmla="*/ 1007302 w 6319932"/>
              <a:gd name="connsiteY4316" fmla="*/ 1851140 h 6319027"/>
              <a:gd name="connsiteX4317" fmla="*/ 999576 w 6319932"/>
              <a:gd name="connsiteY4317" fmla="*/ 1858866 h 6319027"/>
              <a:gd name="connsiteX4318" fmla="*/ 991850 w 6319932"/>
              <a:gd name="connsiteY4318" fmla="*/ 1851140 h 6319027"/>
              <a:gd name="connsiteX4319" fmla="*/ 999576 w 6319932"/>
              <a:gd name="connsiteY4319" fmla="*/ 1843416 h 6319027"/>
              <a:gd name="connsiteX4320" fmla="*/ 5434776 w 6319932"/>
              <a:gd name="connsiteY4320" fmla="*/ 1834882 h 6319027"/>
              <a:gd name="connsiteX4321" fmla="*/ 5446052 w 6319932"/>
              <a:gd name="connsiteY4321" fmla="*/ 1846161 h 6319027"/>
              <a:gd name="connsiteX4322" fmla="*/ 5434776 w 6319932"/>
              <a:gd name="connsiteY4322" fmla="*/ 1857435 h 6319027"/>
              <a:gd name="connsiteX4323" fmla="*/ 5423500 w 6319932"/>
              <a:gd name="connsiteY4323" fmla="*/ 1846161 h 6319027"/>
              <a:gd name="connsiteX4324" fmla="*/ 5434776 w 6319932"/>
              <a:gd name="connsiteY4324" fmla="*/ 1834882 h 6319027"/>
              <a:gd name="connsiteX4325" fmla="*/ 885157 w 6319932"/>
              <a:gd name="connsiteY4325" fmla="*/ 1834882 h 6319027"/>
              <a:gd name="connsiteX4326" fmla="*/ 896431 w 6319932"/>
              <a:gd name="connsiteY4326" fmla="*/ 1846161 h 6319027"/>
              <a:gd name="connsiteX4327" fmla="*/ 885157 w 6319932"/>
              <a:gd name="connsiteY4327" fmla="*/ 1857435 h 6319027"/>
              <a:gd name="connsiteX4328" fmla="*/ 873880 w 6319932"/>
              <a:gd name="connsiteY4328" fmla="*/ 1846161 h 6319027"/>
              <a:gd name="connsiteX4329" fmla="*/ 885157 w 6319932"/>
              <a:gd name="connsiteY4329" fmla="*/ 1834882 h 6319027"/>
              <a:gd name="connsiteX4330" fmla="*/ 5548272 w 6319932"/>
              <a:gd name="connsiteY4330" fmla="*/ 1826613 h 6319027"/>
              <a:gd name="connsiteX4331" fmla="*/ 5563426 w 6319932"/>
              <a:gd name="connsiteY4331" fmla="*/ 1841712 h 6319027"/>
              <a:gd name="connsiteX4332" fmla="*/ 5548272 w 6319932"/>
              <a:gd name="connsiteY4332" fmla="*/ 1856863 h 6319027"/>
              <a:gd name="connsiteX4333" fmla="*/ 5533119 w 6319932"/>
              <a:gd name="connsiteY4333" fmla="*/ 1841712 h 6319027"/>
              <a:gd name="connsiteX4334" fmla="*/ 5548272 w 6319932"/>
              <a:gd name="connsiteY4334" fmla="*/ 1826613 h 6319027"/>
              <a:gd name="connsiteX4335" fmla="*/ 771661 w 6319932"/>
              <a:gd name="connsiteY4335" fmla="*/ 1826553 h 6319027"/>
              <a:gd name="connsiteX4336" fmla="*/ 786879 w 6319932"/>
              <a:gd name="connsiteY4336" fmla="*/ 1841712 h 6319027"/>
              <a:gd name="connsiteX4337" fmla="*/ 771661 w 6319932"/>
              <a:gd name="connsiteY4337" fmla="*/ 1856928 h 6319027"/>
              <a:gd name="connsiteX4338" fmla="*/ 756441 w 6319932"/>
              <a:gd name="connsiteY4338" fmla="*/ 1841712 h 6319027"/>
              <a:gd name="connsiteX4339" fmla="*/ 771661 w 6319932"/>
              <a:gd name="connsiteY4339" fmla="*/ 1826553 h 6319027"/>
              <a:gd name="connsiteX4340" fmla="*/ 5660934 w 6319932"/>
              <a:gd name="connsiteY4340" fmla="*/ 1819394 h 6319027"/>
              <a:gd name="connsiteX4341" fmla="*/ 5679297 w 6319932"/>
              <a:gd name="connsiteY4341" fmla="*/ 1837723 h 6319027"/>
              <a:gd name="connsiteX4342" fmla="*/ 5660934 w 6319932"/>
              <a:gd name="connsiteY4342" fmla="*/ 1856081 h 6319027"/>
              <a:gd name="connsiteX4343" fmla="*/ 5642572 w 6319932"/>
              <a:gd name="connsiteY4343" fmla="*/ 1837723 h 6319027"/>
              <a:gd name="connsiteX4344" fmla="*/ 5660934 w 6319932"/>
              <a:gd name="connsiteY4344" fmla="*/ 1819394 h 6319027"/>
              <a:gd name="connsiteX4345" fmla="*/ 658997 w 6319932"/>
              <a:gd name="connsiteY4345" fmla="*/ 1819335 h 6319027"/>
              <a:gd name="connsiteX4346" fmla="*/ 677426 w 6319932"/>
              <a:gd name="connsiteY4346" fmla="*/ 1837723 h 6319027"/>
              <a:gd name="connsiteX4347" fmla="*/ 658997 w 6319932"/>
              <a:gd name="connsiteY4347" fmla="*/ 1856147 h 6319027"/>
              <a:gd name="connsiteX4348" fmla="*/ 640570 w 6319932"/>
              <a:gd name="connsiteY4348" fmla="*/ 1837723 h 6319027"/>
              <a:gd name="connsiteX4349" fmla="*/ 658997 w 6319932"/>
              <a:gd name="connsiteY4349" fmla="*/ 1819335 h 6319027"/>
              <a:gd name="connsiteX4350" fmla="*/ 547091 w 6319932"/>
              <a:gd name="connsiteY4350" fmla="*/ 1812141 h 6319027"/>
              <a:gd name="connsiteX4351" fmla="*/ 569114 w 6319932"/>
              <a:gd name="connsiteY4351" fmla="*/ 1834135 h 6319027"/>
              <a:gd name="connsiteX4352" fmla="*/ 547091 w 6319932"/>
              <a:gd name="connsiteY4352" fmla="*/ 1856153 h 6319027"/>
              <a:gd name="connsiteX4353" fmla="*/ 525069 w 6319932"/>
              <a:gd name="connsiteY4353" fmla="*/ 1834135 h 6319027"/>
              <a:gd name="connsiteX4354" fmla="*/ 547091 w 6319932"/>
              <a:gd name="connsiteY4354" fmla="*/ 1812141 h 6319027"/>
              <a:gd name="connsiteX4355" fmla="*/ 5772840 w 6319932"/>
              <a:gd name="connsiteY4355" fmla="*/ 1812136 h 6319027"/>
              <a:gd name="connsiteX4356" fmla="*/ 5794864 w 6319932"/>
              <a:gd name="connsiteY4356" fmla="*/ 1834135 h 6319027"/>
              <a:gd name="connsiteX4357" fmla="*/ 5772840 w 6319932"/>
              <a:gd name="connsiteY4357" fmla="*/ 1856153 h 6319027"/>
              <a:gd name="connsiteX4358" fmla="*/ 5750817 w 6319932"/>
              <a:gd name="connsiteY4358" fmla="*/ 1834135 h 6319027"/>
              <a:gd name="connsiteX4359" fmla="*/ 5772840 w 6319932"/>
              <a:gd name="connsiteY4359" fmla="*/ 1812136 h 6319027"/>
              <a:gd name="connsiteX4360" fmla="*/ 435869 w 6319932"/>
              <a:gd name="connsiteY4360" fmla="*/ 1806069 h 6319027"/>
              <a:gd name="connsiteX4361" fmla="*/ 460700 w 6319932"/>
              <a:gd name="connsiteY4361" fmla="*/ 1830890 h 6319027"/>
              <a:gd name="connsiteX4362" fmla="*/ 435869 w 6319932"/>
              <a:gd name="connsiteY4362" fmla="*/ 1855718 h 6319027"/>
              <a:gd name="connsiteX4363" fmla="*/ 411037 w 6319932"/>
              <a:gd name="connsiteY4363" fmla="*/ 1830890 h 6319027"/>
              <a:gd name="connsiteX4364" fmla="*/ 435869 w 6319932"/>
              <a:gd name="connsiteY4364" fmla="*/ 1806069 h 6319027"/>
              <a:gd name="connsiteX4365" fmla="*/ 5884063 w 6319932"/>
              <a:gd name="connsiteY4365" fmla="*/ 1806064 h 6319027"/>
              <a:gd name="connsiteX4366" fmla="*/ 5908894 w 6319932"/>
              <a:gd name="connsiteY4366" fmla="*/ 1830890 h 6319027"/>
              <a:gd name="connsiteX4367" fmla="*/ 5884063 w 6319932"/>
              <a:gd name="connsiteY4367" fmla="*/ 1855716 h 6319027"/>
              <a:gd name="connsiteX4368" fmla="*/ 5859232 w 6319932"/>
              <a:gd name="connsiteY4368" fmla="*/ 1830890 h 6319027"/>
              <a:gd name="connsiteX4369" fmla="*/ 5884063 w 6319932"/>
              <a:gd name="connsiteY4369" fmla="*/ 1806064 h 6319027"/>
              <a:gd name="connsiteX4370" fmla="*/ 5994661 w 6319932"/>
              <a:gd name="connsiteY4370" fmla="*/ 1799169 h 6319027"/>
              <a:gd name="connsiteX4371" fmla="*/ 6023440 w 6319932"/>
              <a:gd name="connsiteY4371" fmla="*/ 1827946 h 6319027"/>
              <a:gd name="connsiteX4372" fmla="*/ 5994661 w 6319932"/>
              <a:gd name="connsiteY4372" fmla="*/ 1856723 h 6319027"/>
              <a:gd name="connsiteX4373" fmla="*/ 5965882 w 6319932"/>
              <a:gd name="connsiteY4373" fmla="*/ 1827946 h 6319027"/>
              <a:gd name="connsiteX4374" fmla="*/ 5994661 w 6319932"/>
              <a:gd name="connsiteY4374" fmla="*/ 1799169 h 6319027"/>
              <a:gd name="connsiteX4375" fmla="*/ 325270 w 6319932"/>
              <a:gd name="connsiteY4375" fmla="*/ 1799118 h 6319027"/>
              <a:gd name="connsiteX4376" fmla="*/ 354107 w 6319932"/>
              <a:gd name="connsiteY4376" fmla="*/ 1827949 h 6319027"/>
              <a:gd name="connsiteX4377" fmla="*/ 325270 w 6319932"/>
              <a:gd name="connsiteY4377" fmla="*/ 1856787 h 6319027"/>
              <a:gd name="connsiteX4378" fmla="*/ 296432 w 6319932"/>
              <a:gd name="connsiteY4378" fmla="*/ 1827949 h 6319027"/>
              <a:gd name="connsiteX4379" fmla="*/ 325270 w 6319932"/>
              <a:gd name="connsiteY4379" fmla="*/ 1799118 h 6319027"/>
              <a:gd name="connsiteX4380" fmla="*/ 1173793 w 6319932"/>
              <a:gd name="connsiteY4380" fmla="*/ 1765188 h 6319027"/>
              <a:gd name="connsiteX4381" fmla="*/ 1177499 w 6319932"/>
              <a:gd name="connsiteY4381" fmla="*/ 1768891 h 6319027"/>
              <a:gd name="connsiteX4382" fmla="*/ 1173793 w 6319932"/>
              <a:gd name="connsiteY4382" fmla="*/ 1772597 h 6319027"/>
              <a:gd name="connsiteX4383" fmla="*/ 1170087 w 6319932"/>
              <a:gd name="connsiteY4383" fmla="*/ 1768891 h 6319027"/>
              <a:gd name="connsiteX4384" fmla="*/ 1173793 w 6319932"/>
              <a:gd name="connsiteY4384" fmla="*/ 1765188 h 6319027"/>
              <a:gd name="connsiteX4385" fmla="*/ 5146138 w 6319932"/>
              <a:gd name="connsiteY4385" fmla="*/ 1765184 h 6319027"/>
              <a:gd name="connsiteX4386" fmla="*/ 5149844 w 6319932"/>
              <a:gd name="connsiteY4386" fmla="*/ 1768889 h 6319027"/>
              <a:gd name="connsiteX4387" fmla="*/ 5146138 w 6319932"/>
              <a:gd name="connsiteY4387" fmla="*/ 1772595 h 6319027"/>
              <a:gd name="connsiteX4388" fmla="*/ 5142432 w 6319932"/>
              <a:gd name="connsiteY4388" fmla="*/ 1768889 h 6319027"/>
              <a:gd name="connsiteX4389" fmla="*/ 5146138 w 6319932"/>
              <a:gd name="connsiteY4389" fmla="*/ 1765184 h 6319027"/>
              <a:gd name="connsiteX4390" fmla="*/ 1056260 w 6319932"/>
              <a:gd name="connsiteY4390" fmla="*/ 1754389 h 6319027"/>
              <a:gd name="connsiteX4391" fmla="*/ 1063788 w 6319932"/>
              <a:gd name="connsiteY4391" fmla="*/ 1761920 h 6319027"/>
              <a:gd name="connsiteX4392" fmla="*/ 1056260 w 6319932"/>
              <a:gd name="connsiteY4392" fmla="*/ 1769446 h 6319027"/>
              <a:gd name="connsiteX4393" fmla="*/ 1048730 w 6319932"/>
              <a:gd name="connsiteY4393" fmla="*/ 1761920 h 6319027"/>
              <a:gd name="connsiteX4394" fmla="*/ 1056260 w 6319932"/>
              <a:gd name="connsiteY4394" fmla="*/ 1754389 h 6319027"/>
              <a:gd name="connsiteX4395" fmla="*/ 5263672 w 6319932"/>
              <a:gd name="connsiteY4395" fmla="*/ 1754385 h 6319027"/>
              <a:gd name="connsiteX4396" fmla="*/ 5271201 w 6319932"/>
              <a:gd name="connsiteY4396" fmla="*/ 1761915 h 6319027"/>
              <a:gd name="connsiteX4397" fmla="*/ 5263672 w 6319932"/>
              <a:gd name="connsiteY4397" fmla="*/ 1769444 h 6319027"/>
              <a:gd name="connsiteX4398" fmla="*/ 5256143 w 6319932"/>
              <a:gd name="connsiteY4398" fmla="*/ 1761915 h 6319027"/>
              <a:gd name="connsiteX4399" fmla="*/ 5263672 w 6319932"/>
              <a:gd name="connsiteY4399" fmla="*/ 1754385 h 6319027"/>
              <a:gd name="connsiteX4400" fmla="*/ 939885 w 6319932"/>
              <a:gd name="connsiteY4400" fmla="*/ 1743996 h 6319027"/>
              <a:gd name="connsiteX4401" fmla="*/ 951589 w 6319932"/>
              <a:gd name="connsiteY4401" fmla="*/ 1755699 h 6319027"/>
              <a:gd name="connsiteX4402" fmla="*/ 939885 w 6319932"/>
              <a:gd name="connsiteY4402" fmla="*/ 1767404 h 6319027"/>
              <a:gd name="connsiteX4403" fmla="*/ 928180 w 6319932"/>
              <a:gd name="connsiteY4403" fmla="*/ 1755699 h 6319027"/>
              <a:gd name="connsiteX4404" fmla="*/ 939885 w 6319932"/>
              <a:gd name="connsiteY4404" fmla="*/ 1743996 h 6319027"/>
              <a:gd name="connsiteX4405" fmla="*/ 5380048 w 6319932"/>
              <a:gd name="connsiteY4405" fmla="*/ 1743990 h 6319027"/>
              <a:gd name="connsiteX4406" fmla="*/ 5391752 w 6319932"/>
              <a:gd name="connsiteY4406" fmla="*/ 1755694 h 6319027"/>
              <a:gd name="connsiteX4407" fmla="*/ 5380048 w 6319932"/>
              <a:gd name="connsiteY4407" fmla="*/ 1767398 h 6319027"/>
              <a:gd name="connsiteX4408" fmla="*/ 5368343 w 6319932"/>
              <a:gd name="connsiteY4408" fmla="*/ 1755694 h 6319027"/>
              <a:gd name="connsiteX4409" fmla="*/ 5380048 w 6319932"/>
              <a:gd name="connsiteY4409" fmla="*/ 1743990 h 6319027"/>
              <a:gd name="connsiteX4410" fmla="*/ 824554 w 6319932"/>
              <a:gd name="connsiteY4410" fmla="*/ 1734937 h 6319027"/>
              <a:gd name="connsiteX4411" fmla="*/ 839773 w 6319932"/>
              <a:gd name="connsiteY4411" fmla="*/ 1750157 h 6319027"/>
              <a:gd name="connsiteX4412" fmla="*/ 824554 w 6319932"/>
              <a:gd name="connsiteY4412" fmla="*/ 1765378 h 6319027"/>
              <a:gd name="connsiteX4413" fmla="*/ 809334 w 6319932"/>
              <a:gd name="connsiteY4413" fmla="*/ 1750157 h 6319027"/>
              <a:gd name="connsiteX4414" fmla="*/ 824554 w 6319932"/>
              <a:gd name="connsiteY4414" fmla="*/ 1734937 h 6319027"/>
              <a:gd name="connsiteX4415" fmla="*/ 5495378 w 6319932"/>
              <a:gd name="connsiteY4415" fmla="*/ 1734932 h 6319027"/>
              <a:gd name="connsiteX4416" fmla="*/ 5510598 w 6319932"/>
              <a:gd name="connsiteY4416" fmla="*/ 1750151 h 6319027"/>
              <a:gd name="connsiteX4417" fmla="*/ 5495378 w 6319932"/>
              <a:gd name="connsiteY4417" fmla="*/ 1765372 h 6319027"/>
              <a:gd name="connsiteX4418" fmla="*/ 5480159 w 6319932"/>
              <a:gd name="connsiteY4418" fmla="*/ 1750151 h 6319027"/>
              <a:gd name="connsiteX4419" fmla="*/ 5495378 w 6319932"/>
              <a:gd name="connsiteY4419" fmla="*/ 1734932 h 6319027"/>
              <a:gd name="connsiteX4420" fmla="*/ 710170 w 6319932"/>
              <a:gd name="connsiteY4420" fmla="*/ 1726744 h 6319027"/>
              <a:gd name="connsiteX4421" fmla="*/ 728597 w 6319932"/>
              <a:gd name="connsiteY4421" fmla="*/ 1745171 h 6319027"/>
              <a:gd name="connsiteX4422" fmla="*/ 710170 w 6319932"/>
              <a:gd name="connsiteY4422" fmla="*/ 1763599 h 6319027"/>
              <a:gd name="connsiteX4423" fmla="*/ 691743 w 6319932"/>
              <a:gd name="connsiteY4423" fmla="*/ 1745171 h 6319027"/>
              <a:gd name="connsiteX4424" fmla="*/ 710170 w 6319932"/>
              <a:gd name="connsiteY4424" fmla="*/ 1726744 h 6319027"/>
              <a:gd name="connsiteX4425" fmla="*/ 5609761 w 6319932"/>
              <a:gd name="connsiteY4425" fmla="*/ 1726739 h 6319027"/>
              <a:gd name="connsiteX4426" fmla="*/ 5628189 w 6319932"/>
              <a:gd name="connsiteY4426" fmla="*/ 1745168 h 6319027"/>
              <a:gd name="connsiteX4427" fmla="*/ 5609761 w 6319932"/>
              <a:gd name="connsiteY4427" fmla="*/ 1763594 h 6319027"/>
              <a:gd name="connsiteX4428" fmla="*/ 5591334 w 6319932"/>
              <a:gd name="connsiteY4428" fmla="*/ 1745168 h 6319027"/>
              <a:gd name="connsiteX4429" fmla="*/ 5609761 w 6319932"/>
              <a:gd name="connsiteY4429" fmla="*/ 1726739 h 6319027"/>
              <a:gd name="connsiteX4430" fmla="*/ 596642 w 6319932"/>
              <a:gd name="connsiteY4430" fmla="*/ 1718994 h 6319027"/>
              <a:gd name="connsiteX4431" fmla="*/ 618346 w 6319932"/>
              <a:gd name="connsiteY4431" fmla="*/ 1740698 h 6319027"/>
              <a:gd name="connsiteX4432" fmla="*/ 596642 w 6319932"/>
              <a:gd name="connsiteY4432" fmla="*/ 1762399 h 6319027"/>
              <a:gd name="connsiteX4433" fmla="*/ 574940 w 6319932"/>
              <a:gd name="connsiteY4433" fmla="*/ 1740698 h 6319027"/>
              <a:gd name="connsiteX4434" fmla="*/ 596642 w 6319932"/>
              <a:gd name="connsiteY4434" fmla="*/ 1718994 h 6319027"/>
              <a:gd name="connsiteX4435" fmla="*/ 5723288 w 6319932"/>
              <a:gd name="connsiteY4435" fmla="*/ 1718989 h 6319027"/>
              <a:gd name="connsiteX4436" fmla="*/ 5744990 w 6319932"/>
              <a:gd name="connsiteY4436" fmla="*/ 1740693 h 6319027"/>
              <a:gd name="connsiteX4437" fmla="*/ 5723288 w 6319932"/>
              <a:gd name="connsiteY4437" fmla="*/ 1762396 h 6319027"/>
              <a:gd name="connsiteX4438" fmla="*/ 5701586 w 6319932"/>
              <a:gd name="connsiteY4438" fmla="*/ 1740693 h 6319027"/>
              <a:gd name="connsiteX4439" fmla="*/ 5723288 w 6319932"/>
              <a:gd name="connsiteY4439" fmla="*/ 1718989 h 6319027"/>
              <a:gd name="connsiteX4440" fmla="*/ 483896 w 6319932"/>
              <a:gd name="connsiteY4440" fmla="*/ 1711810 h 6319027"/>
              <a:gd name="connsiteX4441" fmla="*/ 508727 w 6319932"/>
              <a:gd name="connsiteY4441" fmla="*/ 1736640 h 6319027"/>
              <a:gd name="connsiteX4442" fmla="*/ 483896 w 6319932"/>
              <a:gd name="connsiteY4442" fmla="*/ 1761471 h 6319027"/>
              <a:gd name="connsiteX4443" fmla="*/ 459065 w 6319932"/>
              <a:gd name="connsiteY4443" fmla="*/ 1736640 h 6319027"/>
              <a:gd name="connsiteX4444" fmla="*/ 483896 w 6319932"/>
              <a:gd name="connsiteY4444" fmla="*/ 1711810 h 6319027"/>
              <a:gd name="connsiteX4445" fmla="*/ 5836035 w 6319932"/>
              <a:gd name="connsiteY4445" fmla="*/ 1711804 h 6319027"/>
              <a:gd name="connsiteX4446" fmla="*/ 5860866 w 6319932"/>
              <a:gd name="connsiteY4446" fmla="*/ 1736634 h 6319027"/>
              <a:gd name="connsiteX4447" fmla="*/ 5836035 w 6319932"/>
              <a:gd name="connsiteY4447" fmla="*/ 1761467 h 6319027"/>
              <a:gd name="connsiteX4448" fmla="*/ 5811204 w 6319932"/>
              <a:gd name="connsiteY4448" fmla="*/ 1736634 h 6319027"/>
              <a:gd name="connsiteX4449" fmla="*/ 5836035 w 6319932"/>
              <a:gd name="connsiteY4449" fmla="*/ 1711804 h 6319027"/>
              <a:gd name="connsiteX4450" fmla="*/ 371859 w 6319932"/>
              <a:gd name="connsiteY4450" fmla="*/ 1704198 h 6319027"/>
              <a:gd name="connsiteX4451" fmla="*/ 400639 w 6319932"/>
              <a:gd name="connsiteY4451" fmla="*/ 1732976 h 6319027"/>
              <a:gd name="connsiteX4452" fmla="*/ 371859 w 6319932"/>
              <a:gd name="connsiteY4452" fmla="*/ 1761756 h 6319027"/>
              <a:gd name="connsiteX4453" fmla="*/ 343081 w 6319932"/>
              <a:gd name="connsiteY4453" fmla="*/ 1732976 h 6319027"/>
              <a:gd name="connsiteX4454" fmla="*/ 371859 w 6319932"/>
              <a:gd name="connsiteY4454" fmla="*/ 1704198 h 6319027"/>
              <a:gd name="connsiteX4455" fmla="*/ 5948072 w 6319932"/>
              <a:gd name="connsiteY4455" fmla="*/ 1704191 h 6319027"/>
              <a:gd name="connsiteX4456" fmla="*/ 5976851 w 6319932"/>
              <a:gd name="connsiteY4456" fmla="*/ 1732971 h 6319027"/>
              <a:gd name="connsiteX4457" fmla="*/ 5948072 w 6319932"/>
              <a:gd name="connsiteY4457" fmla="*/ 1761749 h 6319027"/>
              <a:gd name="connsiteX4458" fmla="*/ 5919293 w 6319932"/>
              <a:gd name="connsiteY4458" fmla="*/ 1732971 h 6319027"/>
              <a:gd name="connsiteX4459" fmla="*/ 5948072 w 6319932"/>
              <a:gd name="connsiteY4459" fmla="*/ 1704191 h 6319027"/>
              <a:gd name="connsiteX4460" fmla="*/ 1236347 w 6319932"/>
              <a:gd name="connsiteY4460" fmla="*/ 1680404 h 6319027"/>
              <a:gd name="connsiteX4461" fmla="*/ 1239522 w 6319932"/>
              <a:gd name="connsiteY4461" fmla="*/ 1683579 h 6319027"/>
              <a:gd name="connsiteX4462" fmla="*/ 1236347 w 6319932"/>
              <a:gd name="connsiteY4462" fmla="*/ 1686754 h 6319027"/>
              <a:gd name="connsiteX4463" fmla="*/ 1233172 w 6319932"/>
              <a:gd name="connsiteY4463" fmla="*/ 1683579 h 6319027"/>
              <a:gd name="connsiteX4464" fmla="*/ 1236347 w 6319932"/>
              <a:gd name="connsiteY4464" fmla="*/ 1680404 h 6319027"/>
              <a:gd name="connsiteX4465" fmla="*/ 5083585 w 6319932"/>
              <a:gd name="connsiteY4465" fmla="*/ 1680402 h 6319027"/>
              <a:gd name="connsiteX4466" fmla="*/ 5086759 w 6319932"/>
              <a:gd name="connsiteY4466" fmla="*/ 1683578 h 6319027"/>
              <a:gd name="connsiteX4467" fmla="*/ 5083585 w 6319932"/>
              <a:gd name="connsiteY4467" fmla="*/ 1686751 h 6319027"/>
              <a:gd name="connsiteX4468" fmla="*/ 5080410 w 6319932"/>
              <a:gd name="connsiteY4468" fmla="*/ 1683578 h 6319027"/>
              <a:gd name="connsiteX4469" fmla="*/ 5083585 w 6319932"/>
              <a:gd name="connsiteY4469" fmla="*/ 1680402 h 6319027"/>
              <a:gd name="connsiteX4470" fmla="*/ 1116635 w 6319932"/>
              <a:gd name="connsiteY4470" fmla="*/ 1667520 h 6319027"/>
              <a:gd name="connsiteX4471" fmla="*/ 1124164 w 6319932"/>
              <a:gd name="connsiteY4471" fmla="*/ 1675050 h 6319027"/>
              <a:gd name="connsiteX4472" fmla="*/ 1116635 w 6319932"/>
              <a:gd name="connsiteY4472" fmla="*/ 1682578 h 6319027"/>
              <a:gd name="connsiteX4473" fmla="*/ 1109106 w 6319932"/>
              <a:gd name="connsiteY4473" fmla="*/ 1675050 h 6319027"/>
              <a:gd name="connsiteX4474" fmla="*/ 1116635 w 6319932"/>
              <a:gd name="connsiteY4474" fmla="*/ 1667520 h 6319027"/>
              <a:gd name="connsiteX4475" fmla="*/ 5203297 w 6319932"/>
              <a:gd name="connsiteY4475" fmla="*/ 1667516 h 6319027"/>
              <a:gd name="connsiteX4476" fmla="*/ 5210826 w 6319932"/>
              <a:gd name="connsiteY4476" fmla="*/ 1675044 h 6319027"/>
              <a:gd name="connsiteX4477" fmla="*/ 5203297 w 6319932"/>
              <a:gd name="connsiteY4477" fmla="*/ 1682575 h 6319027"/>
              <a:gd name="connsiteX4478" fmla="*/ 5195768 w 6319932"/>
              <a:gd name="connsiteY4478" fmla="*/ 1675044 h 6319027"/>
              <a:gd name="connsiteX4479" fmla="*/ 5203297 w 6319932"/>
              <a:gd name="connsiteY4479" fmla="*/ 1667516 h 6319027"/>
              <a:gd name="connsiteX4480" fmla="*/ 998213 w 6319932"/>
              <a:gd name="connsiteY4480" fmla="*/ 1656168 h 6319027"/>
              <a:gd name="connsiteX4481" fmla="*/ 1009490 w 6319932"/>
              <a:gd name="connsiteY4481" fmla="*/ 1667443 h 6319027"/>
              <a:gd name="connsiteX4482" fmla="*/ 998213 w 6319932"/>
              <a:gd name="connsiteY4482" fmla="*/ 1678720 h 6319027"/>
              <a:gd name="connsiteX4483" fmla="*/ 986938 w 6319932"/>
              <a:gd name="connsiteY4483" fmla="*/ 1667443 h 6319027"/>
              <a:gd name="connsiteX4484" fmla="*/ 998213 w 6319932"/>
              <a:gd name="connsiteY4484" fmla="*/ 1656168 h 6319027"/>
              <a:gd name="connsiteX4485" fmla="*/ 5321718 w 6319932"/>
              <a:gd name="connsiteY4485" fmla="*/ 1656163 h 6319027"/>
              <a:gd name="connsiteX4486" fmla="*/ 5332994 w 6319932"/>
              <a:gd name="connsiteY4486" fmla="*/ 1667438 h 6319027"/>
              <a:gd name="connsiteX4487" fmla="*/ 5321718 w 6319932"/>
              <a:gd name="connsiteY4487" fmla="*/ 1678714 h 6319027"/>
              <a:gd name="connsiteX4488" fmla="*/ 5310442 w 6319932"/>
              <a:gd name="connsiteY4488" fmla="*/ 1667438 h 6319027"/>
              <a:gd name="connsiteX4489" fmla="*/ 5321718 w 6319932"/>
              <a:gd name="connsiteY4489" fmla="*/ 1656163 h 6319027"/>
              <a:gd name="connsiteX4490" fmla="*/ 880964 w 6319932"/>
              <a:gd name="connsiteY4490" fmla="*/ 1645441 h 6319027"/>
              <a:gd name="connsiteX4491" fmla="*/ 896182 w 6319932"/>
              <a:gd name="connsiteY4491" fmla="*/ 1660660 h 6319027"/>
              <a:gd name="connsiteX4492" fmla="*/ 880964 w 6319932"/>
              <a:gd name="connsiteY4492" fmla="*/ 1675879 h 6319027"/>
              <a:gd name="connsiteX4493" fmla="*/ 865742 w 6319932"/>
              <a:gd name="connsiteY4493" fmla="*/ 1660660 h 6319027"/>
              <a:gd name="connsiteX4494" fmla="*/ 880964 w 6319932"/>
              <a:gd name="connsiteY4494" fmla="*/ 1645441 h 6319027"/>
              <a:gd name="connsiteX4495" fmla="*/ 5438970 w 6319932"/>
              <a:gd name="connsiteY4495" fmla="*/ 1645434 h 6319027"/>
              <a:gd name="connsiteX4496" fmla="*/ 5454189 w 6319932"/>
              <a:gd name="connsiteY4496" fmla="*/ 1660655 h 6319027"/>
              <a:gd name="connsiteX4497" fmla="*/ 5438970 w 6319932"/>
              <a:gd name="connsiteY4497" fmla="*/ 1675874 h 6319027"/>
              <a:gd name="connsiteX4498" fmla="*/ 5423750 w 6319932"/>
              <a:gd name="connsiteY4498" fmla="*/ 1660655 h 6319027"/>
              <a:gd name="connsiteX4499" fmla="*/ 5438970 w 6319932"/>
              <a:gd name="connsiteY4499" fmla="*/ 1645434 h 6319027"/>
              <a:gd name="connsiteX4500" fmla="*/ 764768 w 6319932"/>
              <a:gd name="connsiteY4500" fmla="*/ 1636131 h 6319027"/>
              <a:gd name="connsiteX4501" fmla="*/ 783197 w 6319932"/>
              <a:gd name="connsiteY4501" fmla="*/ 1654559 h 6319027"/>
              <a:gd name="connsiteX4502" fmla="*/ 764768 w 6319932"/>
              <a:gd name="connsiteY4502" fmla="*/ 1672988 h 6319027"/>
              <a:gd name="connsiteX4503" fmla="*/ 746341 w 6319932"/>
              <a:gd name="connsiteY4503" fmla="*/ 1654559 h 6319027"/>
              <a:gd name="connsiteX4504" fmla="*/ 764768 w 6319932"/>
              <a:gd name="connsiteY4504" fmla="*/ 1636131 h 6319027"/>
              <a:gd name="connsiteX4505" fmla="*/ 5555162 w 6319932"/>
              <a:gd name="connsiteY4505" fmla="*/ 1636128 h 6319027"/>
              <a:gd name="connsiteX4506" fmla="*/ 5573589 w 6319932"/>
              <a:gd name="connsiteY4506" fmla="*/ 1654554 h 6319027"/>
              <a:gd name="connsiteX4507" fmla="*/ 5555162 w 6319932"/>
              <a:gd name="connsiteY4507" fmla="*/ 1672983 h 6319027"/>
              <a:gd name="connsiteX4508" fmla="*/ 5536735 w 6319932"/>
              <a:gd name="connsiteY4508" fmla="*/ 1654554 h 6319027"/>
              <a:gd name="connsiteX4509" fmla="*/ 5555162 w 6319932"/>
              <a:gd name="connsiteY4509" fmla="*/ 1636128 h 6319027"/>
              <a:gd name="connsiteX4510" fmla="*/ 649539 w 6319932"/>
              <a:gd name="connsiteY4510" fmla="*/ 1627378 h 6319027"/>
              <a:gd name="connsiteX4511" fmla="*/ 671242 w 6319932"/>
              <a:gd name="connsiteY4511" fmla="*/ 1649080 h 6319027"/>
              <a:gd name="connsiteX4512" fmla="*/ 649539 w 6319932"/>
              <a:gd name="connsiteY4512" fmla="*/ 1670783 h 6319027"/>
              <a:gd name="connsiteX4513" fmla="*/ 627837 w 6319932"/>
              <a:gd name="connsiteY4513" fmla="*/ 1649080 h 6319027"/>
              <a:gd name="connsiteX4514" fmla="*/ 649539 w 6319932"/>
              <a:gd name="connsiteY4514" fmla="*/ 1627378 h 6319027"/>
              <a:gd name="connsiteX4515" fmla="*/ 5670393 w 6319932"/>
              <a:gd name="connsiteY4515" fmla="*/ 1627375 h 6319027"/>
              <a:gd name="connsiteX4516" fmla="*/ 5692096 w 6319932"/>
              <a:gd name="connsiteY4516" fmla="*/ 1649075 h 6319027"/>
              <a:gd name="connsiteX4517" fmla="*/ 5670393 w 6319932"/>
              <a:gd name="connsiteY4517" fmla="*/ 1670778 h 6319027"/>
              <a:gd name="connsiteX4518" fmla="*/ 5648691 w 6319932"/>
              <a:gd name="connsiteY4518" fmla="*/ 1649075 h 6319027"/>
              <a:gd name="connsiteX4519" fmla="*/ 5670393 w 6319932"/>
              <a:gd name="connsiteY4519" fmla="*/ 1627375 h 6319027"/>
              <a:gd name="connsiteX4520" fmla="*/ 535184 w 6319932"/>
              <a:gd name="connsiteY4520" fmla="*/ 1618911 h 6319027"/>
              <a:gd name="connsiteX4521" fmla="*/ 560389 w 6319932"/>
              <a:gd name="connsiteY4521" fmla="*/ 1644116 h 6319027"/>
              <a:gd name="connsiteX4522" fmla="*/ 535184 w 6319932"/>
              <a:gd name="connsiteY4522" fmla="*/ 1669320 h 6319027"/>
              <a:gd name="connsiteX4523" fmla="*/ 509979 w 6319932"/>
              <a:gd name="connsiteY4523" fmla="*/ 1644116 h 6319027"/>
              <a:gd name="connsiteX4524" fmla="*/ 535184 w 6319932"/>
              <a:gd name="connsiteY4524" fmla="*/ 1618911 h 6319027"/>
              <a:gd name="connsiteX4525" fmla="*/ 5784747 w 6319932"/>
              <a:gd name="connsiteY4525" fmla="*/ 1618904 h 6319027"/>
              <a:gd name="connsiteX4526" fmla="*/ 5809952 w 6319932"/>
              <a:gd name="connsiteY4526" fmla="*/ 1644109 h 6319027"/>
              <a:gd name="connsiteX4527" fmla="*/ 5784747 w 6319932"/>
              <a:gd name="connsiteY4527" fmla="*/ 1669315 h 6319027"/>
              <a:gd name="connsiteX4528" fmla="*/ 5759542 w 6319932"/>
              <a:gd name="connsiteY4528" fmla="*/ 1644109 h 6319027"/>
              <a:gd name="connsiteX4529" fmla="*/ 5784747 w 6319932"/>
              <a:gd name="connsiteY4529" fmla="*/ 1618904 h 6319027"/>
              <a:gd name="connsiteX4530" fmla="*/ 421630 w 6319932"/>
              <a:gd name="connsiteY4530" fmla="*/ 1610786 h 6319027"/>
              <a:gd name="connsiteX4531" fmla="*/ 450468 w 6319932"/>
              <a:gd name="connsiteY4531" fmla="*/ 1639624 h 6319027"/>
              <a:gd name="connsiteX4532" fmla="*/ 421630 w 6319932"/>
              <a:gd name="connsiteY4532" fmla="*/ 1668462 h 6319027"/>
              <a:gd name="connsiteX4533" fmla="*/ 392793 w 6319932"/>
              <a:gd name="connsiteY4533" fmla="*/ 1639624 h 6319027"/>
              <a:gd name="connsiteX4534" fmla="*/ 421630 w 6319932"/>
              <a:gd name="connsiteY4534" fmla="*/ 1610786 h 6319027"/>
              <a:gd name="connsiteX4535" fmla="*/ 5898300 w 6319932"/>
              <a:gd name="connsiteY4535" fmla="*/ 1610780 h 6319027"/>
              <a:gd name="connsiteX4536" fmla="*/ 5927138 w 6319932"/>
              <a:gd name="connsiteY4536" fmla="*/ 1639618 h 6319027"/>
              <a:gd name="connsiteX4537" fmla="*/ 5898300 w 6319932"/>
              <a:gd name="connsiteY4537" fmla="*/ 1668455 h 6319027"/>
              <a:gd name="connsiteX4538" fmla="*/ 5869462 w 6319932"/>
              <a:gd name="connsiteY4538" fmla="*/ 1639618 h 6319027"/>
              <a:gd name="connsiteX4539" fmla="*/ 5898300 w 6319932"/>
              <a:gd name="connsiteY4539" fmla="*/ 1610780 h 6319027"/>
              <a:gd name="connsiteX4540" fmla="*/ 1302561 w 6319932"/>
              <a:gd name="connsiteY4540" fmla="*/ 1597371 h 6319027"/>
              <a:gd name="connsiteX4541" fmla="*/ 1306267 w 6319932"/>
              <a:gd name="connsiteY4541" fmla="*/ 1601074 h 6319027"/>
              <a:gd name="connsiteX4542" fmla="*/ 1302561 w 6319932"/>
              <a:gd name="connsiteY4542" fmla="*/ 1604782 h 6319027"/>
              <a:gd name="connsiteX4543" fmla="*/ 1298856 w 6319932"/>
              <a:gd name="connsiteY4543" fmla="*/ 1601074 h 6319027"/>
              <a:gd name="connsiteX4544" fmla="*/ 1302561 w 6319932"/>
              <a:gd name="connsiteY4544" fmla="*/ 1597371 h 6319027"/>
              <a:gd name="connsiteX4545" fmla="*/ 5017370 w 6319932"/>
              <a:gd name="connsiteY4545" fmla="*/ 1597366 h 6319027"/>
              <a:gd name="connsiteX4546" fmla="*/ 5021076 w 6319932"/>
              <a:gd name="connsiteY4546" fmla="*/ 1601072 h 6319027"/>
              <a:gd name="connsiteX4547" fmla="*/ 5017370 w 6319932"/>
              <a:gd name="connsiteY4547" fmla="*/ 1604778 h 6319027"/>
              <a:gd name="connsiteX4548" fmla="*/ 5013664 w 6319932"/>
              <a:gd name="connsiteY4548" fmla="*/ 1601072 h 6319027"/>
              <a:gd name="connsiteX4549" fmla="*/ 5017370 w 6319932"/>
              <a:gd name="connsiteY4549" fmla="*/ 1597366 h 6319027"/>
              <a:gd name="connsiteX4550" fmla="*/ 1180593 w 6319932"/>
              <a:gd name="connsiteY4550" fmla="*/ 1583257 h 6319027"/>
              <a:gd name="connsiteX4551" fmla="*/ 1188123 w 6319932"/>
              <a:gd name="connsiteY4551" fmla="*/ 1590785 h 6319027"/>
              <a:gd name="connsiteX4552" fmla="*/ 1180593 w 6319932"/>
              <a:gd name="connsiteY4552" fmla="*/ 1598314 h 6319027"/>
              <a:gd name="connsiteX4553" fmla="*/ 1173064 w 6319932"/>
              <a:gd name="connsiteY4553" fmla="*/ 1590785 h 6319027"/>
              <a:gd name="connsiteX4554" fmla="*/ 1180593 w 6319932"/>
              <a:gd name="connsiteY4554" fmla="*/ 1583257 h 6319027"/>
              <a:gd name="connsiteX4555" fmla="*/ 5139338 w 6319932"/>
              <a:gd name="connsiteY4555" fmla="*/ 1583251 h 6319027"/>
              <a:gd name="connsiteX4556" fmla="*/ 5146867 w 6319932"/>
              <a:gd name="connsiteY4556" fmla="*/ 1590780 h 6319027"/>
              <a:gd name="connsiteX4557" fmla="*/ 5139338 w 6319932"/>
              <a:gd name="connsiteY4557" fmla="*/ 1598309 h 6319027"/>
              <a:gd name="connsiteX4558" fmla="*/ 5131809 w 6319932"/>
              <a:gd name="connsiteY4558" fmla="*/ 1590780 h 6319027"/>
              <a:gd name="connsiteX4559" fmla="*/ 5139338 w 6319932"/>
              <a:gd name="connsiteY4559" fmla="*/ 1583251 h 6319027"/>
              <a:gd name="connsiteX4560" fmla="*/ 5259882 w 6319932"/>
              <a:gd name="connsiteY4560" fmla="*/ 1570325 h 6319027"/>
              <a:gd name="connsiteX4561" fmla="*/ 5271158 w 6319932"/>
              <a:gd name="connsiteY4561" fmla="*/ 1581603 h 6319027"/>
              <a:gd name="connsiteX4562" fmla="*/ 5259882 w 6319932"/>
              <a:gd name="connsiteY4562" fmla="*/ 1592878 h 6319027"/>
              <a:gd name="connsiteX4563" fmla="*/ 5248606 w 6319932"/>
              <a:gd name="connsiteY4563" fmla="*/ 1581603 h 6319027"/>
              <a:gd name="connsiteX4564" fmla="*/ 5259882 w 6319932"/>
              <a:gd name="connsiteY4564" fmla="*/ 1570325 h 6319027"/>
              <a:gd name="connsiteX4565" fmla="*/ 1060050 w 6319932"/>
              <a:gd name="connsiteY4565" fmla="*/ 1570260 h 6319027"/>
              <a:gd name="connsiteX4566" fmla="*/ 1071395 w 6319932"/>
              <a:gd name="connsiteY4566" fmla="*/ 1581606 h 6319027"/>
              <a:gd name="connsiteX4567" fmla="*/ 1060050 w 6319932"/>
              <a:gd name="connsiteY4567" fmla="*/ 1592953 h 6319027"/>
              <a:gd name="connsiteX4568" fmla="*/ 1048703 w 6319932"/>
              <a:gd name="connsiteY4568" fmla="*/ 1581606 h 6319027"/>
              <a:gd name="connsiteX4569" fmla="*/ 1060050 w 6319932"/>
              <a:gd name="connsiteY4569" fmla="*/ 1570260 h 6319027"/>
              <a:gd name="connsiteX4570" fmla="*/ 5379134 w 6319932"/>
              <a:gd name="connsiteY4570" fmla="*/ 1558602 h 6319027"/>
              <a:gd name="connsiteX4571" fmla="*/ 5393945 w 6319932"/>
              <a:gd name="connsiteY4571" fmla="*/ 1573413 h 6319027"/>
              <a:gd name="connsiteX4572" fmla="*/ 5379134 w 6319932"/>
              <a:gd name="connsiteY4572" fmla="*/ 1588223 h 6319027"/>
              <a:gd name="connsiteX4573" fmla="*/ 5364324 w 6319932"/>
              <a:gd name="connsiteY4573" fmla="*/ 1573413 h 6319027"/>
              <a:gd name="connsiteX4574" fmla="*/ 5379134 w 6319932"/>
              <a:gd name="connsiteY4574" fmla="*/ 1558602 h 6319027"/>
              <a:gd name="connsiteX4575" fmla="*/ 940797 w 6319932"/>
              <a:gd name="connsiteY4575" fmla="*/ 1558264 h 6319027"/>
              <a:gd name="connsiteX4576" fmla="*/ 955951 w 6319932"/>
              <a:gd name="connsiteY4576" fmla="*/ 1573416 h 6319027"/>
              <a:gd name="connsiteX4577" fmla="*/ 940797 w 6319932"/>
              <a:gd name="connsiteY4577" fmla="*/ 1588573 h 6319027"/>
              <a:gd name="connsiteX4578" fmla="*/ 925645 w 6319932"/>
              <a:gd name="connsiteY4578" fmla="*/ 1573416 h 6319027"/>
              <a:gd name="connsiteX4579" fmla="*/ 940797 w 6319932"/>
              <a:gd name="connsiteY4579" fmla="*/ 1558264 h 6319027"/>
              <a:gd name="connsiteX4580" fmla="*/ 822718 w 6319932"/>
              <a:gd name="connsiteY4580" fmla="*/ 1547626 h 6319027"/>
              <a:gd name="connsiteX4581" fmla="*/ 841146 w 6319932"/>
              <a:gd name="connsiteY4581" fmla="*/ 1566054 h 6319027"/>
              <a:gd name="connsiteX4582" fmla="*/ 822718 w 6319932"/>
              <a:gd name="connsiteY4582" fmla="*/ 1584479 h 6319027"/>
              <a:gd name="connsiteX4583" fmla="*/ 804290 w 6319932"/>
              <a:gd name="connsiteY4583" fmla="*/ 1566054 h 6319027"/>
              <a:gd name="connsiteX4584" fmla="*/ 822718 w 6319932"/>
              <a:gd name="connsiteY4584" fmla="*/ 1547626 h 6319027"/>
              <a:gd name="connsiteX4585" fmla="*/ 5497213 w 6319932"/>
              <a:gd name="connsiteY4585" fmla="*/ 1547621 h 6319027"/>
              <a:gd name="connsiteX4586" fmla="*/ 5515640 w 6319932"/>
              <a:gd name="connsiteY4586" fmla="*/ 1566048 h 6319027"/>
              <a:gd name="connsiteX4587" fmla="*/ 5497213 w 6319932"/>
              <a:gd name="connsiteY4587" fmla="*/ 1584477 h 6319027"/>
              <a:gd name="connsiteX4588" fmla="*/ 5478786 w 6319932"/>
              <a:gd name="connsiteY4588" fmla="*/ 1566048 h 6319027"/>
              <a:gd name="connsiteX4589" fmla="*/ 5497213 w 6319932"/>
              <a:gd name="connsiteY4589" fmla="*/ 1547621 h 6319027"/>
              <a:gd name="connsiteX4590" fmla="*/ 705707 w 6319932"/>
              <a:gd name="connsiteY4590" fmla="*/ 1537795 h 6319027"/>
              <a:gd name="connsiteX4591" fmla="*/ 727348 w 6319932"/>
              <a:gd name="connsiteY4591" fmla="*/ 1559433 h 6319027"/>
              <a:gd name="connsiteX4592" fmla="*/ 705707 w 6319932"/>
              <a:gd name="connsiteY4592" fmla="*/ 1581071 h 6319027"/>
              <a:gd name="connsiteX4593" fmla="*/ 684067 w 6319932"/>
              <a:gd name="connsiteY4593" fmla="*/ 1559433 h 6319027"/>
              <a:gd name="connsiteX4594" fmla="*/ 705707 w 6319932"/>
              <a:gd name="connsiteY4594" fmla="*/ 1537795 h 6319027"/>
              <a:gd name="connsiteX4595" fmla="*/ 5614225 w 6319932"/>
              <a:gd name="connsiteY4595" fmla="*/ 1537788 h 6319027"/>
              <a:gd name="connsiteX4596" fmla="*/ 5635865 w 6319932"/>
              <a:gd name="connsiteY4596" fmla="*/ 1559428 h 6319027"/>
              <a:gd name="connsiteX4597" fmla="*/ 5614225 w 6319932"/>
              <a:gd name="connsiteY4597" fmla="*/ 1581067 h 6319027"/>
              <a:gd name="connsiteX4598" fmla="*/ 5592585 w 6319932"/>
              <a:gd name="connsiteY4598" fmla="*/ 1559428 h 6319027"/>
              <a:gd name="connsiteX4599" fmla="*/ 5614225 w 6319932"/>
              <a:gd name="connsiteY4599" fmla="*/ 1537788 h 6319027"/>
              <a:gd name="connsiteX4600" fmla="*/ 5730261 w 6319932"/>
              <a:gd name="connsiteY4600" fmla="*/ 1528598 h 6319027"/>
              <a:gd name="connsiteX4601" fmla="*/ 5755092 w 6319932"/>
              <a:gd name="connsiteY4601" fmla="*/ 1553429 h 6319027"/>
              <a:gd name="connsiteX4602" fmla="*/ 5730261 w 6319932"/>
              <a:gd name="connsiteY4602" fmla="*/ 1578259 h 6319027"/>
              <a:gd name="connsiteX4603" fmla="*/ 5705429 w 6319932"/>
              <a:gd name="connsiteY4603" fmla="*/ 1553429 h 6319027"/>
              <a:gd name="connsiteX4604" fmla="*/ 5730261 w 6319932"/>
              <a:gd name="connsiteY4604" fmla="*/ 1528598 h 6319027"/>
              <a:gd name="connsiteX4605" fmla="*/ 589670 w 6319932"/>
              <a:gd name="connsiteY4605" fmla="*/ 1528542 h 6319027"/>
              <a:gd name="connsiteX4606" fmla="*/ 614563 w 6319932"/>
              <a:gd name="connsiteY4606" fmla="*/ 1553435 h 6319027"/>
              <a:gd name="connsiteX4607" fmla="*/ 589670 w 6319932"/>
              <a:gd name="connsiteY4607" fmla="*/ 1578327 h 6319027"/>
              <a:gd name="connsiteX4608" fmla="*/ 564778 w 6319932"/>
              <a:gd name="connsiteY4608" fmla="*/ 1553435 h 6319027"/>
              <a:gd name="connsiteX4609" fmla="*/ 589670 w 6319932"/>
              <a:gd name="connsiteY4609" fmla="*/ 1528542 h 6319027"/>
              <a:gd name="connsiteX4610" fmla="*/ 5845405 w 6319932"/>
              <a:gd name="connsiteY4610" fmla="*/ 1519222 h 6319027"/>
              <a:gd name="connsiteX4611" fmla="*/ 5874184 w 6319932"/>
              <a:gd name="connsiteY4611" fmla="*/ 1548001 h 6319027"/>
              <a:gd name="connsiteX4612" fmla="*/ 5845405 w 6319932"/>
              <a:gd name="connsiteY4612" fmla="*/ 1576780 h 6319027"/>
              <a:gd name="connsiteX4613" fmla="*/ 5816626 w 6319932"/>
              <a:gd name="connsiteY4613" fmla="*/ 1548001 h 6319027"/>
              <a:gd name="connsiteX4614" fmla="*/ 5845405 w 6319932"/>
              <a:gd name="connsiteY4614" fmla="*/ 1519222 h 6319027"/>
              <a:gd name="connsiteX4615" fmla="*/ 474526 w 6319932"/>
              <a:gd name="connsiteY4615" fmla="*/ 1519168 h 6319027"/>
              <a:gd name="connsiteX4616" fmla="*/ 503366 w 6319932"/>
              <a:gd name="connsiteY4616" fmla="*/ 1548007 h 6319027"/>
              <a:gd name="connsiteX4617" fmla="*/ 474526 w 6319932"/>
              <a:gd name="connsiteY4617" fmla="*/ 1576845 h 6319027"/>
              <a:gd name="connsiteX4618" fmla="*/ 445688 w 6319932"/>
              <a:gd name="connsiteY4618" fmla="*/ 1548007 h 6319027"/>
              <a:gd name="connsiteX4619" fmla="*/ 474526 w 6319932"/>
              <a:gd name="connsiteY4619" fmla="*/ 1519168 h 6319027"/>
              <a:gd name="connsiteX4620" fmla="*/ 1372312 w 6319932"/>
              <a:gd name="connsiteY4620" fmla="*/ 1518364 h 6319027"/>
              <a:gd name="connsiteX4621" fmla="*/ 1375487 w 6319932"/>
              <a:gd name="connsiteY4621" fmla="*/ 1521541 h 6319027"/>
              <a:gd name="connsiteX4622" fmla="*/ 1372312 w 6319932"/>
              <a:gd name="connsiteY4622" fmla="*/ 1524715 h 6319027"/>
              <a:gd name="connsiteX4623" fmla="*/ 1369137 w 6319932"/>
              <a:gd name="connsiteY4623" fmla="*/ 1521541 h 6319027"/>
              <a:gd name="connsiteX4624" fmla="*/ 1372312 w 6319932"/>
              <a:gd name="connsiteY4624" fmla="*/ 1518364 h 6319027"/>
              <a:gd name="connsiteX4625" fmla="*/ 4947619 w 6319932"/>
              <a:gd name="connsiteY4625" fmla="*/ 1518360 h 6319027"/>
              <a:gd name="connsiteX4626" fmla="*/ 4950794 w 6319932"/>
              <a:gd name="connsiteY4626" fmla="*/ 1521537 h 6319027"/>
              <a:gd name="connsiteX4627" fmla="*/ 4947619 w 6319932"/>
              <a:gd name="connsiteY4627" fmla="*/ 1524710 h 6319027"/>
              <a:gd name="connsiteX4628" fmla="*/ 4944444 w 6319932"/>
              <a:gd name="connsiteY4628" fmla="*/ 1521537 h 6319027"/>
              <a:gd name="connsiteX4629" fmla="*/ 4947619 w 6319932"/>
              <a:gd name="connsiteY4629" fmla="*/ 1518360 h 6319027"/>
              <a:gd name="connsiteX4630" fmla="*/ 1248025 w 6319932"/>
              <a:gd name="connsiteY4630" fmla="*/ 1501473 h 6319027"/>
              <a:gd name="connsiteX4631" fmla="*/ 1255827 w 6319932"/>
              <a:gd name="connsiteY4631" fmla="*/ 1509275 h 6319027"/>
              <a:gd name="connsiteX4632" fmla="*/ 1248025 w 6319932"/>
              <a:gd name="connsiteY4632" fmla="*/ 1517075 h 6319027"/>
              <a:gd name="connsiteX4633" fmla="*/ 1240226 w 6319932"/>
              <a:gd name="connsiteY4633" fmla="*/ 1509275 h 6319027"/>
              <a:gd name="connsiteX4634" fmla="*/ 1248025 w 6319932"/>
              <a:gd name="connsiteY4634" fmla="*/ 1501473 h 6319027"/>
              <a:gd name="connsiteX4635" fmla="*/ 5071905 w 6319932"/>
              <a:gd name="connsiteY4635" fmla="*/ 1501471 h 6319027"/>
              <a:gd name="connsiteX4636" fmla="*/ 5079706 w 6319932"/>
              <a:gd name="connsiteY4636" fmla="*/ 1509270 h 6319027"/>
              <a:gd name="connsiteX4637" fmla="*/ 5071905 w 6319932"/>
              <a:gd name="connsiteY4637" fmla="*/ 1517069 h 6319027"/>
              <a:gd name="connsiteX4638" fmla="*/ 5064104 w 6319932"/>
              <a:gd name="connsiteY4638" fmla="*/ 1509270 h 6319027"/>
              <a:gd name="connsiteX4639" fmla="*/ 5071905 w 6319932"/>
              <a:gd name="connsiteY4639" fmla="*/ 1501471 h 6319027"/>
              <a:gd name="connsiteX4640" fmla="*/ 1125292 w 6319932"/>
              <a:gd name="connsiteY4640" fmla="*/ 1486989 h 6319027"/>
              <a:gd name="connsiteX4641" fmla="*/ 1136638 w 6319932"/>
              <a:gd name="connsiteY4641" fmla="*/ 1498334 h 6319027"/>
              <a:gd name="connsiteX4642" fmla="*/ 1125292 w 6319932"/>
              <a:gd name="connsiteY4642" fmla="*/ 1509679 h 6319027"/>
              <a:gd name="connsiteX4643" fmla="*/ 1113945 w 6319932"/>
              <a:gd name="connsiteY4643" fmla="*/ 1498334 h 6319027"/>
              <a:gd name="connsiteX4644" fmla="*/ 1125292 w 6319932"/>
              <a:gd name="connsiteY4644" fmla="*/ 1486989 h 6319027"/>
              <a:gd name="connsiteX4645" fmla="*/ 5194640 w 6319932"/>
              <a:gd name="connsiteY4645" fmla="*/ 1486984 h 6319027"/>
              <a:gd name="connsiteX4646" fmla="*/ 5205986 w 6319932"/>
              <a:gd name="connsiteY4646" fmla="*/ 1498332 h 6319027"/>
              <a:gd name="connsiteX4647" fmla="*/ 5194640 w 6319932"/>
              <a:gd name="connsiteY4647" fmla="*/ 1509676 h 6319027"/>
              <a:gd name="connsiteX4648" fmla="*/ 5183294 w 6319932"/>
              <a:gd name="connsiteY4648" fmla="*/ 1498332 h 6319027"/>
              <a:gd name="connsiteX4649" fmla="*/ 5194640 w 6319932"/>
              <a:gd name="connsiteY4649" fmla="*/ 1486984 h 6319027"/>
              <a:gd name="connsiteX4650" fmla="*/ 1003971 w 6319932"/>
              <a:gd name="connsiteY4650" fmla="*/ 1473344 h 6319027"/>
              <a:gd name="connsiteX4651" fmla="*/ 1019190 w 6319932"/>
              <a:gd name="connsiteY4651" fmla="*/ 1488565 h 6319027"/>
              <a:gd name="connsiteX4652" fmla="*/ 1003971 w 6319932"/>
              <a:gd name="connsiteY4652" fmla="*/ 1503781 h 6319027"/>
              <a:gd name="connsiteX4653" fmla="*/ 988750 w 6319932"/>
              <a:gd name="connsiteY4653" fmla="*/ 1488565 h 6319027"/>
              <a:gd name="connsiteX4654" fmla="*/ 1003971 w 6319932"/>
              <a:gd name="connsiteY4654" fmla="*/ 1473344 h 6319027"/>
              <a:gd name="connsiteX4655" fmla="*/ 5315962 w 6319932"/>
              <a:gd name="connsiteY4655" fmla="*/ 1473338 h 6319027"/>
              <a:gd name="connsiteX4656" fmla="*/ 5331182 w 6319932"/>
              <a:gd name="connsiteY4656" fmla="*/ 1488560 h 6319027"/>
              <a:gd name="connsiteX4657" fmla="*/ 5315962 w 6319932"/>
              <a:gd name="connsiteY4657" fmla="*/ 1503780 h 6319027"/>
              <a:gd name="connsiteX4658" fmla="*/ 5300743 w 6319932"/>
              <a:gd name="connsiteY4658" fmla="*/ 1488560 h 6319027"/>
              <a:gd name="connsiteX4659" fmla="*/ 5315962 w 6319932"/>
              <a:gd name="connsiteY4659" fmla="*/ 1473338 h 6319027"/>
              <a:gd name="connsiteX4660" fmla="*/ 5435996 w 6319932"/>
              <a:gd name="connsiteY4660" fmla="*/ 1461411 h 6319027"/>
              <a:gd name="connsiteX4661" fmla="*/ 5454359 w 6319932"/>
              <a:gd name="connsiteY4661" fmla="*/ 1479774 h 6319027"/>
              <a:gd name="connsiteX4662" fmla="*/ 5435996 w 6319932"/>
              <a:gd name="connsiteY4662" fmla="*/ 1498135 h 6319027"/>
              <a:gd name="connsiteX4663" fmla="*/ 5417633 w 6319932"/>
              <a:gd name="connsiteY4663" fmla="*/ 1479774 h 6319027"/>
              <a:gd name="connsiteX4664" fmla="*/ 5435996 w 6319932"/>
              <a:gd name="connsiteY4664" fmla="*/ 1461411 h 6319027"/>
              <a:gd name="connsiteX4665" fmla="*/ 883935 w 6319932"/>
              <a:gd name="connsiteY4665" fmla="*/ 1461351 h 6319027"/>
              <a:gd name="connsiteX4666" fmla="*/ 902363 w 6319932"/>
              <a:gd name="connsiteY4666" fmla="*/ 1479777 h 6319027"/>
              <a:gd name="connsiteX4667" fmla="*/ 883935 w 6319932"/>
              <a:gd name="connsiteY4667" fmla="*/ 1498206 h 6319027"/>
              <a:gd name="connsiteX4668" fmla="*/ 865509 w 6319932"/>
              <a:gd name="connsiteY4668" fmla="*/ 1479777 h 6319027"/>
              <a:gd name="connsiteX4669" fmla="*/ 883935 w 6319932"/>
              <a:gd name="connsiteY4669" fmla="*/ 1461351 h 6319027"/>
              <a:gd name="connsiteX4670" fmla="*/ 765076 w 6319932"/>
              <a:gd name="connsiteY4670" fmla="*/ 1449851 h 6319027"/>
              <a:gd name="connsiteX4671" fmla="*/ 787099 w 6319932"/>
              <a:gd name="connsiteY4671" fmla="*/ 1471873 h 6319027"/>
              <a:gd name="connsiteX4672" fmla="*/ 765076 w 6319932"/>
              <a:gd name="connsiteY4672" fmla="*/ 1493896 h 6319027"/>
              <a:gd name="connsiteX4673" fmla="*/ 743053 w 6319932"/>
              <a:gd name="connsiteY4673" fmla="*/ 1471873 h 6319027"/>
              <a:gd name="connsiteX4674" fmla="*/ 765076 w 6319932"/>
              <a:gd name="connsiteY4674" fmla="*/ 1449851 h 6319027"/>
              <a:gd name="connsiteX4675" fmla="*/ 5554856 w 6319932"/>
              <a:gd name="connsiteY4675" fmla="*/ 1449848 h 6319027"/>
              <a:gd name="connsiteX4676" fmla="*/ 5576879 w 6319932"/>
              <a:gd name="connsiteY4676" fmla="*/ 1471870 h 6319027"/>
              <a:gd name="connsiteX4677" fmla="*/ 5554856 w 6319932"/>
              <a:gd name="connsiteY4677" fmla="*/ 1493893 h 6319027"/>
              <a:gd name="connsiteX4678" fmla="*/ 5532833 w 6319932"/>
              <a:gd name="connsiteY4678" fmla="*/ 1471870 h 6319027"/>
              <a:gd name="connsiteX4679" fmla="*/ 5554856 w 6319932"/>
              <a:gd name="connsiteY4679" fmla="*/ 1449848 h 6319027"/>
              <a:gd name="connsiteX4680" fmla="*/ 1445465 w 6319932"/>
              <a:gd name="connsiteY4680" fmla="*/ 1441419 h 6319027"/>
              <a:gd name="connsiteX4681" fmla="*/ 1449171 w 6319932"/>
              <a:gd name="connsiteY4681" fmla="*/ 1445124 h 6319027"/>
              <a:gd name="connsiteX4682" fmla="*/ 1445465 w 6319932"/>
              <a:gd name="connsiteY4682" fmla="*/ 1448832 h 6319027"/>
              <a:gd name="connsiteX4683" fmla="*/ 1441760 w 6319932"/>
              <a:gd name="connsiteY4683" fmla="*/ 1445124 h 6319027"/>
              <a:gd name="connsiteX4684" fmla="*/ 1445465 w 6319932"/>
              <a:gd name="connsiteY4684" fmla="*/ 1441419 h 6319027"/>
              <a:gd name="connsiteX4685" fmla="*/ 4874465 w 6319932"/>
              <a:gd name="connsiteY4685" fmla="*/ 1441418 h 6319027"/>
              <a:gd name="connsiteX4686" fmla="*/ 4878171 w 6319932"/>
              <a:gd name="connsiteY4686" fmla="*/ 1445120 h 6319027"/>
              <a:gd name="connsiteX4687" fmla="*/ 4874465 w 6319932"/>
              <a:gd name="connsiteY4687" fmla="*/ 1448828 h 6319027"/>
              <a:gd name="connsiteX4688" fmla="*/ 4870760 w 6319932"/>
              <a:gd name="connsiteY4688" fmla="*/ 1445120 h 6319027"/>
              <a:gd name="connsiteX4689" fmla="*/ 4874465 w 6319932"/>
              <a:gd name="connsiteY4689" fmla="*/ 1441418 h 6319027"/>
              <a:gd name="connsiteX4690" fmla="*/ 647288 w 6319932"/>
              <a:gd name="connsiteY4690" fmla="*/ 1439881 h 6319027"/>
              <a:gd name="connsiteX4691" fmla="*/ 672119 w 6319932"/>
              <a:gd name="connsiteY4691" fmla="*/ 1464711 h 6319027"/>
              <a:gd name="connsiteX4692" fmla="*/ 647288 w 6319932"/>
              <a:gd name="connsiteY4692" fmla="*/ 1489542 h 6319027"/>
              <a:gd name="connsiteX4693" fmla="*/ 622457 w 6319932"/>
              <a:gd name="connsiteY4693" fmla="*/ 1464711 h 6319027"/>
              <a:gd name="connsiteX4694" fmla="*/ 647288 w 6319932"/>
              <a:gd name="connsiteY4694" fmla="*/ 1439881 h 6319027"/>
              <a:gd name="connsiteX4695" fmla="*/ 5672643 w 6319932"/>
              <a:gd name="connsiteY4695" fmla="*/ 1439874 h 6319027"/>
              <a:gd name="connsiteX4696" fmla="*/ 5697474 w 6319932"/>
              <a:gd name="connsiteY4696" fmla="*/ 1464706 h 6319027"/>
              <a:gd name="connsiteX4697" fmla="*/ 5672643 w 6319932"/>
              <a:gd name="connsiteY4697" fmla="*/ 1489535 h 6319027"/>
              <a:gd name="connsiteX4698" fmla="*/ 5647812 w 6319932"/>
              <a:gd name="connsiteY4698" fmla="*/ 1464706 h 6319027"/>
              <a:gd name="connsiteX4699" fmla="*/ 5672643 w 6319932"/>
              <a:gd name="connsiteY4699" fmla="*/ 1439874 h 6319027"/>
              <a:gd name="connsiteX4700" fmla="*/ 5789445 w 6319932"/>
              <a:gd name="connsiteY4700" fmla="*/ 1429384 h 6319027"/>
              <a:gd name="connsiteX4701" fmla="*/ 5818284 w 6319932"/>
              <a:gd name="connsiteY4701" fmla="*/ 1458222 h 6319027"/>
              <a:gd name="connsiteX4702" fmla="*/ 5789445 w 6319932"/>
              <a:gd name="connsiteY4702" fmla="*/ 1487060 h 6319027"/>
              <a:gd name="connsiteX4703" fmla="*/ 5760607 w 6319932"/>
              <a:gd name="connsiteY4703" fmla="*/ 1458222 h 6319027"/>
              <a:gd name="connsiteX4704" fmla="*/ 5789445 w 6319932"/>
              <a:gd name="connsiteY4704" fmla="*/ 1429384 h 6319027"/>
              <a:gd name="connsiteX4705" fmla="*/ 530486 w 6319932"/>
              <a:gd name="connsiteY4705" fmla="*/ 1429084 h 6319027"/>
              <a:gd name="connsiteX4706" fmla="*/ 559629 w 6319932"/>
              <a:gd name="connsiteY4706" fmla="*/ 1458228 h 6319027"/>
              <a:gd name="connsiteX4707" fmla="*/ 530486 w 6319932"/>
              <a:gd name="connsiteY4707" fmla="*/ 1487370 h 6319027"/>
              <a:gd name="connsiteX4708" fmla="*/ 501343 w 6319932"/>
              <a:gd name="connsiteY4708" fmla="*/ 1458228 h 6319027"/>
              <a:gd name="connsiteX4709" fmla="*/ 530486 w 6319932"/>
              <a:gd name="connsiteY4709" fmla="*/ 1429084 h 6319027"/>
              <a:gd name="connsiteX4710" fmla="*/ 1318811 w 6319932"/>
              <a:gd name="connsiteY4710" fmla="*/ 1422855 h 6319027"/>
              <a:gd name="connsiteX4711" fmla="*/ 1326612 w 6319932"/>
              <a:gd name="connsiteY4711" fmla="*/ 1430657 h 6319027"/>
              <a:gd name="connsiteX4712" fmla="*/ 1318811 w 6319932"/>
              <a:gd name="connsiteY4712" fmla="*/ 1438460 h 6319027"/>
              <a:gd name="connsiteX4713" fmla="*/ 1311011 w 6319932"/>
              <a:gd name="connsiteY4713" fmla="*/ 1430657 h 6319027"/>
              <a:gd name="connsiteX4714" fmla="*/ 1318811 w 6319932"/>
              <a:gd name="connsiteY4714" fmla="*/ 1422855 h 6319027"/>
              <a:gd name="connsiteX4715" fmla="*/ 5001119 w 6319932"/>
              <a:gd name="connsiteY4715" fmla="*/ 1422853 h 6319027"/>
              <a:gd name="connsiteX4716" fmla="*/ 5008920 w 6319932"/>
              <a:gd name="connsiteY4716" fmla="*/ 1430653 h 6319027"/>
              <a:gd name="connsiteX4717" fmla="*/ 5001119 w 6319932"/>
              <a:gd name="connsiteY4717" fmla="*/ 1438455 h 6319027"/>
              <a:gd name="connsiteX4718" fmla="*/ 4993319 w 6319932"/>
              <a:gd name="connsiteY4718" fmla="*/ 1430653 h 6319027"/>
              <a:gd name="connsiteX4719" fmla="*/ 5001119 w 6319932"/>
              <a:gd name="connsiteY4719" fmla="*/ 1422853 h 6319027"/>
              <a:gd name="connsiteX4720" fmla="*/ 1193835 w 6319932"/>
              <a:gd name="connsiteY4720" fmla="*/ 1406476 h 6319027"/>
              <a:gd name="connsiteX4721" fmla="*/ 1205111 w 6319932"/>
              <a:gd name="connsiteY4721" fmla="*/ 1417753 h 6319027"/>
              <a:gd name="connsiteX4722" fmla="*/ 1193835 w 6319932"/>
              <a:gd name="connsiteY4722" fmla="*/ 1429028 h 6319027"/>
              <a:gd name="connsiteX4723" fmla="*/ 1182559 w 6319932"/>
              <a:gd name="connsiteY4723" fmla="*/ 1417753 h 6319027"/>
              <a:gd name="connsiteX4724" fmla="*/ 1193835 w 6319932"/>
              <a:gd name="connsiteY4724" fmla="*/ 1406476 h 6319027"/>
              <a:gd name="connsiteX4725" fmla="*/ 5126097 w 6319932"/>
              <a:gd name="connsiteY4725" fmla="*/ 1406472 h 6319027"/>
              <a:gd name="connsiteX4726" fmla="*/ 5137373 w 6319932"/>
              <a:gd name="connsiteY4726" fmla="*/ 1417748 h 6319027"/>
              <a:gd name="connsiteX4727" fmla="*/ 5126097 w 6319932"/>
              <a:gd name="connsiteY4727" fmla="*/ 1429025 h 6319027"/>
              <a:gd name="connsiteX4728" fmla="*/ 5114821 w 6319932"/>
              <a:gd name="connsiteY4728" fmla="*/ 1417748 h 6319027"/>
              <a:gd name="connsiteX4729" fmla="*/ 5126097 w 6319932"/>
              <a:gd name="connsiteY4729" fmla="*/ 1406472 h 6319027"/>
              <a:gd name="connsiteX4730" fmla="*/ 1070387 w 6319932"/>
              <a:gd name="connsiteY4730" fmla="*/ 1391000 h 6319027"/>
              <a:gd name="connsiteX4731" fmla="*/ 1085605 w 6319932"/>
              <a:gd name="connsiteY4731" fmla="*/ 1406220 h 6319027"/>
              <a:gd name="connsiteX4732" fmla="*/ 1070387 w 6319932"/>
              <a:gd name="connsiteY4732" fmla="*/ 1421438 h 6319027"/>
              <a:gd name="connsiteX4733" fmla="*/ 1055167 w 6319932"/>
              <a:gd name="connsiteY4733" fmla="*/ 1406220 h 6319027"/>
              <a:gd name="connsiteX4734" fmla="*/ 1070387 w 6319932"/>
              <a:gd name="connsiteY4734" fmla="*/ 1391000 h 6319027"/>
              <a:gd name="connsiteX4735" fmla="*/ 5249546 w 6319932"/>
              <a:gd name="connsiteY4735" fmla="*/ 1390996 h 6319027"/>
              <a:gd name="connsiteX4736" fmla="*/ 5264765 w 6319932"/>
              <a:gd name="connsiteY4736" fmla="*/ 1406217 h 6319027"/>
              <a:gd name="connsiteX4737" fmla="*/ 5249546 w 6319932"/>
              <a:gd name="connsiteY4737" fmla="*/ 1421435 h 6319027"/>
              <a:gd name="connsiteX4738" fmla="*/ 5234326 w 6319932"/>
              <a:gd name="connsiteY4738" fmla="*/ 1406217 h 6319027"/>
              <a:gd name="connsiteX4739" fmla="*/ 5249546 w 6319932"/>
              <a:gd name="connsiteY4739" fmla="*/ 1390996 h 6319027"/>
              <a:gd name="connsiteX4740" fmla="*/ 5371595 w 6319932"/>
              <a:gd name="connsiteY4740" fmla="*/ 1377417 h 6319027"/>
              <a:gd name="connsiteX4741" fmla="*/ 5390022 w 6319932"/>
              <a:gd name="connsiteY4741" fmla="*/ 1395843 h 6319027"/>
              <a:gd name="connsiteX4742" fmla="*/ 5371595 w 6319932"/>
              <a:gd name="connsiteY4742" fmla="*/ 1414272 h 6319027"/>
              <a:gd name="connsiteX4743" fmla="*/ 5353168 w 6319932"/>
              <a:gd name="connsiteY4743" fmla="*/ 1395843 h 6319027"/>
              <a:gd name="connsiteX4744" fmla="*/ 5371595 w 6319932"/>
              <a:gd name="connsiteY4744" fmla="*/ 1377417 h 6319027"/>
              <a:gd name="connsiteX4745" fmla="*/ 948337 w 6319932"/>
              <a:gd name="connsiteY4745" fmla="*/ 1377093 h 6319027"/>
              <a:gd name="connsiteX4746" fmla="*/ 967093 w 6319932"/>
              <a:gd name="connsiteY4746" fmla="*/ 1395849 h 6319027"/>
              <a:gd name="connsiteX4747" fmla="*/ 948337 w 6319932"/>
              <a:gd name="connsiteY4747" fmla="*/ 1414606 h 6319027"/>
              <a:gd name="connsiteX4748" fmla="*/ 929580 w 6319932"/>
              <a:gd name="connsiteY4748" fmla="*/ 1395849 h 6319027"/>
              <a:gd name="connsiteX4749" fmla="*/ 948337 w 6319932"/>
              <a:gd name="connsiteY4749" fmla="*/ 1377093 h 6319027"/>
              <a:gd name="connsiteX4750" fmla="*/ 1521883 w 6319932"/>
              <a:gd name="connsiteY4750" fmla="*/ 1368792 h 6319027"/>
              <a:gd name="connsiteX4751" fmla="*/ 1525058 w 6319932"/>
              <a:gd name="connsiteY4751" fmla="*/ 1371967 h 6319027"/>
              <a:gd name="connsiteX4752" fmla="*/ 1521883 w 6319932"/>
              <a:gd name="connsiteY4752" fmla="*/ 1375145 h 6319027"/>
              <a:gd name="connsiteX4753" fmla="*/ 1518708 w 6319932"/>
              <a:gd name="connsiteY4753" fmla="*/ 1371967 h 6319027"/>
              <a:gd name="connsiteX4754" fmla="*/ 1521883 w 6319932"/>
              <a:gd name="connsiteY4754" fmla="*/ 1368792 h 6319027"/>
              <a:gd name="connsiteX4755" fmla="*/ 4798048 w 6319932"/>
              <a:gd name="connsiteY4755" fmla="*/ 1368791 h 6319027"/>
              <a:gd name="connsiteX4756" fmla="*/ 4801222 w 6319932"/>
              <a:gd name="connsiteY4756" fmla="*/ 1371964 h 6319027"/>
              <a:gd name="connsiteX4757" fmla="*/ 4798048 w 6319932"/>
              <a:gd name="connsiteY4757" fmla="*/ 1375142 h 6319027"/>
              <a:gd name="connsiteX4758" fmla="*/ 4794873 w 6319932"/>
              <a:gd name="connsiteY4758" fmla="*/ 1371964 h 6319027"/>
              <a:gd name="connsiteX4759" fmla="*/ 4798048 w 6319932"/>
              <a:gd name="connsiteY4759" fmla="*/ 1368791 h 6319027"/>
              <a:gd name="connsiteX4760" fmla="*/ 827566 w 6319932"/>
              <a:gd name="connsiteY4760" fmla="*/ 1364811 h 6319027"/>
              <a:gd name="connsiteX4761" fmla="*/ 849269 w 6319932"/>
              <a:gd name="connsiteY4761" fmla="*/ 1386513 h 6319027"/>
              <a:gd name="connsiteX4762" fmla="*/ 827566 w 6319932"/>
              <a:gd name="connsiteY4762" fmla="*/ 1408216 h 6319027"/>
              <a:gd name="connsiteX4763" fmla="*/ 805863 w 6319932"/>
              <a:gd name="connsiteY4763" fmla="*/ 1386513 h 6319027"/>
              <a:gd name="connsiteX4764" fmla="*/ 827566 w 6319932"/>
              <a:gd name="connsiteY4764" fmla="*/ 1364811 h 6319027"/>
              <a:gd name="connsiteX4765" fmla="*/ 5492366 w 6319932"/>
              <a:gd name="connsiteY4765" fmla="*/ 1364807 h 6319027"/>
              <a:gd name="connsiteX4766" fmla="*/ 5514068 w 6319932"/>
              <a:gd name="connsiteY4766" fmla="*/ 1386509 h 6319027"/>
              <a:gd name="connsiteX4767" fmla="*/ 5492366 w 6319932"/>
              <a:gd name="connsiteY4767" fmla="*/ 1408212 h 6319027"/>
              <a:gd name="connsiteX4768" fmla="*/ 5470664 w 6319932"/>
              <a:gd name="connsiteY4768" fmla="*/ 1386509 h 6319027"/>
              <a:gd name="connsiteX4769" fmla="*/ 5492366 w 6319932"/>
              <a:gd name="connsiteY4769" fmla="*/ 1364807 h 6319027"/>
              <a:gd name="connsiteX4770" fmla="*/ 707967 w 6319932"/>
              <a:gd name="connsiteY4770" fmla="*/ 1352847 h 6319027"/>
              <a:gd name="connsiteX4771" fmla="*/ 733172 w 6319932"/>
              <a:gd name="connsiteY4771" fmla="*/ 1378054 h 6319027"/>
              <a:gd name="connsiteX4772" fmla="*/ 707967 w 6319932"/>
              <a:gd name="connsiteY4772" fmla="*/ 1403257 h 6319027"/>
              <a:gd name="connsiteX4773" fmla="*/ 682763 w 6319932"/>
              <a:gd name="connsiteY4773" fmla="*/ 1378054 h 6319027"/>
              <a:gd name="connsiteX4774" fmla="*/ 707967 w 6319932"/>
              <a:gd name="connsiteY4774" fmla="*/ 1352847 h 6319027"/>
              <a:gd name="connsiteX4775" fmla="*/ 5611964 w 6319932"/>
              <a:gd name="connsiteY4775" fmla="*/ 1352841 h 6319027"/>
              <a:gd name="connsiteX4776" fmla="*/ 5637169 w 6319932"/>
              <a:gd name="connsiteY4776" fmla="*/ 1378048 h 6319027"/>
              <a:gd name="connsiteX4777" fmla="*/ 5611964 w 6319932"/>
              <a:gd name="connsiteY4777" fmla="*/ 1403252 h 6319027"/>
              <a:gd name="connsiteX4778" fmla="*/ 5586759 w 6319932"/>
              <a:gd name="connsiteY4778" fmla="*/ 1378048 h 6319027"/>
              <a:gd name="connsiteX4779" fmla="*/ 5611964 w 6319932"/>
              <a:gd name="connsiteY4779" fmla="*/ 1352841 h 6319027"/>
              <a:gd name="connsiteX4780" fmla="*/ 1392827 w 6319932"/>
              <a:gd name="connsiteY4780" fmla="*/ 1347270 h 6319027"/>
              <a:gd name="connsiteX4781" fmla="*/ 1400628 w 6319932"/>
              <a:gd name="connsiteY4781" fmla="*/ 1355071 h 6319027"/>
              <a:gd name="connsiteX4782" fmla="*/ 1392827 w 6319932"/>
              <a:gd name="connsiteY4782" fmla="*/ 1362872 h 6319027"/>
              <a:gd name="connsiteX4783" fmla="*/ 1385027 w 6319932"/>
              <a:gd name="connsiteY4783" fmla="*/ 1355071 h 6319027"/>
              <a:gd name="connsiteX4784" fmla="*/ 1392827 w 6319932"/>
              <a:gd name="connsiteY4784" fmla="*/ 1347270 h 6319027"/>
              <a:gd name="connsiteX4785" fmla="*/ 4927103 w 6319932"/>
              <a:gd name="connsiteY4785" fmla="*/ 1347267 h 6319027"/>
              <a:gd name="connsiteX4786" fmla="*/ 4934904 w 6319932"/>
              <a:gd name="connsiteY4786" fmla="*/ 1355068 h 6319027"/>
              <a:gd name="connsiteX4787" fmla="*/ 4927103 w 6319932"/>
              <a:gd name="connsiteY4787" fmla="*/ 1362868 h 6319027"/>
              <a:gd name="connsiteX4788" fmla="*/ 4919303 w 6319932"/>
              <a:gd name="connsiteY4788" fmla="*/ 1355068 h 6319027"/>
              <a:gd name="connsiteX4789" fmla="*/ 4927103 w 6319932"/>
              <a:gd name="connsiteY4789" fmla="*/ 1347267 h 6319027"/>
              <a:gd name="connsiteX4790" fmla="*/ 5730485 w 6319932"/>
              <a:gd name="connsiteY4790" fmla="*/ 1341911 h 6319027"/>
              <a:gd name="connsiteX4791" fmla="*/ 5758959 w 6319932"/>
              <a:gd name="connsiteY4791" fmla="*/ 1370384 h 6319027"/>
              <a:gd name="connsiteX4792" fmla="*/ 5730485 w 6319932"/>
              <a:gd name="connsiteY4792" fmla="*/ 1398858 h 6319027"/>
              <a:gd name="connsiteX4793" fmla="*/ 5702012 w 6319932"/>
              <a:gd name="connsiteY4793" fmla="*/ 1370384 h 6319027"/>
              <a:gd name="connsiteX4794" fmla="*/ 5730485 w 6319932"/>
              <a:gd name="connsiteY4794" fmla="*/ 1341911 h 6319027"/>
              <a:gd name="connsiteX4795" fmla="*/ 589446 w 6319932"/>
              <a:gd name="connsiteY4795" fmla="*/ 1341610 h 6319027"/>
              <a:gd name="connsiteX4796" fmla="*/ 618226 w 6319932"/>
              <a:gd name="connsiteY4796" fmla="*/ 1370390 h 6319027"/>
              <a:gd name="connsiteX4797" fmla="*/ 589446 w 6319932"/>
              <a:gd name="connsiteY4797" fmla="*/ 1399168 h 6319027"/>
              <a:gd name="connsiteX4798" fmla="*/ 560667 w 6319932"/>
              <a:gd name="connsiteY4798" fmla="*/ 1370390 h 6319027"/>
              <a:gd name="connsiteX4799" fmla="*/ 589446 w 6319932"/>
              <a:gd name="connsiteY4799" fmla="*/ 1341610 h 6319027"/>
              <a:gd name="connsiteX4800" fmla="*/ 1265565 w 6319932"/>
              <a:gd name="connsiteY4800" fmla="*/ 1328649 h 6319027"/>
              <a:gd name="connsiteX4801" fmla="*/ 1276911 w 6319932"/>
              <a:gd name="connsiteY4801" fmla="*/ 1339994 h 6319027"/>
              <a:gd name="connsiteX4802" fmla="*/ 1265565 w 6319932"/>
              <a:gd name="connsiteY4802" fmla="*/ 1351340 h 6319027"/>
              <a:gd name="connsiteX4803" fmla="*/ 1254220 w 6319932"/>
              <a:gd name="connsiteY4803" fmla="*/ 1339994 h 6319027"/>
              <a:gd name="connsiteX4804" fmla="*/ 1265565 w 6319932"/>
              <a:gd name="connsiteY4804" fmla="*/ 1328649 h 6319027"/>
              <a:gd name="connsiteX4805" fmla="*/ 5054366 w 6319932"/>
              <a:gd name="connsiteY4805" fmla="*/ 1328643 h 6319027"/>
              <a:gd name="connsiteX4806" fmla="*/ 5065712 w 6319932"/>
              <a:gd name="connsiteY4806" fmla="*/ 1339990 h 6319027"/>
              <a:gd name="connsiteX4807" fmla="*/ 5054366 w 6319932"/>
              <a:gd name="connsiteY4807" fmla="*/ 1351338 h 6319027"/>
              <a:gd name="connsiteX4808" fmla="*/ 5043020 w 6319932"/>
              <a:gd name="connsiteY4808" fmla="*/ 1339990 h 6319027"/>
              <a:gd name="connsiteX4809" fmla="*/ 5054366 w 6319932"/>
              <a:gd name="connsiteY4809" fmla="*/ 1328643 h 6319027"/>
              <a:gd name="connsiteX4810" fmla="*/ 1139946 w 6319932"/>
              <a:gd name="connsiteY4810" fmla="*/ 1311295 h 6319027"/>
              <a:gd name="connsiteX4811" fmla="*/ 1155164 w 6319932"/>
              <a:gd name="connsiteY4811" fmla="*/ 1326514 h 6319027"/>
              <a:gd name="connsiteX4812" fmla="*/ 1139946 w 6319932"/>
              <a:gd name="connsiteY4812" fmla="*/ 1341730 h 6319027"/>
              <a:gd name="connsiteX4813" fmla="*/ 1124725 w 6319932"/>
              <a:gd name="connsiteY4813" fmla="*/ 1326514 h 6319027"/>
              <a:gd name="connsiteX4814" fmla="*/ 1139946 w 6319932"/>
              <a:gd name="connsiteY4814" fmla="*/ 1311295 h 6319027"/>
              <a:gd name="connsiteX4815" fmla="*/ 5179987 w 6319932"/>
              <a:gd name="connsiteY4815" fmla="*/ 1311290 h 6319027"/>
              <a:gd name="connsiteX4816" fmla="*/ 5195207 w 6319932"/>
              <a:gd name="connsiteY4816" fmla="*/ 1326509 h 6319027"/>
              <a:gd name="connsiteX4817" fmla="*/ 5179987 w 6319932"/>
              <a:gd name="connsiteY4817" fmla="*/ 1341727 h 6319027"/>
              <a:gd name="connsiteX4818" fmla="*/ 5164768 w 6319932"/>
              <a:gd name="connsiteY4818" fmla="*/ 1326509 h 6319027"/>
              <a:gd name="connsiteX4819" fmla="*/ 5179987 w 6319932"/>
              <a:gd name="connsiteY4819" fmla="*/ 1311290 h 6319027"/>
              <a:gd name="connsiteX4820" fmla="*/ 1601418 w 6319932"/>
              <a:gd name="connsiteY4820" fmla="*/ 1298515 h 6319027"/>
              <a:gd name="connsiteX4821" fmla="*/ 1605124 w 6319932"/>
              <a:gd name="connsiteY4821" fmla="*/ 1302219 h 6319027"/>
              <a:gd name="connsiteX4822" fmla="*/ 1601418 w 6319932"/>
              <a:gd name="connsiteY4822" fmla="*/ 1305923 h 6319027"/>
              <a:gd name="connsiteX4823" fmla="*/ 1597713 w 6319932"/>
              <a:gd name="connsiteY4823" fmla="*/ 1302219 h 6319027"/>
              <a:gd name="connsiteX4824" fmla="*/ 1601418 w 6319932"/>
              <a:gd name="connsiteY4824" fmla="*/ 1298515 h 6319027"/>
              <a:gd name="connsiteX4825" fmla="*/ 4718512 w 6319932"/>
              <a:gd name="connsiteY4825" fmla="*/ 1298510 h 6319027"/>
              <a:gd name="connsiteX4826" fmla="*/ 4722217 w 6319932"/>
              <a:gd name="connsiteY4826" fmla="*/ 1302215 h 6319027"/>
              <a:gd name="connsiteX4827" fmla="*/ 4718512 w 6319932"/>
              <a:gd name="connsiteY4827" fmla="*/ 1305918 h 6319027"/>
              <a:gd name="connsiteX4828" fmla="*/ 4714806 w 6319932"/>
              <a:gd name="connsiteY4828" fmla="*/ 1302215 h 6319027"/>
              <a:gd name="connsiteX4829" fmla="*/ 4718512 w 6319932"/>
              <a:gd name="connsiteY4829" fmla="*/ 1298510 h 6319027"/>
              <a:gd name="connsiteX4830" fmla="*/ 1015829 w 6319932"/>
              <a:gd name="connsiteY4830" fmla="*/ 1295960 h 6319027"/>
              <a:gd name="connsiteX4831" fmla="*/ 1034257 w 6319932"/>
              <a:gd name="connsiteY4831" fmla="*/ 1314385 h 6319027"/>
              <a:gd name="connsiteX4832" fmla="*/ 1015829 w 6319932"/>
              <a:gd name="connsiteY4832" fmla="*/ 1332812 h 6319027"/>
              <a:gd name="connsiteX4833" fmla="*/ 997402 w 6319932"/>
              <a:gd name="connsiteY4833" fmla="*/ 1314385 h 6319027"/>
              <a:gd name="connsiteX4834" fmla="*/ 1015829 w 6319932"/>
              <a:gd name="connsiteY4834" fmla="*/ 1295960 h 6319027"/>
              <a:gd name="connsiteX4835" fmla="*/ 5304101 w 6319932"/>
              <a:gd name="connsiteY4835" fmla="*/ 1295955 h 6319027"/>
              <a:gd name="connsiteX4836" fmla="*/ 5322528 w 6319932"/>
              <a:gd name="connsiteY4836" fmla="*/ 1314381 h 6319027"/>
              <a:gd name="connsiteX4837" fmla="*/ 5304101 w 6319932"/>
              <a:gd name="connsiteY4837" fmla="*/ 1332808 h 6319027"/>
              <a:gd name="connsiteX4838" fmla="*/ 5285674 w 6319932"/>
              <a:gd name="connsiteY4838" fmla="*/ 1314381 h 6319027"/>
              <a:gd name="connsiteX4839" fmla="*/ 5304101 w 6319932"/>
              <a:gd name="connsiteY4839" fmla="*/ 1295955 h 6319027"/>
              <a:gd name="connsiteX4840" fmla="*/ 893097 w 6319932"/>
              <a:gd name="connsiteY4840" fmla="*/ 1281822 h 6319027"/>
              <a:gd name="connsiteX4841" fmla="*/ 914738 w 6319932"/>
              <a:gd name="connsiteY4841" fmla="*/ 1303464 h 6319027"/>
              <a:gd name="connsiteX4842" fmla="*/ 893097 w 6319932"/>
              <a:gd name="connsiteY4842" fmla="*/ 1325103 h 6319027"/>
              <a:gd name="connsiteX4843" fmla="*/ 871457 w 6319932"/>
              <a:gd name="connsiteY4843" fmla="*/ 1303464 h 6319027"/>
              <a:gd name="connsiteX4844" fmla="*/ 893097 w 6319932"/>
              <a:gd name="connsiteY4844" fmla="*/ 1281822 h 6319027"/>
              <a:gd name="connsiteX4845" fmla="*/ 5426834 w 6319932"/>
              <a:gd name="connsiteY4845" fmla="*/ 1281820 h 6319027"/>
              <a:gd name="connsiteX4846" fmla="*/ 5448474 w 6319932"/>
              <a:gd name="connsiteY4846" fmla="*/ 1303459 h 6319027"/>
              <a:gd name="connsiteX4847" fmla="*/ 5426834 w 6319932"/>
              <a:gd name="connsiteY4847" fmla="*/ 1325099 h 6319027"/>
              <a:gd name="connsiteX4848" fmla="*/ 5405194 w 6319932"/>
              <a:gd name="connsiteY4848" fmla="*/ 1303459 h 6319027"/>
              <a:gd name="connsiteX4849" fmla="*/ 5426834 w 6319932"/>
              <a:gd name="connsiteY4849" fmla="*/ 1281820 h 6319027"/>
              <a:gd name="connsiteX4850" fmla="*/ 1469944 w 6319932"/>
              <a:gd name="connsiteY4850" fmla="*/ 1274852 h 6319027"/>
              <a:gd name="connsiteX4851" fmla="*/ 1477745 w 6319932"/>
              <a:gd name="connsiteY4851" fmla="*/ 1282655 h 6319027"/>
              <a:gd name="connsiteX4852" fmla="*/ 1469944 w 6319932"/>
              <a:gd name="connsiteY4852" fmla="*/ 1290457 h 6319027"/>
              <a:gd name="connsiteX4853" fmla="*/ 1462144 w 6319932"/>
              <a:gd name="connsiteY4853" fmla="*/ 1282655 h 6319027"/>
              <a:gd name="connsiteX4854" fmla="*/ 1469944 w 6319932"/>
              <a:gd name="connsiteY4854" fmla="*/ 1274852 h 6319027"/>
              <a:gd name="connsiteX4855" fmla="*/ 4849987 w 6319932"/>
              <a:gd name="connsiteY4855" fmla="*/ 1274849 h 6319027"/>
              <a:gd name="connsiteX4856" fmla="*/ 4857787 w 6319932"/>
              <a:gd name="connsiteY4856" fmla="*/ 1282652 h 6319027"/>
              <a:gd name="connsiteX4857" fmla="*/ 4849987 w 6319932"/>
              <a:gd name="connsiteY4857" fmla="*/ 1290452 h 6319027"/>
              <a:gd name="connsiteX4858" fmla="*/ 4842186 w 6319932"/>
              <a:gd name="connsiteY4858" fmla="*/ 1282652 h 6319027"/>
              <a:gd name="connsiteX4859" fmla="*/ 4849987 w 6319932"/>
              <a:gd name="connsiteY4859" fmla="*/ 1274849 h 6319027"/>
              <a:gd name="connsiteX4860" fmla="*/ 771634 w 6319932"/>
              <a:gd name="connsiteY4860" fmla="*/ 1268731 h 6319027"/>
              <a:gd name="connsiteX4861" fmla="*/ 796466 w 6319932"/>
              <a:gd name="connsiteY4861" fmla="*/ 1293563 h 6319027"/>
              <a:gd name="connsiteX4862" fmla="*/ 771634 w 6319932"/>
              <a:gd name="connsiteY4862" fmla="*/ 1318393 h 6319027"/>
              <a:gd name="connsiteX4863" fmla="*/ 746804 w 6319932"/>
              <a:gd name="connsiteY4863" fmla="*/ 1293563 h 6319027"/>
              <a:gd name="connsiteX4864" fmla="*/ 771634 w 6319932"/>
              <a:gd name="connsiteY4864" fmla="*/ 1268731 h 6319027"/>
              <a:gd name="connsiteX4865" fmla="*/ 5548298 w 6319932"/>
              <a:gd name="connsiteY4865" fmla="*/ 1268726 h 6319027"/>
              <a:gd name="connsiteX4866" fmla="*/ 5573129 w 6319932"/>
              <a:gd name="connsiteY4866" fmla="*/ 1293558 h 6319027"/>
              <a:gd name="connsiteX4867" fmla="*/ 5548298 w 6319932"/>
              <a:gd name="connsiteY4867" fmla="*/ 1318389 h 6319027"/>
              <a:gd name="connsiteX4868" fmla="*/ 5523467 w 6319932"/>
              <a:gd name="connsiteY4868" fmla="*/ 1293558 h 6319027"/>
              <a:gd name="connsiteX4869" fmla="*/ 5548298 w 6319932"/>
              <a:gd name="connsiteY4869" fmla="*/ 1268726 h 6319027"/>
              <a:gd name="connsiteX4870" fmla="*/ 651338 w 6319932"/>
              <a:gd name="connsiteY4870" fmla="*/ 1255754 h 6319027"/>
              <a:gd name="connsiteX4871" fmla="*/ 680176 w 6319932"/>
              <a:gd name="connsiteY4871" fmla="*/ 1284592 h 6319027"/>
              <a:gd name="connsiteX4872" fmla="*/ 651338 w 6319932"/>
              <a:gd name="connsiteY4872" fmla="*/ 1313430 h 6319027"/>
              <a:gd name="connsiteX4873" fmla="*/ 622500 w 6319932"/>
              <a:gd name="connsiteY4873" fmla="*/ 1284592 h 6319027"/>
              <a:gd name="connsiteX4874" fmla="*/ 651338 w 6319932"/>
              <a:gd name="connsiteY4874" fmla="*/ 1255754 h 6319027"/>
              <a:gd name="connsiteX4875" fmla="*/ 5668592 w 6319932"/>
              <a:gd name="connsiteY4875" fmla="*/ 1255749 h 6319027"/>
              <a:gd name="connsiteX4876" fmla="*/ 5697430 w 6319932"/>
              <a:gd name="connsiteY4876" fmla="*/ 1284587 h 6319027"/>
              <a:gd name="connsiteX4877" fmla="*/ 5668592 w 6319932"/>
              <a:gd name="connsiteY4877" fmla="*/ 1313425 h 6319027"/>
              <a:gd name="connsiteX4878" fmla="*/ 5639754 w 6319932"/>
              <a:gd name="connsiteY4878" fmla="*/ 1284587 h 6319027"/>
              <a:gd name="connsiteX4879" fmla="*/ 5668592 w 6319932"/>
              <a:gd name="connsiteY4879" fmla="*/ 1255749 h 6319027"/>
              <a:gd name="connsiteX4880" fmla="*/ 4979562 w 6319932"/>
              <a:gd name="connsiteY4880" fmla="*/ 1253840 h 6319027"/>
              <a:gd name="connsiteX4881" fmla="*/ 4990908 w 6319932"/>
              <a:gd name="connsiteY4881" fmla="*/ 1265186 h 6319027"/>
              <a:gd name="connsiteX4882" fmla="*/ 4979562 w 6319932"/>
              <a:gd name="connsiteY4882" fmla="*/ 1276534 h 6319027"/>
              <a:gd name="connsiteX4883" fmla="*/ 4968216 w 6319932"/>
              <a:gd name="connsiteY4883" fmla="*/ 1265186 h 6319027"/>
              <a:gd name="connsiteX4884" fmla="*/ 4979562 w 6319932"/>
              <a:gd name="connsiteY4884" fmla="*/ 1253840 h 6319027"/>
              <a:gd name="connsiteX4885" fmla="*/ 1340369 w 6319932"/>
              <a:gd name="connsiteY4885" fmla="*/ 1253486 h 6319027"/>
              <a:gd name="connsiteX4886" fmla="*/ 1352074 w 6319932"/>
              <a:gd name="connsiteY4886" fmla="*/ 1265189 h 6319027"/>
              <a:gd name="connsiteX4887" fmla="*/ 1340369 w 6319932"/>
              <a:gd name="connsiteY4887" fmla="*/ 1276895 h 6319027"/>
              <a:gd name="connsiteX4888" fmla="*/ 1328664 w 6319932"/>
              <a:gd name="connsiteY4888" fmla="*/ 1265189 h 6319027"/>
              <a:gd name="connsiteX4889" fmla="*/ 1340369 w 6319932"/>
              <a:gd name="connsiteY4889" fmla="*/ 1253486 h 6319027"/>
              <a:gd name="connsiteX4890" fmla="*/ 1212543 w 6319932"/>
              <a:gd name="connsiteY4890" fmla="*/ 1234346 h 6319027"/>
              <a:gd name="connsiteX4891" fmla="*/ 1227761 w 6319932"/>
              <a:gd name="connsiteY4891" fmla="*/ 1249565 h 6319027"/>
              <a:gd name="connsiteX4892" fmla="*/ 1212543 w 6319932"/>
              <a:gd name="connsiteY4892" fmla="*/ 1264783 h 6319027"/>
              <a:gd name="connsiteX4893" fmla="*/ 1197323 w 6319932"/>
              <a:gd name="connsiteY4893" fmla="*/ 1249565 h 6319027"/>
              <a:gd name="connsiteX4894" fmla="*/ 1212543 w 6319932"/>
              <a:gd name="connsiteY4894" fmla="*/ 1234346 h 6319027"/>
              <a:gd name="connsiteX4895" fmla="*/ 5107390 w 6319932"/>
              <a:gd name="connsiteY4895" fmla="*/ 1234343 h 6319027"/>
              <a:gd name="connsiteX4896" fmla="*/ 5122609 w 6319932"/>
              <a:gd name="connsiteY4896" fmla="*/ 1249562 h 6319027"/>
              <a:gd name="connsiteX4897" fmla="*/ 5107390 w 6319932"/>
              <a:gd name="connsiteY4897" fmla="*/ 1264781 h 6319027"/>
              <a:gd name="connsiteX4898" fmla="*/ 5092171 w 6319932"/>
              <a:gd name="connsiteY4898" fmla="*/ 1249562 h 6319027"/>
              <a:gd name="connsiteX4899" fmla="*/ 5107390 w 6319932"/>
              <a:gd name="connsiteY4899" fmla="*/ 1234343 h 6319027"/>
              <a:gd name="connsiteX4900" fmla="*/ 1683921 w 6319932"/>
              <a:gd name="connsiteY4900" fmla="*/ 1232827 h 6319027"/>
              <a:gd name="connsiteX4901" fmla="*/ 1687096 w 6319932"/>
              <a:gd name="connsiteY4901" fmla="*/ 1236000 h 6319027"/>
              <a:gd name="connsiteX4902" fmla="*/ 1683921 w 6319932"/>
              <a:gd name="connsiteY4902" fmla="*/ 1239176 h 6319027"/>
              <a:gd name="connsiteX4903" fmla="*/ 1680746 w 6319932"/>
              <a:gd name="connsiteY4903" fmla="*/ 1236000 h 6319027"/>
              <a:gd name="connsiteX4904" fmla="*/ 1683921 w 6319932"/>
              <a:gd name="connsiteY4904" fmla="*/ 1232827 h 6319027"/>
              <a:gd name="connsiteX4905" fmla="*/ 4636011 w 6319932"/>
              <a:gd name="connsiteY4905" fmla="*/ 1232822 h 6319027"/>
              <a:gd name="connsiteX4906" fmla="*/ 4639186 w 6319932"/>
              <a:gd name="connsiteY4906" fmla="*/ 1236000 h 6319027"/>
              <a:gd name="connsiteX4907" fmla="*/ 4636011 w 6319932"/>
              <a:gd name="connsiteY4907" fmla="*/ 1239173 h 6319027"/>
              <a:gd name="connsiteX4908" fmla="*/ 4632836 w 6319932"/>
              <a:gd name="connsiteY4908" fmla="*/ 1236000 h 6319027"/>
              <a:gd name="connsiteX4909" fmla="*/ 4636011 w 6319932"/>
              <a:gd name="connsiteY4909" fmla="*/ 1232822 h 6319027"/>
              <a:gd name="connsiteX4910" fmla="*/ 1086323 w 6319932"/>
              <a:gd name="connsiteY4910" fmla="*/ 1217076 h 6319027"/>
              <a:gd name="connsiteX4911" fmla="*/ 1104750 w 6319932"/>
              <a:gd name="connsiteY4911" fmla="*/ 1235505 h 6319027"/>
              <a:gd name="connsiteX4912" fmla="*/ 1086323 w 6319932"/>
              <a:gd name="connsiteY4912" fmla="*/ 1253934 h 6319027"/>
              <a:gd name="connsiteX4913" fmla="*/ 1067896 w 6319932"/>
              <a:gd name="connsiteY4913" fmla="*/ 1235505 h 6319027"/>
              <a:gd name="connsiteX4914" fmla="*/ 1086323 w 6319932"/>
              <a:gd name="connsiteY4914" fmla="*/ 1217076 h 6319027"/>
              <a:gd name="connsiteX4915" fmla="*/ 5233608 w 6319932"/>
              <a:gd name="connsiteY4915" fmla="*/ 1217074 h 6319027"/>
              <a:gd name="connsiteX4916" fmla="*/ 5252035 w 6319932"/>
              <a:gd name="connsiteY4916" fmla="*/ 1235502 h 6319027"/>
              <a:gd name="connsiteX4917" fmla="*/ 5233608 w 6319932"/>
              <a:gd name="connsiteY4917" fmla="*/ 1253930 h 6319027"/>
              <a:gd name="connsiteX4918" fmla="*/ 5215181 w 6319932"/>
              <a:gd name="connsiteY4918" fmla="*/ 1235502 h 6319027"/>
              <a:gd name="connsiteX4919" fmla="*/ 5233608 w 6319932"/>
              <a:gd name="connsiteY4919" fmla="*/ 1217074 h 6319027"/>
              <a:gd name="connsiteX4920" fmla="*/ 1550025 w 6319932"/>
              <a:gd name="connsiteY4920" fmla="*/ 1205727 h 6319027"/>
              <a:gd name="connsiteX4921" fmla="*/ 1557826 w 6319932"/>
              <a:gd name="connsiteY4921" fmla="*/ 1213528 h 6319027"/>
              <a:gd name="connsiteX4922" fmla="*/ 1550025 w 6319932"/>
              <a:gd name="connsiteY4922" fmla="*/ 1221327 h 6319027"/>
              <a:gd name="connsiteX4923" fmla="*/ 1542225 w 6319932"/>
              <a:gd name="connsiteY4923" fmla="*/ 1213528 h 6319027"/>
              <a:gd name="connsiteX4924" fmla="*/ 1550025 w 6319932"/>
              <a:gd name="connsiteY4924" fmla="*/ 1205727 h 6319027"/>
              <a:gd name="connsiteX4925" fmla="*/ 4769905 w 6319932"/>
              <a:gd name="connsiteY4925" fmla="*/ 1205723 h 6319027"/>
              <a:gd name="connsiteX4926" fmla="*/ 4777706 w 6319932"/>
              <a:gd name="connsiteY4926" fmla="*/ 1213520 h 6319027"/>
              <a:gd name="connsiteX4927" fmla="*/ 4769905 w 6319932"/>
              <a:gd name="connsiteY4927" fmla="*/ 1221325 h 6319027"/>
              <a:gd name="connsiteX4928" fmla="*/ 4762104 w 6319932"/>
              <a:gd name="connsiteY4928" fmla="*/ 1213520 h 6319027"/>
              <a:gd name="connsiteX4929" fmla="*/ 4769905 w 6319932"/>
              <a:gd name="connsiteY4929" fmla="*/ 1205723 h 6319027"/>
              <a:gd name="connsiteX4930" fmla="*/ 961584 w 6319932"/>
              <a:gd name="connsiteY4930" fmla="*/ 1201130 h 6319027"/>
              <a:gd name="connsiteX4931" fmla="*/ 983288 w 6319932"/>
              <a:gd name="connsiteY4931" fmla="*/ 1222832 h 6319027"/>
              <a:gd name="connsiteX4932" fmla="*/ 961584 w 6319932"/>
              <a:gd name="connsiteY4932" fmla="*/ 1244538 h 6319027"/>
              <a:gd name="connsiteX4933" fmla="*/ 939882 w 6319932"/>
              <a:gd name="connsiteY4933" fmla="*/ 1222832 h 6319027"/>
              <a:gd name="connsiteX4934" fmla="*/ 961584 w 6319932"/>
              <a:gd name="connsiteY4934" fmla="*/ 1201130 h 6319027"/>
              <a:gd name="connsiteX4935" fmla="*/ 5358348 w 6319932"/>
              <a:gd name="connsiteY4935" fmla="*/ 1201126 h 6319027"/>
              <a:gd name="connsiteX4936" fmla="*/ 5380050 w 6319932"/>
              <a:gd name="connsiteY4936" fmla="*/ 1222829 h 6319027"/>
              <a:gd name="connsiteX4937" fmla="*/ 5358348 w 6319932"/>
              <a:gd name="connsiteY4937" fmla="*/ 1244533 h 6319027"/>
              <a:gd name="connsiteX4938" fmla="*/ 5336645 w 6319932"/>
              <a:gd name="connsiteY4938" fmla="*/ 1222829 h 6319027"/>
              <a:gd name="connsiteX4939" fmla="*/ 5358348 w 6319932"/>
              <a:gd name="connsiteY4939" fmla="*/ 1201126 h 6319027"/>
              <a:gd name="connsiteX4940" fmla="*/ 838210 w 6319932"/>
              <a:gd name="connsiteY4940" fmla="*/ 1186143 h 6319027"/>
              <a:gd name="connsiteX4941" fmla="*/ 863416 w 6319932"/>
              <a:gd name="connsiteY4941" fmla="*/ 1211349 h 6319027"/>
              <a:gd name="connsiteX4942" fmla="*/ 838210 w 6319932"/>
              <a:gd name="connsiteY4942" fmla="*/ 1236554 h 6319027"/>
              <a:gd name="connsiteX4943" fmla="*/ 813005 w 6319932"/>
              <a:gd name="connsiteY4943" fmla="*/ 1211349 h 6319027"/>
              <a:gd name="connsiteX4944" fmla="*/ 838210 w 6319932"/>
              <a:gd name="connsiteY4944" fmla="*/ 1186143 h 6319027"/>
              <a:gd name="connsiteX4945" fmla="*/ 5481721 w 6319932"/>
              <a:gd name="connsiteY4945" fmla="*/ 1186138 h 6319027"/>
              <a:gd name="connsiteX4946" fmla="*/ 5506926 w 6319932"/>
              <a:gd name="connsiteY4946" fmla="*/ 1211344 h 6319027"/>
              <a:gd name="connsiteX4947" fmla="*/ 5481721 w 6319932"/>
              <a:gd name="connsiteY4947" fmla="*/ 1236548 h 6319027"/>
              <a:gd name="connsiteX4948" fmla="*/ 5456516 w 6319932"/>
              <a:gd name="connsiteY4948" fmla="*/ 1211344 h 6319027"/>
              <a:gd name="connsiteX4949" fmla="*/ 5481721 w 6319932"/>
              <a:gd name="connsiteY4949" fmla="*/ 1186138 h 6319027"/>
              <a:gd name="connsiteX4950" fmla="*/ 4901806 w 6319932"/>
              <a:gd name="connsiteY4950" fmla="*/ 1182180 h 6319027"/>
              <a:gd name="connsiteX4951" fmla="*/ 4913082 w 6319932"/>
              <a:gd name="connsiteY4951" fmla="*/ 1193455 h 6319027"/>
              <a:gd name="connsiteX4952" fmla="*/ 4901806 w 6319932"/>
              <a:gd name="connsiteY4952" fmla="*/ 1204730 h 6319027"/>
              <a:gd name="connsiteX4953" fmla="*/ 4890530 w 6319932"/>
              <a:gd name="connsiteY4953" fmla="*/ 1193455 h 6319027"/>
              <a:gd name="connsiteX4954" fmla="*/ 4901806 w 6319932"/>
              <a:gd name="connsiteY4954" fmla="*/ 1182180 h 6319027"/>
              <a:gd name="connsiteX4955" fmla="*/ 1418125 w 6319932"/>
              <a:gd name="connsiteY4955" fmla="*/ 1182112 h 6319027"/>
              <a:gd name="connsiteX4956" fmla="*/ 1429471 w 6319932"/>
              <a:gd name="connsiteY4956" fmla="*/ 1193457 h 6319027"/>
              <a:gd name="connsiteX4957" fmla="*/ 1418125 w 6319932"/>
              <a:gd name="connsiteY4957" fmla="*/ 1204804 h 6319027"/>
              <a:gd name="connsiteX4958" fmla="*/ 1406779 w 6319932"/>
              <a:gd name="connsiteY4958" fmla="*/ 1193457 h 6319027"/>
              <a:gd name="connsiteX4959" fmla="*/ 1418125 w 6319932"/>
              <a:gd name="connsiteY4959" fmla="*/ 1182112 h 6319027"/>
              <a:gd name="connsiteX4960" fmla="*/ 716094 w 6319932"/>
              <a:gd name="connsiteY4960" fmla="*/ 1172098 h 6319027"/>
              <a:gd name="connsiteX4961" fmla="*/ 744933 w 6319932"/>
              <a:gd name="connsiteY4961" fmla="*/ 1200936 h 6319027"/>
              <a:gd name="connsiteX4962" fmla="*/ 716094 w 6319932"/>
              <a:gd name="connsiteY4962" fmla="*/ 1229774 h 6319027"/>
              <a:gd name="connsiteX4963" fmla="*/ 687256 w 6319932"/>
              <a:gd name="connsiteY4963" fmla="*/ 1200936 h 6319027"/>
              <a:gd name="connsiteX4964" fmla="*/ 716094 w 6319932"/>
              <a:gd name="connsiteY4964" fmla="*/ 1172098 h 6319027"/>
              <a:gd name="connsiteX4965" fmla="*/ 5603837 w 6319932"/>
              <a:gd name="connsiteY4965" fmla="*/ 1172092 h 6319027"/>
              <a:gd name="connsiteX4966" fmla="*/ 5632675 w 6319932"/>
              <a:gd name="connsiteY4966" fmla="*/ 1200930 h 6319027"/>
              <a:gd name="connsiteX4967" fmla="*/ 5603837 w 6319932"/>
              <a:gd name="connsiteY4967" fmla="*/ 1229768 h 6319027"/>
              <a:gd name="connsiteX4968" fmla="*/ 5574999 w 6319932"/>
              <a:gd name="connsiteY4968" fmla="*/ 1200930 h 6319027"/>
              <a:gd name="connsiteX4969" fmla="*/ 5603837 w 6319932"/>
              <a:gd name="connsiteY4969" fmla="*/ 1172092 h 6319027"/>
              <a:gd name="connsiteX4970" fmla="*/ 1769232 w 6319932"/>
              <a:gd name="connsiteY4970" fmla="*/ 1169742 h 6319027"/>
              <a:gd name="connsiteX4971" fmla="*/ 1772938 w 6319932"/>
              <a:gd name="connsiteY4971" fmla="*/ 1173445 h 6319027"/>
              <a:gd name="connsiteX4972" fmla="*/ 1769232 w 6319932"/>
              <a:gd name="connsiteY4972" fmla="*/ 1177149 h 6319027"/>
              <a:gd name="connsiteX4973" fmla="*/ 1765527 w 6319932"/>
              <a:gd name="connsiteY4973" fmla="*/ 1173445 h 6319027"/>
              <a:gd name="connsiteX4974" fmla="*/ 1769232 w 6319932"/>
              <a:gd name="connsiteY4974" fmla="*/ 1169742 h 6319027"/>
              <a:gd name="connsiteX4975" fmla="*/ 4550698 w 6319932"/>
              <a:gd name="connsiteY4975" fmla="*/ 1169739 h 6319027"/>
              <a:gd name="connsiteX4976" fmla="*/ 4554404 w 6319932"/>
              <a:gd name="connsiteY4976" fmla="*/ 1173442 h 6319027"/>
              <a:gd name="connsiteX4977" fmla="*/ 4550698 w 6319932"/>
              <a:gd name="connsiteY4977" fmla="*/ 1177147 h 6319027"/>
              <a:gd name="connsiteX4978" fmla="*/ 4546993 w 6319932"/>
              <a:gd name="connsiteY4978" fmla="*/ 1173442 h 6319027"/>
              <a:gd name="connsiteX4979" fmla="*/ 4550698 w 6319932"/>
              <a:gd name="connsiteY4979" fmla="*/ 1169739 h 6319027"/>
              <a:gd name="connsiteX4980" fmla="*/ 1288068 w 6319932"/>
              <a:gd name="connsiteY4980" fmla="*/ 1160269 h 6319027"/>
              <a:gd name="connsiteX4981" fmla="*/ 1303287 w 6319932"/>
              <a:gd name="connsiteY4981" fmla="*/ 1175489 h 6319027"/>
              <a:gd name="connsiteX4982" fmla="*/ 1288068 w 6319932"/>
              <a:gd name="connsiteY4982" fmla="*/ 1190708 h 6319027"/>
              <a:gd name="connsiteX4983" fmla="*/ 1272848 w 6319932"/>
              <a:gd name="connsiteY4983" fmla="*/ 1175489 h 6319027"/>
              <a:gd name="connsiteX4984" fmla="*/ 1288068 w 6319932"/>
              <a:gd name="connsiteY4984" fmla="*/ 1160269 h 6319027"/>
              <a:gd name="connsiteX4985" fmla="*/ 5031863 w 6319932"/>
              <a:gd name="connsiteY4985" fmla="*/ 1160265 h 6319027"/>
              <a:gd name="connsiteX4986" fmla="*/ 5047082 w 6319932"/>
              <a:gd name="connsiteY4986" fmla="*/ 1175483 h 6319027"/>
              <a:gd name="connsiteX4987" fmla="*/ 5031863 w 6319932"/>
              <a:gd name="connsiteY4987" fmla="*/ 1190704 h 6319027"/>
              <a:gd name="connsiteX4988" fmla="*/ 5016644 w 6319932"/>
              <a:gd name="connsiteY4988" fmla="*/ 1175483 h 6319027"/>
              <a:gd name="connsiteX4989" fmla="*/ 5031863 w 6319932"/>
              <a:gd name="connsiteY4989" fmla="*/ 1160265 h 6319027"/>
              <a:gd name="connsiteX4990" fmla="*/ 1159717 w 6319932"/>
              <a:gd name="connsiteY4990" fmla="*/ 1140720 h 6319027"/>
              <a:gd name="connsiteX4991" fmla="*/ 1178312 w 6319932"/>
              <a:gd name="connsiteY4991" fmla="*/ 1159315 h 6319027"/>
              <a:gd name="connsiteX4992" fmla="*/ 1159717 w 6319932"/>
              <a:gd name="connsiteY4992" fmla="*/ 1177911 h 6319027"/>
              <a:gd name="connsiteX4993" fmla="*/ 1141121 w 6319932"/>
              <a:gd name="connsiteY4993" fmla="*/ 1159315 h 6319027"/>
              <a:gd name="connsiteX4994" fmla="*/ 1159717 w 6319932"/>
              <a:gd name="connsiteY4994" fmla="*/ 1140720 h 6319027"/>
              <a:gd name="connsiteX4995" fmla="*/ 5160216 w 6319932"/>
              <a:gd name="connsiteY4995" fmla="*/ 1140386 h 6319027"/>
              <a:gd name="connsiteX4996" fmla="*/ 5179140 w 6319932"/>
              <a:gd name="connsiteY4996" fmla="*/ 1159312 h 6319027"/>
              <a:gd name="connsiteX4997" fmla="*/ 5160216 w 6319932"/>
              <a:gd name="connsiteY4997" fmla="*/ 1178236 h 6319027"/>
              <a:gd name="connsiteX4998" fmla="*/ 5141291 w 6319932"/>
              <a:gd name="connsiteY4998" fmla="*/ 1159312 h 6319027"/>
              <a:gd name="connsiteX4999" fmla="*/ 5160216 w 6319932"/>
              <a:gd name="connsiteY4999" fmla="*/ 1140386 h 6319027"/>
              <a:gd name="connsiteX5000" fmla="*/ 1632931 w 6319932"/>
              <a:gd name="connsiteY5000" fmla="*/ 1140018 h 6319027"/>
              <a:gd name="connsiteX5001" fmla="*/ 1640732 w 6319932"/>
              <a:gd name="connsiteY5001" fmla="*/ 1147820 h 6319027"/>
              <a:gd name="connsiteX5002" fmla="*/ 1632931 w 6319932"/>
              <a:gd name="connsiteY5002" fmla="*/ 1155618 h 6319027"/>
              <a:gd name="connsiteX5003" fmla="*/ 1625131 w 6319932"/>
              <a:gd name="connsiteY5003" fmla="*/ 1147820 h 6319027"/>
              <a:gd name="connsiteX5004" fmla="*/ 1632931 w 6319932"/>
              <a:gd name="connsiteY5004" fmla="*/ 1140018 h 6319027"/>
              <a:gd name="connsiteX5005" fmla="*/ 4687000 w 6319932"/>
              <a:gd name="connsiteY5005" fmla="*/ 1140014 h 6319027"/>
              <a:gd name="connsiteX5006" fmla="*/ 4694800 w 6319932"/>
              <a:gd name="connsiteY5006" fmla="*/ 1147816 h 6319027"/>
              <a:gd name="connsiteX5007" fmla="*/ 4687000 w 6319932"/>
              <a:gd name="connsiteY5007" fmla="*/ 1155615 h 6319027"/>
              <a:gd name="connsiteX5008" fmla="*/ 4679199 w 6319932"/>
              <a:gd name="connsiteY5008" fmla="*/ 1147816 h 6319027"/>
              <a:gd name="connsiteX5009" fmla="*/ 4687000 w 6319932"/>
              <a:gd name="connsiteY5009" fmla="*/ 1140014 h 6319027"/>
              <a:gd name="connsiteX5010" fmla="*/ 5286993 w 6319932"/>
              <a:gd name="connsiteY5010" fmla="*/ 1123023 h 6319027"/>
              <a:gd name="connsiteX5011" fmla="*/ 5308695 w 6319932"/>
              <a:gd name="connsiteY5011" fmla="*/ 1144725 h 6319027"/>
              <a:gd name="connsiteX5012" fmla="*/ 5286993 w 6319932"/>
              <a:gd name="connsiteY5012" fmla="*/ 1166428 h 6319027"/>
              <a:gd name="connsiteX5013" fmla="*/ 5265291 w 6319932"/>
              <a:gd name="connsiteY5013" fmla="*/ 1144725 h 6319027"/>
              <a:gd name="connsiteX5014" fmla="*/ 5286993 w 6319932"/>
              <a:gd name="connsiteY5014" fmla="*/ 1123023 h 6319027"/>
              <a:gd name="connsiteX5015" fmla="*/ 1032938 w 6319932"/>
              <a:gd name="connsiteY5015" fmla="*/ 1122709 h 6319027"/>
              <a:gd name="connsiteX5016" fmla="*/ 1054961 w 6319932"/>
              <a:gd name="connsiteY5016" fmla="*/ 1144731 h 6319027"/>
              <a:gd name="connsiteX5017" fmla="*/ 1032938 w 6319932"/>
              <a:gd name="connsiteY5017" fmla="*/ 1166754 h 6319027"/>
              <a:gd name="connsiteX5018" fmla="*/ 1010917 w 6319932"/>
              <a:gd name="connsiteY5018" fmla="*/ 1144731 h 6319027"/>
              <a:gd name="connsiteX5019" fmla="*/ 1032938 w 6319932"/>
              <a:gd name="connsiteY5019" fmla="*/ 1122709 h 6319027"/>
              <a:gd name="connsiteX5020" fmla="*/ 1498706 w 6319932"/>
              <a:gd name="connsiteY5020" fmla="*/ 1113569 h 6319027"/>
              <a:gd name="connsiteX5021" fmla="*/ 1510052 w 6319932"/>
              <a:gd name="connsiteY5021" fmla="*/ 1124917 h 6319027"/>
              <a:gd name="connsiteX5022" fmla="*/ 1498706 w 6319932"/>
              <a:gd name="connsiteY5022" fmla="*/ 1136261 h 6319027"/>
              <a:gd name="connsiteX5023" fmla="*/ 1487360 w 6319932"/>
              <a:gd name="connsiteY5023" fmla="*/ 1124917 h 6319027"/>
              <a:gd name="connsiteX5024" fmla="*/ 1498706 w 6319932"/>
              <a:gd name="connsiteY5024" fmla="*/ 1113569 h 6319027"/>
              <a:gd name="connsiteX5025" fmla="*/ 4821226 w 6319932"/>
              <a:gd name="connsiteY5025" fmla="*/ 1113568 h 6319027"/>
              <a:gd name="connsiteX5026" fmla="*/ 4832572 w 6319932"/>
              <a:gd name="connsiteY5026" fmla="*/ 1124913 h 6319027"/>
              <a:gd name="connsiteX5027" fmla="*/ 4821226 w 6319932"/>
              <a:gd name="connsiteY5027" fmla="*/ 1136259 h 6319027"/>
              <a:gd name="connsiteX5028" fmla="*/ 4809880 w 6319932"/>
              <a:gd name="connsiteY5028" fmla="*/ 1124913 h 6319027"/>
              <a:gd name="connsiteX5029" fmla="*/ 4821226 w 6319932"/>
              <a:gd name="connsiteY5029" fmla="*/ 1113568 h 6319027"/>
              <a:gd name="connsiteX5030" fmla="*/ 1857192 w 6319932"/>
              <a:gd name="connsiteY5030" fmla="*/ 1111052 h 6319027"/>
              <a:gd name="connsiteX5031" fmla="*/ 1860812 w 6319932"/>
              <a:gd name="connsiteY5031" fmla="*/ 1114672 h 6319027"/>
              <a:gd name="connsiteX5032" fmla="*/ 1857192 w 6319932"/>
              <a:gd name="connsiteY5032" fmla="*/ 1118292 h 6319027"/>
              <a:gd name="connsiteX5033" fmla="*/ 1853572 w 6319932"/>
              <a:gd name="connsiteY5033" fmla="*/ 1114672 h 6319027"/>
              <a:gd name="connsiteX5034" fmla="*/ 1857192 w 6319932"/>
              <a:gd name="connsiteY5034" fmla="*/ 1111052 h 6319027"/>
              <a:gd name="connsiteX5035" fmla="*/ 4462739 w 6319932"/>
              <a:gd name="connsiteY5035" fmla="*/ 1111047 h 6319027"/>
              <a:gd name="connsiteX5036" fmla="*/ 4466359 w 6319932"/>
              <a:gd name="connsiteY5036" fmla="*/ 1114668 h 6319027"/>
              <a:gd name="connsiteX5037" fmla="*/ 4462739 w 6319932"/>
              <a:gd name="connsiteY5037" fmla="*/ 1118291 h 6319027"/>
              <a:gd name="connsiteX5038" fmla="*/ 4459119 w 6319932"/>
              <a:gd name="connsiteY5038" fmla="*/ 1114668 h 6319027"/>
              <a:gd name="connsiteX5039" fmla="*/ 4462739 w 6319932"/>
              <a:gd name="connsiteY5039" fmla="*/ 1111047 h 6319027"/>
              <a:gd name="connsiteX5040" fmla="*/ 5412316 w 6319932"/>
              <a:gd name="connsiteY5040" fmla="*/ 1106612 h 6319027"/>
              <a:gd name="connsiteX5041" fmla="*/ 5437208 w 6319932"/>
              <a:gd name="connsiteY5041" fmla="*/ 1131503 h 6319027"/>
              <a:gd name="connsiteX5042" fmla="*/ 5412316 w 6319932"/>
              <a:gd name="connsiteY5042" fmla="*/ 1156395 h 6319027"/>
              <a:gd name="connsiteX5043" fmla="*/ 5387424 w 6319932"/>
              <a:gd name="connsiteY5043" fmla="*/ 1131503 h 6319027"/>
              <a:gd name="connsiteX5044" fmla="*/ 5412316 w 6319932"/>
              <a:gd name="connsiteY5044" fmla="*/ 1106612 h 6319027"/>
              <a:gd name="connsiteX5045" fmla="*/ 907615 w 6319932"/>
              <a:gd name="connsiteY5045" fmla="*/ 1106303 h 6319027"/>
              <a:gd name="connsiteX5046" fmla="*/ 932821 w 6319932"/>
              <a:gd name="connsiteY5046" fmla="*/ 1131507 h 6319027"/>
              <a:gd name="connsiteX5047" fmla="*/ 907615 w 6319932"/>
              <a:gd name="connsiteY5047" fmla="*/ 1156712 h 6319027"/>
              <a:gd name="connsiteX5048" fmla="*/ 882410 w 6319932"/>
              <a:gd name="connsiteY5048" fmla="*/ 1131507 h 6319027"/>
              <a:gd name="connsiteX5049" fmla="*/ 907615 w 6319932"/>
              <a:gd name="connsiteY5049" fmla="*/ 1106303 h 6319027"/>
              <a:gd name="connsiteX5050" fmla="*/ 783639 w 6319932"/>
              <a:gd name="connsiteY5050" fmla="*/ 1090676 h 6319027"/>
              <a:gd name="connsiteX5051" fmla="*/ 812476 w 6319932"/>
              <a:gd name="connsiteY5051" fmla="*/ 1119514 h 6319027"/>
              <a:gd name="connsiteX5052" fmla="*/ 783639 w 6319932"/>
              <a:gd name="connsiteY5052" fmla="*/ 1148352 h 6319027"/>
              <a:gd name="connsiteX5053" fmla="*/ 754800 w 6319932"/>
              <a:gd name="connsiteY5053" fmla="*/ 1119514 h 6319027"/>
              <a:gd name="connsiteX5054" fmla="*/ 783639 w 6319932"/>
              <a:gd name="connsiteY5054" fmla="*/ 1090676 h 6319027"/>
              <a:gd name="connsiteX5055" fmla="*/ 5536293 w 6319932"/>
              <a:gd name="connsiteY5055" fmla="*/ 1090671 h 6319027"/>
              <a:gd name="connsiteX5056" fmla="*/ 5565132 w 6319932"/>
              <a:gd name="connsiteY5056" fmla="*/ 1119509 h 6319027"/>
              <a:gd name="connsiteX5057" fmla="*/ 5536293 w 6319932"/>
              <a:gd name="connsiteY5057" fmla="*/ 1148347 h 6319027"/>
              <a:gd name="connsiteX5058" fmla="*/ 5507455 w 6319932"/>
              <a:gd name="connsiteY5058" fmla="*/ 1119509 h 6319027"/>
              <a:gd name="connsiteX5059" fmla="*/ 5536293 w 6319932"/>
              <a:gd name="connsiteY5059" fmla="*/ 1090671 h 6319027"/>
              <a:gd name="connsiteX5060" fmla="*/ 1366410 w 6319932"/>
              <a:gd name="connsiteY5060" fmla="*/ 1089176 h 6319027"/>
              <a:gd name="connsiteX5061" fmla="*/ 1381629 w 6319932"/>
              <a:gd name="connsiteY5061" fmla="*/ 1104396 h 6319027"/>
              <a:gd name="connsiteX5062" fmla="*/ 1366410 w 6319932"/>
              <a:gd name="connsiteY5062" fmla="*/ 1119616 h 6319027"/>
              <a:gd name="connsiteX5063" fmla="*/ 1351190 w 6319932"/>
              <a:gd name="connsiteY5063" fmla="*/ 1104396 h 6319027"/>
              <a:gd name="connsiteX5064" fmla="*/ 1366410 w 6319932"/>
              <a:gd name="connsiteY5064" fmla="*/ 1089176 h 6319027"/>
              <a:gd name="connsiteX5065" fmla="*/ 4953522 w 6319932"/>
              <a:gd name="connsiteY5065" fmla="*/ 1089173 h 6319027"/>
              <a:gd name="connsiteX5066" fmla="*/ 4968742 w 6319932"/>
              <a:gd name="connsiteY5066" fmla="*/ 1104394 h 6319027"/>
              <a:gd name="connsiteX5067" fmla="*/ 4953522 w 6319932"/>
              <a:gd name="connsiteY5067" fmla="*/ 1119613 h 6319027"/>
              <a:gd name="connsiteX5068" fmla="*/ 4938303 w 6319932"/>
              <a:gd name="connsiteY5068" fmla="*/ 1104394 h 6319027"/>
              <a:gd name="connsiteX5069" fmla="*/ 4953522 w 6319932"/>
              <a:gd name="connsiteY5069" fmla="*/ 1089173 h 6319027"/>
              <a:gd name="connsiteX5070" fmla="*/ 4601415 w 6319932"/>
              <a:gd name="connsiteY5070" fmla="*/ 1078103 h 6319027"/>
              <a:gd name="connsiteX5071" fmla="*/ 4608944 w 6319932"/>
              <a:gd name="connsiteY5071" fmla="*/ 1085629 h 6319027"/>
              <a:gd name="connsiteX5072" fmla="*/ 4601415 w 6319932"/>
              <a:gd name="connsiteY5072" fmla="*/ 1093160 h 6319027"/>
              <a:gd name="connsiteX5073" fmla="*/ 4593886 w 6319932"/>
              <a:gd name="connsiteY5073" fmla="*/ 1085629 h 6319027"/>
              <a:gd name="connsiteX5074" fmla="*/ 4601415 w 6319932"/>
              <a:gd name="connsiteY5074" fmla="*/ 1078103 h 6319027"/>
              <a:gd name="connsiteX5075" fmla="*/ 1718516 w 6319932"/>
              <a:gd name="connsiteY5075" fmla="*/ 1078030 h 6319027"/>
              <a:gd name="connsiteX5076" fmla="*/ 1726120 w 6319932"/>
              <a:gd name="connsiteY5076" fmla="*/ 1085634 h 6319027"/>
              <a:gd name="connsiteX5077" fmla="*/ 1718516 w 6319932"/>
              <a:gd name="connsiteY5077" fmla="*/ 1093236 h 6319027"/>
              <a:gd name="connsiteX5078" fmla="*/ 1710912 w 6319932"/>
              <a:gd name="connsiteY5078" fmla="*/ 1085634 h 6319027"/>
              <a:gd name="connsiteX5079" fmla="*/ 1718516 w 6319932"/>
              <a:gd name="connsiteY5079" fmla="*/ 1078030 h 6319027"/>
              <a:gd name="connsiteX5080" fmla="*/ 1235906 w 6319932"/>
              <a:gd name="connsiteY5080" fmla="*/ 1067493 h 6319027"/>
              <a:gd name="connsiteX5081" fmla="*/ 1254335 w 6319932"/>
              <a:gd name="connsiteY5081" fmla="*/ 1085920 h 6319027"/>
              <a:gd name="connsiteX5082" fmla="*/ 1235906 w 6319932"/>
              <a:gd name="connsiteY5082" fmla="*/ 1104349 h 6319027"/>
              <a:gd name="connsiteX5083" fmla="*/ 1217479 w 6319932"/>
              <a:gd name="connsiteY5083" fmla="*/ 1085920 h 6319027"/>
              <a:gd name="connsiteX5084" fmla="*/ 1235906 w 6319932"/>
              <a:gd name="connsiteY5084" fmla="*/ 1067493 h 6319027"/>
              <a:gd name="connsiteX5085" fmla="*/ 5084025 w 6319932"/>
              <a:gd name="connsiteY5085" fmla="*/ 1067492 h 6319027"/>
              <a:gd name="connsiteX5086" fmla="*/ 5102452 w 6319932"/>
              <a:gd name="connsiteY5086" fmla="*/ 1085918 h 6319027"/>
              <a:gd name="connsiteX5087" fmla="*/ 5084025 w 6319932"/>
              <a:gd name="connsiteY5087" fmla="*/ 1104347 h 6319027"/>
              <a:gd name="connsiteX5088" fmla="*/ 5065598 w 6319932"/>
              <a:gd name="connsiteY5088" fmla="*/ 1085918 h 6319027"/>
              <a:gd name="connsiteX5089" fmla="*/ 5084025 w 6319932"/>
              <a:gd name="connsiteY5089" fmla="*/ 1067492 h 6319027"/>
              <a:gd name="connsiteX5090" fmla="*/ 1947631 w 6319932"/>
              <a:gd name="connsiteY5090" fmla="*/ 1056085 h 6319027"/>
              <a:gd name="connsiteX5091" fmla="*/ 1951337 w 6319932"/>
              <a:gd name="connsiteY5091" fmla="*/ 1059791 h 6319027"/>
              <a:gd name="connsiteX5092" fmla="*/ 1947631 w 6319932"/>
              <a:gd name="connsiteY5092" fmla="*/ 1063496 h 6319027"/>
              <a:gd name="connsiteX5093" fmla="*/ 1943926 w 6319932"/>
              <a:gd name="connsiteY5093" fmla="*/ 1059791 h 6319027"/>
              <a:gd name="connsiteX5094" fmla="*/ 1947631 w 6319932"/>
              <a:gd name="connsiteY5094" fmla="*/ 1056085 h 6319027"/>
              <a:gd name="connsiteX5095" fmla="*/ 4372300 w 6319932"/>
              <a:gd name="connsiteY5095" fmla="*/ 1056083 h 6319027"/>
              <a:gd name="connsiteX5096" fmla="*/ 4376006 w 6319932"/>
              <a:gd name="connsiteY5096" fmla="*/ 1059788 h 6319027"/>
              <a:gd name="connsiteX5097" fmla="*/ 4372300 w 6319932"/>
              <a:gd name="connsiteY5097" fmla="*/ 1063496 h 6319027"/>
              <a:gd name="connsiteX5098" fmla="*/ 4368595 w 6319932"/>
              <a:gd name="connsiteY5098" fmla="*/ 1059788 h 6319027"/>
              <a:gd name="connsiteX5099" fmla="*/ 4372300 w 6319932"/>
              <a:gd name="connsiteY5099" fmla="*/ 1056083 h 6319027"/>
              <a:gd name="connsiteX5100" fmla="*/ 1581981 w 6319932"/>
              <a:gd name="connsiteY5100" fmla="*/ 1048327 h 6319027"/>
              <a:gd name="connsiteX5101" fmla="*/ 1593327 w 6319932"/>
              <a:gd name="connsiteY5101" fmla="*/ 1059674 h 6319027"/>
              <a:gd name="connsiteX5102" fmla="*/ 1581981 w 6319932"/>
              <a:gd name="connsiteY5102" fmla="*/ 1071019 h 6319027"/>
              <a:gd name="connsiteX5103" fmla="*/ 1570635 w 6319932"/>
              <a:gd name="connsiteY5103" fmla="*/ 1059674 h 6319027"/>
              <a:gd name="connsiteX5104" fmla="*/ 1581981 w 6319932"/>
              <a:gd name="connsiteY5104" fmla="*/ 1048327 h 6319027"/>
              <a:gd name="connsiteX5105" fmla="*/ 4737950 w 6319932"/>
              <a:gd name="connsiteY5105" fmla="*/ 1048323 h 6319027"/>
              <a:gd name="connsiteX5106" fmla="*/ 4749296 w 6319932"/>
              <a:gd name="connsiteY5106" fmla="*/ 1059672 h 6319027"/>
              <a:gd name="connsiteX5107" fmla="*/ 4737950 w 6319932"/>
              <a:gd name="connsiteY5107" fmla="*/ 1071016 h 6319027"/>
              <a:gd name="connsiteX5108" fmla="*/ 4726604 w 6319932"/>
              <a:gd name="connsiteY5108" fmla="*/ 1059672 h 6319027"/>
              <a:gd name="connsiteX5109" fmla="*/ 4737950 w 6319932"/>
              <a:gd name="connsiteY5109" fmla="*/ 1048323 h 6319027"/>
              <a:gd name="connsiteX5110" fmla="*/ 1107065 w 6319932"/>
              <a:gd name="connsiteY5110" fmla="*/ 1047550 h 6319027"/>
              <a:gd name="connsiteX5111" fmla="*/ 1128767 w 6319932"/>
              <a:gd name="connsiteY5111" fmla="*/ 1069252 h 6319027"/>
              <a:gd name="connsiteX5112" fmla="*/ 1107065 w 6319932"/>
              <a:gd name="connsiteY5112" fmla="*/ 1090956 h 6319027"/>
              <a:gd name="connsiteX5113" fmla="*/ 1085363 w 6319932"/>
              <a:gd name="connsiteY5113" fmla="*/ 1069252 h 6319027"/>
              <a:gd name="connsiteX5114" fmla="*/ 1107065 w 6319932"/>
              <a:gd name="connsiteY5114" fmla="*/ 1047550 h 6319027"/>
              <a:gd name="connsiteX5115" fmla="*/ 5212867 w 6319932"/>
              <a:gd name="connsiteY5115" fmla="*/ 1047547 h 6319027"/>
              <a:gd name="connsiteX5116" fmla="*/ 5234569 w 6319932"/>
              <a:gd name="connsiteY5116" fmla="*/ 1069248 h 6319027"/>
              <a:gd name="connsiteX5117" fmla="*/ 5212867 w 6319932"/>
              <a:gd name="connsiteY5117" fmla="*/ 1090952 h 6319027"/>
              <a:gd name="connsiteX5118" fmla="*/ 5191165 w 6319932"/>
              <a:gd name="connsiteY5118" fmla="*/ 1069248 h 6319027"/>
              <a:gd name="connsiteX5119" fmla="*/ 5212867 w 6319932"/>
              <a:gd name="connsiteY5119" fmla="*/ 1047547 h 6319027"/>
              <a:gd name="connsiteX5120" fmla="*/ 979764 w 6319932"/>
              <a:gd name="connsiteY5120" fmla="*/ 1028933 h 6319027"/>
              <a:gd name="connsiteX5121" fmla="*/ 1004969 w 6319932"/>
              <a:gd name="connsiteY5121" fmla="*/ 1054138 h 6319027"/>
              <a:gd name="connsiteX5122" fmla="*/ 979764 w 6319932"/>
              <a:gd name="connsiteY5122" fmla="*/ 1079343 h 6319027"/>
              <a:gd name="connsiteX5123" fmla="*/ 954559 w 6319932"/>
              <a:gd name="connsiteY5123" fmla="*/ 1054138 h 6319027"/>
              <a:gd name="connsiteX5124" fmla="*/ 979764 w 6319932"/>
              <a:gd name="connsiteY5124" fmla="*/ 1028933 h 6319027"/>
              <a:gd name="connsiteX5125" fmla="*/ 5340167 w 6319932"/>
              <a:gd name="connsiteY5125" fmla="*/ 1028929 h 6319027"/>
              <a:gd name="connsiteX5126" fmla="*/ 5365372 w 6319932"/>
              <a:gd name="connsiteY5126" fmla="*/ 1054134 h 6319027"/>
              <a:gd name="connsiteX5127" fmla="*/ 5340167 w 6319932"/>
              <a:gd name="connsiteY5127" fmla="*/ 1079338 h 6319027"/>
              <a:gd name="connsiteX5128" fmla="*/ 5314962 w 6319932"/>
              <a:gd name="connsiteY5128" fmla="*/ 1054134 h 6319027"/>
              <a:gd name="connsiteX5129" fmla="*/ 5340167 w 6319932"/>
              <a:gd name="connsiteY5129" fmla="*/ 1028929 h 6319027"/>
              <a:gd name="connsiteX5130" fmla="*/ 1447450 w 6319932"/>
              <a:gd name="connsiteY5130" fmla="*/ 1021587 h 6319027"/>
              <a:gd name="connsiteX5131" fmla="*/ 1462260 w 6319932"/>
              <a:gd name="connsiteY5131" fmla="*/ 1036398 h 6319027"/>
              <a:gd name="connsiteX5132" fmla="*/ 1447450 w 6319932"/>
              <a:gd name="connsiteY5132" fmla="*/ 1051209 h 6319027"/>
              <a:gd name="connsiteX5133" fmla="*/ 1432639 w 6319932"/>
              <a:gd name="connsiteY5133" fmla="*/ 1036398 h 6319027"/>
              <a:gd name="connsiteX5134" fmla="*/ 1447450 w 6319932"/>
              <a:gd name="connsiteY5134" fmla="*/ 1021587 h 6319027"/>
              <a:gd name="connsiteX5135" fmla="*/ 4872482 w 6319932"/>
              <a:gd name="connsiteY5135" fmla="*/ 1021582 h 6319027"/>
              <a:gd name="connsiteX5136" fmla="*/ 4887292 w 6319932"/>
              <a:gd name="connsiteY5136" fmla="*/ 1036396 h 6319027"/>
              <a:gd name="connsiteX5137" fmla="*/ 4872482 w 6319932"/>
              <a:gd name="connsiteY5137" fmla="*/ 1051204 h 6319027"/>
              <a:gd name="connsiteX5138" fmla="*/ 4857671 w 6319932"/>
              <a:gd name="connsiteY5138" fmla="*/ 1036396 h 6319027"/>
              <a:gd name="connsiteX5139" fmla="*/ 4872482 w 6319932"/>
              <a:gd name="connsiteY5139" fmla="*/ 1021582 h 6319027"/>
              <a:gd name="connsiteX5140" fmla="*/ 1806629 w 6319932"/>
              <a:gd name="connsiteY5140" fmla="*/ 1019290 h 6319027"/>
              <a:gd name="connsiteX5141" fmla="*/ 1814430 w 6319932"/>
              <a:gd name="connsiteY5141" fmla="*/ 1027091 h 6319027"/>
              <a:gd name="connsiteX5142" fmla="*/ 1806629 w 6319932"/>
              <a:gd name="connsiteY5142" fmla="*/ 1034894 h 6319027"/>
              <a:gd name="connsiteX5143" fmla="*/ 1798829 w 6319932"/>
              <a:gd name="connsiteY5143" fmla="*/ 1027091 h 6319027"/>
              <a:gd name="connsiteX5144" fmla="*/ 1806629 w 6319932"/>
              <a:gd name="connsiteY5144" fmla="*/ 1019290 h 6319027"/>
              <a:gd name="connsiteX5145" fmla="*/ 4513302 w 6319932"/>
              <a:gd name="connsiteY5145" fmla="*/ 1019290 h 6319027"/>
              <a:gd name="connsiteX5146" fmla="*/ 4521102 w 6319932"/>
              <a:gd name="connsiteY5146" fmla="*/ 1027089 h 6319027"/>
              <a:gd name="connsiteX5147" fmla="*/ 4513302 w 6319932"/>
              <a:gd name="connsiteY5147" fmla="*/ 1034892 h 6319027"/>
              <a:gd name="connsiteX5148" fmla="*/ 4505501 w 6319932"/>
              <a:gd name="connsiteY5148" fmla="*/ 1027089 h 6319027"/>
              <a:gd name="connsiteX5149" fmla="*/ 4513302 w 6319932"/>
              <a:gd name="connsiteY5149" fmla="*/ 1019290 h 6319027"/>
              <a:gd name="connsiteX5150" fmla="*/ 5466037 w 6319932"/>
              <a:gd name="connsiteY5150" fmla="*/ 1011577 h 6319027"/>
              <a:gd name="connsiteX5151" fmla="*/ 5494875 w 6319932"/>
              <a:gd name="connsiteY5151" fmla="*/ 1040414 h 6319027"/>
              <a:gd name="connsiteX5152" fmla="*/ 5466037 w 6319932"/>
              <a:gd name="connsiteY5152" fmla="*/ 1069252 h 6319027"/>
              <a:gd name="connsiteX5153" fmla="*/ 5437199 w 6319932"/>
              <a:gd name="connsiteY5153" fmla="*/ 1040414 h 6319027"/>
              <a:gd name="connsiteX5154" fmla="*/ 5466037 w 6319932"/>
              <a:gd name="connsiteY5154" fmla="*/ 1011577 h 6319027"/>
              <a:gd name="connsiteX5155" fmla="*/ 853893 w 6319932"/>
              <a:gd name="connsiteY5155" fmla="*/ 1011122 h 6319027"/>
              <a:gd name="connsiteX5156" fmla="*/ 883192 w 6319932"/>
              <a:gd name="connsiteY5156" fmla="*/ 1040419 h 6319027"/>
              <a:gd name="connsiteX5157" fmla="*/ 853893 w 6319932"/>
              <a:gd name="connsiteY5157" fmla="*/ 1069719 h 6319027"/>
              <a:gd name="connsiteX5158" fmla="*/ 824595 w 6319932"/>
              <a:gd name="connsiteY5158" fmla="*/ 1040419 h 6319027"/>
              <a:gd name="connsiteX5159" fmla="*/ 853893 w 6319932"/>
              <a:gd name="connsiteY5159" fmla="*/ 1011122 h 6319027"/>
              <a:gd name="connsiteX5160" fmla="*/ 2040378 w 6319932"/>
              <a:gd name="connsiteY5160" fmla="*/ 1005288 h 6319027"/>
              <a:gd name="connsiteX5161" fmla="*/ 2043998 w 6319932"/>
              <a:gd name="connsiteY5161" fmla="*/ 1008908 h 6319027"/>
              <a:gd name="connsiteX5162" fmla="*/ 2040378 w 6319932"/>
              <a:gd name="connsiteY5162" fmla="*/ 1012527 h 6319027"/>
              <a:gd name="connsiteX5163" fmla="*/ 2036758 w 6319932"/>
              <a:gd name="connsiteY5163" fmla="*/ 1008908 h 6319027"/>
              <a:gd name="connsiteX5164" fmla="*/ 2040378 w 6319932"/>
              <a:gd name="connsiteY5164" fmla="*/ 1005288 h 6319027"/>
              <a:gd name="connsiteX5165" fmla="*/ 4279553 w 6319932"/>
              <a:gd name="connsiteY5165" fmla="*/ 1005285 h 6319027"/>
              <a:gd name="connsiteX5166" fmla="*/ 4283173 w 6319932"/>
              <a:gd name="connsiteY5166" fmla="*/ 1008907 h 6319027"/>
              <a:gd name="connsiteX5167" fmla="*/ 4279553 w 6319932"/>
              <a:gd name="connsiteY5167" fmla="*/ 1012526 h 6319027"/>
              <a:gd name="connsiteX5168" fmla="*/ 4275933 w 6319932"/>
              <a:gd name="connsiteY5168" fmla="*/ 1008907 h 6319027"/>
              <a:gd name="connsiteX5169" fmla="*/ 4279553 w 6319932"/>
              <a:gd name="connsiteY5169" fmla="*/ 1005285 h 6319027"/>
              <a:gd name="connsiteX5170" fmla="*/ 1314787 w 6319932"/>
              <a:gd name="connsiteY5170" fmla="*/ 997002 h 6319027"/>
              <a:gd name="connsiteX5171" fmla="*/ 1333215 w 6319932"/>
              <a:gd name="connsiteY5171" fmla="*/ 1015428 h 6319027"/>
              <a:gd name="connsiteX5172" fmla="*/ 1314787 w 6319932"/>
              <a:gd name="connsiteY5172" fmla="*/ 1033857 h 6319027"/>
              <a:gd name="connsiteX5173" fmla="*/ 1296360 w 6319932"/>
              <a:gd name="connsiteY5173" fmla="*/ 1015428 h 6319027"/>
              <a:gd name="connsiteX5174" fmla="*/ 1314787 w 6319932"/>
              <a:gd name="connsiteY5174" fmla="*/ 997002 h 6319027"/>
              <a:gd name="connsiteX5175" fmla="*/ 5005143 w 6319932"/>
              <a:gd name="connsiteY5175" fmla="*/ 996998 h 6319027"/>
              <a:gd name="connsiteX5176" fmla="*/ 5023571 w 6319932"/>
              <a:gd name="connsiteY5176" fmla="*/ 1015426 h 6319027"/>
              <a:gd name="connsiteX5177" fmla="*/ 5005143 w 6319932"/>
              <a:gd name="connsiteY5177" fmla="*/ 1033852 h 6319027"/>
              <a:gd name="connsiteX5178" fmla="*/ 4986716 w 6319932"/>
              <a:gd name="connsiteY5178" fmla="*/ 1015426 h 6319027"/>
              <a:gd name="connsiteX5179" fmla="*/ 5005143 w 6319932"/>
              <a:gd name="connsiteY5179" fmla="*/ 996998 h 6319027"/>
              <a:gd name="connsiteX5180" fmla="*/ 1667816 w 6319932"/>
              <a:gd name="connsiteY5180" fmla="*/ 986562 h 6319027"/>
              <a:gd name="connsiteX5181" fmla="*/ 1679092 w 6319932"/>
              <a:gd name="connsiteY5181" fmla="*/ 997835 h 6319027"/>
              <a:gd name="connsiteX5182" fmla="*/ 1667816 w 6319932"/>
              <a:gd name="connsiteY5182" fmla="*/ 1009112 h 6319027"/>
              <a:gd name="connsiteX5183" fmla="*/ 1656540 w 6319932"/>
              <a:gd name="connsiteY5183" fmla="*/ 997835 h 6319027"/>
              <a:gd name="connsiteX5184" fmla="*/ 1667816 w 6319932"/>
              <a:gd name="connsiteY5184" fmla="*/ 986562 h 6319027"/>
              <a:gd name="connsiteX5185" fmla="*/ 4652115 w 6319932"/>
              <a:gd name="connsiteY5185" fmla="*/ 986558 h 6319027"/>
              <a:gd name="connsiteX5186" fmla="*/ 4663391 w 6319932"/>
              <a:gd name="connsiteY5186" fmla="*/ 997834 h 6319027"/>
              <a:gd name="connsiteX5187" fmla="*/ 4652115 w 6319932"/>
              <a:gd name="connsiteY5187" fmla="*/ 1009110 h 6319027"/>
              <a:gd name="connsiteX5188" fmla="*/ 4640839 w 6319932"/>
              <a:gd name="connsiteY5188" fmla="*/ 997834 h 6319027"/>
              <a:gd name="connsiteX5189" fmla="*/ 4652115 w 6319932"/>
              <a:gd name="connsiteY5189" fmla="*/ 986558 h 6319027"/>
              <a:gd name="connsiteX5190" fmla="*/ 1183869 w 6319932"/>
              <a:gd name="connsiteY5190" fmla="*/ 974479 h 6319027"/>
              <a:gd name="connsiteX5191" fmla="*/ 1205891 w 6319932"/>
              <a:gd name="connsiteY5191" fmla="*/ 996503 h 6319027"/>
              <a:gd name="connsiteX5192" fmla="*/ 1183869 w 6319932"/>
              <a:gd name="connsiteY5192" fmla="*/ 1018527 h 6319027"/>
              <a:gd name="connsiteX5193" fmla="*/ 1161846 w 6319932"/>
              <a:gd name="connsiteY5193" fmla="*/ 996503 h 6319027"/>
              <a:gd name="connsiteX5194" fmla="*/ 1183869 w 6319932"/>
              <a:gd name="connsiteY5194" fmla="*/ 974479 h 6319027"/>
              <a:gd name="connsiteX5195" fmla="*/ 5136063 w 6319932"/>
              <a:gd name="connsiteY5195" fmla="*/ 974476 h 6319027"/>
              <a:gd name="connsiteX5196" fmla="*/ 5158086 w 6319932"/>
              <a:gd name="connsiteY5196" fmla="*/ 996498 h 6319027"/>
              <a:gd name="connsiteX5197" fmla="*/ 5136063 w 6319932"/>
              <a:gd name="connsiteY5197" fmla="*/ 1018520 h 6319027"/>
              <a:gd name="connsiteX5198" fmla="*/ 5114039 w 6319932"/>
              <a:gd name="connsiteY5198" fmla="*/ 996498 h 6319027"/>
              <a:gd name="connsiteX5199" fmla="*/ 5136063 w 6319932"/>
              <a:gd name="connsiteY5199" fmla="*/ 974476 h 6319027"/>
              <a:gd name="connsiteX5200" fmla="*/ 4422814 w 6319932"/>
              <a:gd name="connsiteY5200" fmla="*/ 964761 h 6319027"/>
              <a:gd name="connsiteX5201" fmla="*/ 4430343 w 6319932"/>
              <a:gd name="connsiteY5201" fmla="*/ 972286 h 6319027"/>
              <a:gd name="connsiteX5202" fmla="*/ 4422814 w 6319932"/>
              <a:gd name="connsiteY5202" fmla="*/ 979816 h 6319027"/>
              <a:gd name="connsiteX5203" fmla="*/ 4415285 w 6319932"/>
              <a:gd name="connsiteY5203" fmla="*/ 972286 h 6319027"/>
              <a:gd name="connsiteX5204" fmla="*/ 4422814 w 6319932"/>
              <a:gd name="connsiteY5204" fmla="*/ 964761 h 6319027"/>
              <a:gd name="connsiteX5205" fmla="*/ 1897117 w 6319932"/>
              <a:gd name="connsiteY5205" fmla="*/ 964689 h 6319027"/>
              <a:gd name="connsiteX5206" fmla="*/ 1904721 w 6319932"/>
              <a:gd name="connsiteY5206" fmla="*/ 972286 h 6319027"/>
              <a:gd name="connsiteX5207" fmla="*/ 1897117 w 6319932"/>
              <a:gd name="connsiteY5207" fmla="*/ 979893 h 6319027"/>
              <a:gd name="connsiteX5208" fmla="*/ 1889513 w 6319932"/>
              <a:gd name="connsiteY5208" fmla="*/ 972286 h 6319027"/>
              <a:gd name="connsiteX5209" fmla="*/ 1897117 w 6319932"/>
              <a:gd name="connsiteY5209" fmla="*/ 964689 h 6319027"/>
              <a:gd name="connsiteX5210" fmla="*/ 2135256 w 6319932"/>
              <a:gd name="connsiteY5210" fmla="*/ 958500 h 6319027"/>
              <a:gd name="connsiteX5211" fmla="*/ 2138876 w 6319932"/>
              <a:gd name="connsiteY5211" fmla="*/ 962120 h 6319027"/>
              <a:gd name="connsiteX5212" fmla="*/ 2135256 w 6319932"/>
              <a:gd name="connsiteY5212" fmla="*/ 965741 h 6319027"/>
              <a:gd name="connsiteX5213" fmla="*/ 2131636 w 6319932"/>
              <a:gd name="connsiteY5213" fmla="*/ 962120 h 6319027"/>
              <a:gd name="connsiteX5214" fmla="*/ 2135256 w 6319932"/>
              <a:gd name="connsiteY5214" fmla="*/ 958500 h 6319027"/>
              <a:gd name="connsiteX5215" fmla="*/ 4184675 w 6319932"/>
              <a:gd name="connsiteY5215" fmla="*/ 958497 h 6319027"/>
              <a:gd name="connsiteX5216" fmla="*/ 4188295 w 6319932"/>
              <a:gd name="connsiteY5216" fmla="*/ 962119 h 6319027"/>
              <a:gd name="connsiteX5217" fmla="*/ 4184675 w 6319932"/>
              <a:gd name="connsiteY5217" fmla="*/ 965734 h 6319027"/>
              <a:gd name="connsiteX5218" fmla="*/ 4181055 w 6319932"/>
              <a:gd name="connsiteY5218" fmla="*/ 962119 h 6319027"/>
              <a:gd name="connsiteX5219" fmla="*/ 4184675 w 6319932"/>
              <a:gd name="connsiteY5219" fmla="*/ 958497 h 6319027"/>
              <a:gd name="connsiteX5220" fmla="*/ 1531065 w 6319932"/>
              <a:gd name="connsiteY5220" fmla="*/ 956370 h 6319027"/>
              <a:gd name="connsiteX5221" fmla="*/ 1546284 w 6319932"/>
              <a:gd name="connsiteY5221" fmla="*/ 971590 h 6319027"/>
              <a:gd name="connsiteX5222" fmla="*/ 1531065 w 6319932"/>
              <a:gd name="connsiteY5222" fmla="*/ 986809 h 6319027"/>
              <a:gd name="connsiteX5223" fmla="*/ 1515845 w 6319932"/>
              <a:gd name="connsiteY5223" fmla="*/ 971590 h 6319027"/>
              <a:gd name="connsiteX5224" fmla="*/ 1531065 w 6319932"/>
              <a:gd name="connsiteY5224" fmla="*/ 956370 h 6319027"/>
              <a:gd name="connsiteX5225" fmla="*/ 4788867 w 6319932"/>
              <a:gd name="connsiteY5225" fmla="*/ 956368 h 6319027"/>
              <a:gd name="connsiteX5226" fmla="*/ 4804086 w 6319932"/>
              <a:gd name="connsiteY5226" fmla="*/ 971590 h 6319027"/>
              <a:gd name="connsiteX5227" fmla="*/ 4788867 w 6319932"/>
              <a:gd name="connsiteY5227" fmla="*/ 986804 h 6319027"/>
              <a:gd name="connsiteX5228" fmla="*/ 4773647 w 6319932"/>
              <a:gd name="connsiteY5228" fmla="*/ 971590 h 6319027"/>
              <a:gd name="connsiteX5229" fmla="*/ 4788867 w 6319932"/>
              <a:gd name="connsiteY5229" fmla="*/ 956368 h 6319027"/>
              <a:gd name="connsiteX5230" fmla="*/ 1054570 w 6319932"/>
              <a:gd name="connsiteY5230" fmla="*/ 954128 h 6319027"/>
              <a:gd name="connsiteX5231" fmla="*/ 1079775 w 6319932"/>
              <a:gd name="connsiteY5231" fmla="*/ 979332 h 6319027"/>
              <a:gd name="connsiteX5232" fmla="*/ 1054570 w 6319932"/>
              <a:gd name="connsiteY5232" fmla="*/ 1004537 h 6319027"/>
              <a:gd name="connsiteX5233" fmla="*/ 1029366 w 6319932"/>
              <a:gd name="connsiteY5233" fmla="*/ 979332 h 6319027"/>
              <a:gd name="connsiteX5234" fmla="*/ 1054570 w 6319932"/>
              <a:gd name="connsiteY5234" fmla="*/ 954128 h 6319027"/>
              <a:gd name="connsiteX5235" fmla="*/ 5265361 w 6319932"/>
              <a:gd name="connsiteY5235" fmla="*/ 954124 h 6319027"/>
              <a:gd name="connsiteX5236" fmla="*/ 5290566 w 6319932"/>
              <a:gd name="connsiteY5236" fmla="*/ 979328 h 6319027"/>
              <a:gd name="connsiteX5237" fmla="*/ 5265361 w 6319932"/>
              <a:gd name="connsiteY5237" fmla="*/ 1004533 h 6319027"/>
              <a:gd name="connsiteX5238" fmla="*/ 5240156 w 6319932"/>
              <a:gd name="connsiteY5238" fmla="*/ 979328 h 6319027"/>
              <a:gd name="connsiteX5239" fmla="*/ 5265361 w 6319932"/>
              <a:gd name="connsiteY5239" fmla="*/ 954124 h 6319027"/>
              <a:gd name="connsiteX5240" fmla="*/ 5393151 w 6319932"/>
              <a:gd name="connsiteY5240" fmla="*/ 934901 h 6319027"/>
              <a:gd name="connsiteX5241" fmla="*/ 5421990 w 6319932"/>
              <a:gd name="connsiteY5241" fmla="*/ 963739 h 6319027"/>
              <a:gd name="connsiteX5242" fmla="*/ 5393151 w 6319932"/>
              <a:gd name="connsiteY5242" fmla="*/ 992578 h 6319027"/>
              <a:gd name="connsiteX5243" fmla="*/ 5364313 w 6319932"/>
              <a:gd name="connsiteY5243" fmla="*/ 963739 h 6319027"/>
              <a:gd name="connsiteX5244" fmla="*/ 5393151 w 6319932"/>
              <a:gd name="connsiteY5244" fmla="*/ 934901 h 6319027"/>
              <a:gd name="connsiteX5245" fmla="*/ 926780 w 6319932"/>
              <a:gd name="connsiteY5245" fmla="*/ 934750 h 6319027"/>
              <a:gd name="connsiteX5246" fmla="*/ 955774 w 6319932"/>
              <a:gd name="connsiteY5246" fmla="*/ 963744 h 6319027"/>
              <a:gd name="connsiteX5247" fmla="*/ 926780 w 6319932"/>
              <a:gd name="connsiteY5247" fmla="*/ 992736 h 6319027"/>
              <a:gd name="connsiteX5248" fmla="*/ 897786 w 6319932"/>
              <a:gd name="connsiteY5248" fmla="*/ 963744 h 6319027"/>
              <a:gd name="connsiteX5249" fmla="*/ 926780 w 6319932"/>
              <a:gd name="connsiteY5249" fmla="*/ 934750 h 6319027"/>
              <a:gd name="connsiteX5250" fmla="*/ 4923681 w 6319932"/>
              <a:gd name="connsiteY5250" fmla="*/ 929507 h 6319027"/>
              <a:gd name="connsiteX5251" fmla="*/ 4942108 w 6319932"/>
              <a:gd name="connsiteY5251" fmla="*/ 947933 h 6319027"/>
              <a:gd name="connsiteX5252" fmla="*/ 4923681 w 6319932"/>
              <a:gd name="connsiteY5252" fmla="*/ 966359 h 6319027"/>
              <a:gd name="connsiteX5253" fmla="*/ 4905254 w 6319932"/>
              <a:gd name="connsiteY5253" fmla="*/ 947933 h 6319027"/>
              <a:gd name="connsiteX5254" fmla="*/ 4923681 w 6319932"/>
              <a:gd name="connsiteY5254" fmla="*/ 929507 h 6319027"/>
              <a:gd name="connsiteX5255" fmla="*/ 1396250 w 6319932"/>
              <a:gd name="connsiteY5255" fmla="*/ 929181 h 6319027"/>
              <a:gd name="connsiteX5256" fmla="*/ 1415007 w 6319932"/>
              <a:gd name="connsiteY5256" fmla="*/ 947935 h 6319027"/>
              <a:gd name="connsiteX5257" fmla="*/ 1396250 w 6319932"/>
              <a:gd name="connsiteY5257" fmla="*/ 966693 h 6319027"/>
              <a:gd name="connsiteX5258" fmla="*/ 1377493 w 6319932"/>
              <a:gd name="connsiteY5258" fmla="*/ 947935 h 6319027"/>
              <a:gd name="connsiteX5259" fmla="*/ 1396250 w 6319932"/>
              <a:gd name="connsiteY5259" fmla="*/ 929181 h 6319027"/>
              <a:gd name="connsiteX5260" fmla="*/ 1756071 w 6319932"/>
              <a:gd name="connsiteY5260" fmla="*/ 927803 h 6319027"/>
              <a:gd name="connsiteX5261" fmla="*/ 1767775 w 6319932"/>
              <a:gd name="connsiteY5261" fmla="*/ 939509 h 6319027"/>
              <a:gd name="connsiteX5262" fmla="*/ 1756071 w 6319932"/>
              <a:gd name="connsiteY5262" fmla="*/ 951214 h 6319027"/>
              <a:gd name="connsiteX5263" fmla="*/ 1744366 w 6319932"/>
              <a:gd name="connsiteY5263" fmla="*/ 939509 h 6319027"/>
              <a:gd name="connsiteX5264" fmla="*/ 1756071 w 6319932"/>
              <a:gd name="connsiteY5264" fmla="*/ 927803 h 6319027"/>
              <a:gd name="connsiteX5265" fmla="*/ 4563860 w 6319932"/>
              <a:gd name="connsiteY5265" fmla="*/ 927801 h 6319027"/>
              <a:gd name="connsiteX5266" fmla="*/ 4575564 w 6319932"/>
              <a:gd name="connsiteY5266" fmla="*/ 939506 h 6319027"/>
              <a:gd name="connsiteX5267" fmla="*/ 4563860 w 6319932"/>
              <a:gd name="connsiteY5267" fmla="*/ 951209 h 6319027"/>
              <a:gd name="connsiteX5268" fmla="*/ 4552155 w 6319932"/>
              <a:gd name="connsiteY5268" fmla="*/ 939506 h 6319027"/>
              <a:gd name="connsiteX5269" fmla="*/ 4563860 w 6319932"/>
              <a:gd name="connsiteY5269" fmla="*/ 927801 h 6319027"/>
              <a:gd name="connsiteX5270" fmla="*/ 4087846 w 6319932"/>
              <a:gd name="connsiteY5270" fmla="*/ 915807 h 6319027"/>
              <a:gd name="connsiteX5271" fmla="*/ 4091552 w 6319932"/>
              <a:gd name="connsiteY5271" fmla="*/ 919510 h 6319027"/>
              <a:gd name="connsiteX5272" fmla="*/ 4087846 w 6319932"/>
              <a:gd name="connsiteY5272" fmla="*/ 923218 h 6319027"/>
              <a:gd name="connsiteX5273" fmla="*/ 4084141 w 6319932"/>
              <a:gd name="connsiteY5273" fmla="*/ 919510 h 6319027"/>
              <a:gd name="connsiteX5274" fmla="*/ 4087846 w 6319932"/>
              <a:gd name="connsiteY5274" fmla="*/ 915807 h 6319027"/>
              <a:gd name="connsiteX5275" fmla="*/ 2232084 w 6319932"/>
              <a:gd name="connsiteY5275" fmla="*/ 915807 h 6319027"/>
              <a:gd name="connsiteX5276" fmla="*/ 2235790 w 6319932"/>
              <a:gd name="connsiteY5276" fmla="*/ 919510 h 6319027"/>
              <a:gd name="connsiteX5277" fmla="*/ 2232084 w 6319932"/>
              <a:gd name="connsiteY5277" fmla="*/ 923218 h 6319027"/>
              <a:gd name="connsiteX5278" fmla="*/ 2228379 w 6319932"/>
              <a:gd name="connsiteY5278" fmla="*/ 919510 h 6319027"/>
              <a:gd name="connsiteX5279" fmla="*/ 2232084 w 6319932"/>
              <a:gd name="connsiteY5279" fmla="*/ 915807 h 6319027"/>
              <a:gd name="connsiteX5280" fmla="*/ 1989820 w 6319932"/>
              <a:gd name="connsiteY5280" fmla="*/ 913798 h 6319027"/>
              <a:gd name="connsiteX5281" fmla="*/ 1997349 w 6319932"/>
              <a:gd name="connsiteY5281" fmla="*/ 921327 h 6319027"/>
              <a:gd name="connsiteX5282" fmla="*/ 1989820 w 6319932"/>
              <a:gd name="connsiteY5282" fmla="*/ 928856 h 6319027"/>
              <a:gd name="connsiteX5283" fmla="*/ 1982291 w 6319932"/>
              <a:gd name="connsiteY5283" fmla="*/ 921327 h 6319027"/>
              <a:gd name="connsiteX5284" fmla="*/ 1989820 w 6319932"/>
              <a:gd name="connsiteY5284" fmla="*/ 913798 h 6319027"/>
              <a:gd name="connsiteX5285" fmla="*/ 4330111 w 6319932"/>
              <a:gd name="connsiteY5285" fmla="*/ 913797 h 6319027"/>
              <a:gd name="connsiteX5286" fmla="*/ 4337640 w 6319932"/>
              <a:gd name="connsiteY5286" fmla="*/ 921326 h 6319027"/>
              <a:gd name="connsiteX5287" fmla="*/ 4330111 w 6319932"/>
              <a:gd name="connsiteY5287" fmla="*/ 928855 h 6319027"/>
              <a:gd name="connsiteX5288" fmla="*/ 4322582 w 6319932"/>
              <a:gd name="connsiteY5288" fmla="*/ 921326 h 6319027"/>
              <a:gd name="connsiteX5289" fmla="*/ 4330111 w 6319932"/>
              <a:gd name="connsiteY5289" fmla="*/ 913797 h 6319027"/>
              <a:gd name="connsiteX5290" fmla="*/ 1263248 w 6319932"/>
              <a:gd name="connsiteY5290" fmla="*/ 904549 h 6319027"/>
              <a:gd name="connsiteX5291" fmla="*/ 1285271 w 6319932"/>
              <a:gd name="connsiteY5291" fmla="*/ 926571 h 6319027"/>
              <a:gd name="connsiteX5292" fmla="*/ 1263248 w 6319932"/>
              <a:gd name="connsiteY5292" fmla="*/ 948593 h 6319027"/>
              <a:gd name="connsiteX5293" fmla="*/ 1241225 w 6319932"/>
              <a:gd name="connsiteY5293" fmla="*/ 926571 h 6319027"/>
              <a:gd name="connsiteX5294" fmla="*/ 1263248 w 6319932"/>
              <a:gd name="connsiteY5294" fmla="*/ 904549 h 6319027"/>
              <a:gd name="connsiteX5295" fmla="*/ 5056683 w 6319932"/>
              <a:gd name="connsiteY5295" fmla="*/ 904546 h 6319027"/>
              <a:gd name="connsiteX5296" fmla="*/ 5078706 w 6319932"/>
              <a:gd name="connsiteY5296" fmla="*/ 926566 h 6319027"/>
              <a:gd name="connsiteX5297" fmla="*/ 5056683 w 6319932"/>
              <a:gd name="connsiteY5297" fmla="*/ 948590 h 6319027"/>
              <a:gd name="connsiteX5298" fmla="*/ 5034660 w 6319932"/>
              <a:gd name="connsiteY5298" fmla="*/ 926566 h 6319027"/>
              <a:gd name="connsiteX5299" fmla="*/ 5056683 w 6319932"/>
              <a:gd name="connsiteY5299" fmla="*/ 904546 h 6319027"/>
              <a:gd name="connsiteX5300" fmla="*/ 1617130 w 6319932"/>
              <a:gd name="connsiteY5300" fmla="*/ 894857 h 6319027"/>
              <a:gd name="connsiteX5301" fmla="*/ 1632349 w 6319932"/>
              <a:gd name="connsiteY5301" fmla="*/ 910078 h 6319027"/>
              <a:gd name="connsiteX5302" fmla="*/ 1617130 w 6319932"/>
              <a:gd name="connsiteY5302" fmla="*/ 925294 h 6319027"/>
              <a:gd name="connsiteX5303" fmla="*/ 1601910 w 6319932"/>
              <a:gd name="connsiteY5303" fmla="*/ 910078 h 6319027"/>
              <a:gd name="connsiteX5304" fmla="*/ 1617130 w 6319932"/>
              <a:gd name="connsiteY5304" fmla="*/ 894857 h 6319027"/>
              <a:gd name="connsiteX5305" fmla="*/ 4702802 w 6319932"/>
              <a:gd name="connsiteY5305" fmla="*/ 894854 h 6319027"/>
              <a:gd name="connsiteX5306" fmla="*/ 4718021 w 6319932"/>
              <a:gd name="connsiteY5306" fmla="*/ 910073 h 6319027"/>
              <a:gd name="connsiteX5307" fmla="*/ 4702802 w 6319932"/>
              <a:gd name="connsiteY5307" fmla="*/ 925293 h 6319027"/>
              <a:gd name="connsiteX5308" fmla="*/ 4687582 w 6319932"/>
              <a:gd name="connsiteY5308" fmla="*/ 910073 h 6319027"/>
              <a:gd name="connsiteX5309" fmla="*/ 4702802 w 6319932"/>
              <a:gd name="connsiteY5309" fmla="*/ 894854 h 6319027"/>
              <a:gd name="connsiteX5310" fmla="*/ 5187991 w 6319932"/>
              <a:gd name="connsiteY5310" fmla="*/ 882289 h 6319027"/>
              <a:gd name="connsiteX5311" fmla="*/ 5212883 w 6319932"/>
              <a:gd name="connsiteY5311" fmla="*/ 907180 h 6319027"/>
              <a:gd name="connsiteX5312" fmla="*/ 5187991 w 6319932"/>
              <a:gd name="connsiteY5312" fmla="*/ 932072 h 6319027"/>
              <a:gd name="connsiteX5313" fmla="*/ 5163099 w 6319932"/>
              <a:gd name="connsiteY5313" fmla="*/ 907180 h 6319027"/>
              <a:gd name="connsiteX5314" fmla="*/ 5187991 w 6319932"/>
              <a:gd name="connsiteY5314" fmla="*/ 882289 h 6319027"/>
              <a:gd name="connsiteX5315" fmla="*/ 1131940 w 6319932"/>
              <a:gd name="connsiteY5315" fmla="*/ 881980 h 6319027"/>
              <a:gd name="connsiteX5316" fmla="*/ 1157145 w 6319932"/>
              <a:gd name="connsiteY5316" fmla="*/ 907184 h 6319027"/>
              <a:gd name="connsiteX5317" fmla="*/ 1131940 w 6319932"/>
              <a:gd name="connsiteY5317" fmla="*/ 932389 h 6319027"/>
              <a:gd name="connsiteX5318" fmla="*/ 1106735 w 6319932"/>
              <a:gd name="connsiteY5318" fmla="*/ 907184 h 6319027"/>
              <a:gd name="connsiteX5319" fmla="*/ 1131940 w 6319932"/>
              <a:gd name="connsiteY5319" fmla="*/ 881980 h 6319027"/>
              <a:gd name="connsiteX5320" fmla="*/ 3989251 w 6319932"/>
              <a:gd name="connsiteY5320" fmla="*/ 877462 h 6319027"/>
              <a:gd name="connsiteX5321" fmla="*/ 3992957 w 6319932"/>
              <a:gd name="connsiteY5321" fmla="*/ 881168 h 6319027"/>
              <a:gd name="connsiteX5322" fmla="*/ 3989251 w 6319932"/>
              <a:gd name="connsiteY5322" fmla="*/ 884875 h 6319027"/>
              <a:gd name="connsiteX5323" fmla="*/ 3985546 w 6319932"/>
              <a:gd name="connsiteY5323" fmla="*/ 881168 h 6319027"/>
              <a:gd name="connsiteX5324" fmla="*/ 3989251 w 6319932"/>
              <a:gd name="connsiteY5324" fmla="*/ 877462 h 6319027"/>
              <a:gd name="connsiteX5325" fmla="*/ 2330679 w 6319932"/>
              <a:gd name="connsiteY5325" fmla="*/ 877462 h 6319027"/>
              <a:gd name="connsiteX5326" fmla="*/ 2334385 w 6319932"/>
              <a:gd name="connsiteY5326" fmla="*/ 881169 h 6319027"/>
              <a:gd name="connsiteX5327" fmla="*/ 2330679 w 6319932"/>
              <a:gd name="connsiteY5327" fmla="*/ 884876 h 6319027"/>
              <a:gd name="connsiteX5328" fmla="*/ 2326974 w 6319932"/>
              <a:gd name="connsiteY5328" fmla="*/ 881169 h 6319027"/>
              <a:gd name="connsiteX5329" fmla="*/ 2330679 w 6319932"/>
              <a:gd name="connsiteY5329" fmla="*/ 877462 h 6319027"/>
              <a:gd name="connsiteX5330" fmla="*/ 1846603 w 6319932"/>
              <a:gd name="connsiteY5330" fmla="*/ 873506 h 6319027"/>
              <a:gd name="connsiteX5331" fmla="*/ 1857879 w 6319932"/>
              <a:gd name="connsiteY5331" fmla="*/ 884777 h 6319027"/>
              <a:gd name="connsiteX5332" fmla="*/ 1846603 w 6319932"/>
              <a:gd name="connsiteY5332" fmla="*/ 896056 h 6319027"/>
              <a:gd name="connsiteX5333" fmla="*/ 1835327 w 6319932"/>
              <a:gd name="connsiteY5333" fmla="*/ 884777 h 6319027"/>
              <a:gd name="connsiteX5334" fmla="*/ 1846603 w 6319932"/>
              <a:gd name="connsiteY5334" fmla="*/ 873506 h 6319027"/>
              <a:gd name="connsiteX5335" fmla="*/ 4473328 w 6319932"/>
              <a:gd name="connsiteY5335" fmla="*/ 873503 h 6319027"/>
              <a:gd name="connsiteX5336" fmla="*/ 4484604 w 6319932"/>
              <a:gd name="connsiteY5336" fmla="*/ 884776 h 6319027"/>
              <a:gd name="connsiteX5337" fmla="*/ 4473328 w 6319932"/>
              <a:gd name="connsiteY5337" fmla="*/ 896054 h 6319027"/>
              <a:gd name="connsiteX5338" fmla="*/ 4462052 w 6319932"/>
              <a:gd name="connsiteY5338" fmla="*/ 884776 h 6319027"/>
              <a:gd name="connsiteX5339" fmla="*/ 4473328 w 6319932"/>
              <a:gd name="connsiteY5339" fmla="*/ 873503 h 6319027"/>
              <a:gd name="connsiteX5340" fmla="*/ 4235355 w 6319932"/>
              <a:gd name="connsiteY5340" fmla="*/ 866757 h 6319027"/>
              <a:gd name="connsiteX5341" fmla="*/ 4242884 w 6319932"/>
              <a:gd name="connsiteY5341" fmla="*/ 874287 h 6319027"/>
              <a:gd name="connsiteX5342" fmla="*/ 4235355 w 6319932"/>
              <a:gd name="connsiteY5342" fmla="*/ 881814 h 6319027"/>
              <a:gd name="connsiteX5343" fmla="*/ 4227826 w 6319932"/>
              <a:gd name="connsiteY5343" fmla="*/ 874287 h 6319027"/>
              <a:gd name="connsiteX5344" fmla="*/ 4235355 w 6319932"/>
              <a:gd name="connsiteY5344" fmla="*/ 866757 h 6319027"/>
              <a:gd name="connsiteX5345" fmla="*/ 2084576 w 6319932"/>
              <a:gd name="connsiteY5345" fmla="*/ 866757 h 6319027"/>
              <a:gd name="connsiteX5346" fmla="*/ 2092105 w 6319932"/>
              <a:gd name="connsiteY5346" fmla="*/ 874287 h 6319027"/>
              <a:gd name="connsiteX5347" fmla="*/ 2084576 w 6319932"/>
              <a:gd name="connsiteY5347" fmla="*/ 881815 h 6319027"/>
              <a:gd name="connsiteX5348" fmla="*/ 2077047 w 6319932"/>
              <a:gd name="connsiteY5348" fmla="*/ 874287 h 6319027"/>
              <a:gd name="connsiteX5349" fmla="*/ 2084576 w 6319932"/>
              <a:gd name="connsiteY5349" fmla="*/ 866757 h 6319027"/>
              <a:gd name="connsiteX5350" fmla="*/ 1480178 w 6319932"/>
              <a:gd name="connsiteY5350" fmla="*/ 865175 h 6319027"/>
              <a:gd name="connsiteX5351" fmla="*/ 1498541 w 6319932"/>
              <a:gd name="connsiteY5351" fmla="*/ 883535 h 6319027"/>
              <a:gd name="connsiteX5352" fmla="*/ 1480178 w 6319932"/>
              <a:gd name="connsiteY5352" fmla="*/ 901901 h 6319027"/>
              <a:gd name="connsiteX5353" fmla="*/ 1461815 w 6319932"/>
              <a:gd name="connsiteY5353" fmla="*/ 883535 h 6319027"/>
              <a:gd name="connsiteX5354" fmla="*/ 1480178 w 6319932"/>
              <a:gd name="connsiteY5354" fmla="*/ 865175 h 6319027"/>
              <a:gd name="connsiteX5355" fmla="*/ 4839753 w 6319932"/>
              <a:gd name="connsiteY5355" fmla="*/ 865173 h 6319027"/>
              <a:gd name="connsiteX5356" fmla="*/ 4858115 w 6319932"/>
              <a:gd name="connsiteY5356" fmla="*/ 883532 h 6319027"/>
              <a:gd name="connsiteX5357" fmla="*/ 4839753 w 6319932"/>
              <a:gd name="connsiteY5357" fmla="*/ 901898 h 6319027"/>
              <a:gd name="connsiteX5358" fmla="*/ 4821390 w 6319932"/>
              <a:gd name="connsiteY5358" fmla="*/ 883532 h 6319027"/>
              <a:gd name="connsiteX5359" fmla="*/ 4839753 w 6319932"/>
              <a:gd name="connsiteY5359" fmla="*/ 865173 h 6319027"/>
              <a:gd name="connsiteX5360" fmla="*/ 5317716 w 6319932"/>
              <a:gd name="connsiteY5360" fmla="*/ 860731 h 6319027"/>
              <a:gd name="connsiteX5361" fmla="*/ 5346555 w 6319932"/>
              <a:gd name="connsiteY5361" fmla="*/ 889568 h 6319027"/>
              <a:gd name="connsiteX5362" fmla="*/ 5317716 w 6319932"/>
              <a:gd name="connsiteY5362" fmla="*/ 918407 h 6319027"/>
              <a:gd name="connsiteX5363" fmla="*/ 5288878 w 6319932"/>
              <a:gd name="connsiteY5363" fmla="*/ 889568 h 6319027"/>
              <a:gd name="connsiteX5364" fmla="*/ 5317716 w 6319932"/>
              <a:gd name="connsiteY5364" fmla="*/ 860731 h 6319027"/>
              <a:gd name="connsiteX5365" fmla="*/ 1002215 w 6319932"/>
              <a:gd name="connsiteY5365" fmla="*/ 860580 h 6319027"/>
              <a:gd name="connsiteX5366" fmla="*/ 1031209 w 6319932"/>
              <a:gd name="connsiteY5366" fmla="*/ 889573 h 6319027"/>
              <a:gd name="connsiteX5367" fmla="*/ 1002215 w 6319932"/>
              <a:gd name="connsiteY5367" fmla="*/ 918566 h 6319027"/>
              <a:gd name="connsiteX5368" fmla="*/ 973221 w 6319932"/>
              <a:gd name="connsiteY5368" fmla="*/ 889573 h 6319027"/>
              <a:gd name="connsiteX5369" fmla="*/ 1002215 w 6319932"/>
              <a:gd name="connsiteY5369" fmla="*/ 860580 h 6319027"/>
              <a:gd name="connsiteX5370" fmla="*/ 3889078 w 6319932"/>
              <a:gd name="connsiteY5370" fmla="*/ 843544 h 6319027"/>
              <a:gd name="connsiteX5371" fmla="*/ 3892698 w 6319932"/>
              <a:gd name="connsiteY5371" fmla="*/ 847163 h 6319027"/>
              <a:gd name="connsiteX5372" fmla="*/ 3889078 w 6319932"/>
              <a:gd name="connsiteY5372" fmla="*/ 850784 h 6319027"/>
              <a:gd name="connsiteX5373" fmla="*/ 3885458 w 6319932"/>
              <a:gd name="connsiteY5373" fmla="*/ 847163 h 6319027"/>
              <a:gd name="connsiteX5374" fmla="*/ 3889078 w 6319932"/>
              <a:gd name="connsiteY5374" fmla="*/ 843544 h 6319027"/>
              <a:gd name="connsiteX5375" fmla="*/ 2430853 w 6319932"/>
              <a:gd name="connsiteY5375" fmla="*/ 843544 h 6319027"/>
              <a:gd name="connsiteX5376" fmla="*/ 2434473 w 6319932"/>
              <a:gd name="connsiteY5376" fmla="*/ 847163 h 6319027"/>
              <a:gd name="connsiteX5377" fmla="*/ 2430853 w 6319932"/>
              <a:gd name="connsiteY5377" fmla="*/ 850785 h 6319027"/>
              <a:gd name="connsiteX5378" fmla="*/ 2427233 w 6319932"/>
              <a:gd name="connsiteY5378" fmla="*/ 847163 h 6319027"/>
              <a:gd name="connsiteX5379" fmla="*/ 2430853 w 6319932"/>
              <a:gd name="connsiteY5379" fmla="*/ 843544 h 6319027"/>
              <a:gd name="connsiteX5380" fmla="*/ 1345100 w 6319932"/>
              <a:gd name="connsiteY5380" fmla="*/ 837849 h 6319027"/>
              <a:gd name="connsiteX5381" fmla="*/ 1366803 w 6319932"/>
              <a:gd name="connsiteY5381" fmla="*/ 859549 h 6319027"/>
              <a:gd name="connsiteX5382" fmla="*/ 1345100 w 6319932"/>
              <a:gd name="connsiteY5382" fmla="*/ 881252 h 6319027"/>
              <a:gd name="connsiteX5383" fmla="*/ 1323398 w 6319932"/>
              <a:gd name="connsiteY5383" fmla="*/ 859549 h 6319027"/>
              <a:gd name="connsiteX5384" fmla="*/ 1345100 w 6319932"/>
              <a:gd name="connsiteY5384" fmla="*/ 837849 h 6319027"/>
              <a:gd name="connsiteX5385" fmla="*/ 4974831 w 6319932"/>
              <a:gd name="connsiteY5385" fmla="*/ 837846 h 6319027"/>
              <a:gd name="connsiteX5386" fmla="*/ 4996533 w 6319932"/>
              <a:gd name="connsiteY5386" fmla="*/ 859547 h 6319027"/>
              <a:gd name="connsiteX5387" fmla="*/ 4974831 w 6319932"/>
              <a:gd name="connsiteY5387" fmla="*/ 881250 h 6319027"/>
              <a:gd name="connsiteX5388" fmla="*/ 4953128 w 6319932"/>
              <a:gd name="connsiteY5388" fmla="*/ 859547 h 6319027"/>
              <a:gd name="connsiteX5389" fmla="*/ 4974831 w 6319932"/>
              <a:gd name="connsiteY5389" fmla="*/ 837846 h 6319027"/>
              <a:gd name="connsiteX5390" fmla="*/ 1705516 w 6319932"/>
              <a:gd name="connsiteY5390" fmla="*/ 836723 h 6319027"/>
              <a:gd name="connsiteX5391" fmla="*/ 1720735 w 6319932"/>
              <a:gd name="connsiteY5391" fmla="*/ 851942 h 6319027"/>
              <a:gd name="connsiteX5392" fmla="*/ 1705516 w 6319932"/>
              <a:gd name="connsiteY5392" fmla="*/ 867161 h 6319027"/>
              <a:gd name="connsiteX5393" fmla="*/ 1690296 w 6319932"/>
              <a:gd name="connsiteY5393" fmla="*/ 851942 h 6319027"/>
              <a:gd name="connsiteX5394" fmla="*/ 1705516 w 6319932"/>
              <a:gd name="connsiteY5394" fmla="*/ 836723 h 6319027"/>
              <a:gd name="connsiteX5395" fmla="*/ 4614416 w 6319932"/>
              <a:gd name="connsiteY5395" fmla="*/ 836722 h 6319027"/>
              <a:gd name="connsiteX5396" fmla="*/ 4629635 w 6319932"/>
              <a:gd name="connsiteY5396" fmla="*/ 851940 h 6319027"/>
              <a:gd name="connsiteX5397" fmla="*/ 4614416 w 6319932"/>
              <a:gd name="connsiteY5397" fmla="*/ 867161 h 6319027"/>
              <a:gd name="connsiteX5398" fmla="*/ 4599196 w 6319932"/>
              <a:gd name="connsiteY5398" fmla="*/ 851940 h 6319027"/>
              <a:gd name="connsiteX5399" fmla="*/ 4614416 w 6319932"/>
              <a:gd name="connsiteY5399" fmla="*/ 836722 h 6319027"/>
              <a:gd name="connsiteX5400" fmla="*/ 2181218 w 6319932"/>
              <a:gd name="connsiteY5400" fmla="*/ 823460 h 6319027"/>
              <a:gd name="connsiteX5401" fmla="*/ 2189019 w 6319932"/>
              <a:gd name="connsiteY5401" fmla="*/ 831259 h 6319027"/>
              <a:gd name="connsiteX5402" fmla="*/ 2181218 w 6319932"/>
              <a:gd name="connsiteY5402" fmla="*/ 839061 h 6319027"/>
              <a:gd name="connsiteX5403" fmla="*/ 2173418 w 6319932"/>
              <a:gd name="connsiteY5403" fmla="*/ 831259 h 6319027"/>
              <a:gd name="connsiteX5404" fmla="*/ 2181218 w 6319932"/>
              <a:gd name="connsiteY5404" fmla="*/ 823460 h 6319027"/>
              <a:gd name="connsiteX5405" fmla="*/ 4138712 w 6319932"/>
              <a:gd name="connsiteY5405" fmla="*/ 823459 h 6319027"/>
              <a:gd name="connsiteX5406" fmla="*/ 4146513 w 6319932"/>
              <a:gd name="connsiteY5406" fmla="*/ 831258 h 6319027"/>
              <a:gd name="connsiteX5407" fmla="*/ 4138712 w 6319932"/>
              <a:gd name="connsiteY5407" fmla="*/ 839061 h 6319027"/>
              <a:gd name="connsiteX5408" fmla="*/ 4130912 w 6319932"/>
              <a:gd name="connsiteY5408" fmla="*/ 831258 h 6319027"/>
              <a:gd name="connsiteX5409" fmla="*/ 4138712 w 6319932"/>
              <a:gd name="connsiteY5409" fmla="*/ 823459 h 6319027"/>
              <a:gd name="connsiteX5410" fmla="*/ 4380666 w 6319932"/>
              <a:gd name="connsiteY5410" fmla="*/ 822035 h 6319027"/>
              <a:gd name="connsiteX5411" fmla="*/ 4392371 w 6319932"/>
              <a:gd name="connsiteY5411" fmla="*/ 833739 h 6319027"/>
              <a:gd name="connsiteX5412" fmla="*/ 4380666 w 6319932"/>
              <a:gd name="connsiteY5412" fmla="*/ 845444 h 6319027"/>
              <a:gd name="connsiteX5413" fmla="*/ 4368961 w 6319932"/>
              <a:gd name="connsiteY5413" fmla="*/ 833739 h 6319027"/>
              <a:gd name="connsiteX5414" fmla="*/ 4380666 w 6319932"/>
              <a:gd name="connsiteY5414" fmla="*/ 822035 h 6319027"/>
              <a:gd name="connsiteX5415" fmla="*/ 1939266 w 6319932"/>
              <a:gd name="connsiteY5415" fmla="*/ 822035 h 6319027"/>
              <a:gd name="connsiteX5416" fmla="*/ 1950970 w 6319932"/>
              <a:gd name="connsiteY5416" fmla="*/ 833739 h 6319027"/>
              <a:gd name="connsiteX5417" fmla="*/ 1939266 w 6319932"/>
              <a:gd name="connsiteY5417" fmla="*/ 845444 h 6319027"/>
              <a:gd name="connsiteX5418" fmla="*/ 1927561 w 6319932"/>
              <a:gd name="connsiteY5418" fmla="*/ 833739 h 6319027"/>
              <a:gd name="connsiteX5419" fmla="*/ 1939266 w 6319932"/>
              <a:gd name="connsiteY5419" fmla="*/ 822035 h 6319027"/>
              <a:gd name="connsiteX5420" fmla="*/ 3787516 w 6319932"/>
              <a:gd name="connsiteY5420" fmla="*/ 814388 h 6319027"/>
              <a:gd name="connsiteX5421" fmla="*/ 3790691 w 6319932"/>
              <a:gd name="connsiteY5421" fmla="*/ 817563 h 6319027"/>
              <a:gd name="connsiteX5422" fmla="*/ 3787516 w 6319932"/>
              <a:gd name="connsiteY5422" fmla="*/ 820739 h 6319027"/>
              <a:gd name="connsiteX5423" fmla="*/ 3784341 w 6319932"/>
              <a:gd name="connsiteY5423" fmla="*/ 817563 h 6319027"/>
              <a:gd name="connsiteX5424" fmla="*/ 3787516 w 6319932"/>
              <a:gd name="connsiteY5424" fmla="*/ 814388 h 6319027"/>
              <a:gd name="connsiteX5425" fmla="*/ 2532415 w 6319932"/>
              <a:gd name="connsiteY5425" fmla="*/ 813944 h 6319027"/>
              <a:gd name="connsiteX5426" fmla="*/ 2536035 w 6319932"/>
              <a:gd name="connsiteY5426" fmla="*/ 817563 h 6319027"/>
              <a:gd name="connsiteX5427" fmla="*/ 2532415 w 6319932"/>
              <a:gd name="connsiteY5427" fmla="*/ 821185 h 6319027"/>
              <a:gd name="connsiteX5428" fmla="*/ 2528795 w 6319932"/>
              <a:gd name="connsiteY5428" fmla="*/ 817563 h 6319027"/>
              <a:gd name="connsiteX5429" fmla="*/ 2532415 w 6319932"/>
              <a:gd name="connsiteY5429" fmla="*/ 813944 h 6319027"/>
              <a:gd name="connsiteX5430" fmla="*/ 5108150 w 6319932"/>
              <a:gd name="connsiteY5430" fmla="*/ 812884 h 6319027"/>
              <a:gd name="connsiteX5431" fmla="*/ 5133042 w 6319932"/>
              <a:gd name="connsiteY5431" fmla="*/ 837776 h 6319027"/>
              <a:gd name="connsiteX5432" fmla="*/ 5108150 w 6319932"/>
              <a:gd name="connsiteY5432" fmla="*/ 862669 h 6319027"/>
              <a:gd name="connsiteX5433" fmla="*/ 5083258 w 6319932"/>
              <a:gd name="connsiteY5433" fmla="*/ 837776 h 6319027"/>
              <a:gd name="connsiteX5434" fmla="*/ 5108150 w 6319932"/>
              <a:gd name="connsiteY5434" fmla="*/ 812884 h 6319027"/>
              <a:gd name="connsiteX5435" fmla="*/ 1211781 w 6319932"/>
              <a:gd name="connsiteY5435" fmla="*/ 812575 h 6319027"/>
              <a:gd name="connsiteX5436" fmla="*/ 1236986 w 6319932"/>
              <a:gd name="connsiteY5436" fmla="*/ 837780 h 6319027"/>
              <a:gd name="connsiteX5437" fmla="*/ 1211781 w 6319932"/>
              <a:gd name="connsiteY5437" fmla="*/ 862985 h 6319027"/>
              <a:gd name="connsiteX5438" fmla="*/ 1186576 w 6319932"/>
              <a:gd name="connsiteY5438" fmla="*/ 837780 h 6319027"/>
              <a:gd name="connsiteX5439" fmla="*/ 1211781 w 6319932"/>
              <a:gd name="connsiteY5439" fmla="*/ 812575 h 6319027"/>
              <a:gd name="connsiteX5440" fmla="*/ 1566456 w 6319932"/>
              <a:gd name="connsiteY5440" fmla="*/ 803890 h 6319027"/>
              <a:gd name="connsiteX5441" fmla="*/ 1584884 w 6319932"/>
              <a:gd name="connsiteY5441" fmla="*/ 822321 h 6319027"/>
              <a:gd name="connsiteX5442" fmla="*/ 1566456 w 6319932"/>
              <a:gd name="connsiteY5442" fmla="*/ 840747 h 6319027"/>
              <a:gd name="connsiteX5443" fmla="*/ 1548029 w 6319932"/>
              <a:gd name="connsiteY5443" fmla="*/ 822321 h 6319027"/>
              <a:gd name="connsiteX5444" fmla="*/ 1566456 w 6319932"/>
              <a:gd name="connsiteY5444" fmla="*/ 803890 h 6319027"/>
              <a:gd name="connsiteX5445" fmla="*/ 4753474 w 6319932"/>
              <a:gd name="connsiteY5445" fmla="*/ 803889 h 6319027"/>
              <a:gd name="connsiteX5446" fmla="*/ 4771901 w 6319932"/>
              <a:gd name="connsiteY5446" fmla="*/ 822316 h 6319027"/>
              <a:gd name="connsiteX5447" fmla="*/ 4753474 w 6319932"/>
              <a:gd name="connsiteY5447" fmla="*/ 840744 h 6319027"/>
              <a:gd name="connsiteX5448" fmla="*/ 4735047 w 6319932"/>
              <a:gd name="connsiteY5448" fmla="*/ 822316 h 6319027"/>
              <a:gd name="connsiteX5449" fmla="*/ 4753474 w 6319932"/>
              <a:gd name="connsiteY5449" fmla="*/ 803889 h 6319027"/>
              <a:gd name="connsiteX5450" fmla="*/ 1080111 w 6319932"/>
              <a:gd name="connsiteY5450" fmla="*/ 789154 h 6319027"/>
              <a:gd name="connsiteX5451" fmla="*/ 1108951 w 6319932"/>
              <a:gd name="connsiteY5451" fmla="*/ 817992 h 6319027"/>
              <a:gd name="connsiteX5452" fmla="*/ 1080111 w 6319932"/>
              <a:gd name="connsiteY5452" fmla="*/ 846830 h 6319027"/>
              <a:gd name="connsiteX5453" fmla="*/ 1051274 w 6319932"/>
              <a:gd name="connsiteY5453" fmla="*/ 817992 h 6319027"/>
              <a:gd name="connsiteX5454" fmla="*/ 1080111 w 6319932"/>
              <a:gd name="connsiteY5454" fmla="*/ 789154 h 6319027"/>
              <a:gd name="connsiteX5455" fmla="*/ 5239819 w 6319932"/>
              <a:gd name="connsiteY5455" fmla="*/ 789149 h 6319027"/>
              <a:gd name="connsiteX5456" fmla="*/ 5268657 w 6319932"/>
              <a:gd name="connsiteY5456" fmla="*/ 817987 h 6319027"/>
              <a:gd name="connsiteX5457" fmla="*/ 5239819 w 6319932"/>
              <a:gd name="connsiteY5457" fmla="*/ 846825 h 6319027"/>
              <a:gd name="connsiteX5458" fmla="*/ 5210981 w 6319932"/>
              <a:gd name="connsiteY5458" fmla="*/ 817987 h 6319027"/>
              <a:gd name="connsiteX5459" fmla="*/ 5239819 w 6319932"/>
              <a:gd name="connsiteY5459" fmla="*/ 789149 h 6319027"/>
              <a:gd name="connsiteX5460" fmla="*/ 2635171 w 6319932"/>
              <a:gd name="connsiteY5460" fmla="*/ 788715 h 6319027"/>
              <a:gd name="connsiteX5461" fmla="*/ 2638877 w 6319932"/>
              <a:gd name="connsiteY5461" fmla="*/ 792419 h 6319027"/>
              <a:gd name="connsiteX5462" fmla="*/ 2635171 w 6319932"/>
              <a:gd name="connsiteY5462" fmla="*/ 796124 h 6319027"/>
              <a:gd name="connsiteX5463" fmla="*/ 2631466 w 6319932"/>
              <a:gd name="connsiteY5463" fmla="*/ 792419 h 6319027"/>
              <a:gd name="connsiteX5464" fmla="*/ 2635171 w 6319932"/>
              <a:gd name="connsiteY5464" fmla="*/ 788715 h 6319027"/>
              <a:gd name="connsiteX5465" fmla="*/ 3684760 w 6319932"/>
              <a:gd name="connsiteY5465" fmla="*/ 788713 h 6319027"/>
              <a:gd name="connsiteX5466" fmla="*/ 3688466 w 6319932"/>
              <a:gd name="connsiteY5466" fmla="*/ 792419 h 6319027"/>
              <a:gd name="connsiteX5467" fmla="*/ 3684760 w 6319932"/>
              <a:gd name="connsiteY5467" fmla="*/ 796124 h 6319027"/>
              <a:gd name="connsiteX5468" fmla="*/ 3681055 w 6319932"/>
              <a:gd name="connsiteY5468" fmla="*/ 792419 h 6319027"/>
              <a:gd name="connsiteX5469" fmla="*/ 3684760 w 6319932"/>
              <a:gd name="connsiteY5469" fmla="*/ 788713 h 6319027"/>
              <a:gd name="connsiteX5470" fmla="*/ 2279578 w 6319932"/>
              <a:gd name="connsiteY5470" fmla="*/ 784715 h 6319027"/>
              <a:gd name="connsiteX5471" fmla="*/ 2287183 w 6319932"/>
              <a:gd name="connsiteY5471" fmla="*/ 792315 h 6319027"/>
              <a:gd name="connsiteX5472" fmla="*/ 2279578 w 6319932"/>
              <a:gd name="connsiteY5472" fmla="*/ 799919 h 6319027"/>
              <a:gd name="connsiteX5473" fmla="*/ 2271974 w 6319932"/>
              <a:gd name="connsiteY5473" fmla="*/ 792315 h 6319027"/>
              <a:gd name="connsiteX5474" fmla="*/ 2279578 w 6319932"/>
              <a:gd name="connsiteY5474" fmla="*/ 784715 h 6319027"/>
              <a:gd name="connsiteX5475" fmla="*/ 4040353 w 6319932"/>
              <a:gd name="connsiteY5475" fmla="*/ 784712 h 6319027"/>
              <a:gd name="connsiteX5476" fmla="*/ 4047958 w 6319932"/>
              <a:gd name="connsiteY5476" fmla="*/ 792315 h 6319027"/>
              <a:gd name="connsiteX5477" fmla="*/ 4040353 w 6319932"/>
              <a:gd name="connsiteY5477" fmla="*/ 799919 h 6319027"/>
              <a:gd name="connsiteX5478" fmla="*/ 4032749 w 6319932"/>
              <a:gd name="connsiteY5478" fmla="*/ 792315 h 6319027"/>
              <a:gd name="connsiteX5479" fmla="*/ 4040353 w 6319932"/>
              <a:gd name="connsiteY5479" fmla="*/ 784712 h 6319027"/>
              <a:gd name="connsiteX5480" fmla="*/ 4523842 w 6319932"/>
              <a:gd name="connsiteY5480" fmla="*/ 782064 h 6319027"/>
              <a:gd name="connsiteX5481" fmla="*/ 4539061 w 6319932"/>
              <a:gd name="connsiteY5481" fmla="*/ 797282 h 6319027"/>
              <a:gd name="connsiteX5482" fmla="*/ 4523842 w 6319932"/>
              <a:gd name="connsiteY5482" fmla="*/ 812499 h 6319027"/>
              <a:gd name="connsiteX5483" fmla="*/ 4508622 w 6319932"/>
              <a:gd name="connsiteY5483" fmla="*/ 797282 h 6319027"/>
              <a:gd name="connsiteX5484" fmla="*/ 4523842 w 6319932"/>
              <a:gd name="connsiteY5484" fmla="*/ 782064 h 6319027"/>
              <a:gd name="connsiteX5485" fmla="*/ 1796089 w 6319932"/>
              <a:gd name="connsiteY5485" fmla="*/ 782064 h 6319027"/>
              <a:gd name="connsiteX5486" fmla="*/ 1811308 w 6319932"/>
              <a:gd name="connsiteY5486" fmla="*/ 797285 h 6319027"/>
              <a:gd name="connsiteX5487" fmla="*/ 1796089 w 6319932"/>
              <a:gd name="connsiteY5487" fmla="*/ 812502 h 6319027"/>
              <a:gd name="connsiteX5488" fmla="*/ 1780869 w 6319932"/>
              <a:gd name="connsiteY5488" fmla="*/ 797285 h 6319027"/>
              <a:gd name="connsiteX5489" fmla="*/ 1796089 w 6319932"/>
              <a:gd name="connsiteY5489" fmla="*/ 782064 h 6319027"/>
              <a:gd name="connsiteX5490" fmla="*/ 2033908 w 6319932"/>
              <a:gd name="connsiteY5490" fmla="*/ 774757 h 6319027"/>
              <a:gd name="connsiteX5491" fmla="*/ 2045612 w 6319932"/>
              <a:gd name="connsiteY5491" fmla="*/ 786476 h 6319027"/>
              <a:gd name="connsiteX5492" fmla="*/ 2033908 w 6319932"/>
              <a:gd name="connsiteY5492" fmla="*/ 798181 h 6319027"/>
              <a:gd name="connsiteX5493" fmla="*/ 2022203 w 6319932"/>
              <a:gd name="connsiteY5493" fmla="*/ 786476 h 6319027"/>
              <a:gd name="connsiteX5494" fmla="*/ 2033908 w 6319932"/>
              <a:gd name="connsiteY5494" fmla="*/ 774757 h 6319027"/>
              <a:gd name="connsiteX5495" fmla="*/ 4286023 w 6319932"/>
              <a:gd name="connsiteY5495" fmla="*/ 774755 h 6319027"/>
              <a:gd name="connsiteX5496" fmla="*/ 4297728 w 6319932"/>
              <a:gd name="connsiteY5496" fmla="*/ 786473 h 6319027"/>
              <a:gd name="connsiteX5497" fmla="*/ 4286023 w 6319932"/>
              <a:gd name="connsiteY5497" fmla="*/ 798179 h 6319027"/>
              <a:gd name="connsiteX5498" fmla="*/ 4274318 w 6319932"/>
              <a:gd name="connsiteY5498" fmla="*/ 786473 h 6319027"/>
              <a:gd name="connsiteX5499" fmla="*/ 4286023 w 6319932"/>
              <a:gd name="connsiteY5499" fmla="*/ 774755 h 6319027"/>
              <a:gd name="connsiteX5500" fmla="*/ 4890611 w 6319932"/>
              <a:gd name="connsiteY5500" fmla="*/ 773811 h 6319027"/>
              <a:gd name="connsiteX5501" fmla="*/ 4912313 w 6319932"/>
              <a:gd name="connsiteY5501" fmla="*/ 795525 h 6319027"/>
              <a:gd name="connsiteX5502" fmla="*/ 4890611 w 6319932"/>
              <a:gd name="connsiteY5502" fmla="*/ 817228 h 6319027"/>
              <a:gd name="connsiteX5503" fmla="*/ 4868909 w 6319932"/>
              <a:gd name="connsiteY5503" fmla="*/ 795525 h 6319027"/>
              <a:gd name="connsiteX5504" fmla="*/ 4890611 w 6319932"/>
              <a:gd name="connsiteY5504" fmla="*/ 773811 h 6319027"/>
              <a:gd name="connsiteX5505" fmla="*/ 1429320 w 6319932"/>
              <a:gd name="connsiteY5505" fmla="*/ 773494 h 6319027"/>
              <a:gd name="connsiteX5506" fmla="*/ 1451343 w 6319932"/>
              <a:gd name="connsiteY5506" fmla="*/ 795530 h 6319027"/>
              <a:gd name="connsiteX5507" fmla="*/ 1429320 w 6319932"/>
              <a:gd name="connsiteY5507" fmla="*/ 817552 h 6319027"/>
              <a:gd name="connsiteX5508" fmla="*/ 1407297 w 6319932"/>
              <a:gd name="connsiteY5508" fmla="*/ 795530 h 6319027"/>
              <a:gd name="connsiteX5509" fmla="*/ 1429320 w 6319932"/>
              <a:gd name="connsiteY5509" fmla="*/ 773494 h 6319027"/>
              <a:gd name="connsiteX5510" fmla="*/ 3581005 w 6319932"/>
              <a:gd name="connsiteY5510" fmla="*/ 768146 h 6319027"/>
              <a:gd name="connsiteX5511" fmla="*/ 3584625 w 6319932"/>
              <a:gd name="connsiteY5511" fmla="*/ 771766 h 6319027"/>
              <a:gd name="connsiteX5512" fmla="*/ 3581005 w 6319932"/>
              <a:gd name="connsiteY5512" fmla="*/ 775386 h 6319027"/>
              <a:gd name="connsiteX5513" fmla="*/ 3577385 w 6319932"/>
              <a:gd name="connsiteY5513" fmla="*/ 771766 h 6319027"/>
              <a:gd name="connsiteX5514" fmla="*/ 3581005 w 6319932"/>
              <a:gd name="connsiteY5514" fmla="*/ 768146 h 6319027"/>
              <a:gd name="connsiteX5515" fmla="*/ 2738926 w 6319932"/>
              <a:gd name="connsiteY5515" fmla="*/ 768060 h 6319027"/>
              <a:gd name="connsiteX5516" fmla="*/ 2742632 w 6319932"/>
              <a:gd name="connsiteY5516" fmla="*/ 771766 h 6319027"/>
              <a:gd name="connsiteX5517" fmla="*/ 2738926 w 6319932"/>
              <a:gd name="connsiteY5517" fmla="*/ 775472 h 6319027"/>
              <a:gd name="connsiteX5518" fmla="*/ 2735221 w 6319932"/>
              <a:gd name="connsiteY5518" fmla="*/ 771766 h 6319027"/>
              <a:gd name="connsiteX5519" fmla="*/ 2738926 w 6319932"/>
              <a:gd name="connsiteY5519" fmla="*/ 768060 h 6319027"/>
              <a:gd name="connsiteX5520" fmla="*/ 3476448 w 6319932"/>
              <a:gd name="connsiteY5520" fmla="*/ 751968 h 6319027"/>
              <a:gd name="connsiteX5521" fmla="*/ 3480153 w 6319932"/>
              <a:gd name="connsiteY5521" fmla="*/ 755671 h 6319027"/>
              <a:gd name="connsiteX5522" fmla="*/ 3476448 w 6319932"/>
              <a:gd name="connsiteY5522" fmla="*/ 759377 h 6319027"/>
              <a:gd name="connsiteX5523" fmla="*/ 3472743 w 6319932"/>
              <a:gd name="connsiteY5523" fmla="*/ 755671 h 6319027"/>
              <a:gd name="connsiteX5524" fmla="*/ 3476448 w 6319932"/>
              <a:gd name="connsiteY5524" fmla="*/ 751968 h 6319027"/>
              <a:gd name="connsiteX5525" fmla="*/ 2843482 w 6319932"/>
              <a:gd name="connsiteY5525" fmla="*/ 751968 h 6319027"/>
              <a:gd name="connsiteX5526" fmla="*/ 2847188 w 6319932"/>
              <a:gd name="connsiteY5526" fmla="*/ 755672 h 6319027"/>
              <a:gd name="connsiteX5527" fmla="*/ 2843482 w 6319932"/>
              <a:gd name="connsiteY5527" fmla="*/ 759377 h 6319027"/>
              <a:gd name="connsiteX5528" fmla="*/ 2839777 w 6319932"/>
              <a:gd name="connsiteY5528" fmla="*/ 755672 h 6319027"/>
              <a:gd name="connsiteX5529" fmla="*/ 2843482 w 6319932"/>
              <a:gd name="connsiteY5529" fmla="*/ 751968 h 6319027"/>
              <a:gd name="connsiteX5530" fmla="*/ 2379482 w 6319932"/>
              <a:gd name="connsiteY5530" fmla="*/ 749908 h 6319027"/>
              <a:gd name="connsiteX5531" fmla="*/ 2387087 w 6319932"/>
              <a:gd name="connsiteY5531" fmla="*/ 757512 h 6319027"/>
              <a:gd name="connsiteX5532" fmla="*/ 2379482 w 6319932"/>
              <a:gd name="connsiteY5532" fmla="*/ 765117 h 6319027"/>
              <a:gd name="connsiteX5533" fmla="*/ 2371878 w 6319932"/>
              <a:gd name="connsiteY5533" fmla="*/ 757512 h 6319027"/>
              <a:gd name="connsiteX5534" fmla="*/ 2379482 w 6319932"/>
              <a:gd name="connsiteY5534" fmla="*/ 749908 h 6319027"/>
              <a:gd name="connsiteX5535" fmla="*/ 3940449 w 6319932"/>
              <a:gd name="connsiteY5535" fmla="*/ 749907 h 6319027"/>
              <a:gd name="connsiteX5536" fmla="*/ 3948054 w 6319932"/>
              <a:gd name="connsiteY5536" fmla="*/ 757511 h 6319027"/>
              <a:gd name="connsiteX5537" fmla="*/ 3940449 w 6319932"/>
              <a:gd name="connsiteY5537" fmla="*/ 765115 h 6319027"/>
              <a:gd name="connsiteX5538" fmla="*/ 3932845 w 6319932"/>
              <a:gd name="connsiteY5538" fmla="*/ 757511 h 6319027"/>
              <a:gd name="connsiteX5539" fmla="*/ 3940449 w 6319932"/>
              <a:gd name="connsiteY5539" fmla="*/ 749907 h 6319027"/>
              <a:gd name="connsiteX5540" fmla="*/ 1293996 w 6319932"/>
              <a:gd name="connsiteY5540" fmla="*/ 746365 h 6319027"/>
              <a:gd name="connsiteX5541" fmla="*/ 1318827 w 6319932"/>
              <a:gd name="connsiteY5541" fmla="*/ 771196 h 6319027"/>
              <a:gd name="connsiteX5542" fmla="*/ 1293996 w 6319932"/>
              <a:gd name="connsiteY5542" fmla="*/ 796035 h 6319027"/>
              <a:gd name="connsiteX5543" fmla="*/ 1269165 w 6319932"/>
              <a:gd name="connsiteY5543" fmla="*/ 771196 h 6319027"/>
              <a:gd name="connsiteX5544" fmla="*/ 1293996 w 6319932"/>
              <a:gd name="connsiteY5544" fmla="*/ 746365 h 6319027"/>
              <a:gd name="connsiteX5545" fmla="*/ 5025935 w 6319932"/>
              <a:gd name="connsiteY5545" fmla="*/ 746362 h 6319027"/>
              <a:gd name="connsiteX5546" fmla="*/ 5050766 w 6319932"/>
              <a:gd name="connsiteY5546" fmla="*/ 771193 h 6319027"/>
              <a:gd name="connsiteX5547" fmla="*/ 5025935 w 6319932"/>
              <a:gd name="connsiteY5547" fmla="*/ 796031 h 6319027"/>
              <a:gd name="connsiteX5548" fmla="*/ 5001104 w 6319932"/>
              <a:gd name="connsiteY5548" fmla="*/ 771193 h 6319027"/>
              <a:gd name="connsiteX5549" fmla="*/ 5025935 w 6319932"/>
              <a:gd name="connsiteY5549" fmla="*/ 746362 h 6319027"/>
              <a:gd name="connsiteX5550" fmla="*/ 1654963 w 6319932"/>
              <a:gd name="connsiteY5550" fmla="*/ 745930 h 6319027"/>
              <a:gd name="connsiteX5551" fmla="*/ 1673391 w 6319932"/>
              <a:gd name="connsiteY5551" fmla="*/ 764357 h 6319027"/>
              <a:gd name="connsiteX5552" fmla="*/ 1654963 w 6319932"/>
              <a:gd name="connsiteY5552" fmla="*/ 782798 h 6319027"/>
              <a:gd name="connsiteX5553" fmla="*/ 1636536 w 6319932"/>
              <a:gd name="connsiteY5553" fmla="*/ 764357 h 6319027"/>
              <a:gd name="connsiteX5554" fmla="*/ 1654963 w 6319932"/>
              <a:gd name="connsiteY5554" fmla="*/ 745930 h 6319027"/>
              <a:gd name="connsiteX5555" fmla="*/ 4664967 w 6319932"/>
              <a:gd name="connsiteY5555" fmla="*/ 745928 h 6319027"/>
              <a:gd name="connsiteX5556" fmla="*/ 4683395 w 6319932"/>
              <a:gd name="connsiteY5556" fmla="*/ 764355 h 6319027"/>
              <a:gd name="connsiteX5557" fmla="*/ 4664967 w 6319932"/>
              <a:gd name="connsiteY5557" fmla="*/ 782795 h 6319027"/>
              <a:gd name="connsiteX5558" fmla="*/ 4646540 w 6319932"/>
              <a:gd name="connsiteY5558" fmla="*/ 764355 h 6319027"/>
              <a:gd name="connsiteX5559" fmla="*/ 4664967 w 6319932"/>
              <a:gd name="connsiteY5559" fmla="*/ 745928 h 6319027"/>
              <a:gd name="connsiteX5560" fmla="*/ 2948641 w 6319932"/>
              <a:gd name="connsiteY5560" fmla="*/ 740450 h 6319027"/>
              <a:gd name="connsiteX5561" fmla="*/ 2952347 w 6319932"/>
              <a:gd name="connsiteY5561" fmla="*/ 744155 h 6319027"/>
              <a:gd name="connsiteX5562" fmla="*/ 2948641 w 6319932"/>
              <a:gd name="connsiteY5562" fmla="*/ 747861 h 6319027"/>
              <a:gd name="connsiteX5563" fmla="*/ 2944936 w 6319932"/>
              <a:gd name="connsiteY5563" fmla="*/ 744155 h 6319027"/>
              <a:gd name="connsiteX5564" fmla="*/ 2948641 w 6319932"/>
              <a:gd name="connsiteY5564" fmla="*/ 740450 h 6319027"/>
              <a:gd name="connsiteX5565" fmla="*/ 3371289 w 6319932"/>
              <a:gd name="connsiteY5565" fmla="*/ 740450 h 6319027"/>
              <a:gd name="connsiteX5566" fmla="*/ 3374995 w 6319932"/>
              <a:gd name="connsiteY5566" fmla="*/ 744155 h 6319027"/>
              <a:gd name="connsiteX5567" fmla="*/ 3371289 w 6319932"/>
              <a:gd name="connsiteY5567" fmla="*/ 747861 h 6319027"/>
              <a:gd name="connsiteX5568" fmla="*/ 3367584 w 6319932"/>
              <a:gd name="connsiteY5568" fmla="*/ 744155 h 6319027"/>
              <a:gd name="connsiteX5569" fmla="*/ 3371289 w 6319932"/>
              <a:gd name="connsiteY5569" fmla="*/ 740450 h 6319027"/>
              <a:gd name="connsiteX5570" fmla="*/ 3265728 w 6319932"/>
              <a:gd name="connsiteY5570" fmla="*/ 733532 h 6319027"/>
              <a:gd name="connsiteX5571" fmla="*/ 3269434 w 6319932"/>
              <a:gd name="connsiteY5571" fmla="*/ 737235 h 6319027"/>
              <a:gd name="connsiteX5572" fmla="*/ 3265728 w 6319932"/>
              <a:gd name="connsiteY5572" fmla="*/ 740941 h 6319027"/>
              <a:gd name="connsiteX5573" fmla="*/ 3262023 w 6319932"/>
              <a:gd name="connsiteY5573" fmla="*/ 737235 h 6319027"/>
              <a:gd name="connsiteX5574" fmla="*/ 3265728 w 6319932"/>
              <a:gd name="connsiteY5574" fmla="*/ 733532 h 6319027"/>
              <a:gd name="connsiteX5575" fmla="*/ 3054203 w 6319932"/>
              <a:gd name="connsiteY5575" fmla="*/ 733532 h 6319027"/>
              <a:gd name="connsiteX5576" fmla="*/ 3057909 w 6319932"/>
              <a:gd name="connsiteY5576" fmla="*/ 737237 h 6319027"/>
              <a:gd name="connsiteX5577" fmla="*/ 3054203 w 6319932"/>
              <a:gd name="connsiteY5577" fmla="*/ 740941 h 6319027"/>
              <a:gd name="connsiteX5578" fmla="*/ 3050498 w 6319932"/>
              <a:gd name="connsiteY5578" fmla="*/ 737237 h 6319027"/>
              <a:gd name="connsiteX5579" fmla="*/ 3054203 w 6319932"/>
              <a:gd name="connsiteY5579" fmla="*/ 733532 h 6319027"/>
              <a:gd name="connsiteX5580" fmla="*/ 3159966 w 6319932"/>
              <a:gd name="connsiteY5580" fmla="*/ 731754 h 6319027"/>
              <a:gd name="connsiteX5581" fmla="*/ 3163141 w 6319932"/>
              <a:gd name="connsiteY5581" fmla="*/ 734929 h 6319027"/>
              <a:gd name="connsiteX5582" fmla="*/ 3159966 w 6319932"/>
              <a:gd name="connsiteY5582" fmla="*/ 738104 h 6319027"/>
              <a:gd name="connsiteX5583" fmla="*/ 3156791 w 6319932"/>
              <a:gd name="connsiteY5583" fmla="*/ 734929 h 6319027"/>
              <a:gd name="connsiteX5584" fmla="*/ 3159966 w 6319932"/>
              <a:gd name="connsiteY5584" fmla="*/ 731754 h 6319027"/>
              <a:gd name="connsiteX5585" fmla="*/ 2130377 w 6319932"/>
              <a:gd name="connsiteY5585" fmla="*/ 731699 h 6319027"/>
              <a:gd name="connsiteX5586" fmla="*/ 2141723 w 6319932"/>
              <a:gd name="connsiteY5586" fmla="*/ 743045 h 6319027"/>
              <a:gd name="connsiteX5587" fmla="*/ 2130377 w 6319932"/>
              <a:gd name="connsiteY5587" fmla="*/ 754392 h 6319027"/>
              <a:gd name="connsiteX5588" fmla="*/ 2119031 w 6319932"/>
              <a:gd name="connsiteY5588" fmla="*/ 743045 h 6319027"/>
              <a:gd name="connsiteX5589" fmla="*/ 2130377 w 6319932"/>
              <a:gd name="connsiteY5589" fmla="*/ 731699 h 6319027"/>
              <a:gd name="connsiteX5590" fmla="*/ 4189554 w 6319932"/>
              <a:gd name="connsiteY5590" fmla="*/ 731698 h 6319027"/>
              <a:gd name="connsiteX5591" fmla="*/ 4200900 w 6319932"/>
              <a:gd name="connsiteY5591" fmla="*/ 743043 h 6319027"/>
              <a:gd name="connsiteX5592" fmla="*/ 4189554 w 6319932"/>
              <a:gd name="connsiteY5592" fmla="*/ 754390 h 6319027"/>
              <a:gd name="connsiteX5593" fmla="*/ 4178208 w 6319932"/>
              <a:gd name="connsiteY5593" fmla="*/ 743043 h 6319027"/>
              <a:gd name="connsiteX5594" fmla="*/ 4189554 w 6319932"/>
              <a:gd name="connsiteY5594" fmla="*/ 731698 h 6319027"/>
              <a:gd name="connsiteX5595" fmla="*/ 1888714 w 6319932"/>
              <a:gd name="connsiteY5595" fmla="*/ 730941 h 6319027"/>
              <a:gd name="connsiteX5596" fmla="*/ 1903933 w 6319932"/>
              <a:gd name="connsiteY5596" fmla="*/ 746161 h 6319027"/>
              <a:gd name="connsiteX5597" fmla="*/ 1888714 w 6319932"/>
              <a:gd name="connsiteY5597" fmla="*/ 761380 h 6319027"/>
              <a:gd name="connsiteX5598" fmla="*/ 1873494 w 6319932"/>
              <a:gd name="connsiteY5598" fmla="*/ 746161 h 6319027"/>
              <a:gd name="connsiteX5599" fmla="*/ 1888714 w 6319932"/>
              <a:gd name="connsiteY5599" fmla="*/ 730941 h 6319027"/>
              <a:gd name="connsiteX5600" fmla="*/ 4431217 w 6319932"/>
              <a:gd name="connsiteY5600" fmla="*/ 730939 h 6319027"/>
              <a:gd name="connsiteX5601" fmla="*/ 4446436 w 6319932"/>
              <a:gd name="connsiteY5601" fmla="*/ 746159 h 6319027"/>
              <a:gd name="connsiteX5602" fmla="*/ 4431217 w 6319932"/>
              <a:gd name="connsiteY5602" fmla="*/ 761377 h 6319027"/>
              <a:gd name="connsiteX5603" fmla="*/ 4415997 w 6319932"/>
              <a:gd name="connsiteY5603" fmla="*/ 746159 h 6319027"/>
              <a:gd name="connsiteX5604" fmla="*/ 4431217 w 6319932"/>
              <a:gd name="connsiteY5604" fmla="*/ 730939 h 6319027"/>
              <a:gd name="connsiteX5605" fmla="*/ 1160381 w 6319932"/>
              <a:gd name="connsiteY5605" fmla="*/ 720239 h 6319027"/>
              <a:gd name="connsiteX5606" fmla="*/ 1189219 w 6319932"/>
              <a:gd name="connsiteY5606" fmla="*/ 749077 h 6319027"/>
              <a:gd name="connsiteX5607" fmla="*/ 1160381 w 6319932"/>
              <a:gd name="connsiteY5607" fmla="*/ 777916 h 6319027"/>
              <a:gd name="connsiteX5608" fmla="*/ 1131543 w 6319932"/>
              <a:gd name="connsiteY5608" fmla="*/ 749077 h 6319027"/>
              <a:gd name="connsiteX5609" fmla="*/ 1160381 w 6319932"/>
              <a:gd name="connsiteY5609" fmla="*/ 720239 h 6319027"/>
              <a:gd name="connsiteX5610" fmla="*/ 5159550 w 6319932"/>
              <a:gd name="connsiteY5610" fmla="*/ 720236 h 6319027"/>
              <a:gd name="connsiteX5611" fmla="*/ 5188389 w 6319932"/>
              <a:gd name="connsiteY5611" fmla="*/ 749073 h 6319027"/>
              <a:gd name="connsiteX5612" fmla="*/ 5159550 w 6319932"/>
              <a:gd name="connsiteY5612" fmla="*/ 777912 h 6319027"/>
              <a:gd name="connsiteX5613" fmla="*/ 5130712 w 6319932"/>
              <a:gd name="connsiteY5613" fmla="*/ 749073 h 6319027"/>
              <a:gd name="connsiteX5614" fmla="*/ 5159550 w 6319932"/>
              <a:gd name="connsiteY5614" fmla="*/ 720236 h 6319027"/>
              <a:gd name="connsiteX5615" fmla="*/ 2480755 w 6319932"/>
              <a:gd name="connsiteY5615" fmla="*/ 719333 h 6319027"/>
              <a:gd name="connsiteX5616" fmla="*/ 2488359 w 6319932"/>
              <a:gd name="connsiteY5616" fmla="*/ 726936 h 6319027"/>
              <a:gd name="connsiteX5617" fmla="*/ 2480755 w 6319932"/>
              <a:gd name="connsiteY5617" fmla="*/ 734540 h 6319027"/>
              <a:gd name="connsiteX5618" fmla="*/ 2473151 w 6319932"/>
              <a:gd name="connsiteY5618" fmla="*/ 726936 h 6319027"/>
              <a:gd name="connsiteX5619" fmla="*/ 2480755 w 6319932"/>
              <a:gd name="connsiteY5619" fmla="*/ 719333 h 6319027"/>
              <a:gd name="connsiteX5620" fmla="*/ 3839175 w 6319932"/>
              <a:gd name="connsiteY5620" fmla="*/ 719331 h 6319027"/>
              <a:gd name="connsiteX5621" fmla="*/ 3846779 w 6319932"/>
              <a:gd name="connsiteY5621" fmla="*/ 726936 h 6319027"/>
              <a:gd name="connsiteX5622" fmla="*/ 3839175 w 6319932"/>
              <a:gd name="connsiteY5622" fmla="*/ 734538 h 6319027"/>
              <a:gd name="connsiteX5623" fmla="*/ 3831571 w 6319932"/>
              <a:gd name="connsiteY5623" fmla="*/ 726936 h 6319027"/>
              <a:gd name="connsiteX5624" fmla="*/ 3839175 w 6319932"/>
              <a:gd name="connsiteY5624" fmla="*/ 719331 h 6319027"/>
              <a:gd name="connsiteX5625" fmla="*/ 1515795 w 6319932"/>
              <a:gd name="connsiteY5625" fmla="*/ 712876 h 6319027"/>
              <a:gd name="connsiteX5626" fmla="*/ 1537498 w 6319932"/>
              <a:gd name="connsiteY5626" fmla="*/ 734578 h 6319027"/>
              <a:gd name="connsiteX5627" fmla="*/ 1515795 w 6319932"/>
              <a:gd name="connsiteY5627" fmla="*/ 756280 h 6319027"/>
              <a:gd name="connsiteX5628" fmla="*/ 1494093 w 6319932"/>
              <a:gd name="connsiteY5628" fmla="*/ 734578 h 6319027"/>
              <a:gd name="connsiteX5629" fmla="*/ 1515795 w 6319932"/>
              <a:gd name="connsiteY5629" fmla="*/ 712876 h 6319027"/>
              <a:gd name="connsiteX5630" fmla="*/ 4804136 w 6319932"/>
              <a:gd name="connsiteY5630" fmla="*/ 712873 h 6319027"/>
              <a:gd name="connsiteX5631" fmla="*/ 4825838 w 6319932"/>
              <a:gd name="connsiteY5631" fmla="*/ 734575 h 6319027"/>
              <a:gd name="connsiteX5632" fmla="*/ 4804136 w 6319932"/>
              <a:gd name="connsiteY5632" fmla="*/ 756278 h 6319027"/>
              <a:gd name="connsiteX5633" fmla="*/ 4782434 w 6319932"/>
              <a:gd name="connsiteY5633" fmla="*/ 734575 h 6319027"/>
              <a:gd name="connsiteX5634" fmla="*/ 4804136 w 6319932"/>
              <a:gd name="connsiteY5634" fmla="*/ 712873 h 6319027"/>
              <a:gd name="connsiteX5635" fmla="*/ 3736710 w 6319932"/>
              <a:gd name="connsiteY5635" fmla="*/ 693024 h 6319027"/>
              <a:gd name="connsiteX5636" fmla="*/ 3744314 w 6319932"/>
              <a:gd name="connsiteY5636" fmla="*/ 700626 h 6319027"/>
              <a:gd name="connsiteX5637" fmla="*/ 3736710 w 6319932"/>
              <a:gd name="connsiteY5637" fmla="*/ 708232 h 6319027"/>
              <a:gd name="connsiteX5638" fmla="*/ 3729106 w 6319932"/>
              <a:gd name="connsiteY5638" fmla="*/ 700626 h 6319027"/>
              <a:gd name="connsiteX5639" fmla="*/ 3736710 w 6319932"/>
              <a:gd name="connsiteY5639" fmla="*/ 693024 h 6319027"/>
              <a:gd name="connsiteX5640" fmla="*/ 2583220 w 6319932"/>
              <a:gd name="connsiteY5640" fmla="*/ 693024 h 6319027"/>
              <a:gd name="connsiteX5641" fmla="*/ 2590824 w 6319932"/>
              <a:gd name="connsiteY5641" fmla="*/ 700627 h 6319027"/>
              <a:gd name="connsiteX5642" fmla="*/ 2583220 w 6319932"/>
              <a:gd name="connsiteY5642" fmla="*/ 708232 h 6319027"/>
              <a:gd name="connsiteX5643" fmla="*/ 2575616 w 6319932"/>
              <a:gd name="connsiteY5643" fmla="*/ 700627 h 6319027"/>
              <a:gd name="connsiteX5644" fmla="*/ 2583220 w 6319932"/>
              <a:gd name="connsiteY5644" fmla="*/ 693024 h 6319027"/>
              <a:gd name="connsiteX5645" fmla="*/ 2228516 w 6319932"/>
              <a:gd name="connsiteY5645" fmla="*/ 692271 h 6319027"/>
              <a:gd name="connsiteX5646" fmla="*/ 2239792 w 6319932"/>
              <a:gd name="connsiteY5646" fmla="*/ 703547 h 6319027"/>
              <a:gd name="connsiteX5647" fmla="*/ 2228516 w 6319932"/>
              <a:gd name="connsiteY5647" fmla="*/ 714824 h 6319027"/>
              <a:gd name="connsiteX5648" fmla="*/ 2217240 w 6319932"/>
              <a:gd name="connsiteY5648" fmla="*/ 703547 h 6319027"/>
              <a:gd name="connsiteX5649" fmla="*/ 2228516 w 6319932"/>
              <a:gd name="connsiteY5649" fmla="*/ 692271 h 6319027"/>
              <a:gd name="connsiteX5650" fmla="*/ 4091415 w 6319932"/>
              <a:gd name="connsiteY5650" fmla="*/ 692271 h 6319027"/>
              <a:gd name="connsiteX5651" fmla="*/ 4102691 w 6319932"/>
              <a:gd name="connsiteY5651" fmla="*/ 703546 h 6319027"/>
              <a:gd name="connsiteX5652" fmla="*/ 4091415 w 6319932"/>
              <a:gd name="connsiteY5652" fmla="*/ 714822 h 6319027"/>
              <a:gd name="connsiteX5653" fmla="*/ 4080139 w 6319932"/>
              <a:gd name="connsiteY5653" fmla="*/ 703546 h 6319027"/>
              <a:gd name="connsiteX5654" fmla="*/ 4091415 w 6319932"/>
              <a:gd name="connsiteY5654" fmla="*/ 692271 h 6319027"/>
              <a:gd name="connsiteX5655" fmla="*/ 1745575 w 6319932"/>
              <a:gd name="connsiteY5655" fmla="*/ 691330 h 6319027"/>
              <a:gd name="connsiteX5656" fmla="*/ 1764003 w 6319932"/>
              <a:gd name="connsiteY5656" fmla="*/ 709757 h 6319027"/>
              <a:gd name="connsiteX5657" fmla="*/ 1745575 w 6319932"/>
              <a:gd name="connsiteY5657" fmla="*/ 728186 h 6319027"/>
              <a:gd name="connsiteX5658" fmla="*/ 1727148 w 6319932"/>
              <a:gd name="connsiteY5658" fmla="*/ 709757 h 6319027"/>
              <a:gd name="connsiteX5659" fmla="*/ 1745575 w 6319932"/>
              <a:gd name="connsiteY5659" fmla="*/ 691330 h 6319027"/>
              <a:gd name="connsiteX5660" fmla="*/ 4574356 w 6319932"/>
              <a:gd name="connsiteY5660" fmla="*/ 691328 h 6319027"/>
              <a:gd name="connsiteX5661" fmla="*/ 4592783 w 6319932"/>
              <a:gd name="connsiteY5661" fmla="*/ 709755 h 6319027"/>
              <a:gd name="connsiteX5662" fmla="*/ 4574356 w 6319932"/>
              <a:gd name="connsiteY5662" fmla="*/ 728184 h 6319027"/>
              <a:gd name="connsiteX5663" fmla="*/ 4555929 w 6319932"/>
              <a:gd name="connsiteY5663" fmla="*/ 709755 h 6319027"/>
              <a:gd name="connsiteX5664" fmla="*/ 4574356 w 6319932"/>
              <a:gd name="connsiteY5664" fmla="*/ 691328 h 6319027"/>
              <a:gd name="connsiteX5665" fmla="*/ 1983251 w 6319932"/>
              <a:gd name="connsiteY5665" fmla="*/ 683463 h 6319027"/>
              <a:gd name="connsiteX5666" fmla="*/ 1998470 w 6319932"/>
              <a:gd name="connsiteY5666" fmla="*/ 698683 h 6319027"/>
              <a:gd name="connsiteX5667" fmla="*/ 1983251 w 6319932"/>
              <a:gd name="connsiteY5667" fmla="*/ 713902 h 6319027"/>
              <a:gd name="connsiteX5668" fmla="*/ 1968031 w 6319932"/>
              <a:gd name="connsiteY5668" fmla="*/ 698683 h 6319027"/>
              <a:gd name="connsiteX5669" fmla="*/ 1983251 w 6319932"/>
              <a:gd name="connsiteY5669" fmla="*/ 683463 h 6319027"/>
              <a:gd name="connsiteX5670" fmla="*/ 4336680 w 6319932"/>
              <a:gd name="connsiteY5670" fmla="*/ 683461 h 6319027"/>
              <a:gd name="connsiteX5671" fmla="*/ 4351899 w 6319932"/>
              <a:gd name="connsiteY5671" fmla="*/ 698681 h 6319027"/>
              <a:gd name="connsiteX5672" fmla="*/ 4336680 w 6319932"/>
              <a:gd name="connsiteY5672" fmla="*/ 713900 h 6319027"/>
              <a:gd name="connsiteX5673" fmla="*/ 4321460 w 6319932"/>
              <a:gd name="connsiteY5673" fmla="*/ 698681 h 6319027"/>
              <a:gd name="connsiteX5674" fmla="*/ 4336680 w 6319932"/>
              <a:gd name="connsiteY5674" fmla="*/ 683461 h 6319027"/>
              <a:gd name="connsiteX5675" fmla="*/ 1378485 w 6319932"/>
              <a:gd name="connsiteY5675" fmla="*/ 682324 h 6319027"/>
              <a:gd name="connsiteX5676" fmla="*/ 1403690 w 6319932"/>
              <a:gd name="connsiteY5676" fmla="*/ 707529 h 6319027"/>
              <a:gd name="connsiteX5677" fmla="*/ 1378485 w 6319932"/>
              <a:gd name="connsiteY5677" fmla="*/ 732734 h 6319027"/>
              <a:gd name="connsiteX5678" fmla="*/ 1353280 w 6319932"/>
              <a:gd name="connsiteY5678" fmla="*/ 707529 h 6319027"/>
              <a:gd name="connsiteX5679" fmla="*/ 1378485 w 6319932"/>
              <a:gd name="connsiteY5679" fmla="*/ 682324 h 6319027"/>
              <a:gd name="connsiteX5680" fmla="*/ 4941447 w 6319932"/>
              <a:gd name="connsiteY5680" fmla="*/ 682321 h 6319027"/>
              <a:gd name="connsiteX5681" fmla="*/ 4966652 w 6319932"/>
              <a:gd name="connsiteY5681" fmla="*/ 707526 h 6319027"/>
              <a:gd name="connsiteX5682" fmla="*/ 4941447 w 6319932"/>
              <a:gd name="connsiteY5682" fmla="*/ 732731 h 6319027"/>
              <a:gd name="connsiteX5683" fmla="*/ 4916242 w 6319932"/>
              <a:gd name="connsiteY5683" fmla="*/ 707526 h 6319027"/>
              <a:gd name="connsiteX5684" fmla="*/ 4941447 w 6319932"/>
              <a:gd name="connsiteY5684" fmla="*/ 682321 h 6319027"/>
              <a:gd name="connsiteX5685" fmla="*/ 2686697 w 6319932"/>
              <a:gd name="connsiteY5685" fmla="*/ 671029 h 6319027"/>
              <a:gd name="connsiteX5686" fmla="*/ 2694301 w 6319932"/>
              <a:gd name="connsiteY5686" fmla="*/ 678631 h 6319027"/>
              <a:gd name="connsiteX5687" fmla="*/ 2686697 w 6319932"/>
              <a:gd name="connsiteY5687" fmla="*/ 686235 h 6319027"/>
              <a:gd name="connsiteX5688" fmla="*/ 2679093 w 6319932"/>
              <a:gd name="connsiteY5688" fmla="*/ 678631 h 6319027"/>
              <a:gd name="connsiteX5689" fmla="*/ 2686697 w 6319932"/>
              <a:gd name="connsiteY5689" fmla="*/ 671029 h 6319027"/>
              <a:gd name="connsiteX5690" fmla="*/ 3633234 w 6319932"/>
              <a:gd name="connsiteY5690" fmla="*/ 671028 h 6319027"/>
              <a:gd name="connsiteX5691" fmla="*/ 3640838 w 6319932"/>
              <a:gd name="connsiteY5691" fmla="*/ 678631 h 6319027"/>
              <a:gd name="connsiteX5692" fmla="*/ 3633234 w 6319932"/>
              <a:gd name="connsiteY5692" fmla="*/ 686235 h 6319027"/>
              <a:gd name="connsiteX5693" fmla="*/ 3625630 w 6319932"/>
              <a:gd name="connsiteY5693" fmla="*/ 678631 h 6319027"/>
              <a:gd name="connsiteX5694" fmla="*/ 3633234 w 6319932"/>
              <a:gd name="connsiteY5694" fmla="*/ 671028 h 6319027"/>
              <a:gd name="connsiteX5695" fmla="*/ 2328166 w 6319932"/>
              <a:gd name="connsiteY5695" fmla="*/ 656688 h 6319027"/>
              <a:gd name="connsiteX5696" fmla="*/ 2339512 w 6319932"/>
              <a:gd name="connsiteY5696" fmla="*/ 668033 h 6319027"/>
              <a:gd name="connsiteX5697" fmla="*/ 2328166 w 6319932"/>
              <a:gd name="connsiteY5697" fmla="*/ 679380 h 6319027"/>
              <a:gd name="connsiteX5698" fmla="*/ 2316820 w 6319932"/>
              <a:gd name="connsiteY5698" fmla="*/ 668033 h 6319027"/>
              <a:gd name="connsiteX5699" fmla="*/ 2328166 w 6319932"/>
              <a:gd name="connsiteY5699" fmla="*/ 656688 h 6319027"/>
              <a:gd name="connsiteX5700" fmla="*/ 3991765 w 6319932"/>
              <a:gd name="connsiteY5700" fmla="*/ 656686 h 6319027"/>
              <a:gd name="connsiteX5701" fmla="*/ 4003111 w 6319932"/>
              <a:gd name="connsiteY5701" fmla="*/ 668032 h 6319027"/>
              <a:gd name="connsiteX5702" fmla="*/ 3991765 w 6319932"/>
              <a:gd name="connsiteY5702" fmla="*/ 679378 h 6319027"/>
              <a:gd name="connsiteX5703" fmla="*/ 3980419 w 6319932"/>
              <a:gd name="connsiteY5703" fmla="*/ 668032 h 6319027"/>
              <a:gd name="connsiteX5704" fmla="*/ 3991765 w 6319932"/>
              <a:gd name="connsiteY5704" fmla="*/ 656686 h 6319027"/>
              <a:gd name="connsiteX5705" fmla="*/ 1604414 w 6319932"/>
              <a:gd name="connsiteY5705" fmla="*/ 655098 h 6319027"/>
              <a:gd name="connsiteX5706" fmla="*/ 1626117 w 6319932"/>
              <a:gd name="connsiteY5706" fmla="*/ 676799 h 6319027"/>
              <a:gd name="connsiteX5707" fmla="*/ 1604414 w 6319932"/>
              <a:gd name="connsiteY5707" fmla="*/ 698503 h 6319027"/>
              <a:gd name="connsiteX5708" fmla="*/ 1582712 w 6319932"/>
              <a:gd name="connsiteY5708" fmla="*/ 676799 h 6319027"/>
              <a:gd name="connsiteX5709" fmla="*/ 1604414 w 6319932"/>
              <a:gd name="connsiteY5709" fmla="*/ 655098 h 6319027"/>
              <a:gd name="connsiteX5710" fmla="*/ 4715517 w 6319932"/>
              <a:gd name="connsiteY5710" fmla="*/ 655095 h 6319027"/>
              <a:gd name="connsiteX5711" fmla="*/ 4737220 w 6319932"/>
              <a:gd name="connsiteY5711" fmla="*/ 676797 h 6319027"/>
              <a:gd name="connsiteX5712" fmla="*/ 4715517 w 6319932"/>
              <a:gd name="connsiteY5712" fmla="*/ 698500 h 6319027"/>
              <a:gd name="connsiteX5713" fmla="*/ 4693815 w 6319932"/>
              <a:gd name="connsiteY5713" fmla="*/ 676797 h 6319027"/>
              <a:gd name="connsiteX5714" fmla="*/ 4715517 w 6319932"/>
              <a:gd name="connsiteY5714" fmla="*/ 655095 h 6319027"/>
              <a:gd name="connsiteX5715" fmla="*/ 1242932 w 6319932"/>
              <a:gd name="connsiteY5715" fmla="*/ 653620 h 6319027"/>
              <a:gd name="connsiteX5716" fmla="*/ 1272231 w 6319932"/>
              <a:gd name="connsiteY5716" fmla="*/ 682918 h 6319027"/>
              <a:gd name="connsiteX5717" fmla="*/ 1242932 w 6319932"/>
              <a:gd name="connsiteY5717" fmla="*/ 712217 h 6319027"/>
              <a:gd name="connsiteX5718" fmla="*/ 1213634 w 6319932"/>
              <a:gd name="connsiteY5718" fmla="*/ 682918 h 6319027"/>
              <a:gd name="connsiteX5719" fmla="*/ 1242932 w 6319932"/>
              <a:gd name="connsiteY5719" fmla="*/ 653620 h 6319027"/>
              <a:gd name="connsiteX5720" fmla="*/ 5076999 w 6319932"/>
              <a:gd name="connsiteY5720" fmla="*/ 653558 h 6319027"/>
              <a:gd name="connsiteX5721" fmla="*/ 5106356 w 6319932"/>
              <a:gd name="connsiteY5721" fmla="*/ 682914 h 6319027"/>
              <a:gd name="connsiteX5722" fmla="*/ 5076999 w 6319932"/>
              <a:gd name="connsiteY5722" fmla="*/ 712273 h 6319027"/>
              <a:gd name="connsiteX5723" fmla="*/ 5047641 w 6319932"/>
              <a:gd name="connsiteY5723" fmla="*/ 682914 h 6319027"/>
              <a:gd name="connsiteX5724" fmla="*/ 5076999 w 6319932"/>
              <a:gd name="connsiteY5724" fmla="*/ 653558 h 6319027"/>
              <a:gd name="connsiteX5725" fmla="*/ 2791004 w 6319932"/>
              <a:gd name="connsiteY5725" fmla="*/ 653387 h 6319027"/>
              <a:gd name="connsiteX5726" fmla="*/ 2798608 w 6319932"/>
              <a:gd name="connsiteY5726" fmla="*/ 660991 h 6319027"/>
              <a:gd name="connsiteX5727" fmla="*/ 2791004 w 6319932"/>
              <a:gd name="connsiteY5727" fmla="*/ 668594 h 6319027"/>
              <a:gd name="connsiteX5728" fmla="*/ 2783400 w 6319932"/>
              <a:gd name="connsiteY5728" fmla="*/ 660991 h 6319027"/>
              <a:gd name="connsiteX5729" fmla="*/ 2791004 w 6319932"/>
              <a:gd name="connsiteY5729" fmla="*/ 653387 h 6319027"/>
              <a:gd name="connsiteX5730" fmla="*/ 3528927 w 6319932"/>
              <a:gd name="connsiteY5730" fmla="*/ 653386 h 6319027"/>
              <a:gd name="connsiteX5731" fmla="*/ 3536531 w 6319932"/>
              <a:gd name="connsiteY5731" fmla="*/ 660990 h 6319027"/>
              <a:gd name="connsiteX5732" fmla="*/ 3528927 w 6319932"/>
              <a:gd name="connsiteY5732" fmla="*/ 668594 h 6319027"/>
              <a:gd name="connsiteX5733" fmla="*/ 3521323 w 6319932"/>
              <a:gd name="connsiteY5733" fmla="*/ 660990 h 6319027"/>
              <a:gd name="connsiteX5734" fmla="*/ 3528927 w 6319932"/>
              <a:gd name="connsiteY5734" fmla="*/ 653386 h 6319027"/>
              <a:gd name="connsiteX5735" fmla="*/ 3423973 w 6319932"/>
              <a:gd name="connsiteY5735" fmla="*/ 640203 h 6319027"/>
              <a:gd name="connsiteX5736" fmla="*/ 3431502 w 6319932"/>
              <a:gd name="connsiteY5736" fmla="*/ 647732 h 6319027"/>
              <a:gd name="connsiteX5737" fmla="*/ 3423973 w 6319932"/>
              <a:gd name="connsiteY5737" fmla="*/ 655261 h 6319027"/>
              <a:gd name="connsiteX5738" fmla="*/ 3416444 w 6319932"/>
              <a:gd name="connsiteY5738" fmla="*/ 647732 h 6319027"/>
              <a:gd name="connsiteX5739" fmla="*/ 3423973 w 6319932"/>
              <a:gd name="connsiteY5739" fmla="*/ 640203 h 6319027"/>
              <a:gd name="connsiteX5740" fmla="*/ 2895958 w 6319932"/>
              <a:gd name="connsiteY5740" fmla="*/ 640203 h 6319027"/>
              <a:gd name="connsiteX5741" fmla="*/ 2903487 w 6319932"/>
              <a:gd name="connsiteY5741" fmla="*/ 647732 h 6319027"/>
              <a:gd name="connsiteX5742" fmla="*/ 2895958 w 6319932"/>
              <a:gd name="connsiteY5742" fmla="*/ 655261 h 6319027"/>
              <a:gd name="connsiteX5743" fmla="*/ 2888429 w 6319932"/>
              <a:gd name="connsiteY5743" fmla="*/ 647732 h 6319027"/>
              <a:gd name="connsiteX5744" fmla="*/ 2895958 w 6319932"/>
              <a:gd name="connsiteY5744" fmla="*/ 640203 h 6319027"/>
              <a:gd name="connsiteX5745" fmla="*/ 1838165 w 6319932"/>
              <a:gd name="connsiteY5745" fmla="*/ 640159 h 6319027"/>
              <a:gd name="connsiteX5746" fmla="*/ 1856593 w 6319932"/>
              <a:gd name="connsiteY5746" fmla="*/ 658586 h 6319027"/>
              <a:gd name="connsiteX5747" fmla="*/ 1838165 w 6319932"/>
              <a:gd name="connsiteY5747" fmla="*/ 677013 h 6319027"/>
              <a:gd name="connsiteX5748" fmla="*/ 1819738 w 6319932"/>
              <a:gd name="connsiteY5748" fmla="*/ 658586 h 6319027"/>
              <a:gd name="connsiteX5749" fmla="*/ 1838165 w 6319932"/>
              <a:gd name="connsiteY5749" fmla="*/ 640159 h 6319027"/>
              <a:gd name="connsiteX5750" fmla="*/ 4481766 w 6319932"/>
              <a:gd name="connsiteY5750" fmla="*/ 640157 h 6319027"/>
              <a:gd name="connsiteX5751" fmla="*/ 4500194 w 6319932"/>
              <a:gd name="connsiteY5751" fmla="*/ 658584 h 6319027"/>
              <a:gd name="connsiteX5752" fmla="*/ 4481766 w 6319932"/>
              <a:gd name="connsiteY5752" fmla="*/ 677011 h 6319027"/>
              <a:gd name="connsiteX5753" fmla="*/ 4463339 w 6319932"/>
              <a:gd name="connsiteY5753" fmla="*/ 658584 h 6319027"/>
              <a:gd name="connsiteX5754" fmla="*/ 4481766 w 6319932"/>
              <a:gd name="connsiteY5754" fmla="*/ 640157 h 6319027"/>
              <a:gd name="connsiteX5755" fmla="*/ 4240374 w 6319932"/>
              <a:gd name="connsiteY5755" fmla="*/ 640094 h 6319027"/>
              <a:gd name="connsiteX5756" fmla="*/ 4255184 w 6319932"/>
              <a:gd name="connsiteY5756" fmla="*/ 654905 h 6319027"/>
              <a:gd name="connsiteX5757" fmla="*/ 4240374 w 6319932"/>
              <a:gd name="connsiteY5757" fmla="*/ 669714 h 6319027"/>
              <a:gd name="connsiteX5758" fmla="*/ 4225563 w 6319932"/>
              <a:gd name="connsiteY5758" fmla="*/ 654905 h 6319027"/>
              <a:gd name="connsiteX5759" fmla="*/ 4240374 w 6319932"/>
              <a:gd name="connsiteY5759" fmla="*/ 640094 h 6319027"/>
              <a:gd name="connsiteX5760" fmla="*/ 2079558 w 6319932"/>
              <a:gd name="connsiteY5760" fmla="*/ 639753 h 6319027"/>
              <a:gd name="connsiteX5761" fmla="*/ 2094711 w 6319932"/>
              <a:gd name="connsiteY5761" fmla="*/ 654906 h 6319027"/>
              <a:gd name="connsiteX5762" fmla="*/ 2079558 w 6319932"/>
              <a:gd name="connsiteY5762" fmla="*/ 670060 h 6319027"/>
              <a:gd name="connsiteX5763" fmla="*/ 2064405 w 6319932"/>
              <a:gd name="connsiteY5763" fmla="*/ 654906 h 6319027"/>
              <a:gd name="connsiteX5764" fmla="*/ 2079558 w 6319932"/>
              <a:gd name="connsiteY5764" fmla="*/ 639753 h 6319027"/>
              <a:gd name="connsiteX5765" fmla="*/ 3318555 w 6319932"/>
              <a:gd name="connsiteY5765" fmla="*/ 631276 h 6319027"/>
              <a:gd name="connsiteX5766" fmla="*/ 3326159 w 6319932"/>
              <a:gd name="connsiteY5766" fmla="*/ 638880 h 6319027"/>
              <a:gd name="connsiteX5767" fmla="*/ 3318555 w 6319932"/>
              <a:gd name="connsiteY5767" fmla="*/ 646483 h 6319027"/>
              <a:gd name="connsiteX5768" fmla="*/ 3310951 w 6319932"/>
              <a:gd name="connsiteY5768" fmla="*/ 638880 h 6319027"/>
              <a:gd name="connsiteX5769" fmla="*/ 3318555 w 6319932"/>
              <a:gd name="connsiteY5769" fmla="*/ 631276 h 6319027"/>
              <a:gd name="connsiteX5770" fmla="*/ 3001375 w 6319932"/>
              <a:gd name="connsiteY5770" fmla="*/ 631276 h 6319027"/>
              <a:gd name="connsiteX5771" fmla="*/ 3008979 w 6319932"/>
              <a:gd name="connsiteY5771" fmla="*/ 638881 h 6319027"/>
              <a:gd name="connsiteX5772" fmla="*/ 3001375 w 6319932"/>
              <a:gd name="connsiteY5772" fmla="*/ 646483 h 6319027"/>
              <a:gd name="connsiteX5773" fmla="*/ 2993771 w 6319932"/>
              <a:gd name="connsiteY5773" fmla="*/ 638881 h 6319027"/>
              <a:gd name="connsiteX5774" fmla="*/ 3001375 w 6319932"/>
              <a:gd name="connsiteY5774" fmla="*/ 631276 h 6319027"/>
              <a:gd name="connsiteX5775" fmla="*/ 3212859 w 6319932"/>
              <a:gd name="connsiteY5775" fmla="*/ 626846 h 6319027"/>
              <a:gd name="connsiteX5776" fmla="*/ 3220463 w 6319932"/>
              <a:gd name="connsiteY5776" fmla="*/ 634450 h 6319027"/>
              <a:gd name="connsiteX5777" fmla="*/ 3212859 w 6319932"/>
              <a:gd name="connsiteY5777" fmla="*/ 642053 h 6319027"/>
              <a:gd name="connsiteX5778" fmla="*/ 3205255 w 6319932"/>
              <a:gd name="connsiteY5778" fmla="*/ 634450 h 6319027"/>
              <a:gd name="connsiteX5779" fmla="*/ 3212859 w 6319932"/>
              <a:gd name="connsiteY5779" fmla="*/ 626846 h 6319027"/>
              <a:gd name="connsiteX5780" fmla="*/ 3107071 w 6319932"/>
              <a:gd name="connsiteY5780" fmla="*/ 626846 h 6319027"/>
              <a:gd name="connsiteX5781" fmla="*/ 3114675 w 6319932"/>
              <a:gd name="connsiteY5781" fmla="*/ 634450 h 6319027"/>
              <a:gd name="connsiteX5782" fmla="*/ 3107071 w 6319932"/>
              <a:gd name="connsiteY5782" fmla="*/ 642053 h 6319027"/>
              <a:gd name="connsiteX5783" fmla="*/ 3099467 w 6319932"/>
              <a:gd name="connsiteY5783" fmla="*/ 634450 h 6319027"/>
              <a:gd name="connsiteX5784" fmla="*/ 3107071 w 6319932"/>
              <a:gd name="connsiteY5784" fmla="*/ 626846 h 6319027"/>
              <a:gd name="connsiteX5785" fmla="*/ 2429165 w 6319932"/>
              <a:gd name="connsiteY5785" fmla="*/ 625286 h 6319027"/>
              <a:gd name="connsiteX5786" fmla="*/ 2440441 w 6319932"/>
              <a:gd name="connsiteY5786" fmla="*/ 636561 h 6319027"/>
              <a:gd name="connsiteX5787" fmla="*/ 2429165 w 6319932"/>
              <a:gd name="connsiteY5787" fmla="*/ 647838 h 6319027"/>
              <a:gd name="connsiteX5788" fmla="*/ 2417889 w 6319932"/>
              <a:gd name="connsiteY5788" fmla="*/ 636561 h 6319027"/>
              <a:gd name="connsiteX5789" fmla="*/ 2429165 w 6319932"/>
              <a:gd name="connsiteY5789" fmla="*/ 625286 h 6319027"/>
              <a:gd name="connsiteX5790" fmla="*/ 3890766 w 6319932"/>
              <a:gd name="connsiteY5790" fmla="*/ 625285 h 6319027"/>
              <a:gd name="connsiteX5791" fmla="*/ 3902042 w 6319932"/>
              <a:gd name="connsiteY5791" fmla="*/ 636561 h 6319027"/>
              <a:gd name="connsiteX5792" fmla="*/ 3890766 w 6319932"/>
              <a:gd name="connsiteY5792" fmla="*/ 647836 h 6319027"/>
              <a:gd name="connsiteX5793" fmla="*/ 3879490 w 6319932"/>
              <a:gd name="connsiteY5793" fmla="*/ 636561 h 6319027"/>
              <a:gd name="connsiteX5794" fmla="*/ 3890766 w 6319932"/>
              <a:gd name="connsiteY5794" fmla="*/ 625285 h 6319027"/>
              <a:gd name="connsiteX5795" fmla="*/ 1465143 w 6319932"/>
              <a:gd name="connsiteY5795" fmla="*/ 622019 h 6319027"/>
              <a:gd name="connsiteX5796" fmla="*/ 1489974 w 6319932"/>
              <a:gd name="connsiteY5796" fmla="*/ 646850 h 6319027"/>
              <a:gd name="connsiteX5797" fmla="*/ 1465143 w 6319932"/>
              <a:gd name="connsiteY5797" fmla="*/ 671681 h 6319027"/>
              <a:gd name="connsiteX5798" fmla="*/ 1440312 w 6319932"/>
              <a:gd name="connsiteY5798" fmla="*/ 646850 h 6319027"/>
              <a:gd name="connsiteX5799" fmla="*/ 1465143 w 6319932"/>
              <a:gd name="connsiteY5799" fmla="*/ 622019 h 6319027"/>
              <a:gd name="connsiteX5800" fmla="*/ 4854788 w 6319932"/>
              <a:gd name="connsiteY5800" fmla="*/ 622016 h 6319027"/>
              <a:gd name="connsiteX5801" fmla="*/ 4879619 w 6319932"/>
              <a:gd name="connsiteY5801" fmla="*/ 646847 h 6319027"/>
              <a:gd name="connsiteX5802" fmla="*/ 4854788 w 6319932"/>
              <a:gd name="connsiteY5802" fmla="*/ 671678 h 6319027"/>
              <a:gd name="connsiteX5803" fmla="*/ 4829957 w 6319932"/>
              <a:gd name="connsiteY5803" fmla="*/ 646847 h 6319027"/>
              <a:gd name="connsiteX5804" fmla="*/ 4854788 w 6319932"/>
              <a:gd name="connsiteY5804" fmla="*/ 622016 h 6319027"/>
              <a:gd name="connsiteX5805" fmla="*/ 1695061 w 6319932"/>
              <a:gd name="connsiteY5805" fmla="*/ 600557 h 6319027"/>
              <a:gd name="connsiteX5806" fmla="*/ 1716764 w 6319932"/>
              <a:gd name="connsiteY5806" fmla="*/ 622259 h 6319027"/>
              <a:gd name="connsiteX5807" fmla="*/ 1695061 w 6319932"/>
              <a:gd name="connsiteY5807" fmla="*/ 643962 h 6319027"/>
              <a:gd name="connsiteX5808" fmla="*/ 1673359 w 6319932"/>
              <a:gd name="connsiteY5808" fmla="*/ 622259 h 6319027"/>
              <a:gd name="connsiteX5809" fmla="*/ 1695061 w 6319932"/>
              <a:gd name="connsiteY5809" fmla="*/ 600557 h 6319027"/>
              <a:gd name="connsiteX5810" fmla="*/ 4624869 w 6319932"/>
              <a:gd name="connsiteY5810" fmla="*/ 600555 h 6319027"/>
              <a:gd name="connsiteX5811" fmla="*/ 4646572 w 6319932"/>
              <a:gd name="connsiteY5811" fmla="*/ 622257 h 6319027"/>
              <a:gd name="connsiteX5812" fmla="*/ 4624869 w 6319932"/>
              <a:gd name="connsiteY5812" fmla="*/ 643960 h 6319027"/>
              <a:gd name="connsiteX5813" fmla="*/ 4603167 w 6319932"/>
              <a:gd name="connsiteY5813" fmla="*/ 622257 h 6319027"/>
              <a:gd name="connsiteX5814" fmla="*/ 4624869 w 6319932"/>
              <a:gd name="connsiteY5814" fmla="*/ 600555 h 6319027"/>
              <a:gd name="connsiteX5815" fmla="*/ 2177490 w 6319932"/>
              <a:gd name="connsiteY5815" fmla="*/ 599677 h 6319027"/>
              <a:gd name="connsiteX5816" fmla="*/ 2192709 w 6319932"/>
              <a:gd name="connsiteY5816" fmla="*/ 614897 h 6319027"/>
              <a:gd name="connsiteX5817" fmla="*/ 2177490 w 6319932"/>
              <a:gd name="connsiteY5817" fmla="*/ 630116 h 6319027"/>
              <a:gd name="connsiteX5818" fmla="*/ 2162270 w 6319932"/>
              <a:gd name="connsiteY5818" fmla="*/ 614897 h 6319027"/>
              <a:gd name="connsiteX5819" fmla="*/ 2177490 w 6319932"/>
              <a:gd name="connsiteY5819" fmla="*/ 599677 h 6319027"/>
              <a:gd name="connsiteX5820" fmla="*/ 4142442 w 6319932"/>
              <a:gd name="connsiteY5820" fmla="*/ 599676 h 6319027"/>
              <a:gd name="connsiteX5821" fmla="*/ 4157661 w 6319932"/>
              <a:gd name="connsiteY5821" fmla="*/ 614896 h 6319027"/>
              <a:gd name="connsiteX5822" fmla="*/ 4142442 w 6319932"/>
              <a:gd name="connsiteY5822" fmla="*/ 630115 h 6319027"/>
              <a:gd name="connsiteX5823" fmla="*/ 4127222 w 6319932"/>
              <a:gd name="connsiteY5823" fmla="*/ 614896 h 6319027"/>
              <a:gd name="connsiteX5824" fmla="*/ 4142442 w 6319932"/>
              <a:gd name="connsiteY5824" fmla="*/ 599676 h 6319027"/>
              <a:gd name="connsiteX5825" fmla="*/ 2531349 w 6319932"/>
              <a:gd name="connsiteY5825" fmla="*/ 597904 h 6319027"/>
              <a:gd name="connsiteX5826" fmla="*/ 2542625 w 6319932"/>
              <a:gd name="connsiteY5826" fmla="*/ 609181 h 6319027"/>
              <a:gd name="connsiteX5827" fmla="*/ 2531349 w 6319932"/>
              <a:gd name="connsiteY5827" fmla="*/ 620456 h 6319027"/>
              <a:gd name="connsiteX5828" fmla="*/ 2520073 w 6319932"/>
              <a:gd name="connsiteY5828" fmla="*/ 609181 h 6319027"/>
              <a:gd name="connsiteX5829" fmla="*/ 2531349 w 6319932"/>
              <a:gd name="connsiteY5829" fmla="*/ 597904 h 6319027"/>
              <a:gd name="connsiteX5830" fmla="*/ 3788582 w 6319932"/>
              <a:gd name="connsiteY5830" fmla="*/ 597903 h 6319027"/>
              <a:gd name="connsiteX5831" fmla="*/ 3799858 w 6319932"/>
              <a:gd name="connsiteY5831" fmla="*/ 609180 h 6319027"/>
              <a:gd name="connsiteX5832" fmla="*/ 3788582 w 6319932"/>
              <a:gd name="connsiteY5832" fmla="*/ 620456 h 6319027"/>
              <a:gd name="connsiteX5833" fmla="*/ 3777306 w 6319932"/>
              <a:gd name="connsiteY5833" fmla="*/ 609180 h 6319027"/>
              <a:gd name="connsiteX5834" fmla="*/ 3788582 w 6319932"/>
              <a:gd name="connsiteY5834" fmla="*/ 597903 h 6319027"/>
              <a:gd name="connsiteX5835" fmla="*/ 4387327 w 6319932"/>
              <a:gd name="connsiteY5835" fmla="*/ 592546 h 6319027"/>
              <a:gd name="connsiteX5836" fmla="*/ 4405690 w 6319932"/>
              <a:gd name="connsiteY5836" fmla="*/ 610910 h 6319027"/>
              <a:gd name="connsiteX5837" fmla="*/ 4387327 w 6319932"/>
              <a:gd name="connsiteY5837" fmla="*/ 629273 h 6319027"/>
              <a:gd name="connsiteX5838" fmla="*/ 4368964 w 6319932"/>
              <a:gd name="connsiteY5838" fmla="*/ 610910 h 6319027"/>
              <a:gd name="connsiteX5839" fmla="*/ 4387327 w 6319932"/>
              <a:gd name="connsiteY5839" fmla="*/ 592546 h 6319027"/>
              <a:gd name="connsiteX5840" fmla="*/ 1932603 w 6319932"/>
              <a:gd name="connsiteY5840" fmla="*/ 592484 h 6319027"/>
              <a:gd name="connsiteX5841" fmla="*/ 1951031 w 6319932"/>
              <a:gd name="connsiteY5841" fmla="*/ 610911 h 6319027"/>
              <a:gd name="connsiteX5842" fmla="*/ 1932603 w 6319932"/>
              <a:gd name="connsiteY5842" fmla="*/ 629339 h 6319027"/>
              <a:gd name="connsiteX5843" fmla="*/ 1914176 w 6319932"/>
              <a:gd name="connsiteY5843" fmla="*/ 610911 h 6319027"/>
              <a:gd name="connsiteX5844" fmla="*/ 1932603 w 6319932"/>
              <a:gd name="connsiteY5844" fmla="*/ 592484 h 6319027"/>
              <a:gd name="connsiteX5845" fmla="*/ 1327671 w 6319932"/>
              <a:gd name="connsiteY5845" fmla="*/ 590747 h 6319027"/>
              <a:gd name="connsiteX5846" fmla="*/ 1356509 w 6319932"/>
              <a:gd name="connsiteY5846" fmla="*/ 619585 h 6319027"/>
              <a:gd name="connsiteX5847" fmla="*/ 1327671 w 6319932"/>
              <a:gd name="connsiteY5847" fmla="*/ 648424 h 6319027"/>
              <a:gd name="connsiteX5848" fmla="*/ 1298833 w 6319932"/>
              <a:gd name="connsiteY5848" fmla="*/ 619585 h 6319027"/>
              <a:gd name="connsiteX5849" fmla="*/ 1327671 w 6319932"/>
              <a:gd name="connsiteY5849" fmla="*/ 590747 h 6319027"/>
              <a:gd name="connsiteX5850" fmla="*/ 4992259 w 6319932"/>
              <a:gd name="connsiteY5850" fmla="*/ 590744 h 6319027"/>
              <a:gd name="connsiteX5851" fmla="*/ 5021097 w 6319932"/>
              <a:gd name="connsiteY5851" fmla="*/ 619582 h 6319027"/>
              <a:gd name="connsiteX5852" fmla="*/ 4992259 w 6319932"/>
              <a:gd name="connsiteY5852" fmla="*/ 648421 h 6319027"/>
              <a:gd name="connsiteX5853" fmla="*/ 4963421 w 6319932"/>
              <a:gd name="connsiteY5853" fmla="*/ 619582 h 6319027"/>
              <a:gd name="connsiteX5854" fmla="*/ 4992259 w 6319932"/>
              <a:gd name="connsiteY5854" fmla="*/ 590744 h 6319027"/>
              <a:gd name="connsiteX5855" fmla="*/ 2634553 w 6319932"/>
              <a:gd name="connsiteY5855" fmla="*/ 574233 h 6319027"/>
              <a:gd name="connsiteX5856" fmla="*/ 2646258 w 6319932"/>
              <a:gd name="connsiteY5856" fmla="*/ 585938 h 6319027"/>
              <a:gd name="connsiteX5857" fmla="*/ 2634553 w 6319932"/>
              <a:gd name="connsiteY5857" fmla="*/ 597641 h 6319027"/>
              <a:gd name="connsiteX5858" fmla="*/ 2622848 w 6319932"/>
              <a:gd name="connsiteY5858" fmla="*/ 585938 h 6319027"/>
              <a:gd name="connsiteX5859" fmla="*/ 2634553 w 6319932"/>
              <a:gd name="connsiteY5859" fmla="*/ 574233 h 6319027"/>
              <a:gd name="connsiteX5860" fmla="*/ 3685378 w 6319932"/>
              <a:gd name="connsiteY5860" fmla="*/ 574232 h 6319027"/>
              <a:gd name="connsiteX5861" fmla="*/ 3697082 w 6319932"/>
              <a:gd name="connsiteY5861" fmla="*/ 585937 h 6319027"/>
              <a:gd name="connsiteX5862" fmla="*/ 3685378 w 6319932"/>
              <a:gd name="connsiteY5862" fmla="*/ 597641 h 6319027"/>
              <a:gd name="connsiteX5863" fmla="*/ 3673673 w 6319932"/>
              <a:gd name="connsiteY5863" fmla="*/ 585937 h 6319027"/>
              <a:gd name="connsiteX5864" fmla="*/ 3685378 w 6319932"/>
              <a:gd name="connsiteY5864" fmla="*/ 574232 h 6319027"/>
              <a:gd name="connsiteX5865" fmla="*/ 1553867 w 6319932"/>
              <a:gd name="connsiteY5865" fmla="*/ 564401 h 6319027"/>
              <a:gd name="connsiteX5866" fmla="*/ 1578698 w 6319932"/>
              <a:gd name="connsiteY5866" fmla="*/ 589232 h 6319027"/>
              <a:gd name="connsiteX5867" fmla="*/ 1553867 w 6319932"/>
              <a:gd name="connsiteY5867" fmla="*/ 614063 h 6319027"/>
              <a:gd name="connsiteX5868" fmla="*/ 1529036 w 6319932"/>
              <a:gd name="connsiteY5868" fmla="*/ 589232 h 6319027"/>
              <a:gd name="connsiteX5869" fmla="*/ 1553867 w 6319932"/>
              <a:gd name="connsiteY5869" fmla="*/ 564401 h 6319027"/>
              <a:gd name="connsiteX5870" fmla="*/ 4766064 w 6319932"/>
              <a:gd name="connsiteY5870" fmla="*/ 564398 h 6319027"/>
              <a:gd name="connsiteX5871" fmla="*/ 4790895 w 6319932"/>
              <a:gd name="connsiteY5871" fmla="*/ 589229 h 6319027"/>
              <a:gd name="connsiteX5872" fmla="*/ 4766064 w 6319932"/>
              <a:gd name="connsiteY5872" fmla="*/ 614060 h 6319027"/>
              <a:gd name="connsiteX5873" fmla="*/ 4741233 w 6319932"/>
              <a:gd name="connsiteY5873" fmla="*/ 589229 h 6319027"/>
              <a:gd name="connsiteX5874" fmla="*/ 4766064 w 6319932"/>
              <a:gd name="connsiteY5874" fmla="*/ 564398 h 6319027"/>
              <a:gd name="connsiteX5875" fmla="*/ 2276900 w 6319932"/>
              <a:gd name="connsiteY5875" fmla="*/ 563905 h 6319027"/>
              <a:gd name="connsiteX5876" fmla="*/ 2291710 w 6319932"/>
              <a:gd name="connsiteY5876" fmla="*/ 578716 h 6319027"/>
              <a:gd name="connsiteX5877" fmla="*/ 2276900 w 6319932"/>
              <a:gd name="connsiteY5877" fmla="*/ 593526 h 6319027"/>
              <a:gd name="connsiteX5878" fmla="*/ 2262089 w 6319932"/>
              <a:gd name="connsiteY5878" fmla="*/ 578716 h 6319027"/>
              <a:gd name="connsiteX5879" fmla="*/ 2276900 w 6319932"/>
              <a:gd name="connsiteY5879" fmla="*/ 563905 h 6319027"/>
              <a:gd name="connsiteX5880" fmla="*/ 4043032 w 6319932"/>
              <a:gd name="connsiteY5880" fmla="*/ 563903 h 6319027"/>
              <a:gd name="connsiteX5881" fmla="*/ 4057842 w 6319932"/>
              <a:gd name="connsiteY5881" fmla="*/ 578714 h 6319027"/>
              <a:gd name="connsiteX5882" fmla="*/ 4043032 w 6319932"/>
              <a:gd name="connsiteY5882" fmla="*/ 593523 h 6319027"/>
              <a:gd name="connsiteX5883" fmla="*/ 4028221 w 6319932"/>
              <a:gd name="connsiteY5883" fmla="*/ 578714 h 6319027"/>
              <a:gd name="connsiteX5884" fmla="*/ 4043032 w 6319932"/>
              <a:gd name="connsiteY5884" fmla="*/ 563903 h 6319027"/>
              <a:gd name="connsiteX5885" fmla="*/ 3581322 w 6319932"/>
              <a:gd name="connsiteY5885" fmla="*/ 555163 h 6319027"/>
              <a:gd name="connsiteX5886" fmla="*/ 3593026 w 6319932"/>
              <a:gd name="connsiteY5886" fmla="*/ 566868 h 6319027"/>
              <a:gd name="connsiteX5887" fmla="*/ 3581322 w 6319932"/>
              <a:gd name="connsiteY5887" fmla="*/ 578572 h 6319027"/>
              <a:gd name="connsiteX5888" fmla="*/ 3569617 w 6319932"/>
              <a:gd name="connsiteY5888" fmla="*/ 566868 h 6319027"/>
              <a:gd name="connsiteX5889" fmla="*/ 3581322 w 6319932"/>
              <a:gd name="connsiteY5889" fmla="*/ 555163 h 6319027"/>
              <a:gd name="connsiteX5890" fmla="*/ 2738609 w 6319932"/>
              <a:gd name="connsiteY5890" fmla="*/ 555163 h 6319027"/>
              <a:gd name="connsiteX5891" fmla="*/ 2750314 w 6319932"/>
              <a:gd name="connsiteY5891" fmla="*/ 566868 h 6319027"/>
              <a:gd name="connsiteX5892" fmla="*/ 2738609 w 6319932"/>
              <a:gd name="connsiteY5892" fmla="*/ 578574 h 6319027"/>
              <a:gd name="connsiteX5893" fmla="*/ 2726904 w 6319932"/>
              <a:gd name="connsiteY5893" fmla="*/ 566868 h 6319027"/>
              <a:gd name="connsiteX5894" fmla="*/ 2738609 w 6319932"/>
              <a:gd name="connsiteY5894" fmla="*/ 555163 h 6319027"/>
              <a:gd name="connsiteX5895" fmla="*/ 1787618 w 6319932"/>
              <a:gd name="connsiteY5895" fmla="*/ 549325 h 6319027"/>
              <a:gd name="connsiteX5896" fmla="*/ 1809321 w 6319932"/>
              <a:gd name="connsiteY5896" fmla="*/ 571026 h 6319027"/>
              <a:gd name="connsiteX5897" fmla="*/ 1787618 w 6319932"/>
              <a:gd name="connsiteY5897" fmla="*/ 592729 h 6319027"/>
              <a:gd name="connsiteX5898" fmla="*/ 1765916 w 6319932"/>
              <a:gd name="connsiteY5898" fmla="*/ 571026 h 6319027"/>
              <a:gd name="connsiteX5899" fmla="*/ 1787618 w 6319932"/>
              <a:gd name="connsiteY5899" fmla="*/ 549325 h 6319027"/>
              <a:gd name="connsiteX5900" fmla="*/ 4532312 w 6319932"/>
              <a:gd name="connsiteY5900" fmla="*/ 549322 h 6319027"/>
              <a:gd name="connsiteX5901" fmla="*/ 4554015 w 6319932"/>
              <a:gd name="connsiteY5901" fmla="*/ 571024 h 6319027"/>
              <a:gd name="connsiteX5902" fmla="*/ 4532312 w 6319932"/>
              <a:gd name="connsiteY5902" fmla="*/ 592727 h 6319027"/>
              <a:gd name="connsiteX5903" fmla="*/ 4510610 w 6319932"/>
              <a:gd name="connsiteY5903" fmla="*/ 571024 h 6319027"/>
              <a:gd name="connsiteX5904" fmla="*/ 4532312 w 6319932"/>
              <a:gd name="connsiteY5904" fmla="*/ 549322 h 6319027"/>
              <a:gd name="connsiteX5905" fmla="*/ 2028758 w 6319932"/>
              <a:gd name="connsiteY5905" fmla="*/ 548374 h 6319027"/>
              <a:gd name="connsiteX5906" fmla="*/ 2047186 w 6319932"/>
              <a:gd name="connsiteY5906" fmla="*/ 566802 h 6319027"/>
              <a:gd name="connsiteX5907" fmla="*/ 2028758 w 6319932"/>
              <a:gd name="connsiteY5907" fmla="*/ 585229 h 6319027"/>
              <a:gd name="connsiteX5908" fmla="*/ 2010331 w 6319932"/>
              <a:gd name="connsiteY5908" fmla="*/ 566802 h 6319027"/>
              <a:gd name="connsiteX5909" fmla="*/ 2028758 w 6319932"/>
              <a:gd name="connsiteY5909" fmla="*/ 548374 h 6319027"/>
              <a:gd name="connsiteX5910" fmla="*/ 4291172 w 6319932"/>
              <a:gd name="connsiteY5910" fmla="*/ 548373 h 6319027"/>
              <a:gd name="connsiteX5911" fmla="*/ 4309600 w 6319932"/>
              <a:gd name="connsiteY5911" fmla="*/ 566799 h 6319027"/>
              <a:gd name="connsiteX5912" fmla="*/ 4291172 w 6319932"/>
              <a:gd name="connsiteY5912" fmla="*/ 585227 h 6319027"/>
              <a:gd name="connsiteX5913" fmla="*/ 4272745 w 6319932"/>
              <a:gd name="connsiteY5913" fmla="*/ 566799 h 6319027"/>
              <a:gd name="connsiteX5914" fmla="*/ 4291172 w 6319932"/>
              <a:gd name="connsiteY5914" fmla="*/ 548373 h 6319027"/>
              <a:gd name="connsiteX5915" fmla="*/ 3476582 w 6319932"/>
              <a:gd name="connsiteY5915" fmla="*/ 540728 h 6319027"/>
              <a:gd name="connsiteX5916" fmla="*/ 3487858 w 6319932"/>
              <a:gd name="connsiteY5916" fmla="*/ 552004 h 6319027"/>
              <a:gd name="connsiteX5917" fmla="*/ 3476582 w 6319932"/>
              <a:gd name="connsiteY5917" fmla="*/ 563281 h 6319027"/>
              <a:gd name="connsiteX5918" fmla="*/ 3465306 w 6319932"/>
              <a:gd name="connsiteY5918" fmla="*/ 552004 h 6319027"/>
              <a:gd name="connsiteX5919" fmla="*/ 3476582 w 6319932"/>
              <a:gd name="connsiteY5919" fmla="*/ 540728 h 6319027"/>
              <a:gd name="connsiteX5920" fmla="*/ 2843349 w 6319932"/>
              <a:gd name="connsiteY5920" fmla="*/ 540728 h 6319027"/>
              <a:gd name="connsiteX5921" fmla="*/ 2854625 w 6319932"/>
              <a:gd name="connsiteY5921" fmla="*/ 552005 h 6319027"/>
              <a:gd name="connsiteX5922" fmla="*/ 2843349 w 6319932"/>
              <a:gd name="connsiteY5922" fmla="*/ 563281 h 6319027"/>
              <a:gd name="connsiteX5923" fmla="*/ 2832073 w 6319932"/>
              <a:gd name="connsiteY5923" fmla="*/ 552005 h 6319027"/>
              <a:gd name="connsiteX5924" fmla="*/ 2843349 w 6319932"/>
              <a:gd name="connsiteY5924" fmla="*/ 540728 h 6319027"/>
              <a:gd name="connsiteX5925" fmla="*/ 2377638 w 6319932"/>
              <a:gd name="connsiteY5925" fmla="*/ 531194 h 6319027"/>
              <a:gd name="connsiteX5926" fmla="*/ 2392857 w 6319932"/>
              <a:gd name="connsiteY5926" fmla="*/ 546414 h 6319027"/>
              <a:gd name="connsiteX5927" fmla="*/ 2377638 w 6319932"/>
              <a:gd name="connsiteY5927" fmla="*/ 561634 h 6319027"/>
              <a:gd name="connsiteX5928" fmla="*/ 2362418 w 6319932"/>
              <a:gd name="connsiteY5928" fmla="*/ 546414 h 6319027"/>
              <a:gd name="connsiteX5929" fmla="*/ 2377638 w 6319932"/>
              <a:gd name="connsiteY5929" fmla="*/ 531194 h 6319027"/>
              <a:gd name="connsiteX5930" fmla="*/ 3942293 w 6319932"/>
              <a:gd name="connsiteY5930" fmla="*/ 531193 h 6319027"/>
              <a:gd name="connsiteX5931" fmla="*/ 3957513 w 6319932"/>
              <a:gd name="connsiteY5931" fmla="*/ 546413 h 6319027"/>
              <a:gd name="connsiteX5932" fmla="*/ 3942293 w 6319932"/>
              <a:gd name="connsiteY5932" fmla="*/ 561632 h 6319027"/>
              <a:gd name="connsiteX5933" fmla="*/ 3927074 w 6319932"/>
              <a:gd name="connsiteY5933" fmla="*/ 546413 h 6319027"/>
              <a:gd name="connsiteX5934" fmla="*/ 3942293 w 6319932"/>
              <a:gd name="connsiteY5934" fmla="*/ 531193 h 6319027"/>
              <a:gd name="connsiteX5935" fmla="*/ 2948602 w 6319932"/>
              <a:gd name="connsiteY5935" fmla="*/ 530095 h 6319027"/>
              <a:gd name="connsiteX5936" fmla="*/ 2959878 w 6319932"/>
              <a:gd name="connsiteY5936" fmla="*/ 541371 h 6319027"/>
              <a:gd name="connsiteX5937" fmla="*/ 2948602 w 6319932"/>
              <a:gd name="connsiteY5937" fmla="*/ 552647 h 6319027"/>
              <a:gd name="connsiteX5938" fmla="*/ 2937326 w 6319932"/>
              <a:gd name="connsiteY5938" fmla="*/ 541371 h 6319027"/>
              <a:gd name="connsiteX5939" fmla="*/ 2948602 w 6319932"/>
              <a:gd name="connsiteY5939" fmla="*/ 530095 h 6319027"/>
              <a:gd name="connsiteX5940" fmla="*/ 3371329 w 6319932"/>
              <a:gd name="connsiteY5940" fmla="*/ 530094 h 6319027"/>
              <a:gd name="connsiteX5941" fmla="*/ 3382605 w 6319932"/>
              <a:gd name="connsiteY5941" fmla="*/ 541371 h 6319027"/>
              <a:gd name="connsiteX5942" fmla="*/ 3371329 w 6319932"/>
              <a:gd name="connsiteY5942" fmla="*/ 552646 h 6319027"/>
              <a:gd name="connsiteX5943" fmla="*/ 3360053 w 6319932"/>
              <a:gd name="connsiteY5943" fmla="*/ 541371 h 6319027"/>
              <a:gd name="connsiteX5944" fmla="*/ 3371329 w 6319932"/>
              <a:gd name="connsiteY5944" fmla="*/ 530094 h 6319027"/>
              <a:gd name="connsiteX5945" fmla="*/ 1414500 w 6319932"/>
              <a:gd name="connsiteY5945" fmla="*/ 529792 h 6319027"/>
              <a:gd name="connsiteX5946" fmla="*/ 1443858 w 6319932"/>
              <a:gd name="connsiteY5946" fmla="*/ 559149 h 6319027"/>
              <a:gd name="connsiteX5947" fmla="*/ 1414500 w 6319932"/>
              <a:gd name="connsiteY5947" fmla="*/ 588507 h 6319027"/>
              <a:gd name="connsiteX5948" fmla="*/ 1385143 w 6319932"/>
              <a:gd name="connsiteY5948" fmla="*/ 559149 h 6319027"/>
              <a:gd name="connsiteX5949" fmla="*/ 1414500 w 6319932"/>
              <a:gd name="connsiteY5949" fmla="*/ 529792 h 6319027"/>
              <a:gd name="connsiteX5950" fmla="*/ 4905430 w 6319932"/>
              <a:gd name="connsiteY5950" fmla="*/ 529789 h 6319027"/>
              <a:gd name="connsiteX5951" fmla="*/ 4934788 w 6319932"/>
              <a:gd name="connsiteY5951" fmla="*/ 559146 h 6319027"/>
              <a:gd name="connsiteX5952" fmla="*/ 4905430 w 6319932"/>
              <a:gd name="connsiteY5952" fmla="*/ 588504 h 6319027"/>
              <a:gd name="connsiteX5953" fmla="*/ 4876073 w 6319932"/>
              <a:gd name="connsiteY5953" fmla="*/ 559146 h 6319027"/>
              <a:gd name="connsiteX5954" fmla="*/ 4905430 w 6319932"/>
              <a:gd name="connsiteY5954" fmla="*/ 529789 h 6319027"/>
              <a:gd name="connsiteX5955" fmla="*/ 3265733 w 6319932"/>
              <a:gd name="connsiteY5955" fmla="*/ 523638 h 6319027"/>
              <a:gd name="connsiteX5956" fmla="*/ 3277079 w 6319932"/>
              <a:gd name="connsiteY5956" fmla="*/ 534983 h 6319027"/>
              <a:gd name="connsiteX5957" fmla="*/ 3265733 w 6319932"/>
              <a:gd name="connsiteY5957" fmla="*/ 546329 h 6319027"/>
              <a:gd name="connsiteX5958" fmla="*/ 3254387 w 6319932"/>
              <a:gd name="connsiteY5958" fmla="*/ 534983 h 6319027"/>
              <a:gd name="connsiteX5959" fmla="*/ 3265733 w 6319932"/>
              <a:gd name="connsiteY5959" fmla="*/ 523638 h 6319027"/>
              <a:gd name="connsiteX5960" fmla="*/ 3054198 w 6319932"/>
              <a:gd name="connsiteY5960" fmla="*/ 523638 h 6319027"/>
              <a:gd name="connsiteX5961" fmla="*/ 3065544 w 6319932"/>
              <a:gd name="connsiteY5961" fmla="*/ 534983 h 6319027"/>
              <a:gd name="connsiteX5962" fmla="*/ 3054198 w 6319932"/>
              <a:gd name="connsiteY5962" fmla="*/ 546329 h 6319027"/>
              <a:gd name="connsiteX5963" fmla="*/ 3042852 w 6319932"/>
              <a:gd name="connsiteY5963" fmla="*/ 534983 h 6319027"/>
              <a:gd name="connsiteX5964" fmla="*/ 3054198 w 6319932"/>
              <a:gd name="connsiteY5964" fmla="*/ 523638 h 6319027"/>
              <a:gd name="connsiteX5965" fmla="*/ 3159966 w 6319932"/>
              <a:gd name="connsiteY5965" fmla="*/ 521578 h 6319027"/>
              <a:gd name="connsiteX5966" fmla="*/ 3171242 w 6319932"/>
              <a:gd name="connsiteY5966" fmla="*/ 532853 h 6319027"/>
              <a:gd name="connsiteX5967" fmla="*/ 3159966 w 6319932"/>
              <a:gd name="connsiteY5967" fmla="*/ 544130 h 6319027"/>
              <a:gd name="connsiteX5968" fmla="*/ 3148690 w 6319932"/>
              <a:gd name="connsiteY5968" fmla="*/ 532853 h 6319027"/>
              <a:gd name="connsiteX5969" fmla="*/ 3159966 w 6319932"/>
              <a:gd name="connsiteY5969" fmla="*/ 521578 h 6319027"/>
              <a:gd name="connsiteX5970" fmla="*/ 1644547 w 6319932"/>
              <a:gd name="connsiteY5970" fmla="*/ 509541 h 6319027"/>
              <a:gd name="connsiteX5971" fmla="*/ 1669752 w 6319932"/>
              <a:gd name="connsiteY5971" fmla="*/ 534746 h 6319027"/>
              <a:gd name="connsiteX5972" fmla="*/ 1644547 w 6319932"/>
              <a:gd name="connsiteY5972" fmla="*/ 559951 h 6319027"/>
              <a:gd name="connsiteX5973" fmla="*/ 1619342 w 6319932"/>
              <a:gd name="connsiteY5973" fmla="*/ 534746 h 6319027"/>
              <a:gd name="connsiteX5974" fmla="*/ 1644547 w 6319932"/>
              <a:gd name="connsiteY5974" fmla="*/ 509541 h 6319027"/>
              <a:gd name="connsiteX5975" fmla="*/ 4675384 w 6319932"/>
              <a:gd name="connsiteY5975" fmla="*/ 509539 h 6319027"/>
              <a:gd name="connsiteX5976" fmla="*/ 4700589 w 6319932"/>
              <a:gd name="connsiteY5976" fmla="*/ 534744 h 6319027"/>
              <a:gd name="connsiteX5977" fmla="*/ 4675384 w 6319932"/>
              <a:gd name="connsiteY5977" fmla="*/ 559949 h 6319027"/>
              <a:gd name="connsiteX5978" fmla="*/ 4650179 w 6319932"/>
              <a:gd name="connsiteY5978" fmla="*/ 534744 h 6319027"/>
              <a:gd name="connsiteX5979" fmla="*/ 4675384 w 6319932"/>
              <a:gd name="connsiteY5979" fmla="*/ 509539 h 6319027"/>
              <a:gd name="connsiteX5980" fmla="*/ 2126496 w 6319932"/>
              <a:gd name="connsiteY5980" fmla="*/ 507890 h 6319027"/>
              <a:gd name="connsiteX5981" fmla="*/ 2144924 w 6319932"/>
              <a:gd name="connsiteY5981" fmla="*/ 526317 h 6319027"/>
              <a:gd name="connsiteX5982" fmla="*/ 2126496 w 6319932"/>
              <a:gd name="connsiteY5982" fmla="*/ 544745 h 6319027"/>
              <a:gd name="connsiteX5983" fmla="*/ 2108069 w 6319932"/>
              <a:gd name="connsiteY5983" fmla="*/ 526317 h 6319027"/>
              <a:gd name="connsiteX5984" fmla="*/ 2126496 w 6319932"/>
              <a:gd name="connsiteY5984" fmla="*/ 507890 h 6319027"/>
              <a:gd name="connsiteX5985" fmla="*/ 4193435 w 6319932"/>
              <a:gd name="connsiteY5985" fmla="*/ 507888 h 6319027"/>
              <a:gd name="connsiteX5986" fmla="*/ 4211862 w 6319932"/>
              <a:gd name="connsiteY5986" fmla="*/ 526315 h 6319027"/>
              <a:gd name="connsiteX5987" fmla="*/ 4193435 w 6319932"/>
              <a:gd name="connsiteY5987" fmla="*/ 544743 h 6319027"/>
              <a:gd name="connsiteX5988" fmla="*/ 4175008 w 6319932"/>
              <a:gd name="connsiteY5988" fmla="*/ 526315 h 6319027"/>
              <a:gd name="connsiteX5989" fmla="*/ 4193435 w 6319932"/>
              <a:gd name="connsiteY5989" fmla="*/ 507888 h 6319027"/>
              <a:gd name="connsiteX5990" fmla="*/ 2479551 w 6319932"/>
              <a:gd name="connsiteY5990" fmla="*/ 502824 h 6319027"/>
              <a:gd name="connsiteX5991" fmla="*/ 2494771 w 6319932"/>
              <a:gd name="connsiteY5991" fmla="*/ 518045 h 6319027"/>
              <a:gd name="connsiteX5992" fmla="*/ 2479551 w 6319932"/>
              <a:gd name="connsiteY5992" fmla="*/ 533263 h 6319027"/>
              <a:gd name="connsiteX5993" fmla="*/ 2464332 w 6319932"/>
              <a:gd name="connsiteY5993" fmla="*/ 518045 h 6319027"/>
              <a:gd name="connsiteX5994" fmla="*/ 2479551 w 6319932"/>
              <a:gd name="connsiteY5994" fmla="*/ 502824 h 6319027"/>
              <a:gd name="connsiteX5995" fmla="*/ 3840380 w 6319932"/>
              <a:gd name="connsiteY5995" fmla="*/ 502823 h 6319027"/>
              <a:gd name="connsiteX5996" fmla="*/ 3855599 w 6319932"/>
              <a:gd name="connsiteY5996" fmla="*/ 518044 h 6319027"/>
              <a:gd name="connsiteX5997" fmla="*/ 3840380 w 6319932"/>
              <a:gd name="connsiteY5997" fmla="*/ 533262 h 6319027"/>
              <a:gd name="connsiteX5998" fmla="*/ 3825160 w 6319932"/>
              <a:gd name="connsiteY5998" fmla="*/ 518044 h 6319027"/>
              <a:gd name="connsiteX5999" fmla="*/ 3840380 w 6319932"/>
              <a:gd name="connsiteY5999" fmla="*/ 502823 h 6319027"/>
              <a:gd name="connsiteX6000" fmla="*/ 1881965 w 6319932"/>
              <a:gd name="connsiteY6000" fmla="*/ 501467 h 6319027"/>
              <a:gd name="connsiteX6001" fmla="*/ 1903668 w 6319932"/>
              <a:gd name="connsiteY6001" fmla="*/ 523169 h 6319027"/>
              <a:gd name="connsiteX6002" fmla="*/ 1881965 w 6319932"/>
              <a:gd name="connsiteY6002" fmla="*/ 544872 h 6319027"/>
              <a:gd name="connsiteX6003" fmla="*/ 1860263 w 6319932"/>
              <a:gd name="connsiteY6003" fmla="*/ 523169 h 6319027"/>
              <a:gd name="connsiteX6004" fmla="*/ 1881965 w 6319932"/>
              <a:gd name="connsiteY6004" fmla="*/ 501467 h 6319027"/>
              <a:gd name="connsiteX6005" fmla="*/ 4437966 w 6319932"/>
              <a:gd name="connsiteY6005" fmla="*/ 501465 h 6319027"/>
              <a:gd name="connsiteX6006" fmla="*/ 4459669 w 6319932"/>
              <a:gd name="connsiteY6006" fmla="*/ 523167 h 6319027"/>
              <a:gd name="connsiteX6007" fmla="*/ 4437966 w 6319932"/>
              <a:gd name="connsiteY6007" fmla="*/ 544870 h 6319027"/>
              <a:gd name="connsiteX6008" fmla="*/ 4416264 w 6319932"/>
              <a:gd name="connsiteY6008" fmla="*/ 523167 h 6319027"/>
              <a:gd name="connsiteX6009" fmla="*/ 4437966 w 6319932"/>
              <a:gd name="connsiteY6009" fmla="*/ 501465 h 6319027"/>
              <a:gd name="connsiteX6010" fmla="*/ 2582490 w 6319932"/>
              <a:gd name="connsiteY6010" fmla="*/ 478838 h 6319027"/>
              <a:gd name="connsiteX6011" fmla="*/ 2597300 w 6319932"/>
              <a:gd name="connsiteY6011" fmla="*/ 493649 h 6319027"/>
              <a:gd name="connsiteX6012" fmla="*/ 2582490 w 6319932"/>
              <a:gd name="connsiteY6012" fmla="*/ 508458 h 6319027"/>
              <a:gd name="connsiteX6013" fmla="*/ 2567679 w 6319932"/>
              <a:gd name="connsiteY6013" fmla="*/ 493649 h 6319027"/>
              <a:gd name="connsiteX6014" fmla="*/ 2582490 w 6319932"/>
              <a:gd name="connsiteY6014" fmla="*/ 478838 h 6319027"/>
              <a:gd name="connsiteX6015" fmla="*/ 3737442 w 6319932"/>
              <a:gd name="connsiteY6015" fmla="*/ 478837 h 6319027"/>
              <a:gd name="connsiteX6016" fmla="*/ 3752252 w 6319932"/>
              <a:gd name="connsiteY6016" fmla="*/ 493647 h 6319027"/>
              <a:gd name="connsiteX6017" fmla="*/ 3737442 w 6319932"/>
              <a:gd name="connsiteY6017" fmla="*/ 508458 h 6319027"/>
              <a:gd name="connsiteX6018" fmla="*/ 3722631 w 6319932"/>
              <a:gd name="connsiteY6018" fmla="*/ 493647 h 6319027"/>
              <a:gd name="connsiteX6019" fmla="*/ 3737442 w 6319932"/>
              <a:gd name="connsiteY6019" fmla="*/ 478837 h 6319027"/>
              <a:gd name="connsiteX6020" fmla="*/ 1503322 w 6319932"/>
              <a:gd name="connsiteY6020" fmla="*/ 472844 h 6319027"/>
              <a:gd name="connsiteX6021" fmla="*/ 1532160 w 6319932"/>
              <a:gd name="connsiteY6021" fmla="*/ 501682 h 6319027"/>
              <a:gd name="connsiteX6022" fmla="*/ 1503322 w 6319932"/>
              <a:gd name="connsiteY6022" fmla="*/ 530521 h 6319027"/>
              <a:gd name="connsiteX6023" fmla="*/ 1474484 w 6319932"/>
              <a:gd name="connsiteY6023" fmla="*/ 501682 h 6319027"/>
              <a:gd name="connsiteX6024" fmla="*/ 1503322 w 6319932"/>
              <a:gd name="connsiteY6024" fmla="*/ 472844 h 6319027"/>
              <a:gd name="connsiteX6025" fmla="*/ 4816609 w 6319932"/>
              <a:gd name="connsiteY6025" fmla="*/ 472841 h 6319027"/>
              <a:gd name="connsiteX6026" fmla="*/ 4845448 w 6319932"/>
              <a:gd name="connsiteY6026" fmla="*/ 501679 h 6319027"/>
              <a:gd name="connsiteX6027" fmla="*/ 4816609 w 6319932"/>
              <a:gd name="connsiteY6027" fmla="*/ 530518 h 6319027"/>
              <a:gd name="connsiteX6028" fmla="*/ 4787771 w 6319932"/>
              <a:gd name="connsiteY6028" fmla="*/ 501679 h 6319027"/>
              <a:gd name="connsiteX6029" fmla="*/ 4816609 w 6319932"/>
              <a:gd name="connsiteY6029" fmla="*/ 472841 h 6319027"/>
              <a:gd name="connsiteX6030" fmla="*/ 2225678 w 6319932"/>
              <a:gd name="connsiteY6030" fmla="*/ 471088 h 6319027"/>
              <a:gd name="connsiteX6031" fmla="*/ 2244106 w 6319932"/>
              <a:gd name="connsiteY6031" fmla="*/ 489516 h 6319027"/>
              <a:gd name="connsiteX6032" fmla="*/ 2225678 w 6319932"/>
              <a:gd name="connsiteY6032" fmla="*/ 507943 h 6319027"/>
              <a:gd name="connsiteX6033" fmla="*/ 2207251 w 6319932"/>
              <a:gd name="connsiteY6033" fmla="*/ 489516 h 6319027"/>
              <a:gd name="connsiteX6034" fmla="*/ 2225678 w 6319932"/>
              <a:gd name="connsiteY6034" fmla="*/ 471088 h 6319027"/>
              <a:gd name="connsiteX6035" fmla="*/ 4094252 w 6319932"/>
              <a:gd name="connsiteY6035" fmla="*/ 471087 h 6319027"/>
              <a:gd name="connsiteX6036" fmla="*/ 4112679 w 6319932"/>
              <a:gd name="connsiteY6036" fmla="*/ 489514 h 6319027"/>
              <a:gd name="connsiteX6037" fmla="*/ 4094252 w 6319932"/>
              <a:gd name="connsiteY6037" fmla="*/ 507942 h 6319027"/>
              <a:gd name="connsiteX6038" fmla="*/ 4075825 w 6319932"/>
              <a:gd name="connsiteY6038" fmla="*/ 489514 h 6319027"/>
              <a:gd name="connsiteX6039" fmla="*/ 4094252 w 6319932"/>
              <a:gd name="connsiteY6039" fmla="*/ 471087 h 6319027"/>
              <a:gd name="connsiteX6040" fmla="*/ 1737074 w 6319932"/>
              <a:gd name="connsiteY6040" fmla="*/ 458627 h 6319027"/>
              <a:gd name="connsiteX6041" fmla="*/ 1761905 w 6319932"/>
              <a:gd name="connsiteY6041" fmla="*/ 483458 h 6319027"/>
              <a:gd name="connsiteX6042" fmla="*/ 1737074 w 6319932"/>
              <a:gd name="connsiteY6042" fmla="*/ 508289 h 6319027"/>
              <a:gd name="connsiteX6043" fmla="*/ 1712243 w 6319932"/>
              <a:gd name="connsiteY6043" fmla="*/ 483458 h 6319027"/>
              <a:gd name="connsiteX6044" fmla="*/ 1737074 w 6319932"/>
              <a:gd name="connsiteY6044" fmla="*/ 458627 h 6319027"/>
              <a:gd name="connsiteX6045" fmla="*/ 4582857 w 6319932"/>
              <a:gd name="connsiteY6045" fmla="*/ 458625 h 6319027"/>
              <a:gd name="connsiteX6046" fmla="*/ 4607688 w 6319932"/>
              <a:gd name="connsiteY6046" fmla="*/ 483456 h 6319027"/>
              <a:gd name="connsiteX6047" fmla="*/ 4582857 w 6319932"/>
              <a:gd name="connsiteY6047" fmla="*/ 508287 h 6319027"/>
              <a:gd name="connsiteX6048" fmla="*/ 4558026 w 6319932"/>
              <a:gd name="connsiteY6048" fmla="*/ 483456 h 6319027"/>
              <a:gd name="connsiteX6049" fmla="*/ 4582857 w 6319932"/>
              <a:gd name="connsiteY6049" fmla="*/ 458625 h 6319027"/>
              <a:gd name="connsiteX6050" fmla="*/ 2686297 w 6319932"/>
              <a:gd name="connsiteY6050" fmla="*/ 458042 h 6319027"/>
              <a:gd name="connsiteX6051" fmla="*/ 2701516 w 6319932"/>
              <a:gd name="connsiteY6051" fmla="*/ 473261 h 6319027"/>
              <a:gd name="connsiteX6052" fmla="*/ 2686297 w 6319932"/>
              <a:gd name="connsiteY6052" fmla="*/ 488481 h 6319027"/>
              <a:gd name="connsiteX6053" fmla="*/ 2671077 w 6319932"/>
              <a:gd name="connsiteY6053" fmla="*/ 473261 h 6319027"/>
              <a:gd name="connsiteX6054" fmla="*/ 2686297 w 6319932"/>
              <a:gd name="connsiteY6054" fmla="*/ 458042 h 6319027"/>
              <a:gd name="connsiteX6055" fmla="*/ 3633635 w 6319932"/>
              <a:gd name="connsiteY6055" fmla="*/ 458041 h 6319027"/>
              <a:gd name="connsiteX6056" fmla="*/ 3648854 w 6319932"/>
              <a:gd name="connsiteY6056" fmla="*/ 473261 h 6319027"/>
              <a:gd name="connsiteX6057" fmla="*/ 3633635 w 6319932"/>
              <a:gd name="connsiteY6057" fmla="*/ 488480 h 6319027"/>
              <a:gd name="connsiteX6058" fmla="*/ 3618415 w 6319932"/>
              <a:gd name="connsiteY6058" fmla="*/ 473261 h 6319027"/>
              <a:gd name="connsiteX6059" fmla="*/ 3633635 w 6319932"/>
              <a:gd name="connsiteY6059" fmla="*/ 458041 h 6319027"/>
              <a:gd name="connsiteX6060" fmla="*/ 1977978 w 6319932"/>
              <a:gd name="connsiteY6060" fmla="*/ 456727 h 6319027"/>
              <a:gd name="connsiteX6061" fmla="*/ 2000001 w 6319932"/>
              <a:gd name="connsiteY6061" fmla="*/ 478750 h 6319027"/>
              <a:gd name="connsiteX6062" fmla="*/ 1977978 w 6319932"/>
              <a:gd name="connsiteY6062" fmla="*/ 500773 h 6319027"/>
              <a:gd name="connsiteX6063" fmla="*/ 1955955 w 6319932"/>
              <a:gd name="connsiteY6063" fmla="*/ 478750 h 6319027"/>
              <a:gd name="connsiteX6064" fmla="*/ 1977978 w 6319932"/>
              <a:gd name="connsiteY6064" fmla="*/ 456727 h 6319027"/>
              <a:gd name="connsiteX6065" fmla="*/ 4341953 w 6319932"/>
              <a:gd name="connsiteY6065" fmla="*/ 456725 h 6319027"/>
              <a:gd name="connsiteX6066" fmla="*/ 4363976 w 6319932"/>
              <a:gd name="connsiteY6066" fmla="*/ 478748 h 6319027"/>
              <a:gd name="connsiteX6067" fmla="*/ 4341953 w 6319932"/>
              <a:gd name="connsiteY6067" fmla="*/ 500771 h 6319027"/>
              <a:gd name="connsiteX6068" fmla="*/ 4319930 w 6319932"/>
              <a:gd name="connsiteY6068" fmla="*/ 478748 h 6319027"/>
              <a:gd name="connsiteX6069" fmla="*/ 4341953 w 6319932"/>
              <a:gd name="connsiteY6069" fmla="*/ 456725 h 6319027"/>
              <a:gd name="connsiteX6070" fmla="*/ 2790815 w 6319932"/>
              <a:gd name="connsiteY6070" fmla="*/ 441762 h 6319027"/>
              <a:gd name="connsiteX6071" fmla="*/ 2805969 w 6319932"/>
              <a:gd name="connsiteY6071" fmla="*/ 456915 h 6319027"/>
              <a:gd name="connsiteX6072" fmla="*/ 2790815 w 6319932"/>
              <a:gd name="connsiteY6072" fmla="*/ 472068 h 6319027"/>
              <a:gd name="connsiteX6073" fmla="*/ 2775662 w 6319932"/>
              <a:gd name="connsiteY6073" fmla="*/ 456915 h 6319027"/>
              <a:gd name="connsiteX6074" fmla="*/ 2790815 w 6319932"/>
              <a:gd name="connsiteY6074" fmla="*/ 441762 h 6319027"/>
              <a:gd name="connsiteX6075" fmla="*/ 3529116 w 6319932"/>
              <a:gd name="connsiteY6075" fmla="*/ 441761 h 6319027"/>
              <a:gd name="connsiteX6076" fmla="*/ 3544270 w 6319932"/>
              <a:gd name="connsiteY6076" fmla="*/ 456914 h 6319027"/>
              <a:gd name="connsiteX6077" fmla="*/ 3529116 w 6319932"/>
              <a:gd name="connsiteY6077" fmla="*/ 472068 h 6319027"/>
              <a:gd name="connsiteX6078" fmla="*/ 3513963 w 6319932"/>
              <a:gd name="connsiteY6078" fmla="*/ 456914 h 6319027"/>
              <a:gd name="connsiteX6079" fmla="*/ 3529116 w 6319932"/>
              <a:gd name="connsiteY6079" fmla="*/ 441761 h 6319027"/>
              <a:gd name="connsiteX6080" fmla="*/ 2326167 w 6319932"/>
              <a:gd name="connsiteY6080" fmla="*/ 438021 h 6319027"/>
              <a:gd name="connsiteX6081" fmla="*/ 2344594 w 6319932"/>
              <a:gd name="connsiteY6081" fmla="*/ 456448 h 6319027"/>
              <a:gd name="connsiteX6082" fmla="*/ 2326167 w 6319932"/>
              <a:gd name="connsiteY6082" fmla="*/ 474877 h 6319027"/>
              <a:gd name="connsiteX6083" fmla="*/ 2307740 w 6319932"/>
              <a:gd name="connsiteY6083" fmla="*/ 456448 h 6319027"/>
              <a:gd name="connsiteX6084" fmla="*/ 2326167 w 6319932"/>
              <a:gd name="connsiteY6084" fmla="*/ 438021 h 6319027"/>
              <a:gd name="connsiteX6085" fmla="*/ 3993763 w 6319932"/>
              <a:gd name="connsiteY6085" fmla="*/ 438020 h 6319027"/>
              <a:gd name="connsiteX6086" fmla="*/ 4012191 w 6319932"/>
              <a:gd name="connsiteY6086" fmla="*/ 456447 h 6319027"/>
              <a:gd name="connsiteX6087" fmla="*/ 3993763 w 6319932"/>
              <a:gd name="connsiteY6087" fmla="*/ 474875 h 6319027"/>
              <a:gd name="connsiteX6088" fmla="*/ 3975336 w 6319932"/>
              <a:gd name="connsiteY6088" fmla="*/ 456447 h 6319027"/>
              <a:gd name="connsiteX6089" fmla="*/ 3993763 w 6319932"/>
              <a:gd name="connsiteY6089" fmla="*/ 438020 h 6319027"/>
              <a:gd name="connsiteX6090" fmla="*/ 2895889 w 6319932"/>
              <a:gd name="connsiteY6090" fmla="*/ 429414 h 6319027"/>
              <a:gd name="connsiteX6091" fmla="*/ 2911109 w 6319932"/>
              <a:gd name="connsiteY6091" fmla="*/ 444634 h 6319027"/>
              <a:gd name="connsiteX6092" fmla="*/ 2895889 w 6319932"/>
              <a:gd name="connsiteY6092" fmla="*/ 459852 h 6319027"/>
              <a:gd name="connsiteX6093" fmla="*/ 2880670 w 6319932"/>
              <a:gd name="connsiteY6093" fmla="*/ 444634 h 6319027"/>
              <a:gd name="connsiteX6094" fmla="*/ 2895889 w 6319932"/>
              <a:gd name="connsiteY6094" fmla="*/ 429414 h 6319027"/>
              <a:gd name="connsiteX6095" fmla="*/ 3424042 w 6319932"/>
              <a:gd name="connsiteY6095" fmla="*/ 429413 h 6319027"/>
              <a:gd name="connsiteX6096" fmla="*/ 3439261 w 6319932"/>
              <a:gd name="connsiteY6096" fmla="*/ 444633 h 6319027"/>
              <a:gd name="connsiteX6097" fmla="*/ 3424042 w 6319932"/>
              <a:gd name="connsiteY6097" fmla="*/ 459852 h 6319027"/>
              <a:gd name="connsiteX6098" fmla="*/ 3408822 w 6319932"/>
              <a:gd name="connsiteY6098" fmla="*/ 444633 h 6319027"/>
              <a:gd name="connsiteX6099" fmla="*/ 3424042 w 6319932"/>
              <a:gd name="connsiteY6099" fmla="*/ 429413 h 6319027"/>
              <a:gd name="connsiteX6100" fmla="*/ 3318570 w 6319932"/>
              <a:gd name="connsiteY6100" fmla="*/ 421282 h 6319027"/>
              <a:gd name="connsiteX6101" fmla="*/ 3333724 w 6319932"/>
              <a:gd name="connsiteY6101" fmla="*/ 436434 h 6319027"/>
              <a:gd name="connsiteX6102" fmla="*/ 3318570 w 6319932"/>
              <a:gd name="connsiteY6102" fmla="*/ 451588 h 6319027"/>
              <a:gd name="connsiteX6103" fmla="*/ 3303417 w 6319932"/>
              <a:gd name="connsiteY6103" fmla="*/ 436434 h 6319027"/>
              <a:gd name="connsiteX6104" fmla="*/ 3318570 w 6319932"/>
              <a:gd name="connsiteY6104" fmla="*/ 421282 h 6319027"/>
              <a:gd name="connsiteX6105" fmla="*/ 3001361 w 6319932"/>
              <a:gd name="connsiteY6105" fmla="*/ 421282 h 6319027"/>
              <a:gd name="connsiteX6106" fmla="*/ 3016515 w 6319932"/>
              <a:gd name="connsiteY6106" fmla="*/ 436434 h 6319027"/>
              <a:gd name="connsiteX6107" fmla="*/ 3001361 w 6319932"/>
              <a:gd name="connsiteY6107" fmla="*/ 451589 h 6319027"/>
              <a:gd name="connsiteX6108" fmla="*/ 2986208 w 6319932"/>
              <a:gd name="connsiteY6108" fmla="*/ 436434 h 6319027"/>
              <a:gd name="connsiteX6109" fmla="*/ 3001361 w 6319932"/>
              <a:gd name="connsiteY6109" fmla="*/ 421282 h 6319027"/>
              <a:gd name="connsiteX6110" fmla="*/ 1594033 w 6319932"/>
              <a:gd name="connsiteY6110" fmla="*/ 418408 h 6319027"/>
              <a:gd name="connsiteX6111" fmla="*/ 1622871 w 6319932"/>
              <a:gd name="connsiteY6111" fmla="*/ 447246 h 6319027"/>
              <a:gd name="connsiteX6112" fmla="*/ 1594033 w 6319932"/>
              <a:gd name="connsiteY6112" fmla="*/ 476085 h 6319027"/>
              <a:gd name="connsiteX6113" fmla="*/ 1565195 w 6319932"/>
              <a:gd name="connsiteY6113" fmla="*/ 447246 h 6319027"/>
              <a:gd name="connsiteX6114" fmla="*/ 1594033 w 6319932"/>
              <a:gd name="connsiteY6114" fmla="*/ 418408 h 6319027"/>
              <a:gd name="connsiteX6115" fmla="*/ 4725897 w 6319932"/>
              <a:gd name="connsiteY6115" fmla="*/ 418405 h 6319027"/>
              <a:gd name="connsiteX6116" fmla="*/ 4754736 w 6319932"/>
              <a:gd name="connsiteY6116" fmla="*/ 447243 h 6319027"/>
              <a:gd name="connsiteX6117" fmla="*/ 4725897 w 6319932"/>
              <a:gd name="connsiteY6117" fmla="*/ 476082 h 6319027"/>
              <a:gd name="connsiteX6118" fmla="*/ 4697059 w 6319932"/>
              <a:gd name="connsiteY6118" fmla="*/ 447243 h 6319027"/>
              <a:gd name="connsiteX6119" fmla="*/ 4725897 w 6319932"/>
              <a:gd name="connsiteY6119" fmla="*/ 418405 h 6319027"/>
              <a:gd name="connsiteX6120" fmla="*/ 3212861 w 6319932"/>
              <a:gd name="connsiteY6120" fmla="*/ 417115 h 6319027"/>
              <a:gd name="connsiteX6121" fmla="*/ 3228080 w 6319932"/>
              <a:gd name="connsiteY6121" fmla="*/ 432333 h 6319027"/>
              <a:gd name="connsiteX6122" fmla="*/ 3212861 w 6319932"/>
              <a:gd name="connsiteY6122" fmla="*/ 447552 h 6319027"/>
              <a:gd name="connsiteX6123" fmla="*/ 3197641 w 6319932"/>
              <a:gd name="connsiteY6123" fmla="*/ 432333 h 6319027"/>
              <a:gd name="connsiteX6124" fmla="*/ 3212861 w 6319932"/>
              <a:gd name="connsiteY6124" fmla="*/ 417115 h 6319027"/>
              <a:gd name="connsiteX6125" fmla="*/ 3107071 w 6319932"/>
              <a:gd name="connsiteY6125" fmla="*/ 417115 h 6319027"/>
              <a:gd name="connsiteX6126" fmla="*/ 3122290 w 6319932"/>
              <a:gd name="connsiteY6126" fmla="*/ 432334 h 6319027"/>
              <a:gd name="connsiteX6127" fmla="*/ 3107071 w 6319932"/>
              <a:gd name="connsiteY6127" fmla="*/ 447552 h 6319027"/>
              <a:gd name="connsiteX6128" fmla="*/ 3091851 w 6319932"/>
              <a:gd name="connsiteY6128" fmla="*/ 432334 h 6319027"/>
              <a:gd name="connsiteX6129" fmla="*/ 3107071 w 6319932"/>
              <a:gd name="connsiteY6129" fmla="*/ 417115 h 6319027"/>
              <a:gd name="connsiteX6130" fmla="*/ 2075532 w 6319932"/>
              <a:gd name="connsiteY6130" fmla="*/ 416185 h 6319027"/>
              <a:gd name="connsiteX6131" fmla="*/ 2097172 w 6319932"/>
              <a:gd name="connsiteY6131" fmla="*/ 437825 h 6319027"/>
              <a:gd name="connsiteX6132" fmla="*/ 2075532 w 6319932"/>
              <a:gd name="connsiteY6132" fmla="*/ 459465 h 6319027"/>
              <a:gd name="connsiteX6133" fmla="*/ 2053892 w 6319932"/>
              <a:gd name="connsiteY6133" fmla="*/ 437825 h 6319027"/>
              <a:gd name="connsiteX6134" fmla="*/ 2075532 w 6319932"/>
              <a:gd name="connsiteY6134" fmla="*/ 416185 h 6319027"/>
              <a:gd name="connsiteX6135" fmla="*/ 4244399 w 6319932"/>
              <a:gd name="connsiteY6135" fmla="*/ 416183 h 6319027"/>
              <a:gd name="connsiteX6136" fmla="*/ 4266039 w 6319932"/>
              <a:gd name="connsiteY6136" fmla="*/ 437823 h 6319027"/>
              <a:gd name="connsiteX6137" fmla="*/ 4244399 w 6319932"/>
              <a:gd name="connsiteY6137" fmla="*/ 459463 h 6319027"/>
              <a:gd name="connsiteX6138" fmla="*/ 4222759 w 6319932"/>
              <a:gd name="connsiteY6138" fmla="*/ 437823 h 6319027"/>
              <a:gd name="connsiteX6139" fmla="*/ 4244399 w 6319932"/>
              <a:gd name="connsiteY6139" fmla="*/ 416183 h 6319027"/>
              <a:gd name="connsiteX6140" fmla="*/ 1831334 w 6319932"/>
              <a:gd name="connsiteY6140" fmla="*/ 410599 h 6319027"/>
              <a:gd name="connsiteX6141" fmla="*/ 1856165 w 6319932"/>
              <a:gd name="connsiteY6141" fmla="*/ 435431 h 6319027"/>
              <a:gd name="connsiteX6142" fmla="*/ 1831334 w 6319932"/>
              <a:gd name="connsiteY6142" fmla="*/ 460261 h 6319027"/>
              <a:gd name="connsiteX6143" fmla="*/ 1806503 w 6319932"/>
              <a:gd name="connsiteY6143" fmla="*/ 435431 h 6319027"/>
              <a:gd name="connsiteX6144" fmla="*/ 1831334 w 6319932"/>
              <a:gd name="connsiteY6144" fmla="*/ 410599 h 6319027"/>
              <a:gd name="connsiteX6145" fmla="*/ 4488597 w 6319932"/>
              <a:gd name="connsiteY6145" fmla="*/ 410597 h 6319027"/>
              <a:gd name="connsiteX6146" fmla="*/ 4513428 w 6319932"/>
              <a:gd name="connsiteY6146" fmla="*/ 435428 h 6319027"/>
              <a:gd name="connsiteX6147" fmla="*/ 4488597 w 6319932"/>
              <a:gd name="connsiteY6147" fmla="*/ 460259 h 6319027"/>
              <a:gd name="connsiteX6148" fmla="*/ 4463766 w 6319932"/>
              <a:gd name="connsiteY6148" fmla="*/ 435428 h 6319027"/>
              <a:gd name="connsiteX6149" fmla="*/ 4488597 w 6319932"/>
              <a:gd name="connsiteY6149" fmla="*/ 410597 h 6319027"/>
              <a:gd name="connsiteX6150" fmla="*/ 2427823 w 6319932"/>
              <a:gd name="connsiteY6150" fmla="*/ 408799 h 6319027"/>
              <a:gd name="connsiteX6151" fmla="*/ 2446186 w 6319932"/>
              <a:gd name="connsiteY6151" fmla="*/ 427162 h 6319027"/>
              <a:gd name="connsiteX6152" fmla="*/ 2427823 w 6319932"/>
              <a:gd name="connsiteY6152" fmla="*/ 445526 h 6319027"/>
              <a:gd name="connsiteX6153" fmla="*/ 2409460 w 6319932"/>
              <a:gd name="connsiteY6153" fmla="*/ 427162 h 6319027"/>
              <a:gd name="connsiteX6154" fmla="*/ 2427823 w 6319932"/>
              <a:gd name="connsiteY6154" fmla="*/ 408799 h 6319027"/>
              <a:gd name="connsiteX6155" fmla="*/ 3892108 w 6319932"/>
              <a:gd name="connsiteY6155" fmla="*/ 408799 h 6319027"/>
              <a:gd name="connsiteX6156" fmla="*/ 3910471 w 6319932"/>
              <a:gd name="connsiteY6156" fmla="*/ 427162 h 6319027"/>
              <a:gd name="connsiteX6157" fmla="*/ 3892108 w 6319932"/>
              <a:gd name="connsiteY6157" fmla="*/ 445524 h 6319027"/>
              <a:gd name="connsiteX6158" fmla="*/ 3873745 w 6319932"/>
              <a:gd name="connsiteY6158" fmla="*/ 427162 h 6319027"/>
              <a:gd name="connsiteX6159" fmla="*/ 3892108 w 6319932"/>
              <a:gd name="connsiteY6159" fmla="*/ 408799 h 6319027"/>
              <a:gd name="connsiteX6160" fmla="*/ 2530502 w 6319932"/>
              <a:gd name="connsiteY6160" fmla="*/ 383271 h 6319027"/>
              <a:gd name="connsiteX6161" fmla="*/ 2548930 w 6319932"/>
              <a:gd name="connsiteY6161" fmla="*/ 401698 h 6319027"/>
              <a:gd name="connsiteX6162" fmla="*/ 2530502 w 6319932"/>
              <a:gd name="connsiteY6162" fmla="*/ 420125 h 6319027"/>
              <a:gd name="connsiteX6163" fmla="*/ 2512075 w 6319932"/>
              <a:gd name="connsiteY6163" fmla="*/ 401698 h 6319027"/>
              <a:gd name="connsiteX6164" fmla="*/ 2530502 w 6319932"/>
              <a:gd name="connsiteY6164" fmla="*/ 383271 h 6319027"/>
              <a:gd name="connsiteX6165" fmla="*/ 3789428 w 6319932"/>
              <a:gd name="connsiteY6165" fmla="*/ 383270 h 6319027"/>
              <a:gd name="connsiteX6166" fmla="*/ 3807855 w 6319932"/>
              <a:gd name="connsiteY6166" fmla="*/ 401697 h 6319027"/>
              <a:gd name="connsiteX6167" fmla="*/ 3789428 w 6319932"/>
              <a:gd name="connsiteY6167" fmla="*/ 420124 h 6319027"/>
              <a:gd name="connsiteX6168" fmla="*/ 3771001 w 6319932"/>
              <a:gd name="connsiteY6168" fmla="*/ 401697 h 6319027"/>
              <a:gd name="connsiteX6169" fmla="*/ 3789428 w 6319932"/>
              <a:gd name="connsiteY6169" fmla="*/ 383270 h 6319027"/>
              <a:gd name="connsiteX6170" fmla="*/ 2174499 w 6319932"/>
              <a:gd name="connsiteY6170" fmla="*/ 378746 h 6319027"/>
              <a:gd name="connsiteX6171" fmla="*/ 2196202 w 6319932"/>
              <a:gd name="connsiteY6171" fmla="*/ 400448 h 6319027"/>
              <a:gd name="connsiteX6172" fmla="*/ 2174499 w 6319932"/>
              <a:gd name="connsiteY6172" fmla="*/ 422151 h 6319027"/>
              <a:gd name="connsiteX6173" fmla="*/ 2152797 w 6319932"/>
              <a:gd name="connsiteY6173" fmla="*/ 400448 h 6319027"/>
              <a:gd name="connsiteX6174" fmla="*/ 2174499 w 6319932"/>
              <a:gd name="connsiteY6174" fmla="*/ 378746 h 6319027"/>
              <a:gd name="connsiteX6175" fmla="*/ 4145431 w 6319932"/>
              <a:gd name="connsiteY6175" fmla="*/ 378745 h 6319027"/>
              <a:gd name="connsiteX6176" fmla="*/ 4167134 w 6319932"/>
              <a:gd name="connsiteY6176" fmla="*/ 400447 h 6319027"/>
              <a:gd name="connsiteX6177" fmla="*/ 4145431 w 6319932"/>
              <a:gd name="connsiteY6177" fmla="*/ 422150 h 6319027"/>
              <a:gd name="connsiteX6178" fmla="*/ 4123729 w 6319932"/>
              <a:gd name="connsiteY6178" fmla="*/ 400447 h 6319027"/>
              <a:gd name="connsiteX6179" fmla="*/ 4145431 w 6319932"/>
              <a:gd name="connsiteY6179" fmla="*/ 378745 h 6319027"/>
              <a:gd name="connsiteX6180" fmla="*/ 1686531 w 6319932"/>
              <a:gd name="connsiteY6180" fmla="*/ 367068 h 6319027"/>
              <a:gd name="connsiteX6181" fmla="*/ 1715369 w 6319932"/>
              <a:gd name="connsiteY6181" fmla="*/ 395906 h 6319027"/>
              <a:gd name="connsiteX6182" fmla="*/ 1686531 w 6319932"/>
              <a:gd name="connsiteY6182" fmla="*/ 424744 h 6319027"/>
              <a:gd name="connsiteX6183" fmla="*/ 1657693 w 6319932"/>
              <a:gd name="connsiteY6183" fmla="*/ 395906 h 6319027"/>
              <a:gd name="connsiteX6184" fmla="*/ 1686531 w 6319932"/>
              <a:gd name="connsiteY6184" fmla="*/ 367068 h 6319027"/>
              <a:gd name="connsiteX6185" fmla="*/ 4633399 w 6319932"/>
              <a:gd name="connsiteY6185" fmla="*/ 367066 h 6319027"/>
              <a:gd name="connsiteX6186" fmla="*/ 4662237 w 6319932"/>
              <a:gd name="connsiteY6186" fmla="*/ 395903 h 6319027"/>
              <a:gd name="connsiteX6187" fmla="*/ 4633399 w 6319932"/>
              <a:gd name="connsiteY6187" fmla="*/ 424741 h 6319027"/>
              <a:gd name="connsiteX6188" fmla="*/ 4604561 w 6319932"/>
              <a:gd name="connsiteY6188" fmla="*/ 395903 h 6319027"/>
              <a:gd name="connsiteX6189" fmla="*/ 4633399 w 6319932"/>
              <a:gd name="connsiteY6189" fmla="*/ 367066 h 6319027"/>
              <a:gd name="connsiteX6190" fmla="*/ 1927213 w 6319932"/>
              <a:gd name="connsiteY6190" fmla="*/ 365516 h 6319027"/>
              <a:gd name="connsiteX6191" fmla="*/ 1952418 w 6319932"/>
              <a:gd name="connsiteY6191" fmla="*/ 390721 h 6319027"/>
              <a:gd name="connsiteX6192" fmla="*/ 1927213 w 6319932"/>
              <a:gd name="connsiteY6192" fmla="*/ 415926 h 6319027"/>
              <a:gd name="connsiteX6193" fmla="*/ 1902008 w 6319932"/>
              <a:gd name="connsiteY6193" fmla="*/ 390721 h 6319027"/>
              <a:gd name="connsiteX6194" fmla="*/ 1927213 w 6319932"/>
              <a:gd name="connsiteY6194" fmla="*/ 365516 h 6319027"/>
              <a:gd name="connsiteX6195" fmla="*/ 4392718 w 6319932"/>
              <a:gd name="connsiteY6195" fmla="*/ 365515 h 6319027"/>
              <a:gd name="connsiteX6196" fmla="*/ 4417923 w 6319932"/>
              <a:gd name="connsiteY6196" fmla="*/ 390719 h 6319027"/>
              <a:gd name="connsiteX6197" fmla="*/ 4392718 w 6319932"/>
              <a:gd name="connsiteY6197" fmla="*/ 415924 h 6319027"/>
              <a:gd name="connsiteX6198" fmla="*/ 4367513 w 6319932"/>
              <a:gd name="connsiteY6198" fmla="*/ 390719 h 6319027"/>
              <a:gd name="connsiteX6199" fmla="*/ 4392718 w 6319932"/>
              <a:gd name="connsiteY6199" fmla="*/ 365515 h 6319027"/>
              <a:gd name="connsiteX6200" fmla="*/ 3685869 w 6319932"/>
              <a:gd name="connsiteY6200" fmla="*/ 361726 h 6319027"/>
              <a:gd name="connsiteX6201" fmla="*/ 3704232 w 6319932"/>
              <a:gd name="connsiteY6201" fmla="*/ 380089 h 6319027"/>
              <a:gd name="connsiteX6202" fmla="*/ 3685869 w 6319932"/>
              <a:gd name="connsiteY6202" fmla="*/ 398452 h 6319027"/>
              <a:gd name="connsiteX6203" fmla="*/ 3667506 w 6319932"/>
              <a:gd name="connsiteY6203" fmla="*/ 380089 h 6319027"/>
              <a:gd name="connsiteX6204" fmla="*/ 3685869 w 6319932"/>
              <a:gd name="connsiteY6204" fmla="*/ 361726 h 6319027"/>
              <a:gd name="connsiteX6205" fmla="*/ 2634062 w 6319932"/>
              <a:gd name="connsiteY6205" fmla="*/ 361663 h 6319027"/>
              <a:gd name="connsiteX6206" fmla="*/ 2652489 w 6319932"/>
              <a:gd name="connsiteY6206" fmla="*/ 380090 h 6319027"/>
              <a:gd name="connsiteX6207" fmla="*/ 2634062 w 6319932"/>
              <a:gd name="connsiteY6207" fmla="*/ 398518 h 6319027"/>
              <a:gd name="connsiteX6208" fmla="*/ 2615635 w 6319932"/>
              <a:gd name="connsiteY6208" fmla="*/ 380090 h 6319027"/>
              <a:gd name="connsiteX6209" fmla="*/ 2634062 w 6319932"/>
              <a:gd name="connsiteY6209" fmla="*/ 361663 h 6319027"/>
              <a:gd name="connsiteX6210" fmla="*/ 4045179 w 6319932"/>
              <a:gd name="connsiteY6210" fmla="*/ 344966 h 6319027"/>
              <a:gd name="connsiteX6211" fmla="*/ 4066882 w 6319932"/>
              <a:gd name="connsiteY6211" fmla="*/ 366668 h 6319027"/>
              <a:gd name="connsiteX6212" fmla="*/ 4045179 w 6319932"/>
              <a:gd name="connsiteY6212" fmla="*/ 388371 h 6319027"/>
              <a:gd name="connsiteX6213" fmla="*/ 4023477 w 6319932"/>
              <a:gd name="connsiteY6213" fmla="*/ 366668 h 6319027"/>
              <a:gd name="connsiteX6214" fmla="*/ 4045179 w 6319932"/>
              <a:gd name="connsiteY6214" fmla="*/ 344966 h 6319027"/>
              <a:gd name="connsiteX6215" fmla="*/ 2274752 w 6319932"/>
              <a:gd name="connsiteY6215" fmla="*/ 344647 h 6319027"/>
              <a:gd name="connsiteX6216" fmla="*/ 2296775 w 6319932"/>
              <a:gd name="connsiteY6216" fmla="*/ 366670 h 6319027"/>
              <a:gd name="connsiteX6217" fmla="*/ 2274752 w 6319932"/>
              <a:gd name="connsiteY6217" fmla="*/ 388692 h 6319027"/>
              <a:gd name="connsiteX6218" fmla="*/ 2252729 w 6319932"/>
              <a:gd name="connsiteY6218" fmla="*/ 366670 h 6319027"/>
              <a:gd name="connsiteX6219" fmla="*/ 2274752 w 6319932"/>
              <a:gd name="connsiteY6219" fmla="*/ 344647 h 6319027"/>
              <a:gd name="connsiteX6220" fmla="*/ 2738357 w 6319932"/>
              <a:gd name="connsiteY6220" fmla="*/ 343942 h 6319027"/>
              <a:gd name="connsiteX6221" fmla="*/ 2756785 w 6319932"/>
              <a:gd name="connsiteY6221" fmla="*/ 362369 h 6319027"/>
              <a:gd name="connsiteX6222" fmla="*/ 2738357 w 6319932"/>
              <a:gd name="connsiteY6222" fmla="*/ 380798 h 6319027"/>
              <a:gd name="connsiteX6223" fmla="*/ 2719930 w 6319932"/>
              <a:gd name="connsiteY6223" fmla="*/ 362369 h 6319027"/>
              <a:gd name="connsiteX6224" fmla="*/ 2738357 w 6319932"/>
              <a:gd name="connsiteY6224" fmla="*/ 343942 h 6319027"/>
              <a:gd name="connsiteX6225" fmla="*/ 3581573 w 6319932"/>
              <a:gd name="connsiteY6225" fmla="*/ 343942 h 6319027"/>
              <a:gd name="connsiteX6226" fmla="*/ 3600000 w 6319932"/>
              <a:gd name="connsiteY6226" fmla="*/ 362369 h 6319027"/>
              <a:gd name="connsiteX6227" fmla="*/ 3581573 w 6319932"/>
              <a:gd name="connsiteY6227" fmla="*/ 380797 h 6319027"/>
              <a:gd name="connsiteX6228" fmla="*/ 3563146 w 6319932"/>
              <a:gd name="connsiteY6228" fmla="*/ 362369 h 6319027"/>
              <a:gd name="connsiteX6229" fmla="*/ 3581573 w 6319932"/>
              <a:gd name="connsiteY6229" fmla="*/ 343942 h 6319027"/>
              <a:gd name="connsiteX6230" fmla="*/ 2843242 w 6319932"/>
              <a:gd name="connsiteY6230" fmla="*/ 330134 h 6319027"/>
              <a:gd name="connsiteX6231" fmla="*/ 2861669 w 6319932"/>
              <a:gd name="connsiteY6231" fmla="*/ 348561 h 6319027"/>
              <a:gd name="connsiteX6232" fmla="*/ 2843242 w 6319932"/>
              <a:gd name="connsiteY6232" fmla="*/ 366989 h 6319027"/>
              <a:gd name="connsiteX6233" fmla="*/ 2824815 w 6319932"/>
              <a:gd name="connsiteY6233" fmla="*/ 348561 h 6319027"/>
              <a:gd name="connsiteX6234" fmla="*/ 2843242 w 6319932"/>
              <a:gd name="connsiteY6234" fmla="*/ 330134 h 6319027"/>
              <a:gd name="connsiteX6235" fmla="*/ 3476688 w 6319932"/>
              <a:gd name="connsiteY6235" fmla="*/ 330134 h 6319027"/>
              <a:gd name="connsiteX6236" fmla="*/ 3495116 w 6319932"/>
              <a:gd name="connsiteY6236" fmla="*/ 348560 h 6319027"/>
              <a:gd name="connsiteX6237" fmla="*/ 3476688 w 6319932"/>
              <a:gd name="connsiteY6237" fmla="*/ 366988 h 6319027"/>
              <a:gd name="connsiteX6238" fmla="*/ 3458261 w 6319932"/>
              <a:gd name="connsiteY6238" fmla="*/ 348560 h 6319027"/>
              <a:gd name="connsiteX6239" fmla="*/ 3476688 w 6319932"/>
              <a:gd name="connsiteY6239" fmla="*/ 330134 h 6319027"/>
              <a:gd name="connsiteX6240" fmla="*/ 2024594 w 6319932"/>
              <a:gd name="connsiteY6240" fmla="*/ 324181 h 6319027"/>
              <a:gd name="connsiteX6241" fmla="*/ 2049799 w 6319932"/>
              <a:gd name="connsiteY6241" fmla="*/ 349385 h 6319027"/>
              <a:gd name="connsiteX6242" fmla="*/ 2024594 w 6319932"/>
              <a:gd name="connsiteY6242" fmla="*/ 374590 h 6319027"/>
              <a:gd name="connsiteX6243" fmla="*/ 1999389 w 6319932"/>
              <a:gd name="connsiteY6243" fmla="*/ 349385 h 6319027"/>
              <a:gd name="connsiteX6244" fmla="*/ 2024594 w 6319932"/>
              <a:gd name="connsiteY6244" fmla="*/ 324181 h 6319027"/>
              <a:gd name="connsiteX6245" fmla="*/ 4295337 w 6319932"/>
              <a:gd name="connsiteY6245" fmla="*/ 324179 h 6319027"/>
              <a:gd name="connsiteX6246" fmla="*/ 4320542 w 6319932"/>
              <a:gd name="connsiteY6246" fmla="*/ 349383 h 6319027"/>
              <a:gd name="connsiteX6247" fmla="*/ 4295337 w 6319932"/>
              <a:gd name="connsiteY6247" fmla="*/ 374588 h 6319027"/>
              <a:gd name="connsiteX6248" fmla="*/ 4270132 w 6319932"/>
              <a:gd name="connsiteY6248" fmla="*/ 349383 h 6319027"/>
              <a:gd name="connsiteX6249" fmla="*/ 4295337 w 6319932"/>
              <a:gd name="connsiteY6249" fmla="*/ 324179 h 6319027"/>
              <a:gd name="connsiteX6250" fmla="*/ 2948570 w 6319932"/>
              <a:gd name="connsiteY6250" fmla="*/ 320257 h 6319027"/>
              <a:gd name="connsiteX6251" fmla="*/ 2966997 w 6319932"/>
              <a:gd name="connsiteY6251" fmla="*/ 338684 h 6319027"/>
              <a:gd name="connsiteX6252" fmla="*/ 2948570 w 6319932"/>
              <a:gd name="connsiteY6252" fmla="*/ 357111 h 6319027"/>
              <a:gd name="connsiteX6253" fmla="*/ 2930143 w 6319932"/>
              <a:gd name="connsiteY6253" fmla="*/ 338684 h 6319027"/>
              <a:gd name="connsiteX6254" fmla="*/ 2948570 w 6319932"/>
              <a:gd name="connsiteY6254" fmla="*/ 320257 h 6319027"/>
              <a:gd name="connsiteX6255" fmla="*/ 3371360 w 6319932"/>
              <a:gd name="connsiteY6255" fmla="*/ 320256 h 6319027"/>
              <a:gd name="connsiteX6256" fmla="*/ 3389788 w 6319932"/>
              <a:gd name="connsiteY6256" fmla="*/ 338683 h 6319027"/>
              <a:gd name="connsiteX6257" fmla="*/ 3371360 w 6319932"/>
              <a:gd name="connsiteY6257" fmla="*/ 357111 h 6319027"/>
              <a:gd name="connsiteX6258" fmla="*/ 3352933 w 6319932"/>
              <a:gd name="connsiteY6258" fmla="*/ 338683 h 6319027"/>
              <a:gd name="connsiteX6259" fmla="*/ 3371360 w 6319932"/>
              <a:gd name="connsiteY6259" fmla="*/ 320256 h 6319027"/>
              <a:gd name="connsiteX6260" fmla="*/ 1780711 w 6319932"/>
              <a:gd name="connsiteY6260" fmla="*/ 318880 h 6319027"/>
              <a:gd name="connsiteX6261" fmla="*/ 1809550 w 6319932"/>
              <a:gd name="connsiteY6261" fmla="*/ 347718 h 6319027"/>
              <a:gd name="connsiteX6262" fmla="*/ 1780711 w 6319932"/>
              <a:gd name="connsiteY6262" fmla="*/ 376557 h 6319027"/>
              <a:gd name="connsiteX6263" fmla="*/ 1751873 w 6319932"/>
              <a:gd name="connsiteY6263" fmla="*/ 347718 h 6319027"/>
              <a:gd name="connsiteX6264" fmla="*/ 1780711 w 6319932"/>
              <a:gd name="connsiteY6264" fmla="*/ 318880 h 6319027"/>
              <a:gd name="connsiteX6265" fmla="*/ 4539220 w 6319932"/>
              <a:gd name="connsiteY6265" fmla="*/ 318878 h 6319027"/>
              <a:gd name="connsiteX6266" fmla="*/ 4568059 w 6319932"/>
              <a:gd name="connsiteY6266" fmla="*/ 347716 h 6319027"/>
              <a:gd name="connsiteX6267" fmla="*/ 4539220 w 6319932"/>
              <a:gd name="connsiteY6267" fmla="*/ 376554 h 6319027"/>
              <a:gd name="connsiteX6268" fmla="*/ 4510382 w 6319932"/>
              <a:gd name="connsiteY6268" fmla="*/ 347716 h 6319027"/>
              <a:gd name="connsiteX6269" fmla="*/ 4539220 w 6319932"/>
              <a:gd name="connsiteY6269" fmla="*/ 318878 h 6319027"/>
              <a:gd name="connsiteX6270" fmla="*/ 3943772 w 6319932"/>
              <a:gd name="connsiteY6270" fmla="*/ 314829 h 6319027"/>
              <a:gd name="connsiteX6271" fmla="*/ 3965475 w 6319932"/>
              <a:gd name="connsiteY6271" fmla="*/ 336530 h 6319027"/>
              <a:gd name="connsiteX6272" fmla="*/ 3943772 w 6319932"/>
              <a:gd name="connsiteY6272" fmla="*/ 358233 h 6319027"/>
              <a:gd name="connsiteX6273" fmla="*/ 3922070 w 6319932"/>
              <a:gd name="connsiteY6273" fmla="*/ 336530 h 6319027"/>
              <a:gd name="connsiteX6274" fmla="*/ 3943772 w 6319932"/>
              <a:gd name="connsiteY6274" fmla="*/ 314829 h 6319027"/>
              <a:gd name="connsiteX6275" fmla="*/ 2376159 w 6319932"/>
              <a:gd name="connsiteY6275" fmla="*/ 314510 h 6319027"/>
              <a:gd name="connsiteX6276" fmla="*/ 2398182 w 6319932"/>
              <a:gd name="connsiteY6276" fmla="*/ 336533 h 6319027"/>
              <a:gd name="connsiteX6277" fmla="*/ 2376159 w 6319932"/>
              <a:gd name="connsiteY6277" fmla="*/ 358555 h 6319027"/>
              <a:gd name="connsiteX6278" fmla="*/ 2354136 w 6319932"/>
              <a:gd name="connsiteY6278" fmla="*/ 336533 h 6319027"/>
              <a:gd name="connsiteX6279" fmla="*/ 2376159 w 6319932"/>
              <a:gd name="connsiteY6279" fmla="*/ 314510 h 6319027"/>
              <a:gd name="connsiteX6280" fmla="*/ 3265737 w 6319932"/>
              <a:gd name="connsiteY6280" fmla="*/ 314389 h 6319027"/>
              <a:gd name="connsiteX6281" fmla="*/ 3284100 w 6319932"/>
              <a:gd name="connsiteY6281" fmla="*/ 332752 h 6319027"/>
              <a:gd name="connsiteX6282" fmla="*/ 3265737 w 6319932"/>
              <a:gd name="connsiteY6282" fmla="*/ 351115 h 6319027"/>
              <a:gd name="connsiteX6283" fmla="*/ 3247374 w 6319932"/>
              <a:gd name="connsiteY6283" fmla="*/ 332752 h 6319027"/>
              <a:gd name="connsiteX6284" fmla="*/ 3265737 w 6319932"/>
              <a:gd name="connsiteY6284" fmla="*/ 314389 h 6319027"/>
              <a:gd name="connsiteX6285" fmla="*/ 3054194 w 6319932"/>
              <a:gd name="connsiteY6285" fmla="*/ 314389 h 6319027"/>
              <a:gd name="connsiteX6286" fmla="*/ 3072557 w 6319932"/>
              <a:gd name="connsiteY6286" fmla="*/ 332752 h 6319027"/>
              <a:gd name="connsiteX6287" fmla="*/ 3054194 w 6319932"/>
              <a:gd name="connsiteY6287" fmla="*/ 351115 h 6319027"/>
              <a:gd name="connsiteX6288" fmla="*/ 3035831 w 6319932"/>
              <a:gd name="connsiteY6288" fmla="*/ 332752 h 6319027"/>
              <a:gd name="connsiteX6289" fmla="*/ 3054194 w 6319932"/>
              <a:gd name="connsiteY6289" fmla="*/ 314389 h 6319027"/>
              <a:gd name="connsiteX6290" fmla="*/ 3159965 w 6319932"/>
              <a:gd name="connsiteY6290" fmla="*/ 312412 h 6319027"/>
              <a:gd name="connsiteX6291" fmla="*/ 3178328 w 6319932"/>
              <a:gd name="connsiteY6291" fmla="*/ 330774 h 6319027"/>
              <a:gd name="connsiteX6292" fmla="*/ 3159965 w 6319932"/>
              <a:gd name="connsiteY6292" fmla="*/ 349138 h 6319027"/>
              <a:gd name="connsiteX6293" fmla="*/ 3141602 w 6319932"/>
              <a:gd name="connsiteY6293" fmla="*/ 330774 h 6319027"/>
              <a:gd name="connsiteX6294" fmla="*/ 3159965 w 6319932"/>
              <a:gd name="connsiteY6294" fmla="*/ 312412 h 6319027"/>
              <a:gd name="connsiteX6295" fmla="*/ 2478588 w 6319932"/>
              <a:gd name="connsiteY6295" fmla="*/ 288053 h 6319027"/>
              <a:gd name="connsiteX6296" fmla="*/ 2500611 w 6319932"/>
              <a:gd name="connsiteY6296" fmla="*/ 310075 h 6319027"/>
              <a:gd name="connsiteX6297" fmla="*/ 2478588 w 6319932"/>
              <a:gd name="connsiteY6297" fmla="*/ 332099 h 6319027"/>
              <a:gd name="connsiteX6298" fmla="*/ 2456565 w 6319932"/>
              <a:gd name="connsiteY6298" fmla="*/ 310075 h 6319027"/>
              <a:gd name="connsiteX6299" fmla="*/ 2478588 w 6319932"/>
              <a:gd name="connsiteY6299" fmla="*/ 288053 h 6319027"/>
              <a:gd name="connsiteX6300" fmla="*/ 3841344 w 6319932"/>
              <a:gd name="connsiteY6300" fmla="*/ 288052 h 6319027"/>
              <a:gd name="connsiteX6301" fmla="*/ 3863367 w 6319932"/>
              <a:gd name="connsiteY6301" fmla="*/ 310074 h 6319027"/>
              <a:gd name="connsiteX6302" fmla="*/ 3841344 w 6319932"/>
              <a:gd name="connsiteY6302" fmla="*/ 332097 h 6319027"/>
              <a:gd name="connsiteX6303" fmla="*/ 3819321 w 6319932"/>
              <a:gd name="connsiteY6303" fmla="*/ 310074 h 6319027"/>
              <a:gd name="connsiteX6304" fmla="*/ 3841344 w 6319932"/>
              <a:gd name="connsiteY6304" fmla="*/ 288052 h 6319027"/>
              <a:gd name="connsiteX6305" fmla="*/ 2123358 w 6319932"/>
              <a:gd name="connsiteY6305" fmla="*/ 286269 h 6319027"/>
              <a:gd name="connsiteX6306" fmla="*/ 2148563 w 6319932"/>
              <a:gd name="connsiteY6306" fmla="*/ 311473 h 6319027"/>
              <a:gd name="connsiteX6307" fmla="*/ 2123358 w 6319932"/>
              <a:gd name="connsiteY6307" fmla="*/ 336679 h 6319027"/>
              <a:gd name="connsiteX6308" fmla="*/ 2098153 w 6319932"/>
              <a:gd name="connsiteY6308" fmla="*/ 311473 h 6319027"/>
              <a:gd name="connsiteX6309" fmla="*/ 2123358 w 6319932"/>
              <a:gd name="connsiteY6309" fmla="*/ 286269 h 6319027"/>
              <a:gd name="connsiteX6310" fmla="*/ 4196573 w 6319932"/>
              <a:gd name="connsiteY6310" fmla="*/ 286267 h 6319027"/>
              <a:gd name="connsiteX6311" fmla="*/ 4221778 w 6319932"/>
              <a:gd name="connsiteY6311" fmla="*/ 311472 h 6319027"/>
              <a:gd name="connsiteX6312" fmla="*/ 4196573 w 6319932"/>
              <a:gd name="connsiteY6312" fmla="*/ 336677 h 6319027"/>
              <a:gd name="connsiteX6313" fmla="*/ 4171368 w 6319932"/>
              <a:gd name="connsiteY6313" fmla="*/ 311472 h 6319027"/>
              <a:gd name="connsiteX6314" fmla="*/ 4196573 w 6319932"/>
              <a:gd name="connsiteY6314" fmla="*/ 286267 h 6319027"/>
              <a:gd name="connsiteX6315" fmla="*/ 1876464 w 6319932"/>
              <a:gd name="connsiteY6315" fmla="*/ 274422 h 6319027"/>
              <a:gd name="connsiteX6316" fmla="*/ 1904781 w 6319932"/>
              <a:gd name="connsiteY6316" fmla="*/ 302739 h 6319027"/>
              <a:gd name="connsiteX6317" fmla="*/ 1876464 w 6319932"/>
              <a:gd name="connsiteY6317" fmla="*/ 331057 h 6319027"/>
              <a:gd name="connsiteX6318" fmla="*/ 1848146 w 6319932"/>
              <a:gd name="connsiteY6318" fmla="*/ 302739 h 6319027"/>
              <a:gd name="connsiteX6319" fmla="*/ 1876464 w 6319932"/>
              <a:gd name="connsiteY6319" fmla="*/ 274422 h 6319027"/>
              <a:gd name="connsiteX6320" fmla="*/ 4443467 w 6319932"/>
              <a:gd name="connsiteY6320" fmla="*/ 273959 h 6319027"/>
              <a:gd name="connsiteX6321" fmla="*/ 4472246 w 6319932"/>
              <a:gd name="connsiteY6321" fmla="*/ 302738 h 6319027"/>
              <a:gd name="connsiteX6322" fmla="*/ 4443467 w 6319932"/>
              <a:gd name="connsiteY6322" fmla="*/ 331517 h 6319027"/>
              <a:gd name="connsiteX6323" fmla="*/ 4414688 w 6319932"/>
              <a:gd name="connsiteY6323" fmla="*/ 302738 h 6319027"/>
              <a:gd name="connsiteX6324" fmla="*/ 4443467 w 6319932"/>
              <a:gd name="connsiteY6324" fmla="*/ 273959 h 6319027"/>
              <a:gd name="connsiteX6325" fmla="*/ 2581904 w 6319932"/>
              <a:gd name="connsiteY6325" fmla="*/ 265631 h 6319027"/>
              <a:gd name="connsiteX6326" fmla="*/ 2603607 w 6319932"/>
              <a:gd name="connsiteY6326" fmla="*/ 287332 h 6319027"/>
              <a:gd name="connsiteX6327" fmla="*/ 2581904 w 6319932"/>
              <a:gd name="connsiteY6327" fmla="*/ 309035 h 6319027"/>
              <a:gd name="connsiteX6328" fmla="*/ 2560202 w 6319932"/>
              <a:gd name="connsiteY6328" fmla="*/ 287332 h 6319027"/>
              <a:gd name="connsiteX6329" fmla="*/ 2581904 w 6319932"/>
              <a:gd name="connsiteY6329" fmla="*/ 265631 h 6319027"/>
              <a:gd name="connsiteX6330" fmla="*/ 3738026 w 6319932"/>
              <a:gd name="connsiteY6330" fmla="*/ 265630 h 6319027"/>
              <a:gd name="connsiteX6331" fmla="*/ 3759729 w 6319932"/>
              <a:gd name="connsiteY6331" fmla="*/ 287332 h 6319027"/>
              <a:gd name="connsiteX6332" fmla="*/ 3738026 w 6319932"/>
              <a:gd name="connsiteY6332" fmla="*/ 309035 h 6319027"/>
              <a:gd name="connsiteX6333" fmla="*/ 3716324 w 6319932"/>
              <a:gd name="connsiteY6333" fmla="*/ 287332 h 6319027"/>
              <a:gd name="connsiteX6334" fmla="*/ 3738026 w 6319932"/>
              <a:gd name="connsiteY6334" fmla="*/ 265630 h 6319027"/>
              <a:gd name="connsiteX6335" fmla="*/ 2223386 w 6319932"/>
              <a:gd name="connsiteY6335" fmla="*/ 251827 h 6319027"/>
              <a:gd name="connsiteX6336" fmla="*/ 2248591 w 6319932"/>
              <a:gd name="connsiteY6336" fmla="*/ 277032 h 6319027"/>
              <a:gd name="connsiteX6337" fmla="*/ 2223386 w 6319932"/>
              <a:gd name="connsiteY6337" fmla="*/ 302237 h 6319027"/>
              <a:gd name="connsiteX6338" fmla="*/ 2198181 w 6319932"/>
              <a:gd name="connsiteY6338" fmla="*/ 277032 h 6319027"/>
              <a:gd name="connsiteX6339" fmla="*/ 2223386 w 6319932"/>
              <a:gd name="connsiteY6339" fmla="*/ 251827 h 6319027"/>
              <a:gd name="connsiteX6340" fmla="*/ 4096546 w 6319932"/>
              <a:gd name="connsiteY6340" fmla="*/ 251825 h 6319027"/>
              <a:gd name="connsiteX6341" fmla="*/ 4121751 w 6319932"/>
              <a:gd name="connsiteY6341" fmla="*/ 277030 h 6319027"/>
              <a:gd name="connsiteX6342" fmla="*/ 4096546 w 6319932"/>
              <a:gd name="connsiteY6342" fmla="*/ 302235 h 6319027"/>
              <a:gd name="connsiteX6343" fmla="*/ 4071341 w 6319932"/>
              <a:gd name="connsiteY6343" fmla="*/ 277030 h 6319027"/>
              <a:gd name="connsiteX6344" fmla="*/ 4096546 w 6319932"/>
              <a:gd name="connsiteY6344" fmla="*/ 251825 h 6319027"/>
              <a:gd name="connsiteX6345" fmla="*/ 2685975 w 6319932"/>
              <a:gd name="connsiteY6345" fmla="*/ 246634 h 6319027"/>
              <a:gd name="connsiteX6346" fmla="*/ 2707678 w 6319932"/>
              <a:gd name="connsiteY6346" fmla="*/ 268336 h 6319027"/>
              <a:gd name="connsiteX6347" fmla="*/ 2685975 w 6319932"/>
              <a:gd name="connsiteY6347" fmla="*/ 290039 h 6319027"/>
              <a:gd name="connsiteX6348" fmla="*/ 2664273 w 6319932"/>
              <a:gd name="connsiteY6348" fmla="*/ 268336 h 6319027"/>
              <a:gd name="connsiteX6349" fmla="*/ 2685975 w 6319932"/>
              <a:gd name="connsiteY6349" fmla="*/ 246634 h 6319027"/>
              <a:gd name="connsiteX6350" fmla="*/ 3633955 w 6319932"/>
              <a:gd name="connsiteY6350" fmla="*/ 246633 h 6319027"/>
              <a:gd name="connsiteX6351" fmla="*/ 3655658 w 6319932"/>
              <a:gd name="connsiteY6351" fmla="*/ 268335 h 6319027"/>
              <a:gd name="connsiteX6352" fmla="*/ 3633955 w 6319932"/>
              <a:gd name="connsiteY6352" fmla="*/ 290038 h 6319027"/>
              <a:gd name="connsiteX6353" fmla="*/ 3612253 w 6319932"/>
              <a:gd name="connsiteY6353" fmla="*/ 268335 h 6319027"/>
              <a:gd name="connsiteX6354" fmla="*/ 3633955 w 6319932"/>
              <a:gd name="connsiteY6354" fmla="*/ 246633 h 6319027"/>
              <a:gd name="connsiteX6355" fmla="*/ 1973681 w 6319932"/>
              <a:gd name="connsiteY6355" fmla="*/ 232182 h 6319027"/>
              <a:gd name="connsiteX6356" fmla="*/ 2002520 w 6319932"/>
              <a:gd name="connsiteY6356" fmla="*/ 261020 h 6319027"/>
              <a:gd name="connsiteX6357" fmla="*/ 1973681 w 6319932"/>
              <a:gd name="connsiteY6357" fmla="*/ 289859 h 6319027"/>
              <a:gd name="connsiteX6358" fmla="*/ 1944843 w 6319932"/>
              <a:gd name="connsiteY6358" fmla="*/ 261020 h 6319027"/>
              <a:gd name="connsiteX6359" fmla="*/ 1973681 w 6319932"/>
              <a:gd name="connsiteY6359" fmla="*/ 232182 h 6319027"/>
              <a:gd name="connsiteX6360" fmla="*/ 4346249 w 6319932"/>
              <a:gd name="connsiteY6360" fmla="*/ 232180 h 6319027"/>
              <a:gd name="connsiteX6361" fmla="*/ 4375088 w 6319932"/>
              <a:gd name="connsiteY6361" fmla="*/ 261018 h 6319027"/>
              <a:gd name="connsiteX6362" fmla="*/ 4346249 w 6319932"/>
              <a:gd name="connsiteY6362" fmla="*/ 289857 h 6319027"/>
              <a:gd name="connsiteX6363" fmla="*/ 4317411 w 6319932"/>
              <a:gd name="connsiteY6363" fmla="*/ 261018 h 6319027"/>
              <a:gd name="connsiteX6364" fmla="*/ 4346249 w 6319932"/>
              <a:gd name="connsiteY6364" fmla="*/ 232180 h 6319027"/>
              <a:gd name="connsiteX6365" fmla="*/ 2790664 w 6319932"/>
              <a:gd name="connsiteY6365" fmla="*/ 231086 h 6319027"/>
              <a:gd name="connsiteX6366" fmla="*/ 2812687 w 6319932"/>
              <a:gd name="connsiteY6366" fmla="*/ 253109 h 6319027"/>
              <a:gd name="connsiteX6367" fmla="*/ 2790664 w 6319932"/>
              <a:gd name="connsiteY6367" fmla="*/ 275132 h 6319027"/>
              <a:gd name="connsiteX6368" fmla="*/ 2768641 w 6319932"/>
              <a:gd name="connsiteY6368" fmla="*/ 253109 h 6319027"/>
              <a:gd name="connsiteX6369" fmla="*/ 2790664 w 6319932"/>
              <a:gd name="connsiteY6369" fmla="*/ 231086 h 6319027"/>
              <a:gd name="connsiteX6370" fmla="*/ 3529267 w 6319932"/>
              <a:gd name="connsiteY6370" fmla="*/ 231086 h 6319027"/>
              <a:gd name="connsiteX6371" fmla="*/ 3551290 w 6319932"/>
              <a:gd name="connsiteY6371" fmla="*/ 253108 h 6319027"/>
              <a:gd name="connsiteX6372" fmla="*/ 3529267 w 6319932"/>
              <a:gd name="connsiteY6372" fmla="*/ 275131 h 6319027"/>
              <a:gd name="connsiteX6373" fmla="*/ 3507244 w 6319932"/>
              <a:gd name="connsiteY6373" fmla="*/ 253108 h 6319027"/>
              <a:gd name="connsiteX6374" fmla="*/ 3529267 w 6319932"/>
              <a:gd name="connsiteY6374" fmla="*/ 231086 h 6319027"/>
              <a:gd name="connsiteX6375" fmla="*/ 2324554 w 6319932"/>
              <a:gd name="connsiteY6375" fmla="*/ 221270 h 6319027"/>
              <a:gd name="connsiteX6376" fmla="*/ 2349385 w 6319932"/>
              <a:gd name="connsiteY6376" fmla="*/ 246101 h 6319027"/>
              <a:gd name="connsiteX6377" fmla="*/ 2324554 w 6319932"/>
              <a:gd name="connsiteY6377" fmla="*/ 270932 h 6319027"/>
              <a:gd name="connsiteX6378" fmla="*/ 2299723 w 6319932"/>
              <a:gd name="connsiteY6378" fmla="*/ 246101 h 6319027"/>
              <a:gd name="connsiteX6379" fmla="*/ 2324554 w 6319932"/>
              <a:gd name="connsiteY6379" fmla="*/ 221270 h 6319027"/>
              <a:gd name="connsiteX6380" fmla="*/ 3995377 w 6319932"/>
              <a:gd name="connsiteY6380" fmla="*/ 221268 h 6319027"/>
              <a:gd name="connsiteX6381" fmla="*/ 4020208 w 6319932"/>
              <a:gd name="connsiteY6381" fmla="*/ 246099 h 6319027"/>
              <a:gd name="connsiteX6382" fmla="*/ 3995377 w 6319932"/>
              <a:gd name="connsiteY6382" fmla="*/ 270930 h 6319027"/>
              <a:gd name="connsiteX6383" fmla="*/ 3970546 w 6319932"/>
              <a:gd name="connsiteY6383" fmla="*/ 246099 h 6319027"/>
              <a:gd name="connsiteX6384" fmla="*/ 3995377 w 6319932"/>
              <a:gd name="connsiteY6384" fmla="*/ 221268 h 6319027"/>
              <a:gd name="connsiteX6385" fmla="*/ 2895834 w 6319932"/>
              <a:gd name="connsiteY6385" fmla="*/ 219649 h 6319027"/>
              <a:gd name="connsiteX6386" fmla="*/ 2917857 w 6319932"/>
              <a:gd name="connsiteY6386" fmla="*/ 241672 h 6319027"/>
              <a:gd name="connsiteX6387" fmla="*/ 2895834 w 6319932"/>
              <a:gd name="connsiteY6387" fmla="*/ 263694 h 6319027"/>
              <a:gd name="connsiteX6388" fmla="*/ 2873811 w 6319932"/>
              <a:gd name="connsiteY6388" fmla="*/ 241672 h 6319027"/>
              <a:gd name="connsiteX6389" fmla="*/ 2895834 w 6319932"/>
              <a:gd name="connsiteY6389" fmla="*/ 219649 h 6319027"/>
              <a:gd name="connsiteX6390" fmla="*/ 3424097 w 6319932"/>
              <a:gd name="connsiteY6390" fmla="*/ 219649 h 6319027"/>
              <a:gd name="connsiteX6391" fmla="*/ 3446120 w 6319932"/>
              <a:gd name="connsiteY6391" fmla="*/ 241671 h 6319027"/>
              <a:gd name="connsiteX6392" fmla="*/ 3424097 w 6319932"/>
              <a:gd name="connsiteY6392" fmla="*/ 263694 h 6319027"/>
              <a:gd name="connsiteX6393" fmla="*/ 3402074 w 6319932"/>
              <a:gd name="connsiteY6393" fmla="*/ 241671 h 6319027"/>
              <a:gd name="connsiteX6394" fmla="*/ 3424097 w 6319932"/>
              <a:gd name="connsiteY6394" fmla="*/ 219649 h 6319027"/>
              <a:gd name="connsiteX6395" fmla="*/ 3001349 w 6319932"/>
              <a:gd name="connsiteY6395" fmla="*/ 212015 h 6319027"/>
              <a:gd name="connsiteX6396" fmla="*/ 3023372 w 6319932"/>
              <a:gd name="connsiteY6396" fmla="*/ 234038 h 6319027"/>
              <a:gd name="connsiteX6397" fmla="*/ 3001349 w 6319932"/>
              <a:gd name="connsiteY6397" fmla="*/ 256060 h 6319027"/>
              <a:gd name="connsiteX6398" fmla="*/ 2979326 w 6319932"/>
              <a:gd name="connsiteY6398" fmla="*/ 234038 h 6319027"/>
              <a:gd name="connsiteX6399" fmla="*/ 3001349 w 6319932"/>
              <a:gd name="connsiteY6399" fmla="*/ 212015 h 6319027"/>
              <a:gd name="connsiteX6400" fmla="*/ 3318582 w 6319932"/>
              <a:gd name="connsiteY6400" fmla="*/ 212015 h 6319027"/>
              <a:gd name="connsiteX6401" fmla="*/ 3340605 w 6319932"/>
              <a:gd name="connsiteY6401" fmla="*/ 234038 h 6319027"/>
              <a:gd name="connsiteX6402" fmla="*/ 3318582 w 6319932"/>
              <a:gd name="connsiteY6402" fmla="*/ 256060 h 6319027"/>
              <a:gd name="connsiteX6403" fmla="*/ 3296559 w 6319932"/>
              <a:gd name="connsiteY6403" fmla="*/ 234038 h 6319027"/>
              <a:gd name="connsiteX6404" fmla="*/ 3318582 w 6319932"/>
              <a:gd name="connsiteY6404" fmla="*/ 212015 h 6319027"/>
              <a:gd name="connsiteX6405" fmla="*/ 3107070 w 6319932"/>
              <a:gd name="connsiteY6405" fmla="*/ 208515 h 6319027"/>
              <a:gd name="connsiteX6406" fmla="*/ 3128773 w 6319932"/>
              <a:gd name="connsiteY6406" fmla="*/ 230218 h 6319027"/>
              <a:gd name="connsiteX6407" fmla="*/ 3107070 w 6319932"/>
              <a:gd name="connsiteY6407" fmla="*/ 251921 h 6319027"/>
              <a:gd name="connsiteX6408" fmla="*/ 3085368 w 6319932"/>
              <a:gd name="connsiteY6408" fmla="*/ 230218 h 6319027"/>
              <a:gd name="connsiteX6409" fmla="*/ 3107070 w 6319932"/>
              <a:gd name="connsiteY6409" fmla="*/ 208515 h 6319027"/>
              <a:gd name="connsiteX6410" fmla="*/ 3212860 w 6319932"/>
              <a:gd name="connsiteY6410" fmla="*/ 208515 h 6319027"/>
              <a:gd name="connsiteX6411" fmla="*/ 3234563 w 6319932"/>
              <a:gd name="connsiteY6411" fmla="*/ 230217 h 6319027"/>
              <a:gd name="connsiteX6412" fmla="*/ 3212860 w 6319932"/>
              <a:gd name="connsiteY6412" fmla="*/ 251921 h 6319027"/>
              <a:gd name="connsiteX6413" fmla="*/ 3191158 w 6319932"/>
              <a:gd name="connsiteY6413" fmla="*/ 230217 h 6319027"/>
              <a:gd name="connsiteX6414" fmla="*/ 3212860 w 6319932"/>
              <a:gd name="connsiteY6414" fmla="*/ 208515 h 6319027"/>
              <a:gd name="connsiteX6415" fmla="*/ 2426740 w 6319932"/>
              <a:gd name="connsiteY6415" fmla="*/ 193890 h 6319027"/>
              <a:gd name="connsiteX6416" fmla="*/ 2451571 w 6319932"/>
              <a:gd name="connsiteY6416" fmla="*/ 218721 h 6319027"/>
              <a:gd name="connsiteX6417" fmla="*/ 2426740 w 6319932"/>
              <a:gd name="connsiteY6417" fmla="*/ 243551 h 6319027"/>
              <a:gd name="connsiteX6418" fmla="*/ 2401909 w 6319932"/>
              <a:gd name="connsiteY6418" fmla="*/ 218721 h 6319027"/>
              <a:gd name="connsiteX6419" fmla="*/ 2426740 w 6319932"/>
              <a:gd name="connsiteY6419" fmla="*/ 193890 h 6319027"/>
              <a:gd name="connsiteX6420" fmla="*/ 3893191 w 6319932"/>
              <a:gd name="connsiteY6420" fmla="*/ 193888 h 6319027"/>
              <a:gd name="connsiteX6421" fmla="*/ 3918022 w 6319932"/>
              <a:gd name="connsiteY6421" fmla="*/ 218719 h 6319027"/>
              <a:gd name="connsiteX6422" fmla="*/ 3893191 w 6319932"/>
              <a:gd name="connsiteY6422" fmla="*/ 243550 h 6319027"/>
              <a:gd name="connsiteX6423" fmla="*/ 3868360 w 6319932"/>
              <a:gd name="connsiteY6423" fmla="*/ 218719 h 6319027"/>
              <a:gd name="connsiteX6424" fmla="*/ 3893191 w 6319932"/>
              <a:gd name="connsiteY6424" fmla="*/ 193888 h 6319027"/>
              <a:gd name="connsiteX6425" fmla="*/ 2072252 w 6319932"/>
              <a:gd name="connsiteY6425" fmla="*/ 193770 h 6319027"/>
              <a:gd name="connsiteX6426" fmla="*/ 2101091 w 6319932"/>
              <a:gd name="connsiteY6426" fmla="*/ 222608 h 6319027"/>
              <a:gd name="connsiteX6427" fmla="*/ 2072252 w 6319932"/>
              <a:gd name="connsiteY6427" fmla="*/ 251446 h 6319027"/>
              <a:gd name="connsiteX6428" fmla="*/ 2043414 w 6319932"/>
              <a:gd name="connsiteY6428" fmla="*/ 222608 h 6319027"/>
              <a:gd name="connsiteX6429" fmla="*/ 2072252 w 6319932"/>
              <a:gd name="connsiteY6429" fmla="*/ 193770 h 6319027"/>
              <a:gd name="connsiteX6430" fmla="*/ 4247678 w 6319932"/>
              <a:gd name="connsiteY6430" fmla="*/ 193768 h 6319027"/>
              <a:gd name="connsiteX6431" fmla="*/ 4276517 w 6319932"/>
              <a:gd name="connsiteY6431" fmla="*/ 222606 h 6319027"/>
              <a:gd name="connsiteX6432" fmla="*/ 4247678 w 6319932"/>
              <a:gd name="connsiteY6432" fmla="*/ 251444 h 6319027"/>
              <a:gd name="connsiteX6433" fmla="*/ 4218840 w 6319932"/>
              <a:gd name="connsiteY6433" fmla="*/ 222606 h 6319027"/>
              <a:gd name="connsiteX6434" fmla="*/ 4247678 w 6319932"/>
              <a:gd name="connsiteY6434" fmla="*/ 193768 h 6319027"/>
              <a:gd name="connsiteX6435" fmla="*/ 2529819 w 6319932"/>
              <a:gd name="connsiteY6435" fmla="*/ 169717 h 6319027"/>
              <a:gd name="connsiteX6436" fmla="*/ 2555024 w 6319932"/>
              <a:gd name="connsiteY6436" fmla="*/ 194922 h 6319027"/>
              <a:gd name="connsiteX6437" fmla="*/ 2529819 w 6319932"/>
              <a:gd name="connsiteY6437" fmla="*/ 220127 h 6319027"/>
              <a:gd name="connsiteX6438" fmla="*/ 2504614 w 6319932"/>
              <a:gd name="connsiteY6438" fmla="*/ 194922 h 6319027"/>
              <a:gd name="connsiteX6439" fmla="*/ 2529819 w 6319932"/>
              <a:gd name="connsiteY6439" fmla="*/ 169717 h 6319027"/>
              <a:gd name="connsiteX6440" fmla="*/ 3790112 w 6319932"/>
              <a:gd name="connsiteY6440" fmla="*/ 169716 h 6319027"/>
              <a:gd name="connsiteX6441" fmla="*/ 3815317 w 6319932"/>
              <a:gd name="connsiteY6441" fmla="*/ 194921 h 6319027"/>
              <a:gd name="connsiteX6442" fmla="*/ 3790112 w 6319932"/>
              <a:gd name="connsiteY6442" fmla="*/ 220126 h 6319027"/>
              <a:gd name="connsiteX6443" fmla="*/ 3764907 w 6319932"/>
              <a:gd name="connsiteY6443" fmla="*/ 194921 h 6319027"/>
              <a:gd name="connsiteX6444" fmla="*/ 3790112 w 6319932"/>
              <a:gd name="connsiteY6444" fmla="*/ 169716 h 6319027"/>
              <a:gd name="connsiteX6445" fmla="*/ 2172065 w 6319932"/>
              <a:gd name="connsiteY6445" fmla="*/ 158709 h 6319027"/>
              <a:gd name="connsiteX6446" fmla="*/ 2200904 w 6319932"/>
              <a:gd name="connsiteY6446" fmla="*/ 187547 h 6319027"/>
              <a:gd name="connsiteX6447" fmla="*/ 2172065 w 6319932"/>
              <a:gd name="connsiteY6447" fmla="*/ 216386 h 6319027"/>
              <a:gd name="connsiteX6448" fmla="*/ 2143227 w 6319932"/>
              <a:gd name="connsiteY6448" fmla="*/ 187547 h 6319027"/>
              <a:gd name="connsiteX6449" fmla="*/ 2172065 w 6319932"/>
              <a:gd name="connsiteY6449" fmla="*/ 158709 h 6319027"/>
              <a:gd name="connsiteX6450" fmla="*/ 4147866 w 6319932"/>
              <a:gd name="connsiteY6450" fmla="*/ 158707 h 6319027"/>
              <a:gd name="connsiteX6451" fmla="*/ 4176704 w 6319932"/>
              <a:gd name="connsiteY6451" fmla="*/ 187545 h 6319027"/>
              <a:gd name="connsiteX6452" fmla="*/ 4147866 w 6319932"/>
              <a:gd name="connsiteY6452" fmla="*/ 216384 h 6319027"/>
              <a:gd name="connsiteX6453" fmla="*/ 4119028 w 6319932"/>
              <a:gd name="connsiteY6453" fmla="*/ 187545 h 6319027"/>
              <a:gd name="connsiteX6454" fmla="*/ 4147866 w 6319932"/>
              <a:gd name="connsiteY6454" fmla="*/ 158707 h 6319027"/>
              <a:gd name="connsiteX6455" fmla="*/ 2633666 w 6319932"/>
              <a:gd name="connsiteY6455" fmla="*/ 149532 h 6319027"/>
              <a:gd name="connsiteX6456" fmla="*/ 2658871 w 6319932"/>
              <a:gd name="connsiteY6456" fmla="*/ 174737 h 6319027"/>
              <a:gd name="connsiteX6457" fmla="*/ 2633666 w 6319932"/>
              <a:gd name="connsiteY6457" fmla="*/ 199941 h 6319027"/>
              <a:gd name="connsiteX6458" fmla="*/ 2608461 w 6319932"/>
              <a:gd name="connsiteY6458" fmla="*/ 174737 h 6319027"/>
              <a:gd name="connsiteX6459" fmla="*/ 2633666 w 6319932"/>
              <a:gd name="connsiteY6459" fmla="*/ 149532 h 6319027"/>
              <a:gd name="connsiteX6460" fmla="*/ 3686265 w 6319932"/>
              <a:gd name="connsiteY6460" fmla="*/ 149530 h 6319027"/>
              <a:gd name="connsiteX6461" fmla="*/ 3711470 w 6319932"/>
              <a:gd name="connsiteY6461" fmla="*/ 174736 h 6319027"/>
              <a:gd name="connsiteX6462" fmla="*/ 3686265 w 6319932"/>
              <a:gd name="connsiteY6462" fmla="*/ 199941 h 6319027"/>
              <a:gd name="connsiteX6463" fmla="*/ 3661060 w 6319932"/>
              <a:gd name="connsiteY6463" fmla="*/ 174736 h 6319027"/>
              <a:gd name="connsiteX6464" fmla="*/ 3686265 w 6319932"/>
              <a:gd name="connsiteY6464" fmla="*/ 149530 h 6319027"/>
              <a:gd name="connsiteX6465" fmla="*/ 2738155 w 6319932"/>
              <a:gd name="connsiteY6465" fmla="*/ 132982 h 6319027"/>
              <a:gd name="connsiteX6466" fmla="*/ 2763360 w 6319932"/>
              <a:gd name="connsiteY6466" fmla="*/ 158187 h 6319027"/>
              <a:gd name="connsiteX6467" fmla="*/ 2738155 w 6319932"/>
              <a:gd name="connsiteY6467" fmla="*/ 183393 h 6319027"/>
              <a:gd name="connsiteX6468" fmla="*/ 2712950 w 6319932"/>
              <a:gd name="connsiteY6468" fmla="*/ 158187 h 6319027"/>
              <a:gd name="connsiteX6469" fmla="*/ 2738155 w 6319932"/>
              <a:gd name="connsiteY6469" fmla="*/ 132982 h 6319027"/>
              <a:gd name="connsiteX6470" fmla="*/ 3581776 w 6319932"/>
              <a:gd name="connsiteY6470" fmla="*/ 132982 h 6319027"/>
              <a:gd name="connsiteX6471" fmla="*/ 3606981 w 6319932"/>
              <a:gd name="connsiteY6471" fmla="*/ 158187 h 6319027"/>
              <a:gd name="connsiteX6472" fmla="*/ 3581776 w 6319932"/>
              <a:gd name="connsiteY6472" fmla="*/ 183392 h 6319027"/>
              <a:gd name="connsiteX6473" fmla="*/ 3556571 w 6319932"/>
              <a:gd name="connsiteY6473" fmla="*/ 158187 h 6319027"/>
              <a:gd name="connsiteX6474" fmla="*/ 3581776 w 6319932"/>
              <a:gd name="connsiteY6474" fmla="*/ 132982 h 6319027"/>
              <a:gd name="connsiteX6475" fmla="*/ 2273005 w 6319932"/>
              <a:gd name="connsiteY6475" fmla="*/ 127194 h 6319027"/>
              <a:gd name="connsiteX6476" fmla="*/ 2301688 w 6319932"/>
              <a:gd name="connsiteY6476" fmla="*/ 155877 h 6319027"/>
              <a:gd name="connsiteX6477" fmla="*/ 2273005 w 6319932"/>
              <a:gd name="connsiteY6477" fmla="*/ 184559 h 6319027"/>
              <a:gd name="connsiteX6478" fmla="*/ 2244322 w 6319932"/>
              <a:gd name="connsiteY6478" fmla="*/ 155877 h 6319027"/>
              <a:gd name="connsiteX6479" fmla="*/ 2273005 w 6319932"/>
              <a:gd name="connsiteY6479" fmla="*/ 127194 h 6319027"/>
              <a:gd name="connsiteX6480" fmla="*/ 4046926 w 6319932"/>
              <a:gd name="connsiteY6480" fmla="*/ 127038 h 6319027"/>
              <a:gd name="connsiteX6481" fmla="*/ 4075764 w 6319932"/>
              <a:gd name="connsiteY6481" fmla="*/ 155875 h 6319027"/>
              <a:gd name="connsiteX6482" fmla="*/ 4046926 w 6319932"/>
              <a:gd name="connsiteY6482" fmla="*/ 184713 h 6319027"/>
              <a:gd name="connsiteX6483" fmla="*/ 4018088 w 6319932"/>
              <a:gd name="connsiteY6483" fmla="*/ 155875 h 6319027"/>
              <a:gd name="connsiteX6484" fmla="*/ 4046926 w 6319932"/>
              <a:gd name="connsiteY6484" fmla="*/ 127038 h 6319027"/>
              <a:gd name="connsiteX6485" fmla="*/ 2843157 w 6319932"/>
              <a:gd name="connsiteY6485" fmla="*/ 120089 h 6319027"/>
              <a:gd name="connsiteX6486" fmla="*/ 2868362 w 6319932"/>
              <a:gd name="connsiteY6486" fmla="*/ 145294 h 6319027"/>
              <a:gd name="connsiteX6487" fmla="*/ 2843157 w 6319932"/>
              <a:gd name="connsiteY6487" fmla="*/ 170499 h 6319027"/>
              <a:gd name="connsiteX6488" fmla="*/ 2817952 w 6319932"/>
              <a:gd name="connsiteY6488" fmla="*/ 145294 h 6319027"/>
              <a:gd name="connsiteX6489" fmla="*/ 2843157 w 6319932"/>
              <a:gd name="connsiteY6489" fmla="*/ 120089 h 6319027"/>
              <a:gd name="connsiteX6490" fmla="*/ 3476774 w 6319932"/>
              <a:gd name="connsiteY6490" fmla="*/ 120089 h 6319027"/>
              <a:gd name="connsiteX6491" fmla="*/ 3501979 w 6319932"/>
              <a:gd name="connsiteY6491" fmla="*/ 145294 h 6319027"/>
              <a:gd name="connsiteX6492" fmla="*/ 3476774 w 6319932"/>
              <a:gd name="connsiteY6492" fmla="*/ 170499 h 6319027"/>
              <a:gd name="connsiteX6493" fmla="*/ 3451569 w 6319932"/>
              <a:gd name="connsiteY6493" fmla="*/ 145294 h 6319027"/>
              <a:gd name="connsiteX6494" fmla="*/ 3476774 w 6319932"/>
              <a:gd name="connsiteY6494" fmla="*/ 120089 h 6319027"/>
              <a:gd name="connsiteX6495" fmla="*/ 2948545 w 6319932"/>
              <a:gd name="connsiteY6495" fmla="*/ 110869 h 6319027"/>
              <a:gd name="connsiteX6496" fmla="*/ 2973750 w 6319932"/>
              <a:gd name="connsiteY6496" fmla="*/ 136074 h 6319027"/>
              <a:gd name="connsiteX6497" fmla="*/ 2948545 w 6319932"/>
              <a:gd name="connsiteY6497" fmla="*/ 161279 h 6319027"/>
              <a:gd name="connsiteX6498" fmla="*/ 2923340 w 6319932"/>
              <a:gd name="connsiteY6498" fmla="*/ 136074 h 6319027"/>
              <a:gd name="connsiteX6499" fmla="*/ 2948545 w 6319932"/>
              <a:gd name="connsiteY6499" fmla="*/ 110869 h 6319027"/>
              <a:gd name="connsiteX6500" fmla="*/ 3371386 w 6319932"/>
              <a:gd name="connsiteY6500" fmla="*/ 110869 h 6319027"/>
              <a:gd name="connsiteX6501" fmla="*/ 3396591 w 6319932"/>
              <a:gd name="connsiteY6501" fmla="*/ 136074 h 6319027"/>
              <a:gd name="connsiteX6502" fmla="*/ 3371386 w 6319932"/>
              <a:gd name="connsiteY6502" fmla="*/ 161279 h 6319027"/>
              <a:gd name="connsiteX6503" fmla="*/ 3346181 w 6319932"/>
              <a:gd name="connsiteY6503" fmla="*/ 136074 h 6319027"/>
              <a:gd name="connsiteX6504" fmla="*/ 3371386 w 6319932"/>
              <a:gd name="connsiteY6504" fmla="*/ 110869 h 6319027"/>
              <a:gd name="connsiteX6505" fmla="*/ 3054191 w 6319932"/>
              <a:gd name="connsiteY6505" fmla="*/ 105332 h 6319027"/>
              <a:gd name="connsiteX6506" fmla="*/ 3079396 w 6319932"/>
              <a:gd name="connsiteY6506" fmla="*/ 130537 h 6319027"/>
              <a:gd name="connsiteX6507" fmla="*/ 3054191 w 6319932"/>
              <a:gd name="connsiteY6507" fmla="*/ 155742 h 6319027"/>
              <a:gd name="connsiteX6508" fmla="*/ 3028986 w 6319932"/>
              <a:gd name="connsiteY6508" fmla="*/ 130537 h 6319027"/>
              <a:gd name="connsiteX6509" fmla="*/ 3054191 w 6319932"/>
              <a:gd name="connsiteY6509" fmla="*/ 105332 h 6319027"/>
              <a:gd name="connsiteX6510" fmla="*/ 3265740 w 6319932"/>
              <a:gd name="connsiteY6510" fmla="*/ 105332 h 6319027"/>
              <a:gd name="connsiteX6511" fmla="*/ 3290945 w 6319932"/>
              <a:gd name="connsiteY6511" fmla="*/ 130537 h 6319027"/>
              <a:gd name="connsiteX6512" fmla="*/ 3265740 w 6319932"/>
              <a:gd name="connsiteY6512" fmla="*/ 155742 h 6319027"/>
              <a:gd name="connsiteX6513" fmla="*/ 3240535 w 6319932"/>
              <a:gd name="connsiteY6513" fmla="*/ 130537 h 6319027"/>
              <a:gd name="connsiteX6514" fmla="*/ 3265740 w 6319932"/>
              <a:gd name="connsiteY6514" fmla="*/ 105332 h 6319027"/>
              <a:gd name="connsiteX6515" fmla="*/ 3159966 w 6319932"/>
              <a:gd name="connsiteY6515" fmla="*/ 103486 h 6319027"/>
              <a:gd name="connsiteX6516" fmla="*/ 3185171 w 6319932"/>
              <a:gd name="connsiteY6516" fmla="*/ 128691 h 6319027"/>
              <a:gd name="connsiteX6517" fmla="*/ 3159966 w 6319932"/>
              <a:gd name="connsiteY6517" fmla="*/ 153896 h 6319027"/>
              <a:gd name="connsiteX6518" fmla="*/ 3134761 w 6319932"/>
              <a:gd name="connsiteY6518" fmla="*/ 128691 h 6319027"/>
              <a:gd name="connsiteX6519" fmla="*/ 3159966 w 6319932"/>
              <a:gd name="connsiteY6519" fmla="*/ 103486 h 6319027"/>
              <a:gd name="connsiteX6520" fmla="*/ 2374955 w 6319932"/>
              <a:gd name="connsiteY6520" fmla="*/ 98952 h 6319027"/>
              <a:gd name="connsiteX6521" fmla="*/ 2403638 w 6319932"/>
              <a:gd name="connsiteY6521" fmla="*/ 127635 h 6319027"/>
              <a:gd name="connsiteX6522" fmla="*/ 2374955 w 6319932"/>
              <a:gd name="connsiteY6522" fmla="*/ 156317 h 6319027"/>
              <a:gd name="connsiteX6523" fmla="*/ 2346273 w 6319932"/>
              <a:gd name="connsiteY6523" fmla="*/ 127635 h 6319027"/>
              <a:gd name="connsiteX6524" fmla="*/ 2374955 w 6319932"/>
              <a:gd name="connsiteY6524" fmla="*/ 98952 h 6319027"/>
              <a:gd name="connsiteX6525" fmla="*/ 3944975 w 6319932"/>
              <a:gd name="connsiteY6525" fmla="*/ 98795 h 6319027"/>
              <a:gd name="connsiteX6526" fmla="*/ 3973814 w 6319932"/>
              <a:gd name="connsiteY6526" fmla="*/ 127633 h 6319027"/>
              <a:gd name="connsiteX6527" fmla="*/ 3944975 w 6319932"/>
              <a:gd name="connsiteY6527" fmla="*/ 156471 h 6319027"/>
              <a:gd name="connsiteX6528" fmla="*/ 3916137 w 6319932"/>
              <a:gd name="connsiteY6528" fmla="*/ 127633 h 6319027"/>
              <a:gd name="connsiteX6529" fmla="*/ 3944975 w 6319932"/>
              <a:gd name="connsiteY6529" fmla="*/ 98795 h 6319027"/>
              <a:gd name="connsiteX6530" fmla="*/ 2477804 w 6319932"/>
              <a:gd name="connsiteY6530" fmla="*/ 74534 h 6319027"/>
              <a:gd name="connsiteX6531" fmla="*/ 2506121 w 6319932"/>
              <a:gd name="connsiteY6531" fmla="*/ 102851 h 6319027"/>
              <a:gd name="connsiteX6532" fmla="*/ 2477804 w 6319932"/>
              <a:gd name="connsiteY6532" fmla="*/ 131169 h 6319027"/>
              <a:gd name="connsiteX6533" fmla="*/ 2449486 w 6319932"/>
              <a:gd name="connsiteY6533" fmla="*/ 102851 h 6319027"/>
              <a:gd name="connsiteX6534" fmla="*/ 2477804 w 6319932"/>
              <a:gd name="connsiteY6534" fmla="*/ 74534 h 6319027"/>
              <a:gd name="connsiteX6535" fmla="*/ 3842128 w 6319932"/>
              <a:gd name="connsiteY6535" fmla="*/ 74533 h 6319027"/>
              <a:gd name="connsiteX6536" fmla="*/ 3870446 w 6319932"/>
              <a:gd name="connsiteY6536" fmla="*/ 102850 h 6319027"/>
              <a:gd name="connsiteX6537" fmla="*/ 3842128 w 6319932"/>
              <a:gd name="connsiteY6537" fmla="*/ 131168 h 6319027"/>
              <a:gd name="connsiteX6538" fmla="*/ 3813811 w 6319932"/>
              <a:gd name="connsiteY6538" fmla="*/ 102850 h 6319027"/>
              <a:gd name="connsiteX6539" fmla="*/ 3842128 w 6319932"/>
              <a:gd name="connsiteY6539" fmla="*/ 74533 h 6319027"/>
              <a:gd name="connsiteX6540" fmla="*/ 2581428 w 6319932"/>
              <a:gd name="connsiteY6540" fmla="*/ 52717 h 6319027"/>
              <a:gd name="connsiteX6541" fmla="*/ 2610266 w 6319932"/>
              <a:gd name="connsiteY6541" fmla="*/ 81555 h 6319027"/>
              <a:gd name="connsiteX6542" fmla="*/ 2581428 w 6319932"/>
              <a:gd name="connsiteY6542" fmla="*/ 110393 h 6319027"/>
              <a:gd name="connsiteX6543" fmla="*/ 2552590 w 6319932"/>
              <a:gd name="connsiteY6543" fmla="*/ 81555 h 6319027"/>
              <a:gd name="connsiteX6544" fmla="*/ 2581428 w 6319932"/>
              <a:gd name="connsiteY6544" fmla="*/ 52717 h 6319027"/>
              <a:gd name="connsiteX6545" fmla="*/ 3738502 w 6319932"/>
              <a:gd name="connsiteY6545" fmla="*/ 52716 h 6319027"/>
              <a:gd name="connsiteX6546" fmla="*/ 3767340 w 6319932"/>
              <a:gd name="connsiteY6546" fmla="*/ 81554 h 6319027"/>
              <a:gd name="connsiteX6547" fmla="*/ 3738502 w 6319932"/>
              <a:gd name="connsiteY6547" fmla="*/ 110392 h 6319027"/>
              <a:gd name="connsiteX6548" fmla="*/ 3709664 w 6319932"/>
              <a:gd name="connsiteY6548" fmla="*/ 81554 h 6319027"/>
              <a:gd name="connsiteX6549" fmla="*/ 3738502 w 6319932"/>
              <a:gd name="connsiteY6549" fmla="*/ 52716 h 6319027"/>
              <a:gd name="connsiteX6550" fmla="*/ 2685715 w 6319932"/>
              <a:gd name="connsiteY6550" fmla="*/ 35089 h 6319027"/>
              <a:gd name="connsiteX6551" fmla="*/ 2714398 w 6319932"/>
              <a:gd name="connsiteY6551" fmla="*/ 63772 h 6319027"/>
              <a:gd name="connsiteX6552" fmla="*/ 2685715 w 6319932"/>
              <a:gd name="connsiteY6552" fmla="*/ 92454 h 6319027"/>
              <a:gd name="connsiteX6553" fmla="*/ 2657032 w 6319932"/>
              <a:gd name="connsiteY6553" fmla="*/ 63772 h 6319027"/>
              <a:gd name="connsiteX6554" fmla="*/ 2685715 w 6319932"/>
              <a:gd name="connsiteY6554" fmla="*/ 35089 h 6319027"/>
              <a:gd name="connsiteX6555" fmla="*/ 3634217 w 6319932"/>
              <a:gd name="connsiteY6555" fmla="*/ 34933 h 6319027"/>
              <a:gd name="connsiteX6556" fmla="*/ 3663056 w 6319932"/>
              <a:gd name="connsiteY6556" fmla="*/ 63771 h 6319027"/>
              <a:gd name="connsiteX6557" fmla="*/ 3634217 w 6319932"/>
              <a:gd name="connsiteY6557" fmla="*/ 92609 h 6319027"/>
              <a:gd name="connsiteX6558" fmla="*/ 3605379 w 6319932"/>
              <a:gd name="connsiteY6558" fmla="*/ 63771 h 6319027"/>
              <a:gd name="connsiteX6559" fmla="*/ 3634217 w 6319932"/>
              <a:gd name="connsiteY6559" fmla="*/ 34933 h 6319027"/>
              <a:gd name="connsiteX6560" fmla="*/ 2790541 w 6319932"/>
              <a:gd name="connsiteY6560" fmla="*/ 21203 h 6319027"/>
              <a:gd name="connsiteX6561" fmla="*/ 2818859 w 6319932"/>
              <a:gd name="connsiteY6561" fmla="*/ 49520 h 6319027"/>
              <a:gd name="connsiteX6562" fmla="*/ 2790541 w 6319932"/>
              <a:gd name="connsiteY6562" fmla="*/ 77838 h 6319027"/>
              <a:gd name="connsiteX6563" fmla="*/ 2762224 w 6319932"/>
              <a:gd name="connsiteY6563" fmla="*/ 49520 h 6319027"/>
              <a:gd name="connsiteX6564" fmla="*/ 2790541 w 6319932"/>
              <a:gd name="connsiteY6564" fmla="*/ 21203 h 6319027"/>
              <a:gd name="connsiteX6565" fmla="*/ 3529390 w 6319932"/>
              <a:gd name="connsiteY6565" fmla="*/ 21202 h 6319027"/>
              <a:gd name="connsiteX6566" fmla="*/ 3557707 w 6319932"/>
              <a:gd name="connsiteY6566" fmla="*/ 49519 h 6319027"/>
              <a:gd name="connsiteX6567" fmla="*/ 3529390 w 6319932"/>
              <a:gd name="connsiteY6567" fmla="*/ 77837 h 6319027"/>
              <a:gd name="connsiteX6568" fmla="*/ 3501072 w 6319932"/>
              <a:gd name="connsiteY6568" fmla="*/ 49519 h 6319027"/>
              <a:gd name="connsiteX6569" fmla="*/ 3529390 w 6319932"/>
              <a:gd name="connsiteY6569" fmla="*/ 21202 h 6319027"/>
              <a:gd name="connsiteX6570" fmla="*/ 2895789 w 6319932"/>
              <a:gd name="connsiteY6570" fmla="*/ 10656 h 6319027"/>
              <a:gd name="connsiteX6571" fmla="*/ 2923951 w 6319932"/>
              <a:gd name="connsiteY6571" fmla="*/ 38817 h 6319027"/>
              <a:gd name="connsiteX6572" fmla="*/ 2895789 w 6319932"/>
              <a:gd name="connsiteY6572" fmla="*/ 66979 h 6319027"/>
              <a:gd name="connsiteX6573" fmla="*/ 2867628 w 6319932"/>
              <a:gd name="connsiteY6573" fmla="*/ 38817 h 6319027"/>
              <a:gd name="connsiteX6574" fmla="*/ 2895789 w 6319932"/>
              <a:gd name="connsiteY6574" fmla="*/ 10656 h 6319027"/>
              <a:gd name="connsiteX6575" fmla="*/ 3424141 w 6319932"/>
              <a:gd name="connsiteY6575" fmla="*/ 10499 h 6319027"/>
              <a:gd name="connsiteX6576" fmla="*/ 3452459 w 6319932"/>
              <a:gd name="connsiteY6576" fmla="*/ 38816 h 6319027"/>
              <a:gd name="connsiteX6577" fmla="*/ 3424141 w 6319932"/>
              <a:gd name="connsiteY6577" fmla="*/ 67134 h 6319027"/>
              <a:gd name="connsiteX6578" fmla="*/ 3395824 w 6319932"/>
              <a:gd name="connsiteY6578" fmla="*/ 38816 h 6319027"/>
              <a:gd name="connsiteX6579" fmla="*/ 3424141 w 6319932"/>
              <a:gd name="connsiteY6579" fmla="*/ 10499 h 6319027"/>
              <a:gd name="connsiteX6580" fmla="*/ 3001339 w 6319932"/>
              <a:gd name="connsiteY6580" fmla="*/ 3515 h 6319027"/>
              <a:gd name="connsiteX6581" fmla="*/ 3029501 w 6319932"/>
              <a:gd name="connsiteY6581" fmla="*/ 31675 h 6319027"/>
              <a:gd name="connsiteX6582" fmla="*/ 3001339 w 6319932"/>
              <a:gd name="connsiteY6582" fmla="*/ 59838 h 6319027"/>
              <a:gd name="connsiteX6583" fmla="*/ 2973178 w 6319932"/>
              <a:gd name="connsiteY6583" fmla="*/ 31675 h 6319027"/>
              <a:gd name="connsiteX6584" fmla="*/ 3001339 w 6319932"/>
              <a:gd name="connsiteY6584" fmla="*/ 3515 h 6319027"/>
              <a:gd name="connsiteX6585" fmla="*/ 3318591 w 6319932"/>
              <a:gd name="connsiteY6585" fmla="*/ 3514 h 6319027"/>
              <a:gd name="connsiteX6586" fmla="*/ 3346753 w 6319932"/>
              <a:gd name="connsiteY6586" fmla="*/ 31675 h 6319027"/>
              <a:gd name="connsiteX6587" fmla="*/ 3318591 w 6319932"/>
              <a:gd name="connsiteY6587" fmla="*/ 59837 h 6319027"/>
              <a:gd name="connsiteX6588" fmla="*/ 3290430 w 6319932"/>
              <a:gd name="connsiteY6588" fmla="*/ 31675 h 6319027"/>
              <a:gd name="connsiteX6589" fmla="*/ 3318591 w 6319932"/>
              <a:gd name="connsiteY6589" fmla="*/ 3514 h 6319027"/>
              <a:gd name="connsiteX6590" fmla="*/ 3107070 w 6319932"/>
              <a:gd name="connsiteY6590" fmla="*/ 1 h 6319027"/>
              <a:gd name="connsiteX6591" fmla="*/ 3135172 w 6319932"/>
              <a:gd name="connsiteY6591" fmla="*/ 28102 h 6319027"/>
              <a:gd name="connsiteX6592" fmla="*/ 3107070 w 6319932"/>
              <a:gd name="connsiteY6592" fmla="*/ 56204 h 6319027"/>
              <a:gd name="connsiteX6593" fmla="*/ 3078968 w 6319932"/>
              <a:gd name="connsiteY6593" fmla="*/ 28102 h 6319027"/>
              <a:gd name="connsiteX6594" fmla="*/ 3107070 w 6319932"/>
              <a:gd name="connsiteY6594" fmla="*/ 1 h 6319027"/>
              <a:gd name="connsiteX6595" fmla="*/ 3212861 w 6319932"/>
              <a:gd name="connsiteY6595" fmla="*/ 0 h 6319027"/>
              <a:gd name="connsiteX6596" fmla="*/ 3240963 w 6319932"/>
              <a:gd name="connsiteY6596" fmla="*/ 28102 h 6319027"/>
              <a:gd name="connsiteX6597" fmla="*/ 3212861 w 6319932"/>
              <a:gd name="connsiteY6597" fmla="*/ 56204 h 6319027"/>
              <a:gd name="connsiteX6598" fmla="*/ 3184759 w 6319932"/>
              <a:gd name="connsiteY6598" fmla="*/ 28102 h 6319027"/>
              <a:gd name="connsiteX6599" fmla="*/ 3212861 w 6319932"/>
              <a:gd name="connsiteY6599" fmla="*/ 0 h 6319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</a:cxnLst>
            <a:rect l="l" t="t" r="r" b="b"/>
            <a:pathLst>
              <a:path w="6319932" h="6319027">
                <a:moveTo>
                  <a:pt x="3212861" y="6262823"/>
                </a:moveTo>
                <a:cubicBezTo>
                  <a:pt x="3228381" y="6262823"/>
                  <a:pt x="3240963" y="6275405"/>
                  <a:pt x="3240963" y="6290925"/>
                </a:cubicBezTo>
                <a:cubicBezTo>
                  <a:pt x="3240963" y="6306445"/>
                  <a:pt x="3228381" y="6319027"/>
                  <a:pt x="3212861" y="6319027"/>
                </a:cubicBezTo>
                <a:cubicBezTo>
                  <a:pt x="3197341" y="6319027"/>
                  <a:pt x="3184759" y="6306445"/>
                  <a:pt x="3184759" y="6290925"/>
                </a:cubicBezTo>
                <a:cubicBezTo>
                  <a:pt x="3184759" y="6275405"/>
                  <a:pt x="3197341" y="6262823"/>
                  <a:pt x="3212861" y="6262823"/>
                </a:cubicBezTo>
                <a:close/>
                <a:moveTo>
                  <a:pt x="3107070" y="6262823"/>
                </a:moveTo>
                <a:cubicBezTo>
                  <a:pt x="3122590" y="6262823"/>
                  <a:pt x="3135172" y="6275405"/>
                  <a:pt x="3135172" y="6290925"/>
                </a:cubicBezTo>
                <a:cubicBezTo>
                  <a:pt x="3135172" y="6306445"/>
                  <a:pt x="3122590" y="6319027"/>
                  <a:pt x="3107070" y="6319027"/>
                </a:cubicBezTo>
                <a:cubicBezTo>
                  <a:pt x="3091550" y="6319027"/>
                  <a:pt x="3078968" y="6306445"/>
                  <a:pt x="3078968" y="6290925"/>
                </a:cubicBezTo>
                <a:cubicBezTo>
                  <a:pt x="3078968" y="6275405"/>
                  <a:pt x="3091550" y="6262823"/>
                  <a:pt x="3107070" y="6262823"/>
                </a:cubicBezTo>
                <a:close/>
                <a:moveTo>
                  <a:pt x="3318591" y="6259191"/>
                </a:moveTo>
                <a:cubicBezTo>
                  <a:pt x="3334145" y="6259191"/>
                  <a:pt x="3346753" y="6271799"/>
                  <a:pt x="3346753" y="6287352"/>
                </a:cubicBezTo>
                <a:cubicBezTo>
                  <a:pt x="3346753" y="6302905"/>
                  <a:pt x="3334145" y="6315514"/>
                  <a:pt x="3318591" y="6315514"/>
                </a:cubicBezTo>
                <a:cubicBezTo>
                  <a:pt x="3303038" y="6315514"/>
                  <a:pt x="3290430" y="6302905"/>
                  <a:pt x="3290430" y="6287352"/>
                </a:cubicBezTo>
                <a:cubicBezTo>
                  <a:pt x="3290430" y="6271799"/>
                  <a:pt x="3303038" y="6259191"/>
                  <a:pt x="3318591" y="6259191"/>
                </a:cubicBezTo>
                <a:close/>
                <a:moveTo>
                  <a:pt x="3001339" y="6259191"/>
                </a:moveTo>
                <a:cubicBezTo>
                  <a:pt x="3016892" y="6259191"/>
                  <a:pt x="3029501" y="6271799"/>
                  <a:pt x="3029501" y="6287352"/>
                </a:cubicBezTo>
                <a:cubicBezTo>
                  <a:pt x="3029501" y="6302905"/>
                  <a:pt x="3016892" y="6315514"/>
                  <a:pt x="3001339" y="6315514"/>
                </a:cubicBezTo>
                <a:cubicBezTo>
                  <a:pt x="2985786" y="6315514"/>
                  <a:pt x="2973178" y="6302905"/>
                  <a:pt x="2973178" y="6287352"/>
                </a:cubicBezTo>
                <a:cubicBezTo>
                  <a:pt x="2973178" y="6271799"/>
                  <a:pt x="2985786" y="6259191"/>
                  <a:pt x="3001339" y="6259191"/>
                </a:cubicBezTo>
                <a:close/>
                <a:moveTo>
                  <a:pt x="3424141" y="6252049"/>
                </a:moveTo>
                <a:cubicBezTo>
                  <a:pt x="3439694" y="6252049"/>
                  <a:pt x="3452303" y="6264657"/>
                  <a:pt x="3452303" y="6280210"/>
                </a:cubicBezTo>
                <a:cubicBezTo>
                  <a:pt x="3452303" y="6295763"/>
                  <a:pt x="3439694" y="6308372"/>
                  <a:pt x="3424141" y="6308372"/>
                </a:cubicBezTo>
                <a:cubicBezTo>
                  <a:pt x="3408588" y="6308372"/>
                  <a:pt x="3395980" y="6295763"/>
                  <a:pt x="3395980" y="6280210"/>
                </a:cubicBezTo>
                <a:cubicBezTo>
                  <a:pt x="3395980" y="6264657"/>
                  <a:pt x="3408588" y="6252049"/>
                  <a:pt x="3424141" y="6252049"/>
                </a:cubicBezTo>
                <a:close/>
                <a:moveTo>
                  <a:pt x="2895790" y="6251893"/>
                </a:moveTo>
                <a:cubicBezTo>
                  <a:pt x="2911429" y="6251893"/>
                  <a:pt x="2924107" y="6264571"/>
                  <a:pt x="2924107" y="6280210"/>
                </a:cubicBezTo>
                <a:cubicBezTo>
                  <a:pt x="2924107" y="6295849"/>
                  <a:pt x="2911429" y="6308528"/>
                  <a:pt x="2895790" y="6308528"/>
                </a:cubicBezTo>
                <a:cubicBezTo>
                  <a:pt x="2880150" y="6308528"/>
                  <a:pt x="2867472" y="6295849"/>
                  <a:pt x="2867472" y="6280210"/>
                </a:cubicBezTo>
                <a:cubicBezTo>
                  <a:pt x="2867472" y="6264571"/>
                  <a:pt x="2880150" y="6251893"/>
                  <a:pt x="2895790" y="6251893"/>
                </a:cubicBezTo>
                <a:close/>
                <a:moveTo>
                  <a:pt x="3529390" y="6241190"/>
                </a:moveTo>
                <a:cubicBezTo>
                  <a:pt x="3545029" y="6241190"/>
                  <a:pt x="3557707" y="6253868"/>
                  <a:pt x="3557707" y="6269507"/>
                </a:cubicBezTo>
                <a:cubicBezTo>
                  <a:pt x="3557707" y="6285146"/>
                  <a:pt x="3545029" y="6297825"/>
                  <a:pt x="3529390" y="6297825"/>
                </a:cubicBezTo>
                <a:cubicBezTo>
                  <a:pt x="3513750" y="6297825"/>
                  <a:pt x="3501072" y="6285146"/>
                  <a:pt x="3501072" y="6269507"/>
                </a:cubicBezTo>
                <a:cubicBezTo>
                  <a:pt x="3501072" y="6253868"/>
                  <a:pt x="3513750" y="6241190"/>
                  <a:pt x="3529390" y="6241190"/>
                </a:cubicBezTo>
                <a:close/>
                <a:moveTo>
                  <a:pt x="2790541" y="6241190"/>
                </a:moveTo>
                <a:cubicBezTo>
                  <a:pt x="2806180" y="6241190"/>
                  <a:pt x="2818859" y="6253868"/>
                  <a:pt x="2818859" y="6269507"/>
                </a:cubicBezTo>
                <a:cubicBezTo>
                  <a:pt x="2818859" y="6285146"/>
                  <a:pt x="2806180" y="6297825"/>
                  <a:pt x="2790541" y="6297825"/>
                </a:cubicBezTo>
                <a:cubicBezTo>
                  <a:pt x="2774902" y="6297825"/>
                  <a:pt x="2762224" y="6285146"/>
                  <a:pt x="2762224" y="6269507"/>
                </a:cubicBezTo>
                <a:cubicBezTo>
                  <a:pt x="2762224" y="6253868"/>
                  <a:pt x="2774902" y="6241190"/>
                  <a:pt x="2790541" y="6241190"/>
                </a:cubicBezTo>
                <a:close/>
                <a:moveTo>
                  <a:pt x="3634216" y="6226573"/>
                </a:moveTo>
                <a:cubicBezTo>
                  <a:pt x="3650057" y="6226573"/>
                  <a:pt x="3662899" y="6239415"/>
                  <a:pt x="3662899" y="6255256"/>
                </a:cubicBezTo>
                <a:cubicBezTo>
                  <a:pt x="3662899" y="6271097"/>
                  <a:pt x="3650058" y="6283938"/>
                  <a:pt x="3634216" y="6283938"/>
                </a:cubicBezTo>
                <a:cubicBezTo>
                  <a:pt x="3618376" y="6283938"/>
                  <a:pt x="3605534" y="6271097"/>
                  <a:pt x="3605534" y="6255256"/>
                </a:cubicBezTo>
                <a:cubicBezTo>
                  <a:pt x="3605534" y="6239415"/>
                  <a:pt x="3618375" y="6226573"/>
                  <a:pt x="3634216" y="6226573"/>
                </a:cubicBezTo>
                <a:close/>
                <a:moveTo>
                  <a:pt x="2685714" y="6226418"/>
                </a:moveTo>
                <a:cubicBezTo>
                  <a:pt x="2701641" y="6226418"/>
                  <a:pt x="2714553" y="6239329"/>
                  <a:pt x="2714553" y="6255256"/>
                </a:cubicBezTo>
                <a:cubicBezTo>
                  <a:pt x="2714553" y="6271183"/>
                  <a:pt x="2701641" y="6284095"/>
                  <a:pt x="2685714" y="6284095"/>
                </a:cubicBezTo>
                <a:cubicBezTo>
                  <a:pt x="2669787" y="6284095"/>
                  <a:pt x="2656876" y="6271183"/>
                  <a:pt x="2656876" y="6255256"/>
                </a:cubicBezTo>
                <a:cubicBezTo>
                  <a:pt x="2656876" y="6239329"/>
                  <a:pt x="2669787" y="6226418"/>
                  <a:pt x="2685714" y="6226418"/>
                </a:cubicBezTo>
                <a:close/>
                <a:moveTo>
                  <a:pt x="3738503" y="6208790"/>
                </a:moveTo>
                <a:cubicBezTo>
                  <a:pt x="3754343" y="6208790"/>
                  <a:pt x="3767185" y="6221632"/>
                  <a:pt x="3767185" y="6237473"/>
                </a:cubicBezTo>
                <a:cubicBezTo>
                  <a:pt x="3767185" y="6253314"/>
                  <a:pt x="3754344" y="6266155"/>
                  <a:pt x="3738503" y="6266155"/>
                </a:cubicBezTo>
                <a:cubicBezTo>
                  <a:pt x="3722662" y="6266155"/>
                  <a:pt x="3709820" y="6253314"/>
                  <a:pt x="3709820" y="6237473"/>
                </a:cubicBezTo>
                <a:cubicBezTo>
                  <a:pt x="3709820" y="6221632"/>
                  <a:pt x="3722661" y="6208790"/>
                  <a:pt x="3738503" y="6208790"/>
                </a:cubicBezTo>
                <a:close/>
                <a:moveTo>
                  <a:pt x="2581428" y="6208634"/>
                </a:moveTo>
                <a:cubicBezTo>
                  <a:pt x="2597355" y="6208634"/>
                  <a:pt x="2610266" y="6221545"/>
                  <a:pt x="2610266" y="6237472"/>
                </a:cubicBezTo>
                <a:cubicBezTo>
                  <a:pt x="2610266" y="6253399"/>
                  <a:pt x="2597355" y="6266311"/>
                  <a:pt x="2581428" y="6266311"/>
                </a:cubicBezTo>
                <a:cubicBezTo>
                  <a:pt x="2565501" y="6266311"/>
                  <a:pt x="2552590" y="6253399"/>
                  <a:pt x="2552590" y="6237472"/>
                </a:cubicBezTo>
                <a:cubicBezTo>
                  <a:pt x="2552590" y="6221545"/>
                  <a:pt x="2565501" y="6208634"/>
                  <a:pt x="2581428" y="6208634"/>
                </a:cubicBezTo>
                <a:close/>
                <a:moveTo>
                  <a:pt x="3842128" y="6187860"/>
                </a:moveTo>
                <a:cubicBezTo>
                  <a:pt x="3857768" y="6187860"/>
                  <a:pt x="3870446" y="6200538"/>
                  <a:pt x="3870446" y="6216177"/>
                </a:cubicBezTo>
                <a:cubicBezTo>
                  <a:pt x="3870446" y="6231816"/>
                  <a:pt x="3857768" y="6244495"/>
                  <a:pt x="3842128" y="6244495"/>
                </a:cubicBezTo>
                <a:cubicBezTo>
                  <a:pt x="3826489" y="6244495"/>
                  <a:pt x="3813811" y="6231816"/>
                  <a:pt x="3813811" y="6216177"/>
                </a:cubicBezTo>
                <a:cubicBezTo>
                  <a:pt x="3813811" y="6200538"/>
                  <a:pt x="3826489" y="6187860"/>
                  <a:pt x="3842128" y="6187860"/>
                </a:cubicBezTo>
                <a:close/>
                <a:moveTo>
                  <a:pt x="2477804" y="6187860"/>
                </a:moveTo>
                <a:cubicBezTo>
                  <a:pt x="2493443" y="6187860"/>
                  <a:pt x="2506121" y="6200538"/>
                  <a:pt x="2506121" y="6216177"/>
                </a:cubicBezTo>
                <a:cubicBezTo>
                  <a:pt x="2506121" y="6231816"/>
                  <a:pt x="2493443" y="6244495"/>
                  <a:pt x="2477804" y="6244495"/>
                </a:cubicBezTo>
                <a:cubicBezTo>
                  <a:pt x="2462164" y="6244495"/>
                  <a:pt x="2449486" y="6231816"/>
                  <a:pt x="2449486" y="6216177"/>
                </a:cubicBezTo>
                <a:cubicBezTo>
                  <a:pt x="2449486" y="6200538"/>
                  <a:pt x="2462164" y="6187860"/>
                  <a:pt x="2477804" y="6187860"/>
                </a:cubicBezTo>
                <a:close/>
                <a:moveTo>
                  <a:pt x="3159966" y="6165139"/>
                </a:moveTo>
                <a:cubicBezTo>
                  <a:pt x="3173886" y="6165139"/>
                  <a:pt x="3185171" y="6176424"/>
                  <a:pt x="3185171" y="6190344"/>
                </a:cubicBezTo>
                <a:cubicBezTo>
                  <a:pt x="3185171" y="6204264"/>
                  <a:pt x="3173886" y="6215549"/>
                  <a:pt x="3159966" y="6215549"/>
                </a:cubicBezTo>
                <a:cubicBezTo>
                  <a:pt x="3146046" y="6215549"/>
                  <a:pt x="3134761" y="6204264"/>
                  <a:pt x="3134761" y="6190344"/>
                </a:cubicBezTo>
                <a:cubicBezTo>
                  <a:pt x="3134761" y="6176424"/>
                  <a:pt x="3146046" y="6165139"/>
                  <a:pt x="3159966" y="6165139"/>
                </a:cubicBezTo>
                <a:close/>
                <a:moveTo>
                  <a:pt x="3265740" y="6163293"/>
                </a:moveTo>
                <a:cubicBezTo>
                  <a:pt x="3279660" y="6163293"/>
                  <a:pt x="3290945" y="6174578"/>
                  <a:pt x="3290945" y="6188498"/>
                </a:cubicBezTo>
                <a:cubicBezTo>
                  <a:pt x="3290945" y="6202418"/>
                  <a:pt x="3279660" y="6213703"/>
                  <a:pt x="3265740" y="6213703"/>
                </a:cubicBezTo>
                <a:cubicBezTo>
                  <a:pt x="3251820" y="6213703"/>
                  <a:pt x="3240535" y="6202418"/>
                  <a:pt x="3240535" y="6188498"/>
                </a:cubicBezTo>
                <a:cubicBezTo>
                  <a:pt x="3240535" y="6174578"/>
                  <a:pt x="3251820" y="6163293"/>
                  <a:pt x="3265740" y="6163293"/>
                </a:cubicBezTo>
                <a:close/>
                <a:moveTo>
                  <a:pt x="3054191" y="6163293"/>
                </a:moveTo>
                <a:cubicBezTo>
                  <a:pt x="3068111" y="6163293"/>
                  <a:pt x="3079396" y="6174578"/>
                  <a:pt x="3079396" y="6188498"/>
                </a:cubicBezTo>
                <a:cubicBezTo>
                  <a:pt x="3079396" y="6202418"/>
                  <a:pt x="3068111" y="6213703"/>
                  <a:pt x="3054191" y="6213703"/>
                </a:cubicBezTo>
                <a:cubicBezTo>
                  <a:pt x="3040271" y="6213703"/>
                  <a:pt x="3028986" y="6202418"/>
                  <a:pt x="3028986" y="6188498"/>
                </a:cubicBezTo>
                <a:cubicBezTo>
                  <a:pt x="3028986" y="6174578"/>
                  <a:pt x="3040271" y="6163293"/>
                  <a:pt x="3054191" y="6163293"/>
                </a:cubicBezTo>
                <a:close/>
                <a:moveTo>
                  <a:pt x="3944976" y="6162770"/>
                </a:moveTo>
                <a:cubicBezTo>
                  <a:pt x="3960784" y="6162770"/>
                  <a:pt x="3973599" y="6175585"/>
                  <a:pt x="3973599" y="6191394"/>
                </a:cubicBezTo>
                <a:cubicBezTo>
                  <a:pt x="3973599" y="6207202"/>
                  <a:pt x="3960784" y="6220017"/>
                  <a:pt x="3944976" y="6220017"/>
                </a:cubicBezTo>
                <a:cubicBezTo>
                  <a:pt x="3929167" y="6220017"/>
                  <a:pt x="3916352" y="6207202"/>
                  <a:pt x="3916352" y="6191394"/>
                </a:cubicBezTo>
                <a:cubicBezTo>
                  <a:pt x="3916352" y="6175585"/>
                  <a:pt x="3929168" y="6162770"/>
                  <a:pt x="3944976" y="6162770"/>
                </a:cubicBezTo>
                <a:close/>
                <a:moveTo>
                  <a:pt x="2374956" y="6162555"/>
                </a:moveTo>
                <a:cubicBezTo>
                  <a:pt x="2390883" y="6162555"/>
                  <a:pt x="2403794" y="6175467"/>
                  <a:pt x="2403794" y="6191394"/>
                </a:cubicBezTo>
                <a:cubicBezTo>
                  <a:pt x="2403794" y="6207320"/>
                  <a:pt x="2390883" y="6220232"/>
                  <a:pt x="2374956" y="6220232"/>
                </a:cubicBezTo>
                <a:cubicBezTo>
                  <a:pt x="2359029" y="6220232"/>
                  <a:pt x="2346118" y="6207320"/>
                  <a:pt x="2346118" y="6191394"/>
                </a:cubicBezTo>
                <a:cubicBezTo>
                  <a:pt x="2346118" y="6175467"/>
                  <a:pt x="2359029" y="6162555"/>
                  <a:pt x="2374956" y="6162555"/>
                </a:cubicBezTo>
                <a:close/>
                <a:moveTo>
                  <a:pt x="3371386" y="6157756"/>
                </a:moveTo>
                <a:cubicBezTo>
                  <a:pt x="3385306" y="6157756"/>
                  <a:pt x="3396591" y="6169041"/>
                  <a:pt x="3396591" y="6182961"/>
                </a:cubicBezTo>
                <a:cubicBezTo>
                  <a:pt x="3396591" y="6196881"/>
                  <a:pt x="3385306" y="6208166"/>
                  <a:pt x="3371386" y="6208166"/>
                </a:cubicBezTo>
                <a:cubicBezTo>
                  <a:pt x="3357466" y="6208166"/>
                  <a:pt x="3346181" y="6196881"/>
                  <a:pt x="3346181" y="6182961"/>
                </a:cubicBezTo>
                <a:cubicBezTo>
                  <a:pt x="3346181" y="6169041"/>
                  <a:pt x="3357466" y="6157756"/>
                  <a:pt x="3371386" y="6157756"/>
                </a:cubicBezTo>
                <a:close/>
                <a:moveTo>
                  <a:pt x="2948545" y="6157756"/>
                </a:moveTo>
                <a:cubicBezTo>
                  <a:pt x="2962465" y="6157756"/>
                  <a:pt x="2973750" y="6169041"/>
                  <a:pt x="2973750" y="6182961"/>
                </a:cubicBezTo>
                <a:cubicBezTo>
                  <a:pt x="2973750" y="6196881"/>
                  <a:pt x="2962465" y="6208166"/>
                  <a:pt x="2948545" y="6208166"/>
                </a:cubicBezTo>
                <a:cubicBezTo>
                  <a:pt x="2934624" y="6208166"/>
                  <a:pt x="2923340" y="6196881"/>
                  <a:pt x="2923340" y="6182961"/>
                </a:cubicBezTo>
                <a:cubicBezTo>
                  <a:pt x="2923340" y="6169041"/>
                  <a:pt x="2934625" y="6157756"/>
                  <a:pt x="2948545" y="6157756"/>
                </a:cubicBezTo>
                <a:close/>
                <a:moveTo>
                  <a:pt x="3476774" y="6148536"/>
                </a:moveTo>
                <a:cubicBezTo>
                  <a:pt x="3490694" y="6148536"/>
                  <a:pt x="3501979" y="6159821"/>
                  <a:pt x="3501979" y="6173741"/>
                </a:cubicBezTo>
                <a:cubicBezTo>
                  <a:pt x="3501979" y="6187661"/>
                  <a:pt x="3490694" y="6198946"/>
                  <a:pt x="3476774" y="6198946"/>
                </a:cubicBezTo>
                <a:cubicBezTo>
                  <a:pt x="3462854" y="6198946"/>
                  <a:pt x="3451569" y="6187661"/>
                  <a:pt x="3451569" y="6173741"/>
                </a:cubicBezTo>
                <a:cubicBezTo>
                  <a:pt x="3451569" y="6159821"/>
                  <a:pt x="3462854" y="6148536"/>
                  <a:pt x="3476774" y="6148536"/>
                </a:cubicBezTo>
                <a:close/>
                <a:moveTo>
                  <a:pt x="2843157" y="6148536"/>
                </a:moveTo>
                <a:cubicBezTo>
                  <a:pt x="2857077" y="6148536"/>
                  <a:pt x="2868362" y="6159821"/>
                  <a:pt x="2868362" y="6173741"/>
                </a:cubicBezTo>
                <a:cubicBezTo>
                  <a:pt x="2868362" y="6187661"/>
                  <a:pt x="2857077" y="6198946"/>
                  <a:pt x="2843157" y="6198946"/>
                </a:cubicBezTo>
                <a:cubicBezTo>
                  <a:pt x="2829237" y="6198946"/>
                  <a:pt x="2817952" y="6187661"/>
                  <a:pt x="2817952" y="6173741"/>
                </a:cubicBezTo>
                <a:cubicBezTo>
                  <a:pt x="2817952" y="6159821"/>
                  <a:pt x="2829237" y="6148536"/>
                  <a:pt x="2843157" y="6148536"/>
                </a:cubicBezTo>
                <a:close/>
                <a:moveTo>
                  <a:pt x="3581776" y="6135643"/>
                </a:moveTo>
                <a:cubicBezTo>
                  <a:pt x="3595696" y="6135643"/>
                  <a:pt x="3606981" y="6146928"/>
                  <a:pt x="3606981" y="6160848"/>
                </a:cubicBezTo>
                <a:cubicBezTo>
                  <a:pt x="3606981" y="6174768"/>
                  <a:pt x="3595696" y="6186053"/>
                  <a:pt x="3581776" y="6186053"/>
                </a:cubicBezTo>
                <a:cubicBezTo>
                  <a:pt x="3567856" y="6186053"/>
                  <a:pt x="3556571" y="6174768"/>
                  <a:pt x="3556571" y="6160848"/>
                </a:cubicBezTo>
                <a:cubicBezTo>
                  <a:pt x="3556571" y="6146928"/>
                  <a:pt x="3567856" y="6135643"/>
                  <a:pt x="3581776" y="6135643"/>
                </a:cubicBezTo>
                <a:close/>
                <a:moveTo>
                  <a:pt x="2738155" y="6135643"/>
                </a:moveTo>
                <a:cubicBezTo>
                  <a:pt x="2752075" y="6135643"/>
                  <a:pt x="2763360" y="6146928"/>
                  <a:pt x="2763360" y="6160848"/>
                </a:cubicBezTo>
                <a:cubicBezTo>
                  <a:pt x="2763360" y="6174768"/>
                  <a:pt x="2752075" y="6186053"/>
                  <a:pt x="2738155" y="6186053"/>
                </a:cubicBezTo>
                <a:cubicBezTo>
                  <a:pt x="2724235" y="6186053"/>
                  <a:pt x="2712950" y="6174768"/>
                  <a:pt x="2712950" y="6160848"/>
                </a:cubicBezTo>
                <a:cubicBezTo>
                  <a:pt x="2712950" y="6146928"/>
                  <a:pt x="2724235" y="6135643"/>
                  <a:pt x="2738155" y="6135643"/>
                </a:cubicBezTo>
                <a:close/>
                <a:moveTo>
                  <a:pt x="4046926" y="6134528"/>
                </a:moveTo>
                <a:cubicBezTo>
                  <a:pt x="4062735" y="6134528"/>
                  <a:pt x="4075550" y="6147343"/>
                  <a:pt x="4075550" y="6163151"/>
                </a:cubicBezTo>
                <a:cubicBezTo>
                  <a:pt x="4075550" y="6178960"/>
                  <a:pt x="4062734" y="6191775"/>
                  <a:pt x="4046926" y="6191775"/>
                </a:cubicBezTo>
                <a:cubicBezTo>
                  <a:pt x="4031118" y="6191775"/>
                  <a:pt x="4018303" y="6178960"/>
                  <a:pt x="4018303" y="6163151"/>
                </a:cubicBezTo>
                <a:cubicBezTo>
                  <a:pt x="4018303" y="6147343"/>
                  <a:pt x="4031118" y="6134528"/>
                  <a:pt x="4046926" y="6134528"/>
                </a:cubicBezTo>
                <a:close/>
                <a:moveTo>
                  <a:pt x="2273004" y="6134313"/>
                </a:moveTo>
                <a:cubicBezTo>
                  <a:pt x="2288931" y="6134313"/>
                  <a:pt x="2301843" y="6147224"/>
                  <a:pt x="2301843" y="6163151"/>
                </a:cubicBezTo>
                <a:cubicBezTo>
                  <a:pt x="2301843" y="6179078"/>
                  <a:pt x="2288931" y="6191990"/>
                  <a:pt x="2273004" y="6191990"/>
                </a:cubicBezTo>
                <a:cubicBezTo>
                  <a:pt x="2257077" y="6191990"/>
                  <a:pt x="2244166" y="6179078"/>
                  <a:pt x="2244166" y="6163151"/>
                </a:cubicBezTo>
                <a:cubicBezTo>
                  <a:pt x="2244166" y="6147224"/>
                  <a:pt x="2257077" y="6134313"/>
                  <a:pt x="2273004" y="6134313"/>
                </a:cubicBezTo>
                <a:close/>
                <a:moveTo>
                  <a:pt x="3686265" y="6119094"/>
                </a:moveTo>
                <a:cubicBezTo>
                  <a:pt x="3700185" y="6119094"/>
                  <a:pt x="3711470" y="6130379"/>
                  <a:pt x="3711470" y="6144299"/>
                </a:cubicBezTo>
                <a:cubicBezTo>
                  <a:pt x="3711470" y="6158219"/>
                  <a:pt x="3700185" y="6169504"/>
                  <a:pt x="3686265" y="6169504"/>
                </a:cubicBezTo>
                <a:cubicBezTo>
                  <a:pt x="3672345" y="6169504"/>
                  <a:pt x="3661060" y="6158219"/>
                  <a:pt x="3661060" y="6144299"/>
                </a:cubicBezTo>
                <a:cubicBezTo>
                  <a:pt x="3661060" y="6130379"/>
                  <a:pt x="3672345" y="6119094"/>
                  <a:pt x="3686265" y="6119094"/>
                </a:cubicBezTo>
                <a:close/>
                <a:moveTo>
                  <a:pt x="2633666" y="6119094"/>
                </a:moveTo>
                <a:cubicBezTo>
                  <a:pt x="2647586" y="6119094"/>
                  <a:pt x="2658871" y="6130379"/>
                  <a:pt x="2658871" y="6144299"/>
                </a:cubicBezTo>
                <a:cubicBezTo>
                  <a:pt x="2658871" y="6158219"/>
                  <a:pt x="2647586" y="6169504"/>
                  <a:pt x="2633666" y="6169504"/>
                </a:cubicBezTo>
                <a:cubicBezTo>
                  <a:pt x="2619746" y="6169504"/>
                  <a:pt x="2608461" y="6158219"/>
                  <a:pt x="2608461" y="6144299"/>
                </a:cubicBezTo>
                <a:cubicBezTo>
                  <a:pt x="2608461" y="6130379"/>
                  <a:pt x="2619746" y="6119094"/>
                  <a:pt x="2633666" y="6119094"/>
                </a:cubicBezTo>
                <a:close/>
                <a:moveTo>
                  <a:pt x="4147866" y="6102643"/>
                </a:moveTo>
                <a:cubicBezTo>
                  <a:pt x="4163793" y="6102643"/>
                  <a:pt x="4176704" y="6115554"/>
                  <a:pt x="4176704" y="6131481"/>
                </a:cubicBezTo>
                <a:cubicBezTo>
                  <a:pt x="4176704" y="6147408"/>
                  <a:pt x="4163793" y="6160319"/>
                  <a:pt x="4147866" y="6160319"/>
                </a:cubicBezTo>
                <a:cubicBezTo>
                  <a:pt x="4131939" y="6160319"/>
                  <a:pt x="4119028" y="6147408"/>
                  <a:pt x="4119028" y="6131481"/>
                </a:cubicBezTo>
                <a:cubicBezTo>
                  <a:pt x="4119028" y="6115554"/>
                  <a:pt x="4131939" y="6102643"/>
                  <a:pt x="4147866" y="6102643"/>
                </a:cubicBezTo>
                <a:close/>
                <a:moveTo>
                  <a:pt x="2172065" y="6102643"/>
                </a:moveTo>
                <a:cubicBezTo>
                  <a:pt x="2187992" y="6102643"/>
                  <a:pt x="2200904" y="6115554"/>
                  <a:pt x="2200904" y="6131481"/>
                </a:cubicBezTo>
                <a:cubicBezTo>
                  <a:pt x="2200904" y="6147408"/>
                  <a:pt x="2187992" y="6160319"/>
                  <a:pt x="2172065" y="6160319"/>
                </a:cubicBezTo>
                <a:cubicBezTo>
                  <a:pt x="2156138" y="6160319"/>
                  <a:pt x="2143227" y="6147408"/>
                  <a:pt x="2143227" y="6131481"/>
                </a:cubicBezTo>
                <a:cubicBezTo>
                  <a:pt x="2143227" y="6115554"/>
                  <a:pt x="2156138" y="6102643"/>
                  <a:pt x="2172065" y="6102643"/>
                </a:cubicBezTo>
                <a:close/>
                <a:moveTo>
                  <a:pt x="3790112" y="6098908"/>
                </a:moveTo>
                <a:cubicBezTo>
                  <a:pt x="3804032" y="6098908"/>
                  <a:pt x="3815317" y="6110193"/>
                  <a:pt x="3815317" y="6124113"/>
                </a:cubicBezTo>
                <a:cubicBezTo>
                  <a:pt x="3815317" y="6138033"/>
                  <a:pt x="3804032" y="6149318"/>
                  <a:pt x="3790112" y="6149318"/>
                </a:cubicBezTo>
                <a:cubicBezTo>
                  <a:pt x="3776192" y="6149318"/>
                  <a:pt x="3764907" y="6138033"/>
                  <a:pt x="3764907" y="6124113"/>
                </a:cubicBezTo>
                <a:cubicBezTo>
                  <a:pt x="3764907" y="6110193"/>
                  <a:pt x="3776192" y="6098908"/>
                  <a:pt x="3790112" y="6098908"/>
                </a:cubicBezTo>
                <a:close/>
                <a:moveTo>
                  <a:pt x="2529819" y="6098908"/>
                </a:moveTo>
                <a:cubicBezTo>
                  <a:pt x="2543740" y="6098908"/>
                  <a:pt x="2555024" y="6110193"/>
                  <a:pt x="2555024" y="6124113"/>
                </a:cubicBezTo>
                <a:cubicBezTo>
                  <a:pt x="2555024" y="6138033"/>
                  <a:pt x="2543739" y="6149318"/>
                  <a:pt x="2529819" y="6149318"/>
                </a:cubicBezTo>
                <a:cubicBezTo>
                  <a:pt x="2515899" y="6149318"/>
                  <a:pt x="2504614" y="6138033"/>
                  <a:pt x="2504614" y="6124113"/>
                </a:cubicBezTo>
                <a:cubicBezTo>
                  <a:pt x="2504614" y="6110193"/>
                  <a:pt x="2515899" y="6098908"/>
                  <a:pt x="2529819" y="6098908"/>
                </a:cubicBezTo>
                <a:close/>
                <a:moveTo>
                  <a:pt x="3893191" y="6075484"/>
                </a:moveTo>
                <a:cubicBezTo>
                  <a:pt x="3906905" y="6075484"/>
                  <a:pt x="3918022" y="6086602"/>
                  <a:pt x="3918022" y="6100315"/>
                </a:cubicBezTo>
                <a:cubicBezTo>
                  <a:pt x="3918022" y="6114029"/>
                  <a:pt x="3906905" y="6125146"/>
                  <a:pt x="3893191" y="6125146"/>
                </a:cubicBezTo>
                <a:cubicBezTo>
                  <a:pt x="3879477" y="6125146"/>
                  <a:pt x="3868360" y="6114029"/>
                  <a:pt x="3868360" y="6100315"/>
                </a:cubicBezTo>
                <a:cubicBezTo>
                  <a:pt x="3868360" y="6086602"/>
                  <a:pt x="3879478" y="6075484"/>
                  <a:pt x="3893191" y="6075484"/>
                </a:cubicBezTo>
                <a:close/>
                <a:moveTo>
                  <a:pt x="2426740" y="6075484"/>
                </a:moveTo>
                <a:cubicBezTo>
                  <a:pt x="2440454" y="6075484"/>
                  <a:pt x="2451571" y="6086602"/>
                  <a:pt x="2451571" y="6100315"/>
                </a:cubicBezTo>
                <a:cubicBezTo>
                  <a:pt x="2451571" y="6114029"/>
                  <a:pt x="2440454" y="6125146"/>
                  <a:pt x="2426740" y="6125146"/>
                </a:cubicBezTo>
                <a:cubicBezTo>
                  <a:pt x="2413026" y="6125146"/>
                  <a:pt x="2401909" y="6114029"/>
                  <a:pt x="2401909" y="6100315"/>
                </a:cubicBezTo>
                <a:cubicBezTo>
                  <a:pt x="2401909" y="6086602"/>
                  <a:pt x="2413027" y="6075484"/>
                  <a:pt x="2426740" y="6075484"/>
                </a:cubicBezTo>
                <a:close/>
                <a:moveTo>
                  <a:pt x="4247678" y="6067582"/>
                </a:moveTo>
                <a:cubicBezTo>
                  <a:pt x="4263605" y="6067582"/>
                  <a:pt x="4276517" y="6080493"/>
                  <a:pt x="4276517" y="6096420"/>
                </a:cubicBezTo>
                <a:cubicBezTo>
                  <a:pt x="4276517" y="6112347"/>
                  <a:pt x="4263605" y="6125259"/>
                  <a:pt x="4247678" y="6125259"/>
                </a:cubicBezTo>
                <a:cubicBezTo>
                  <a:pt x="4231751" y="6125259"/>
                  <a:pt x="4218840" y="6112347"/>
                  <a:pt x="4218840" y="6096420"/>
                </a:cubicBezTo>
                <a:cubicBezTo>
                  <a:pt x="4218840" y="6080493"/>
                  <a:pt x="4231751" y="6067582"/>
                  <a:pt x="4247678" y="6067582"/>
                </a:cubicBezTo>
                <a:close/>
                <a:moveTo>
                  <a:pt x="2072252" y="6067582"/>
                </a:moveTo>
                <a:cubicBezTo>
                  <a:pt x="2088179" y="6067582"/>
                  <a:pt x="2101091" y="6080493"/>
                  <a:pt x="2101091" y="6096420"/>
                </a:cubicBezTo>
                <a:cubicBezTo>
                  <a:pt x="2101091" y="6112347"/>
                  <a:pt x="2088179" y="6125259"/>
                  <a:pt x="2072252" y="6125259"/>
                </a:cubicBezTo>
                <a:cubicBezTo>
                  <a:pt x="2056325" y="6125259"/>
                  <a:pt x="2043414" y="6112347"/>
                  <a:pt x="2043414" y="6096420"/>
                </a:cubicBezTo>
                <a:cubicBezTo>
                  <a:pt x="2043414" y="6080493"/>
                  <a:pt x="2056325" y="6067582"/>
                  <a:pt x="2072252" y="6067582"/>
                </a:cubicBezTo>
                <a:close/>
                <a:moveTo>
                  <a:pt x="3212861" y="6067199"/>
                </a:moveTo>
                <a:cubicBezTo>
                  <a:pt x="3224812" y="6067199"/>
                  <a:pt x="3234501" y="6076887"/>
                  <a:pt x="3234501" y="6088839"/>
                </a:cubicBezTo>
                <a:cubicBezTo>
                  <a:pt x="3234501" y="6100791"/>
                  <a:pt x="3224812" y="6110479"/>
                  <a:pt x="3212861" y="6110479"/>
                </a:cubicBezTo>
                <a:cubicBezTo>
                  <a:pt x="3200910" y="6110479"/>
                  <a:pt x="3191221" y="6100791"/>
                  <a:pt x="3191221" y="6088839"/>
                </a:cubicBezTo>
                <a:cubicBezTo>
                  <a:pt x="3191221" y="6076887"/>
                  <a:pt x="3200910" y="6067199"/>
                  <a:pt x="3212861" y="6067199"/>
                </a:cubicBezTo>
                <a:close/>
                <a:moveTo>
                  <a:pt x="3107070" y="6067199"/>
                </a:moveTo>
                <a:cubicBezTo>
                  <a:pt x="3119021" y="6067199"/>
                  <a:pt x="3128710" y="6076887"/>
                  <a:pt x="3128710" y="6088839"/>
                </a:cubicBezTo>
                <a:cubicBezTo>
                  <a:pt x="3128710" y="6100791"/>
                  <a:pt x="3119021" y="6110479"/>
                  <a:pt x="3107070" y="6110479"/>
                </a:cubicBezTo>
                <a:cubicBezTo>
                  <a:pt x="3095119" y="6110479"/>
                  <a:pt x="3085430" y="6100791"/>
                  <a:pt x="3085430" y="6088839"/>
                </a:cubicBezTo>
                <a:cubicBezTo>
                  <a:pt x="3085430" y="6076887"/>
                  <a:pt x="3095119" y="6067199"/>
                  <a:pt x="3107070" y="6067199"/>
                </a:cubicBezTo>
                <a:close/>
                <a:moveTo>
                  <a:pt x="3318582" y="6062996"/>
                </a:moveTo>
                <a:cubicBezTo>
                  <a:pt x="3330745" y="6062996"/>
                  <a:pt x="3340605" y="6072855"/>
                  <a:pt x="3340605" y="6085019"/>
                </a:cubicBezTo>
                <a:cubicBezTo>
                  <a:pt x="3340605" y="6097181"/>
                  <a:pt x="3330745" y="6107042"/>
                  <a:pt x="3318582" y="6107042"/>
                </a:cubicBezTo>
                <a:cubicBezTo>
                  <a:pt x="3306419" y="6107042"/>
                  <a:pt x="3296559" y="6097182"/>
                  <a:pt x="3296559" y="6085019"/>
                </a:cubicBezTo>
                <a:cubicBezTo>
                  <a:pt x="3296559" y="6072856"/>
                  <a:pt x="3306419" y="6062996"/>
                  <a:pt x="3318582" y="6062996"/>
                </a:cubicBezTo>
                <a:close/>
                <a:moveTo>
                  <a:pt x="3001349" y="6062996"/>
                </a:moveTo>
                <a:cubicBezTo>
                  <a:pt x="3013512" y="6062996"/>
                  <a:pt x="3023372" y="6072855"/>
                  <a:pt x="3023372" y="6085019"/>
                </a:cubicBezTo>
                <a:cubicBezTo>
                  <a:pt x="3023372" y="6097181"/>
                  <a:pt x="3013512" y="6107042"/>
                  <a:pt x="3001349" y="6107042"/>
                </a:cubicBezTo>
                <a:cubicBezTo>
                  <a:pt x="2989186" y="6107042"/>
                  <a:pt x="2979326" y="6097182"/>
                  <a:pt x="2979326" y="6085019"/>
                </a:cubicBezTo>
                <a:cubicBezTo>
                  <a:pt x="2979326" y="6072856"/>
                  <a:pt x="2989186" y="6062996"/>
                  <a:pt x="3001349" y="6062996"/>
                </a:cubicBezTo>
                <a:close/>
                <a:moveTo>
                  <a:pt x="3424096" y="6055683"/>
                </a:moveTo>
                <a:cubicBezTo>
                  <a:pt x="3436082" y="6055683"/>
                  <a:pt x="3445799" y="6065400"/>
                  <a:pt x="3445799" y="6077385"/>
                </a:cubicBezTo>
                <a:cubicBezTo>
                  <a:pt x="3445799" y="6089371"/>
                  <a:pt x="3436082" y="6099088"/>
                  <a:pt x="3424096" y="6099088"/>
                </a:cubicBezTo>
                <a:cubicBezTo>
                  <a:pt x="3412110" y="6099088"/>
                  <a:pt x="3402394" y="6089371"/>
                  <a:pt x="3402394" y="6077385"/>
                </a:cubicBezTo>
                <a:cubicBezTo>
                  <a:pt x="3402394" y="6065400"/>
                  <a:pt x="3412110" y="6055683"/>
                  <a:pt x="3424096" y="6055683"/>
                </a:cubicBezTo>
                <a:close/>
                <a:moveTo>
                  <a:pt x="2895834" y="6055683"/>
                </a:moveTo>
                <a:cubicBezTo>
                  <a:pt x="2907820" y="6055683"/>
                  <a:pt x="2917537" y="6065400"/>
                  <a:pt x="2917537" y="6077385"/>
                </a:cubicBezTo>
                <a:cubicBezTo>
                  <a:pt x="2917537" y="6089371"/>
                  <a:pt x="2907820" y="6099088"/>
                  <a:pt x="2895834" y="6099088"/>
                </a:cubicBezTo>
                <a:cubicBezTo>
                  <a:pt x="2883848" y="6099088"/>
                  <a:pt x="2874132" y="6089371"/>
                  <a:pt x="2874132" y="6077385"/>
                </a:cubicBezTo>
                <a:cubicBezTo>
                  <a:pt x="2874132" y="6065400"/>
                  <a:pt x="2883848" y="6055683"/>
                  <a:pt x="2895834" y="6055683"/>
                </a:cubicBezTo>
                <a:close/>
                <a:moveTo>
                  <a:pt x="3995377" y="6048103"/>
                </a:moveTo>
                <a:cubicBezTo>
                  <a:pt x="4009091" y="6048103"/>
                  <a:pt x="4020208" y="6059220"/>
                  <a:pt x="4020208" y="6072934"/>
                </a:cubicBezTo>
                <a:cubicBezTo>
                  <a:pt x="4020208" y="6086648"/>
                  <a:pt x="4009091" y="6097765"/>
                  <a:pt x="3995377" y="6097765"/>
                </a:cubicBezTo>
                <a:cubicBezTo>
                  <a:pt x="3981663" y="6097765"/>
                  <a:pt x="3970546" y="6086648"/>
                  <a:pt x="3970546" y="6072934"/>
                </a:cubicBezTo>
                <a:cubicBezTo>
                  <a:pt x="3970546" y="6059220"/>
                  <a:pt x="3981664" y="6048103"/>
                  <a:pt x="3995377" y="6048103"/>
                </a:cubicBezTo>
                <a:close/>
                <a:moveTo>
                  <a:pt x="2324554" y="6048103"/>
                </a:moveTo>
                <a:cubicBezTo>
                  <a:pt x="2338268" y="6048103"/>
                  <a:pt x="2349385" y="6059220"/>
                  <a:pt x="2349385" y="6072934"/>
                </a:cubicBezTo>
                <a:cubicBezTo>
                  <a:pt x="2349385" y="6086648"/>
                  <a:pt x="2338268" y="6097765"/>
                  <a:pt x="2324554" y="6097765"/>
                </a:cubicBezTo>
                <a:cubicBezTo>
                  <a:pt x="2310840" y="6097765"/>
                  <a:pt x="2299723" y="6086648"/>
                  <a:pt x="2299723" y="6072934"/>
                </a:cubicBezTo>
                <a:cubicBezTo>
                  <a:pt x="2299723" y="6059220"/>
                  <a:pt x="2310841" y="6048103"/>
                  <a:pt x="2324554" y="6048103"/>
                </a:cubicBezTo>
                <a:close/>
                <a:moveTo>
                  <a:pt x="3529267" y="6043925"/>
                </a:moveTo>
                <a:cubicBezTo>
                  <a:pt x="3541430" y="6043925"/>
                  <a:pt x="3551290" y="6053784"/>
                  <a:pt x="3551290" y="6065948"/>
                </a:cubicBezTo>
                <a:cubicBezTo>
                  <a:pt x="3551290" y="6078110"/>
                  <a:pt x="3541430" y="6087971"/>
                  <a:pt x="3529267" y="6087971"/>
                </a:cubicBezTo>
                <a:cubicBezTo>
                  <a:pt x="3517104" y="6087971"/>
                  <a:pt x="3507244" y="6078111"/>
                  <a:pt x="3507244" y="6065948"/>
                </a:cubicBezTo>
                <a:cubicBezTo>
                  <a:pt x="3507244" y="6053785"/>
                  <a:pt x="3517104" y="6043925"/>
                  <a:pt x="3529267" y="6043925"/>
                </a:cubicBezTo>
                <a:close/>
                <a:moveTo>
                  <a:pt x="2790664" y="6043925"/>
                </a:moveTo>
                <a:cubicBezTo>
                  <a:pt x="2802827" y="6043925"/>
                  <a:pt x="2812687" y="6053784"/>
                  <a:pt x="2812687" y="6065948"/>
                </a:cubicBezTo>
                <a:cubicBezTo>
                  <a:pt x="2812687" y="6078110"/>
                  <a:pt x="2802827" y="6087971"/>
                  <a:pt x="2790664" y="6087971"/>
                </a:cubicBezTo>
                <a:cubicBezTo>
                  <a:pt x="2778501" y="6087971"/>
                  <a:pt x="2768641" y="6078111"/>
                  <a:pt x="2768641" y="6065948"/>
                </a:cubicBezTo>
                <a:cubicBezTo>
                  <a:pt x="2768641" y="6053785"/>
                  <a:pt x="2778501" y="6043925"/>
                  <a:pt x="2790664" y="6043925"/>
                </a:cubicBezTo>
                <a:close/>
                <a:moveTo>
                  <a:pt x="4346250" y="6029325"/>
                </a:moveTo>
                <a:cubicBezTo>
                  <a:pt x="4362091" y="6029325"/>
                  <a:pt x="4374932" y="6042167"/>
                  <a:pt x="4374932" y="6058008"/>
                </a:cubicBezTo>
                <a:cubicBezTo>
                  <a:pt x="4374932" y="6073849"/>
                  <a:pt x="4362091" y="6086690"/>
                  <a:pt x="4346250" y="6086690"/>
                </a:cubicBezTo>
                <a:cubicBezTo>
                  <a:pt x="4330409" y="6086690"/>
                  <a:pt x="4317567" y="6073849"/>
                  <a:pt x="4317567" y="6058008"/>
                </a:cubicBezTo>
                <a:cubicBezTo>
                  <a:pt x="4317567" y="6042167"/>
                  <a:pt x="4330408" y="6029325"/>
                  <a:pt x="4346250" y="6029325"/>
                </a:cubicBezTo>
                <a:close/>
                <a:moveTo>
                  <a:pt x="1973681" y="6029170"/>
                </a:moveTo>
                <a:cubicBezTo>
                  <a:pt x="1989608" y="6029170"/>
                  <a:pt x="2002520" y="6042081"/>
                  <a:pt x="2002520" y="6058008"/>
                </a:cubicBezTo>
                <a:cubicBezTo>
                  <a:pt x="2002520" y="6073935"/>
                  <a:pt x="1989608" y="6086847"/>
                  <a:pt x="1973681" y="6086847"/>
                </a:cubicBezTo>
                <a:cubicBezTo>
                  <a:pt x="1957754" y="6086847"/>
                  <a:pt x="1944843" y="6073935"/>
                  <a:pt x="1944843" y="6058008"/>
                </a:cubicBezTo>
                <a:cubicBezTo>
                  <a:pt x="1944843" y="6042081"/>
                  <a:pt x="1957754" y="6029170"/>
                  <a:pt x="1973681" y="6029170"/>
                </a:cubicBezTo>
                <a:close/>
                <a:moveTo>
                  <a:pt x="3633956" y="6029080"/>
                </a:moveTo>
                <a:cubicBezTo>
                  <a:pt x="3645907" y="6029080"/>
                  <a:pt x="3655596" y="6038769"/>
                  <a:pt x="3655596" y="6050720"/>
                </a:cubicBezTo>
                <a:cubicBezTo>
                  <a:pt x="3655596" y="6062672"/>
                  <a:pt x="3645907" y="6072360"/>
                  <a:pt x="3633956" y="6072360"/>
                </a:cubicBezTo>
                <a:cubicBezTo>
                  <a:pt x="3622005" y="6072360"/>
                  <a:pt x="3612316" y="6062672"/>
                  <a:pt x="3612316" y="6050720"/>
                </a:cubicBezTo>
                <a:cubicBezTo>
                  <a:pt x="3612316" y="6038769"/>
                  <a:pt x="3622005" y="6029080"/>
                  <a:pt x="3633956" y="6029080"/>
                </a:cubicBezTo>
                <a:close/>
                <a:moveTo>
                  <a:pt x="2685975" y="6029080"/>
                </a:moveTo>
                <a:cubicBezTo>
                  <a:pt x="2697926" y="6029080"/>
                  <a:pt x="2707615" y="6038769"/>
                  <a:pt x="2707615" y="6050720"/>
                </a:cubicBezTo>
                <a:cubicBezTo>
                  <a:pt x="2707615" y="6062672"/>
                  <a:pt x="2697926" y="6072360"/>
                  <a:pt x="2685975" y="6072360"/>
                </a:cubicBezTo>
                <a:cubicBezTo>
                  <a:pt x="2674024" y="6072360"/>
                  <a:pt x="2664335" y="6062672"/>
                  <a:pt x="2664335" y="6050720"/>
                </a:cubicBezTo>
                <a:cubicBezTo>
                  <a:pt x="2664335" y="6038769"/>
                  <a:pt x="2674024" y="6029080"/>
                  <a:pt x="2685975" y="6029080"/>
                </a:cubicBezTo>
                <a:close/>
                <a:moveTo>
                  <a:pt x="4096545" y="6017112"/>
                </a:moveTo>
                <a:cubicBezTo>
                  <a:pt x="4110293" y="6017112"/>
                  <a:pt x="4121437" y="6028257"/>
                  <a:pt x="4121437" y="6042004"/>
                </a:cubicBezTo>
                <a:cubicBezTo>
                  <a:pt x="4121437" y="6055751"/>
                  <a:pt x="4110293" y="6066896"/>
                  <a:pt x="4096545" y="6066896"/>
                </a:cubicBezTo>
                <a:cubicBezTo>
                  <a:pt x="4082798" y="6066896"/>
                  <a:pt x="4071653" y="6055751"/>
                  <a:pt x="4071653" y="6042004"/>
                </a:cubicBezTo>
                <a:cubicBezTo>
                  <a:pt x="4071653" y="6028257"/>
                  <a:pt x="4082798" y="6017112"/>
                  <a:pt x="4096545" y="6017112"/>
                </a:cubicBezTo>
                <a:close/>
                <a:moveTo>
                  <a:pt x="2223386" y="6016799"/>
                </a:moveTo>
                <a:cubicBezTo>
                  <a:pt x="2237306" y="6016799"/>
                  <a:pt x="2248591" y="6028084"/>
                  <a:pt x="2248591" y="6042004"/>
                </a:cubicBezTo>
                <a:cubicBezTo>
                  <a:pt x="2248591" y="6055924"/>
                  <a:pt x="2237306" y="6067209"/>
                  <a:pt x="2223386" y="6067209"/>
                </a:cubicBezTo>
                <a:cubicBezTo>
                  <a:pt x="2209465" y="6067209"/>
                  <a:pt x="2198181" y="6055924"/>
                  <a:pt x="2198181" y="6042004"/>
                </a:cubicBezTo>
                <a:cubicBezTo>
                  <a:pt x="2198181" y="6028084"/>
                  <a:pt x="2209465" y="6016799"/>
                  <a:pt x="2223386" y="6016799"/>
                </a:cubicBezTo>
                <a:close/>
                <a:moveTo>
                  <a:pt x="3738026" y="6010021"/>
                </a:moveTo>
                <a:cubicBezTo>
                  <a:pt x="3750012" y="6010021"/>
                  <a:pt x="3759729" y="6019738"/>
                  <a:pt x="3759729" y="6031723"/>
                </a:cubicBezTo>
                <a:cubicBezTo>
                  <a:pt x="3759729" y="6043709"/>
                  <a:pt x="3750012" y="6053426"/>
                  <a:pt x="3738026" y="6053426"/>
                </a:cubicBezTo>
                <a:cubicBezTo>
                  <a:pt x="3726040" y="6053426"/>
                  <a:pt x="3716324" y="6043709"/>
                  <a:pt x="3716324" y="6031723"/>
                </a:cubicBezTo>
                <a:cubicBezTo>
                  <a:pt x="3716324" y="6019738"/>
                  <a:pt x="3726040" y="6010021"/>
                  <a:pt x="3738026" y="6010021"/>
                </a:cubicBezTo>
                <a:close/>
                <a:moveTo>
                  <a:pt x="2581904" y="6010021"/>
                </a:moveTo>
                <a:cubicBezTo>
                  <a:pt x="2593890" y="6010021"/>
                  <a:pt x="2603607" y="6019738"/>
                  <a:pt x="2603607" y="6031723"/>
                </a:cubicBezTo>
                <a:cubicBezTo>
                  <a:pt x="2603607" y="6043709"/>
                  <a:pt x="2593890" y="6053426"/>
                  <a:pt x="2581904" y="6053426"/>
                </a:cubicBezTo>
                <a:cubicBezTo>
                  <a:pt x="2569918" y="6053426"/>
                  <a:pt x="2560202" y="6043709"/>
                  <a:pt x="2560202" y="6031723"/>
                </a:cubicBezTo>
                <a:cubicBezTo>
                  <a:pt x="2560202" y="6019738"/>
                  <a:pt x="2569918" y="6010021"/>
                  <a:pt x="2581904" y="6010021"/>
                </a:cubicBezTo>
                <a:close/>
                <a:moveTo>
                  <a:pt x="4443467" y="5987971"/>
                </a:moveTo>
                <a:cubicBezTo>
                  <a:pt x="4459107" y="5987971"/>
                  <a:pt x="4471785" y="6000649"/>
                  <a:pt x="4471785" y="6016288"/>
                </a:cubicBezTo>
                <a:cubicBezTo>
                  <a:pt x="4471785" y="6031927"/>
                  <a:pt x="4459107" y="6044606"/>
                  <a:pt x="4443467" y="6044606"/>
                </a:cubicBezTo>
                <a:cubicBezTo>
                  <a:pt x="4427828" y="6044606"/>
                  <a:pt x="4415150" y="6031927"/>
                  <a:pt x="4415150" y="6016288"/>
                </a:cubicBezTo>
                <a:cubicBezTo>
                  <a:pt x="4415150" y="6000649"/>
                  <a:pt x="4427828" y="5987971"/>
                  <a:pt x="4443467" y="5987971"/>
                </a:cubicBezTo>
                <a:close/>
                <a:moveTo>
                  <a:pt x="1876464" y="5987815"/>
                </a:moveTo>
                <a:cubicBezTo>
                  <a:pt x="1892190" y="5987815"/>
                  <a:pt x="1904938" y="6000563"/>
                  <a:pt x="1904938" y="6016288"/>
                </a:cubicBezTo>
                <a:cubicBezTo>
                  <a:pt x="1904938" y="6032013"/>
                  <a:pt x="1892190" y="6044761"/>
                  <a:pt x="1876464" y="6044761"/>
                </a:cubicBezTo>
                <a:cubicBezTo>
                  <a:pt x="1860739" y="6044761"/>
                  <a:pt x="1847991" y="6032013"/>
                  <a:pt x="1847991" y="6016288"/>
                </a:cubicBezTo>
                <a:cubicBezTo>
                  <a:pt x="1847991" y="6000563"/>
                  <a:pt x="1860739" y="5987815"/>
                  <a:pt x="1876464" y="5987815"/>
                </a:cubicBezTo>
                <a:close/>
                <a:moveTo>
                  <a:pt x="3841344" y="5986959"/>
                </a:moveTo>
                <a:cubicBezTo>
                  <a:pt x="3853507" y="5986959"/>
                  <a:pt x="3863367" y="5996818"/>
                  <a:pt x="3863367" y="6008982"/>
                </a:cubicBezTo>
                <a:cubicBezTo>
                  <a:pt x="3863367" y="6021144"/>
                  <a:pt x="3853507" y="6031005"/>
                  <a:pt x="3841344" y="6031005"/>
                </a:cubicBezTo>
                <a:cubicBezTo>
                  <a:pt x="3829181" y="6031005"/>
                  <a:pt x="3819321" y="6021145"/>
                  <a:pt x="3819321" y="6008982"/>
                </a:cubicBezTo>
                <a:cubicBezTo>
                  <a:pt x="3819321" y="5996819"/>
                  <a:pt x="3829181" y="5986959"/>
                  <a:pt x="3841344" y="5986959"/>
                </a:cubicBezTo>
                <a:close/>
                <a:moveTo>
                  <a:pt x="2478588" y="5986959"/>
                </a:moveTo>
                <a:cubicBezTo>
                  <a:pt x="2490751" y="5986959"/>
                  <a:pt x="2500611" y="5996818"/>
                  <a:pt x="2500611" y="6008982"/>
                </a:cubicBezTo>
                <a:cubicBezTo>
                  <a:pt x="2500611" y="6021144"/>
                  <a:pt x="2490751" y="6031005"/>
                  <a:pt x="2478588" y="6031005"/>
                </a:cubicBezTo>
                <a:cubicBezTo>
                  <a:pt x="2466425" y="6031005"/>
                  <a:pt x="2456565" y="6021145"/>
                  <a:pt x="2456565" y="6008982"/>
                </a:cubicBezTo>
                <a:cubicBezTo>
                  <a:pt x="2456565" y="5996819"/>
                  <a:pt x="2466425" y="5986959"/>
                  <a:pt x="2478588" y="5986959"/>
                </a:cubicBezTo>
                <a:close/>
                <a:moveTo>
                  <a:pt x="4196573" y="5982357"/>
                </a:moveTo>
                <a:cubicBezTo>
                  <a:pt x="4210493" y="5982357"/>
                  <a:pt x="4221778" y="5993642"/>
                  <a:pt x="4221778" y="6007562"/>
                </a:cubicBezTo>
                <a:cubicBezTo>
                  <a:pt x="4221778" y="6021482"/>
                  <a:pt x="4210493" y="6032767"/>
                  <a:pt x="4196573" y="6032767"/>
                </a:cubicBezTo>
                <a:cubicBezTo>
                  <a:pt x="4182653" y="6032767"/>
                  <a:pt x="4171368" y="6021482"/>
                  <a:pt x="4171368" y="6007562"/>
                </a:cubicBezTo>
                <a:cubicBezTo>
                  <a:pt x="4171368" y="5993642"/>
                  <a:pt x="4182653" y="5982357"/>
                  <a:pt x="4196573" y="5982357"/>
                </a:cubicBezTo>
                <a:close/>
                <a:moveTo>
                  <a:pt x="2123358" y="5982357"/>
                </a:moveTo>
                <a:cubicBezTo>
                  <a:pt x="2137278" y="5982357"/>
                  <a:pt x="2148563" y="5993642"/>
                  <a:pt x="2148563" y="6007562"/>
                </a:cubicBezTo>
                <a:cubicBezTo>
                  <a:pt x="2148563" y="6021482"/>
                  <a:pt x="2137278" y="6032767"/>
                  <a:pt x="2123358" y="6032767"/>
                </a:cubicBezTo>
                <a:cubicBezTo>
                  <a:pt x="2109437" y="6032767"/>
                  <a:pt x="2098153" y="6021482"/>
                  <a:pt x="2098153" y="6007562"/>
                </a:cubicBezTo>
                <a:cubicBezTo>
                  <a:pt x="2098153" y="5993642"/>
                  <a:pt x="2109437" y="5982357"/>
                  <a:pt x="2123358" y="5982357"/>
                </a:cubicBezTo>
                <a:close/>
                <a:moveTo>
                  <a:pt x="3159965" y="5970256"/>
                </a:moveTo>
                <a:cubicBezTo>
                  <a:pt x="3169924" y="5970256"/>
                  <a:pt x="3177997" y="5978330"/>
                  <a:pt x="3177997" y="5988288"/>
                </a:cubicBezTo>
                <a:cubicBezTo>
                  <a:pt x="3177997" y="5998247"/>
                  <a:pt x="3169924" y="6006320"/>
                  <a:pt x="3159965" y="6006320"/>
                </a:cubicBezTo>
                <a:cubicBezTo>
                  <a:pt x="3150006" y="6006320"/>
                  <a:pt x="3141933" y="5998247"/>
                  <a:pt x="3141933" y="5988288"/>
                </a:cubicBezTo>
                <a:cubicBezTo>
                  <a:pt x="3141933" y="5978330"/>
                  <a:pt x="3150006" y="5970256"/>
                  <a:pt x="3159965" y="5970256"/>
                </a:cubicBezTo>
                <a:close/>
                <a:moveTo>
                  <a:pt x="3265737" y="5967947"/>
                </a:moveTo>
                <a:cubicBezTo>
                  <a:pt x="3275879" y="5967947"/>
                  <a:pt x="3284100" y="5976169"/>
                  <a:pt x="3284100" y="5986310"/>
                </a:cubicBezTo>
                <a:cubicBezTo>
                  <a:pt x="3284100" y="5996452"/>
                  <a:pt x="3275879" y="6004673"/>
                  <a:pt x="3265737" y="6004673"/>
                </a:cubicBezTo>
                <a:cubicBezTo>
                  <a:pt x="3255596" y="6004673"/>
                  <a:pt x="3247374" y="5996451"/>
                  <a:pt x="3247374" y="5986310"/>
                </a:cubicBezTo>
                <a:cubicBezTo>
                  <a:pt x="3247374" y="5976168"/>
                  <a:pt x="3255596" y="5967947"/>
                  <a:pt x="3265737" y="5967947"/>
                </a:cubicBezTo>
                <a:close/>
                <a:moveTo>
                  <a:pt x="3054194" y="5967947"/>
                </a:moveTo>
                <a:cubicBezTo>
                  <a:pt x="3064336" y="5967947"/>
                  <a:pt x="3072557" y="5976169"/>
                  <a:pt x="3072557" y="5986310"/>
                </a:cubicBezTo>
                <a:cubicBezTo>
                  <a:pt x="3072557" y="5996452"/>
                  <a:pt x="3064336" y="6004673"/>
                  <a:pt x="3054194" y="6004673"/>
                </a:cubicBezTo>
                <a:cubicBezTo>
                  <a:pt x="3044053" y="6004673"/>
                  <a:pt x="3035831" y="5996451"/>
                  <a:pt x="3035831" y="5986310"/>
                </a:cubicBezTo>
                <a:cubicBezTo>
                  <a:pt x="3035831" y="5976168"/>
                  <a:pt x="3044053" y="5967947"/>
                  <a:pt x="3054194" y="5967947"/>
                </a:cubicBezTo>
                <a:close/>
                <a:moveTo>
                  <a:pt x="3371360" y="5961951"/>
                </a:moveTo>
                <a:cubicBezTo>
                  <a:pt x="3381537" y="5961951"/>
                  <a:pt x="3389788" y="5970201"/>
                  <a:pt x="3389788" y="5980378"/>
                </a:cubicBezTo>
                <a:cubicBezTo>
                  <a:pt x="3389788" y="5990556"/>
                  <a:pt x="3381537" y="5998806"/>
                  <a:pt x="3371360" y="5998806"/>
                </a:cubicBezTo>
                <a:cubicBezTo>
                  <a:pt x="3361183" y="5998806"/>
                  <a:pt x="3352933" y="5990556"/>
                  <a:pt x="3352933" y="5980378"/>
                </a:cubicBezTo>
                <a:cubicBezTo>
                  <a:pt x="3352933" y="5970201"/>
                  <a:pt x="3361183" y="5961951"/>
                  <a:pt x="3371360" y="5961951"/>
                </a:cubicBezTo>
                <a:close/>
                <a:moveTo>
                  <a:pt x="2948570" y="5961951"/>
                </a:moveTo>
                <a:cubicBezTo>
                  <a:pt x="2958747" y="5961951"/>
                  <a:pt x="2966997" y="5970201"/>
                  <a:pt x="2966997" y="5980378"/>
                </a:cubicBezTo>
                <a:cubicBezTo>
                  <a:pt x="2966997" y="5990556"/>
                  <a:pt x="2958747" y="5998806"/>
                  <a:pt x="2948570" y="5998806"/>
                </a:cubicBezTo>
                <a:cubicBezTo>
                  <a:pt x="2938393" y="5998806"/>
                  <a:pt x="2930143" y="5990556"/>
                  <a:pt x="2930143" y="5980378"/>
                </a:cubicBezTo>
                <a:cubicBezTo>
                  <a:pt x="2930143" y="5970201"/>
                  <a:pt x="2938393" y="5961951"/>
                  <a:pt x="2948570" y="5961951"/>
                </a:cubicBezTo>
                <a:close/>
                <a:moveTo>
                  <a:pt x="3943772" y="5960822"/>
                </a:moveTo>
                <a:cubicBezTo>
                  <a:pt x="3955758" y="5960822"/>
                  <a:pt x="3965475" y="5970539"/>
                  <a:pt x="3965475" y="5982525"/>
                </a:cubicBezTo>
                <a:cubicBezTo>
                  <a:pt x="3965475" y="5994510"/>
                  <a:pt x="3955758" y="6004227"/>
                  <a:pt x="3943772" y="6004227"/>
                </a:cubicBezTo>
                <a:cubicBezTo>
                  <a:pt x="3931786" y="6004227"/>
                  <a:pt x="3922070" y="5994510"/>
                  <a:pt x="3922070" y="5982525"/>
                </a:cubicBezTo>
                <a:cubicBezTo>
                  <a:pt x="3922070" y="5970539"/>
                  <a:pt x="3931786" y="5960822"/>
                  <a:pt x="3943772" y="5960822"/>
                </a:cubicBezTo>
                <a:close/>
                <a:moveTo>
                  <a:pt x="2376158" y="5960822"/>
                </a:moveTo>
                <a:cubicBezTo>
                  <a:pt x="2388144" y="5960822"/>
                  <a:pt x="2397861" y="5970539"/>
                  <a:pt x="2397861" y="5982525"/>
                </a:cubicBezTo>
                <a:cubicBezTo>
                  <a:pt x="2397861" y="5994510"/>
                  <a:pt x="2388144" y="6004227"/>
                  <a:pt x="2376158" y="6004227"/>
                </a:cubicBezTo>
                <a:cubicBezTo>
                  <a:pt x="2364172" y="6004227"/>
                  <a:pt x="2354456" y="5994510"/>
                  <a:pt x="2354456" y="5982525"/>
                </a:cubicBezTo>
                <a:cubicBezTo>
                  <a:pt x="2354456" y="5970539"/>
                  <a:pt x="2364172" y="5960822"/>
                  <a:pt x="2376158" y="5960822"/>
                </a:cubicBezTo>
                <a:close/>
                <a:moveTo>
                  <a:pt x="3476688" y="5952074"/>
                </a:moveTo>
                <a:cubicBezTo>
                  <a:pt x="3486865" y="5952074"/>
                  <a:pt x="3495116" y="5960324"/>
                  <a:pt x="3495116" y="5970502"/>
                </a:cubicBezTo>
                <a:cubicBezTo>
                  <a:pt x="3495116" y="5980679"/>
                  <a:pt x="3486865" y="5988929"/>
                  <a:pt x="3476688" y="5988929"/>
                </a:cubicBezTo>
                <a:cubicBezTo>
                  <a:pt x="3466511" y="5988929"/>
                  <a:pt x="3458261" y="5980679"/>
                  <a:pt x="3458261" y="5970502"/>
                </a:cubicBezTo>
                <a:cubicBezTo>
                  <a:pt x="3458261" y="5960324"/>
                  <a:pt x="3466511" y="5952074"/>
                  <a:pt x="3476688" y="5952074"/>
                </a:cubicBezTo>
                <a:close/>
                <a:moveTo>
                  <a:pt x="2843242" y="5952074"/>
                </a:moveTo>
                <a:cubicBezTo>
                  <a:pt x="2853419" y="5952074"/>
                  <a:pt x="2861669" y="5960324"/>
                  <a:pt x="2861669" y="5970502"/>
                </a:cubicBezTo>
                <a:cubicBezTo>
                  <a:pt x="2861669" y="5980679"/>
                  <a:pt x="2853419" y="5988929"/>
                  <a:pt x="2843242" y="5988929"/>
                </a:cubicBezTo>
                <a:cubicBezTo>
                  <a:pt x="2833065" y="5988929"/>
                  <a:pt x="2824815" y="5980679"/>
                  <a:pt x="2824815" y="5970502"/>
                </a:cubicBezTo>
                <a:cubicBezTo>
                  <a:pt x="2824815" y="5960324"/>
                  <a:pt x="2833065" y="5952074"/>
                  <a:pt x="2843242" y="5952074"/>
                </a:cubicBezTo>
                <a:close/>
                <a:moveTo>
                  <a:pt x="4295337" y="5944445"/>
                </a:moveTo>
                <a:cubicBezTo>
                  <a:pt x="4309257" y="5944445"/>
                  <a:pt x="4320542" y="5955730"/>
                  <a:pt x="4320542" y="5969650"/>
                </a:cubicBezTo>
                <a:cubicBezTo>
                  <a:pt x="4320542" y="5983570"/>
                  <a:pt x="4309257" y="5994855"/>
                  <a:pt x="4295337" y="5994855"/>
                </a:cubicBezTo>
                <a:cubicBezTo>
                  <a:pt x="4281417" y="5994855"/>
                  <a:pt x="4270132" y="5983570"/>
                  <a:pt x="4270132" y="5969650"/>
                </a:cubicBezTo>
                <a:cubicBezTo>
                  <a:pt x="4270132" y="5955730"/>
                  <a:pt x="4281417" y="5944445"/>
                  <a:pt x="4295337" y="5944445"/>
                </a:cubicBezTo>
                <a:close/>
                <a:moveTo>
                  <a:pt x="2024594" y="5944445"/>
                </a:moveTo>
                <a:cubicBezTo>
                  <a:pt x="2038514" y="5944445"/>
                  <a:pt x="2049799" y="5955730"/>
                  <a:pt x="2049799" y="5969650"/>
                </a:cubicBezTo>
                <a:cubicBezTo>
                  <a:pt x="2049799" y="5983570"/>
                  <a:pt x="2038514" y="5994855"/>
                  <a:pt x="2024594" y="5994855"/>
                </a:cubicBezTo>
                <a:cubicBezTo>
                  <a:pt x="2010673" y="5994855"/>
                  <a:pt x="1999389" y="5983570"/>
                  <a:pt x="1999389" y="5969650"/>
                </a:cubicBezTo>
                <a:cubicBezTo>
                  <a:pt x="1999389" y="5955730"/>
                  <a:pt x="2010673" y="5944445"/>
                  <a:pt x="2024594" y="5944445"/>
                </a:cubicBezTo>
                <a:close/>
                <a:moveTo>
                  <a:pt x="4539220" y="5942471"/>
                </a:moveTo>
                <a:cubicBezTo>
                  <a:pt x="4555147" y="5942471"/>
                  <a:pt x="4568059" y="5955383"/>
                  <a:pt x="4568059" y="5971309"/>
                </a:cubicBezTo>
                <a:cubicBezTo>
                  <a:pt x="4568059" y="5987236"/>
                  <a:pt x="4555147" y="6000148"/>
                  <a:pt x="4539220" y="6000148"/>
                </a:cubicBezTo>
                <a:cubicBezTo>
                  <a:pt x="4523293" y="6000148"/>
                  <a:pt x="4510382" y="5987236"/>
                  <a:pt x="4510382" y="5971309"/>
                </a:cubicBezTo>
                <a:cubicBezTo>
                  <a:pt x="4510382" y="5955383"/>
                  <a:pt x="4523293" y="5942471"/>
                  <a:pt x="4539220" y="5942471"/>
                </a:cubicBezTo>
                <a:close/>
                <a:moveTo>
                  <a:pt x="1780711" y="5942471"/>
                </a:moveTo>
                <a:cubicBezTo>
                  <a:pt x="1796638" y="5942471"/>
                  <a:pt x="1809550" y="5955383"/>
                  <a:pt x="1809550" y="5971309"/>
                </a:cubicBezTo>
                <a:cubicBezTo>
                  <a:pt x="1809550" y="5987236"/>
                  <a:pt x="1796638" y="6000148"/>
                  <a:pt x="1780711" y="6000148"/>
                </a:cubicBezTo>
                <a:cubicBezTo>
                  <a:pt x="1764784" y="6000148"/>
                  <a:pt x="1751873" y="5987236"/>
                  <a:pt x="1751873" y="5971309"/>
                </a:cubicBezTo>
                <a:cubicBezTo>
                  <a:pt x="1751873" y="5955383"/>
                  <a:pt x="1764784" y="5942471"/>
                  <a:pt x="1780711" y="5942471"/>
                </a:cubicBezTo>
                <a:close/>
                <a:moveTo>
                  <a:pt x="3581573" y="5938330"/>
                </a:moveTo>
                <a:cubicBezTo>
                  <a:pt x="3591715" y="5938330"/>
                  <a:pt x="3599936" y="5946552"/>
                  <a:pt x="3599936" y="5956693"/>
                </a:cubicBezTo>
                <a:cubicBezTo>
                  <a:pt x="3599936" y="5966835"/>
                  <a:pt x="3591715" y="5975056"/>
                  <a:pt x="3581573" y="5975056"/>
                </a:cubicBezTo>
                <a:cubicBezTo>
                  <a:pt x="3571432" y="5975056"/>
                  <a:pt x="3563210" y="5966834"/>
                  <a:pt x="3563210" y="5956693"/>
                </a:cubicBezTo>
                <a:cubicBezTo>
                  <a:pt x="3563210" y="5946551"/>
                  <a:pt x="3571432" y="5938330"/>
                  <a:pt x="3581573" y="5938330"/>
                </a:cubicBezTo>
                <a:close/>
                <a:moveTo>
                  <a:pt x="2738358" y="5938330"/>
                </a:moveTo>
                <a:cubicBezTo>
                  <a:pt x="2748500" y="5938330"/>
                  <a:pt x="2756721" y="5946552"/>
                  <a:pt x="2756721" y="5956693"/>
                </a:cubicBezTo>
                <a:cubicBezTo>
                  <a:pt x="2756721" y="5966835"/>
                  <a:pt x="2748500" y="5975056"/>
                  <a:pt x="2738358" y="5975056"/>
                </a:cubicBezTo>
                <a:cubicBezTo>
                  <a:pt x="2728216" y="5975056"/>
                  <a:pt x="2719995" y="5966834"/>
                  <a:pt x="2719995" y="5956693"/>
                </a:cubicBezTo>
                <a:cubicBezTo>
                  <a:pt x="2719995" y="5946551"/>
                  <a:pt x="2728216" y="5938330"/>
                  <a:pt x="2738358" y="5938330"/>
                </a:cubicBezTo>
                <a:close/>
                <a:moveTo>
                  <a:pt x="4045179" y="5930685"/>
                </a:moveTo>
                <a:cubicBezTo>
                  <a:pt x="4057165" y="5930685"/>
                  <a:pt x="4066882" y="5940402"/>
                  <a:pt x="4066882" y="5952387"/>
                </a:cubicBezTo>
                <a:cubicBezTo>
                  <a:pt x="4066882" y="5964373"/>
                  <a:pt x="4057165" y="5974090"/>
                  <a:pt x="4045179" y="5974090"/>
                </a:cubicBezTo>
                <a:cubicBezTo>
                  <a:pt x="4033193" y="5974090"/>
                  <a:pt x="4023477" y="5964373"/>
                  <a:pt x="4023477" y="5952387"/>
                </a:cubicBezTo>
                <a:cubicBezTo>
                  <a:pt x="4023477" y="5940402"/>
                  <a:pt x="4033193" y="5930685"/>
                  <a:pt x="4045179" y="5930685"/>
                </a:cubicBezTo>
                <a:close/>
                <a:moveTo>
                  <a:pt x="2274752" y="5930685"/>
                </a:moveTo>
                <a:cubicBezTo>
                  <a:pt x="2286738" y="5930685"/>
                  <a:pt x="2296455" y="5940402"/>
                  <a:pt x="2296455" y="5952387"/>
                </a:cubicBezTo>
                <a:cubicBezTo>
                  <a:pt x="2296455" y="5964373"/>
                  <a:pt x="2286738" y="5974090"/>
                  <a:pt x="2274752" y="5974090"/>
                </a:cubicBezTo>
                <a:cubicBezTo>
                  <a:pt x="2262766" y="5974090"/>
                  <a:pt x="2253050" y="5964373"/>
                  <a:pt x="2253050" y="5952387"/>
                </a:cubicBezTo>
                <a:cubicBezTo>
                  <a:pt x="2253050" y="5940402"/>
                  <a:pt x="2262766" y="5930685"/>
                  <a:pt x="2274752" y="5930685"/>
                </a:cubicBezTo>
                <a:close/>
                <a:moveTo>
                  <a:pt x="3685869" y="5920609"/>
                </a:moveTo>
                <a:cubicBezTo>
                  <a:pt x="3696011" y="5920609"/>
                  <a:pt x="3704232" y="5928831"/>
                  <a:pt x="3704232" y="5938972"/>
                </a:cubicBezTo>
                <a:cubicBezTo>
                  <a:pt x="3704232" y="5949114"/>
                  <a:pt x="3696011" y="5957335"/>
                  <a:pt x="3685869" y="5957335"/>
                </a:cubicBezTo>
                <a:cubicBezTo>
                  <a:pt x="3675727" y="5957335"/>
                  <a:pt x="3667506" y="5949114"/>
                  <a:pt x="3667506" y="5938972"/>
                </a:cubicBezTo>
                <a:cubicBezTo>
                  <a:pt x="3667506" y="5928830"/>
                  <a:pt x="3675727" y="5920609"/>
                  <a:pt x="3685869" y="5920609"/>
                </a:cubicBezTo>
                <a:close/>
                <a:moveTo>
                  <a:pt x="2634062" y="5920609"/>
                </a:moveTo>
                <a:cubicBezTo>
                  <a:pt x="2644204" y="5920609"/>
                  <a:pt x="2652425" y="5928831"/>
                  <a:pt x="2652425" y="5938972"/>
                </a:cubicBezTo>
                <a:cubicBezTo>
                  <a:pt x="2652425" y="5949114"/>
                  <a:pt x="2644204" y="5957335"/>
                  <a:pt x="2634062" y="5957335"/>
                </a:cubicBezTo>
                <a:cubicBezTo>
                  <a:pt x="2623921" y="5957335"/>
                  <a:pt x="2615699" y="5949114"/>
                  <a:pt x="2615699" y="5938972"/>
                </a:cubicBezTo>
                <a:cubicBezTo>
                  <a:pt x="2615699" y="5928830"/>
                  <a:pt x="2623921" y="5920609"/>
                  <a:pt x="2634062" y="5920609"/>
                </a:cubicBezTo>
                <a:close/>
                <a:moveTo>
                  <a:pt x="4392718" y="5903422"/>
                </a:moveTo>
                <a:cubicBezTo>
                  <a:pt x="4406465" y="5903422"/>
                  <a:pt x="4417610" y="5914566"/>
                  <a:pt x="4417610" y="5928314"/>
                </a:cubicBezTo>
                <a:cubicBezTo>
                  <a:pt x="4417610" y="5942061"/>
                  <a:pt x="4406465" y="5953206"/>
                  <a:pt x="4392718" y="5953206"/>
                </a:cubicBezTo>
                <a:cubicBezTo>
                  <a:pt x="4378970" y="5953206"/>
                  <a:pt x="4367826" y="5942061"/>
                  <a:pt x="4367826" y="5928314"/>
                </a:cubicBezTo>
                <a:cubicBezTo>
                  <a:pt x="4367826" y="5914566"/>
                  <a:pt x="4378970" y="5903422"/>
                  <a:pt x="4392718" y="5903422"/>
                </a:cubicBezTo>
                <a:close/>
                <a:moveTo>
                  <a:pt x="1927213" y="5903109"/>
                </a:moveTo>
                <a:cubicBezTo>
                  <a:pt x="1941133" y="5903109"/>
                  <a:pt x="1952418" y="5914394"/>
                  <a:pt x="1952418" y="5928314"/>
                </a:cubicBezTo>
                <a:cubicBezTo>
                  <a:pt x="1952418" y="5942234"/>
                  <a:pt x="1941133" y="5953519"/>
                  <a:pt x="1927213" y="5953519"/>
                </a:cubicBezTo>
                <a:cubicBezTo>
                  <a:pt x="1913292" y="5953519"/>
                  <a:pt x="1902008" y="5942234"/>
                  <a:pt x="1902008" y="5928314"/>
                </a:cubicBezTo>
                <a:cubicBezTo>
                  <a:pt x="1902008" y="5914394"/>
                  <a:pt x="1913292" y="5903109"/>
                  <a:pt x="1927213" y="5903109"/>
                </a:cubicBezTo>
                <a:close/>
                <a:moveTo>
                  <a:pt x="3789428" y="5898937"/>
                </a:moveTo>
                <a:cubicBezTo>
                  <a:pt x="3799605" y="5898937"/>
                  <a:pt x="3807855" y="5907187"/>
                  <a:pt x="3807855" y="5917364"/>
                </a:cubicBezTo>
                <a:cubicBezTo>
                  <a:pt x="3807855" y="5927542"/>
                  <a:pt x="3799605" y="5935792"/>
                  <a:pt x="3789428" y="5935792"/>
                </a:cubicBezTo>
                <a:cubicBezTo>
                  <a:pt x="3779251" y="5935792"/>
                  <a:pt x="3771001" y="5927542"/>
                  <a:pt x="3771001" y="5917364"/>
                </a:cubicBezTo>
                <a:cubicBezTo>
                  <a:pt x="3771001" y="5907187"/>
                  <a:pt x="3779251" y="5898937"/>
                  <a:pt x="3789428" y="5898937"/>
                </a:cubicBezTo>
                <a:close/>
                <a:moveTo>
                  <a:pt x="2530502" y="5898937"/>
                </a:moveTo>
                <a:cubicBezTo>
                  <a:pt x="2540679" y="5898937"/>
                  <a:pt x="2548930" y="5907187"/>
                  <a:pt x="2548930" y="5917364"/>
                </a:cubicBezTo>
                <a:cubicBezTo>
                  <a:pt x="2548930" y="5927542"/>
                  <a:pt x="2540679" y="5935792"/>
                  <a:pt x="2530502" y="5935792"/>
                </a:cubicBezTo>
                <a:cubicBezTo>
                  <a:pt x="2520325" y="5935792"/>
                  <a:pt x="2512075" y="5927542"/>
                  <a:pt x="2512075" y="5917364"/>
                </a:cubicBezTo>
                <a:cubicBezTo>
                  <a:pt x="2512075" y="5907187"/>
                  <a:pt x="2520325" y="5898937"/>
                  <a:pt x="2530502" y="5898937"/>
                </a:cubicBezTo>
                <a:close/>
                <a:moveTo>
                  <a:pt x="4145431" y="5896905"/>
                </a:moveTo>
                <a:cubicBezTo>
                  <a:pt x="4157417" y="5896905"/>
                  <a:pt x="4167134" y="5906621"/>
                  <a:pt x="4167134" y="5918607"/>
                </a:cubicBezTo>
                <a:cubicBezTo>
                  <a:pt x="4167134" y="5930593"/>
                  <a:pt x="4157417" y="5940309"/>
                  <a:pt x="4145431" y="5940309"/>
                </a:cubicBezTo>
                <a:cubicBezTo>
                  <a:pt x="4133445" y="5940309"/>
                  <a:pt x="4123729" y="5930593"/>
                  <a:pt x="4123729" y="5918607"/>
                </a:cubicBezTo>
                <a:cubicBezTo>
                  <a:pt x="4123729" y="5906621"/>
                  <a:pt x="4133445" y="5896905"/>
                  <a:pt x="4145431" y="5896905"/>
                </a:cubicBezTo>
                <a:close/>
                <a:moveTo>
                  <a:pt x="2174499" y="5896905"/>
                </a:moveTo>
                <a:cubicBezTo>
                  <a:pt x="2186485" y="5896905"/>
                  <a:pt x="2196202" y="5906621"/>
                  <a:pt x="2196202" y="5918607"/>
                </a:cubicBezTo>
                <a:cubicBezTo>
                  <a:pt x="2196202" y="5930593"/>
                  <a:pt x="2186485" y="5940309"/>
                  <a:pt x="2174499" y="5940309"/>
                </a:cubicBezTo>
                <a:cubicBezTo>
                  <a:pt x="2162513" y="5940309"/>
                  <a:pt x="2152797" y="5930593"/>
                  <a:pt x="2152797" y="5918607"/>
                </a:cubicBezTo>
                <a:cubicBezTo>
                  <a:pt x="2152797" y="5906621"/>
                  <a:pt x="2162513" y="5896905"/>
                  <a:pt x="2174499" y="5896905"/>
                </a:cubicBezTo>
                <a:close/>
                <a:moveTo>
                  <a:pt x="4633399" y="5894284"/>
                </a:moveTo>
                <a:cubicBezTo>
                  <a:pt x="4649326" y="5894284"/>
                  <a:pt x="4662237" y="5907195"/>
                  <a:pt x="4662237" y="5923122"/>
                </a:cubicBezTo>
                <a:cubicBezTo>
                  <a:pt x="4662237" y="5939049"/>
                  <a:pt x="4649326" y="5951960"/>
                  <a:pt x="4633399" y="5951960"/>
                </a:cubicBezTo>
                <a:cubicBezTo>
                  <a:pt x="4617472" y="5951960"/>
                  <a:pt x="4604561" y="5939049"/>
                  <a:pt x="4604561" y="5923122"/>
                </a:cubicBezTo>
                <a:cubicBezTo>
                  <a:pt x="4604561" y="5907195"/>
                  <a:pt x="4617472" y="5894284"/>
                  <a:pt x="4633399" y="5894284"/>
                </a:cubicBezTo>
                <a:close/>
                <a:moveTo>
                  <a:pt x="1686531" y="5894284"/>
                </a:moveTo>
                <a:cubicBezTo>
                  <a:pt x="1702458" y="5894284"/>
                  <a:pt x="1715369" y="5907195"/>
                  <a:pt x="1715369" y="5923122"/>
                </a:cubicBezTo>
                <a:cubicBezTo>
                  <a:pt x="1715369" y="5939049"/>
                  <a:pt x="1702458" y="5951960"/>
                  <a:pt x="1686531" y="5951960"/>
                </a:cubicBezTo>
                <a:cubicBezTo>
                  <a:pt x="1670604" y="5951960"/>
                  <a:pt x="1657693" y="5939049"/>
                  <a:pt x="1657693" y="5923122"/>
                </a:cubicBezTo>
                <a:cubicBezTo>
                  <a:pt x="1657693" y="5907195"/>
                  <a:pt x="1670604" y="5894284"/>
                  <a:pt x="1686531" y="5894284"/>
                </a:cubicBezTo>
                <a:close/>
                <a:moveTo>
                  <a:pt x="3892108" y="5873537"/>
                </a:moveTo>
                <a:cubicBezTo>
                  <a:pt x="3902250" y="5873537"/>
                  <a:pt x="3910471" y="5881759"/>
                  <a:pt x="3910471" y="5891900"/>
                </a:cubicBezTo>
                <a:cubicBezTo>
                  <a:pt x="3910471" y="5902042"/>
                  <a:pt x="3902250" y="5910263"/>
                  <a:pt x="3892108" y="5910263"/>
                </a:cubicBezTo>
                <a:cubicBezTo>
                  <a:pt x="3881966" y="5910263"/>
                  <a:pt x="3873745" y="5902042"/>
                  <a:pt x="3873745" y="5891900"/>
                </a:cubicBezTo>
                <a:cubicBezTo>
                  <a:pt x="3873745" y="5881758"/>
                  <a:pt x="3881966" y="5873537"/>
                  <a:pt x="3892108" y="5873537"/>
                </a:cubicBezTo>
                <a:close/>
                <a:moveTo>
                  <a:pt x="2427823" y="5873537"/>
                </a:moveTo>
                <a:cubicBezTo>
                  <a:pt x="2437965" y="5873537"/>
                  <a:pt x="2446186" y="5881759"/>
                  <a:pt x="2446186" y="5891900"/>
                </a:cubicBezTo>
                <a:cubicBezTo>
                  <a:pt x="2446186" y="5902042"/>
                  <a:pt x="2437965" y="5910263"/>
                  <a:pt x="2427823" y="5910263"/>
                </a:cubicBezTo>
                <a:cubicBezTo>
                  <a:pt x="2417682" y="5910263"/>
                  <a:pt x="2409460" y="5902042"/>
                  <a:pt x="2409460" y="5891900"/>
                </a:cubicBezTo>
                <a:cubicBezTo>
                  <a:pt x="2409460" y="5881758"/>
                  <a:pt x="2417682" y="5873537"/>
                  <a:pt x="2427823" y="5873537"/>
                </a:cubicBezTo>
                <a:close/>
                <a:moveTo>
                  <a:pt x="3212860" y="5871594"/>
                </a:moveTo>
                <a:cubicBezTo>
                  <a:pt x="3221229" y="5871594"/>
                  <a:pt x="3228013" y="5878379"/>
                  <a:pt x="3228013" y="5886747"/>
                </a:cubicBezTo>
                <a:cubicBezTo>
                  <a:pt x="3228013" y="5895116"/>
                  <a:pt x="3221229" y="5901900"/>
                  <a:pt x="3212860" y="5901900"/>
                </a:cubicBezTo>
                <a:cubicBezTo>
                  <a:pt x="3204491" y="5901900"/>
                  <a:pt x="3197707" y="5895116"/>
                  <a:pt x="3197707" y="5886747"/>
                </a:cubicBezTo>
                <a:cubicBezTo>
                  <a:pt x="3197707" y="5878379"/>
                  <a:pt x="3204492" y="5871594"/>
                  <a:pt x="3212860" y="5871594"/>
                </a:cubicBezTo>
                <a:close/>
                <a:moveTo>
                  <a:pt x="3107070" y="5871594"/>
                </a:moveTo>
                <a:cubicBezTo>
                  <a:pt x="3115439" y="5871594"/>
                  <a:pt x="3122223" y="5878379"/>
                  <a:pt x="3122223" y="5886747"/>
                </a:cubicBezTo>
                <a:cubicBezTo>
                  <a:pt x="3122223" y="5895116"/>
                  <a:pt x="3115439" y="5901900"/>
                  <a:pt x="3107070" y="5901900"/>
                </a:cubicBezTo>
                <a:cubicBezTo>
                  <a:pt x="3098701" y="5901900"/>
                  <a:pt x="3091917" y="5895116"/>
                  <a:pt x="3091917" y="5886747"/>
                </a:cubicBezTo>
                <a:cubicBezTo>
                  <a:pt x="3091917" y="5878379"/>
                  <a:pt x="3098702" y="5871594"/>
                  <a:pt x="3107070" y="5871594"/>
                </a:cubicBezTo>
                <a:close/>
                <a:moveTo>
                  <a:pt x="3318570" y="5867835"/>
                </a:moveTo>
                <a:cubicBezTo>
                  <a:pt x="3326750" y="5867835"/>
                  <a:pt x="3333381" y="5874466"/>
                  <a:pt x="3333381" y="5882646"/>
                </a:cubicBezTo>
                <a:cubicBezTo>
                  <a:pt x="3333381" y="5890825"/>
                  <a:pt x="3326750" y="5897456"/>
                  <a:pt x="3318570" y="5897456"/>
                </a:cubicBezTo>
                <a:cubicBezTo>
                  <a:pt x="3310391" y="5897456"/>
                  <a:pt x="3303760" y="5890825"/>
                  <a:pt x="3303760" y="5882646"/>
                </a:cubicBezTo>
                <a:cubicBezTo>
                  <a:pt x="3303760" y="5874466"/>
                  <a:pt x="3310391" y="5867835"/>
                  <a:pt x="3318570" y="5867835"/>
                </a:cubicBezTo>
                <a:close/>
                <a:moveTo>
                  <a:pt x="3001361" y="5867835"/>
                </a:moveTo>
                <a:cubicBezTo>
                  <a:pt x="3009540" y="5867835"/>
                  <a:pt x="3016171" y="5874466"/>
                  <a:pt x="3016171" y="5882646"/>
                </a:cubicBezTo>
                <a:cubicBezTo>
                  <a:pt x="3016171" y="5890825"/>
                  <a:pt x="3009540" y="5897456"/>
                  <a:pt x="3001361" y="5897456"/>
                </a:cubicBezTo>
                <a:cubicBezTo>
                  <a:pt x="2993181" y="5897456"/>
                  <a:pt x="2986550" y="5890825"/>
                  <a:pt x="2986550" y="5882646"/>
                </a:cubicBezTo>
                <a:cubicBezTo>
                  <a:pt x="2986550" y="5874466"/>
                  <a:pt x="2993181" y="5867835"/>
                  <a:pt x="3001361" y="5867835"/>
                </a:cubicBezTo>
                <a:close/>
                <a:moveTo>
                  <a:pt x="4244399" y="5859591"/>
                </a:moveTo>
                <a:cubicBezTo>
                  <a:pt x="4256350" y="5859591"/>
                  <a:pt x="4266039" y="5869279"/>
                  <a:pt x="4266039" y="5881231"/>
                </a:cubicBezTo>
                <a:cubicBezTo>
                  <a:pt x="4266039" y="5893183"/>
                  <a:pt x="4256350" y="5902871"/>
                  <a:pt x="4244399" y="5902871"/>
                </a:cubicBezTo>
                <a:cubicBezTo>
                  <a:pt x="4232448" y="5902871"/>
                  <a:pt x="4222759" y="5893183"/>
                  <a:pt x="4222759" y="5881231"/>
                </a:cubicBezTo>
                <a:cubicBezTo>
                  <a:pt x="4222759" y="5869279"/>
                  <a:pt x="4232448" y="5859591"/>
                  <a:pt x="4244399" y="5859591"/>
                </a:cubicBezTo>
                <a:close/>
                <a:moveTo>
                  <a:pt x="2075532" y="5859591"/>
                </a:moveTo>
                <a:cubicBezTo>
                  <a:pt x="2087483" y="5859591"/>
                  <a:pt x="2097172" y="5869279"/>
                  <a:pt x="2097172" y="5881231"/>
                </a:cubicBezTo>
                <a:cubicBezTo>
                  <a:pt x="2097172" y="5893183"/>
                  <a:pt x="2087483" y="5902871"/>
                  <a:pt x="2075532" y="5902871"/>
                </a:cubicBezTo>
                <a:cubicBezTo>
                  <a:pt x="2063581" y="5902871"/>
                  <a:pt x="2053892" y="5893183"/>
                  <a:pt x="2053892" y="5881231"/>
                </a:cubicBezTo>
                <a:cubicBezTo>
                  <a:pt x="2053892" y="5869279"/>
                  <a:pt x="2063581" y="5859591"/>
                  <a:pt x="2075532" y="5859591"/>
                </a:cubicBezTo>
                <a:close/>
                <a:moveTo>
                  <a:pt x="3424042" y="5859228"/>
                </a:moveTo>
                <a:cubicBezTo>
                  <a:pt x="3432447" y="5859228"/>
                  <a:pt x="3439261" y="5866042"/>
                  <a:pt x="3439261" y="5874448"/>
                </a:cubicBezTo>
                <a:cubicBezTo>
                  <a:pt x="3439261" y="5882853"/>
                  <a:pt x="3432447" y="5889667"/>
                  <a:pt x="3424042" y="5889667"/>
                </a:cubicBezTo>
                <a:cubicBezTo>
                  <a:pt x="3415636" y="5889667"/>
                  <a:pt x="3408822" y="5882853"/>
                  <a:pt x="3408822" y="5874448"/>
                </a:cubicBezTo>
                <a:cubicBezTo>
                  <a:pt x="3408822" y="5866042"/>
                  <a:pt x="3415636" y="5859228"/>
                  <a:pt x="3424042" y="5859228"/>
                </a:cubicBezTo>
                <a:close/>
                <a:moveTo>
                  <a:pt x="2895889" y="5859228"/>
                </a:moveTo>
                <a:cubicBezTo>
                  <a:pt x="2904295" y="5859228"/>
                  <a:pt x="2911109" y="5866042"/>
                  <a:pt x="2911109" y="5874448"/>
                </a:cubicBezTo>
                <a:cubicBezTo>
                  <a:pt x="2911109" y="5882853"/>
                  <a:pt x="2904295" y="5889667"/>
                  <a:pt x="2895889" y="5889667"/>
                </a:cubicBezTo>
                <a:cubicBezTo>
                  <a:pt x="2887484" y="5889667"/>
                  <a:pt x="2880670" y="5882853"/>
                  <a:pt x="2880670" y="5874448"/>
                </a:cubicBezTo>
                <a:cubicBezTo>
                  <a:pt x="2880670" y="5866042"/>
                  <a:pt x="2887484" y="5859228"/>
                  <a:pt x="2895889" y="5859228"/>
                </a:cubicBezTo>
                <a:close/>
                <a:moveTo>
                  <a:pt x="4488597" y="5858774"/>
                </a:moveTo>
                <a:cubicBezTo>
                  <a:pt x="4502311" y="5858774"/>
                  <a:pt x="4513428" y="5869891"/>
                  <a:pt x="4513428" y="5883605"/>
                </a:cubicBezTo>
                <a:cubicBezTo>
                  <a:pt x="4513428" y="5897319"/>
                  <a:pt x="4502311" y="5908436"/>
                  <a:pt x="4488597" y="5908436"/>
                </a:cubicBezTo>
                <a:cubicBezTo>
                  <a:pt x="4474883" y="5908436"/>
                  <a:pt x="4463766" y="5897319"/>
                  <a:pt x="4463766" y="5883605"/>
                </a:cubicBezTo>
                <a:cubicBezTo>
                  <a:pt x="4463766" y="5869891"/>
                  <a:pt x="4474884" y="5858774"/>
                  <a:pt x="4488597" y="5858774"/>
                </a:cubicBezTo>
                <a:close/>
                <a:moveTo>
                  <a:pt x="1831334" y="5858774"/>
                </a:moveTo>
                <a:cubicBezTo>
                  <a:pt x="1845048" y="5858774"/>
                  <a:pt x="1856165" y="5869891"/>
                  <a:pt x="1856165" y="5883605"/>
                </a:cubicBezTo>
                <a:cubicBezTo>
                  <a:pt x="1856165" y="5897319"/>
                  <a:pt x="1845048" y="5908436"/>
                  <a:pt x="1831334" y="5908436"/>
                </a:cubicBezTo>
                <a:cubicBezTo>
                  <a:pt x="1817620" y="5908436"/>
                  <a:pt x="1806503" y="5897319"/>
                  <a:pt x="1806503" y="5883605"/>
                </a:cubicBezTo>
                <a:cubicBezTo>
                  <a:pt x="1806503" y="5869891"/>
                  <a:pt x="1817620" y="5858774"/>
                  <a:pt x="1831334" y="5858774"/>
                </a:cubicBezTo>
                <a:close/>
                <a:moveTo>
                  <a:pt x="3529115" y="5847355"/>
                </a:moveTo>
                <a:cubicBezTo>
                  <a:pt x="3537295" y="5847355"/>
                  <a:pt x="3543926" y="5853986"/>
                  <a:pt x="3543926" y="5862165"/>
                </a:cubicBezTo>
                <a:cubicBezTo>
                  <a:pt x="3543926" y="5870345"/>
                  <a:pt x="3537295" y="5876976"/>
                  <a:pt x="3529115" y="5876976"/>
                </a:cubicBezTo>
                <a:cubicBezTo>
                  <a:pt x="3520936" y="5876976"/>
                  <a:pt x="3514305" y="5870345"/>
                  <a:pt x="3514305" y="5862165"/>
                </a:cubicBezTo>
                <a:cubicBezTo>
                  <a:pt x="3514305" y="5853986"/>
                  <a:pt x="3520936" y="5847355"/>
                  <a:pt x="3529115" y="5847355"/>
                </a:cubicBezTo>
                <a:close/>
                <a:moveTo>
                  <a:pt x="2790815" y="5847013"/>
                </a:moveTo>
                <a:cubicBezTo>
                  <a:pt x="2799184" y="5847013"/>
                  <a:pt x="2805969" y="5853797"/>
                  <a:pt x="2805969" y="5862166"/>
                </a:cubicBezTo>
                <a:cubicBezTo>
                  <a:pt x="2805969" y="5870535"/>
                  <a:pt x="2799184" y="5877319"/>
                  <a:pt x="2790815" y="5877319"/>
                </a:cubicBezTo>
                <a:cubicBezTo>
                  <a:pt x="2782446" y="5877319"/>
                  <a:pt x="2775662" y="5870535"/>
                  <a:pt x="2775662" y="5862166"/>
                </a:cubicBezTo>
                <a:cubicBezTo>
                  <a:pt x="2775662" y="5853797"/>
                  <a:pt x="2782447" y="5847013"/>
                  <a:pt x="2790815" y="5847013"/>
                </a:cubicBezTo>
                <a:close/>
                <a:moveTo>
                  <a:pt x="3993763" y="5844250"/>
                </a:moveTo>
                <a:cubicBezTo>
                  <a:pt x="4003905" y="5844250"/>
                  <a:pt x="4012126" y="5852472"/>
                  <a:pt x="4012126" y="5862613"/>
                </a:cubicBezTo>
                <a:cubicBezTo>
                  <a:pt x="4012126" y="5872755"/>
                  <a:pt x="4003905" y="5880976"/>
                  <a:pt x="3993763" y="5880976"/>
                </a:cubicBezTo>
                <a:cubicBezTo>
                  <a:pt x="3983621" y="5880976"/>
                  <a:pt x="3975400" y="5872754"/>
                  <a:pt x="3975400" y="5862613"/>
                </a:cubicBezTo>
                <a:cubicBezTo>
                  <a:pt x="3975400" y="5852471"/>
                  <a:pt x="3983621" y="5844250"/>
                  <a:pt x="3993763" y="5844250"/>
                </a:cubicBezTo>
                <a:close/>
                <a:moveTo>
                  <a:pt x="2326168" y="5844250"/>
                </a:moveTo>
                <a:cubicBezTo>
                  <a:pt x="2336310" y="5844250"/>
                  <a:pt x="2344531" y="5852472"/>
                  <a:pt x="2344531" y="5862613"/>
                </a:cubicBezTo>
                <a:cubicBezTo>
                  <a:pt x="2344531" y="5872755"/>
                  <a:pt x="2336310" y="5880976"/>
                  <a:pt x="2326168" y="5880976"/>
                </a:cubicBezTo>
                <a:cubicBezTo>
                  <a:pt x="2316027" y="5880976"/>
                  <a:pt x="2307805" y="5872754"/>
                  <a:pt x="2307805" y="5862613"/>
                </a:cubicBezTo>
                <a:cubicBezTo>
                  <a:pt x="2307805" y="5852471"/>
                  <a:pt x="2316027" y="5844250"/>
                  <a:pt x="2326168" y="5844250"/>
                </a:cubicBezTo>
                <a:close/>
                <a:moveTo>
                  <a:pt x="4725898" y="5843003"/>
                </a:moveTo>
                <a:cubicBezTo>
                  <a:pt x="4741793" y="5843003"/>
                  <a:pt x="4754677" y="5855888"/>
                  <a:pt x="4754677" y="5871782"/>
                </a:cubicBezTo>
                <a:cubicBezTo>
                  <a:pt x="4754677" y="5887676"/>
                  <a:pt x="4741793" y="5900561"/>
                  <a:pt x="4725898" y="5900561"/>
                </a:cubicBezTo>
                <a:cubicBezTo>
                  <a:pt x="4710004" y="5900561"/>
                  <a:pt x="4697119" y="5887676"/>
                  <a:pt x="4697119" y="5871782"/>
                </a:cubicBezTo>
                <a:cubicBezTo>
                  <a:pt x="4697119" y="5855888"/>
                  <a:pt x="4710004" y="5843003"/>
                  <a:pt x="4725898" y="5843003"/>
                </a:cubicBezTo>
                <a:close/>
                <a:moveTo>
                  <a:pt x="1594033" y="5842943"/>
                </a:moveTo>
                <a:cubicBezTo>
                  <a:pt x="1609960" y="5842943"/>
                  <a:pt x="1622871" y="5855854"/>
                  <a:pt x="1622871" y="5871781"/>
                </a:cubicBezTo>
                <a:cubicBezTo>
                  <a:pt x="1622871" y="5887708"/>
                  <a:pt x="1609960" y="5900620"/>
                  <a:pt x="1594033" y="5900620"/>
                </a:cubicBezTo>
                <a:cubicBezTo>
                  <a:pt x="1578106" y="5900620"/>
                  <a:pt x="1565195" y="5887708"/>
                  <a:pt x="1565195" y="5871781"/>
                </a:cubicBezTo>
                <a:cubicBezTo>
                  <a:pt x="1565195" y="5855854"/>
                  <a:pt x="1578106" y="5842943"/>
                  <a:pt x="1594033" y="5842943"/>
                </a:cubicBezTo>
                <a:close/>
                <a:moveTo>
                  <a:pt x="3633635" y="5830600"/>
                </a:moveTo>
                <a:cubicBezTo>
                  <a:pt x="3642040" y="5830600"/>
                  <a:pt x="3648854" y="5837414"/>
                  <a:pt x="3648854" y="5845820"/>
                </a:cubicBezTo>
                <a:cubicBezTo>
                  <a:pt x="3648854" y="5854225"/>
                  <a:pt x="3642040" y="5861039"/>
                  <a:pt x="3633635" y="5861039"/>
                </a:cubicBezTo>
                <a:cubicBezTo>
                  <a:pt x="3625229" y="5861039"/>
                  <a:pt x="3618415" y="5854225"/>
                  <a:pt x="3618415" y="5845820"/>
                </a:cubicBezTo>
                <a:cubicBezTo>
                  <a:pt x="3618415" y="5837414"/>
                  <a:pt x="3625229" y="5830600"/>
                  <a:pt x="3633635" y="5830600"/>
                </a:cubicBezTo>
                <a:close/>
                <a:moveTo>
                  <a:pt x="2686297" y="5830600"/>
                </a:moveTo>
                <a:cubicBezTo>
                  <a:pt x="2694702" y="5830600"/>
                  <a:pt x="2701516" y="5837414"/>
                  <a:pt x="2701516" y="5845820"/>
                </a:cubicBezTo>
                <a:cubicBezTo>
                  <a:pt x="2701516" y="5854225"/>
                  <a:pt x="2694702" y="5861039"/>
                  <a:pt x="2686297" y="5861039"/>
                </a:cubicBezTo>
                <a:cubicBezTo>
                  <a:pt x="2677891" y="5861039"/>
                  <a:pt x="2671077" y="5854225"/>
                  <a:pt x="2671077" y="5845820"/>
                </a:cubicBezTo>
                <a:cubicBezTo>
                  <a:pt x="2671077" y="5837414"/>
                  <a:pt x="2677891" y="5830600"/>
                  <a:pt x="2686297" y="5830600"/>
                </a:cubicBezTo>
                <a:close/>
                <a:moveTo>
                  <a:pt x="4341953" y="5818604"/>
                </a:moveTo>
                <a:cubicBezTo>
                  <a:pt x="4353939" y="5818604"/>
                  <a:pt x="4363656" y="5828321"/>
                  <a:pt x="4363656" y="5840307"/>
                </a:cubicBezTo>
                <a:cubicBezTo>
                  <a:pt x="4363656" y="5852292"/>
                  <a:pt x="4353939" y="5862009"/>
                  <a:pt x="4341953" y="5862009"/>
                </a:cubicBezTo>
                <a:cubicBezTo>
                  <a:pt x="4329967" y="5862009"/>
                  <a:pt x="4320251" y="5852292"/>
                  <a:pt x="4320251" y="5840307"/>
                </a:cubicBezTo>
                <a:cubicBezTo>
                  <a:pt x="4320251" y="5828321"/>
                  <a:pt x="4329967" y="5818604"/>
                  <a:pt x="4341953" y="5818604"/>
                </a:cubicBezTo>
                <a:close/>
                <a:moveTo>
                  <a:pt x="1977977" y="5818604"/>
                </a:moveTo>
                <a:cubicBezTo>
                  <a:pt x="1989963" y="5818604"/>
                  <a:pt x="1999680" y="5828321"/>
                  <a:pt x="1999680" y="5840307"/>
                </a:cubicBezTo>
                <a:cubicBezTo>
                  <a:pt x="1999680" y="5852292"/>
                  <a:pt x="1989963" y="5862009"/>
                  <a:pt x="1977977" y="5862009"/>
                </a:cubicBezTo>
                <a:cubicBezTo>
                  <a:pt x="1965991" y="5862009"/>
                  <a:pt x="1956275" y="5852292"/>
                  <a:pt x="1956275" y="5840307"/>
                </a:cubicBezTo>
                <a:cubicBezTo>
                  <a:pt x="1956275" y="5828321"/>
                  <a:pt x="1965991" y="5818604"/>
                  <a:pt x="1977977" y="5818604"/>
                </a:cubicBezTo>
                <a:close/>
                <a:moveTo>
                  <a:pt x="4094252" y="5811119"/>
                </a:moveTo>
                <a:cubicBezTo>
                  <a:pt x="4104429" y="5811119"/>
                  <a:pt x="4112679" y="5819369"/>
                  <a:pt x="4112679" y="5829546"/>
                </a:cubicBezTo>
                <a:cubicBezTo>
                  <a:pt x="4112679" y="5839723"/>
                  <a:pt x="4104429" y="5847973"/>
                  <a:pt x="4094252" y="5847973"/>
                </a:cubicBezTo>
                <a:cubicBezTo>
                  <a:pt x="4084075" y="5847973"/>
                  <a:pt x="4075825" y="5839723"/>
                  <a:pt x="4075825" y="5829546"/>
                </a:cubicBezTo>
                <a:cubicBezTo>
                  <a:pt x="4075825" y="5819369"/>
                  <a:pt x="4084075" y="5811119"/>
                  <a:pt x="4094252" y="5811119"/>
                </a:cubicBezTo>
                <a:close/>
                <a:moveTo>
                  <a:pt x="2225678" y="5811119"/>
                </a:moveTo>
                <a:cubicBezTo>
                  <a:pt x="2235855" y="5811119"/>
                  <a:pt x="2244106" y="5819369"/>
                  <a:pt x="2244106" y="5829546"/>
                </a:cubicBezTo>
                <a:cubicBezTo>
                  <a:pt x="2244106" y="5839723"/>
                  <a:pt x="2235855" y="5847973"/>
                  <a:pt x="2225678" y="5847973"/>
                </a:cubicBezTo>
                <a:cubicBezTo>
                  <a:pt x="2215501" y="5847973"/>
                  <a:pt x="2207251" y="5839723"/>
                  <a:pt x="2207251" y="5829546"/>
                </a:cubicBezTo>
                <a:cubicBezTo>
                  <a:pt x="2207251" y="5819369"/>
                  <a:pt x="2215501" y="5811119"/>
                  <a:pt x="2225678" y="5811119"/>
                </a:cubicBezTo>
                <a:close/>
                <a:moveTo>
                  <a:pt x="4582857" y="5810746"/>
                </a:moveTo>
                <a:cubicBezTo>
                  <a:pt x="4596571" y="5810746"/>
                  <a:pt x="4607688" y="5821864"/>
                  <a:pt x="4607688" y="5835577"/>
                </a:cubicBezTo>
                <a:cubicBezTo>
                  <a:pt x="4607688" y="5849291"/>
                  <a:pt x="4596571" y="5860408"/>
                  <a:pt x="4582857" y="5860408"/>
                </a:cubicBezTo>
                <a:cubicBezTo>
                  <a:pt x="4569143" y="5860408"/>
                  <a:pt x="4558026" y="5849291"/>
                  <a:pt x="4558026" y="5835577"/>
                </a:cubicBezTo>
                <a:cubicBezTo>
                  <a:pt x="4558026" y="5821864"/>
                  <a:pt x="4569144" y="5810746"/>
                  <a:pt x="4582857" y="5810746"/>
                </a:cubicBezTo>
                <a:close/>
                <a:moveTo>
                  <a:pt x="1737074" y="5810746"/>
                </a:moveTo>
                <a:cubicBezTo>
                  <a:pt x="1750788" y="5810746"/>
                  <a:pt x="1761905" y="5821864"/>
                  <a:pt x="1761905" y="5835577"/>
                </a:cubicBezTo>
                <a:cubicBezTo>
                  <a:pt x="1761905" y="5849291"/>
                  <a:pt x="1750788" y="5860408"/>
                  <a:pt x="1737074" y="5860408"/>
                </a:cubicBezTo>
                <a:cubicBezTo>
                  <a:pt x="1723360" y="5860408"/>
                  <a:pt x="1712243" y="5849291"/>
                  <a:pt x="1712243" y="5835577"/>
                </a:cubicBezTo>
                <a:cubicBezTo>
                  <a:pt x="1712243" y="5821864"/>
                  <a:pt x="1723360" y="5810746"/>
                  <a:pt x="1737074" y="5810746"/>
                </a:cubicBezTo>
                <a:close/>
                <a:moveTo>
                  <a:pt x="3737442" y="5810622"/>
                </a:moveTo>
                <a:cubicBezTo>
                  <a:pt x="3745621" y="5810622"/>
                  <a:pt x="3752252" y="5817253"/>
                  <a:pt x="3752252" y="5825433"/>
                </a:cubicBezTo>
                <a:cubicBezTo>
                  <a:pt x="3752252" y="5833612"/>
                  <a:pt x="3745621" y="5840243"/>
                  <a:pt x="3737442" y="5840243"/>
                </a:cubicBezTo>
                <a:cubicBezTo>
                  <a:pt x="3729262" y="5840243"/>
                  <a:pt x="3722631" y="5833612"/>
                  <a:pt x="3722631" y="5825433"/>
                </a:cubicBezTo>
                <a:cubicBezTo>
                  <a:pt x="3722631" y="5817253"/>
                  <a:pt x="3729262" y="5810622"/>
                  <a:pt x="3737442" y="5810622"/>
                </a:cubicBezTo>
                <a:close/>
                <a:moveTo>
                  <a:pt x="2582490" y="5810622"/>
                </a:moveTo>
                <a:cubicBezTo>
                  <a:pt x="2590669" y="5810622"/>
                  <a:pt x="2597300" y="5817253"/>
                  <a:pt x="2597300" y="5825433"/>
                </a:cubicBezTo>
                <a:cubicBezTo>
                  <a:pt x="2597300" y="5833612"/>
                  <a:pt x="2590669" y="5840243"/>
                  <a:pt x="2582490" y="5840243"/>
                </a:cubicBezTo>
                <a:cubicBezTo>
                  <a:pt x="2574310" y="5840243"/>
                  <a:pt x="2567679" y="5833612"/>
                  <a:pt x="2567679" y="5825433"/>
                </a:cubicBezTo>
                <a:cubicBezTo>
                  <a:pt x="2567679" y="5817253"/>
                  <a:pt x="2574310" y="5810622"/>
                  <a:pt x="2582490" y="5810622"/>
                </a:cubicBezTo>
                <a:close/>
                <a:moveTo>
                  <a:pt x="4816609" y="5788508"/>
                </a:moveTo>
                <a:cubicBezTo>
                  <a:pt x="4832536" y="5788508"/>
                  <a:pt x="4845448" y="5801420"/>
                  <a:pt x="4845448" y="5817347"/>
                </a:cubicBezTo>
                <a:cubicBezTo>
                  <a:pt x="4845448" y="5833273"/>
                  <a:pt x="4832536" y="5846185"/>
                  <a:pt x="4816609" y="5846185"/>
                </a:cubicBezTo>
                <a:cubicBezTo>
                  <a:pt x="4800682" y="5846185"/>
                  <a:pt x="4787771" y="5833273"/>
                  <a:pt x="4787771" y="5817347"/>
                </a:cubicBezTo>
                <a:cubicBezTo>
                  <a:pt x="4787771" y="5801420"/>
                  <a:pt x="4800682" y="5788508"/>
                  <a:pt x="4816609" y="5788508"/>
                </a:cubicBezTo>
                <a:close/>
                <a:moveTo>
                  <a:pt x="1503322" y="5788508"/>
                </a:moveTo>
                <a:cubicBezTo>
                  <a:pt x="1519249" y="5788508"/>
                  <a:pt x="1532160" y="5801420"/>
                  <a:pt x="1532160" y="5817347"/>
                </a:cubicBezTo>
                <a:cubicBezTo>
                  <a:pt x="1532160" y="5833273"/>
                  <a:pt x="1519249" y="5846185"/>
                  <a:pt x="1503322" y="5846185"/>
                </a:cubicBezTo>
                <a:cubicBezTo>
                  <a:pt x="1487395" y="5846185"/>
                  <a:pt x="1474484" y="5833273"/>
                  <a:pt x="1474484" y="5817347"/>
                </a:cubicBezTo>
                <a:cubicBezTo>
                  <a:pt x="1474484" y="5801420"/>
                  <a:pt x="1487395" y="5788508"/>
                  <a:pt x="1503322" y="5788508"/>
                </a:cubicBezTo>
                <a:close/>
                <a:moveTo>
                  <a:pt x="3840380" y="5785816"/>
                </a:moveTo>
                <a:cubicBezTo>
                  <a:pt x="3848785" y="5785816"/>
                  <a:pt x="3855599" y="5792630"/>
                  <a:pt x="3855599" y="5801036"/>
                </a:cubicBezTo>
                <a:cubicBezTo>
                  <a:pt x="3855599" y="5809441"/>
                  <a:pt x="3848785" y="5816255"/>
                  <a:pt x="3840380" y="5816255"/>
                </a:cubicBezTo>
                <a:cubicBezTo>
                  <a:pt x="3831974" y="5816255"/>
                  <a:pt x="3825160" y="5809441"/>
                  <a:pt x="3825160" y="5801036"/>
                </a:cubicBezTo>
                <a:cubicBezTo>
                  <a:pt x="3825160" y="5792630"/>
                  <a:pt x="3831974" y="5785816"/>
                  <a:pt x="3840380" y="5785816"/>
                </a:cubicBezTo>
                <a:close/>
                <a:moveTo>
                  <a:pt x="2479551" y="5785816"/>
                </a:moveTo>
                <a:cubicBezTo>
                  <a:pt x="2487957" y="5785816"/>
                  <a:pt x="2494771" y="5792630"/>
                  <a:pt x="2494771" y="5801036"/>
                </a:cubicBezTo>
                <a:cubicBezTo>
                  <a:pt x="2494771" y="5809441"/>
                  <a:pt x="2487957" y="5816255"/>
                  <a:pt x="2479551" y="5816255"/>
                </a:cubicBezTo>
                <a:cubicBezTo>
                  <a:pt x="2471146" y="5816255"/>
                  <a:pt x="2464332" y="5809441"/>
                  <a:pt x="2464332" y="5801036"/>
                </a:cubicBezTo>
                <a:cubicBezTo>
                  <a:pt x="2464332" y="5792630"/>
                  <a:pt x="2471146" y="5785816"/>
                  <a:pt x="2479551" y="5785816"/>
                </a:cubicBezTo>
                <a:close/>
                <a:moveTo>
                  <a:pt x="3159966" y="5774956"/>
                </a:moveTo>
                <a:cubicBezTo>
                  <a:pt x="3166193" y="5774956"/>
                  <a:pt x="3171242" y="5780005"/>
                  <a:pt x="3171242" y="5786232"/>
                </a:cubicBezTo>
                <a:cubicBezTo>
                  <a:pt x="3171242" y="5792460"/>
                  <a:pt x="3166193" y="5797508"/>
                  <a:pt x="3159966" y="5797508"/>
                </a:cubicBezTo>
                <a:cubicBezTo>
                  <a:pt x="3153738" y="5797508"/>
                  <a:pt x="3148690" y="5792460"/>
                  <a:pt x="3148690" y="5786232"/>
                </a:cubicBezTo>
                <a:cubicBezTo>
                  <a:pt x="3148690" y="5780005"/>
                  <a:pt x="3153738" y="5774956"/>
                  <a:pt x="3159966" y="5774956"/>
                </a:cubicBezTo>
                <a:close/>
                <a:moveTo>
                  <a:pt x="4193435" y="5774318"/>
                </a:moveTo>
                <a:cubicBezTo>
                  <a:pt x="4203612" y="5774318"/>
                  <a:pt x="4211862" y="5782568"/>
                  <a:pt x="4211862" y="5792745"/>
                </a:cubicBezTo>
                <a:cubicBezTo>
                  <a:pt x="4211862" y="5802922"/>
                  <a:pt x="4203612" y="5811173"/>
                  <a:pt x="4193435" y="5811173"/>
                </a:cubicBezTo>
                <a:cubicBezTo>
                  <a:pt x="4183258" y="5811173"/>
                  <a:pt x="4175008" y="5802922"/>
                  <a:pt x="4175008" y="5792745"/>
                </a:cubicBezTo>
                <a:cubicBezTo>
                  <a:pt x="4175008" y="5782568"/>
                  <a:pt x="4183258" y="5774318"/>
                  <a:pt x="4193435" y="5774318"/>
                </a:cubicBezTo>
                <a:close/>
                <a:moveTo>
                  <a:pt x="2126496" y="5774318"/>
                </a:moveTo>
                <a:cubicBezTo>
                  <a:pt x="2136673" y="5774318"/>
                  <a:pt x="2144924" y="5782568"/>
                  <a:pt x="2144924" y="5792745"/>
                </a:cubicBezTo>
                <a:cubicBezTo>
                  <a:pt x="2144924" y="5802922"/>
                  <a:pt x="2136673" y="5811173"/>
                  <a:pt x="2126496" y="5811173"/>
                </a:cubicBezTo>
                <a:cubicBezTo>
                  <a:pt x="2116319" y="5811173"/>
                  <a:pt x="2108069" y="5802922"/>
                  <a:pt x="2108069" y="5792745"/>
                </a:cubicBezTo>
                <a:cubicBezTo>
                  <a:pt x="2108069" y="5782568"/>
                  <a:pt x="2116319" y="5774318"/>
                  <a:pt x="2126496" y="5774318"/>
                </a:cubicBezTo>
                <a:close/>
                <a:moveTo>
                  <a:pt x="4437966" y="5774184"/>
                </a:moveTo>
                <a:cubicBezTo>
                  <a:pt x="4449952" y="5774184"/>
                  <a:pt x="4459669" y="5783900"/>
                  <a:pt x="4459669" y="5795886"/>
                </a:cubicBezTo>
                <a:cubicBezTo>
                  <a:pt x="4459669" y="5807872"/>
                  <a:pt x="4449952" y="5817588"/>
                  <a:pt x="4437966" y="5817588"/>
                </a:cubicBezTo>
                <a:cubicBezTo>
                  <a:pt x="4425980" y="5817588"/>
                  <a:pt x="4416264" y="5807872"/>
                  <a:pt x="4416264" y="5795886"/>
                </a:cubicBezTo>
                <a:cubicBezTo>
                  <a:pt x="4416264" y="5783900"/>
                  <a:pt x="4425980" y="5774184"/>
                  <a:pt x="4437966" y="5774184"/>
                </a:cubicBezTo>
                <a:close/>
                <a:moveTo>
                  <a:pt x="1881965" y="5774184"/>
                </a:moveTo>
                <a:cubicBezTo>
                  <a:pt x="1893951" y="5774184"/>
                  <a:pt x="1903668" y="5783900"/>
                  <a:pt x="1903668" y="5795886"/>
                </a:cubicBezTo>
                <a:cubicBezTo>
                  <a:pt x="1903668" y="5807872"/>
                  <a:pt x="1893951" y="5817588"/>
                  <a:pt x="1881965" y="5817588"/>
                </a:cubicBezTo>
                <a:cubicBezTo>
                  <a:pt x="1869980" y="5817588"/>
                  <a:pt x="1860263" y="5807872"/>
                  <a:pt x="1860263" y="5795886"/>
                </a:cubicBezTo>
                <a:cubicBezTo>
                  <a:pt x="1860263" y="5783900"/>
                  <a:pt x="1869980" y="5774184"/>
                  <a:pt x="1881965" y="5774184"/>
                </a:cubicBezTo>
                <a:close/>
                <a:moveTo>
                  <a:pt x="3265733" y="5772826"/>
                </a:moveTo>
                <a:cubicBezTo>
                  <a:pt x="3271960" y="5772826"/>
                  <a:pt x="3277009" y="5777874"/>
                  <a:pt x="3277009" y="5784102"/>
                </a:cubicBezTo>
                <a:cubicBezTo>
                  <a:pt x="3277009" y="5790329"/>
                  <a:pt x="3271960" y="5795378"/>
                  <a:pt x="3265733" y="5795378"/>
                </a:cubicBezTo>
                <a:cubicBezTo>
                  <a:pt x="3259505" y="5795378"/>
                  <a:pt x="3254457" y="5790329"/>
                  <a:pt x="3254457" y="5784102"/>
                </a:cubicBezTo>
                <a:cubicBezTo>
                  <a:pt x="3254457" y="5777874"/>
                  <a:pt x="3259505" y="5772826"/>
                  <a:pt x="3265733" y="5772826"/>
                </a:cubicBezTo>
                <a:close/>
                <a:moveTo>
                  <a:pt x="3054198" y="5772826"/>
                </a:moveTo>
                <a:cubicBezTo>
                  <a:pt x="3060425" y="5772826"/>
                  <a:pt x="3065474" y="5777874"/>
                  <a:pt x="3065474" y="5784102"/>
                </a:cubicBezTo>
                <a:cubicBezTo>
                  <a:pt x="3065474" y="5790329"/>
                  <a:pt x="3060425" y="5795378"/>
                  <a:pt x="3054198" y="5795378"/>
                </a:cubicBezTo>
                <a:cubicBezTo>
                  <a:pt x="3047970" y="5795378"/>
                  <a:pt x="3042922" y="5790329"/>
                  <a:pt x="3042922" y="5784102"/>
                </a:cubicBezTo>
                <a:cubicBezTo>
                  <a:pt x="3042922" y="5777874"/>
                  <a:pt x="3047970" y="5772826"/>
                  <a:pt x="3054198" y="5772826"/>
                </a:cubicBezTo>
                <a:close/>
                <a:moveTo>
                  <a:pt x="3371329" y="5766439"/>
                </a:moveTo>
                <a:cubicBezTo>
                  <a:pt x="3377557" y="5766439"/>
                  <a:pt x="3382605" y="5771487"/>
                  <a:pt x="3382605" y="5777715"/>
                </a:cubicBezTo>
                <a:cubicBezTo>
                  <a:pt x="3382605" y="5783942"/>
                  <a:pt x="3377557" y="5788991"/>
                  <a:pt x="3371329" y="5788991"/>
                </a:cubicBezTo>
                <a:cubicBezTo>
                  <a:pt x="3365101" y="5788991"/>
                  <a:pt x="3360053" y="5783942"/>
                  <a:pt x="3360053" y="5777715"/>
                </a:cubicBezTo>
                <a:cubicBezTo>
                  <a:pt x="3360053" y="5771487"/>
                  <a:pt x="3365101" y="5766439"/>
                  <a:pt x="3371329" y="5766439"/>
                </a:cubicBezTo>
                <a:close/>
                <a:moveTo>
                  <a:pt x="2948602" y="5766439"/>
                </a:moveTo>
                <a:cubicBezTo>
                  <a:pt x="2954829" y="5766439"/>
                  <a:pt x="2959878" y="5771487"/>
                  <a:pt x="2959878" y="5777715"/>
                </a:cubicBezTo>
                <a:cubicBezTo>
                  <a:pt x="2959878" y="5783942"/>
                  <a:pt x="2954829" y="5788991"/>
                  <a:pt x="2948602" y="5788991"/>
                </a:cubicBezTo>
                <a:cubicBezTo>
                  <a:pt x="2942374" y="5788991"/>
                  <a:pt x="2937326" y="5783942"/>
                  <a:pt x="2937326" y="5777715"/>
                </a:cubicBezTo>
                <a:cubicBezTo>
                  <a:pt x="2937326" y="5771487"/>
                  <a:pt x="2942374" y="5766439"/>
                  <a:pt x="2948602" y="5766439"/>
                </a:cubicBezTo>
                <a:close/>
                <a:moveTo>
                  <a:pt x="4675384" y="5759084"/>
                </a:moveTo>
                <a:cubicBezTo>
                  <a:pt x="4689304" y="5759084"/>
                  <a:pt x="4700589" y="5770369"/>
                  <a:pt x="4700589" y="5784289"/>
                </a:cubicBezTo>
                <a:cubicBezTo>
                  <a:pt x="4700589" y="5798209"/>
                  <a:pt x="4689304" y="5809494"/>
                  <a:pt x="4675384" y="5809494"/>
                </a:cubicBezTo>
                <a:cubicBezTo>
                  <a:pt x="4661464" y="5809494"/>
                  <a:pt x="4650179" y="5798209"/>
                  <a:pt x="4650179" y="5784289"/>
                </a:cubicBezTo>
                <a:cubicBezTo>
                  <a:pt x="4650179" y="5770369"/>
                  <a:pt x="4661464" y="5759084"/>
                  <a:pt x="4675384" y="5759084"/>
                </a:cubicBezTo>
                <a:close/>
                <a:moveTo>
                  <a:pt x="1644547" y="5759084"/>
                </a:moveTo>
                <a:cubicBezTo>
                  <a:pt x="1658467" y="5759084"/>
                  <a:pt x="1669752" y="5770369"/>
                  <a:pt x="1669752" y="5784289"/>
                </a:cubicBezTo>
                <a:cubicBezTo>
                  <a:pt x="1669752" y="5798209"/>
                  <a:pt x="1658467" y="5809494"/>
                  <a:pt x="1644547" y="5809494"/>
                </a:cubicBezTo>
                <a:cubicBezTo>
                  <a:pt x="1630627" y="5809494"/>
                  <a:pt x="1619342" y="5798209"/>
                  <a:pt x="1619342" y="5784289"/>
                </a:cubicBezTo>
                <a:cubicBezTo>
                  <a:pt x="1619342" y="5770369"/>
                  <a:pt x="1630627" y="5759084"/>
                  <a:pt x="1644547" y="5759084"/>
                </a:cubicBezTo>
                <a:close/>
                <a:moveTo>
                  <a:pt x="3942293" y="5757446"/>
                </a:moveTo>
                <a:cubicBezTo>
                  <a:pt x="3950699" y="5757446"/>
                  <a:pt x="3957513" y="5764260"/>
                  <a:pt x="3957513" y="5772666"/>
                </a:cubicBezTo>
                <a:cubicBezTo>
                  <a:pt x="3957513" y="5781071"/>
                  <a:pt x="3950699" y="5787885"/>
                  <a:pt x="3942293" y="5787885"/>
                </a:cubicBezTo>
                <a:cubicBezTo>
                  <a:pt x="3933888" y="5787885"/>
                  <a:pt x="3927074" y="5781071"/>
                  <a:pt x="3927074" y="5772666"/>
                </a:cubicBezTo>
                <a:cubicBezTo>
                  <a:pt x="3927074" y="5764260"/>
                  <a:pt x="3933888" y="5757446"/>
                  <a:pt x="3942293" y="5757446"/>
                </a:cubicBezTo>
                <a:close/>
                <a:moveTo>
                  <a:pt x="2377638" y="5757446"/>
                </a:moveTo>
                <a:cubicBezTo>
                  <a:pt x="2386043" y="5757446"/>
                  <a:pt x="2392857" y="5764260"/>
                  <a:pt x="2392857" y="5772666"/>
                </a:cubicBezTo>
                <a:cubicBezTo>
                  <a:pt x="2392857" y="5781071"/>
                  <a:pt x="2386043" y="5787885"/>
                  <a:pt x="2377638" y="5787885"/>
                </a:cubicBezTo>
                <a:cubicBezTo>
                  <a:pt x="2369232" y="5787885"/>
                  <a:pt x="2362418" y="5781071"/>
                  <a:pt x="2362418" y="5772666"/>
                </a:cubicBezTo>
                <a:cubicBezTo>
                  <a:pt x="2362418" y="5764260"/>
                  <a:pt x="2369232" y="5757446"/>
                  <a:pt x="2377638" y="5757446"/>
                </a:cubicBezTo>
                <a:close/>
                <a:moveTo>
                  <a:pt x="3476582" y="5755805"/>
                </a:moveTo>
                <a:cubicBezTo>
                  <a:pt x="3482810" y="5755805"/>
                  <a:pt x="3487858" y="5760854"/>
                  <a:pt x="3487858" y="5767081"/>
                </a:cubicBezTo>
                <a:cubicBezTo>
                  <a:pt x="3487858" y="5773309"/>
                  <a:pt x="3482810" y="5778357"/>
                  <a:pt x="3476582" y="5778357"/>
                </a:cubicBezTo>
                <a:cubicBezTo>
                  <a:pt x="3470354" y="5778357"/>
                  <a:pt x="3465306" y="5773309"/>
                  <a:pt x="3465306" y="5767081"/>
                </a:cubicBezTo>
                <a:cubicBezTo>
                  <a:pt x="3465306" y="5760854"/>
                  <a:pt x="3470354" y="5755805"/>
                  <a:pt x="3476582" y="5755805"/>
                </a:cubicBezTo>
                <a:close/>
                <a:moveTo>
                  <a:pt x="2843349" y="5755805"/>
                </a:moveTo>
                <a:cubicBezTo>
                  <a:pt x="2849576" y="5755805"/>
                  <a:pt x="2854625" y="5760854"/>
                  <a:pt x="2854625" y="5767081"/>
                </a:cubicBezTo>
                <a:cubicBezTo>
                  <a:pt x="2854625" y="5773309"/>
                  <a:pt x="2849576" y="5778357"/>
                  <a:pt x="2843349" y="5778357"/>
                </a:cubicBezTo>
                <a:cubicBezTo>
                  <a:pt x="2837121" y="5778357"/>
                  <a:pt x="2832073" y="5773309"/>
                  <a:pt x="2832073" y="5767081"/>
                </a:cubicBezTo>
                <a:cubicBezTo>
                  <a:pt x="2832073" y="5760854"/>
                  <a:pt x="2837121" y="5755805"/>
                  <a:pt x="2843349" y="5755805"/>
                </a:cubicBezTo>
                <a:close/>
                <a:moveTo>
                  <a:pt x="3581322" y="5740512"/>
                </a:moveTo>
                <a:cubicBezTo>
                  <a:pt x="3587786" y="5740512"/>
                  <a:pt x="3593026" y="5745753"/>
                  <a:pt x="3593026" y="5752217"/>
                </a:cubicBezTo>
                <a:cubicBezTo>
                  <a:pt x="3593026" y="5758681"/>
                  <a:pt x="3587786" y="5763922"/>
                  <a:pt x="3581322" y="5763922"/>
                </a:cubicBezTo>
                <a:cubicBezTo>
                  <a:pt x="3574857" y="5763922"/>
                  <a:pt x="3569617" y="5758681"/>
                  <a:pt x="3569617" y="5752217"/>
                </a:cubicBezTo>
                <a:cubicBezTo>
                  <a:pt x="3569617" y="5745753"/>
                  <a:pt x="3574857" y="5740512"/>
                  <a:pt x="3581322" y="5740512"/>
                </a:cubicBezTo>
                <a:close/>
                <a:moveTo>
                  <a:pt x="2738609" y="5740512"/>
                </a:moveTo>
                <a:cubicBezTo>
                  <a:pt x="2745073" y="5740512"/>
                  <a:pt x="2750314" y="5745753"/>
                  <a:pt x="2750314" y="5752217"/>
                </a:cubicBezTo>
                <a:cubicBezTo>
                  <a:pt x="2750314" y="5758681"/>
                  <a:pt x="2745073" y="5763922"/>
                  <a:pt x="2738609" y="5763922"/>
                </a:cubicBezTo>
                <a:cubicBezTo>
                  <a:pt x="2732144" y="5763922"/>
                  <a:pt x="2726904" y="5758681"/>
                  <a:pt x="2726904" y="5752217"/>
                </a:cubicBezTo>
                <a:cubicBezTo>
                  <a:pt x="2726904" y="5745753"/>
                  <a:pt x="2732144" y="5740512"/>
                  <a:pt x="2738609" y="5740512"/>
                </a:cubicBezTo>
                <a:close/>
                <a:moveTo>
                  <a:pt x="4291172" y="5733834"/>
                </a:moveTo>
                <a:cubicBezTo>
                  <a:pt x="4301349" y="5733834"/>
                  <a:pt x="4309600" y="5742084"/>
                  <a:pt x="4309600" y="5752261"/>
                </a:cubicBezTo>
                <a:cubicBezTo>
                  <a:pt x="4309600" y="5762438"/>
                  <a:pt x="4301350" y="5770688"/>
                  <a:pt x="4291172" y="5770688"/>
                </a:cubicBezTo>
                <a:cubicBezTo>
                  <a:pt x="4280995" y="5770688"/>
                  <a:pt x="4272745" y="5762438"/>
                  <a:pt x="4272745" y="5752261"/>
                </a:cubicBezTo>
                <a:cubicBezTo>
                  <a:pt x="4272745" y="5742084"/>
                  <a:pt x="4280995" y="5733834"/>
                  <a:pt x="4291172" y="5733834"/>
                </a:cubicBezTo>
                <a:close/>
                <a:moveTo>
                  <a:pt x="2028758" y="5733834"/>
                </a:moveTo>
                <a:cubicBezTo>
                  <a:pt x="2038935" y="5733834"/>
                  <a:pt x="2047186" y="5742084"/>
                  <a:pt x="2047186" y="5752261"/>
                </a:cubicBezTo>
                <a:cubicBezTo>
                  <a:pt x="2047186" y="5762438"/>
                  <a:pt x="2038935" y="5770688"/>
                  <a:pt x="2028758" y="5770688"/>
                </a:cubicBezTo>
                <a:cubicBezTo>
                  <a:pt x="2018581" y="5770688"/>
                  <a:pt x="2010331" y="5762438"/>
                  <a:pt x="2010331" y="5752261"/>
                </a:cubicBezTo>
                <a:cubicBezTo>
                  <a:pt x="2010331" y="5742084"/>
                  <a:pt x="2018581" y="5733834"/>
                  <a:pt x="2028758" y="5733834"/>
                </a:cubicBezTo>
                <a:close/>
                <a:moveTo>
                  <a:pt x="4905430" y="5731040"/>
                </a:moveTo>
                <a:cubicBezTo>
                  <a:pt x="4921357" y="5731040"/>
                  <a:pt x="4934268" y="5743952"/>
                  <a:pt x="4934268" y="5759879"/>
                </a:cubicBezTo>
                <a:cubicBezTo>
                  <a:pt x="4934268" y="5775805"/>
                  <a:pt x="4921357" y="5788717"/>
                  <a:pt x="4905430" y="5788717"/>
                </a:cubicBezTo>
                <a:cubicBezTo>
                  <a:pt x="4889503" y="5788717"/>
                  <a:pt x="4876592" y="5775805"/>
                  <a:pt x="4876592" y="5759879"/>
                </a:cubicBezTo>
                <a:cubicBezTo>
                  <a:pt x="4876592" y="5743952"/>
                  <a:pt x="4889503" y="5731040"/>
                  <a:pt x="4905430" y="5731040"/>
                </a:cubicBezTo>
                <a:close/>
                <a:moveTo>
                  <a:pt x="1414501" y="5730580"/>
                </a:moveTo>
                <a:cubicBezTo>
                  <a:pt x="1430682" y="5730580"/>
                  <a:pt x="1443800" y="5743698"/>
                  <a:pt x="1443800" y="5759879"/>
                </a:cubicBezTo>
                <a:cubicBezTo>
                  <a:pt x="1443800" y="5776060"/>
                  <a:pt x="1430682" y="5789177"/>
                  <a:pt x="1414501" y="5789177"/>
                </a:cubicBezTo>
                <a:cubicBezTo>
                  <a:pt x="1398320" y="5789177"/>
                  <a:pt x="1385203" y="5776060"/>
                  <a:pt x="1385203" y="5759879"/>
                </a:cubicBezTo>
                <a:cubicBezTo>
                  <a:pt x="1385203" y="5743698"/>
                  <a:pt x="1398320" y="5730580"/>
                  <a:pt x="1414501" y="5730580"/>
                </a:cubicBezTo>
                <a:close/>
                <a:moveTo>
                  <a:pt x="4532312" y="5726326"/>
                </a:moveTo>
                <a:cubicBezTo>
                  <a:pt x="4544298" y="5726326"/>
                  <a:pt x="4554015" y="5736042"/>
                  <a:pt x="4554015" y="5748028"/>
                </a:cubicBezTo>
                <a:cubicBezTo>
                  <a:pt x="4554015" y="5760014"/>
                  <a:pt x="4544298" y="5769730"/>
                  <a:pt x="4532312" y="5769730"/>
                </a:cubicBezTo>
                <a:cubicBezTo>
                  <a:pt x="4520326" y="5769730"/>
                  <a:pt x="4510610" y="5760014"/>
                  <a:pt x="4510610" y="5748028"/>
                </a:cubicBezTo>
                <a:cubicBezTo>
                  <a:pt x="4510610" y="5736042"/>
                  <a:pt x="4520326" y="5726326"/>
                  <a:pt x="4532312" y="5726326"/>
                </a:cubicBezTo>
                <a:close/>
                <a:moveTo>
                  <a:pt x="1787618" y="5726326"/>
                </a:moveTo>
                <a:cubicBezTo>
                  <a:pt x="1799604" y="5726326"/>
                  <a:pt x="1809321" y="5736042"/>
                  <a:pt x="1809321" y="5748028"/>
                </a:cubicBezTo>
                <a:cubicBezTo>
                  <a:pt x="1809321" y="5760014"/>
                  <a:pt x="1799604" y="5769730"/>
                  <a:pt x="1787618" y="5769730"/>
                </a:cubicBezTo>
                <a:cubicBezTo>
                  <a:pt x="1775632" y="5769730"/>
                  <a:pt x="1765916" y="5760014"/>
                  <a:pt x="1765916" y="5748028"/>
                </a:cubicBezTo>
                <a:cubicBezTo>
                  <a:pt x="1765916" y="5736042"/>
                  <a:pt x="1775632" y="5726326"/>
                  <a:pt x="1787618" y="5726326"/>
                </a:cubicBezTo>
                <a:close/>
                <a:moveTo>
                  <a:pt x="4043032" y="5725555"/>
                </a:moveTo>
                <a:cubicBezTo>
                  <a:pt x="4051211" y="5725555"/>
                  <a:pt x="4057842" y="5732186"/>
                  <a:pt x="4057842" y="5740366"/>
                </a:cubicBezTo>
                <a:cubicBezTo>
                  <a:pt x="4057842" y="5748545"/>
                  <a:pt x="4051211" y="5755176"/>
                  <a:pt x="4043032" y="5755176"/>
                </a:cubicBezTo>
                <a:cubicBezTo>
                  <a:pt x="4034852" y="5755176"/>
                  <a:pt x="4028221" y="5748545"/>
                  <a:pt x="4028221" y="5740366"/>
                </a:cubicBezTo>
                <a:cubicBezTo>
                  <a:pt x="4028221" y="5732186"/>
                  <a:pt x="4034852" y="5725555"/>
                  <a:pt x="4043032" y="5725555"/>
                </a:cubicBezTo>
                <a:close/>
                <a:moveTo>
                  <a:pt x="2276900" y="5725555"/>
                </a:moveTo>
                <a:cubicBezTo>
                  <a:pt x="2285079" y="5725555"/>
                  <a:pt x="2291710" y="5732186"/>
                  <a:pt x="2291710" y="5740366"/>
                </a:cubicBezTo>
                <a:cubicBezTo>
                  <a:pt x="2291710" y="5748545"/>
                  <a:pt x="2285079" y="5755176"/>
                  <a:pt x="2276900" y="5755176"/>
                </a:cubicBezTo>
                <a:cubicBezTo>
                  <a:pt x="2268720" y="5755176"/>
                  <a:pt x="2262089" y="5748545"/>
                  <a:pt x="2262089" y="5740366"/>
                </a:cubicBezTo>
                <a:cubicBezTo>
                  <a:pt x="2262089" y="5732186"/>
                  <a:pt x="2268720" y="5725555"/>
                  <a:pt x="2276900" y="5725555"/>
                </a:cubicBezTo>
                <a:close/>
                <a:moveTo>
                  <a:pt x="3685378" y="5721443"/>
                </a:moveTo>
                <a:cubicBezTo>
                  <a:pt x="3691842" y="5721443"/>
                  <a:pt x="3697082" y="5726684"/>
                  <a:pt x="3697082" y="5733148"/>
                </a:cubicBezTo>
                <a:cubicBezTo>
                  <a:pt x="3697082" y="5739612"/>
                  <a:pt x="3691842" y="5744852"/>
                  <a:pt x="3685378" y="5744852"/>
                </a:cubicBezTo>
                <a:cubicBezTo>
                  <a:pt x="3678913" y="5744852"/>
                  <a:pt x="3673673" y="5739612"/>
                  <a:pt x="3673673" y="5733148"/>
                </a:cubicBezTo>
                <a:cubicBezTo>
                  <a:pt x="3673673" y="5726684"/>
                  <a:pt x="3678913" y="5721443"/>
                  <a:pt x="3685378" y="5721443"/>
                </a:cubicBezTo>
                <a:close/>
                <a:moveTo>
                  <a:pt x="2634553" y="5721443"/>
                </a:moveTo>
                <a:cubicBezTo>
                  <a:pt x="2641017" y="5721443"/>
                  <a:pt x="2646258" y="5726684"/>
                  <a:pt x="2646258" y="5733148"/>
                </a:cubicBezTo>
                <a:cubicBezTo>
                  <a:pt x="2646258" y="5739612"/>
                  <a:pt x="2641017" y="5744852"/>
                  <a:pt x="2634553" y="5744852"/>
                </a:cubicBezTo>
                <a:cubicBezTo>
                  <a:pt x="2628088" y="5744852"/>
                  <a:pt x="2622848" y="5739612"/>
                  <a:pt x="2622848" y="5733148"/>
                </a:cubicBezTo>
                <a:cubicBezTo>
                  <a:pt x="2622848" y="5726684"/>
                  <a:pt x="2628088" y="5721443"/>
                  <a:pt x="2634553" y="5721443"/>
                </a:cubicBezTo>
                <a:close/>
                <a:moveTo>
                  <a:pt x="4766064" y="5704971"/>
                </a:moveTo>
                <a:cubicBezTo>
                  <a:pt x="4779778" y="5704971"/>
                  <a:pt x="4790895" y="5716088"/>
                  <a:pt x="4790895" y="5729802"/>
                </a:cubicBezTo>
                <a:cubicBezTo>
                  <a:pt x="4790895" y="5743516"/>
                  <a:pt x="4779778" y="5754633"/>
                  <a:pt x="4766064" y="5754633"/>
                </a:cubicBezTo>
                <a:cubicBezTo>
                  <a:pt x="4752350" y="5754633"/>
                  <a:pt x="4741233" y="5743516"/>
                  <a:pt x="4741233" y="5729802"/>
                </a:cubicBezTo>
                <a:cubicBezTo>
                  <a:pt x="4741233" y="5716088"/>
                  <a:pt x="4752350" y="5704971"/>
                  <a:pt x="4766064" y="5704971"/>
                </a:cubicBezTo>
                <a:close/>
                <a:moveTo>
                  <a:pt x="1553867" y="5704971"/>
                </a:moveTo>
                <a:cubicBezTo>
                  <a:pt x="1567581" y="5704971"/>
                  <a:pt x="1578698" y="5716088"/>
                  <a:pt x="1578698" y="5729802"/>
                </a:cubicBezTo>
                <a:cubicBezTo>
                  <a:pt x="1578698" y="5743516"/>
                  <a:pt x="1567581" y="5754633"/>
                  <a:pt x="1553867" y="5754633"/>
                </a:cubicBezTo>
                <a:cubicBezTo>
                  <a:pt x="1540153" y="5754633"/>
                  <a:pt x="1529036" y="5743516"/>
                  <a:pt x="1529036" y="5729802"/>
                </a:cubicBezTo>
                <a:cubicBezTo>
                  <a:pt x="1529036" y="5716088"/>
                  <a:pt x="1540153" y="5704971"/>
                  <a:pt x="1553867" y="5704971"/>
                </a:cubicBezTo>
                <a:close/>
                <a:moveTo>
                  <a:pt x="3788582" y="5698629"/>
                </a:moveTo>
                <a:cubicBezTo>
                  <a:pt x="3794809" y="5698629"/>
                  <a:pt x="3799858" y="5703678"/>
                  <a:pt x="3799858" y="5709905"/>
                </a:cubicBezTo>
                <a:cubicBezTo>
                  <a:pt x="3799858" y="5716133"/>
                  <a:pt x="3794809" y="5721181"/>
                  <a:pt x="3788582" y="5721181"/>
                </a:cubicBezTo>
                <a:cubicBezTo>
                  <a:pt x="3782354" y="5721181"/>
                  <a:pt x="3777306" y="5716133"/>
                  <a:pt x="3777306" y="5709905"/>
                </a:cubicBezTo>
                <a:cubicBezTo>
                  <a:pt x="3777306" y="5703678"/>
                  <a:pt x="3782354" y="5698629"/>
                  <a:pt x="3788582" y="5698629"/>
                </a:cubicBezTo>
                <a:close/>
                <a:moveTo>
                  <a:pt x="2531349" y="5698629"/>
                </a:moveTo>
                <a:cubicBezTo>
                  <a:pt x="2537576" y="5698629"/>
                  <a:pt x="2542625" y="5703678"/>
                  <a:pt x="2542625" y="5709905"/>
                </a:cubicBezTo>
                <a:cubicBezTo>
                  <a:pt x="2542625" y="5716133"/>
                  <a:pt x="2537576" y="5721181"/>
                  <a:pt x="2531349" y="5721181"/>
                </a:cubicBezTo>
                <a:cubicBezTo>
                  <a:pt x="2525121" y="5721181"/>
                  <a:pt x="2520073" y="5716133"/>
                  <a:pt x="2520073" y="5709905"/>
                </a:cubicBezTo>
                <a:cubicBezTo>
                  <a:pt x="2520073" y="5703678"/>
                  <a:pt x="2525121" y="5698629"/>
                  <a:pt x="2531349" y="5698629"/>
                </a:cubicBezTo>
                <a:close/>
                <a:moveTo>
                  <a:pt x="4387327" y="5689788"/>
                </a:moveTo>
                <a:cubicBezTo>
                  <a:pt x="4397469" y="5689788"/>
                  <a:pt x="4405690" y="5698010"/>
                  <a:pt x="4405690" y="5708151"/>
                </a:cubicBezTo>
                <a:cubicBezTo>
                  <a:pt x="4405690" y="5718293"/>
                  <a:pt x="4397469" y="5726514"/>
                  <a:pt x="4387327" y="5726514"/>
                </a:cubicBezTo>
                <a:cubicBezTo>
                  <a:pt x="4377186" y="5726514"/>
                  <a:pt x="4368964" y="5718292"/>
                  <a:pt x="4368964" y="5708151"/>
                </a:cubicBezTo>
                <a:cubicBezTo>
                  <a:pt x="4368964" y="5698009"/>
                  <a:pt x="4377186" y="5689788"/>
                  <a:pt x="4387327" y="5689788"/>
                </a:cubicBezTo>
                <a:close/>
                <a:moveTo>
                  <a:pt x="1932603" y="5689788"/>
                </a:moveTo>
                <a:cubicBezTo>
                  <a:pt x="1942745" y="5689788"/>
                  <a:pt x="1950966" y="5698010"/>
                  <a:pt x="1950966" y="5708151"/>
                </a:cubicBezTo>
                <a:cubicBezTo>
                  <a:pt x="1950966" y="5718293"/>
                  <a:pt x="1942745" y="5726514"/>
                  <a:pt x="1932603" y="5726514"/>
                </a:cubicBezTo>
                <a:cubicBezTo>
                  <a:pt x="1922461" y="5726514"/>
                  <a:pt x="1914240" y="5718292"/>
                  <a:pt x="1914240" y="5708151"/>
                </a:cubicBezTo>
                <a:cubicBezTo>
                  <a:pt x="1914240" y="5698009"/>
                  <a:pt x="1922461" y="5689788"/>
                  <a:pt x="1932603" y="5689788"/>
                </a:cubicBezTo>
                <a:close/>
                <a:moveTo>
                  <a:pt x="4142442" y="5688964"/>
                </a:moveTo>
                <a:cubicBezTo>
                  <a:pt x="4150847" y="5688964"/>
                  <a:pt x="4157661" y="5695778"/>
                  <a:pt x="4157661" y="5704184"/>
                </a:cubicBezTo>
                <a:cubicBezTo>
                  <a:pt x="4157661" y="5712589"/>
                  <a:pt x="4150847" y="5719403"/>
                  <a:pt x="4142442" y="5719403"/>
                </a:cubicBezTo>
                <a:cubicBezTo>
                  <a:pt x="4134036" y="5719403"/>
                  <a:pt x="4127222" y="5712589"/>
                  <a:pt x="4127222" y="5704184"/>
                </a:cubicBezTo>
                <a:cubicBezTo>
                  <a:pt x="4127222" y="5695778"/>
                  <a:pt x="4134036" y="5688964"/>
                  <a:pt x="4142442" y="5688964"/>
                </a:cubicBezTo>
                <a:close/>
                <a:moveTo>
                  <a:pt x="2177490" y="5688964"/>
                </a:moveTo>
                <a:cubicBezTo>
                  <a:pt x="2185895" y="5688964"/>
                  <a:pt x="2192709" y="5695778"/>
                  <a:pt x="2192709" y="5704184"/>
                </a:cubicBezTo>
                <a:cubicBezTo>
                  <a:pt x="2192709" y="5712589"/>
                  <a:pt x="2185895" y="5719403"/>
                  <a:pt x="2177490" y="5719403"/>
                </a:cubicBezTo>
                <a:cubicBezTo>
                  <a:pt x="2169084" y="5719403"/>
                  <a:pt x="2162270" y="5712589"/>
                  <a:pt x="2162270" y="5704184"/>
                </a:cubicBezTo>
                <a:cubicBezTo>
                  <a:pt x="2162270" y="5695778"/>
                  <a:pt x="2169084" y="5688964"/>
                  <a:pt x="2177490" y="5688964"/>
                </a:cubicBezTo>
                <a:close/>
                <a:moveTo>
                  <a:pt x="3212859" y="5677046"/>
                </a:moveTo>
                <a:cubicBezTo>
                  <a:pt x="3217059" y="5677046"/>
                  <a:pt x="3220463" y="5680450"/>
                  <a:pt x="3220463" y="5684650"/>
                </a:cubicBezTo>
                <a:cubicBezTo>
                  <a:pt x="3220463" y="5688850"/>
                  <a:pt x="3217059" y="5692254"/>
                  <a:pt x="3212859" y="5692254"/>
                </a:cubicBezTo>
                <a:cubicBezTo>
                  <a:pt x="3208659" y="5692254"/>
                  <a:pt x="3205255" y="5688850"/>
                  <a:pt x="3205255" y="5684650"/>
                </a:cubicBezTo>
                <a:cubicBezTo>
                  <a:pt x="3205255" y="5680450"/>
                  <a:pt x="3208659" y="5677046"/>
                  <a:pt x="3212859" y="5677046"/>
                </a:cubicBezTo>
                <a:close/>
                <a:moveTo>
                  <a:pt x="3107071" y="5677046"/>
                </a:moveTo>
                <a:cubicBezTo>
                  <a:pt x="3111271" y="5677046"/>
                  <a:pt x="3114675" y="5680450"/>
                  <a:pt x="3114675" y="5684650"/>
                </a:cubicBezTo>
                <a:cubicBezTo>
                  <a:pt x="3114675" y="5688850"/>
                  <a:pt x="3111271" y="5692254"/>
                  <a:pt x="3107071" y="5692254"/>
                </a:cubicBezTo>
                <a:cubicBezTo>
                  <a:pt x="3102872" y="5692254"/>
                  <a:pt x="3099467" y="5688850"/>
                  <a:pt x="3099467" y="5684650"/>
                </a:cubicBezTo>
                <a:cubicBezTo>
                  <a:pt x="3099467" y="5680450"/>
                  <a:pt x="3102872" y="5677046"/>
                  <a:pt x="3107071" y="5677046"/>
                </a:cubicBezTo>
                <a:close/>
                <a:moveTo>
                  <a:pt x="4624870" y="5675156"/>
                </a:moveTo>
                <a:cubicBezTo>
                  <a:pt x="4636821" y="5675156"/>
                  <a:pt x="4646510" y="5684844"/>
                  <a:pt x="4646510" y="5696796"/>
                </a:cubicBezTo>
                <a:cubicBezTo>
                  <a:pt x="4646510" y="5708748"/>
                  <a:pt x="4636821" y="5718436"/>
                  <a:pt x="4624870" y="5718436"/>
                </a:cubicBezTo>
                <a:cubicBezTo>
                  <a:pt x="4612919" y="5718436"/>
                  <a:pt x="4603230" y="5708748"/>
                  <a:pt x="4603230" y="5696796"/>
                </a:cubicBezTo>
                <a:cubicBezTo>
                  <a:pt x="4603230" y="5684844"/>
                  <a:pt x="4612919" y="5675156"/>
                  <a:pt x="4624870" y="5675156"/>
                </a:cubicBezTo>
                <a:close/>
                <a:moveTo>
                  <a:pt x="1695061" y="5675094"/>
                </a:moveTo>
                <a:cubicBezTo>
                  <a:pt x="1707047" y="5675094"/>
                  <a:pt x="1716764" y="5684811"/>
                  <a:pt x="1716764" y="5696796"/>
                </a:cubicBezTo>
                <a:cubicBezTo>
                  <a:pt x="1716764" y="5708782"/>
                  <a:pt x="1707047" y="5718499"/>
                  <a:pt x="1695061" y="5718499"/>
                </a:cubicBezTo>
                <a:cubicBezTo>
                  <a:pt x="1683076" y="5718499"/>
                  <a:pt x="1673359" y="5708782"/>
                  <a:pt x="1673359" y="5696796"/>
                </a:cubicBezTo>
                <a:cubicBezTo>
                  <a:pt x="1673359" y="5684811"/>
                  <a:pt x="1683076" y="5675094"/>
                  <a:pt x="1695061" y="5675094"/>
                </a:cubicBezTo>
                <a:close/>
                <a:moveTo>
                  <a:pt x="3318555" y="5672691"/>
                </a:moveTo>
                <a:cubicBezTo>
                  <a:pt x="3322713" y="5672691"/>
                  <a:pt x="3326084" y="5676062"/>
                  <a:pt x="3326084" y="5680220"/>
                </a:cubicBezTo>
                <a:cubicBezTo>
                  <a:pt x="3326084" y="5684378"/>
                  <a:pt x="3322713" y="5687749"/>
                  <a:pt x="3318555" y="5687749"/>
                </a:cubicBezTo>
                <a:cubicBezTo>
                  <a:pt x="3314397" y="5687749"/>
                  <a:pt x="3311026" y="5684378"/>
                  <a:pt x="3311026" y="5680220"/>
                </a:cubicBezTo>
                <a:cubicBezTo>
                  <a:pt x="3311026" y="5676062"/>
                  <a:pt x="3314397" y="5672691"/>
                  <a:pt x="3318555" y="5672691"/>
                </a:cubicBezTo>
                <a:close/>
                <a:moveTo>
                  <a:pt x="3001376" y="5672691"/>
                </a:moveTo>
                <a:cubicBezTo>
                  <a:pt x="3005534" y="5672691"/>
                  <a:pt x="3008905" y="5676062"/>
                  <a:pt x="3008905" y="5680220"/>
                </a:cubicBezTo>
                <a:cubicBezTo>
                  <a:pt x="3008905" y="5684378"/>
                  <a:pt x="3005534" y="5687749"/>
                  <a:pt x="3001376" y="5687749"/>
                </a:cubicBezTo>
                <a:cubicBezTo>
                  <a:pt x="2997218" y="5687749"/>
                  <a:pt x="2993847" y="5684378"/>
                  <a:pt x="2993847" y="5680220"/>
                </a:cubicBezTo>
                <a:cubicBezTo>
                  <a:pt x="2993847" y="5676062"/>
                  <a:pt x="2997218" y="5672691"/>
                  <a:pt x="3001376" y="5672691"/>
                </a:cubicBezTo>
                <a:close/>
                <a:moveTo>
                  <a:pt x="3890766" y="5671248"/>
                </a:moveTo>
                <a:cubicBezTo>
                  <a:pt x="3896993" y="5671248"/>
                  <a:pt x="3902042" y="5676297"/>
                  <a:pt x="3902042" y="5682524"/>
                </a:cubicBezTo>
                <a:cubicBezTo>
                  <a:pt x="3902042" y="5688752"/>
                  <a:pt x="3896993" y="5693800"/>
                  <a:pt x="3890766" y="5693800"/>
                </a:cubicBezTo>
                <a:cubicBezTo>
                  <a:pt x="3884538" y="5693800"/>
                  <a:pt x="3879490" y="5688752"/>
                  <a:pt x="3879490" y="5682524"/>
                </a:cubicBezTo>
                <a:cubicBezTo>
                  <a:pt x="3879490" y="5676297"/>
                  <a:pt x="3884538" y="5671248"/>
                  <a:pt x="3890766" y="5671248"/>
                </a:cubicBezTo>
                <a:close/>
                <a:moveTo>
                  <a:pt x="2429165" y="5671248"/>
                </a:moveTo>
                <a:cubicBezTo>
                  <a:pt x="2435392" y="5671248"/>
                  <a:pt x="2440441" y="5676297"/>
                  <a:pt x="2440441" y="5682524"/>
                </a:cubicBezTo>
                <a:cubicBezTo>
                  <a:pt x="2440441" y="5688752"/>
                  <a:pt x="2435392" y="5693800"/>
                  <a:pt x="2429165" y="5693800"/>
                </a:cubicBezTo>
                <a:cubicBezTo>
                  <a:pt x="2422937" y="5693800"/>
                  <a:pt x="2417889" y="5688752"/>
                  <a:pt x="2417889" y="5682524"/>
                </a:cubicBezTo>
                <a:cubicBezTo>
                  <a:pt x="2417889" y="5676297"/>
                  <a:pt x="2422937" y="5671248"/>
                  <a:pt x="2429165" y="5671248"/>
                </a:cubicBezTo>
                <a:close/>
                <a:moveTo>
                  <a:pt x="4992259" y="5670605"/>
                </a:moveTo>
                <a:cubicBezTo>
                  <a:pt x="5008186" y="5670605"/>
                  <a:pt x="5021097" y="5683516"/>
                  <a:pt x="5021097" y="5699443"/>
                </a:cubicBezTo>
                <a:cubicBezTo>
                  <a:pt x="5021097" y="5715370"/>
                  <a:pt x="5008186" y="5728282"/>
                  <a:pt x="4992259" y="5728282"/>
                </a:cubicBezTo>
                <a:cubicBezTo>
                  <a:pt x="4976332" y="5728282"/>
                  <a:pt x="4963421" y="5715370"/>
                  <a:pt x="4963421" y="5699443"/>
                </a:cubicBezTo>
                <a:cubicBezTo>
                  <a:pt x="4963421" y="5683516"/>
                  <a:pt x="4976332" y="5670605"/>
                  <a:pt x="4992259" y="5670605"/>
                </a:cubicBezTo>
                <a:close/>
                <a:moveTo>
                  <a:pt x="1327671" y="5670605"/>
                </a:moveTo>
                <a:cubicBezTo>
                  <a:pt x="1343598" y="5670605"/>
                  <a:pt x="1356509" y="5683516"/>
                  <a:pt x="1356509" y="5699443"/>
                </a:cubicBezTo>
                <a:cubicBezTo>
                  <a:pt x="1356509" y="5715370"/>
                  <a:pt x="1343598" y="5728282"/>
                  <a:pt x="1327671" y="5728282"/>
                </a:cubicBezTo>
                <a:cubicBezTo>
                  <a:pt x="1311744" y="5728282"/>
                  <a:pt x="1298833" y="5715370"/>
                  <a:pt x="1298833" y="5699443"/>
                </a:cubicBezTo>
                <a:cubicBezTo>
                  <a:pt x="1298833" y="5683516"/>
                  <a:pt x="1311744" y="5670605"/>
                  <a:pt x="1327671" y="5670605"/>
                </a:cubicBezTo>
                <a:close/>
                <a:moveTo>
                  <a:pt x="3423973" y="5663839"/>
                </a:moveTo>
                <a:cubicBezTo>
                  <a:pt x="3428131" y="5663839"/>
                  <a:pt x="3431502" y="5667210"/>
                  <a:pt x="3431502" y="5671368"/>
                </a:cubicBezTo>
                <a:cubicBezTo>
                  <a:pt x="3431502" y="5675527"/>
                  <a:pt x="3428131" y="5678898"/>
                  <a:pt x="3423973" y="5678898"/>
                </a:cubicBezTo>
                <a:cubicBezTo>
                  <a:pt x="3419815" y="5678898"/>
                  <a:pt x="3416444" y="5675527"/>
                  <a:pt x="3416444" y="5671368"/>
                </a:cubicBezTo>
                <a:cubicBezTo>
                  <a:pt x="3416444" y="5667210"/>
                  <a:pt x="3419815" y="5663839"/>
                  <a:pt x="3423973" y="5663839"/>
                </a:cubicBezTo>
                <a:close/>
                <a:moveTo>
                  <a:pt x="2895958" y="5663839"/>
                </a:moveTo>
                <a:cubicBezTo>
                  <a:pt x="2900116" y="5663839"/>
                  <a:pt x="2903487" y="5667210"/>
                  <a:pt x="2903487" y="5671368"/>
                </a:cubicBezTo>
                <a:cubicBezTo>
                  <a:pt x="2903487" y="5675527"/>
                  <a:pt x="2900116" y="5678898"/>
                  <a:pt x="2895958" y="5678898"/>
                </a:cubicBezTo>
                <a:cubicBezTo>
                  <a:pt x="2891800" y="5678898"/>
                  <a:pt x="2888429" y="5675527"/>
                  <a:pt x="2888429" y="5671368"/>
                </a:cubicBezTo>
                <a:cubicBezTo>
                  <a:pt x="2888429" y="5667210"/>
                  <a:pt x="2891800" y="5663839"/>
                  <a:pt x="2895958" y="5663839"/>
                </a:cubicBezTo>
                <a:close/>
                <a:moveTo>
                  <a:pt x="3528927" y="5650505"/>
                </a:moveTo>
                <a:cubicBezTo>
                  <a:pt x="3533127" y="5650505"/>
                  <a:pt x="3536531" y="5653909"/>
                  <a:pt x="3536531" y="5658109"/>
                </a:cubicBezTo>
                <a:cubicBezTo>
                  <a:pt x="3536531" y="5662309"/>
                  <a:pt x="3533127" y="5665713"/>
                  <a:pt x="3528927" y="5665713"/>
                </a:cubicBezTo>
                <a:cubicBezTo>
                  <a:pt x="3524727" y="5665713"/>
                  <a:pt x="3521323" y="5662309"/>
                  <a:pt x="3521323" y="5658109"/>
                </a:cubicBezTo>
                <a:cubicBezTo>
                  <a:pt x="3521323" y="5653909"/>
                  <a:pt x="3524727" y="5650505"/>
                  <a:pt x="3528927" y="5650505"/>
                </a:cubicBezTo>
                <a:close/>
                <a:moveTo>
                  <a:pt x="2791004" y="5650505"/>
                </a:moveTo>
                <a:cubicBezTo>
                  <a:pt x="2795204" y="5650505"/>
                  <a:pt x="2798608" y="5653909"/>
                  <a:pt x="2798608" y="5658109"/>
                </a:cubicBezTo>
                <a:cubicBezTo>
                  <a:pt x="2798608" y="5662309"/>
                  <a:pt x="2795204" y="5665713"/>
                  <a:pt x="2791004" y="5665713"/>
                </a:cubicBezTo>
                <a:cubicBezTo>
                  <a:pt x="2786804" y="5665713"/>
                  <a:pt x="2783400" y="5662309"/>
                  <a:pt x="2783400" y="5658109"/>
                </a:cubicBezTo>
                <a:cubicBezTo>
                  <a:pt x="2783400" y="5653909"/>
                  <a:pt x="2786804" y="5650505"/>
                  <a:pt x="2791004" y="5650505"/>
                </a:cubicBezTo>
                <a:close/>
                <a:moveTo>
                  <a:pt x="4240374" y="5649363"/>
                </a:moveTo>
                <a:cubicBezTo>
                  <a:pt x="4248553" y="5649363"/>
                  <a:pt x="4255184" y="5655994"/>
                  <a:pt x="4255184" y="5664173"/>
                </a:cubicBezTo>
                <a:cubicBezTo>
                  <a:pt x="4255184" y="5672353"/>
                  <a:pt x="4248553" y="5678984"/>
                  <a:pt x="4240374" y="5678984"/>
                </a:cubicBezTo>
                <a:cubicBezTo>
                  <a:pt x="4232194" y="5678984"/>
                  <a:pt x="4225563" y="5672353"/>
                  <a:pt x="4225563" y="5664173"/>
                </a:cubicBezTo>
                <a:cubicBezTo>
                  <a:pt x="4225563" y="5655994"/>
                  <a:pt x="4232194" y="5649363"/>
                  <a:pt x="4240374" y="5649363"/>
                </a:cubicBezTo>
                <a:close/>
                <a:moveTo>
                  <a:pt x="2079558" y="5649363"/>
                </a:moveTo>
                <a:cubicBezTo>
                  <a:pt x="2087737" y="5649363"/>
                  <a:pt x="2094368" y="5655994"/>
                  <a:pt x="2094368" y="5664173"/>
                </a:cubicBezTo>
                <a:cubicBezTo>
                  <a:pt x="2094368" y="5672353"/>
                  <a:pt x="2087737" y="5678984"/>
                  <a:pt x="2079558" y="5678984"/>
                </a:cubicBezTo>
                <a:cubicBezTo>
                  <a:pt x="2071378" y="5678984"/>
                  <a:pt x="2064747" y="5672353"/>
                  <a:pt x="2064747" y="5664173"/>
                </a:cubicBezTo>
                <a:cubicBezTo>
                  <a:pt x="2064747" y="5655994"/>
                  <a:pt x="2071378" y="5649363"/>
                  <a:pt x="2079558" y="5649363"/>
                </a:cubicBezTo>
                <a:close/>
                <a:moveTo>
                  <a:pt x="4854788" y="5647354"/>
                </a:moveTo>
                <a:cubicBezTo>
                  <a:pt x="4868502" y="5647354"/>
                  <a:pt x="4879619" y="5658472"/>
                  <a:pt x="4879619" y="5672185"/>
                </a:cubicBezTo>
                <a:cubicBezTo>
                  <a:pt x="4879619" y="5685899"/>
                  <a:pt x="4868502" y="5697016"/>
                  <a:pt x="4854788" y="5697016"/>
                </a:cubicBezTo>
                <a:cubicBezTo>
                  <a:pt x="4841074" y="5697016"/>
                  <a:pt x="4829957" y="5685899"/>
                  <a:pt x="4829957" y="5672185"/>
                </a:cubicBezTo>
                <a:cubicBezTo>
                  <a:pt x="4829957" y="5658472"/>
                  <a:pt x="4841074" y="5647354"/>
                  <a:pt x="4854788" y="5647354"/>
                </a:cubicBezTo>
                <a:close/>
                <a:moveTo>
                  <a:pt x="1465143" y="5647354"/>
                </a:moveTo>
                <a:cubicBezTo>
                  <a:pt x="1478857" y="5647354"/>
                  <a:pt x="1489974" y="5658472"/>
                  <a:pt x="1489974" y="5672185"/>
                </a:cubicBezTo>
                <a:cubicBezTo>
                  <a:pt x="1489974" y="5685899"/>
                  <a:pt x="1478857" y="5697016"/>
                  <a:pt x="1465143" y="5697016"/>
                </a:cubicBezTo>
                <a:cubicBezTo>
                  <a:pt x="1451429" y="5697016"/>
                  <a:pt x="1440312" y="5685899"/>
                  <a:pt x="1440312" y="5672185"/>
                </a:cubicBezTo>
                <a:cubicBezTo>
                  <a:pt x="1440312" y="5658472"/>
                  <a:pt x="1451429" y="5647354"/>
                  <a:pt x="1465143" y="5647354"/>
                </a:cubicBezTo>
                <a:close/>
                <a:moveTo>
                  <a:pt x="4481766" y="5642113"/>
                </a:moveTo>
                <a:cubicBezTo>
                  <a:pt x="4491908" y="5642113"/>
                  <a:pt x="4500129" y="5650335"/>
                  <a:pt x="4500129" y="5660476"/>
                </a:cubicBezTo>
                <a:cubicBezTo>
                  <a:pt x="4500129" y="5670618"/>
                  <a:pt x="4491908" y="5678839"/>
                  <a:pt x="4481766" y="5678839"/>
                </a:cubicBezTo>
                <a:cubicBezTo>
                  <a:pt x="4471625" y="5678839"/>
                  <a:pt x="4463403" y="5670617"/>
                  <a:pt x="4463403" y="5660476"/>
                </a:cubicBezTo>
                <a:cubicBezTo>
                  <a:pt x="4463403" y="5650334"/>
                  <a:pt x="4471625" y="5642113"/>
                  <a:pt x="4481766" y="5642113"/>
                </a:cubicBezTo>
                <a:close/>
                <a:moveTo>
                  <a:pt x="1838165" y="5642049"/>
                </a:moveTo>
                <a:cubicBezTo>
                  <a:pt x="1848342" y="5642049"/>
                  <a:pt x="1856593" y="5650299"/>
                  <a:pt x="1856593" y="5660476"/>
                </a:cubicBezTo>
                <a:cubicBezTo>
                  <a:pt x="1856593" y="5670653"/>
                  <a:pt x="1848342" y="5678903"/>
                  <a:pt x="1838165" y="5678903"/>
                </a:cubicBezTo>
                <a:cubicBezTo>
                  <a:pt x="1827988" y="5678903"/>
                  <a:pt x="1819738" y="5670653"/>
                  <a:pt x="1819738" y="5660476"/>
                </a:cubicBezTo>
                <a:cubicBezTo>
                  <a:pt x="1819738" y="5650299"/>
                  <a:pt x="1827988" y="5642049"/>
                  <a:pt x="1838165" y="5642049"/>
                </a:cubicBezTo>
                <a:close/>
                <a:moveTo>
                  <a:pt x="3991765" y="5639706"/>
                </a:moveTo>
                <a:cubicBezTo>
                  <a:pt x="3998031" y="5639706"/>
                  <a:pt x="4003111" y="5644786"/>
                  <a:pt x="4003111" y="5651052"/>
                </a:cubicBezTo>
                <a:cubicBezTo>
                  <a:pt x="4003111" y="5657318"/>
                  <a:pt x="3998031" y="5662398"/>
                  <a:pt x="3991765" y="5662398"/>
                </a:cubicBezTo>
                <a:cubicBezTo>
                  <a:pt x="3985499" y="5662398"/>
                  <a:pt x="3980419" y="5657318"/>
                  <a:pt x="3980419" y="5651052"/>
                </a:cubicBezTo>
                <a:cubicBezTo>
                  <a:pt x="3980419" y="5644786"/>
                  <a:pt x="3985499" y="5639706"/>
                  <a:pt x="3991765" y="5639706"/>
                </a:cubicBezTo>
                <a:close/>
                <a:moveTo>
                  <a:pt x="2328166" y="5639706"/>
                </a:moveTo>
                <a:cubicBezTo>
                  <a:pt x="2334432" y="5639706"/>
                  <a:pt x="2339512" y="5644786"/>
                  <a:pt x="2339512" y="5651052"/>
                </a:cubicBezTo>
                <a:cubicBezTo>
                  <a:pt x="2339512" y="5657318"/>
                  <a:pt x="2334432" y="5662398"/>
                  <a:pt x="2328166" y="5662398"/>
                </a:cubicBezTo>
                <a:cubicBezTo>
                  <a:pt x="2321900" y="5662398"/>
                  <a:pt x="2316820" y="5657318"/>
                  <a:pt x="2316820" y="5651052"/>
                </a:cubicBezTo>
                <a:cubicBezTo>
                  <a:pt x="2316820" y="5644786"/>
                  <a:pt x="2321900" y="5639706"/>
                  <a:pt x="2328166" y="5639706"/>
                </a:cubicBezTo>
                <a:close/>
                <a:moveTo>
                  <a:pt x="3633234" y="5632938"/>
                </a:moveTo>
                <a:cubicBezTo>
                  <a:pt x="3637392" y="5632938"/>
                  <a:pt x="3640763" y="5636309"/>
                  <a:pt x="3640763" y="5640467"/>
                </a:cubicBezTo>
                <a:cubicBezTo>
                  <a:pt x="3640763" y="5644626"/>
                  <a:pt x="3637392" y="5647997"/>
                  <a:pt x="3633234" y="5647997"/>
                </a:cubicBezTo>
                <a:cubicBezTo>
                  <a:pt x="3629076" y="5647997"/>
                  <a:pt x="3625705" y="5644626"/>
                  <a:pt x="3625705" y="5640467"/>
                </a:cubicBezTo>
                <a:cubicBezTo>
                  <a:pt x="3625705" y="5636309"/>
                  <a:pt x="3629076" y="5632938"/>
                  <a:pt x="3633234" y="5632938"/>
                </a:cubicBezTo>
                <a:close/>
                <a:moveTo>
                  <a:pt x="2686697" y="5632863"/>
                </a:moveTo>
                <a:cubicBezTo>
                  <a:pt x="2690897" y="5632863"/>
                  <a:pt x="2694301" y="5636268"/>
                  <a:pt x="2694301" y="5640467"/>
                </a:cubicBezTo>
                <a:cubicBezTo>
                  <a:pt x="2694301" y="5644667"/>
                  <a:pt x="2690897" y="5648072"/>
                  <a:pt x="2686697" y="5648072"/>
                </a:cubicBezTo>
                <a:cubicBezTo>
                  <a:pt x="2682497" y="5648072"/>
                  <a:pt x="2679093" y="5644667"/>
                  <a:pt x="2679093" y="5640467"/>
                </a:cubicBezTo>
                <a:cubicBezTo>
                  <a:pt x="2679093" y="5636268"/>
                  <a:pt x="2682497" y="5632863"/>
                  <a:pt x="2686697" y="5632863"/>
                </a:cubicBezTo>
                <a:close/>
                <a:moveTo>
                  <a:pt x="4715517" y="5620553"/>
                </a:moveTo>
                <a:cubicBezTo>
                  <a:pt x="4727503" y="5620553"/>
                  <a:pt x="4737220" y="5630269"/>
                  <a:pt x="4737220" y="5642255"/>
                </a:cubicBezTo>
                <a:cubicBezTo>
                  <a:pt x="4737220" y="5654241"/>
                  <a:pt x="4727503" y="5663957"/>
                  <a:pt x="4715517" y="5663957"/>
                </a:cubicBezTo>
                <a:cubicBezTo>
                  <a:pt x="4703531" y="5663957"/>
                  <a:pt x="4693815" y="5654241"/>
                  <a:pt x="4693815" y="5642255"/>
                </a:cubicBezTo>
                <a:cubicBezTo>
                  <a:pt x="4693815" y="5630269"/>
                  <a:pt x="4703531" y="5620553"/>
                  <a:pt x="4715517" y="5620553"/>
                </a:cubicBezTo>
                <a:close/>
                <a:moveTo>
                  <a:pt x="1604414" y="5620553"/>
                </a:moveTo>
                <a:cubicBezTo>
                  <a:pt x="1616400" y="5620553"/>
                  <a:pt x="1626117" y="5630269"/>
                  <a:pt x="1626117" y="5642255"/>
                </a:cubicBezTo>
                <a:cubicBezTo>
                  <a:pt x="1626117" y="5654241"/>
                  <a:pt x="1616400" y="5663957"/>
                  <a:pt x="1604414" y="5663957"/>
                </a:cubicBezTo>
                <a:cubicBezTo>
                  <a:pt x="1592428" y="5663957"/>
                  <a:pt x="1582712" y="5654241"/>
                  <a:pt x="1582712" y="5642255"/>
                </a:cubicBezTo>
                <a:cubicBezTo>
                  <a:pt x="1582712" y="5630269"/>
                  <a:pt x="1592428" y="5620553"/>
                  <a:pt x="1604414" y="5620553"/>
                </a:cubicBezTo>
                <a:close/>
                <a:moveTo>
                  <a:pt x="3736710" y="5610869"/>
                </a:moveTo>
                <a:cubicBezTo>
                  <a:pt x="3740910" y="5610869"/>
                  <a:pt x="3744314" y="5614274"/>
                  <a:pt x="3744314" y="5618473"/>
                </a:cubicBezTo>
                <a:cubicBezTo>
                  <a:pt x="3744314" y="5622673"/>
                  <a:pt x="3740910" y="5626078"/>
                  <a:pt x="3736710" y="5626078"/>
                </a:cubicBezTo>
                <a:cubicBezTo>
                  <a:pt x="3732510" y="5626078"/>
                  <a:pt x="3729106" y="5622673"/>
                  <a:pt x="3729106" y="5618473"/>
                </a:cubicBezTo>
                <a:cubicBezTo>
                  <a:pt x="3729106" y="5614274"/>
                  <a:pt x="3732510" y="5610869"/>
                  <a:pt x="3736710" y="5610869"/>
                </a:cubicBezTo>
                <a:close/>
                <a:moveTo>
                  <a:pt x="2583220" y="5610869"/>
                </a:moveTo>
                <a:cubicBezTo>
                  <a:pt x="2587420" y="5610869"/>
                  <a:pt x="2590824" y="5614274"/>
                  <a:pt x="2590824" y="5618473"/>
                </a:cubicBezTo>
                <a:cubicBezTo>
                  <a:pt x="2590824" y="5622673"/>
                  <a:pt x="2587420" y="5626078"/>
                  <a:pt x="2583220" y="5626078"/>
                </a:cubicBezTo>
                <a:cubicBezTo>
                  <a:pt x="2579021" y="5626078"/>
                  <a:pt x="2575616" y="5622673"/>
                  <a:pt x="2575616" y="5618473"/>
                </a:cubicBezTo>
                <a:cubicBezTo>
                  <a:pt x="2575616" y="5614274"/>
                  <a:pt x="2579021" y="5610869"/>
                  <a:pt x="2583220" y="5610869"/>
                </a:cubicBezTo>
                <a:close/>
                <a:moveTo>
                  <a:pt x="5076998" y="5606967"/>
                </a:moveTo>
                <a:cubicBezTo>
                  <a:pt x="5093094" y="5606967"/>
                  <a:pt x="5106141" y="5620015"/>
                  <a:pt x="5106141" y="5636110"/>
                </a:cubicBezTo>
                <a:cubicBezTo>
                  <a:pt x="5106141" y="5652206"/>
                  <a:pt x="5093093" y="5665253"/>
                  <a:pt x="5076998" y="5665253"/>
                </a:cubicBezTo>
                <a:cubicBezTo>
                  <a:pt x="5060903" y="5665253"/>
                  <a:pt x="5047855" y="5652205"/>
                  <a:pt x="5047855" y="5636110"/>
                </a:cubicBezTo>
                <a:cubicBezTo>
                  <a:pt x="5047855" y="5620015"/>
                  <a:pt x="5060903" y="5606967"/>
                  <a:pt x="5076998" y="5606967"/>
                </a:cubicBezTo>
                <a:close/>
                <a:moveTo>
                  <a:pt x="1242932" y="5606752"/>
                </a:moveTo>
                <a:cubicBezTo>
                  <a:pt x="1259146" y="5606752"/>
                  <a:pt x="1272290" y="5619896"/>
                  <a:pt x="1272290" y="5636109"/>
                </a:cubicBezTo>
                <a:cubicBezTo>
                  <a:pt x="1272290" y="5652323"/>
                  <a:pt x="1259146" y="5665467"/>
                  <a:pt x="1242932" y="5665467"/>
                </a:cubicBezTo>
                <a:cubicBezTo>
                  <a:pt x="1226719" y="5665467"/>
                  <a:pt x="1213575" y="5652323"/>
                  <a:pt x="1213575" y="5636109"/>
                </a:cubicBezTo>
                <a:cubicBezTo>
                  <a:pt x="1213575" y="5619896"/>
                  <a:pt x="1226719" y="5606752"/>
                  <a:pt x="1242932" y="5606752"/>
                </a:cubicBezTo>
                <a:close/>
                <a:moveTo>
                  <a:pt x="4336680" y="5605178"/>
                </a:moveTo>
                <a:cubicBezTo>
                  <a:pt x="4345085" y="5605178"/>
                  <a:pt x="4351899" y="5611993"/>
                  <a:pt x="4351899" y="5620398"/>
                </a:cubicBezTo>
                <a:cubicBezTo>
                  <a:pt x="4351899" y="5628803"/>
                  <a:pt x="4345085" y="5635617"/>
                  <a:pt x="4336680" y="5635617"/>
                </a:cubicBezTo>
                <a:cubicBezTo>
                  <a:pt x="4328274" y="5635617"/>
                  <a:pt x="4321460" y="5628803"/>
                  <a:pt x="4321460" y="5620398"/>
                </a:cubicBezTo>
                <a:cubicBezTo>
                  <a:pt x="4321460" y="5611993"/>
                  <a:pt x="4328274" y="5605178"/>
                  <a:pt x="4336680" y="5605178"/>
                </a:cubicBezTo>
                <a:close/>
                <a:moveTo>
                  <a:pt x="1983251" y="5605178"/>
                </a:moveTo>
                <a:cubicBezTo>
                  <a:pt x="1991656" y="5605178"/>
                  <a:pt x="1998470" y="5611993"/>
                  <a:pt x="1998470" y="5620398"/>
                </a:cubicBezTo>
                <a:cubicBezTo>
                  <a:pt x="1998470" y="5628803"/>
                  <a:pt x="1991656" y="5635617"/>
                  <a:pt x="1983251" y="5635617"/>
                </a:cubicBezTo>
                <a:cubicBezTo>
                  <a:pt x="1974845" y="5635617"/>
                  <a:pt x="1968031" y="5628803"/>
                  <a:pt x="1968031" y="5620398"/>
                </a:cubicBezTo>
                <a:cubicBezTo>
                  <a:pt x="1968031" y="5611993"/>
                  <a:pt x="1974845" y="5605178"/>
                  <a:pt x="1983251" y="5605178"/>
                </a:cubicBezTo>
                <a:close/>
                <a:moveTo>
                  <a:pt x="4091415" y="5604262"/>
                </a:moveTo>
                <a:cubicBezTo>
                  <a:pt x="4097643" y="5604262"/>
                  <a:pt x="4102691" y="5609310"/>
                  <a:pt x="4102691" y="5615538"/>
                </a:cubicBezTo>
                <a:cubicBezTo>
                  <a:pt x="4102691" y="5621765"/>
                  <a:pt x="4097643" y="5626814"/>
                  <a:pt x="4091415" y="5626814"/>
                </a:cubicBezTo>
                <a:cubicBezTo>
                  <a:pt x="4085187" y="5626814"/>
                  <a:pt x="4080139" y="5621765"/>
                  <a:pt x="4080139" y="5615538"/>
                </a:cubicBezTo>
                <a:cubicBezTo>
                  <a:pt x="4080139" y="5609310"/>
                  <a:pt x="4085187" y="5604262"/>
                  <a:pt x="4091415" y="5604262"/>
                </a:cubicBezTo>
                <a:close/>
                <a:moveTo>
                  <a:pt x="2228516" y="5604262"/>
                </a:moveTo>
                <a:cubicBezTo>
                  <a:pt x="2234744" y="5604262"/>
                  <a:pt x="2239792" y="5609310"/>
                  <a:pt x="2239792" y="5615538"/>
                </a:cubicBezTo>
                <a:cubicBezTo>
                  <a:pt x="2239792" y="5621765"/>
                  <a:pt x="2234744" y="5626814"/>
                  <a:pt x="2228516" y="5626814"/>
                </a:cubicBezTo>
                <a:cubicBezTo>
                  <a:pt x="2222289" y="5626814"/>
                  <a:pt x="2217240" y="5621765"/>
                  <a:pt x="2217240" y="5615538"/>
                </a:cubicBezTo>
                <a:cubicBezTo>
                  <a:pt x="2217240" y="5609310"/>
                  <a:pt x="2222289" y="5604262"/>
                  <a:pt x="2228516" y="5604262"/>
                </a:cubicBezTo>
                <a:close/>
                <a:moveTo>
                  <a:pt x="4574356" y="5590876"/>
                </a:moveTo>
                <a:cubicBezTo>
                  <a:pt x="4584533" y="5590876"/>
                  <a:pt x="4592783" y="5599126"/>
                  <a:pt x="4592783" y="5609303"/>
                </a:cubicBezTo>
                <a:cubicBezTo>
                  <a:pt x="4592783" y="5619480"/>
                  <a:pt x="4584533" y="5627731"/>
                  <a:pt x="4574356" y="5627731"/>
                </a:cubicBezTo>
                <a:cubicBezTo>
                  <a:pt x="4564179" y="5627731"/>
                  <a:pt x="4555929" y="5619480"/>
                  <a:pt x="4555929" y="5609303"/>
                </a:cubicBezTo>
                <a:cubicBezTo>
                  <a:pt x="4555929" y="5599126"/>
                  <a:pt x="4564179" y="5590876"/>
                  <a:pt x="4574356" y="5590876"/>
                </a:cubicBezTo>
                <a:close/>
                <a:moveTo>
                  <a:pt x="1745575" y="5590876"/>
                </a:moveTo>
                <a:cubicBezTo>
                  <a:pt x="1755753" y="5590876"/>
                  <a:pt x="1764003" y="5599126"/>
                  <a:pt x="1764003" y="5609303"/>
                </a:cubicBezTo>
                <a:cubicBezTo>
                  <a:pt x="1764003" y="5619480"/>
                  <a:pt x="1755752" y="5627731"/>
                  <a:pt x="1745575" y="5627731"/>
                </a:cubicBezTo>
                <a:cubicBezTo>
                  <a:pt x="1735398" y="5627731"/>
                  <a:pt x="1727148" y="5619480"/>
                  <a:pt x="1727148" y="5609303"/>
                </a:cubicBezTo>
                <a:cubicBezTo>
                  <a:pt x="1727148" y="5599126"/>
                  <a:pt x="1735398" y="5590876"/>
                  <a:pt x="1745575" y="5590876"/>
                </a:cubicBezTo>
                <a:close/>
                <a:moveTo>
                  <a:pt x="4941447" y="5586301"/>
                </a:moveTo>
                <a:cubicBezTo>
                  <a:pt x="4955367" y="5586301"/>
                  <a:pt x="4966652" y="5597586"/>
                  <a:pt x="4966652" y="5611506"/>
                </a:cubicBezTo>
                <a:cubicBezTo>
                  <a:pt x="4966652" y="5625426"/>
                  <a:pt x="4955367" y="5636711"/>
                  <a:pt x="4941447" y="5636711"/>
                </a:cubicBezTo>
                <a:cubicBezTo>
                  <a:pt x="4927527" y="5636711"/>
                  <a:pt x="4916242" y="5625426"/>
                  <a:pt x="4916242" y="5611506"/>
                </a:cubicBezTo>
                <a:cubicBezTo>
                  <a:pt x="4916242" y="5597586"/>
                  <a:pt x="4927527" y="5586301"/>
                  <a:pt x="4941447" y="5586301"/>
                </a:cubicBezTo>
                <a:close/>
                <a:moveTo>
                  <a:pt x="1378485" y="5586301"/>
                </a:moveTo>
                <a:cubicBezTo>
                  <a:pt x="1392405" y="5586301"/>
                  <a:pt x="1403690" y="5597586"/>
                  <a:pt x="1403690" y="5611506"/>
                </a:cubicBezTo>
                <a:cubicBezTo>
                  <a:pt x="1403690" y="5625426"/>
                  <a:pt x="1392405" y="5636711"/>
                  <a:pt x="1378485" y="5636711"/>
                </a:cubicBezTo>
                <a:cubicBezTo>
                  <a:pt x="1364564" y="5636711"/>
                  <a:pt x="1353280" y="5625426"/>
                  <a:pt x="1353280" y="5611506"/>
                </a:cubicBezTo>
                <a:cubicBezTo>
                  <a:pt x="1353280" y="5597586"/>
                  <a:pt x="1364564" y="5586301"/>
                  <a:pt x="1378485" y="5586301"/>
                </a:cubicBezTo>
                <a:close/>
                <a:moveTo>
                  <a:pt x="3839175" y="5584560"/>
                </a:moveTo>
                <a:cubicBezTo>
                  <a:pt x="3843375" y="5584560"/>
                  <a:pt x="3846779" y="5587964"/>
                  <a:pt x="3846779" y="5592164"/>
                </a:cubicBezTo>
                <a:cubicBezTo>
                  <a:pt x="3846779" y="5596364"/>
                  <a:pt x="3843375" y="5599768"/>
                  <a:pt x="3839175" y="5599768"/>
                </a:cubicBezTo>
                <a:cubicBezTo>
                  <a:pt x="3834975" y="5599768"/>
                  <a:pt x="3831571" y="5596364"/>
                  <a:pt x="3831571" y="5592164"/>
                </a:cubicBezTo>
                <a:cubicBezTo>
                  <a:pt x="3831571" y="5587964"/>
                  <a:pt x="3834975" y="5584560"/>
                  <a:pt x="3839175" y="5584560"/>
                </a:cubicBezTo>
                <a:close/>
                <a:moveTo>
                  <a:pt x="2480755" y="5584560"/>
                </a:moveTo>
                <a:cubicBezTo>
                  <a:pt x="2484955" y="5584560"/>
                  <a:pt x="2488359" y="5587964"/>
                  <a:pt x="2488359" y="5592164"/>
                </a:cubicBezTo>
                <a:cubicBezTo>
                  <a:pt x="2488359" y="5596364"/>
                  <a:pt x="2484955" y="5599768"/>
                  <a:pt x="2480755" y="5599768"/>
                </a:cubicBezTo>
                <a:cubicBezTo>
                  <a:pt x="2476555" y="5599768"/>
                  <a:pt x="2473151" y="5596364"/>
                  <a:pt x="2473151" y="5592164"/>
                </a:cubicBezTo>
                <a:cubicBezTo>
                  <a:pt x="2473151" y="5587964"/>
                  <a:pt x="2476555" y="5584560"/>
                  <a:pt x="2480755" y="5584560"/>
                </a:cubicBezTo>
                <a:close/>
                <a:moveTo>
                  <a:pt x="3159966" y="5581002"/>
                </a:moveTo>
                <a:cubicBezTo>
                  <a:pt x="3161719" y="5581002"/>
                  <a:pt x="3163141" y="5582424"/>
                  <a:pt x="3163141" y="5584177"/>
                </a:cubicBezTo>
                <a:cubicBezTo>
                  <a:pt x="3163141" y="5585930"/>
                  <a:pt x="3161719" y="5587352"/>
                  <a:pt x="3159966" y="5587352"/>
                </a:cubicBezTo>
                <a:cubicBezTo>
                  <a:pt x="3158212" y="5587352"/>
                  <a:pt x="3156791" y="5585930"/>
                  <a:pt x="3156791" y="5584177"/>
                </a:cubicBezTo>
                <a:cubicBezTo>
                  <a:pt x="3156791" y="5582424"/>
                  <a:pt x="3158212" y="5581002"/>
                  <a:pt x="3159966" y="5581002"/>
                </a:cubicBezTo>
                <a:close/>
                <a:moveTo>
                  <a:pt x="3265728" y="5578249"/>
                </a:moveTo>
                <a:cubicBezTo>
                  <a:pt x="3267727" y="5578249"/>
                  <a:pt x="3269348" y="5579870"/>
                  <a:pt x="3269348" y="5581869"/>
                </a:cubicBezTo>
                <a:cubicBezTo>
                  <a:pt x="3269348" y="5583868"/>
                  <a:pt x="3267727" y="5585489"/>
                  <a:pt x="3265728" y="5585489"/>
                </a:cubicBezTo>
                <a:cubicBezTo>
                  <a:pt x="3263729" y="5585489"/>
                  <a:pt x="3262108" y="5583868"/>
                  <a:pt x="3262108" y="5581869"/>
                </a:cubicBezTo>
                <a:cubicBezTo>
                  <a:pt x="3262108" y="5579870"/>
                  <a:pt x="3263729" y="5578249"/>
                  <a:pt x="3265728" y="5578249"/>
                </a:cubicBezTo>
                <a:close/>
                <a:moveTo>
                  <a:pt x="3054203" y="5578249"/>
                </a:moveTo>
                <a:cubicBezTo>
                  <a:pt x="3056202" y="5578249"/>
                  <a:pt x="3057823" y="5579870"/>
                  <a:pt x="3057823" y="5581869"/>
                </a:cubicBezTo>
                <a:cubicBezTo>
                  <a:pt x="3057823" y="5583868"/>
                  <a:pt x="3056202" y="5585489"/>
                  <a:pt x="3054203" y="5585489"/>
                </a:cubicBezTo>
                <a:cubicBezTo>
                  <a:pt x="3052204" y="5585489"/>
                  <a:pt x="3050583" y="5583868"/>
                  <a:pt x="3050583" y="5581869"/>
                </a:cubicBezTo>
                <a:cubicBezTo>
                  <a:pt x="3050583" y="5579870"/>
                  <a:pt x="3052204" y="5578249"/>
                  <a:pt x="3054203" y="5578249"/>
                </a:cubicBezTo>
                <a:close/>
                <a:moveTo>
                  <a:pt x="3371289" y="5571330"/>
                </a:moveTo>
                <a:cubicBezTo>
                  <a:pt x="3373288" y="5571330"/>
                  <a:pt x="3374909" y="5572951"/>
                  <a:pt x="3374909" y="5574950"/>
                </a:cubicBezTo>
                <a:cubicBezTo>
                  <a:pt x="3374909" y="5576949"/>
                  <a:pt x="3373288" y="5578570"/>
                  <a:pt x="3371289" y="5578570"/>
                </a:cubicBezTo>
                <a:cubicBezTo>
                  <a:pt x="3369290" y="5578570"/>
                  <a:pt x="3367669" y="5576949"/>
                  <a:pt x="3367669" y="5574950"/>
                </a:cubicBezTo>
                <a:cubicBezTo>
                  <a:pt x="3367669" y="5572951"/>
                  <a:pt x="3369290" y="5571330"/>
                  <a:pt x="3371289" y="5571330"/>
                </a:cubicBezTo>
                <a:close/>
                <a:moveTo>
                  <a:pt x="2948642" y="5571330"/>
                </a:moveTo>
                <a:cubicBezTo>
                  <a:pt x="2950641" y="5571330"/>
                  <a:pt x="2952262" y="5572951"/>
                  <a:pt x="2952262" y="5574950"/>
                </a:cubicBezTo>
                <a:cubicBezTo>
                  <a:pt x="2952262" y="5576949"/>
                  <a:pt x="2950641" y="5578570"/>
                  <a:pt x="2948642" y="5578570"/>
                </a:cubicBezTo>
                <a:cubicBezTo>
                  <a:pt x="2946643" y="5578570"/>
                  <a:pt x="2945022" y="5576949"/>
                  <a:pt x="2945022" y="5574950"/>
                </a:cubicBezTo>
                <a:cubicBezTo>
                  <a:pt x="2945022" y="5572951"/>
                  <a:pt x="2946643" y="5571330"/>
                  <a:pt x="2948642" y="5571330"/>
                </a:cubicBezTo>
                <a:close/>
                <a:moveTo>
                  <a:pt x="4189554" y="5564695"/>
                </a:moveTo>
                <a:cubicBezTo>
                  <a:pt x="4195820" y="5564695"/>
                  <a:pt x="4200900" y="5569775"/>
                  <a:pt x="4200900" y="5576041"/>
                </a:cubicBezTo>
                <a:cubicBezTo>
                  <a:pt x="4200900" y="5582307"/>
                  <a:pt x="4195820" y="5587387"/>
                  <a:pt x="4189554" y="5587387"/>
                </a:cubicBezTo>
                <a:cubicBezTo>
                  <a:pt x="4183288" y="5587387"/>
                  <a:pt x="4178208" y="5582307"/>
                  <a:pt x="4178208" y="5576041"/>
                </a:cubicBezTo>
                <a:cubicBezTo>
                  <a:pt x="4178208" y="5569775"/>
                  <a:pt x="4183288" y="5564695"/>
                  <a:pt x="4189554" y="5564695"/>
                </a:cubicBezTo>
                <a:close/>
                <a:moveTo>
                  <a:pt x="2130377" y="5564695"/>
                </a:moveTo>
                <a:cubicBezTo>
                  <a:pt x="2136643" y="5564695"/>
                  <a:pt x="2141723" y="5569775"/>
                  <a:pt x="2141723" y="5576041"/>
                </a:cubicBezTo>
                <a:cubicBezTo>
                  <a:pt x="2141723" y="5582307"/>
                  <a:pt x="2136643" y="5587387"/>
                  <a:pt x="2130377" y="5587387"/>
                </a:cubicBezTo>
                <a:cubicBezTo>
                  <a:pt x="2124111" y="5587387"/>
                  <a:pt x="2119031" y="5582307"/>
                  <a:pt x="2119031" y="5576041"/>
                </a:cubicBezTo>
                <a:cubicBezTo>
                  <a:pt x="2119031" y="5569775"/>
                  <a:pt x="2124111" y="5564695"/>
                  <a:pt x="2130377" y="5564695"/>
                </a:cubicBezTo>
                <a:close/>
                <a:moveTo>
                  <a:pt x="4804136" y="5562775"/>
                </a:moveTo>
                <a:cubicBezTo>
                  <a:pt x="4816122" y="5562775"/>
                  <a:pt x="4825838" y="5572492"/>
                  <a:pt x="4825838" y="5584478"/>
                </a:cubicBezTo>
                <a:cubicBezTo>
                  <a:pt x="4825838" y="5596464"/>
                  <a:pt x="4816122" y="5606180"/>
                  <a:pt x="4804136" y="5606180"/>
                </a:cubicBezTo>
                <a:cubicBezTo>
                  <a:pt x="4792150" y="5606180"/>
                  <a:pt x="4782434" y="5596464"/>
                  <a:pt x="4782434" y="5584478"/>
                </a:cubicBezTo>
                <a:cubicBezTo>
                  <a:pt x="4782434" y="5572492"/>
                  <a:pt x="4792150" y="5562775"/>
                  <a:pt x="4804136" y="5562775"/>
                </a:cubicBezTo>
                <a:close/>
                <a:moveTo>
                  <a:pt x="1515795" y="5562775"/>
                </a:moveTo>
                <a:cubicBezTo>
                  <a:pt x="1527781" y="5562775"/>
                  <a:pt x="1537498" y="5572492"/>
                  <a:pt x="1537498" y="5584478"/>
                </a:cubicBezTo>
                <a:cubicBezTo>
                  <a:pt x="1537498" y="5596464"/>
                  <a:pt x="1527781" y="5606180"/>
                  <a:pt x="1515795" y="5606180"/>
                </a:cubicBezTo>
                <a:cubicBezTo>
                  <a:pt x="1503809" y="5606180"/>
                  <a:pt x="1494093" y="5596464"/>
                  <a:pt x="1494093" y="5584478"/>
                </a:cubicBezTo>
                <a:cubicBezTo>
                  <a:pt x="1494093" y="5572492"/>
                  <a:pt x="1503809" y="5562775"/>
                  <a:pt x="1515795" y="5562775"/>
                </a:cubicBezTo>
                <a:close/>
                <a:moveTo>
                  <a:pt x="3476448" y="5559728"/>
                </a:moveTo>
                <a:cubicBezTo>
                  <a:pt x="3478495" y="5559728"/>
                  <a:pt x="3480153" y="5561387"/>
                  <a:pt x="3480153" y="5563433"/>
                </a:cubicBezTo>
                <a:cubicBezTo>
                  <a:pt x="3480153" y="5565480"/>
                  <a:pt x="3478495" y="5567139"/>
                  <a:pt x="3476448" y="5567139"/>
                </a:cubicBezTo>
                <a:cubicBezTo>
                  <a:pt x="3474402" y="5567139"/>
                  <a:pt x="3472743" y="5565480"/>
                  <a:pt x="3472743" y="5563433"/>
                </a:cubicBezTo>
                <a:cubicBezTo>
                  <a:pt x="3472743" y="5561387"/>
                  <a:pt x="3474402" y="5559728"/>
                  <a:pt x="3476448" y="5559728"/>
                </a:cubicBezTo>
                <a:close/>
                <a:moveTo>
                  <a:pt x="2843482" y="5559728"/>
                </a:moveTo>
                <a:cubicBezTo>
                  <a:pt x="2845529" y="5559728"/>
                  <a:pt x="2847188" y="5561387"/>
                  <a:pt x="2847188" y="5563433"/>
                </a:cubicBezTo>
                <a:cubicBezTo>
                  <a:pt x="2847188" y="5565480"/>
                  <a:pt x="2845529" y="5567139"/>
                  <a:pt x="2843482" y="5567139"/>
                </a:cubicBezTo>
                <a:cubicBezTo>
                  <a:pt x="2841436" y="5567139"/>
                  <a:pt x="2839777" y="5565480"/>
                  <a:pt x="2839777" y="5563433"/>
                </a:cubicBezTo>
                <a:cubicBezTo>
                  <a:pt x="2839777" y="5561387"/>
                  <a:pt x="2841436" y="5559728"/>
                  <a:pt x="2843482" y="5559728"/>
                </a:cubicBezTo>
                <a:close/>
                <a:moveTo>
                  <a:pt x="4431217" y="5557699"/>
                </a:moveTo>
                <a:cubicBezTo>
                  <a:pt x="4439622" y="5557699"/>
                  <a:pt x="4446436" y="5564513"/>
                  <a:pt x="4446436" y="5572919"/>
                </a:cubicBezTo>
                <a:cubicBezTo>
                  <a:pt x="4446436" y="5581324"/>
                  <a:pt x="4439622" y="5588138"/>
                  <a:pt x="4431217" y="5588138"/>
                </a:cubicBezTo>
                <a:cubicBezTo>
                  <a:pt x="4422811" y="5588138"/>
                  <a:pt x="4415997" y="5581324"/>
                  <a:pt x="4415997" y="5572919"/>
                </a:cubicBezTo>
                <a:cubicBezTo>
                  <a:pt x="4415997" y="5564513"/>
                  <a:pt x="4422811" y="5557699"/>
                  <a:pt x="4431217" y="5557699"/>
                </a:cubicBezTo>
                <a:close/>
                <a:moveTo>
                  <a:pt x="1888714" y="5557699"/>
                </a:moveTo>
                <a:cubicBezTo>
                  <a:pt x="1897119" y="5557699"/>
                  <a:pt x="1903933" y="5564513"/>
                  <a:pt x="1903933" y="5572919"/>
                </a:cubicBezTo>
                <a:cubicBezTo>
                  <a:pt x="1903933" y="5581324"/>
                  <a:pt x="1897119" y="5588138"/>
                  <a:pt x="1888714" y="5588138"/>
                </a:cubicBezTo>
                <a:cubicBezTo>
                  <a:pt x="1880308" y="5588138"/>
                  <a:pt x="1873494" y="5581324"/>
                  <a:pt x="1873494" y="5572919"/>
                </a:cubicBezTo>
                <a:cubicBezTo>
                  <a:pt x="1873494" y="5564513"/>
                  <a:pt x="1880308" y="5557699"/>
                  <a:pt x="1888714" y="5557699"/>
                </a:cubicBezTo>
                <a:close/>
                <a:moveTo>
                  <a:pt x="3940449" y="5553984"/>
                </a:moveTo>
                <a:cubicBezTo>
                  <a:pt x="3944649" y="5553984"/>
                  <a:pt x="3948054" y="5557389"/>
                  <a:pt x="3948054" y="5561588"/>
                </a:cubicBezTo>
                <a:cubicBezTo>
                  <a:pt x="3948054" y="5565788"/>
                  <a:pt x="3944649" y="5569192"/>
                  <a:pt x="3940449" y="5569192"/>
                </a:cubicBezTo>
                <a:cubicBezTo>
                  <a:pt x="3936250" y="5569192"/>
                  <a:pt x="3932845" y="5565788"/>
                  <a:pt x="3932845" y="5561588"/>
                </a:cubicBezTo>
                <a:cubicBezTo>
                  <a:pt x="3932845" y="5557389"/>
                  <a:pt x="3936250" y="5553984"/>
                  <a:pt x="3940449" y="5553984"/>
                </a:cubicBezTo>
                <a:close/>
                <a:moveTo>
                  <a:pt x="2379482" y="5553984"/>
                </a:moveTo>
                <a:cubicBezTo>
                  <a:pt x="2383682" y="5553984"/>
                  <a:pt x="2387087" y="5557389"/>
                  <a:pt x="2387087" y="5561588"/>
                </a:cubicBezTo>
                <a:cubicBezTo>
                  <a:pt x="2387087" y="5565788"/>
                  <a:pt x="2383682" y="5569192"/>
                  <a:pt x="2379482" y="5569192"/>
                </a:cubicBezTo>
                <a:cubicBezTo>
                  <a:pt x="2375283" y="5569192"/>
                  <a:pt x="2371878" y="5565788"/>
                  <a:pt x="2371878" y="5561588"/>
                </a:cubicBezTo>
                <a:cubicBezTo>
                  <a:pt x="2371878" y="5557389"/>
                  <a:pt x="2375283" y="5553984"/>
                  <a:pt x="2379482" y="5553984"/>
                </a:cubicBezTo>
                <a:close/>
                <a:moveTo>
                  <a:pt x="3581005" y="5543720"/>
                </a:moveTo>
                <a:cubicBezTo>
                  <a:pt x="3583004" y="5543720"/>
                  <a:pt x="3584625" y="5545340"/>
                  <a:pt x="3584625" y="5547340"/>
                </a:cubicBezTo>
                <a:cubicBezTo>
                  <a:pt x="3584625" y="5549339"/>
                  <a:pt x="3583004" y="5550960"/>
                  <a:pt x="3581005" y="5550960"/>
                </a:cubicBezTo>
                <a:cubicBezTo>
                  <a:pt x="3579005" y="5550960"/>
                  <a:pt x="3577385" y="5549339"/>
                  <a:pt x="3577385" y="5547340"/>
                </a:cubicBezTo>
                <a:cubicBezTo>
                  <a:pt x="3577385" y="5545340"/>
                  <a:pt x="3579005" y="5543720"/>
                  <a:pt x="3581005" y="5543720"/>
                </a:cubicBezTo>
                <a:close/>
                <a:moveTo>
                  <a:pt x="2738926" y="5543720"/>
                </a:moveTo>
                <a:cubicBezTo>
                  <a:pt x="2740925" y="5543720"/>
                  <a:pt x="2742546" y="5545340"/>
                  <a:pt x="2742546" y="5547340"/>
                </a:cubicBezTo>
                <a:cubicBezTo>
                  <a:pt x="2742546" y="5549339"/>
                  <a:pt x="2740925" y="5550960"/>
                  <a:pt x="2738926" y="5550960"/>
                </a:cubicBezTo>
                <a:cubicBezTo>
                  <a:pt x="2736927" y="5550960"/>
                  <a:pt x="2735306" y="5549339"/>
                  <a:pt x="2735306" y="5547340"/>
                </a:cubicBezTo>
                <a:cubicBezTo>
                  <a:pt x="2735306" y="5545340"/>
                  <a:pt x="2736927" y="5543720"/>
                  <a:pt x="2738926" y="5543720"/>
                </a:cubicBezTo>
                <a:close/>
                <a:moveTo>
                  <a:pt x="5159550" y="5541113"/>
                </a:moveTo>
                <a:cubicBezTo>
                  <a:pt x="5175477" y="5541113"/>
                  <a:pt x="5188389" y="5554024"/>
                  <a:pt x="5188389" y="5569951"/>
                </a:cubicBezTo>
                <a:cubicBezTo>
                  <a:pt x="5188389" y="5585878"/>
                  <a:pt x="5175477" y="5598789"/>
                  <a:pt x="5159550" y="5598789"/>
                </a:cubicBezTo>
                <a:cubicBezTo>
                  <a:pt x="5143623" y="5598789"/>
                  <a:pt x="5130712" y="5585878"/>
                  <a:pt x="5130712" y="5569951"/>
                </a:cubicBezTo>
                <a:cubicBezTo>
                  <a:pt x="5130712" y="5554024"/>
                  <a:pt x="5143623" y="5541113"/>
                  <a:pt x="5159550" y="5541113"/>
                </a:cubicBezTo>
                <a:close/>
                <a:moveTo>
                  <a:pt x="1160381" y="5541113"/>
                </a:moveTo>
                <a:cubicBezTo>
                  <a:pt x="1176308" y="5541113"/>
                  <a:pt x="1189219" y="5554024"/>
                  <a:pt x="1189219" y="5569951"/>
                </a:cubicBezTo>
                <a:cubicBezTo>
                  <a:pt x="1189219" y="5585878"/>
                  <a:pt x="1176308" y="5598789"/>
                  <a:pt x="1160381" y="5598789"/>
                </a:cubicBezTo>
                <a:cubicBezTo>
                  <a:pt x="1144454" y="5598789"/>
                  <a:pt x="1131543" y="5585878"/>
                  <a:pt x="1131543" y="5569951"/>
                </a:cubicBezTo>
                <a:cubicBezTo>
                  <a:pt x="1131543" y="5554024"/>
                  <a:pt x="1144454" y="5541113"/>
                  <a:pt x="1160381" y="5541113"/>
                </a:cubicBezTo>
                <a:close/>
                <a:moveTo>
                  <a:pt x="4664967" y="5536277"/>
                </a:moveTo>
                <a:cubicBezTo>
                  <a:pt x="4675144" y="5536277"/>
                  <a:pt x="4683395" y="5544527"/>
                  <a:pt x="4683395" y="5554704"/>
                </a:cubicBezTo>
                <a:cubicBezTo>
                  <a:pt x="4683395" y="5564881"/>
                  <a:pt x="4675145" y="5573131"/>
                  <a:pt x="4664967" y="5573131"/>
                </a:cubicBezTo>
                <a:cubicBezTo>
                  <a:pt x="4654790" y="5573131"/>
                  <a:pt x="4646540" y="5564881"/>
                  <a:pt x="4646540" y="5554704"/>
                </a:cubicBezTo>
                <a:cubicBezTo>
                  <a:pt x="4646540" y="5544527"/>
                  <a:pt x="4654790" y="5536277"/>
                  <a:pt x="4664967" y="5536277"/>
                </a:cubicBezTo>
                <a:close/>
                <a:moveTo>
                  <a:pt x="1654963" y="5536277"/>
                </a:moveTo>
                <a:cubicBezTo>
                  <a:pt x="1665140" y="5536277"/>
                  <a:pt x="1673391" y="5544527"/>
                  <a:pt x="1673391" y="5554704"/>
                </a:cubicBezTo>
                <a:cubicBezTo>
                  <a:pt x="1673391" y="5564881"/>
                  <a:pt x="1665140" y="5573131"/>
                  <a:pt x="1654963" y="5573131"/>
                </a:cubicBezTo>
                <a:cubicBezTo>
                  <a:pt x="1644786" y="5573131"/>
                  <a:pt x="1636536" y="5564881"/>
                  <a:pt x="1636536" y="5554704"/>
                </a:cubicBezTo>
                <a:cubicBezTo>
                  <a:pt x="1636536" y="5544527"/>
                  <a:pt x="1644786" y="5536277"/>
                  <a:pt x="1654963" y="5536277"/>
                </a:cubicBezTo>
                <a:close/>
                <a:moveTo>
                  <a:pt x="3684760" y="5523082"/>
                </a:moveTo>
                <a:cubicBezTo>
                  <a:pt x="3686759" y="5523082"/>
                  <a:pt x="3688380" y="5524703"/>
                  <a:pt x="3688380" y="5526702"/>
                </a:cubicBezTo>
                <a:cubicBezTo>
                  <a:pt x="3688380" y="5528702"/>
                  <a:pt x="3686759" y="5530322"/>
                  <a:pt x="3684760" y="5530322"/>
                </a:cubicBezTo>
                <a:cubicBezTo>
                  <a:pt x="3682761" y="5530322"/>
                  <a:pt x="3681140" y="5528702"/>
                  <a:pt x="3681140" y="5526702"/>
                </a:cubicBezTo>
                <a:cubicBezTo>
                  <a:pt x="3681140" y="5524703"/>
                  <a:pt x="3682761" y="5523082"/>
                  <a:pt x="3684760" y="5523082"/>
                </a:cubicBezTo>
                <a:close/>
                <a:moveTo>
                  <a:pt x="2635171" y="5523082"/>
                </a:moveTo>
                <a:cubicBezTo>
                  <a:pt x="2637170" y="5523082"/>
                  <a:pt x="2638791" y="5524703"/>
                  <a:pt x="2638791" y="5526702"/>
                </a:cubicBezTo>
                <a:cubicBezTo>
                  <a:pt x="2638791" y="5528702"/>
                  <a:pt x="2637170" y="5530322"/>
                  <a:pt x="2635171" y="5530322"/>
                </a:cubicBezTo>
                <a:cubicBezTo>
                  <a:pt x="2633171" y="5530322"/>
                  <a:pt x="2631551" y="5528702"/>
                  <a:pt x="2631551" y="5526702"/>
                </a:cubicBezTo>
                <a:cubicBezTo>
                  <a:pt x="2631551" y="5524703"/>
                  <a:pt x="2633171" y="5523082"/>
                  <a:pt x="2635171" y="5523082"/>
                </a:cubicBezTo>
                <a:close/>
                <a:moveTo>
                  <a:pt x="5025935" y="5523008"/>
                </a:moveTo>
                <a:cubicBezTo>
                  <a:pt x="5039649" y="5523008"/>
                  <a:pt x="5050766" y="5534125"/>
                  <a:pt x="5050766" y="5547839"/>
                </a:cubicBezTo>
                <a:cubicBezTo>
                  <a:pt x="5050766" y="5561553"/>
                  <a:pt x="5039649" y="5572670"/>
                  <a:pt x="5025935" y="5572670"/>
                </a:cubicBezTo>
                <a:cubicBezTo>
                  <a:pt x="5012221" y="5572670"/>
                  <a:pt x="5001104" y="5561553"/>
                  <a:pt x="5001104" y="5547839"/>
                </a:cubicBezTo>
                <a:cubicBezTo>
                  <a:pt x="5001104" y="5534125"/>
                  <a:pt x="5012221" y="5523008"/>
                  <a:pt x="5025935" y="5523008"/>
                </a:cubicBezTo>
                <a:close/>
                <a:moveTo>
                  <a:pt x="1293996" y="5523008"/>
                </a:moveTo>
                <a:cubicBezTo>
                  <a:pt x="1307710" y="5523008"/>
                  <a:pt x="1318827" y="5534125"/>
                  <a:pt x="1318827" y="5547839"/>
                </a:cubicBezTo>
                <a:cubicBezTo>
                  <a:pt x="1318827" y="5561553"/>
                  <a:pt x="1307710" y="5572670"/>
                  <a:pt x="1293996" y="5572670"/>
                </a:cubicBezTo>
                <a:cubicBezTo>
                  <a:pt x="1280282" y="5572670"/>
                  <a:pt x="1269165" y="5561553"/>
                  <a:pt x="1269165" y="5547839"/>
                </a:cubicBezTo>
                <a:cubicBezTo>
                  <a:pt x="1269165" y="5534125"/>
                  <a:pt x="1280282" y="5523008"/>
                  <a:pt x="1293996" y="5523008"/>
                </a:cubicBezTo>
                <a:close/>
                <a:moveTo>
                  <a:pt x="4286023" y="5520919"/>
                </a:moveTo>
                <a:cubicBezTo>
                  <a:pt x="4292487" y="5520919"/>
                  <a:pt x="4297728" y="5526159"/>
                  <a:pt x="4297728" y="5532624"/>
                </a:cubicBezTo>
                <a:cubicBezTo>
                  <a:pt x="4297728" y="5539088"/>
                  <a:pt x="4292487" y="5544328"/>
                  <a:pt x="4286023" y="5544328"/>
                </a:cubicBezTo>
                <a:cubicBezTo>
                  <a:pt x="4279558" y="5544328"/>
                  <a:pt x="4274318" y="5539088"/>
                  <a:pt x="4274318" y="5532624"/>
                </a:cubicBezTo>
                <a:cubicBezTo>
                  <a:pt x="4274318" y="5526159"/>
                  <a:pt x="4279558" y="5520919"/>
                  <a:pt x="4286023" y="5520919"/>
                </a:cubicBezTo>
                <a:close/>
                <a:moveTo>
                  <a:pt x="2033908" y="5520919"/>
                </a:moveTo>
                <a:cubicBezTo>
                  <a:pt x="2040372" y="5520919"/>
                  <a:pt x="2045612" y="5526159"/>
                  <a:pt x="2045612" y="5532624"/>
                </a:cubicBezTo>
                <a:cubicBezTo>
                  <a:pt x="2045612" y="5539088"/>
                  <a:pt x="2040372" y="5544328"/>
                  <a:pt x="2033908" y="5544328"/>
                </a:cubicBezTo>
                <a:cubicBezTo>
                  <a:pt x="2027443" y="5544328"/>
                  <a:pt x="2022203" y="5539088"/>
                  <a:pt x="2022203" y="5532624"/>
                </a:cubicBezTo>
                <a:cubicBezTo>
                  <a:pt x="2022203" y="5526159"/>
                  <a:pt x="2027443" y="5520919"/>
                  <a:pt x="2033908" y="5520919"/>
                </a:cubicBezTo>
                <a:close/>
                <a:moveTo>
                  <a:pt x="4040353" y="5519269"/>
                </a:moveTo>
                <a:cubicBezTo>
                  <a:pt x="4044511" y="5519269"/>
                  <a:pt x="4047882" y="5522640"/>
                  <a:pt x="4047882" y="5526798"/>
                </a:cubicBezTo>
                <a:cubicBezTo>
                  <a:pt x="4047882" y="5530957"/>
                  <a:pt x="4044511" y="5534327"/>
                  <a:pt x="4040353" y="5534327"/>
                </a:cubicBezTo>
                <a:cubicBezTo>
                  <a:pt x="4036195" y="5534327"/>
                  <a:pt x="4032824" y="5530957"/>
                  <a:pt x="4032824" y="5526798"/>
                </a:cubicBezTo>
                <a:cubicBezTo>
                  <a:pt x="4032824" y="5522640"/>
                  <a:pt x="4036195" y="5519269"/>
                  <a:pt x="4040353" y="5519269"/>
                </a:cubicBezTo>
                <a:close/>
                <a:moveTo>
                  <a:pt x="2279578" y="5519269"/>
                </a:moveTo>
                <a:cubicBezTo>
                  <a:pt x="2283736" y="5519269"/>
                  <a:pt x="2287107" y="5522640"/>
                  <a:pt x="2287107" y="5526798"/>
                </a:cubicBezTo>
                <a:cubicBezTo>
                  <a:pt x="2287107" y="5530957"/>
                  <a:pt x="2283736" y="5534327"/>
                  <a:pt x="2279578" y="5534327"/>
                </a:cubicBezTo>
                <a:cubicBezTo>
                  <a:pt x="2275420" y="5534327"/>
                  <a:pt x="2272049" y="5530957"/>
                  <a:pt x="2272049" y="5526798"/>
                </a:cubicBezTo>
                <a:cubicBezTo>
                  <a:pt x="2272049" y="5522640"/>
                  <a:pt x="2275420" y="5519269"/>
                  <a:pt x="2279578" y="5519269"/>
                </a:cubicBezTo>
                <a:close/>
                <a:moveTo>
                  <a:pt x="4523842" y="5506591"/>
                </a:moveTo>
                <a:cubicBezTo>
                  <a:pt x="4532247" y="5506591"/>
                  <a:pt x="4539061" y="5513406"/>
                  <a:pt x="4539061" y="5521811"/>
                </a:cubicBezTo>
                <a:cubicBezTo>
                  <a:pt x="4539061" y="5530216"/>
                  <a:pt x="4532247" y="5537030"/>
                  <a:pt x="4523842" y="5537030"/>
                </a:cubicBezTo>
                <a:cubicBezTo>
                  <a:pt x="4515436" y="5537030"/>
                  <a:pt x="4508622" y="5530216"/>
                  <a:pt x="4508622" y="5521811"/>
                </a:cubicBezTo>
                <a:cubicBezTo>
                  <a:pt x="4508622" y="5513406"/>
                  <a:pt x="4515436" y="5506591"/>
                  <a:pt x="4523842" y="5506591"/>
                </a:cubicBezTo>
                <a:close/>
                <a:moveTo>
                  <a:pt x="1796089" y="5506591"/>
                </a:moveTo>
                <a:cubicBezTo>
                  <a:pt x="1804494" y="5506591"/>
                  <a:pt x="1811308" y="5513406"/>
                  <a:pt x="1811308" y="5521811"/>
                </a:cubicBezTo>
                <a:cubicBezTo>
                  <a:pt x="1811308" y="5530216"/>
                  <a:pt x="1804494" y="5537030"/>
                  <a:pt x="1796089" y="5537030"/>
                </a:cubicBezTo>
                <a:cubicBezTo>
                  <a:pt x="1787683" y="5537030"/>
                  <a:pt x="1780869" y="5530216"/>
                  <a:pt x="1780869" y="5521811"/>
                </a:cubicBezTo>
                <a:cubicBezTo>
                  <a:pt x="1780869" y="5513406"/>
                  <a:pt x="1787683" y="5506591"/>
                  <a:pt x="1796089" y="5506591"/>
                </a:cubicBezTo>
                <a:close/>
                <a:moveTo>
                  <a:pt x="4890611" y="5501836"/>
                </a:moveTo>
                <a:cubicBezTo>
                  <a:pt x="4902597" y="5501836"/>
                  <a:pt x="4912313" y="5511552"/>
                  <a:pt x="4912313" y="5523538"/>
                </a:cubicBezTo>
                <a:cubicBezTo>
                  <a:pt x="4912313" y="5535524"/>
                  <a:pt x="4902597" y="5545240"/>
                  <a:pt x="4890611" y="5545240"/>
                </a:cubicBezTo>
                <a:cubicBezTo>
                  <a:pt x="4878625" y="5545240"/>
                  <a:pt x="4868909" y="5535524"/>
                  <a:pt x="4868909" y="5523538"/>
                </a:cubicBezTo>
                <a:cubicBezTo>
                  <a:pt x="4868909" y="5511552"/>
                  <a:pt x="4878625" y="5501836"/>
                  <a:pt x="4890611" y="5501836"/>
                </a:cubicBezTo>
                <a:close/>
                <a:moveTo>
                  <a:pt x="1429319" y="5501836"/>
                </a:moveTo>
                <a:cubicBezTo>
                  <a:pt x="1441305" y="5501836"/>
                  <a:pt x="1451022" y="5511552"/>
                  <a:pt x="1451022" y="5523538"/>
                </a:cubicBezTo>
                <a:cubicBezTo>
                  <a:pt x="1451022" y="5535524"/>
                  <a:pt x="1441305" y="5545240"/>
                  <a:pt x="1429319" y="5545240"/>
                </a:cubicBezTo>
                <a:cubicBezTo>
                  <a:pt x="1417333" y="5545240"/>
                  <a:pt x="1407617" y="5535524"/>
                  <a:pt x="1407617" y="5523538"/>
                </a:cubicBezTo>
                <a:cubicBezTo>
                  <a:pt x="1407617" y="5511552"/>
                  <a:pt x="1417333" y="5501836"/>
                  <a:pt x="1429319" y="5501836"/>
                </a:cubicBezTo>
                <a:close/>
                <a:moveTo>
                  <a:pt x="3787516" y="5498383"/>
                </a:moveTo>
                <a:cubicBezTo>
                  <a:pt x="3789269" y="5498383"/>
                  <a:pt x="3790691" y="5499804"/>
                  <a:pt x="3790691" y="5501558"/>
                </a:cubicBezTo>
                <a:cubicBezTo>
                  <a:pt x="3790691" y="5503311"/>
                  <a:pt x="3789269" y="5504733"/>
                  <a:pt x="3787516" y="5504733"/>
                </a:cubicBezTo>
                <a:cubicBezTo>
                  <a:pt x="3785762" y="5504733"/>
                  <a:pt x="3784341" y="5503311"/>
                  <a:pt x="3784341" y="5501558"/>
                </a:cubicBezTo>
                <a:cubicBezTo>
                  <a:pt x="3784341" y="5499804"/>
                  <a:pt x="3785762" y="5498383"/>
                  <a:pt x="3787516" y="5498383"/>
                </a:cubicBezTo>
                <a:close/>
                <a:moveTo>
                  <a:pt x="2532415" y="5498383"/>
                </a:moveTo>
                <a:cubicBezTo>
                  <a:pt x="2534168" y="5498383"/>
                  <a:pt x="2535589" y="5499804"/>
                  <a:pt x="2535589" y="5501558"/>
                </a:cubicBezTo>
                <a:cubicBezTo>
                  <a:pt x="2535589" y="5503311"/>
                  <a:pt x="2534168" y="5504733"/>
                  <a:pt x="2532415" y="5504733"/>
                </a:cubicBezTo>
                <a:cubicBezTo>
                  <a:pt x="2530661" y="5504733"/>
                  <a:pt x="2529240" y="5503311"/>
                  <a:pt x="2529240" y="5501558"/>
                </a:cubicBezTo>
                <a:cubicBezTo>
                  <a:pt x="2529240" y="5499804"/>
                  <a:pt x="2530661" y="5498383"/>
                  <a:pt x="2532415" y="5498383"/>
                </a:cubicBezTo>
                <a:close/>
                <a:moveTo>
                  <a:pt x="4138712" y="5480325"/>
                </a:moveTo>
                <a:cubicBezTo>
                  <a:pt x="4142870" y="5480325"/>
                  <a:pt x="4146241" y="5483695"/>
                  <a:pt x="4146241" y="5487854"/>
                </a:cubicBezTo>
                <a:cubicBezTo>
                  <a:pt x="4146241" y="5492012"/>
                  <a:pt x="4142870" y="5495383"/>
                  <a:pt x="4138712" y="5495383"/>
                </a:cubicBezTo>
                <a:cubicBezTo>
                  <a:pt x="4134554" y="5495383"/>
                  <a:pt x="4131183" y="5492012"/>
                  <a:pt x="4131183" y="5487854"/>
                </a:cubicBezTo>
                <a:cubicBezTo>
                  <a:pt x="4131183" y="5483695"/>
                  <a:pt x="4134554" y="5480325"/>
                  <a:pt x="4138712" y="5480325"/>
                </a:cubicBezTo>
                <a:close/>
                <a:moveTo>
                  <a:pt x="2181218" y="5480250"/>
                </a:moveTo>
                <a:cubicBezTo>
                  <a:pt x="2185418" y="5480250"/>
                  <a:pt x="2188822" y="5483654"/>
                  <a:pt x="2188822" y="5487854"/>
                </a:cubicBezTo>
                <a:cubicBezTo>
                  <a:pt x="2188822" y="5492054"/>
                  <a:pt x="2185418" y="5495458"/>
                  <a:pt x="2181218" y="5495458"/>
                </a:cubicBezTo>
                <a:cubicBezTo>
                  <a:pt x="2177019" y="5495458"/>
                  <a:pt x="2173614" y="5492054"/>
                  <a:pt x="2173614" y="5487854"/>
                </a:cubicBezTo>
                <a:cubicBezTo>
                  <a:pt x="2173614" y="5483654"/>
                  <a:pt x="2177019" y="5480250"/>
                  <a:pt x="2181218" y="5480250"/>
                </a:cubicBezTo>
                <a:close/>
                <a:moveTo>
                  <a:pt x="4753474" y="5478328"/>
                </a:moveTo>
                <a:cubicBezTo>
                  <a:pt x="4763651" y="5478328"/>
                  <a:pt x="4771901" y="5486578"/>
                  <a:pt x="4771901" y="5496755"/>
                </a:cubicBezTo>
                <a:cubicBezTo>
                  <a:pt x="4771901" y="5506932"/>
                  <a:pt x="4763651" y="5515182"/>
                  <a:pt x="4753474" y="5515182"/>
                </a:cubicBezTo>
                <a:cubicBezTo>
                  <a:pt x="4743297" y="5515182"/>
                  <a:pt x="4735047" y="5506932"/>
                  <a:pt x="4735047" y="5496755"/>
                </a:cubicBezTo>
                <a:cubicBezTo>
                  <a:pt x="4735047" y="5486578"/>
                  <a:pt x="4743297" y="5478328"/>
                  <a:pt x="4753474" y="5478328"/>
                </a:cubicBezTo>
                <a:close/>
                <a:moveTo>
                  <a:pt x="1566456" y="5478328"/>
                </a:moveTo>
                <a:cubicBezTo>
                  <a:pt x="1576633" y="5478328"/>
                  <a:pt x="1584884" y="5486578"/>
                  <a:pt x="1584884" y="5496755"/>
                </a:cubicBezTo>
                <a:cubicBezTo>
                  <a:pt x="1584884" y="5506932"/>
                  <a:pt x="1576633" y="5515182"/>
                  <a:pt x="1566456" y="5515182"/>
                </a:cubicBezTo>
                <a:cubicBezTo>
                  <a:pt x="1556279" y="5515182"/>
                  <a:pt x="1548029" y="5506932"/>
                  <a:pt x="1548029" y="5496755"/>
                </a:cubicBezTo>
                <a:cubicBezTo>
                  <a:pt x="1548029" y="5486578"/>
                  <a:pt x="1556279" y="5478328"/>
                  <a:pt x="1566456" y="5478328"/>
                </a:cubicBezTo>
                <a:close/>
                <a:moveTo>
                  <a:pt x="4380666" y="5473652"/>
                </a:moveTo>
                <a:cubicBezTo>
                  <a:pt x="4387130" y="5473652"/>
                  <a:pt x="4392371" y="5478893"/>
                  <a:pt x="4392371" y="5485357"/>
                </a:cubicBezTo>
                <a:cubicBezTo>
                  <a:pt x="4392371" y="5491821"/>
                  <a:pt x="4387130" y="5497061"/>
                  <a:pt x="4380666" y="5497061"/>
                </a:cubicBezTo>
                <a:cubicBezTo>
                  <a:pt x="4374201" y="5497061"/>
                  <a:pt x="4368961" y="5491821"/>
                  <a:pt x="4368961" y="5485357"/>
                </a:cubicBezTo>
                <a:cubicBezTo>
                  <a:pt x="4368961" y="5478893"/>
                  <a:pt x="4374201" y="5473652"/>
                  <a:pt x="4380666" y="5473652"/>
                </a:cubicBezTo>
                <a:close/>
                <a:moveTo>
                  <a:pt x="1939266" y="5473652"/>
                </a:moveTo>
                <a:cubicBezTo>
                  <a:pt x="1945730" y="5473652"/>
                  <a:pt x="1950970" y="5478893"/>
                  <a:pt x="1950970" y="5485357"/>
                </a:cubicBezTo>
                <a:cubicBezTo>
                  <a:pt x="1950970" y="5491821"/>
                  <a:pt x="1945730" y="5497061"/>
                  <a:pt x="1939266" y="5497061"/>
                </a:cubicBezTo>
                <a:cubicBezTo>
                  <a:pt x="1932801" y="5497061"/>
                  <a:pt x="1927561" y="5491821"/>
                  <a:pt x="1927561" y="5485357"/>
                </a:cubicBezTo>
                <a:cubicBezTo>
                  <a:pt x="1927561" y="5478893"/>
                  <a:pt x="1932801" y="5473652"/>
                  <a:pt x="1939266" y="5473652"/>
                </a:cubicBezTo>
                <a:close/>
                <a:moveTo>
                  <a:pt x="5239819" y="5472203"/>
                </a:moveTo>
                <a:cubicBezTo>
                  <a:pt x="5255746" y="5472203"/>
                  <a:pt x="5268657" y="5485114"/>
                  <a:pt x="5268657" y="5501041"/>
                </a:cubicBezTo>
                <a:cubicBezTo>
                  <a:pt x="5268657" y="5516968"/>
                  <a:pt x="5255746" y="5529880"/>
                  <a:pt x="5239819" y="5529880"/>
                </a:cubicBezTo>
                <a:cubicBezTo>
                  <a:pt x="5223892" y="5529880"/>
                  <a:pt x="5210981" y="5516968"/>
                  <a:pt x="5210981" y="5501041"/>
                </a:cubicBezTo>
                <a:cubicBezTo>
                  <a:pt x="5210981" y="5485114"/>
                  <a:pt x="5223892" y="5472203"/>
                  <a:pt x="5239819" y="5472203"/>
                </a:cubicBezTo>
                <a:close/>
                <a:moveTo>
                  <a:pt x="1080111" y="5472203"/>
                </a:moveTo>
                <a:cubicBezTo>
                  <a:pt x="1096038" y="5472203"/>
                  <a:pt x="1108950" y="5485114"/>
                  <a:pt x="1108950" y="5501041"/>
                </a:cubicBezTo>
                <a:cubicBezTo>
                  <a:pt x="1108950" y="5516968"/>
                  <a:pt x="1096038" y="5529880"/>
                  <a:pt x="1080111" y="5529880"/>
                </a:cubicBezTo>
                <a:cubicBezTo>
                  <a:pt x="1064184" y="5529880"/>
                  <a:pt x="1051273" y="5516968"/>
                  <a:pt x="1051273" y="5501041"/>
                </a:cubicBezTo>
                <a:cubicBezTo>
                  <a:pt x="1051273" y="5485114"/>
                  <a:pt x="1064184" y="5472203"/>
                  <a:pt x="1080111" y="5472203"/>
                </a:cubicBezTo>
                <a:close/>
                <a:moveTo>
                  <a:pt x="3889078" y="5468336"/>
                </a:moveTo>
                <a:cubicBezTo>
                  <a:pt x="3891077" y="5468336"/>
                  <a:pt x="3892698" y="5469956"/>
                  <a:pt x="3892698" y="5471956"/>
                </a:cubicBezTo>
                <a:cubicBezTo>
                  <a:pt x="3892698" y="5473955"/>
                  <a:pt x="3891077" y="5475576"/>
                  <a:pt x="3889078" y="5475576"/>
                </a:cubicBezTo>
                <a:cubicBezTo>
                  <a:pt x="3887079" y="5475576"/>
                  <a:pt x="3885458" y="5473955"/>
                  <a:pt x="3885458" y="5471956"/>
                </a:cubicBezTo>
                <a:cubicBezTo>
                  <a:pt x="3885458" y="5469956"/>
                  <a:pt x="3887079" y="5468336"/>
                  <a:pt x="3889078" y="5468336"/>
                </a:cubicBezTo>
                <a:close/>
                <a:moveTo>
                  <a:pt x="2430853" y="5468336"/>
                </a:moveTo>
                <a:cubicBezTo>
                  <a:pt x="2432852" y="5468336"/>
                  <a:pt x="2434473" y="5469956"/>
                  <a:pt x="2434473" y="5471956"/>
                </a:cubicBezTo>
                <a:cubicBezTo>
                  <a:pt x="2434473" y="5473955"/>
                  <a:pt x="2432852" y="5475576"/>
                  <a:pt x="2430853" y="5475576"/>
                </a:cubicBezTo>
                <a:cubicBezTo>
                  <a:pt x="2428854" y="5475576"/>
                  <a:pt x="2427233" y="5473955"/>
                  <a:pt x="2427233" y="5471956"/>
                </a:cubicBezTo>
                <a:cubicBezTo>
                  <a:pt x="2427233" y="5469956"/>
                  <a:pt x="2428854" y="5468336"/>
                  <a:pt x="2430853" y="5468336"/>
                </a:cubicBezTo>
                <a:close/>
                <a:moveTo>
                  <a:pt x="5108149" y="5456432"/>
                </a:moveTo>
                <a:cubicBezTo>
                  <a:pt x="5121863" y="5456432"/>
                  <a:pt x="5132980" y="5467549"/>
                  <a:pt x="5132980" y="5481263"/>
                </a:cubicBezTo>
                <a:cubicBezTo>
                  <a:pt x="5132980" y="5494977"/>
                  <a:pt x="5121863" y="5506094"/>
                  <a:pt x="5108149" y="5506094"/>
                </a:cubicBezTo>
                <a:cubicBezTo>
                  <a:pt x="5094435" y="5506094"/>
                  <a:pt x="5083318" y="5494977"/>
                  <a:pt x="5083318" y="5481263"/>
                </a:cubicBezTo>
                <a:cubicBezTo>
                  <a:pt x="5083318" y="5467549"/>
                  <a:pt x="5094435" y="5456432"/>
                  <a:pt x="5108149" y="5456432"/>
                </a:cubicBezTo>
                <a:close/>
                <a:moveTo>
                  <a:pt x="1211782" y="5456371"/>
                </a:moveTo>
                <a:cubicBezTo>
                  <a:pt x="1225528" y="5456371"/>
                  <a:pt x="1236674" y="5467516"/>
                  <a:pt x="1236674" y="5481263"/>
                </a:cubicBezTo>
                <a:cubicBezTo>
                  <a:pt x="1236674" y="5495010"/>
                  <a:pt x="1225530" y="5506155"/>
                  <a:pt x="1211782" y="5506155"/>
                </a:cubicBezTo>
                <a:cubicBezTo>
                  <a:pt x="1198034" y="5506155"/>
                  <a:pt x="1186889" y="5495010"/>
                  <a:pt x="1186889" y="5481263"/>
                </a:cubicBezTo>
                <a:cubicBezTo>
                  <a:pt x="1186889" y="5467516"/>
                  <a:pt x="1198034" y="5456371"/>
                  <a:pt x="1211782" y="5456371"/>
                </a:cubicBezTo>
                <a:close/>
                <a:moveTo>
                  <a:pt x="4614416" y="5451930"/>
                </a:moveTo>
                <a:cubicBezTo>
                  <a:pt x="4622821" y="5451930"/>
                  <a:pt x="4629635" y="5458744"/>
                  <a:pt x="4629635" y="5467149"/>
                </a:cubicBezTo>
                <a:cubicBezTo>
                  <a:pt x="4629635" y="5475555"/>
                  <a:pt x="4622821" y="5482369"/>
                  <a:pt x="4614416" y="5482369"/>
                </a:cubicBezTo>
                <a:cubicBezTo>
                  <a:pt x="4606010" y="5482369"/>
                  <a:pt x="4599196" y="5475555"/>
                  <a:pt x="4599196" y="5467149"/>
                </a:cubicBezTo>
                <a:cubicBezTo>
                  <a:pt x="4599196" y="5458744"/>
                  <a:pt x="4606010" y="5451930"/>
                  <a:pt x="4614416" y="5451930"/>
                </a:cubicBezTo>
                <a:close/>
                <a:moveTo>
                  <a:pt x="1705516" y="5451930"/>
                </a:moveTo>
                <a:cubicBezTo>
                  <a:pt x="1713921" y="5451930"/>
                  <a:pt x="1720735" y="5458744"/>
                  <a:pt x="1720735" y="5467149"/>
                </a:cubicBezTo>
                <a:cubicBezTo>
                  <a:pt x="1720735" y="5475555"/>
                  <a:pt x="1713921" y="5482369"/>
                  <a:pt x="1705516" y="5482369"/>
                </a:cubicBezTo>
                <a:cubicBezTo>
                  <a:pt x="1697110" y="5482369"/>
                  <a:pt x="1690296" y="5475555"/>
                  <a:pt x="1690296" y="5467149"/>
                </a:cubicBezTo>
                <a:cubicBezTo>
                  <a:pt x="1690296" y="5458744"/>
                  <a:pt x="1697110" y="5451930"/>
                  <a:pt x="1705516" y="5451930"/>
                </a:cubicBezTo>
                <a:close/>
                <a:moveTo>
                  <a:pt x="4974831" y="5437814"/>
                </a:moveTo>
                <a:cubicBezTo>
                  <a:pt x="4986817" y="5437814"/>
                  <a:pt x="4996533" y="5447530"/>
                  <a:pt x="4996533" y="5459516"/>
                </a:cubicBezTo>
                <a:cubicBezTo>
                  <a:pt x="4996533" y="5471502"/>
                  <a:pt x="4986817" y="5481218"/>
                  <a:pt x="4974831" y="5481218"/>
                </a:cubicBezTo>
                <a:cubicBezTo>
                  <a:pt x="4962845" y="5481218"/>
                  <a:pt x="4953128" y="5471502"/>
                  <a:pt x="4953128" y="5459516"/>
                </a:cubicBezTo>
                <a:cubicBezTo>
                  <a:pt x="4953128" y="5447530"/>
                  <a:pt x="4962845" y="5437814"/>
                  <a:pt x="4974831" y="5437814"/>
                </a:cubicBezTo>
                <a:close/>
                <a:moveTo>
                  <a:pt x="1345100" y="5437814"/>
                </a:moveTo>
                <a:cubicBezTo>
                  <a:pt x="1357086" y="5437814"/>
                  <a:pt x="1366803" y="5447530"/>
                  <a:pt x="1366803" y="5459516"/>
                </a:cubicBezTo>
                <a:cubicBezTo>
                  <a:pt x="1366803" y="5471502"/>
                  <a:pt x="1357086" y="5481218"/>
                  <a:pt x="1345100" y="5481218"/>
                </a:cubicBezTo>
                <a:cubicBezTo>
                  <a:pt x="1333114" y="5481218"/>
                  <a:pt x="1323398" y="5471502"/>
                  <a:pt x="1323398" y="5459516"/>
                </a:cubicBezTo>
                <a:cubicBezTo>
                  <a:pt x="1323398" y="5447530"/>
                  <a:pt x="1333114" y="5437814"/>
                  <a:pt x="1345100" y="5437814"/>
                </a:cubicBezTo>
                <a:close/>
                <a:moveTo>
                  <a:pt x="4235355" y="5437297"/>
                </a:moveTo>
                <a:cubicBezTo>
                  <a:pt x="4239513" y="5437297"/>
                  <a:pt x="4242884" y="5440668"/>
                  <a:pt x="4242884" y="5444826"/>
                </a:cubicBezTo>
                <a:cubicBezTo>
                  <a:pt x="4242884" y="5448985"/>
                  <a:pt x="4239513" y="5452356"/>
                  <a:pt x="4235355" y="5452356"/>
                </a:cubicBezTo>
                <a:cubicBezTo>
                  <a:pt x="4231197" y="5452356"/>
                  <a:pt x="4227826" y="5448985"/>
                  <a:pt x="4227826" y="5444826"/>
                </a:cubicBezTo>
                <a:cubicBezTo>
                  <a:pt x="4227826" y="5440668"/>
                  <a:pt x="4231197" y="5437297"/>
                  <a:pt x="4235355" y="5437297"/>
                </a:cubicBezTo>
                <a:close/>
                <a:moveTo>
                  <a:pt x="2084576" y="5437297"/>
                </a:moveTo>
                <a:cubicBezTo>
                  <a:pt x="2088734" y="5437297"/>
                  <a:pt x="2092105" y="5440668"/>
                  <a:pt x="2092105" y="5444826"/>
                </a:cubicBezTo>
                <a:cubicBezTo>
                  <a:pt x="2092105" y="5448985"/>
                  <a:pt x="2088734" y="5452356"/>
                  <a:pt x="2084576" y="5452356"/>
                </a:cubicBezTo>
                <a:cubicBezTo>
                  <a:pt x="2080418" y="5452356"/>
                  <a:pt x="2077047" y="5448985"/>
                  <a:pt x="2077047" y="5444826"/>
                </a:cubicBezTo>
                <a:cubicBezTo>
                  <a:pt x="2077047" y="5440668"/>
                  <a:pt x="2080418" y="5437297"/>
                  <a:pt x="2084576" y="5437297"/>
                </a:cubicBezTo>
                <a:close/>
                <a:moveTo>
                  <a:pt x="3989251" y="5434246"/>
                </a:moveTo>
                <a:cubicBezTo>
                  <a:pt x="3991298" y="5434246"/>
                  <a:pt x="3992957" y="5435905"/>
                  <a:pt x="3992957" y="5437951"/>
                </a:cubicBezTo>
                <a:cubicBezTo>
                  <a:pt x="3992957" y="5439997"/>
                  <a:pt x="3991298" y="5441657"/>
                  <a:pt x="3989251" y="5441657"/>
                </a:cubicBezTo>
                <a:cubicBezTo>
                  <a:pt x="3987205" y="5441657"/>
                  <a:pt x="3985546" y="5439997"/>
                  <a:pt x="3985546" y="5437951"/>
                </a:cubicBezTo>
                <a:cubicBezTo>
                  <a:pt x="3985546" y="5435905"/>
                  <a:pt x="3987205" y="5434246"/>
                  <a:pt x="3989251" y="5434246"/>
                </a:cubicBezTo>
                <a:close/>
                <a:moveTo>
                  <a:pt x="2330679" y="5434246"/>
                </a:moveTo>
                <a:cubicBezTo>
                  <a:pt x="2332726" y="5434246"/>
                  <a:pt x="2334385" y="5435905"/>
                  <a:pt x="2334385" y="5437951"/>
                </a:cubicBezTo>
                <a:cubicBezTo>
                  <a:pt x="2334385" y="5439997"/>
                  <a:pt x="2332726" y="5441657"/>
                  <a:pt x="2330679" y="5441657"/>
                </a:cubicBezTo>
                <a:cubicBezTo>
                  <a:pt x="2328633" y="5441657"/>
                  <a:pt x="2326974" y="5439997"/>
                  <a:pt x="2326974" y="5437951"/>
                </a:cubicBezTo>
                <a:cubicBezTo>
                  <a:pt x="2326974" y="5435905"/>
                  <a:pt x="2328633" y="5434246"/>
                  <a:pt x="2330679" y="5434246"/>
                </a:cubicBezTo>
                <a:close/>
                <a:moveTo>
                  <a:pt x="4473328" y="5423042"/>
                </a:moveTo>
                <a:cubicBezTo>
                  <a:pt x="4479555" y="5423042"/>
                  <a:pt x="4484604" y="5428090"/>
                  <a:pt x="4484604" y="5434318"/>
                </a:cubicBezTo>
                <a:cubicBezTo>
                  <a:pt x="4484604" y="5440546"/>
                  <a:pt x="4479555" y="5445594"/>
                  <a:pt x="4473328" y="5445594"/>
                </a:cubicBezTo>
                <a:cubicBezTo>
                  <a:pt x="4467100" y="5445594"/>
                  <a:pt x="4462052" y="5440546"/>
                  <a:pt x="4462052" y="5434318"/>
                </a:cubicBezTo>
                <a:cubicBezTo>
                  <a:pt x="4462052" y="5428090"/>
                  <a:pt x="4467100" y="5423042"/>
                  <a:pt x="4473328" y="5423042"/>
                </a:cubicBezTo>
                <a:close/>
                <a:moveTo>
                  <a:pt x="1846603" y="5423042"/>
                </a:moveTo>
                <a:cubicBezTo>
                  <a:pt x="1852831" y="5423042"/>
                  <a:pt x="1857879" y="5428090"/>
                  <a:pt x="1857879" y="5434318"/>
                </a:cubicBezTo>
                <a:cubicBezTo>
                  <a:pt x="1857879" y="5440546"/>
                  <a:pt x="1852831" y="5445594"/>
                  <a:pt x="1846603" y="5445594"/>
                </a:cubicBezTo>
                <a:cubicBezTo>
                  <a:pt x="1840375" y="5445594"/>
                  <a:pt x="1835327" y="5440546"/>
                  <a:pt x="1835327" y="5434318"/>
                </a:cubicBezTo>
                <a:cubicBezTo>
                  <a:pt x="1835327" y="5428090"/>
                  <a:pt x="1840375" y="5423042"/>
                  <a:pt x="1846603" y="5423042"/>
                </a:cubicBezTo>
                <a:close/>
                <a:moveTo>
                  <a:pt x="4839753" y="5417175"/>
                </a:moveTo>
                <a:cubicBezTo>
                  <a:pt x="4849894" y="5417175"/>
                  <a:pt x="4858115" y="5425397"/>
                  <a:pt x="4858115" y="5435538"/>
                </a:cubicBezTo>
                <a:cubicBezTo>
                  <a:pt x="4858115" y="5445680"/>
                  <a:pt x="4849894" y="5453901"/>
                  <a:pt x="4839753" y="5453901"/>
                </a:cubicBezTo>
                <a:cubicBezTo>
                  <a:pt x="4829611" y="5453901"/>
                  <a:pt x="4821390" y="5445680"/>
                  <a:pt x="4821390" y="5435538"/>
                </a:cubicBezTo>
                <a:cubicBezTo>
                  <a:pt x="4821390" y="5425396"/>
                  <a:pt x="4829611" y="5417175"/>
                  <a:pt x="4839753" y="5417175"/>
                </a:cubicBezTo>
                <a:close/>
                <a:moveTo>
                  <a:pt x="1480178" y="5417175"/>
                </a:moveTo>
                <a:cubicBezTo>
                  <a:pt x="1490320" y="5417175"/>
                  <a:pt x="1498541" y="5425397"/>
                  <a:pt x="1498541" y="5435538"/>
                </a:cubicBezTo>
                <a:cubicBezTo>
                  <a:pt x="1498541" y="5445680"/>
                  <a:pt x="1490320" y="5453901"/>
                  <a:pt x="1480178" y="5453901"/>
                </a:cubicBezTo>
                <a:cubicBezTo>
                  <a:pt x="1470036" y="5453901"/>
                  <a:pt x="1461815" y="5445680"/>
                  <a:pt x="1461815" y="5435538"/>
                </a:cubicBezTo>
                <a:cubicBezTo>
                  <a:pt x="1461815" y="5425396"/>
                  <a:pt x="1470036" y="5417175"/>
                  <a:pt x="1480178" y="5417175"/>
                </a:cubicBezTo>
                <a:close/>
                <a:moveTo>
                  <a:pt x="5317716" y="5400622"/>
                </a:moveTo>
                <a:cubicBezTo>
                  <a:pt x="5333643" y="5400622"/>
                  <a:pt x="5346555" y="5413533"/>
                  <a:pt x="5346555" y="5429460"/>
                </a:cubicBezTo>
                <a:cubicBezTo>
                  <a:pt x="5346555" y="5445387"/>
                  <a:pt x="5333643" y="5458299"/>
                  <a:pt x="5317716" y="5458299"/>
                </a:cubicBezTo>
                <a:cubicBezTo>
                  <a:pt x="5301789" y="5458299"/>
                  <a:pt x="5288878" y="5445387"/>
                  <a:pt x="5288878" y="5429460"/>
                </a:cubicBezTo>
                <a:cubicBezTo>
                  <a:pt x="5288878" y="5413533"/>
                  <a:pt x="5301789" y="5400622"/>
                  <a:pt x="5317716" y="5400622"/>
                </a:cubicBezTo>
                <a:close/>
                <a:moveTo>
                  <a:pt x="1002214" y="5400622"/>
                </a:moveTo>
                <a:cubicBezTo>
                  <a:pt x="1018141" y="5400622"/>
                  <a:pt x="1031053" y="5413533"/>
                  <a:pt x="1031053" y="5429460"/>
                </a:cubicBezTo>
                <a:cubicBezTo>
                  <a:pt x="1031053" y="5445387"/>
                  <a:pt x="1018141" y="5458299"/>
                  <a:pt x="1002214" y="5458299"/>
                </a:cubicBezTo>
                <a:cubicBezTo>
                  <a:pt x="986287" y="5458299"/>
                  <a:pt x="973376" y="5445387"/>
                  <a:pt x="973376" y="5429460"/>
                </a:cubicBezTo>
                <a:cubicBezTo>
                  <a:pt x="973376" y="5413533"/>
                  <a:pt x="986287" y="5400622"/>
                  <a:pt x="1002214" y="5400622"/>
                </a:cubicBezTo>
                <a:close/>
                <a:moveTo>
                  <a:pt x="4087846" y="5395904"/>
                </a:moveTo>
                <a:cubicBezTo>
                  <a:pt x="4089893" y="5395904"/>
                  <a:pt x="4091552" y="5397563"/>
                  <a:pt x="4091552" y="5399609"/>
                </a:cubicBezTo>
                <a:cubicBezTo>
                  <a:pt x="4091552" y="5401656"/>
                  <a:pt x="4089893" y="5403315"/>
                  <a:pt x="4087846" y="5403315"/>
                </a:cubicBezTo>
                <a:cubicBezTo>
                  <a:pt x="4085800" y="5403315"/>
                  <a:pt x="4084141" y="5401656"/>
                  <a:pt x="4084141" y="5399609"/>
                </a:cubicBezTo>
                <a:cubicBezTo>
                  <a:pt x="4084141" y="5397563"/>
                  <a:pt x="4085800" y="5395904"/>
                  <a:pt x="4087846" y="5395904"/>
                </a:cubicBezTo>
                <a:close/>
                <a:moveTo>
                  <a:pt x="2232084" y="5395904"/>
                </a:moveTo>
                <a:cubicBezTo>
                  <a:pt x="2234131" y="5395904"/>
                  <a:pt x="2235790" y="5397563"/>
                  <a:pt x="2235790" y="5399609"/>
                </a:cubicBezTo>
                <a:cubicBezTo>
                  <a:pt x="2235790" y="5401656"/>
                  <a:pt x="2234131" y="5403315"/>
                  <a:pt x="2232084" y="5403315"/>
                </a:cubicBezTo>
                <a:cubicBezTo>
                  <a:pt x="2230038" y="5403315"/>
                  <a:pt x="2228379" y="5401656"/>
                  <a:pt x="2228379" y="5399609"/>
                </a:cubicBezTo>
                <a:cubicBezTo>
                  <a:pt x="2228379" y="5397563"/>
                  <a:pt x="2230038" y="5395904"/>
                  <a:pt x="2232084" y="5395904"/>
                </a:cubicBezTo>
                <a:close/>
                <a:moveTo>
                  <a:pt x="4702802" y="5393797"/>
                </a:moveTo>
                <a:cubicBezTo>
                  <a:pt x="4711207" y="5393797"/>
                  <a:pt x="4718021" y="5400612"/>
                  <a:pt x="4718021" y="5409017"/>
                </a:cubicBezTo>
                <a:cubicBezTo>
                  <a:pt x="4718021" y="5417422"/>
                  <a:pt x="4711207" y="5424236"/>
                  <a:pt x="4702802" y="5424236"/>
                </a:cubicBezTo>
                <a:cubicBezTo>
                  <a:pt x="4694396" y="5424236"/>
                  <a:pt x="4687582" y="5417422"/>
                  <a:pt x="4687582" y="5409017"/>
                </a:cubicBezTo>
                <a:cubicBezTo>
                  <a:pt x="4687582" y="5400612"/>
                  <a:pt x="4694396" y="5393797"/>
                  <a:pt x="4702802" y="5393797"/>
                </a:cubicBezTo>
                <a:close/>
                <a:moveTo>
                  <a:pt x="1617130" y="5393797"/>
                </a:moveTo>
                <a:cubicBezTo>
                  <a:pt x="1625535" y="5393797"/>
                  <a:pt x="1632349" y="5400612"/>
                  <a:pt x="1632349" y="5409017"/>
                </a:cubicBezTo>
                <a:cubicBezTo>
                  <a:pt x="1632349" y="5417422"/>
                  <a:pt x="1625535" y="5424236"/>
                  <a:pt x="1617130" y="5424236"/>
                </a:cubicBezTo>
                <a:cubicBezTo>
                  <a:pt x="1608724" y="5424236"/>
                  <a:pt x="1601910" y="5417422"/>
                  <a:pt x="1601910" y="5409017"/>
                </a:cubicBezTo>
                <a:cubicBezTo>
                  <a:pt x="1601910" y="5400612"/>
                  <a:pt x="1608724" y="5393797"/>
                  <a:pt x="1617130" y="5393797"/>
                </a:cubicBezTo>
                <a:close/>
                <a:moveTo>
                  <a:pt x="4330111" y="5390260"/>
                </a:moveTo>
                <a:cubicBezTo>
                  <a:pt x="4334269" y="5390260"/>
                  <a:pt x="4337640" y="5393631"/>
                  <a:pt x="4337640" y="5397789"/>
                </a:cubicBezTo>
                <a:cubicBezTo>
                  <a:pt x="4337640" y="5401948"/>
                  <a:pt x="4334269" y="5405319"/>
                  <a:pt x="4330111" y="5405319"/>
                </a:cubicBezTo>
                <a:cubicBezTo>
                  <a:pt x="4325953" y="5405319"/>
                  <a:pt x="4322582" y="5401948"/>
                  <a:pt x="4322582" y="5397789"/>
                </a:cubicBezTo>
                <a:cubicBezTo>
                  <a:pt x="4322582" y="5393631"/>
                  <a:pt x="4325953" y="5390260"/>
                  <a:pt x="4330111" y="5390260"/>
                </a:cubicBezTo>
                <a:close/>
                <a:moveTo>
                  <a:pt x="1989820" y="5390260"/>
                </a:moveTo>
                <a:cubicBezTo>
                  <a:pt x="1993978" y="5390260"/>
                  <a:pt x="1997349" y="5393631"/>
                  <a:pt x="1997349" y="5397789"/>
                </a:cubicBezTo>
                <a:cubicBezTo>
                  <a:pt x="1997349" y="5401948"/>
                  <a:pt x="1993978" y="5405319"/>
                  <a:pt x="1989820" y="5405319"/>
                </a:cubicBezTo>
                <a:cubicBezTo>
                  <a:pt x="1985662" y="5405319"/>
                  <a:pt x="1982291" y="5401948"/>
                  <a:pt x="1982291" y="5397789"/>
                </a:cubicBezTo>
                <a:cubicBezTo>
                  <a:pt x="1982291" y="5393631"/>
                  <a:pt x="1985662" y="5390260"/>
                  <a:pt x="1989820" y="5390260"/>
                </a:cubicBezTo>
                <a:close/>
                <a:moveTo>
                  <a:pt x="5187991" y="5387027"/>
                </a:moveTo>
                <a:cubicBezTo>
                  <a:pt x="5201705" y="5387027"/>
                  <a:pt x="5212822" y="5398144"/>
                  <a:pt x="5212822" y="5411858"/>
                </a:cubicBezTo>
                <a:cubicBezTo>
                  <a:pt x="5212822" y="5425572"/>
                  <a:pt x="5201705" y="5436689"/>
                  <a:pt x="5187991" y="5436689"/>
                </a:cubicBezTo>
                <a:cubicBezTo>
                  <a:pt x="5174278" y="5436689"/>
                  <a:pt x="5163160" y="5425572"/>
                  <a:pt x="5163160" y="5411858"/>
                </a:cubicBezTo>
                <a:cubicBezTo>
                  <a:pt x="5163160" y="5398144"/>
                  <a:pt x="5174278" y="5387027"/>
                  <a:pt x="5187991" y="5387027"/>
                </a:cubicBezTo>
                <a:close/>
                <a:moveTo>
                  <a:pt x="1131940" y="5386966"/>
                </a:moveTo>
                <a:cubicBezTo>
                  <a:pt x="1145687" y="5386966"/>
                  <a:pt x="1156833" y="5398110"/>
                  <a:pt x="1156833" y="5411858"/>
                </a:cubicBezTo>
                <a:cubicBezTo>
                  <a:pt x="1156833" y="5425605"/>
                  <a:pt x="1145688" y="5436750"/>
                  <a:pt x="1131940" y="5436750"/>
                </a:cubicBezTo>
                <a:cubicBezTo>
                  <a:pt x="1118193" y="5436750"/>
                  <a:pt x="1107049" y="5425605"/>
                  <a:pt x="1107049" y="5411858"/>
                </a:cubicBezTo>
                <a:cubicBezTo>
                  <a:pt x="1107049" y="5398110"/>
                  <a:pt x="1118192" y="5386966"/>
                  <a:pt x="1131940" y="5386966"/>
                </a:cubicBezTo>
                <a:close/>
                <a:moveTo>
                  <a:pt x="5056683" y="5370474"/>
                </a:moveTo>
                <a:cubicBezTo>
                  <a:pt x="5068846" y="5370474"/>
                  <a:pt x="5078706" y="5380333"/>
                  <a:pt x="5078706" y="5392497"/>
                </a:cubicBezTo>
                <a:cubicBezTo>
                  <a:pt x="5078706" y="5404659"/>
                  <a:pt x="5068847" y="5414520"/>
                  <a:pt x="5056683" y="5414520"/>
                </a:cubicBezTo>
                <a:cubicBezTo>
                  <a:pt x="5044521" y="5414520"/>
                  <a:pt x="5034660" y="5404660"/>
                  <a:pt x="5034660" y="5392497"/>
                </a:cubicBezTo>
                <a:cubicBezTo>
                  <a:pt x="5034660" y="5380334"/>
                  <a:pt x="5044520" y="5370474"/>
                  <a:pt x="5056683" y="5370474"/>
                </a:cubicBezTo>
                <a:close/>
                <a:moveTo>
                  <a:pt x="1263248" y="5370474"/>
                </a:moveTo>
                <a:cubicBezTo>
                  <a:pt x="1275411" y="5370474"/>
                  <a:pt x="1285271" y="5380333"/>
                  <a:pt x="1285271" y="5392497"/>
                </a:cubicBezTo>
                <a:cubicBezTo>
                  <a:pt x="1285271" y="5404659"/>
                  <a:pt x="1275411" y="5414520"/>
                  <a:pt x="1263248" y="5414520"/>
                </a:cubicBezTo>
                <a:cubicBezTo>
                  <a:pt x="1251086" y="5414520"/>
                  <a:pt x="1241225" y="5404660"/>
                  <a:pt x="1241225" y="5392497"/>
                </a:cubicBezTo>
                <a:cubicBezTo>
                  <a:pt x="1241225" y="5380334"/>
                  <a:pt x="1251086" y="5370474"/>
                  <a:pt x="1263248" y="5370474"/>
                </a:cubicBezTo>
                <a:close/>
                <a:moveTo>
                  <a:pt x="4563860" y="5367885"/>
                </a:moveTo>
                <a:cubicBezTo>
                  <a:pt x="4570324" y="5367885"/>
                  <a:pt x="4575564" y="5373126"/>
                  <a:pt x="4575564" y="5379590"/>
                </a:cubicBezTo>
                <a:cubicBezTo>
                  <a:pt x="4575564" y="5386054"/>
                  <a:pt x="4570324" y="5391294"/>
                  <a:pt x="4563860" y="5391294"/>
                </a:cubicBezTo>
                <a:cubicBezTo>
                  <a:pt x="4557395" y="5391294"/>
                  <a:pt x="4552155" y="5386054"/>
                  <a:pt x="4552155" y="5379590"/>
                </a:cubicBezTo>
                <a:cubicBezTo>
                  <a:pt x="4552155" y="5373126"/>
                  <a:pt x="4557395" y="5367885"/>
                  <a:pt x="4563860" y="5367885"/>
                </a:cubicBezTo>
                <a:close/>
                <a:moveTo>
                  <a:pt x="1756071" y="5367885"/>
                </a:moveTo>
                <a:cubicBezTo>
                  <a:pt x="1762535" y="5367885"/>
                  <a:pt x="1767775" y="5373126"/>
                  <a:pt x="1767775" y="5379590"/>
                </a:cubicBezTo>
                <a:cubicBezTo>
                  <a:pt x="1767775" y="5386054"/>
                  <a:pt x="1762535" y="5391294"/>
                  <a:pt x="1756071" y="5391294"/>
                </a:cubicBezTo>
                <a:cubicBezTo>
                  <a:pt x="1749606" y="5391294"/>
                  <a:pt x="1744366" y="5386054"/>
                  <a:pt x="1744366" y="5379590"/>
                </a:cubicBezTo>
                <a:cubicBezTo>
                  <a:pt x="1744366" y="5373126"/>
                  <a:pt x="1749606" y="5367885"/>
                  <a:pt x="1756071" y="5367885"/>
                </a:cubicBezTo>
                <a:close/>
                <a:moveTo>
                  <a:pt x="4184675" y="5353384"/>
                </a:moveTo>
                <a:cubicBezTo>
                  <a:pt x="4186674" y="5353384"/>
                  <a:pt x="4188295" y="5355005"/>
                  <a:pt x="4188295" y="5357004"/>
                </a:cubicBezTo>
                <a:cubicBezTo>
                  <a:pt x="4188295" y="5359003"/>
                  <a:pt x="4186674" y="5360624"/>
                  <a:pt x="4184675" y="5360624"/>
                </a:cubicBezTo>
                <a:cubicBezTo>
                  <a:pt x="4182675" y="5360624"/>
                  <a:pt x="4181055" y="5359003"/>
                  <a:pt x="4181055" y="5357004"/>
                </a:cubicBezTo>
                <a:cubicBezTo>
                  <a:pt x="4181055" y="5355005"/>
                  <a:pt x="4182675" y="5353384"/>
                  <a:pt x="4184675" y="5353384"/>
                </a:cubicBezTo>
                <a:close/>
                <a:moveTo>
                  <a:pt x="2135256" y="5353384"/>
                </a:moveTo>
                <a:cubicBezTo>
                  <a:pt x="2137255" y="5353384"/>
                  <a:pt x="2138876" y="5355005"/>
                  <a:pt x="2138876" y="5357004"/>
                </a:cubicBezTo>
                <a:cubicBezTo>
                  <a:pt x="2138876" y="5359003"/>
                  <a:pt x="2137255" y="5360624"/>
                  <a:pt x="2135256" y="5360624"/>
                </a:cubicBezTo>
                <a:cubicBezTo>
                  <a:pt x="2133257" y="5360624"/>
                  <a:pt x="2131636" y="5359003"/>
                  <a:pt x="2131636" y="5357004"/>
                </a:cubicBezTo>
                <a:cubicBezTo>
                  <a:pt x="2131636" y="5355005"/>
                  <a:pt x="2133257" y="5353384"/>
                  <a:pt x="2135256" y="5353384"/>
                </a:cubicBezTo>
                <a:close/>
                <a:moveTo>
                  <a:pt x="4923681" y="5352710"/>
                </a:moveTo>
                <a:cubicBezTo>
                  <a:pt x="4933858" y="5352710"/>
                  <a:pt x="4942108" y="5360960"/>
                  <a:pt x="4942108" y="5371137"/>
                </a:cubicBezTo>
                <a:cubicBezTo>
                  <a:pt x="4942108" y="5381314"/>
                  <a:pt x="4933858" y="5389564"/>
                  <a:pt x="4923681" y="5389564"/>
                </a:cubicBezTo>
                <a:cubicBezTo>
                  <a:pt x="4913504" y="5389564"/>
                  <a:pt x="4905254" y="5381314"/>
                  <a:pt x="4905254" y="5371137"/>
                </a:cubicBezTo>
                <a:cubicBezTo>
                  <a:pt x="4905254" y="5360960"/>
                  <a:pt x="4913504" y="5352710"/>
                  <a:pt x="4923681" y="5352710"/>
                </a:cubicBezTo>
                <a:close/>
                <a:moveTo>
                  <a:pt x="1396249" y="5352710"/>
                </a:moveTo>
                <a:cubicBezTo>
                  <a:pt x="1406426" y="5352710"/>
                  <a:pt x="1414677" y="5360960"/>
                  <a:pt x="1414677" y="5371137"/>
                </a:cubicBezTo>
                <a:cubicBezTo>
                  <a:pt x="1414677" y="5381314"/>
                  <a:pt x="1406426" y="5389564"/>
                  <a:pt x="1396249" y="5389564"/>
                </a:cubicBezTo>
                <a:cubicBezTo>
                  <a:pt x="1386072" y="5389564"/>
                  <a:pt x="1377822" y="5381314"/>
                  <a:pt x="1377822" y="5371137"/>
                </a:cubicBezTo>
                <a:cubicBezTo>
                  <a:pt x="1377822" y="5360960"/>
                  <a:pt x="1386072" y="5352710"/>
                  <a:pt x="1396249" y="5352710"/>
                </a:cubicBezTo>
                <a:close/>
                <a:moveTo>
                  <a:pt x="4422814" y="5339296"/>
                </a:moveTo>
                <a:cubicBezTo>
                  <a:pt x="4426972" y="5339296"/>
                  <a:pt x="4430343" y="5342667"/>
                  <a:pt x="4430343" y="5346825"/>
                </a:cubicBezTo>
                <a:cubicBezTo>
                  <a:pt x="4430343" y="5350983"/>
                  <a:pt x="4426972" y="5354354"/>
                  <a:pt x="4422814" y="5354354"/>
                </a:cubicBezTo>
                <a:cubicBezTo>
                  <a:pt x="4418656" y="5354354"/>
                  <a:pt x="4415285" y="5350983"/>
                  <a:pt x="4415285" y="5346825"/>
                </a:cubicBezTo>
                <a:cubicBezTo>
                  <a:pt x="4415285" y="5342667"/>
                  <a:pt x="4418656" y="5339296"/>
                  <a:pt x="4422814" y="5339296"/>
                </a:cubicBezTo>
                <a:close/>
                <a:moveTo>
                  <a:pt x="1897117" y="5339296"/>
                </a:moveTo>
                <a:cubicBezTo>
                  <a:pt x="1901275" y="5339296"/>
                  <a:pt x="1904646" y="5342667"/>
                  <a:pt x="1904646" y="5346825"/>
                </a:cubicBezTo>
                <a:cubicBezTo>
                  <a:pt x="1904646" y="5350983"/>
                  <a:pt x="1901275" y="5354354"/>
                  <a:pt x="1897117" y="5354354"/>
                </a:cubicBezTo>
                <a:cubicBezTo>
                  <a:pt x="1892959" y="5354354"/>
                  <a:pt x="1889588" y="5350983"/>
                  <a:pt x="1889588" y="5346825"/>
                </a:cubicBezTo>
                <a:cubicBezTo>
                  <a:pt x="1889588" y="5342667"/>
                  <a:pt x="1892959" y="5339296"/>
                  <a:pt x="1897117" y="5339296"/>
                </a:cubicBezTo>
                <a:close/>
                <a:moveTo>
                  <a:pt x="4788867" y="5332282"/>
                </a:moveTo>
                <a:cubicBezTo>
                  <a:pt x="4797272" y="5332282"/>
                  <a:pt x="4804086" y="5339096"/>
                  <a:pt x="4804086" y="5347502"/>
                </a:cubicBezTo>
                <a:cubicBezTo>
                  <a:pt x="4804086" y="5355907"/>
                  <a:pt x="4797272" y="5362721"/>
                  <a:pt x="4788867" y="5362721"/>
                </a:cubicBezTo>
                <a:cubicBezTo>
                  <a:pt x="4780461" y="5362721"/>
                  <a:pt x="4773647" y="5355907"/>
                  <a:pt x="4773647" y="5347502"/>
                </a:cubicBezTo>
                <a:cubicBezTo>
                  <a:pt x="4773647" y="5339096"/>
                  <a:pt x="4780461" y="5332282"/>
                  <a:pt x="4788867" y="5332282"/>
                </a:cubicBezTo>
                <a:close/>
                <a:moveTo>
                  <a:pt x="1531065" y="5332282"/>
                </a:moveTo>
                <a:cubicBezTo>
                  <a:pt x="1539470" y="5332282"/>
                  <a:pt x="1546284" y="5339096"/>
                  <a:pt x="1546284" y="5347502"/>
                </a:cubicBezTo>
                <a:cubicBezTo>
                  <a:pt x="1546284" y="5355907"/>
                  <a:pt x="1539470" y="5362721"/>
                  <a:pt x="1531065" y="5362721"/>
                </a:cubicBezTo>
                <a:cubicBezTo>
                  <a:pt x="1522659" y="5362721"/>
                  <a:pt x="1515845" y="5355907"/>
                  <a:pt x="1515845" y="5347502"/>
                </a:cubicBezTo>
                <a:cubicBezTo>
                  <a:pt x="1515845" y="5339096"/>
                  <a:pt x="1522659" y="5332282"/>
                  <a:pt x="1531065" y="5332282"/>
                </a:cubicBezTo>
                <a:close/>
                <a:moveTo>
                  <a:pt x="5393151" y="5326451"/>
                </a:moveTo>
                <a:cubicBezTo>
                  <a:pt x="5409078" y="5326451"/>
                  <a:pt x="5421990" y="5339363"/>
                  <a:pt x="5421990" y="5355289"/>
                </a:cubicBezTo>
                <a:cubicBezTo>
                  <a:pt x="5421990" y="5371216"/>
                  <a:pt x="5409078" y="5384128"/>
                  <a:pt x="5393151" y="5384128"/>
                </a:cubicBezTo>
                <a:cubicBezTo>
                  <a:pt x="5377224" y="5384128"/>
                  <a:pt x="5364313" y="5371216"/>
                  <a:pt x="5364313" y="5355289"/>
                </a:cubicBezTo>
                <a:cubicBezTo>
                  <a:pt x="5364313" y="5339363"/>
                  <a:pt x="5377224" y="5326451"/>
                  <a:pt x="5393151" y="5326451"/>
                </a:cubicBezTo>
                <a:close/>
                <a:moveTo>
                  <a:pt x="926780" y="5326295"/>
                </a:moveTo>
                <a:cubicBezTo>
                  <a:pt x="942792" y="5326295"/>
                  <a:pt x="955773" y="5339276"/>
                  <a:pt x="955773" y="5355289"/>
                </a:cubicBezTo>
                <a:cubicBezTo>
                  <a:pt x="955773" y="5371302"/>
                  <a:pt x="942792" y="5384282"/>
                  <a:pt x="926780" y="5384282"/>
                </a:cubicBezTo>
                <a:cubicBezTo>
                  <a:pt x="910767" y="5384282"/>
                  <a:pt x="897786" y="5371301"/>
                  <a:pt x="897786" y="5355289"/>
                </a:cubicBezTo>
                <a:cubicBezTo>
                  <a:pt x="897786" y="5339276"/>
                  <a:pt x="910767" y="5326295"/>
                  <a:pt x="926780" y="5326295"/>
                </a:cubicBezTo>
                <a:close/>
                <a:moveTo>
                  <a:pt x="5265361" y="5314504"/>
                </a:moveTo>
                <a:cubicBezTo>
                  <a:pt x="5279281" y="5314504"/>
                  <a:pt x="5290566" y="5325789"/>
                  <a:pt x="5290566" y="5339709"/>
                </a:cubicBezTo>
                <a:cubicBezTo>
                  <a:pt x="5290566" y="5353629"/>
                  <a:pt x="5279281" y="5364914"/>
                  <a:pt x="5265361" y="5364914"/>
                </a:cubicBezTo>
                <a:cubicBezTo>
                  <a:pt x="5251441" y="5364914"/>
                  <a:pt x="5240156" y="5353629"/>
                  <a:pt x="5240156" y="5339709"/>
                </a:cubicBezTo>
                <a:cubicBezTo>
                  <a:pt x="5240156" y="5325789"/>
                  <a:pt x="5251441" y="5314504"/>
                  <a:pt x="5265361" y="5314504"/>
                </a:cubicBezTo>
                <a:close/>
                <a:moveTo>
                  <a:pt x="1054570" y="5314504"/>
                </a:moveTo>
                <a:cubicBezTo>
                  <a:pt x="1068491" y="5314504"/>
                  <a:pt x="1079776" y="5325789"/>
                  <a:pt x="1079776" y="5339709"/>
                </a:cubicBezTo>
                <a:cubicBezTo>
                  <a:pt x="1079776" y="5353629"/>
                  <a:pt x="1068491" y="5364914"/>
                  <a:pt x="1054570" y="5364914"/>
                </a:cubicBezTo>
                <a:cubicBezTo>
                  <a:pt x="1040650" y="5364914"/>
                  <a:pt x="1029366" y="5353629"/>
                  <a:pt x="1029366" y="5339709"/>
                </a:cubicBezTo>
                <a:cubicBezTo>
                  <a:pt x="1029366" y="5325789"/>
                  <a:pt x="1040650" y="5314504"/>
                  <a:pt x="1054570" y="5314504"/>
                </a:cubicBezTo>
                <a:close/>
                <a:moveTo>
                  <a:pt x="4652115" y="5309984"/>
                </a:moveTo>
                <a:cubicBezTo>
                  <a:pt x="4658342" y="5309984"/>
                  <a:pt x="4663391" y="5315033"/>
                  <a:pt x="4663391" y="5321260"/>
                </a:cubicBezTo>
                <a:cubicBezTo>
                  <a:pt x="4663391" y="5327488"/>
                  <a:pt x="4658342" y="5332536"/>
                  <a:pt x="4652115" y="5332536"/>
                </a:cubicBezTo>
                <a:cubicBezTo>
                  <a:pt x="4645887" y="5332536"/>
                  <a:pt x="4640839" y="5327488"/>
                  <a:pt x="4640839" y="5321260"/>
                </a:cubicBezTo>
                <a:cubicBezTo>
                  <a:pt x="4640839" y="5315033"/>
                  <a:pt x="4645887" y="5309984"/>
                  <a:pt x="4652115" y="5309984"/>
                </a:cubicBezTo>
                <a:close/>
                <a:moveTo>
                  <a:pt x="1667816" y="5309984"/>
                </a:moveTo>
                <a:cubicBezTo>
                  <a:pt x="1674044" y="5309984"/>
                  <a:pt x="1679092" y="5315033"/>
                  <a:pt x="1679092" y="5321260"/>
                </a:cubicBezTo>
                <a:cubicBezTo>
                  <a:pt x="1679092" y="5327488"/>
                  <a:pt x="1674044" y="5332536"/>
                  <a:pt x="1667816" y="5332536"/>
                </a:cubicBezTo>
                <a:cubicBezTo>
                  <a:pt x="1661588" y="5332536"/>
                  <a:pt x="1656540" y="5327488"/>
                  <a:pt x="1656540" y="5321260"/>
                </a:cubicBezTo>
                <a:cubicBezTo>
                  <a:pt x="1656540" y="5315033"/>
                  <a:pt x="1661588" y="5309984"/>
                  <a:pt x="1667816" y="5309984"/>
                </a:cubicBezTo>
                <a:close/>
                <a:moveTo>
                  <a:pt x="4279553" y="5307041"/>
                </a:moveTo>
                <a:cubicBezTo>
                  <a:pt x="4281306" y="5307041"/>
                  <a:pt x="4282727" y="5308462"/>
                  <a:pt x="4282727" y="5310216"/>
                </a:cubicBezTo>
                <a:cubicBezTo>
                  <a:pt x="4282727" y="5311969"/>
                  <a:pt x="4281306" y="5313390"/>
                  <a:pt x="4279553" y="5313390"/>
                </a:cubicBezTo>
                <a:cubicBezTo>
                  <a:pt x="4277799" y="5313390"/>
                  <a:pt x="4276378" y="5311969"/>
                  <a:pt x="4276378" y="5310216"/>
                </a:cubicBezTo>
                <a:cubicBezTo>
                  <a:pt x="4276378" y="5308462"/>
                  <a:pt x="4277799" y="5307041"/>
                  <a:pt x="4279553" y="5307041"/>
                </a:cubicBezTo>
                <a:close/>
                <a:moveTo>
                  <a:pt x="2040378" y="5307041"/>
                </a:moveTo>
                <a:cubicBezTo>
                  <a:pt x="2042131" y="5307041"/>
                  <a:pt x="2043553" y="5308462"/>
                  <a:pt x="2043553" y="5310216"/>
                </a:cubicBezTo>
                <a:cubicBezTo>
                  <a:pt x="2043553" y="5311969"/>
                  <a:pt x="2042131" y="5313390"/>
                  <a:pt x="2040378" y="5313390"/>
                </a:cubicBezTo>
                <a:cubicBezTo>
                  <a:pt x="2038624" y="5313390"/>
                  <a:pt x="2037203" y="5311969"/>
                  <a:pt x="2037203" y="5310216"/>
                </a:cubicBezTo>
                <a:cubicBezTo>
                  <a:pt x="2037203" y="5308462"/>
                  <a:pt x="2038624" y="5307041"/>
                  <a:pt x="2040378" y="5307041"/>
                </a:cubicBezTo>
                <a:close/>
                <a:moveTo>
                  <a:pt x="5136063" y="5300542"/>
                </a:moveTo>
                <a:cubicBezTo>
                  <a:pt x="5148225" y="5300542"/>
                  <a:pt x="5158086" y="5310401"/>
                  <a:pt x="5158086" y="5322565"/>
                </a:cubicBezTo>
                <a:cubicBezTo>
                  <a:pt x="5158086" y="5334727"/>
                  <a:pt x="5148226" y="5344588"/>
                  <a:pt x="5136063" y="5344588"/>
                </a:cubicBezTo>
                <a:cubicBezTo>
                  <a:pt x="5123900" y="5344588"/>
                  <a:pt x="5114039" y="5334728"/>
                  <a:pt x="5114039" y="5322565"/>
                </a:cubicBezTo>
                <a:cubicBezTo>
                  <a:pt x="5114039" y="5310402"/>
                  <a:pt x="5123899" y="5300542"/>
                  <a:pt x="5136063" y="5300542"/>
                </a:cubicBezTo>
                <a:close/>
                <a:moveTo>
                  <a:pt x="1183869" y="5300542"/>
                </a:moveTo>
                <a:cubicBezTo>
                  <a:pt x="1196032" y="5300542"/>
                  <a:pt x="1205891" y="5310401"/>
                  <a:pt x="1205891" y="5322565"/>
                </a:cubicBezTo>
                <a:cubicBezTo>
                  <a:pt x="1205891" y="5334727"/>
                  <a:pt x="1196032" y="5344588"/>
                  <a:pt x="1183869" y="5344588"/>
                </a:cubicBezTo>
                <a:cubicBezTo>
                  <a:pt x="1171705" y="5344588"/>
                  <a:pt x="1161846" y="5334728"/>
                  <a:pt x="1161846" y="5322565"/>
                </a:cubicBezTo>
                <a:cubicBezTo>
                  <a:pt x="1161846" y="5310402"/>
                  <a:pt x="1171705" y="5300542"/>
                  <a:pt x="1183869" y="5300542"/>
                </a:cubicBezTo>
                <a:close/>
                <a:moveTo>
                  <a:pt x="5005143" y="5285216"/>
                </a:moveTo>
                <a:cubicBezTo>
                  <a:pt x="5015321" y="5285216"/>
                  <a:pt x="5023571" y="5293466"/>
                  <a:pt x="5023571" y="5303644"/>
                </a:cubicBezTo>
                <a:cubicBezTo>
                  <a:pt x="5023571" y="5313821"/>
                  <a:pt x="5015321" y="5322071"/>
                  <a:pt x="5005143" y="5322071"/>
                </a:cubicBezTo>
                <a:cubicBezTo>
                  <a:pt x="4994966" y="5322071"/>
                  <a:pt x="4986716" y="5313821"/>
                  <a:pt x="4986716" y="5303644"/>
                </a:cubicBezTo>
                <a:cubicBezTo>
                  <a:pt x="4986716" y="5293466"/>
                  <a:pt x="4994966" y="5285216"/>
                  <a:pt x="5005143" y="5285216"/>
                </a:cubicBezTo>
                <a:close/>
                <a:moveTo>
                  <a:pt x="1314787" y="5285216"/>
                </a:moveTo>
                <a:cubicBezTo>
                  <a:pt x="1324965" y="5285216"/>
                  <a:pt x="1333215" y="5293466"/>
                  <a:pt x="1333215" y="5303644"/>
                </a:cubicBezTo>
                <a:cubicBezTo>
                  <a:pt x="1333215" y="5313821"/>
                  <a:pt x="1324964" y="5322071"/>
                  <a:pt x="1314787" y="5322071"/>
                </a:cubicBezTo>
                <a:cubicBezTo>
                  <a:pt x="1304610" y="5322071"/>
                  <a:pt x="1296360" y="5313821"/>
                  <a:pt x="1296360" y="5303644"/>
                </a:cubicBezTo>
                <a:cubicBezTo>
                  <a:pt x="1296360" y="5293466"/>
                  <a:pt x="1304610" y="5285216"/>
                  <a:pt x="1314787" y="5285216"/>
                </a:cubicBezTo>
                <a:close/>
                <a:moveTo>
                  <a:pt x="4513302" y="5284298"/>
                </a:moveTo>
                <a:cubicBezTo>
                  <a:pt x="4517569" y="5284298"/>
                  <a:pt x="4521028" y="5287757"/>
                  <a:pt x="4521028" y="5292024"/>
                </a:cubicBezTo>
                <a:cubicBezTo>
                  <a:pt x="4521028" y="5296290"/>
                  <a:pt x="4517569" y="5299749"/>
                  <a:pt x="4513302" y="5299749"/>
                </a:cubicBezTo>
                <a:cubicBezTo>
                  <a:pt x="4509035" y="5299749"/>
                  <a:pt x="4505576" y="5296290"/>
                  <a:pt x="4505576" y="5292024"/>
                </a:cubicBezTo>
                <a:cubicBezTo>
                  <a:pt x="4505576" y="5287757"/>
                  <a:pt x="4509035" y="5284298"/>
                  <a:pt x="4513302" y="5284298"/>
                </a:cubicBezTo>
                <a:close/>
                <a:moveTo>
                  <a:pt x="1806630" y="5284298"/>
                </a:moveTo>
                <a:cubicBezTo>
                  <a:pt x="1810897" y="5284298"/>
                  <a:pt x="1814355" y="5287757"/>
                  <a:pt x="1814355" y="5292024"/>
                </a:cubicBezTo>
                <a:cubicBezTo>
                  <a:pt x="1814355" y="5296290"/>
                  <a:pt x="1810897" y="5299749"/>
                  <a:pt x="1806630" y="5299749"/>
                </a:cubicBezTo>
                <a:cubicBezTo>
                  <a:pt x="1802363" y="5299749"/>
                  <a:pt x="1798904" y="5296290"/>
                  <a:pt x="1798904" y="5292024"/>
                </a:cubicBezTo>
                <a:cubicBezTo>
                  <a:pt x="1798904" y="5287757"/>
                  <a:pt x="1802363" y="5284298"/>
                  <a:pt x="1806630" y="5284298"/>
                </a:cubicBezTo>
                <a:close/>
                <a:moveTo>
                  <a:pt x="4872482" y="5267884"/>
                </a:moveTo>
                <a:cubicBezTo>
                  <a:pt x="4880661" y="5267884"/>
                  <a:pt x="4887292" y="5274515"/>
                  <a:pt x="4887292" y="5282695"/>
                </a:cubicBezTo>
                <a:cubicBezTo>
                  <a:pt x="4887292" y="5290875"/>
                  <a:pt x="4880661" y="5297506"/>
                  <a:pt x="4872482" y="5297506"/>
                </a:cubicBezTo>
                <a:cubicBezTo>
                  <a:pt x="4864302" y="5297506"/>
                  <a:pt x="4857671" y="5290875"/>
                  <a:pt x="4857671" y="5282695"/>
                </a:cubicBezTo>
                <a:cubicBezTo>
                  <a:pt x="4857671" y="5274515"/>
                  <a:pt x="4864302" y="5267884"/>
                  <a:pt x="4872482" y="5267884"/>
                </a:cubicBezTo>
                <a:close/>
                <a:moveTo>
                  <a:pt x="1447450" y="5267884"/>
                </a:moveTo>
                <a:cubicBezTo>
                  <a:pt x="1455629" y="5267884"/>
                  <a:pt x="1462260" y="5274515"/>
                  <a:pt x="1462260" y="5282695"/>
                </a:cubicBezTo>
                <a:cubicBezTo>
                  <a:pt x="1462260" y="5290875"/>
                  <a:pt x="1455629" y="5297506"/>
                  <a:pt x="1447450" y="5297506"/>
                </a:cubicBezTo>
                <a:cubicBezTo>
                  <a:pt x="1439270" y="5297506"/>
                  <a:pt x="1432639" y="5290875"/>
                  <a:pt x="1432639" y="5282695"/>
                </a:cubicBezTo>
                <a:cubicBezTo>
                  <a:pt x="1432639" y="5274515"/>
                  <a:pt x="1439270" y="5267884"/>
                  <a:pt x="1447450" y="5267884"/>
                </a:cubicBezTo>
                <a:close/>
                <a:moveTo>
                  <a:pt x="4372300" y="5255627"/>
                </a:moveTo>
                <a:cubicBezTo>
                  <a:pt x="4374347" y="5255627"/>
                  <a:pt x="4376006" y="5257286"/>
                  <a:pt x="4376006" y="5259333"/>
                </a:cubicBezTo>
                <a:cubicBezTo>
                  <a:pt x="4376006" y="5261379"/>
                  <a:pt x="4374347" y="5263038"/>
                  <a:pt x="4372300" y="5263038"/>
                </a:cubicBezTo>
                <a:cubicBezTo>
                  <a:pt x="4370254" y="5263038"/>
                  <a:pt x="4368595" y="5261379"/>
                  <a:pt x="4368595" y="5259333"/>
                </a:cubicBezTo>
                <a:cubicBezTo>
                  <a:pt x="4368595" y="5257286"/>
                  <a:pt x="4370254" y="5255627"/>
                  <a:pt x="4372300" y="5255627"/>
                </a:cubicBezTo>
                <a:close/>
                <a:moveTo>
                  <a:pt x="1947631" y="5255627"/>
                </a:moveTo>
                <a:cubicBezTo>
                  <a:pt x="1949678" y="5255627"/>
                  <a:pt x="1951337" y="5257286"/>
                  <a:pt x="1951337" y="5259333"/>
                </a:cubicBezTo>
                <a:cubicBezTo>
                  <a:pt x="1951337" y="5261379"/>
                  <a:pt x="1949678" y="5263038"/>
                  <a:pt x="1947631" y="5263038"/>
                </a:cubicBezTo>
                <a:cubicBezTo>
                  <a:pt x="1945585" y="5263038"/>
                  <a:pt x="1943926" y="5261379"/>
                  <a:pt x="1943926" y="5259333"/>
                </a:cubicBezTo>
                <a:cubicBezTo>
                  <a:pt x="1943926" y="5257286"/>
                  <a:pt x="1945585" y="5255627"/>
                  <a:pt x="1947631" y="5255627"/>
                </a:cubicBezTo>
                <a:close/>
                <a:moveTo>
                  <a:pt x="5466037" y="5249774"/>
                </a:moveTo>
                <a:cubicBezTo>
                  <a:pt x="5481964" y="5249774"/>
                  <a:pt x="5494875" y="5262685"/>
                  <a:pt x="5494875" y="5278612"/>
                </a:cubicBezTo>
                <a:cubicBezTo>
                  <a:pt x="5494875" y="5294539"/>
                  <a:pt x="5481964" y="5307451"/>
                  <a:pt x="5466037" y="5307451"/>
                </a:cubicBezTo>
                <a:cubicBezTo>
                  <a:pt x="5450110" y="5307451"/>
                  <a:pt x="5437199" y="5294539"/>
                  <a:pt x="5437199" y="5278612"/>
                </a:cubicBezTo>
                <a:cubicBezTo>
                  <a:pt x="5437199" y="5262685"/>
                  <a:pt x="5450110" y="5249774"/>
                  <a:pt x="5466037" y="5249774"/>
                </a:cubicBezTo>
                <a:close/>
                <a:moveTo>
                  <a:pt x="853893" y="5249469"/>
                </a:moveTo>
                <a:cubicBezTo>
                  <a:pt x="869989" y="5249469"/>
                  <a:pt x="883036" y="5262517"/>
                  <a:pt x="883036" y="5278612"/>
                </a:cubicBezTo>
                <a:cubicBezTo>
                  <a:pt x="883036" y="5294708"/>
                  <a:pt x="869989" y="5307755"/>
                  <a:pt x="853893" y="5307755"/>
                </a:cubicBezTo>
                <a:cubicBezTo>
                  <a:pt x="837798" y="5307755"/>
                  <a:pt x="824750" y="5294707"/>
                  <a:pt x="824750" y="5278612"/>
                </a:cubicBezTo>
                <a:cubicBezTo>
                  <a:pt x="824750" y="5262517"/>
                  <a:pt x="837798" y="5249469"/>
                  <a:pt x="853893" y="5249469"/>
                </a:cubicBezTo>
                <a:close/>
                <a:moveTo>
                  <a:pt x="4737950" y="5248148"/>
                </a:moveTo>
                <a:cubicBezTo>
                  <a:pt x="4744177" y="5248148"/>
                  <a:pt x="4749226" y="5253196"/>
                  <a:pt x="4749226" y="5259424"/>
                </a:cubicBezTo>
                <a:cubicBezTo>
                  <a:pt x="4749226" y="5265651"/>
                  <a:pt x="4744177" y="5270700"/>
                  <a:pt x="4737950" y="5270700"/>
                </a:cubicBezTo>
                <a:cubicBezTo>
                  <a:pt x="4731722" y="5270700"/>
                  <a:pt x="4726674" y="5265651"/>
                  <a:pt x="4726674" y="5259424"/>
                </a:cubicBezTo>
                <a:cubicBezTo>
                  <a:pt x="4726674" y="5253196"/>
                  <a:pt x="4731722" y="5248148"/>
                  <a:pt x="4737950" y="5248148"/>
                </a:cubicBezTo>
                <a:close/>
                <a:moveTo>
                  <a:pt x="1581981" y="5248078"/>
                </a:moveTo>
                <a:cubicBezTo>
                  <a:pt x="1588247" y="5248078"/>
                  <a:pt x="1593327" y="5253158"/>
                  <a:pt x="1593327" y="5259424"/>
                </a:cubicBezTo>
                <a:cubicBezTo>
                  <a:pt x="1593327" y="5265690"/>
                  <a:pt x="1588247" y="5270769"/>
                  <a:pt x="1581981" y="5270769"/>
                </a:cubicBezTo>
                <a:cubicBezTo>
                  <a:pt x="1575715" y="5270769"/>
                  <a:pt x="1570635" y="5265690"/>
                  <a:pt x="1570635" y="5259424"/>
                </a:cubicBezTo>
                <a:cubicBezTo>
                  <a:pt x="1570635" y="5253158"/>
                  <a:pt x="1575715" y="5248078"/>
                  <a:pt x="1581981" y="5248078"/>
                </a:cubicBezTo>
                <a:close/>
                <a:moveTo>
                  <a:pt x="5340167" y="5239698"/>
                </a:moveTo>
                <a:cubicBezTo>
                  <a:pt x="5354087" y="5239698"/>
                  <a:pt x="5365372" y="5250983"/>
                  <a:pt x="5365372" y="5264903"/>
                </a:cubicBezTo>
                <a:cubicBezTo>
                  <a:pt x="5365372" y="5278823"/>
                  <a:pt x="5354087" y="5290108"/>
                  <a:pt x="5340167" y="5290108"/>
                </a:cubicBezTo>
                <a:cubicBezTo>
                  <a:pt x="5326247" y="5290108"/>
                  <a:pt x="5314962" y="5278823"/>
                  <a:pt x="5314962" y="5264903"/>
                </a:cubicBezTo>
                <a:cubicBezTo>
                  <a:pt x="5314962" y="5250983"/>
                  <a:pt x="5326247" y="5239698"/>
                  <a:pt x="5340167" y="5239698"/>
                </a:cubicBezTo>
                <a:close/>
                <a:moveTo>
                  <a:pt x="979764" y="5239698"/>
                </a:moveTo>
                <a:cubicBezTo>
                  <a:pt x="993684" y="5239698"/>
                  <a:pt x="1004970" y="5250983"/>
                  <a:pt x="1004970" y="5264903"/>
                </a:cubicBezTo>
                <a:cubicBezTo>
                  <a:pt x="1004970" y="5278823"/>
                  <a:pt x="993684" y="5290108"/>
                  <a:pt x="979764" y="5290108"/>
                </a:cubicBezTo>
                <a:cubicBezTo>
                  <a:pt x="965844" y="5290108"/>
                  <a:pt x="954559" y="5278823"/>
                  <a:pt x="954559" y="5264903"/>
                </a:cubicBezTo>
                <a:cubicBezTo>
                  <a:pt x="954559" y="5250983"/>
                  <a:pt x="965844" y="5239698"/>
                  <a:pt x="979764" y="5239698"/>
                </a:cubicBezTo>
                <a:close/>
                <a:moveTo>
                  <a:pt x="5212867" y="5228110"/>
                </a:moveTo>
                <a:cubicBezTo>
                  <a:pt x="5224853" y="5228110"/>
                  <a:pt x="5234569" y="5237826"/>
                  <a:pt x="5234569" y="5249812"/>
                </a:cubicBezTo>
                <a:cubicBezTo>
                  <a:pt x="5234569" y="5261798"/>
                  <a:pt x="5224853" y="5271514"/>
                  <a:pt x="5212867" y="5271514"/>
                </a:cubicBezTo>
                <a:cubicBezTo>
                  <a:pt x="5200881" y="5271514"/>
                  <a:pt x="5191165" y="5261798"/>
                  <a:pt x="5191165" y="5249812"/>
                </a:cubicBezTo>
                <a:cubicBezTo>
                  <a:pt x="5191165" y="5237826"/>
                  <a:pt x="5200881" y="5228110"/>
                  <a:pt x="5212867" y="5228110"/>
                </a:cubicBezTo>
                <a:close/>
                <a:moveTo>
                  <a:pt x="1107065" y="5228110"/>
                </a:moveTo>
                <a:cubicBezTo>
                  <a:pt x="1119051" y="5228110"/>
                  <a:pt x="1128767" y="5237826"/>
                  <a:pt x="1128767" y="5249812"/>
                </a:cubicBezTo>
                <a:cubicBezTo>
                  <a:pt x="1128767" y="5261798"/>
                  <a:pt x="1119051" y="5271514"/>
                  <a:pt x="1107065" y="5271514"/>
                </a:cubicBezTo>
                <a:cubicBezTo>
                  <a:pt x="1095079" y="5271514"/>
                  <a:pt x="1085363" y="5261798"/>
                  <a:pt x="1085363" y="5249812"/>
                </a:cubicBezTo>
                <a:cubicBezTo>
                  <a:pt x="1085363" y="5237826"/>
                  <a:pt x="1095079" y="5228110"/>
                  <a:pt x="1107065" y="5228110"/>
                </a:cubicBezTo>
                <a:close/>
                <a:moveTo>
                  <a:pt x="4601415" y="5225952"/>
                </a:moveTo>
                <a:cubicBezTo>
                  <a:pt x="4605573" y="5225952"/>
                  <a:pt x="4608944" y="5229323"/>
                  <a:pt x="4608944" y="5233481"/>
                </a:cubicBezTo>
                <a:cubicBezTo>
                  <a:pt x="4608944" y="5237639"/>
                  <a:pt x="4605573" y="5241010"/>
                  <a:pt x="4601415" y="5241010"/>
                </a:cubicBezTo>
                <a:cubicBezTo>
                  <a:pt x="4597257" y="5241010"/>
                  <a:pt x="4593886" y="5237639"/>
                  <a:pt x="4593886" y="5233481"/>
                </a:cubicBezTo>
                <a:cubicBezTo>
                  <a:pt x="4593886" y="5229323"/>
                  <a:pt x="4597257" y="5225952"/>
                  <a:pt x="4601415" y="5225952"/>
                </a:cubicBezTo>
                <a:close/>
                <a:moveTo>
                  <a:pt x="1718516" y="5225952"/>
                </a:moveTo>
                <a:cubicBezTo>
                  <a:pt x="1722674" y="5225952"/>
                  <a:pt x="1726045" y="5229323"/>
                  <a:pt x="1726045" y="5233481"/>
                </a:cubicBezTo>
                <a:cubicBezTo>
                  <a:pt x="1726045" y="5237639"/>
                  <a:pt x="1722674" y="5241010"/>
                  <a:pt x="1718516" y="5241010"/>
                </a:cubicBezTo>
                <a:cubicBezTo>
                  <a:pt x="1714358" y="5241010"/>
                  <a:pt x="1710987" y="5237639"/>
                  <a:pt x="1710987" y="5233481"/>
                </a:cubicBezTo>
                <a:cubicBezTo>
                  <a:pt x="1710987" y="5229323"/>
                  <a:pt x="1714358" y="5225952"/>
                  <a:pt x="1718516" y="5225952"/>
                </a:cubicBezTo>
                <a:close/>
                <a:moveTo>
                  <a:pt x="5084025" y="5214723"/>
                </a:moveTo>
                <a:cubicBezTo>
                  <a:pt x="5094202" y="5214723"/>
                  <a:pt x="5102452" y="5222973"/>
                  <a:pt x="5102452" y="5233151"/>
                </a:cubicBezTo>
                <a:cubicBezTo>
                  <a:pt x="5102452" y="5243328"/>
                  <a:pt x="5094202" y="5251578"/>
                  <a:pt x="5084025" y="5251578"/>
                </a:cubicBezTo>
                <a:cubicBezTo>
                  <a:pt x="5073848" y="5251578"/>
                  <a:pt x="5065598" y="5243328"/>
                  <a:pt x="5065598" y="5233151"/>
                </a:cubicBezTo>
                <a:cubicBezTo>
                  <a:pt x="5065598" y="5222973"/>
                  <a:pt x="5073848" y="5214723"/>
                  <a:pt x="5084025" y="5214723"/>
                </a:cubicBezTo>
                <a:close/>
                <a:moveTo>
                  <a:pt x="1235906" y="5214723"/>
                </a:moveTo>
                <a:cubicBezTo>
                  <a:pt x="1246084" y="5214723"/>
                  <a:pt x="1254335" y="5222973"/>
                  <a:pt x="1254335" y="5233151"/>
                </a:cubicBezTo>
                <a:cubicBezTo>
                  <a:pt x="1254335" y="5243328"/>
                  <a:pt x="1246084" y="5251578"/>
                  <a:pt x="1235906" y="5251578"/>
                </a:cubicBezTo>
                <a:cubicBezTo>
                  <a:pt x="1225730" y="5251578"/>
                  <a:pt x="1217479" y="5243328"/>
                  <a:pt x="1217479" y="5233151"/>
                </a:cubicBezTo>
                <a:cubicBezTo>
                  <a:pt x="1217479" y="5222973"/>
                  <a:pt x="1225730" y="5214723"/>
                  <a:pt x="1235906" y="5214723"/>
                </a:cubicBezTo>
                <a:close/>
                <a:moveTo>
                  <a:pt x="4462740" y="5201278"/>
                </a:moveTo>
                <a:cubicBezTo>
                  <a:pt x="4464493" y="5201278"/>
                  <a:pt x="4465914" y="5202699"/>
                  <a:pt x="4465914" y="5204453"/>
                </a:cubicBezTo>
                <a:cubicBezTo>
                  <a:pt x="4465914" y="5206206"/>
                  <a:pt x="4464493" y="5207627"/>
                  <a:pt x="4462740" y="5207627"/>
                </a:cubicBezTo>
                <a:cubicBezTo>
                  <a:pt x="4460986" y="5207627"/>
                  <a:pt x="4459565" y="5206206"/>
                  <a:pt x="4459565" y="5204453"/>
                </a:cubicBezTo>
                <a:cubicBezTo>
                  <a:pt x="4459565" y="5202699"/>
                  <a:pt x="4460986" y="5201278"/>
                  <a:pt x="4462740" y="5201278"/>
                </a:cubicBezTo>
                <a:close/>
                <a:moveTo>
                  <a:pt x="1857192" y="5201278"/>
                </a:moveTo>
                <a:cubicBezTo>
                  <a:pt x="1858945" y="5201278"/>
                  <a:pt x="1860367" y="5202699"/>
                  <a:pt x="1860367" y="5204453"/>
                </a:cubicBezTo>
                <a:cubicBezTo>
                  <a:pt x="1860367" y="5206206"/>
                  <a:pt x="1858945" y="5207627"/>
                  <a:pt x="1857192" y="5207627"/>
                </a:cubicBezTo>
                <a:cubicBezTo>
                  <a:pt x="1855438" y="5207627"/>
                  <a:pt x="1854017" y="5206206"/>
                  <a:pt x="1854017" y="5204453"/>
                </a:cubicBezTo>
                <a:cubicBezTo>
                  <a:pt x="1854017" y="5202699"/>
                  <a:pt x="1855438" y="5201278"/>
                  <a:pt x="1857192" y="5201278"/>
                </a:cubicBezTo>
                <a:close/>
                <a:moveTo>
                  <a:pt x="4953522" y="5199475"/>
                </a:moveTo>
                <a:cubicBezTo>
                  <a:pt x="4961927" y="5199475"/>
                  <a:pt x="4968742" y="5206289"/>
                  <a:pt x="4968742" y="5214695"/>
                </a:cubicBezTo>
                <a:cubicBezTo>
                  <a:pt x="4968742" y="5223100"/>
                  <a:pt x="4961927" y="5229914"/>
                  <a:pt x="4953522" y="5229914"/>
                </a:cubicBezTo>
                <a:cubicBezTo>
                  <a:pt x="4945117" y="5229914"/>
                  <a:pt x="4938303" y="5223100"/>
                  <a:pt x="4938303" y="5214695"/>
                </a:cubicBezTo>
                <a:cubicBezTo>
                  <a:pt x="4938303" y="5206289"/>
                  <a:pt x="4945117" y="5199475"/>
                  <a:pt x="4953522" y="5199475"/>
                </a:cubicBezTo>
                <a:close/>
                <a:moveTo>
                  <a:pt x="1366410" y="5199475"/>
                </a:moveTo>
                <a:cubicBezTo>
                  <a:pt x="1374815" y="5199475"/>
                  <a:pt x="1381629" y="5206289"/>
                  <a:pt x="1381629" y="5214695"/>
                </a:cubicBezTo>
                <a:cubicBezTo>
                  <a:pt x="1381629" y="5223100"/>
                  <a:pt x="1374815" y="5229914"/>
                  <a:pt x="1366410" y="5229914"/>
                </a:cubicBezTo>
                <a:cubicBezTo>
                  <a:pt x="1358004" y="5229914"/>
                  <a:pt x="1351190" y="5223100"/>
                  <a:pt x="1351190" y="5214695"/>
                </a:cubicBezTo>
                <a:cubicBezTo>
                  <a:pt x="1351190" y="5206289"/>
                  <a:pt x="1358004" y="5199475"/>
                  <a:pt x="1366410" y="5199475"/>
                </a:cubicBezTo>
                <a:close/>
                <a:moveTo>
                  <a:pt x="4821226" y="5182836"/>
                </a:moveTo>
                <a:cubicBezTo>
                  <a:pt x="4827492" y="5182836"/>
                  <a:pt x="4832572" y="5187916"/>
                  <a:pt x="4832572" y="5194182"/>
                </a:cubicBezTo>
                <a:cubicBezTo>
                  <a:pt x="4832572" y="5200448"/>
                  <a:pt x="4827492" y="5205528"/>
                  <a:pt x="4821226" y="5205528"/>
                </a:cubicBezTo>
                <a:cubicBezTo>
                  <a:pt x="4814960" y="5205528"/>
                  <a:pt x="4809880" y="5200448"/>
                  <a:pt x="4809880" y="5194182"/>
                </a:cubicBezTo>
                <a:cubicBezTo>
                  <a:pt x="4809880" y="5187916"/>
                  <a:pt x="4814960" y="5182836"/>
                  <a:pt x="4821226" y="5182836"/>
                </a:cubicBezTo>
                <a:close/>
                <a:moveTo>
                  <a:pt x="1498706" y="5182836"/>
                </a:moveTo>
                <a:cubicBezTo>
                  <a:pt x="1504972" y="5182836"/>
                  <a:pt x="1510052" y="5187916"/>
                  <a:pt x="1510052" y="5194182"/>
                </a:cubicBezTo>
                <a:cubicBezTo>
                  <a:pt x="1510052" y="5200448"/>
                  <a:pt x="1504972" y="5205528"/>
                  <a:pt x="1498706" y="5205528"/>
                </a:cubicBezTo>
                <a:cubicBezTo>
                  <a:pt x="1492440" y="5205528"/>
                  <a:pt x="1487360" y="5200448"/>
                  <a:pt x="1487360" y="5194182"/>
                </a:cubicBezTo>
                <a:cubicBezTo>
                  <a:pt x="1487360" y="5187916"/>
                  <a:pt x="1492440" y="5182836"/>
                  <a:pt x="1498706" y="5182836"/>
                </a:cubicBezTo>
                <a:close/>
                <a:moveTo>
                  <a:pt x="5536293" y="5170679"/>
                </a:moveTo>
                <a:cubicBezTo>
                  <a:pt x="5552220" y="5170679"/>
                  <a:pt x="5565132" y="5183590"/>
                  <a:pt x="5565132" y="5199517"/>
                </a:cubicBezTo>
                <a:cubicBezTo>
                  <a:pt x="5565132" y="5215444"/>
                  <a:pt x="5552220" y="5228356"/>
                  <a:pt x="5536293" y="5228356"/>
                </a:cubicBezTo>
                <a:cubicBezTo>
                  <a:pt x="5520366" y="5228356"/>
                  <a:pt x="5507455" y="5215444"/>
                  <a:pt x="5507455" y="5199517"/>
                </a:cubicBezTo>
                <a:cubicBezTo>
                  <a:pt x="5507455" y="5183590"/>
                  <a:pt x="5520366" y="5170679"/>
                  <a:pt x="5536293" y="5170679"/>
                </a:cubicBezTo>
                <a:close/>
                <a:moveTo>
                  <a:pt x="783638" y="5170679"/>
                </a:moveTo>
                <a:cubicBezTo>
                  <a:pt x="799565" y="5170679"/>
                  <a:pt x="812476" y="5183590"/>
                  <a:pt x="812476" y="5199517"/>
                </a:cubicBezTo>
                <a:cubicBezTo>
                  <a:pt x="812476" y="5215444"/>
                  <a:pt x="799565" y="5228356"/>
                  <a:pt x="783638" y="5228356"/>
                </a:cubicBezTo>
                <a:cubicBezTo>
                  <a:pt x="767711" y="5228356"/>
                  <a:pt x="754800" y="5215444"/>
                  <a:pt x="754800" y="5199517"/>
                </a:cubicBezTo>
                <a:cubicBezTo>
                  <a:pt x="754800" y="5183590"/>
                  <a:pt x="767711" y="5170679"/>
                  <a:pt x="783638" y="5170679"/>
                </a:cubicBezTo>
                <a:close/>
                <a:moveTo>
                  <a:pt x="4687000" y="5163500"/>
                </a:moveTo>
                <a:cubicBezTo>
                  <a:pt x="4691308" y="5163500"/>
                  <a:pt x="4694800" y="5166992"/>
                  <a:pt x="4694800" y="5171301"/>
                </a:cubicBezTo>
                <a:cubicBezTo>
                  <a:pt x="4694800" y="5175609"/>
                  <a:pt x="4691308" y="5179101"/>
                  <a:pt x="4687000" y="5179101"/>
                </a:cubicBezTo>
                <a:cubicBezTo>
                  <a:pt x="4682692" y="5179101"/>
                  <a:pt x="4679199" y="5175609"/>
                  <a:pt x="4679199" y="5171301"/>
                </a:cubicBezTo>
                <a:cubicBezTo>
                  <a:pt x="4679199" y="5166993"/>
                  <a:pt x="4682692" y="5163500"/>
                  <a:pt x="4687000" y="5163500"/>
                </a:cubicBezTo>
                <a:close/>
                <a:moveTo>
                  <a:pt x="1632931" y="5163500"/>
                </a:moveTo>
                <a:cubicBezTo>
                  <a:pt x="1637239" y="5163500"/>
                  <a:pt x="1640732" y="5166992"/>
                  <a:pt x="1640732" y="5171301"/>
                </a:cubicBezTo>
                <a:cubicBezTo>
                  <a:pt x="1640732" y="5175609"/>
                  <a:pt x="1637240" y="5179101"/>
                  <a:pt x="1632931" y="5179101"/>
                </a:cubicBezTo>
                <a:cubicBezTo>
                  <a:pt x="1628623" y="5179101"/>
                  <a:pt x="1625131" y="5175609"/>
                  <a:pt x="1625131" y="5171301"/>
                </a:cubicBezTo>
                <a:cubicBezTo>
                  <a:pt x="1625131" y="5166993"/>
                  <a:pt x="1628623" y="5163500"/>
                  <a:pt x="1632931" y="5163500"/>
                </a:cubicBezTo>
                <a:close/>
                <a:moveTo>
                  <a:pt x="5412316" y="5162641"/>
                </a:moveTo>
                <a:cubicBezTo>
                  <a:pt x="5426063" y="5162641"/>
                  <a:pt x="5437208" y="5173786"/>
                  <a:pt x="5437208" y="5187533"/>
                </a:cubicBezTo>
                <a:cubicBezTo>
                  <a:pt x="5437208" y="5201281"/>
                  <a:pt x="5426063" y="5212425"/>
                  <a:pt x="5412316" y="5212425"/>
                </a:cubicBezTo>
                <a:cubicBezTo>
                  <a:pt x="5398568" y="5212425"/>
                  <a:pt x="5387424" y="5201281"/>
                  <a:pt x="5387424" y="5187533"/>
                </a:cubicBezTo>
                <a:cubicBezTo>
                  <a:pt x="5387424" y="5173786"/>
                  <a:pt x="5398568" y="5162641"/>
                  <a:pt x="5412316" y="5162641"/>
                </a:cubicBezTo>
                <a:close/>
                <a:moveTo>
                  <a:pt x="907615" y="5162641"/>
                </a:moveTo>
                <a:cubicBezTo>
                  <a:pt x="921363" y="5162641"/>
                  <a:pt x="932508" y="5173786"/>
                  <a:pt x="932508" y="5187533"/>
                </a:cubicBezTo>
                <a:cubicBezTo>
                  <a:pt x="932508" y="5201281"/>
                  <a:pt x="921363" y="5212425"/>
                  <a:pt x="907615" y="5212425"/>
                </a:cubicBezTo>
                <a:cubicBezTo>
                  <a:pt x="893868" y="5212425"/>
                  <a:pt x="882723" y="5201281"/>
                  <a:pt x="882723" y="5187533"/>
                </a:cubicBezTo>
                <a:cubicBezTo>
                  <a:pt x="882723" y="5173786"/>
                  <a:pt x="893868" y="5162641"/>
                  <a:pt x="907615" y="5162641"/>
                </a:cubicBezTo>
                <a:close/>
                <a:moveTo>
                  <a:pt x="5286993" y="5152633"/>
                </a:moveTo>
                <a:cubicBezTo>
                  <a:pt x="5298979" y="5152633"/>
                  <a:pt x="5308695" y="5162349"/>
                  <a:pt x="5308695" y="5174335"/>
                </a:cubicBezTo>
                <a:cubicBezTo>
                  <a:pt x="5308695" y="5186321"/>
                  <a:pt x="5298979" y="5196037"/>
                  <a:pt x="5286993" y="5196037"/>
                </a:cubicBezTo>
                <a:cubicBezTo>
                  <a:pt x="5275007" y="5196037"/>
                  <a:pt x="5265291" y="5186321"/>
                  <a:pt x="5265291" y="5174335"/>
                </a:cubicBezTo>
                <a:cubicBezTo>
                  <a:pt x="5265291" y="5162349"/>
                  <a:pt x="5275007" y="5152633"/>
                  <a:pt x="5286993" y="5152633"/>
                </a:cubicBezTo>
                <a:close/>
                <a:moveTo>
                  <a:pt x="1032937" y="5152633"/>
                </a:moveTo>
                <a:cubicBezTo>
                  <a:pt x="1044923" y="5152633"/>
                  <a:pt x="1054641" y="5162349"/>
                  <a:pt x="1054641" y="5174335"/>
                </a:cubicBezTo>
                <a:cubicBezTo>
                  <a:pt x="1054641" y="5186321"/>
                  <a:pt x="1044923" y="5196037"/>
                  <a:pt x="1032937" y="5196037"/>
                </a:cubicBezTo>
                <a:cubicBezTo>
                  <a:pt x="1020953" y="5196037"/>
                  <a:pt x="1011236" y="5186321"/>
                  <a:pt x="1011236" y="5174335"/>
                </a:cubicBezTo>
                <a:cubicBezTo>
                  <a:pt x="1011236" y="5162349"/>
                  <a:pt x="1020953" y="5152633"/>
                  <a:pt x="1032937" y="5152633"/>
                </a:cubicBezTo>
                <a:close/>
                <a:moveTo>
                  <a:pt x="4550698" y="5141975"/>
                </a:moveTo>
                <a:cubicBezTo>
                  <a:pt x="4552745" y="5141975"/>
                  <a:pt x="4554404" y="5143634"/>
                  <a:pt x="4554404" y="5145681"/>
                </a:cubicBezTo>
                <a:cubicBezTo>
                  <a:pt x="4554404" y="5147727"/>
                  <a:pt x="4552745" y="5149386"/>
                  <a:pt x="4550698" y="5149386"/>
                </a:cubicBezTo>
                <a:cubicBezTo>
                  <a:pt x="4548652" y="5149386"/>
                  <a:pt x="4546993" y="5147727"/>
                  <a:pt x="4546993" y="5145681"/>
                </a:cubicBezTo>
                <a:cubicBezTo>
                  <a:pt x="4546993" y="5143634"/>
                  <a:pt x="4548652" y="5141975"/>
                  <a:pt x="4550698" y="5141975"/>
                </a:cubicBezTo>
                <a:close/>
                <a:moveTo>
                  <a:pt x="1769232" y="5141975"/>
                </a:moveTo>
                <a:cubicBezTo>
                  <a:pt x="1771279" y="5141975"/>
                  <a:pt x="1772938" y="5143634"/>
                  <a:pt x="1772938" y="5145681"/>
                </a:cubicBezTo>
                <a:cubicBezTo>
                  <a:pt x="1772938" y="5147727"/>
                  <a:pt x="1771279" y="5149386"/>
                  <a:pt x="1769232" y="5149386"/>
                </a:cubicBezTo>
                <a:cubicBezTo>
                  <a:pt x="1767186" y="5149386"/>
                  <a:pt x="1765527" y="5147727"/>
                  <a:pt x="1765527" y="5145681"/>
                </a:cubicBezTo>
                <a:cubicBezTo>
                  <a:pt x="1765527" y="5143634"/>
                  <a:pt x="1767186" y="5141975"/>
                  <a:pt x="1769232" y="5141975"/>
                </a:cubicBezTo>
                <a:close/>
                <a:moveTo>
                  <a:pt x="1159717" y="5141330"/>
                </a:moveTo>
                <a:cubicBezTo>
                  <a:pt x="1169893" y="5141330"/>
                  <a:pt x="1178144" y="5149580"/>
                  <a:pt x="1178144" y="5159757"/>
                </a:cubicBezTo>
                <a:cubicBezTo>
                  <a:pt x="1178144" y="5169935"/>
                  <a:pt x="1169893" y="5178185"/>
                  <a:pt x="1159717" y="5178185"/>
                </a:cubicBezTo>
                <a:cubicBezTo>
                  <a:pt x="1149538" y="5178185"/>
                  <a:pt x="1141288" y="5169935"/>
                  <a:pt x="1141288" y="5159757"/>
                </a:cubicBezTo>
                <a:cubicBezTo>
                  <a:pt x="1141288" y="5149580"/>
                  <a:pt x="1149538" y="5141330"/>
                  <a:pt x="1159717" y="5141330"/>
                </a:cubicBezTo>
                <a:close/>
                <a:moveTo>
                  <a:pt x="5160215" y="5141000"/>
                </a:moveTo>
                <a:cubicBezTo>
                  <a:pt x="5170574" y="5141000"/>
                  <a:pt x="5178972" y="5149398"/>
                  <a:pt x="5178972" y="5159757"/>
                </a:cubicBezTo>
                <a:cubicBezTo>
                  <a:pt x="5178972" y="5170116"/>
                  <a:pt x="5170574" y="5178514"/>
                  <a:pt x="5160215" y="5178514"/>
                </a:cubicBezTo>
                <a:cubicBezTo>
                  <a:pt x="5149856" y="5178514"/>
                  <a:pt x="5141458" y="5170116"/>
                  <a:pt x="5141458" y="5159757"/>
                </a:cubicBezTo>
                <a:cubicBezTo>
                  <a:pt x="5141458" y="5149398"/>
                  <a:pt x="5149856" y="5141000"/>
                  <a:pt x="5160215" y="5141000"/>
                </a:cubicBezTo>
                <a:close/>
                <a:moveTo>
                  <a:pt x="5031863" y="5128383"/>
                </a:moveTo>
                <a:cubicBezTo>
                  <a:pt x="5040268" y="5128383"/>
                  <a:pt x="5047082" y="5135198"/>
                  <a:pt x="5047082" y="5143603"/>
                </a:cubicBezTo>
                <a:cubicBezTo>
                  <a:pt x="5047082" y="5152008"/>
                  <a:pt x="5040268" y="5158822"/>
                  <a:pt x="5031863" y="5158822"/>
                </a:cubicBezTo>
                <a:cubicBezTo>
                  <a:pt x="5023458" y="5158822"/>
                  <a:pt x="5016644" y="5152008"/>
                  <a:pt x="5016644" y="5143603"/>
                </a:cubicBezTo>
                <a:cubicBezTo>
                  <a:pt x="5016644" y="5135198"/>
                  <a:pt x="5023458" y="5128383"/>
                  <a:pt x="5031863" y="5128383"/>
                </a:cubicBezTo>
                <a:close/>
                <a:moveTo>
                  <a:pt x="1288068" y="5128383"/>
                </a:moveTo>
                <a:cubicBezTo>
                  <a:pt x="1296473" y="5128383"/>
                  <a:pt x="1303287" y="5135198"/>
                  <a:pt x="1303287" y="5143603"/>
                </a:cubicBezTo>
                <a:cubicBezTo>
                  <a:pt x="1303287" y="5152008"/>
                  <a:pt x="1296473" y="5158822"/>
                  <a:pt x="1288068" y="5158822"/>
                </a:cubicBezTo>
                <a:cubicBezTo>
                  <a:pt x="1279662" y="5158822"/>
                  <a:pt x="1272848" y="5152008"/>
                  <a:pt x="1272848" y="5143603"/>
                </a:cubicBezTo>
                <a:cubicBezTo>
                  <a:pt x="1272848" y="5135198"/>
                  <a:pt x="1279662" y="5128383"/>
                  <a:pt x="1288068" y="5128383"/>
                </a:cubicBezTo>
                <a:close/>
                <a:moveTo>
                  <a:pt x="4901806" y="5114363"/>
                </a:moveTo>
                <a:cubicBezTo>
                  <a:pt x="4908033" y="5114363"/>
                  <a:pt x="4913082" y="5119411"/>
                  <a:pt x="4913082" y="5125639"/>
                </a:cubicBezTo>
                <a:cubicBezTo>
                  <a:pt x="4913082" y="5131866"/>
                  <a:pt x="4908033" y="5136915"/>
                  <a:pt x="4901806" y="5136915"/>
                </a:cubicBezTo>
                <a:cubicBezTo>
                  <a:pt x="4895578" y="5136915"/>
                  <a:pt x="4890530" y="5131866"/>
                  <a:pt x="4890530" y="5125639"/>
                </a:cubicBezTo>
                <a:cubicBezTo>
                  <a:pt x="4890530" y="5119411"/>
                  <a:pt x="4895578" y="5114363"/>
                  <a:pt x="4901806" y="5114363"/>
                </a:cubicBezTo>
                <a:close/>
                <a:moveTo>
                  <a:pt x="1418125" y="5114363"/>
                </a:moveTo>
                <a:cubicBezTo>
                  <a:pt x="1424353" y="5114363"/>
                  <a:pt x="1429401" y="5119411"/>
                  <a:pt x="1429401" y="5125639"/>
                </a:cubicBezTo>
                <a:cubicBezTo>
                  <a:pt x="1429401" y="5131866"/>
                  <a:pt x="1424353" y="5136915"/>
                  <a:pt x="1418125" y="5136915"/>
                </a:cubicBezTo>
                <a:cubicBezTo>
                  <a:pt x="1411897" y="5136915"/>
                  <a:pt x="1406849" y="5131866"/>
                  <a:pt x="1406849" y="5125639"/>
                </a:cubicBezTo>
                <a:cubicBezTo>
                  <a:pt x="1406849" y="5119411"/>
                  <a:pt x="1411897" y="5114363"/>
                  <a:pt x="1418125" y="5114363"/>
                </a:cubicBezTo>
                <a:close/>
                <a:moveTo>
                  <a:pt x="4769905" y="5097790"/>
                </a:moveTo>
                <a:cubicBezTo>
                  <a:pt x="4774213" y="5097790"/>
                  <a:pt x="4777706" y="5101282"/>
                  <a:pt x="4777706" y="5105590"/>
                </a:cubicBezTo>
                <a:cubicBezTo>
                  <a:pt x="4777706" y="5109898"/>
                  <a:pt x="4774214" y="5113391"/>
                  <a:pt x="4769905" y="5113391"/>
                </a:cubicBezTo>
                <a:cubicBezTo>
                  <a:pt x="4765597" y="5113391"/>
                  <a:pt x="4762104" y="5109899"/>
                  <a:pt x="4762104" y="5105590"/>
                </a:cubicBezTo>
                <a:cubicBezTo>
                  <a:pt x="4762104" y="5101283"/>
                  <a:pt x="4765597" y="5097790"/>
                  <a:pt x="4769905" y="5097790"/>
                </a:cubicBezTo>
                <a:close/>
                <a:moveTo>
                  <a:pt x="1550025" y="5097790"/>
                </a:moveTo>
                <a:cubicBezTo>
                  <a:pt x="1554333" y="5097790"/>
                  <a:pt x="1557826" y="5101282"/>
                  <a:pt x="1557826" y="5105590"/>
                </a:cubicBezTo>
                <a:cubicBezTo>
                  <a:pt x="1557826" y="5109898"/>
                  <a:pt x="1554334" y="5113391"/>
                  <a:pt x="1550025" y="5113391"/>
                </a:cubicBezTo>
                <a:cubicBezTo>
                  <a:pt x="1545717" y="5113391"/>
                  <a:pt x="1542225" y="5109899"/>
                  <a:pt x="1542225" y="5105590"/>
                </a:cubicBezTo>
                <a:cubicBezTo>
                  <a:pt x="1542225" y="5101283"/>
                  <a:pt x="1545717" y="5097790"/>
                  <a:pt x="1550025" y="5097790"/>
                </a:cubicBezTo>
                <a:close/>
                <a:moveTo>
                  <a:pt x="5603837" y="5089317"/>
                </a:moveTo>
                <a:cubicBezTo>
                  <a:pt x="5619731" y="5089317"/>
                  <a:pt x="5632616" y="5102202"/>
                  <a:pt x="5632616" y="5118096"/>
                </a:cubicBezTo>
                <a:cubicBezTo>
                  <a:pt x="5632616" y="5133990"/>
                  <a:pt x="5619731" y="5146875"/>
                  <a:pt x="5603837" y="5146875"/>
                </a:cubicBezTo>
                <a:cubicBezTo>
                  <a:pt x="5587942" y="5146875"/>
                  <a:pt x="5575058" y="5133990"/>
                  <a:pt x="5575058" y="5118096"/>
                </a:cubicBezTo>
                <a:cubicBezTo>
                  <a:pt x="5575058" y="5102202"/>
                  <a:pt x="5587942" y="5089317"/>
                  <a:pt x="5603837" y="5089317"/>
                </a:cubicBezTo>
                <a:close/>
                <a:moveTo>
                  <a:pt x="716094" y="5089257"/>
                </a:moveTo>
                <a:cubicBezTo>
                  <a:pt x="732021" y="5089257"/>
                  <a:pt x="744933" y="5102168"/>
                  <a:pt x="744933" y="5118095"/>
                </a:cubicBezTo>
                <a:cubicBezTo>
                  <a:pt x="744933" y="5134022"/>
                  <a:pt x="732021" y="5146934"/>
                  <a:pt x="716094" y="5146934"/>
                </a:cubicBezTo>
                <a:cubicBezTo>
                  <a:pt x="700167" y="5146934"/>
                  <a:pt x="687256" y="5134022"/>
                  <a:pt x="687256" y="5118095"/>
                </a:cubicBezTo>
                <a:cubicBezTo>
                  <a:pt x="687256" y="5102168"/>
                  <a:pt x="700167" y="5089257"/>
                  <a:pt x="716094" y="5089257"/>
                </a:cubicBezTo>
                <a:close/>
                <a:moveTo>
                  <a:pt x="5481721" y="5082487"/>
                </a:moveTo>
                <a:cubicBezTo>
                  <a:pt x="5495641" y="5082487"/>
                  <a:pt x="5506926" y="5093772"/>
                  <a:pt x="5506926" y="5107692"/>
                </a:cubicBezTo>
                <a:cubicBezTo>
                  <a:pt x="5506926" y="5121612"/>
                  <a:pt x="5495641" y="5132897"/>
                  <a:pt x="5481721" y="5132897"/>
                </a:cubicBezTo>
                <a:cubicBezTo>
                  <a:pt x="5467801" y="5132897"/>
                  <a:pt x="5456516" y="5121612"/>
                  <a:pt x="5456516" y="5107692"/>
                </a:cubicBezTo>
                <a:cubicBezTo>
                  <a:pt x="5456516" y="5093772"/>
                  <a:pt x="5467801" y="5082487"/>
                  <a:pt x="5481721" y="5082487"/>
                </a:cubicBezTo>
                <a:close/>
                <a:moveTo>
                  <a:pt x="838211" y="5082487"/>
                </a:moveTo>
                <a:cubicBezTo>
                  <a:pt x="852130" y="5082487"/>
                  <a:pt x="863416" y="5093772"/>
                  <a:pt x="863416" y="5107692"/>
                </a:cubicBezTo>
                <a:cubicBezTo>
                  <a:pt x="863416" y="5121612"/>
                  <a:pt x="852130" y="5132897"/>
                  <a:pt x="838211" y="5132897"/>
                </a:cubicBezTo>
                <a:cubicBezTo>
                  <a:pt x="824291" y="5132897"/>
                  <a:pt x="813005" y="5121612"/>
                  <a:pt x="813005" y="5107692"/>
                </a:cubicBezTo>
                <a:cubicBezTo>
                  <a:pt x="813005" y="5093772"/>
                  <a:pt x="824291" y="5082487"/>
                  <a:pt x="838211" y="5082487"/>
                </a:cubicBezTo>
                <a:close/>
                <a:moveTo>
                  <a:pt x="4636011" y="5079952"/>
                </a:moveTo>
                <a:cubicBezTo>
                  <a:pt x="4637764" y="5079952"/>
                  <a:pt x="4639186" y="5081373"/>
                  <a:pt x="4639186" y="5083127"/>
                </a:cubicBezTo>
                <a:cubicBezTo>
                  <a:pt x="4639186" y="5084880"/>
                  <a:pt x="4637764" y="5086301"/>
                  <a:pt x="4636011" y="5086301"/>
                </a:cubicBezTo>
                <a:cubicBezTo>
                  <a:pt x="4634257" y="5086301"/>
                  <a:pt x="4632836" y="5084880"/>
                  <a:pt x="4632836" y="5083127"/>
                </a:cubicBezTo>
                <a:cubicBezTo>
                  <a:pt x="4632836" y="5081373"/>
                  <a:pt x="4634257" y="5079952"/>
                  <a:pt x="4636011" y="5079952"/>
                </a:cubicBezTo>
                <a:close/>
                <a:moveTo>
                  <a:pt x="1683921" y="5079952"/>
                </a:moveTo>
                <a:cubicBezTo>
                  <a:pt x="1685674" y="5079952"/>
                  <a:pt x="1687096" y="5081373"/>
                  <a:pt x="1687096" y="5083127"/>
                </a:cubicBezTo>
                <a:cubicBezTo>
                  <a:pt x="1687096" y="5084880"/>
                  <a:pt x="1685674" y="5086301"/>
                  <a:pt x="1683921" y="5086301"/>
                </a:cubicBezTo>
                <a:cubicBezTo>
                  <a:pt x="1682167" y="5086301"/>
                  <a:pt x="1680746" y="5084880"/>
                  <a:pt x="1680746" y="5083127"/>
                </a:cubicBezTo>
                <a:cubicBezTo>
                  <a:pt x="1680746" y="5081373"/>
                  <a:pt x="1682167" y="5079952"/>
                  <a:pt x="1683921" y="5079952"/>
                </a:cubicBezTo>
                <a:close/>
                <a:moveTo>
                  <a:pt x="5358348" y="5074529"/>
                </a:moveTo>
                <a:cubicBezTo>
                  <a:pt x="5370333" y="5074529"/>
                  <a:pt x="5380050" y="5084246"/>
                  <a:pt x="5380050" y="5096232"/>
                </a:cubicBezTo>
                <a:cubicBezTo>
                  <a:pt x="5380050" y="5108217"/>
                  <a:pt x="5370333" y="5117934"/>
                  <a:pt x="5358348" y="5117934"/>
                </a:cubicBezTo>
                <a:cubicBezTo>
                  <a:pt x="5346362" y="5117934"/>
                  <a:pt x="5336645" y="5108217"/>
                  <a:pt x="5336645" y="5096232"/>
                </a:cubicBezTo>
                <a:cubicBezTo>
                  <a:pt x="5336645" y="5084246"/>
                  <a:pt x="5346362" y="5074529"/>
                  <a:pt x="5358348" y="5074529"/>
                </a:cubicBezTo>
                <a:close/>
                <a:moveTo>
                  <a:pt x="961584" y="5074529"/>
                </a:moveTo>
                <a:cubicBezTo>
                  <a:pt x="973571" y="5074529"/>
                  <a:pt x="983288" y="5084246"/>
                  <a:pt x="983288" y="5096232"/>
                </a:cubicBezTo>
                <a:cubicBezTo>
                  <a:pt x="983288" y="5108217"/>
                  <a:pt x="973571" y="5117934"/>
                  <a:pt x="961584" y="5117934"/>
                </a:cubicBezTo>
                <a:cubicBezTo>
                  <a:pt x="949599" y="5117934"/>
                  <a:pt x="939882" y="5108217"/>
                  <a:pt x="939882" y="5096232"/>
                </a:cubicBezTo>
                <a:cubicBezTo>
                  <a:pt x="939882" y="5084246"/>
                  <a:pt x="949599" y="5074529"/>
                  <a:pt x="961584" y="5074529"/>
                </a:cubicBezTo>
                <a:close/>
                <a:moveTo>
                  <a:pt x="5233608" y="5065140"/>
                </a:moveTo>
                <a:cubicBezTo>
                  <a:pt x="5243785" y="5065140"/>
                  <a:pt x="5252035" y="5073390"/>
                  <a:pt x="5252035" y="5083567"/>
                </a:cubicBezTo>
                <a:cubicBezTo>
                  <a:pt x="5252035" y="5093744"/>
                  <a:pt x="5243785" y="5101994"/>
                  <a:pt x="5233608" y="5101994"/>
                </a:cubicBezTo>
                <a:cubicBezTo>
                  <a:pt x="5223431" y="5101994"/>
                  <a:pt x="5215181" y="5093744"/>
                  <a:pt x="5215181" y="5083567"/>
                </a:cubicBezTo>
                <a:cubicBezTo>
                  <a:pt x="5215181" y="5073390"/>
                  <a:pt x="5223431" y="5065140"/>
                  <a:pt x="5233608" y="5065140"/>
                </a:cubicBezTo>
                <a:close/>
                <a:moveTo>
                  <a:pt x="1086323" y="5065140"/>
                </a:moveTo>
                <a:cubicBezTo>
                  <a:pt x="1096499" y="5065140"/>
                  <a:pt x="1104750" y="5073390"/>
                  <a:pt x="1104750" y="5083567"/>
                </a:cubicBezTo>
                <a:cubicBezTo>
                  <a:pt x="1104750" y="5093744"/>
                  <a:pt x="1096499" y="5101994"/>
                  <a:pt x="1086323" y="5101994"/>
                </a:cubicBezTo>
                <a:cubicBezTo>
                  <a:pt x="1076145" y="5101994"/>
                  <a:pt x="1067896" y="5093744"/>
                  <a:pt x="1067896" y="5083567"/>
                </a:cubicBezTo>
                <a:cubicBezTo>
                  <a:pt x="1067896" y="5073390"/>
                  <a:pt x="1076145" y="5065140"/>
                  <a:pt x="1086323" y="5065140"/>
                </a:cubicBezTo>
                <a:close/>
                <a:moveTo>
                  <a:pt x="5107390" y="5054308"/>
                </a:moveTo>
                <a:cubicBezTo>
                  <a:pt x="5115795" y="5054308"/>
                  <a:pt x="5122609" y="5061123"/>
                  <a:pt x="5122609" y="5069528"/>
                </a:cubicBezTo>
                <a:cubicBezTo>
                  <a:pt x="5122609" y="5077933"/>
                  <a:pt x="5115795" y="5084747"/>
                  <a:pt x="5107390" y="5084747"/>
                </a:cubicBezTo>
                <a:cubicBezTo>
                  <a:pt x="5098985" y="5084747"/>
                  <a:pt x="5092171" y="5077933"/>
                  <a:pt x="5092171" y="5069528"/>
                </a:cubicBezTo>
                <a:cubicBezTo>
                  <a:pt x="5092171" y="5061123"/>
                  <a:pt x="5098985" y="5054308"/>
                  <a:pt x="5107390" y="5054308"/>
                </a:cubicBezTo>
                <a:close/>
                <a:moveTo>
                  <a:pt x="1212543" y="5054308"/>
                </a:moveTo>
                <a:cubicBezTo>
                  <a:pt x="1220948" y="5054308"/>
                  <a:pt x="1227761" y="5061123"/>
                  <a:pt x="1227761" y="5069528"/>
                </a:cubicBezTo>
                <a:cubicBezTo>
                  <a:pt x="1227761" y="5077933"/>
                  <a:pt x="1220948" y="5084747"/>
                  <a:pt x="1212543" y="5084747"/>
                </a:cubicBezTo>
                <a:cubicBezTo>
                  <a:pt x="1204137" y="5084747"/>
                  <a:pt x="1197323" y="5077933"/>
                  <a:pt x="1197323" y="5069528"/>
                </a:cubicBezTo>
                <a:cubicBezTo>
                  <a:pt x="1197323" y="5061123"/>
                  <a:pt x="1204137" y="5054308"/>
                  <a:pt x="1212543" y="5054308"/>
                </a:cubicBezTo>
                <a:close/>
                <a:moveTo>
                  <a:pt x="4979562" y="5042562"/>
                </a:moveTo>
                <a:cubicBezTo>
                  <a:pt x="4985828" y="5042562"/>
                  <a:pt x="4990908" y="5047642"/>
                  <a:pt x="4990908" y="5053908"/>
                </a:cubicBezTo>
                <a:cubicBezTo>
                  <a:pt x="4990908" y="5060174"/>
                  <a:pt x="4985828" y="5065254"/>
                  <a:pt x="4979562" y="5065254"/>
                </a:cubicBezTo>
                <a:cubicBezTo>
                  <a:pt x="4973296" y="5065254"/>
                  <a:pt x="4968216" y="5060174"/>
                  <a:pt x="4968216" y="5053908"/>
                </a:cubicBezTo>
                <a:cubicBezTo>
                  <a:pt x="4968216" y="5047642"/>
                  <a:pt x="4973296" y="5042562"/>
                  <a:pt x="4979562" y="5042562"/>
                </a:cubicBezTo>
                <a:close/>
                <a:moveTo>
                  <a:pt x="1340369" y="5042562"/>
                </a:moveTo>
                <a:cubicBezTo>
                  <a:pt x="1346635" y="5042562"/>
                  <a:pt x="1351715" y="5047642"/>
                  <a:pt x="1351715" y="5053908"/>
                </a:cubicBezTo>
                <a:cubicBezTo>
                  <a:pt x="1351715" y="5060174"/>
                  <a:pt x="1346635" y="5065254"/>
                  <a:pt x="1340369" y="5065254"/>
                </a:cubicBezTo>
                <a:cubicBezTo>
                  <a:pt x="1334103" y="5065254"/>
                  <a:pt x="1329023" y="5060174"/>
                  <a:pt x="1329023" y="5053908"/>
                </a:cubicBezTo>
                <a:cubicBezTo>
                  <a:pt x="1329023" y="5047642"/>
                  <a:pt x="1334103" y="5042562"/>
                  <a:pt x="1340369" y="5042562"/>
                </a:cubicBezTo>
                <a:close/>
                <a:moveTo>
                  <a:pt x="4849987" y="5028666"/>
                </a:moveTo>
                <a:cubicBezTo>
                  <a:pt x="4854294" y="5028666"/>
                  <a:pt x="4857787" y="5032158"/>
                  <a:pt x="4857787" y="5036466"/>
                </a:cubicBezTo>
                <a:cubicBezTo>
                  <a:pt x="4857787" y="5040774"/>
                  <a:pt x="4854295" y="5044267"/>
                  <a:pt x="4849987" y="5044267"/>
                </a:cubicBezTo>
                <a:cubicBezTo>
                  <a:pt x="4845679" y="5044267"/>
                  <a:pt x="4842186" y="5040775"/>
                  <a:pt x="4842186" y="5036466"/>
                </a:cubicBezTo>
                <a:cubicBezTo>
                  <a:pt x="4842186" y="5032159"/>
                  <a:pt x="4845678" y="5028666"/>
                  <a:pt x="4849987" y="5028666"/>
                </a:cubicBezTo>
                <a:close/>
                <a:moveTo>
                  <a:pt x="1469944" y="5028666"/>
                </a:moveTo>
                <a:cubicBezTo>
                  <a:pt x="1474252" y="5028666"/>
                  <a:pt x="1477745" y="5032158"/>
                  <a:pt x="1477745" y="5036466"/>
                </a:cubicBezTo>
                <a:cubicBezTo>
                  <a:pt x="1477745" y="5040774"/>
                  <a:pt x="1474253" y="5044267"/>
                  <a:pt x="1469944" y="5044267"/>
                </a:cubicBezTo>
                <a:cubicBezTo>
                  <a:pt x="1465636" y="5044267"/>
                  <a:pt x="1462144" y="5040775"/>
                  <a:pt x="1462144" y="5036466"/>
                </a:cubicBezTo>
                <a:cubicBezTo>
                  <a:pt x="1462144" y="5032159"/>
                  <a:pt x="1465636" y="5028666"/>
                  <a:pt x="1469944" y="5028666"/>
                </a:cubicBezTo>
                <a:close/>
                <a:moveTo>
                  <a:pt x="4718512" y="5013206"/>
                </a:moveTo>
                <a:cubicBezTo>
                  <a:pt x="4720558" y="5013206"/>
                  <a:pt x="4722217" y="5014866"/>
                  <a:pt x="4722217" y="5016912"/>
                </a:cubicBezTo>
                <a:cubicBezTo>
                  <a:pt x="4722217" y="5018958"/>
                  <a:pt x="4720558" y="5020618"/>
                  <a:pt x="4718512" y="5020618"/>
                </a:cubicBezTo>
                <a:cubicBezTo>
                  <a:pt x="4716465" y="5020618"/>
                  <a:pt x="4714806" y="5018958"/>
                  <a:pt x="4714806" y="5016912"/>
                </a:cubicBezTo>
                <a:cubicBezTo>
                  <a:pt x="4714806" y="5014866"/>
                  <a:pt x="4716465" y="5013206"/>
                  <a:pt x="4718512" y="5013206"/>
                </a:cubicBezTo>
                <a:close/>
                <a:moveTo>
                  <a:pt x="1601418" y="5013206"/>
                </a:moveTo>
                <a:cubicBezTo>
                  <a:pt x="1603465" y="5013206"/>
                  <a:pt x="1605124" y="5014866"/>
                  <a:pt x="1605124" y="5016912"/>
                </a:cubicBezTo>
                <a:cubicBezTo>
                  <a:pt x="1605124" y="5018958"/>
                  <a:pt x="1603465" y="5020618"/>
                  <a:pt x="1601418" y="5020618"/>
                </a:cubicBezTo>
                <a:cubicBezTo>
                  <a:pt x="1599372" y="5020618"/>
                  <a:pt x="1597713" y="5018958"/>
                  <a:pt x="1597713" y="5016912"/>
                </a:cubicBezTo>
                <a:cubicBezTo>
                  <a:pt x="1597713" y="5014866"/>
                  <a:pt x="1599372" y="5013206"/>
                  <a:pt x="1601418" y="5013206"/>
                </a:cubicBezTo>
                <a:close/>
                <a:moveTo>
                  <a:pt x="5668592" y="5005600"/>
                </a:moveTo>
                <a:cubicBezTo>
                  <a:pt x="5684519" y="5005600"/>
                  <a:pt x="5697430" y="5018511"/>
                  <a:pt x="5697430" y="5034438"/>
                </a:cubicBezTo>
                <a:cubicBezTo>
                  <a:pt x="5697430" y="5050365"/>
                  <a:pt x="5684519" y="5063277"/>
                  <a:pt x="5668592" y="5063277"/>
                </a:cubicBezTo>
                <a:cubicBezTo>
                  <a:pt x="5652665" y="5063277"/>
                  <a:pt x="5639754" y="5050365"/>
                  <a:pt x="5639754" y="5034438"/>
                </a:cubicBezTo>
                <a:cubicBezTo>
                  <a:pt x="5639754" y="5018511"/>
                  <a:pt x="5652665" y="5005600"/>
                  <a:pt x="5668592" y="5005600"/>
                </a:cubicBezTo>
                <a:close/>
                <a:moveTo>
                  <a:pt x="651338" y="5005600"/>
                </a:moveTo>
                <a:cubicBezTo>
                  <a:pt x="667265" y="5005600"/>
                  <a:pt x="680176" y="5018511"/>
                  <a:pt x="680176" y="5034438"/>
                </a:cubicBezTo>
                <a:cubicBezTo>
                  <a:pt x="680176" y="5050365"/>
                  <a:pt x="667265" y="5063277"/>
                  <a:pt x="651338" y="5063277"/>
                </a:cubicBezTo>
                <a:cubicBezTo>
                  <a:pt x="635411" y="5063277"/>
                  <a:pt x="622500" y="5050365"/>
                  <a:pt x="622500" y="5034438"/>
                </a:cubicBezTo>
                <a:cubicBezTo>
                  <a:pt x="622500" y="5018511"/>
                  <a:pt x="635411" y="5005600"/>
                  <a:pt x="651338" y="5005600"/>
                </a:cubicBezTo>
                <a:close/>
                <a:moveTo>
                  <a:pt x="5548298" y="5000646"/>
                </a:moveTo>
                <a:cubicBezTo>
                  <a:pt x="5562011" y="5000646"/>
                  <a:pt x="5573129" y="5011763"/>
                  <a:pt x="5573129" y="5025477"/>
                </a:cubicBezTo>
                <a:cubicBezTo>
                  <a:pt x="5573129" y="5039191"/>
                  <a:pt x="5562011" y="5050308"/>
                  <a:pt x="5548298" y="5050308"/>
                </a:cubicBezTo>
                <a:cubicBezTo>
                  <a:pt x="5534584" y="5050308"/>
                  <a:pt x="5523467" y="5039191"/>
                  <a:pt x="5523467" y="5025477"/>
                </a:cubicBezTo>
                <a:cubicBezTo>
                  <a:pt x="5523467" y="5011763"/>
                  <a:pt x="5534584" y="5000646"/>
                  <a:pt x="5548298" y="5000646"/>
                </a:cubicBezTo>
                <a:close/>
                <a:moveTo>
                  <a:pt x="771635" y="5000646"/>
                </a:moveTo>
                <a:cubicBezTo>
                  <a:pt x="785348" y="5000646"/>
                  <a:pt x="796466" y="5011763"/>
                  <a:pt x="796466" y="5025477"/>
                </a:cubicBezTo>
                <a:cubicBezTo>
                  <a:pt x="796466" y="5039191"/>
                  <a:pt x="785348" y="5050308"/>
                  <a:pt x="771635" y="5050308"/>
                </a:cubicBezTo>
                <a:cubicBezTo>
                  <a:pt x="757921" y="5050308"/>
                  <a:pt x="746804" y="5039191"/>
                  <a:pt x="746804" y="5025477"/>
                </a:cubicBezTo>
                <a:cubicBezTo>
                  <a:pt x="746804" y="5011763"/>
                  <a:pt x="757921" y="5000646"/>
                  <a:pt x="771635" y="5000646"/>
                </a:cubicBezTo>
                <a:close/>
                <a:moveTo>
                  <a:pt x="5426834" y="4993962"/>
                </a:moveTo>
                <a:cubicBezTo>
                  <a:pt x="5438786" y="4993962"/>
                  <a:pt x="5448474" y="5003651"/>
                  <a:pt x="5448474" y="5015602"/>
                </a:cubicBezTo>
                <a:cubicBezTo>
                  <a:pt x="5448474" y="5027554"/>
                  <a:pt x="5438786" y="5037242"/>
                  <a:pt x="5426834" y="5037242"/>
                </a:cubicBezTo>
                <a:cubicBezTo>
                  <a:pt x="5414882" y="5037242"/>
                  <a:pt x="5405194" y="5027554"/>
                  <a:pt x="5405194" y="5015602"/>
                </a:cubicBezTo>
                <a:cubicBezTo>
                  <a:pt x="5405194" y="5003651"/>
                  <a:pt x="5414882" y="4993962"/>
                  <a:pt x="5426834" y="4993962"/>
                </a:cubicBezTo>
                <a:close/>
                <a:moveTo>
                  <a:pt x="893097" y="4993962"/>
                </a:moveTo>
                <a:cubicBezTo>
                  <a:pt x="905048" y="4993962"/>
                  <a:pt x="914738" y="5003651"/>
                  <a:pt x="914738" y="5015602"/>
                </a:cubicBezTo>
                <a:cubicBezTo>
                  <a:pt x="914738" y="5027554"/>
                  <a:pt x="905048" y="5037242"/>
                  <a:pt x="893097" y="5037242"/>
                </a:cubicBezTo>
                <a:cubicBezTo>
                  <a:pt x="881148" y="5037242"/>
                  <a:pt x="871457" y="5027554"/>
                  <a:pt x="871457" y="5015602"/>
                </a:cubicBezTo>
                <a:cubicBezTo>
                  <a:pt x="871457" y="5003651"/>
                  <a:pt x="881148" y="4993962"/>
                  <a:pt x="893097" y="4993962"/>
                </a:cubicBezTo>
                <a:close/>
                <a:moveTo>
                  <a:pt x="5304101" y="4986258"/>
                </a:moveTo>
                <a:cubicBezTo>
                  <a:pt x="5314278" y="4986258"/>
                  <a:pt x="5322528" y="4994508"/>
                  <a:pt x="5322528" y="5004685"/>
                </a:cubicBezTo>
                <a:cubicBezTo>
                  <a:pt x="5322528" y="5014863"/>
                  <a:pt x="5314278" y="5023113"/>
                  <a:pt x="5304101" y="5023113"/>
                </a:cubicBezTo>
                <a:cubicBezTo>
                  <a:pt x="5293924" y="5023113"/>
                  <a:pt x="5285674" y="5014863"/>
                  <a:pt x="5285674" y="5004685"/>
                </a:cubicBezTo>
                <a:cubicBezTo>
                  <a:pt x="5285674" y="4994508"/>
                  <a:pt x="5293924" y="4986258"/>
                  <a:pt x="5304101" y="4986258"/>
                </a:cubicBezTo>
                <a:close/>
                <a:moveTo>
                  <a:pt x="1015829" y="4986258"/>
                </a:moveTo>
                <a:cubicBezTo>
                  <a:pt x="1026007" y="4986258"/>
                  <a:pt x="1034257" y="4994508"/>
                  <a:pt x="1034257" y="5004685"/>
                </a:cubicBezTo>
                <a:cubicBezTo>
                  <a:pt x="1034257" y="5014863"/>
                  <a:pt x="1026007" y="5023113"/>
                  <a:pt x="1015829" y="5023113"/>
                </a:cubicBezTo>
                <a:cubicBezTo>
                  <a:pt x="1005653" y="5023113"/>
                  <a:pt x="997402" y="5014863"/>
                  <a:pt x="997402" y="5004685"/>
                </a:cubicBezTo>
                <a:cubicBezTo>
                  <a:pt x="997402" y="4994508"/>
                  <a:pt x="1005653" y="4986258"/>
                  <a:pt x="1015829" y="4986258"/>
                </a:cubicBezTo>
                <a:close/>
                <a:moveTo>
                  <a:pt x="5179987" y="4977359"/>
                </a:moveTo>
                <a:cubicBezTo>
                  <a:pt x="5188392" y="4977359"/>
                  <a:pt x="5195207" y="4984173"/>
                  <a:pt x="5195207" y="4992579"/>
                </a:cubicBezTo>
                <a:cubicBezTo>
                  <a:pt x="5195207" y="5000984"/>
                  <a:pt x="5188392" y="5007798"/>
                  <a:pt x="5179987" y="5007798"/>
                </a:cubicBezTo>
                <a:cubicBezTo>
                  <a:pt x="5171582" y="5007798"/>
                  <a:pt x="5164768" y="5000984"/>
                  <a:pt x="5164768" y="4992579"/>
                </a:cubicBezTo>
                <a:cubicBezTo>
                  <a:pt x="5164768" y="4984173"/>
                  <a:pt x="5171582" y="4977359"/>
                  <a:pt x="5179987" y="4977359"/>
                </a:cubicBezTo>
                <a:close/>
                <a:moveTo>
                  <a:pt x="1139946" y="4977359"/>
                </a:moveTo>
                <a:cubicBezTo>
                  <a:pt x="1148351" y="4977359"/>
                  <a:pt x="1155164" y="4984173"/>
                  <a:pt x="1155164" y="4992579"/>
                </a:cubicBezTo>
                <a:cubicBezTo>
                  <a:pt x="1155164" y="5000984"/>
                  <a:pt x="1148351" y="5007798"/>
                  <a:pt x="1139946" y="5007798"/>
                </a:cubicBezTo>
                <a:cubicBezTo>
                  <a:pt x="1131540" y="5007798"/>
                  <a:pt x="1124725" y="5000984"/>
                  <a:pt x="1124725" y="4992579"/>
                </a:cubicBezTo>
                <a:cubicBezTo>
                  <a:pt x="1124725" y="4984173"/>
                  <a:pt x="1131540" y="4977359"/>
                  <a:pt x="1139946" y="4977359"/>
                </a:cubicBezTo>
                <a:close/>
                <a:moveTo>
                  <a:pt x="5054366" y="4967758"/>
                </a:moveTo>
                <a:cubicBezTo>
                  <a:pt x="5060632" y="4967758"/>
                  <a:pt x="5065712" y="4972838"/>
                  <a:pt x="5065712" y="4979104"/>
                </a:cubicBezTo>
                <a:cubicBezTo>
                  <a:pt x="5065712" y="4985370"/>
                  <a:pt x="5060632" y="4990450"/>
                  <a:pt x="5054366" y="4990450"/>
                </a:cubicBezTo>
                <a:cubicBezTo>
                  <a:pt x="5048100" y="4990450"/>
                  <a:pt x="5043020" y="4985370"/>
                  <a:pt x="5043020" y="4979104"/>
                </a:cubicBezTo>
                <a:cubicBezTo>
                  <a:pt x="5043020" y="4972838"/>
                  <a:pt x="5048100" y="4967758"/>
                  <a:pt x="5054366" y="4967758"/>
                </a:cubicBezTo>
                <a:close/>
                <a:moveTo>
                  <a:pt x="1265565" y="4967758"/>
                </a:moveTo>
                <a:cubicBezTo>
                  <a:pt x="1271831" y="4967758"/>
                  <a:pt x="1276911" y="4972838"/>
                  <a:pt x="1276911" y="4979104"/>
                </a:cubicBezTo>
                <a:cubicBezTo>
                  <a:pt x="1276911" y="4985370"/>
                  <a:pt x="1271831" y="4990450"/>
                  <a:pt x="1265565" y="4990450"/>
                </a:cubicBezTo>
                <a:cubicBezTo>
                  <a:pt x="1259299" y="4990450"/>
                  <a:pt x="1254220" y="4985370"/>
                  <a:pt x="1254220" y="4979104"/>
                </a:cubicBezTo>
                <a:cubicBezTo>
                  <a:pt x="1254220" y="4972838"/>
                  <a:pt x="1259299" y="4967758"/>
                  <a:pt x="1265565" y="4967758"/>
                </a:cubicBezTo>
                <a:close/>
                <a:moveTo>
                  <a:pt x="4927103" y="4956323"/>
                </a:moveTo>
                <a:cubicBezTo>
                  <a:pt x="4931369" y="4956323"/>
                  <a:pt x="4934828" y="4959782"/>
                  <a:pt x="4934828" y="4964049"/>
                </a:cubicBezTo>
                <a:cubicBezTo>
                  <a:pt x="4934828" y="4968315"/>
                  <a:pt x="4931369" y="4971775"/>
                  <a:pt x="4927103" y="4971775"/>
                </a:cubicBezTo>
                <a:cubicBezTo>
                  <a:pt x="4922836" y="4971775"/>
                  <a:pt x="4919377" y="4968315"/>
                  <a:pt x="4919377" y="4964049"/>
                </a:cubicBezTo>
                <a:cubicBezTo>
                  <a:pt x="4919377" y="4959782"/>
                  <a:pt x="4922836" y="4956323"/>
                  <a:pt x="4927103" y="4956323"/>
                </a:cubicBezTo>
                <a:close/>
                <a:moveTo>
                  <a:pt x="1392827" y="4956249"/>
                </a:moveTo>
                <a:cubicBezTo>
                  <a:pt x="1397135" y="4956249"/>
                  <a:pt x="1400628" y="4959741"/>
                  <a:pt x="1400628" y="4964050"/>
                </a:cubicBezTo>
                <a:cubicBezTo>
                  <a:pt x="1400628" y="4968357"/>
                  <a:pt x="1397136" y="4971850"/>
                  <a:pt x="1392827" y="4971850"/>
                </a:cubicBezTo>
                <a:cubicBezTo>
                  <a:pt x="1388519" y="4971850"/>
                  <a:pt x="1385027" y="4968358"/>
                  <a:pt x="1385027" y="4964050"/>
                </a:cubicBezTo>
                <a:cubicBezTo>
                  <a:pt x="1385027" y="4959742"/>
                  <a:pt x="1388519" y="4956249"/>
                  <a:pt x="1392827" y="4956249"/>
                </a:cubicBezTo>
                <a:close/>
                <a:moveTo>
                  <a:pt x="4798048" y="4943986"/>
                </a:moveTo>
                <a:cubicBezTo>
                  <a:pt x="4799801" y="4943986"/>
                  <a:pt x="4801222" y="4945407"/>
                  <a:pt x="4801222" y="4947161"/>
                </a:cubicBezTo>
                <a:cubicBezTo>
                  <a:pt x="4801222" y="4948914"/>
                  <a:pt x="4799801" y="4950336"/>
                  <a:pt x="4798048" y="4950336"/>
                </a:cubicBezTo>
                <a:cubicBezTo>
                  <a:pt x="4796294" y="4950336"/>
                  <a:pt x="4794873" y="4948914"/>
                  <a:pt x="4794873" y="4947161"/>
                </a:cubicBezTo>
                <a:cubicBezTo>
                  <a:pt x="4794873" y="4945407"/>
                  <a:pt x="4796294" y="4943986"/>
                  <a:pt x="4798048" y="4943986"/>
                </a:cubicBezTo>
                <a:close/>
                <a:moveTo>
                  <a:pt x="1521883" y="4943986"/>
                </a:moveTo>
                <a:cubicBezTo>
                  <a:pt x="1523636" y="4943986"/>
                  <a:pt x="1525058" y="4945407"/>
                  <a:pt x="1525058" y="4947161"/>
                </a:cubicBezTo>
                <a:cubicBezTo>
                  <a:pt x="1525058" y="4948914"/>
                  <a:pt x="1523636" y="4950336"/>
                  <a:pt x="1521883" y="4950336"/>
                </a:cubicBezTo>
                <a:cubicBezTo>
                  <a:pt x="1520129" y="4950336"/>
                  <a:pt x="1518708" y="4948914"/>
                  <a:pt x="1518708" y="4947161"/>
                </a:cubicBezTo>
                <a:cubicBezTo>
                  <a:pt x="1518708" y="4945407"/>
                  <a:pt x="1520129" y="4943986"/>
                  <a:pt x="1521883" y="4943986"/>
                </a:cubicBezTo>
                <a:close/>
                <a:moveTo>
                  <a:pt x="5730485" y="4920169"/>
                </a:moveTo>
                <a:cubicBezTo>
                  <a:pt x="5746211" y="4920169"/>
                  <a:pt x="5758959" y="4932917"/>
                  <a:pt x="5758959" y="4948642"/>
                </a:cubicBezTo>
                <a:cubicBezTo>
                  <a:pt x="5758959" y="4964367"/>
                  <a:pt x="5746211" y="4977115"/>
                  <a:pt x="5730485" y="4977115"/>
                </a:cubicBezTo>
                <a:cubicBezTo>
                  <a:pt x="5714760" y="4977115"/>
                  <a:pt x="5702012" y="4964367"/>
                  <a:pt x="5702012" y="4948642"/>
                </a:cubicBezTo>
                <a:cubicBezTo>
                  <a:pt x="5702012" y="4932917"/>
                  <a:pt x="5714760" y="4920169"/>
                  <a:pt x="5730485" y="4920169"/>
                </a:cubicBezTo>
                <a:close/>
                <a:moveTo>
                  <a:pt x="589445" y="4920169"/>
                </a:moveTo>
                <a:cubicBezTo>
                  <a:pt x="605171" y="4920169"/>
                  <a:pt x="617919" y="4932917"/>
                  <a:pt x="617919" y="4948642"/>
                </a:cubicBezTo>
                <a:cubicBezTo>
                  <a:pt x="617919" y="4964367"/>
                  <a:pt x="605171" y="4977115"/>
                  <a:pt x="589445" y="4977115"/>
                </a:cubicBezTo>
                <a:cubicBezTo>
                  <a:pt x="573720" y="4977115"/>
                  <a:pt x="560972" y="4964367"/>
                  <a:pt x="560972" y="4948642"/>
                </a:cubicBezTo>
                <a:cubicBezTo>
                  <a:pt x="560972" y="4932917"/>
                  <a:pt x="573720" y="4920169"/>
                  <a:pt x="589445" y="4920169"/>
                </a:cubicBezTo>
                <a:close/>
                <a:moveTo>
                  <a:pt x="5611964" y="4915784"/>
                </a:moveTo>
                <a:cubicBezTo>
                  <a:pt x="5625884" y="4915784"/>
                  <a:pt x="5637169" y="4927069"/>
                  <a:pt x="5637169" y="4940989"/>
                </a:cubicBezTo>
                <a:cubicBezTo>
                  <a:pt x="5637169" y="4954909"/>
                  <a:pt x="5625884" y="4966194"/>
                  <a:pt x="5611964" y="4966194"/>
                </a:cubicBezTo>
                <a:cubicBezTo>
                  <a:pt x="5598044" y="4966194"/>
                  <a:pt x="5586759" y="4954909"/>
                  <a:pt x="5586759" y="4940989"/>
                </a:cubicBezTo>
                <a:cubicBezTo>
                  <a:pt x="5586759" y="4927069"/>
                  <a:pt x="5598044" y="4915784"/>
                  <a:pt x="5611964" y="4915784"/>
                </a:cubicBezTo>
                <a:close/>
                <a:moveTo>
                  <a:pt x="707967" y="4915784"/>
                </a:moveTo>
                <a:cubicBezTo>
                  <a:pt x="721887" y="4915784"/>
                  <a:pt x="733172" y="4927069"/>
                  <a:pt x="733172" y="4940989"/>
                </a:cubicBezTo>
                <a:cubicBezTo>
                  <a:pt x="733172" y="4954909"/>
                  <a:pt x="721887" y="4966194"/>
                  <a:pt x="707967" y="4966194"/>
                </a:cubicBezTo>
                <a:cubicBezTo>
                  <a:pt x="694047" y="4966194"/>
                  <a:pt x="682763" y="4954909"/>
                  <a:pt x="682763" y="4940989"/>
                </a:cubicBezTo>
                <a:cubicBezTo>
                  <a:pt x="682763" y="4927069"/>
                  <a:pt x="694047" y="4915784"/>
                  <a:pt x="707967" y="4915784"/>
                </a:cubicBezTo>
                <a:close/>
                <a:moveTo>
                  <a:pt x="5492366" y="4910850"/>
                </a:moveTo>
                <a:cubicBezTo>
                  <a:pt x="5504352" y="4910850"/>
                  <a:pt x="5514068" y="4920567"/>
                  <a:pt x="5514068" y="4932552"/>
                </a:cubicBezTo>
                <a:cubicBezTo>
                  <a:pt x="5514068" y="4944538"/>
                  <a:pt x="5504352" y="4954255"/>
                  <a:pt x="5492366" y="4954255"/>
                </a:cubicBezTo>
                <a:cubicBezTo>
                  <a:pt x="5480380" y="4954255"/>
                  <a:pt x="5470664" y="4944538"/>
                  <a:pt x="5470664" y="4932552"/>
                </a:cubicBezTo>
                <a:cubicBezTo>
                  <a:pt x="5470664" y="4920567"/>
                  <a:pt x="5480380" y="4910850"/>
                  <a:pt x="5492366" y="4910850"/>
                </a:cubicBezTo>
                <a:close/>
                <a:moveTo>
                  <a:pt x="827566" y="4910850"/>
                </a:moveTo>
                <a:cubicBezTo>
                  <a:pt x="839552" y="4910850"/>
                  <a:pt x="849268" y="4920567"/>
                  <a:pt x="849268" y="4932552"/>
                </a:cubicBezTo>
                <a:cubicBezTo>
                  <a:pt x="849268" y="4944538"/>
                  <a:pt x="839552" y="4954255"/>
                  <a:pt x="827566" y="4954255"/>
                </a:cubicBezTo>
                <a:cubicBezTo>
                  <a:pt x="815580" y="4954255"/>
                  <a:pt x="805863" y="4944538"/>
                  <a:pt x="805863" y="4932552"/>
                </a:cubicBezTo>
                <a:cubicBezTo>
                  <a:pt x="805863" y="4920567"/>
                  <a:pt x="815580" y="4910850"/>
                  <a:pt x="827566" y="4910850"/>
                </a:cubicBezTo>
                <a:close/>
                <a:moveTo>
                  <a:pt x="5371595" y="4904796"/>
                </a:moveTo>
                <a:cubicBezTo>
                  <a:pt x="5381772" y="4904796"/>
                  <a:pt x="5390022" y="4913046"/>
                  <a:pt x="5390022" y="4923224"/>
                </a:cubicBezTo>
                <a:cubicBezTo>
                  <a:pt x="5390022" y="4933401"/>
                  <a:pt x="5381772" y="4941651"/>
                  <a:pt x="5371595" y="4941651"/>
                </a:cubicBezTo>
                <a:cubicBezTo>
                  <a:pt x="5361418" y="4941651"/>
                  <a:pt x="5353168" y="4933401"/>
                  <a:pt x="5353168" y="4923224"/>
                </a:cubicBezTo>
                <a:cubicBezTo>
                  <a:pt x="5353168" y="4913046"/>
                  <a:pt x="5361418" y="4904796"/>
                  <a:pt x="5371595" y="4904796"/>
                </a:cubicBezTo>
                <a:close/>
                <a:moveTo>
                  <a:pt x="948337" y="4904466"/>
                </a:moveTo>
                <a:cubicBezTo>
                  <a:pt x="958696" y="4904466"/>
                  <a:pt x="967093" y="4912864"/>
                  <a:pt x="967093" y="4923223"/>
                </a:cubicBezTo>
                <a:cubicBezTo>
                  <a:pt x="967093" y="4933583"/>
                  <a:pt x="958696" y="4941980"/>
                  <a:pt x="948337" y="4941980"/>
                </a:cubicBezTo>
                <a:cubicBezTo>
                  <a:pt x="937978" y="4941980"/>
                  <a:pt x="929580" y="4933583"/>
                  <a:pt x="929580" y="4923223"/>
                </a:cubicBezTo>
                <a:cubicBezTo>
                  <a:pt x="929580" y="4912864"/>
                  <a:pt x="937978" y="4904466"/>
                  <a:pt x="948337" y="4904466"/>
                </a:cubicBezTo>
                <a:close/>
                <a:moveTo>
                  <a:pt x="5249546" y="4897654"/>
                </a:moveTo>
                <a:cubicBezTo>
                  <a:pt x="5257951" y="4897654"/>
                  <a:pt x="5264765" y="4904468"/>
                  <a:pt x="5264765" y="4912874"/>
                </a:cubicBezTo>
                <a:cubicBezTo>
                  <a:pt x="5264765" y="4921279"/>
                  <a:pt x="5257951" y="4928093"/>
                  <a:pt x="5249546" y="4928093"/>
                </a:cubicBezTo>
                <a:cubicBezTo>
                  <a:pt x="5241140" y="4928093"/>
                  <a:pt x="5234326" y="4921279"/>
                  <a:pt x="5234326" y="4912874"/>
                </a:cubicBezTo>
                <a:cubicBezTo>
                  <a:pt x="5234326" y="4904468"/>
                  <a:pt x="5241140" y="4897654"/>
                  <a:pt x="5249546" y="4897654"/>
                </a:cubicBezTo>
                <a:close/>
                <a:moveTo>
                  <a:pt x="1070387" y="4897654"/>
                </a:moveTo>
                <a:cubicBezTo>
                  <a:pt x="1078792" y="4897654"/>
                  <a:pt x="1085605" y="4904468"/>
                  <a:pt x="1085605" y="4912874"/>
                </a:cubicBezTo>
                <a:cubicBezTo>
                  <a:pt x="1085605" y="4921279"/>
                  <a:pt x="1078792" y="4928093"/>
                  <a:pt x="1070387" y="4928093"/>
                </a:cubicBezTo>
                <a:cubicBezTo>
                  <a:pt x="1061980" y="4928093"/>
                  <a:pt x="1055167" y="4921279"/>
                  <a:pt x="1055167" y="4912874"/>
                </a:cubicBezTo>
                <a:cubicBezTo>
                  <a:pt x="1055167" y="4904468"/>
                  <a:pt x="1061980" y="4897654"/>
                  <a:pt x="1070387" y="4897654"/>
                </a:cubicBezTo>
                <a:close/>
                <a:moveTo>
                  <a:pt x="5126097" y="4890072"/>
                </a:moveTo>
                <a:cubicBezTo>
                  <a:pt x="5132324" y="4890072"/>
                  <a:pt x="5137373" y="4895120"/>
                  <a:pt x="5137373" y="4901348"/>
                </a:cubicBezTo>
                <a:cubicBezTo>
                  <a:pt x="5137373" y="4907575"/>
                  <a:pt x="5132324" y="4912624"/>
                  <a:pt x="5126097" y="4912624"/>
                </a:cubicBezTo>
                <a:cubicBezTo>
                  <a:pt x="5119869" y="4912624"/>
                  <a:pt x="5114821" y="4907575"/>
                  <a:pt x="5114821" y="4901348"/>
                </a:cubicBezTo>
                <a:cubicBezTo>
                  <a:pt x="5114821" y="4895120"/>
                  <a:pt x="5119869" y="4890072"/>
                  <a:pt x="5126097" y="4890072"/>
                </a:cubicBezTo>
                <a:close/>
                <a:moveTo>
                  <a:pt x="1193835" y="4890072"/>
                </a:moveTo>
                <a:cubicBezTo>
                  <a:pt x="1200062" y="4890072"/>
                  <a:pt x="1205111" y="4895120"/>
                  <a:pt x="1205111" y="4901348"/>
                </a:cubicBezTo>
                <a:cubicBezTo>
                  <a:pt x="1205111" y="4907575"/>
                  <a:pt x="1200062" y="4912624"/>
                  <a:pt x="1193835" y="4912624"/>
                </a:cubicBezTo>
                <a:cubicBezTo>
                  <a:pt x="1187608" y="4912624"/>
                  <a:pt x="1182559" y="4907575"/>
                  <a:pt x="1182559" y="4901348"/>
                </a:cubicBezTo>
                <a:cubicBezTo>
                  <a:pt x="1182559" y="4895120"/>
                  <a:pt x="1187608" y="4890072"/>
                  <a:pt x="1193835" y="4890072"/>
                </a:cubicBezTo>
                <a:close/>
                <a:moveTo>
                  <a:pt x="5001119" y="4880666"/>
                </a:moveTo>
                <a:cubicBezTo>
                  <a:pt x="5005427" y="4880666"/>
                  <a:pt x="5008920" y="4884158"/>
                  <a:pt x="5008920" y="4888466"/>
                </a:cubicBezTo>
                <a:cubicBezTo>
                  <a:pt x="5008920" y="4892774"/>
                  <a:pt x="5005428" y="4896267"/>
                  <a:pt x="5001119" y="4896267"/>
                </a:cubicBezTo>
                <a:cubicBezTo>
                  <a:pt x="4996812" y="4896267"/>
                  <a:pt x="4993319" y="4892775"/>
                  <a:pt x="4993319" y="4888466"/>
                </a:cubicBezTo>
                <a:cubicBezTo>
                  <a:pt x="4993319" y="4884158"/>
                  <a:pt x="4996811" y="4880666"/>
                  <a:pt x="5001119" y="4880666"/>
                </a:cubicBezTo>
                <a:close/>
                <a:moveTo>
                  <a:pt x="1318811" y="4880666"/>
                </a:moveTo>
                <a:cubicBezTo>
                  <a:pt x="1323120" y="4880666"/>
                  <a:pt x="1326612" y="4884158"/>
                  <a:pt x="1326612" y="4888466"/>
                </a:cubicBezTo>
                <a:cubicBezTo>
                  <a:pt x="1326612" y="4892774"/>
                  <a:pt x="1323120" y="4896267"/>
                  <a:pt x="1318811" y="4896267"/>
                </a:cubicBezTo>
                <a:cubicBezTo>
                  <a:pt x="1314503" y="4896267"/>
                  <a:pt x="1311011" y="4892775"/>
                  <a:pt x="1311011" y="4888466"/>
                </a:cubicBezTo>
                <a:cubicBezTo>
                  <a:pt x="1311011" y="4884158"/>
                  <a:pt x="1314503" y="4880666"/>
                  <a:pt x="1318811" y="4880666"/>
                </a:cubicBezTo>
                <a:close/>
                <a:moveTo>
                  <a:pt x="4874465" y="4870302"/>
                </a:moveTo>
                <a:cubicBezTo>
                  <a:pt x="4876512" y="4870302"/>
                  <a:pt x="4878171" y="4871961"/>
                  <a:pt x="4878171" y="4874007"/>
                </a:cubicBezTo>
                <a:cubicBezTo>
                  <a:pt x="4878171" y="4876054"/>
                  <a:pt x="4876512" y="4877713"/>
                  <a:pt x="4874465" y="4877713"/>
                </a:cubicBezTo>
                <a:cubicBezTo>
                  <a:pt x="4872419" y="4877713"/>
                  <a:pt x="4870760" y="4876054"/>
                  <a:pt x="4870760" y="4874007"/>
                </a:cubicBezTo>
                <a:cubicBezTo>
                  <a:pt x="4870760" y="4871961"/>
                  <a:pt x="4872419" y="4870302"/>
                  <a:pt x="4874465" y="4870302"/>
                </a:cubicBezTo>
                <a:close/>
                <a:moveTo>
                  <a:pt x="1445465" y="4870302"/>
                </a:moveTo>
                <a:cubicBezTo>
                  <a:pt x="1447512" y="4870302"/>
                  <a:pt x="1449171" y="4871961"/>
                  <a:pt x="1449171" y="4874007"/>
                </a:cubicBezTo>
                <a:cubicBezTo>
                  <a:pt x="1449171" y="4876054"/>
                  <a:pt x="1447512" y="4877713"/>
                  <a:pt x="1445465" y="4877713"/>
                </a:cubicBezTo>
                <a:cubicBezTo>
                  <a:pt x="1443419" y="4877713"/>
                  <a:pt x="1441760" y="4876054"/>
                  <a:pt x="1441760" y="4874007"/>
                </a:cubicBezTo>
                <a:cubicBezTo>
                  <a:pt x="1441760" y="4871961"/>
                  <a:pt x="1443419" y="4870302"/>
                  <a:pt x="1445465" y="4870302"/>
                </a:cubicBezTo>
                <a:close/>
                <a:moveTo>
                  <a:pt x="5789445" y="4831966"/>
                </a:moveTo>
                <a:cubicBezTo>
                  <a:pt x="5805372" y="4831966"/>
                  <a:pt x="5818284" y="4844877"/>
                  <a:pt x="5818284" y="4860804"/>
                </a:cubicBezTo>
                <a:cubicBezTo>
                  <a:pt x="5818284" y="4876731"/>
                  <a:pt x="5805372" y="4889643"/>
                  <a:pt x="5789445" y="4889643"/>
                </a:cubicBezTo>
                <a:cubicBezTo>
                  <a:pt x="5773518" y="4889643"/>
                  <a:pt x="5760607" y="4876731"/>
                  <a:pt x="5760607" y="4860804"/>
                </a:cubicBezTo>
                <a:cubicBezTo>
                  <a:pt x="5760607" y="4844877"/>
                  <a:pt x="5773518" y="4831966"/>
                  <a:pt x="5789445" y="4831966"/>
                </a:cubicBezTo>
                <a:close/>
                <a:moveTo>
                  <a:pt x="530486" y="4831966"/>
                </a:moveTo>
                <a:cubicBezTo>
                  <a:pt x="546413" y="4831966"/>
                  <a:pt x="559324" y="4844877"/>
                  <a:pt x="559324" y="4860804"/>
                </a:cubicBezTo>
                <a:cubicBezTo>
                  <a:pt x="559324" y="4876731"/>
                  <a:pt x="546413" y="4889643"/>
                  <a:pt x="530486" y="4889643"/>
                </a:cubicBezTo>
                <a:cubicBezTo>
                  <a:pt x="514559" y="4889643"/>
                  <a:pt x="501648" y="4876731"/>
                  <a:pt x="501648" y="4860804"/>
                </a:cubicBezTo>
                <a:cubicBezTo>
                  <a:pt x="501648" y="4844877"/>
                  <a:pt x="514559" y="4831966"/>
                  <a:pt x="530486" y="4831966"/>
                </a:cubicBezTo>
                <a:close/>
                <a:moveTo>
                  <a:pt x="5672643" y="4829499"/>
                </a:moveTo>
                <a:cubicBezTo>
                  <a:pt x="5686357" y="4829499"/>
                  <a:pt x="5697474" y="4840616"/>
                  <a:pt x="5697474" y="4854330"/>
                </a:cubicBezTo>
                <a:cubicBezTo>
                  <a:pt x="5697474" y="4868044"/>
                  <a:pt x="5686357" y="4879161"/>
                  <a:pt x="5672643" y="4879161"/>
                </a:cubicBezTo>
                <a:cubicBezTo>
                  <a:pt x="5658930" y="4879161"/>
                  <a:pt x="5647812" y="4868044"/>
                  <a:pt x="5647812" y="4854330"/>
                </a:cubicBezTo>
                <a:cubicBezTo>
                  <a:pt x="5647812" y="4840616"/>
                  <a:pt x="5658930" y="4829499"/>
                  <a:pt x="5672643" y="4829499"/>
                </a:cubicBezTo>
                <a:close/>
                <a:moveTo>
                  <a:pt x="647289" y="4829499"/>
                </a:moveTo>
                <a:cubicBezTo>
                  <a:pt x="661003" y="4829499"/>
                  <a:pt x="672120" y="4840616"/>
                  <a:pt x="672120" y="4854330"/>
                </a:cubicBezTo>
                <a:cubicBezTo>
                  <a:pt x="672120" y="4868044"/>
                  <a:pt x="661003" y="4879161"/>
                  <a:pt x="647289" y="4879161"/>
                </a:cubicBezTo>
                <a:cubicBezTo>
                  <a:pt x="633574" y="4879161"/>
                  <a:pt x="622457" y="4868044"/>
                  <a:pt x="622457" y="4854330"/>
                </a:cubicBezTo>
                <a:cubicBezTo>
                  <a:pt x="622457" y="4840616"/>
                  <a:pt x="633574" y="4829499"/>
                  <a:pt x="647289" y="4829499"/>
                </a:cubicBezTo>
                <a:close/>
                <a:moveTo>
                  <a:pt x="5554856" y="4825489"/>
                </a:moveTo>
                <a:cubicBezTo>
                  <a:pt x="5566842" y="4825489"/>
                  <a:pt x="5576559" y="4835206"/>
                  <a:pt x="5576559" y="4847191"/>
                </a:cubicBezTo>
                <a:cubicBezTo>
                  <a:pt x="5576559" y="4859177"/>
                  <a:pt x="5566842" y="4868894"/>
                  <a:pt x="5554856" y="4868894"/>
                </a:cubicBezTo>
                <a:cubicBezTo>
                  <a:pt x="5542870" y="4868894"/>
                  <a:pt x="5533154" y="4859177"/>
                  <a:pt x="5533154" y="4847191"/>
                </a:cubicBezTo>
                <a:cubicBezTo>
                  <a:pt x="5533154" y="4835206"/>
                  <a:pt x="5542870" y="4825489"/>
                  <a:pt x="5554856" y="4825489"/>
                </a:cubicBezTo>
                <a:close/>
                <a:moveTo>
                  <a:pt x="765076" y="4825168"/>
                </a:moveTo>
                <a:cubicBezTo>
                  <a:pt x="777239" y="4825168"/>
                  <a:pt x="787098" y="4835028"/>
                  <a:pt x="787098" y="4847191"/>
                </a:cubicBezTo>
                <a:cubicBezTo>
                  <a:pt x="787098" y="4859354"/>
                  <a:pt x="777239" y="4869214"/>
                  <a:pt x="765076" y="4869214"/>
                </a:cubicBezTo>
                <a:cubicBezTo>
                  <a:pt x="752913" y="4869214"/>
                  <a:pt x="743052" y="4859354"/>
                  <a:pt x="743052" y="4847191"/>
                </a:cubicBezTo>
                <a:cubicBezTo>
                  <a:pt x="743052" y="4835028"/>
                  <a:pt x="752913" y="4825168"/>
                  <a:pt x="765076" y="4825168"/>
                </a:cubicBezTo>
                <a:close/>
                <a:moveTo>
                  <a:pt x="5435996" y="4820931"/>
                </a:moveTo>
                <a:cubicBezTo>
                  <a:pt x="5446138" y="4820931"/>
                  <a:pt x="5454359" y="4829153"/>
                  <a:pt x="5454359" y="4839294"/>
                </a:cubicBezTo>
                <a:cubicBezTo>
                  <a:pt x="5454359" y="4849436"/>
                  <a:pt x="5446138" y="4857657"/>
                  <a:pt x="5435996" y="4857657"/>
                </a:cubicBezTo>
                <a:cubicBezTo>
                  <a:pt x="5425854" y="4857657"/>
                  <a:pt x="5417633" y="4849435"/>
                  <a:pt x="5417633" y="4839294"/>
                </a:cubicBezTo>
                <a:cubicBezTo>
                  <a:pt x="5417633" y="4829152"/>
                  <a:pt x="5425855" y="4820931"/>
                  <a:pt x="5435996" y="4820931"/>
                </a:cubicBezTo>
                <a:close/>
                <a:moveTo>
                  <a:pt x="883935" y="4820931"/>
                </a:moveTo>
                <a:cubicBezTo>
                  <a:pt x="894078" y="4820931"/>
                  <a:pt x="902299" y="4829153"/>
                  <a:pt x="902299" y="4839294"/>
                </a:cubicBezTo>
                <a:cubicBezTo>
                  <a:pt x="902299" y="4849436"/>
                  <a:pt x="894078" y="4857657"/>
                  <a:pt x="883935" y="4857657"/>
                </a:cubicBezTo>
                <a:cubicBezTo>
                  <a:pt x="873794" y="4857657"/>
                  <a:pt x="865573" y="4849435"/>
                  <a:pt x="865573" y="4839294"/>
                </a:cubicBezTo>
                <a:cubicBezTo>
                  <a:pt x="865573" y="4829152"/>
                  <a:pt x="873794" y="4820931"/>
                  <a:pt x="883935" y="4820931"/>
                </a:cubicBezTo>
                <a:close/>
                <a:moveTo>
                  <a:pt x="5315962" y="4815311"/>
                </a:moveTo>
                <a:cubicBezTo>
                  <a:pt x="5324367" y="4815311"/>
                  <a:pt x="5331182" y="4822125"/>
                  <a:pt x="5331182" y="4830531"/>
                </a:cubicBezTo>
                <a:cubicBezTo>
                  <a:pt x="5331182" y="4838936"/>
                  <a:pt x="5324367" y="4845750"/>
                  <a:pt x="5315962" y="4845750"/>
                </a:cubicBezTo>
                <a:cubicBezTo>
                  <a:pt x="5307557" y="4845750"/>
                  <a:pt x="5300743" y="4838936"/>
                  <a:pt x="5300743" y="4830531"/>
                </a:cubicBezTo>
                <a:cubicBezTo>
                  <a:pt x="5300743" y="4822125"/>
                  <a:pt x="5307557" y="4815311"/>
                  <a:pt x="5315962" y="4815311"/>
                </a:cubicBezTo>
                <a:close/>
                <a:moveTo>
                  <a:pt x="1003971" y="4815311"/>
                </a:moveTo>
                <a:cubicBezTo>
                  <a:pt x="1012375" y="4815311"/>
                  <a:pt x="1019190" y="4822125"/>
                  <a:pt x="1019190" y="4830531"/>
                </a:cubicBezTo>
                <a:cubicBezTo>
                  <a:pt x="1019190" y="4838936"/>
                  <a:pt x="1012375" y="4845750"/>
                  <a:pt x="1003971" y="4845750"/>
                </a:cubicBezTo>
                <a:cubicBezTo>
                  <a:pt x="995564" y="4845750"/>
                  <a:pt x="988750" y="4838936"/>
                  <a:pt x="988750" y="4830531"/>
                </a:cubicBezTo>
                <a:cubicBezTo>
                  <a:pt x="988750" y="4822125"/>
                  <a:pt x="995564" y="4815311"/>
                  <a:pt x="1003971" y="4815311"/>
                </a:cubicBezTo>
                <a:close/>
                <a:moveTo>
                  <a:pt x="5194640" y="4809422"/>
                </a:moveTo>
                <a:cubicBezTo>
                  <a:pt x="5200906" y="4809422"/>
                  <a:pt x="5205986" y="4814502"/>
                  <a:pt x="5205986" y="4820768"/>
                </a:cubicBezTo>
                <a:cubicBezTo>
                  <a:pt x="5205986" y="4827034"/>
                  <a:pt x="5200906" y="4832114"/>
                  <a:pt x="5194640" y="4832114"/>
                </a:cubicBezTo>
                <a:cubicBezTo>
                  <a:pt x="5188374" y="4832114"/>
                  <a:pt x="5183294" y="4827034"/>
                  <a:pt x="5183294" y="4820768"/>
                </a:cubicBezTo>
                <a:cubicBezTo>
                  <a:pt x="5183294" y="4814502"/>
                  <a:pt x="5188374" y="4809422"/>
                  <a:pt x="5194640" y="4809422"/>
                </a:cubicBezTo>
                <a:close/>
                <a:moveTo>
                  <a:pt x="1125292" y="4809422"/>
                </a:moveTo>
                <a:cubicBezTo>
                  <a:pt x="1131559" y="4809422"/>
                  <a:pt x="1136638" y="4814502"/>
                  <a:pt x="1136638" y="4820768"/>
                </a:cubicBezTo>
                <a:cubicBezTo>
                  <a:pt x="1136638" y="4827034"/>
                  <a:pt x="1131559" y="4832114"/>
                  <a:pt x="1125292" y="4832114"/>
                </a:cubicBezTo>
                <a:cubicBezTo>
                  <a:pt x="1119026" y="4832114"/>
                  <a:pt x="1113945" y="4827034"/>
                  <a:pt x="1113945" y="4820768"/>
                </a:cubicBezTo>
                <a:cubicBezTo>
                  <a:pt x="1113945" y="4814502"/>
                  <a:pt x="1119026" y="4809422"/>
                  <a:pt x="1125292" y="4809422"/>
                </a:cubicBezTo>
                <a:close/>
                <a:moveTo>
                  <a:pt x="5071906" y="4802124"/>
                </a:moveTo>
                <a:cubicBezTo>
                  <a:pt x="5076172" y="4802124"/>
                  <a:pt x="5079632" y="4805583"/>
                  <a:pt x="5079632" y="4809850"/>
                </a:cubicBezTo>
                <a:cubicBezTo>
                  <a:pt x="5079632" y="4814116"/>
                  <a:pt x="5076172" y="4817575"/>
                  <a:pt x="5071906" y="4817575"/>
                </a:cubicBezTo>
                <a:cubicBezTo>
                  <a:pt x="5067639" y="4817575"/>
                  <a:pt x="5064180" y="4814116"/>
                  <a:pt x="5064180" y="4809850"/>
                </a:cubicBezTo>
                <a:cubicBezTo>
                  <a:pt x="5064180" y="4805583"/>
                  <a:pt x="5067639" y="4802124"/>
                  <a:pt x="5071906" y="4802124"/>
                </a:cubicBezTo>
                <a:close/>
                <a:moveTo>
                  <a:pt x="1248025" y="4802049"/>
                </a:moveTo>
                <a:cubicBezTo>
                  <a:pt x="1252334" y="4802049"/>
                  <a:pt x="1255827" y="4805541"/>
                  <a:pt x="1255827" y="4809849"/>
                </a:cubicBezTo>
                <a:cubicBezTo>
                  <a:pt x="1255827" y="4814157"/>
                  <a:pt x="1252334" y="4817650"/>
                  <a:pt x="1248025" y="4817650"/>
                </a:cubicBezTo>
                <a:cubicBezTo>
                  <a:pt x="1243717" y="4817650"/>
                  <a:pt x="1240226" y="4814158"/>
                  <a:pt x="1240226" y="4809849"/>
                </a:cubicBezTo>
                <a:cubicBezTo>
                  <a:pt x="1240226" y="4805541"/>
                  <a:pt x="1243717" y="4802049"/>
                  <a:pt x="1248025" y="4802049"/>
                </a:cubicBezTo>
                <a:close/>
                <a:moveTo>
                  <a:pt x="4947619" y="4794415"/>
                </a:moveTo>
                <a:cubicBezTo>
                  <a:pt x="4949372" y="4794415"/>
                  <a:pt x="4950794" y="4795836"/>
                  <a:pt x="4950794" y="4797590"/>
                </a:cubicBezTo>
                <a:cubicBezTo>
                  <a:pt x="4950794" y="4799343"/>
                  <a:pt x="4949372" y="4800764"/>
                  <a:pt x="4947619" y="4800764"/>
                </a:cubicBezTo>
                <a:cubicBezTo>
                  <a:pt x="4945865" y="4800764"/>
                  <a:pt x="4944444" y="4799343"/>
                  <a:pt x="4944444" y="4797590"/>
                </a:cubicBezTo>
                <a:cubicBezTo>
                  <a:pt x="4944444" y="4795836"/>
                  <a:pt x="4945865" y="4794415"/>
                  <a:pt x="4947619" y="4794415"/>
                </a:cubicBezTo>
                <a:close/>
                <a:moveTo>
                  <a:pt x="1372312" y="4794415"/>
                </a:moveTo>
                <a:cubicBezTo>
                  <a:pt x="1374065" y="4794415"/>
                  <a:pt x="1375487" y="4795836"/>
                  <a:pt x="1375487" y="4797590"/>
                </a:cubicBezTo>
                <a:cubicBezTo>
                  <a:pt x="1375487" y="4799343"/>
                  <a:pt x="1374065" y="4800764"/>
                  <a:pt x="1372312" y="4800764"/>
                </a:cubicBezTo>
                <a:cubicBezTo>
                  <a:pt x="1370558" y="4800764"/>
                  <a:pt x="1369137" y="4799343"/>
                  <a:pt x="1369137" y="4797590"/>
                </a:cubicBezTo>
                <a:cubicBezTo>
                  <a:pt x="1369137" y="4795836"/>
                  <a:pt x="1370558" y="4794415"/>
                  <a:pt x="1372312" y="4794415"/>
                </a:cubicBezTo>
                <a:close/>
                <a:moveTo>
                  <a:pt x="5845405" y="4742246"/>
                </a:moveTo>
                <a:cubicBezTo>
                  <a:pt x="5861300" y="4742246"/>
                  <a:pt x="5874184" y="4755131"/>
                  <a:pt x="5874184" y="4771025"/>
                </a:cubicBezTo>
                <a:cubicBezTo>
                  <a:pt x="5874184" y="4786920"/>
                  <a:pt x="5861300" y="4799804"/>
                  <a:pt x="5845405" y="4799804"/>
                </a:cubicBezTo>
                <a:cubicBezTo>
                  <a:pt x="5829511" y="4799804"/>
                  <a:pt x="5816626" y="4786920"/>
                  <a:pt x="5816626" y="4771025"/>
                </a:cubicBezTo>
                <a:cubicBezTo>
                  <a:pt x="5816626" y="4755131"/>
                  <a:pt x="5829511" y="4742246"/>
                  <a:pt x="5845405" y="4742246"/>
                </a:cubicBezTo>
                <a:close/>
                <a:moveTo>
                  <a:pt x="474526" y="4742187"/>
                </a:moveTo>
                <a:cubicBezTo>
                  <a:pt x="490453" y="4742187"/>
                  <a:pt x="503365" y="4755099"/>
                  <a:pt x="503365" y="4771025"/>
                </a:cubicBezTo>
                <a:cubicBezTo>
                  <a:pt x="503365" y="4786952"/>
                  <a:pt x="490453" y="4799864"/>
                  <a:pt x="474526" y="4799864"/>
                </a:cubicBezTo>
                <a:cubicBezTo>
                  <a:pt x="458599" y="4799864"/>
                  <a:pt x="445688" y="4786952"/>
                  <a:pt x="445688" y="4771025"/>
                </a:cubicBezTo>
                <a:cubicBezTo>
                  <a:pt x="445688" y="4755099"/>
                  <a:pt x="458599" y="4742187"/>
                  <a:pt x="474526" y="4742187"/>
                </a:cubicBezTo>
                <a:close/>
                <a:moveTo>
                  <a:pt x="5730261" y="4740775"/>
                </a:moveTo>
                <a:cubicBezTo>
                  <a:pt x="5743974" y="4740775"/>
                  <a:pt x="5755092" y="4751892"/>
                  <a:pt x="5755092" y="4765606"/>
                </a:cubicBezTo>
                <a:cubicBezTo>
                  <a:pt x="5755092" y="4779320"/>
                  <a:pt x="5743974" y="4790437"/>
                  <a:pt x="5730261" y="4790437"/>
                </a:cubicBezTo>
                <a:cubicBezTo>
                  <a:pt x="5716547" y="4790437"/>
                  <a:pt x="5705429" y="4779320"/>
                  <a:pt x="5705429" y="4765606"/>
                </a:cubicBezTo>
                <a:cubicBezTo>
                  <a:pt x="5705429" y="4751892"/>
                  <a:pt x="5716547" y="4740775"/>
                  <a:pt x="5730261" y="4740775"/>
                </a:cubicBezTo>
                <a:close/>
                <a:moveTo>
                  <a:pt x="589670" y="4740775"/>
                </a:moveTo>
                <a:cubicBezTo>
                  <a:pt x="603385" y="4740775"/>
                  <a:pt x="614502" y="4751892"/>
                  <a:pt x="614502" y="4765606"/>
                </a:cubicBezTo>
                <a:cubicBezTo>
                  <a:pt x="614502" y="4779320"/>
                  <a:pt x="603385" y="4790437"/>
                  <a:pt x="589670" y="4790437"/>
                </a:cubicBezTo>
                <a:cubicBezTo>
                  <a:pt x="575957" y="4790437"/>
                  <a:pt x="564840" y="4779320"/>
                  <a:pt x="564840" y="4765606"/>
                </a:cubicBezTo>
                <a:cubicBezTo>
                  <a:pt x="564840" y="4751892"/>
                  <a:pt x="575957" y="4740775"/>
                  <a:pt x="589670" y="4740775"/>
                </a:cubicBezTo>
                <a:close/>
                <a:moveTo>
                  <a:pt x="5614225" y="4737989"/>
                </a:moveTo>
                <a:cubicBezTo>
                  <a:pt x="5626176" y="4737989"/>
                  <a:pt x="5635865" y="4747678"/>
                  <a:pt x="5635865" y="4759629"/>
                </a:cubicBezTo>
                <a:cubicBezTo>
                  <a:pt x="5635865" y="4771581"/>
                  <a:pt x="5626176" y="4781269"/>
                  <a:pt x="5614225" y="4781269"/>
                </a:cubicBezTo>
                <a:cubicBezTo>
                  <a:pt x="5602273" y="4781269"/>
                  <a:pt x="5592585" y="4771581"/>
                  <a:pt x="5592585" y="4759629"/>
                </a:cubicBezTo>
                <a:cubicBezTo>
                  <a:pt x="5592585" y="4747678"/>
                  <a:pt x="5602273" y="4737989"/>
                  <a:pt x="5614225" y="4737989"/>
                </a:cubicBezTo>
                <a:close/>
                <a:moveTo>
                  <a:pt x="705707" y="4737989"/>
                </a:moveTo>
                <a:cubicBezTo>
                  <a:pt x="717658" y="4737989"/>
                  <a:pt x="727348" y="4747678"/>
                  <a:pt x="727348" y="4759629"/>
                </a:cubicBezTo>
                <a:cubicBezTo>
                  <a:pt x="727348" y="4771581"/>
                  <a:pt x="717658" y="4781269"/>
                  <a:pt x="705707" y="4781269"/>
                </a:cubicBezTo>
                <a:cubicBezTo>
                  <a:pt x="693755" y="4781269"/>
                  <a:pt x="684066" y="4771581"/>
                  <a:pt x="684066" y="4759629"/>
                </a:cubicBezTo>
                <a:cubicBezTo>
                  <a:pt x="684066" y="4747678"/>
                  <a:pt x="693755" y="4737989"/>
                  <a:pt x="705707" y="4737989"/>
                </a:cubicBezTo>
                <a:close/>
                <a:moveTo>
                  <a:pt x="5497213" y="4734589"/>
                </a:moveTo>
                <a:cubicBezTo>
                  <a:pt x="5507390" y="4734589"/>
                  <a:pt x="5515640" y="4742839"/>
                  <a:pt x="5515640" y="4753017"/>
                </a:cubicBezTo>
                <a:cubicBezTo>
                  <a:pt x="5515640" y="4763194"/>
                  <a:pt x="5507390" y="4771444"/>
                  <a:pt x="5497213" y="4771444"/>
                </a:cubicBezTo>
                <a:cubicBezTo>
                  <a:pt x="5487036" y="4771444"/>
                  <a:pt x="5478786" y="4763194"/>
                  <a:pt x="5478786" y="4753017"/>
                </a:cubicBezTo>
                <a:cubicBezTo>
                  <a:pt x="5478786" y="4742839"/>
                  <a:pt x="5487036" y="4734589"/>
                  <a:pt x="5497213" y="4734589"/>
                </a:cubicBezTo>
                <a:close/>
                <a:moveTo>
                  <a:pt x="822718" y="4734589"/>
                </a:moveTo>
                <a:cubicBezTo>
                  <a:pt x="832895" y="4734589"/>
                  <a:pt x="841146" y="4742839"/>
                  <a:pt x="841146" y="4753017"/>
                </a:cubicBezTo>
                <a:cubicBezTo>
                  <a:pt x="841146" y="4763194"/>
                  <a:pt x="832895" y="4771444"/>
                  <a:pt x="822718" y="4771444"/>
                </a:cubicBezTo>
                <a:cubicBezTo>
                  <a:pt x="812541" y="4771444"/>
                  <a:pt x="804290" y="4763194"/>
                  <a:pt x="804290" y="4753017"/>
                </a:cubicBezTo>
                <a:cubicBezTo>
                  <a:pt x="804290" y="4742839"/>
                  <a:pt x="812541" y="4734589"/>
                  <a:pt x="822718" y="4734589"/>
                </a:cubicBezTo>
                <a:close/>
                <a:moveTo>
                  <a:pt x="5379134" y="4730863"/>
                </a:moveTo>
                <a:cubicBezTo>
                  <a:pt x="5387314" y="4730863"/>
                  <a:pt x="5393945" y="4737494"/>
                  <a:pt x="5393945" y="4745674"/>
                </a:cubicBezTo>
                <a:cubicBezTo>
                  <a:pt x="5393945" y="4753853"/>
                  <a:pt x="5387314" y="4760484"/>
                  <a:pt x="5379134" y="4760484"/>
                </a:cubicBezTo>
                <a:cubicBezTo>
                  <a:pt x="5370955" y="4760484"/>
                  <a:pt x="5364324" y="4753853"/>
                  <a:pt x="5364324" y="4745674"/>
                </a:cubicBezTo>
                <a:cubicBezTo>
                  <a:pt x="5364324" y="4737494"/>
                  <a:pt x="5370955" y="4730863"/>
                  <a:pt x="5379134" y="4730863"/>
                </a:cubicBezTo>
                <a:close/>
                <a:moveTo>
                  <a:pt x="940797" y="4730863"/>
                </a:moveTo>
                <a:cubicBezTo>
                  <a:pt x="948978" y="4730863"/>
                  <a:pt x="955608" y="4737494"/>
                  <a:pt x="955608" y="4745674"/>
                </a:cubicBezTo>
                <a:cubicBezTo>
                  <a:pt x="955608" y="4753853"/>
                  <a:pt x="948978" y="4760484"/>
                  <a:pt x="940797" y="4760484"/>
                </a:cubicBezTo>
                <a:cubicBezTo>
                  <a:pt x="932618" y="4760484"/>
                  <a:pt x="925987" y="4753853"/>
                  <a:pt x="925987" y="4745674"/>
                </a:cubicBezTo>
                <a:cubicBezTo>
                  <a:pt x="925987" y="4737494"/>
                  <a:pt x="932618" y="4730863"/>
                  <a:pt x="940797" y="4730863"/>
                </a:cubicBezTo>
                <a:close/>
                <a:moveTo>
                  <a:pt x="5259882" y="4726216"/>
                </a:moveTo>
                <a:cubicBezTo>
                  <a:pt x="5266109" y="4726216"/>
                  <a:pt x="5271158" y="4731264"/>
                  <a:pt x="5271158" y="4737492"/>
                </a:cubicBezTo>
                <a:cubicBezTo>
                  <a:pt x="5271158" y="4743719"/>
                  <a:pt x="5266109" y="4748768"/>
                  <a:pt x="5259882" y="4748768"/>
                </a:cubicBezTo>
                <a:cubicBezTo>
                  <a:pt x="5253654" y="4748768"/>
                  <a:pt x="5248606" y="4743719"/>
                  <a:pt x="5248606" y="4737492"/>
                </a:cubicBezTo>
                <a:cubicBezTo>
                  <a:pt x="5248606" y="4731264"/>
                  <a:pt x="5253654" y="4726216"/>
                  <a:pt x="5259882" y="4726216"/>
                </a:cubicBezTo>
                <a:close/>
                <a:moveTo>
                  <a:pt x="1060050" y="4726216"/>
                </a:moveTo>
                <a:cubicBezTo>
                  <a:pt x="1066278" y="4726216"/>
                  <a:pt x="1071326" y="4731264"/>
                  <a:pt x="1071326" y="4737492"/>
                </a:cubicBezTo>
                <a:cubicBezTo>
                  <a:pt x="1071326" y="4743719"/>
                  <a:pt x="1066278" y="4748768"/>
                  <a:pt x="1060050" y="4748768"/>
                </a:cubicBezTo>
                <a:cubicBezTo>
                  <a:pt x="1053822" y="4748768"/>
                  <a:pt x="1048774" y="4743719"/>
                  <a:pt x="1048774" y="4737492"/>
                </a:cubicBezTo>
                <a:cubicBezTo>
                  <a:pt x="1048774" y="4731264"/>
                  <a:pt x="1053822" y="4726216"/>
                  <a:pt x="1060050" y="4726216"/>
                </a:cubicBezTo>
                <a:close/>
                <a:moveTo>
                  <a:pt x="5139338" y="4720809"/>
                </a:moveTo>
                <a:cubicBezTo>
                  <a:pt x="5143497" y="4720809"/>
                  <a:pt x="5146867" y="4724180"/>
                  <a:pt x="5146867" y="4728338"/>
                </a:cubicBezTo>
                <a:cubicBezTo>
                  <a:pt x="5146867" y="4732497"/>
                  <a:pt x="5143497" y="4735867"/>
                  <a:pt x="5139338" y="4735867"/>
                </a:cubicBezTo>
                <a:cubicBezTo>
                  <a:pt x="5135180" y="4735867"/>
                  <a:pt x="5131809" y="4732497"/>
                  <a:pt x="5131809" y="4728338"/>
                </a:cubicBezTo>
                <a:cubicBezTo>
                  <a:pt x="5131809" y="4724180"/>
                  <a:pt x="5135180" y="4720809"/>
                  <a:pt x="5139338" y="4720809"/>
                </a:cubicBezTo>
                <a:close/>
                <a:moveTo>
                  <a:pt x="1180593" y="4720809"/>
                </a:moveTo>
                <a:cubicBezTo>
                  <a:pt x="1184751" y="4720809"/>
                  <a:pt x="1188123" y="4724180"/>
                  <a:pt x="1188123" y="4728338"/>
                </a:cubicBezTo>
                <a:cubicBezTo>
                  <a:pt x="1188123" y="4732497"/>
                  <a:pt x="1184753" y="4735867"/>
                  <a:pt x="1180593" y="4735867"/>
                </a:cubicBezTo>
                <a:cubicBezTo>
                  <a:pt x="1176435" y="4735867"/>
                  <a:pt x="1173064" y="4732497"/>
                  <a:pt x="1173064" y="4728338"/>
                </a:cubicBezTo>
                <a:cubicBezTo>
                  <a:pt x="1173064" y="4724180"/>
                  <a:pt x="1176435" y="4720809"/>
                  <a:pt x="1180593" y="4720809"/>
                </a:cubicBezTo>
                <a:close/>
                <a:moveTo>
                  <a:pt x="5017370" y="4714349"/>
                </a:moveTo>
                <a:cubicBezTo>
                  <a:pt x="5019416" y="4714349"/>
                  <a:pt x="5021076" y="4716008"/>
                  <a:pt x="5021076" y="4718054"/>
                </a:cubicBezTo>
                <a:cubicBezTo>
                  <a:pt x="5021076" y="4720101"/>
                  <a:pt x="5019416" y="4721760"/>
                  <a:pt x="5017370" y="4721760"/>
                </a:cubicBezTo>
                <a:cubicBezTo>
                  <a:pt x="5015324" y="4721760"/>
                  <a:pt x="5013664" y="4720101"/>
                  <a:pt x="5013664" y="4718054"/>
                </a:cubicBezTo>
                <a:cubicBezTo>
                  <a:pt x="5013664" y="4716008"/>
                  <a:pt x="5015324" y="4714349"/>
                  <a:pt x="5017370" y="4714349"/>
                </a:cubicBezTo>
                <a:close/>
                <a:moveTo>
                  <a:pt x="1302561" y="4714349"/>
                </a:moveTo>
                <a:cubicBezTo>
                  <a:pt x="1304608" y="4714349"/>
                  <a:pt x="1306267" y="4716008"/>
                  <a:pt x="1306267" y="4718054"/>
                </a:cubicBezTo>
                <a:cubicBezTo>
                  <a:pt x="1306267" y="4720101"/>
                  <a:pt x="1304608" y="4721760"/>
                  <a:pt x="1302561" y="4721760"/>
                </a:cubicBezTo>
                <a:cubicBezTo>
                  <a:pt x="1300515" y="4721760"/>
                  <a:pt x="1298856" y="4720101"/>
                  <a:pt x="1298856" y="4718054"/>
                </a:cubicBezTo>
                <a:cubicBezTo>
                  <a:pt x="1298856" y="4716008"/>
                  <a:pt x="1300515" y="4714349"/>
                  <a:pt x="1302561" y="4714349"/>
                </a:cubicBezTo>
                <a:close/>
                <a:moveTo>
                  <a:pt x="5898301" y="4650628"/>
                </a:moveTo>
                <a:cubicBezTo>
                  <a:pt x="5914195" y="4650628"/>
                  <a:pt x="5927080" y="4663512"/>
                  <a:pt x="5927080" y="4679407"/>
                </a:cubicBezTo>
                <a:cubicBezTo>
                  <a:pt x="5927080" y="4695301"/>
                  <a:pt x="5914195" y="4708186"/>
                  <a:pt x="5898301" y="4708186"/>
                </a:cubicBezTo>
                <a:cubicBezTo>
                  <a:pt x="5882406" y="4708186"/>
                  <a:pt x="5869522" y="4695301"/>
                  <a:pt x="5869522" y="4679407"/>
                </a:cubicBezTo>
                <a:cubicBezTo>
                  <a:pt x="5869522" y="4663513"/>
                  <a:pt x="5882406" y="4650628"/>
                  <a:pt x="5898301" y="4650628"/>
                </a:cubicBezTo>
                <a:close/>
                <a:moveTo>
                  <a:pt x="421630" y="4650569"/>
                </a:moveTo>
                <a:cubicBezTo>
                  <a:pt x="437557" y="4650569"/>
                  <a:pt x="450468" y="4663480"/>
                  <a:pt x="450468" y="4679407"/>
                </a:cubicBezTo>
                <a:cubicBezTo>
                  <a:pt x="450468" y="4695334"/>
                  <a:pt x="437557" y="4708245"/>
                  <a:pt x="421630" y="4708245"/>
                </a:cubicBezTo>
                <a:cubicBezTo>
                  <a:pt x="405703" y="4708245"/>
                  <a:pt x="392792" y="4695334"/>
                  <a:pt x="392792" y="4679407"/>
                </a:cubicBezTo>
                <a:cubicBezTo>
                  <a:pt x="392792" y="4663480"/>
                  <a:pt x="405703" y="4650569"/>
                  <a:pt x="421630" y="4650569"/>
                </a:cubicBezTo>
                <a:close/>
                <a:moveTo>
                  <a:pt x="5784747" y="4649721"/>
                </a:moveTo>
                <a:cubicBezTo>
                  <a:pt x="5798667" y="4649721"/>
                  <a:pt x="5809952" y="4661006"/>
                  <a:pt x="5809952" y="4674926"/>
                </a:cubicBezTo>
                <a:cubicBezTo>
                  <a:pt x="5809952" y="4688846"/>
                  <a:pt x="5798667" y="4700131"/>
                  <a:pt x="5784747" y="4700131"/>
                </a:cubicBezTo>
                <a:cubicBezTo>
                  <a:pt x="5770827" y="4700131"/>
                  <a:pt x="5759542" y="4688846"/>
                  <a:pt x="5759542" y="4674926"/>
                </a:cubicBezTo>
                <a:cubicBezTo>
                  <a:pt x="5759542" y="4661006"/>
                  <a:pt x="5770827" y="4649721"/>
                  <a:pt x="5784747" y="4649721"/>
                </a:cubicBezTo>
                <a:close/>
                <a:moveTo>
                  <a:pt x="535184" y="4649721"/>
                </a:moveTo>
                <a:cubicBezTo>
                  <a:pt x="549104" y="4649721"/>
                  <a:pt x="560389" y="4661006"/>
                  <a:pt x="560389" y="4674926"/>
                </a:cubicBezTo>
                <a:cubicBezTo>
                  <a:pt x="560389" y="4688846"/>
                  <a:pt x="549104" y="4700131"/>
                  <a:pt x="535184" y="4700131"/>
                </a:cubicBezTo>
                <a:cubicBezTo>
                  <a:pt x="521264" y="4700131"/>
                  <a:pt x="509979" y="4688846"/>
                  <a:pt x="509979" y="4674926"/>
                </a:cubicBezTo>
                <a:cubicBezTo>
                  <a:pt x="509979" y="4661006"/>
                  <a:pt x="521264" y="4649721"/>
                  <a:pt x="535184" y="4649721"/>
                </a:cubicBezTo>
                <a:close/>
                <a:moveTo>
                  <a:pt x="5670393" y="4648279"/>
                </a:moveTo>
                <a:cubicBezTo>
                  <a:pt x="5682379" y="4648279"/>
                  <a:pt x="5692096" y="4657995"/>
                  <a:pt x="5692096" y="4669981"/>
                </a:cubicBezTo>
                <a:cubicBezTo>
                  <a:pt x="5692096" y="4681967"/>
                  <a:pt x="5682379" y="4691684"/>
                  <a:pt x="5670393" y="4691684"/>
                </a:cubicBezTo>
                <a:cubicBezTo>
                  <a:pt x="5658408" y="4691684"/>
                  <a:pt x="5648691" y="4681967"/>
                  <a:pt x="5648691" y="4669981"/>
                </a:cubicBezTo>
                <a:cubicBezTo>
                  <a:pt x="5648691" y="4657995"/>
                  <a:pt x="5658408" y="4648279"/>
                  <a:pt x="5670393" y="4648279"/>
                </a:cubicBezTo>
                <a:close/>
                <a:moveTo>
                  <a:pt x="649539" y="4648279"/>
                </a:moveTo>
                <a:cubicBezTo>
                  <a:pt x="661525" y="4648279"/>
                  <a:pt x="671241" y="4657995"/>
                  <a:pt x="671241" y="4669981"/>
                </a:cubicBezTo>
                <a:cubicBezTo>
                  <a:pt x="671241" y="4681967"/>
                  <a:pt x="661525" y="4691684"/>
                  <a:pt x="649539" y="4691684"/>
                </a:cubicBezTo>
                <a:cubicBezTo>
                  <a:pt x="637552" y="4691684"/>
                  <a:pt x="627837" y="4681967"/>
                  <a:pt x="627837" y="4669981"/>
                </a:cubicBezTo>
                <a:cubicBezTo>
                  <a:pt x="627837" y="4657995"/>
                  <a:pt x="637554" y="4648279"/>
                  <a:pt x="649539" y="4648279"/>
                </a:cubicBezTo>
                <a:close/>
                <a:moveTo>
                  <a:pt x="5555162" y="4646082"/>
                </a:moveTo>
                <a:cubicBezTo>
                  <a:pt x="5565339" y="4646082"/>
                  <a:pt x="5573589" y="4654332"/>
                  <a:pt x="5573589" y="4664509"/>
                </a:cubicBezTo>
                <a:cubicBezTo>
                  <a:pt x="5573589" y="4674686"/>
                  <a:pt x="5565339" y="4682937"/>
                  <a:pt x="5555162" y="4682937"/>
                </a:cubicBezTo>
                <a:cubicBezTo>
                  <a:pt x="5544985" y="4682937"/>
                  <a:pt x="5536735" y="4674687"/>
                  <a:pt x="5536735" y="4664509"/>
                </a:cubicBezTo>
                <a:cubicBezTo>
                  <a:pt x="5536735" y="4654332"/>
                  <a:pt x="5544985" y="4646082"/>
                  <a:pt x="5555162" y="4646082"/>
                </a:cubicBezTo>
                <a:close/>
                <a:moveTo>
                  <a:pt x="764768" y="4646082"/>
                </a:moveTo>
                <a:cubicBezTo>
                  <a:pt x="774945" y="4646082"/>
                  <a:pt x="783197" y="4654332"/>
                  <a:pt x="783197" y="4664509"/>
                </a:cubicBezTo>
                <a:cubicBezTo>
                  <a:pt x="783197" y="4674686"/>
                  <a:pt x="774945" y="4682937"/>
                  <a:pt x="764768" y="4682937"/>
                </a:cubicBezTo>
                <a:cubicBezTo>
                  <a:pt x="754592" y="4682937"/>
                  <a:pt x="746341" y="4674687"/>
                  <a:pt x="746341" y="4664509"/>
                </a:cubicBezTo>
                <a:cubicBezTo>
                  <a:pt x="746341" y="4654332"/>
                  <a:pt x="754592" y="4646082"/>
                  <a:pt x="764768" y="4646082"/>
                </a:cubicBezTo>
                <a:close/>
                <a:moveTo>
                  <a:pt x="5438970" y="4643213"/>
                </a:moveTo>
                <a:cubicBezTo>
                  <a:pt x="5447375" y="4643213"/>
                  <a:pt x="5454189" y="4650027"/>
                  <a:pt x="5454189" y="4658433"/>
                </a:cubicBezTo>
                <a:cubicBezTo>
                  <a:pt x="5454189" y="4666838"/>
                  <a:pt x="5447375" y="4673652"/>
                  <a:pt x="5438970" y="4673652"/>
                </a:cubicBezTo>
                <a:cubicBezTo>
                  <a:pt x="5430565" y="4673652"/>
                  <a:pt x="5423750" y="4666838"/>
                  <a:pt x="5423750" y="4658433"/>
                </a:cubicBezTo>
                <a:cubicBezTo>
                  <a:pt x="5423750" y="4650027"/>
                  <a:pt x="5430565" y="4643213"/>
                  <a:pt x="5438970" y="4643213"/>
                </a:cubicBezTo>
                <a:close/>
                <a:moveTo>
                  <a:pt x="880964" y="4643213"/>
                </a:moveTo>
                <a:cubicBezTo>
                  <a:pt x="889368" y="4643213"/>
                  <a:pt x="896182" y="4650027"/>
                  <a:pt x="896182" y="4658433"/>
                </a:cubicBezTo>
                <a:cubicBezTo>
                  <a:pt x="896182" y="4666838"/>
                  <a:pt x="889368" y="4673652"/>
                  <a:pt x="880964" y="4673652"/>
                </a:cubicBezTo>
                <a:cubicBezTo>
                  <a:pt x="872557" y="4673652"/>
                  <a:pt x="865742" y="4666838"/>
                  <a:pt x="865742" y="4658433"/>
                </a:cubicBezTo>
                <a:cubicBezTo>
                  <a:pt x="865742" y="4650027"/>
                  <a:pt x="872557" y="4643213"/>
                  <a:pt x="880964" y="4643213"/>
                </a:cubicBezTo>
                <a:close/>
                <a:moveTo>
                  <a:pt x="5321718" y="4640381"/>
                </a:moveTo>
                <a:cubicBezTo>
                  <a:pt x="5327946" y="4640381"/>
                  <a:pt x="5332994" y="4645430"/>
                  <a:pt x="5332994" y="4651657"/>
                </a:cubicBezTo>
                <a:cubicBezTo>
                  <a:pt x="5332994" y="4657885"/>
                  <a:pt x="5327946" y="4662933"/>
                  <a:pt x="5321718" y="4662933"/>
                </a:cubicBezTo>
                <a:cubicBezTo>
                  <a:pt x="5315491" y="4662933"/>
                  <a:pt x="5310442" y="4657885"/>
                  <a:pt x="5310442" y="4651657"/>
                </a:cubicBezTo>
                <a:cubicBezTo>
                  <a:pt x="5310442" y="4645430"/>
                  <a:pt x="5315491" y="4640381"/>
                  <a:pt x="5321718" y="4640381"/>
                </a:cubicBezTo>
                <a:close/>
                <a:moveTo>
                  <a:pt x="998213" y="4640381"/>
                </a:moveTo>
                <a:cubicBezTo>
                  <a:pt x="1004441" y="4640381"/>
                  <a:pt x="1009490" y="4645430"/>
                  <a:pt x="1009490" y="4651657"/>
                </a:cubicBezTo>
                <a:cubicBezTo>
                  <a:pt x="1009490" y="4657885"/>
                  <a:pt x="1004441" y="4662933"/>
                  <a:pt x="998213" y="4662933"/>
                </a:cubicBezTo>
                <a:cubicBezTo>
                  <a:pt x="991986" y="4662933"/>
                  <a:pt x="986938" y="4657885"/>
                  <a:pt x="986938" y="4651657"/>
                </a:cubicBezTo>
                <a:cubicBezTo>
                  <a:pt x="986938" y="4645430"/>
                  <a:pt x="991986" y="4640381"/>
                  <a:pt x="998213" y="4640381"/>
                </a:cubicBezTo>
                <a:close/>
                <a:moveTo>
                  <a:pt x="5203297" y="4636546"/>
                </a:moveTo>
                <a:cubicBezTo>
                  <a:pt x="5207455" y="4636546"/>
                  <a:pt x="5210826" y="4639917"/>
                  <a:pt x="5210826" y="4644075"/>
                </a:cubicBezTo>
                <a:cubicBezTo>
                  <a:pt x="5210826" y="4648233"/>
                  <a:pt x="5207455" y="4651604"/>
                  <a:pt x="5203297" y="4651604"/>
                </a:cubicBezTo>
                <a:cubicBezTo>
                  <a:pt x="5199139" y="4651604"/>
                  <a:pt x="5195768" y="4648233"/>
                  <a:pt x="5195768" y="4644075"/>
                </a:cubicBezTo>
                <a:cubicBezTo>
                  <a:pt x="5195768" y="4639917"/>
                  <a:pt x="5199139" y="4636546"/>
                  <a:pt x="5203297" y="4636546"/>
                </a:cubicBezTo>
                <a:close/>
                <a:moveTo>
                  <a:pt x="1116635" y="4636546"/>
                </a:moveTo>
                <a:cubicBezTo>
                  <a:pt x="1120792" y="4636546"/>
                  <a:pt x="1124164" y="4639917"/>
                  <a:pt x="1124164" y="4644075"/>
                </a:cubicBezTo>
                <a:cubicBezTo>
                  <a:pt x="1124164" y="4648233"/>
                  <a:pt x="1120792" y="4651604"/>
                  <a:pt x="1116635" y="4651604"/>
                </a:cubicBezTo>
                <a:cubicBezTo>
                  <a:pt x="1112477" y="4651604"/>
                  <a:pt x="1109106" y="4648233"/>
                  <a:pt x="1109106" y="4644075"/>
                </a:cubicBezTo>
                <a:cubicBezTo>
                  <a:pt x="1109106" y="4639917"/>
                  <a:pt x="1112477" y="4636546"/>
                  <a:pt x="1116635" y="4636546"/>
                </a:cubicBezTo>
                <a:close/>
                <a:moveTo>
                  <a:pt x="5083585" y="4632378"/>
                </a:moveTo>
                <a:cubicBezTo>
                  <a:pt x="5085338" y="4632378"/>
                  <a:pt x="5086759" y="4633799"/>
                  <a:pt x="5086759" y="4635553"/>
                </a:cubicBezTo>
                <a:cubicBezTo>
                  <a:pt x="5086759" y="4637306"/>
                  <a:pt x="5085338" y="4638728"/>
                  <a:pt x="5083585" y="4638728"/>
                </a:cubicBezTo>
                <a:cubicBezTo>
                  <a:pt x="5081831" y="4638728"/>
                  <a:pt x="5080410" y="4637306"/>
                  <a:pt x="5080410" y="4635553"/>
                </a:cubicBezTo>
                <a:cubicBezTo>
                  <a:pt x="5080410" y="4633799"/>
                  <a:pt x="5081831" y="4632378"/>
                  <a:pt x="5083585" y="4632378"/>
                </a:cubicBezTo>
                <a:close/>
                <a:moveTo>
                  <a:pt x="1236347" y="4632378"/>
                </a:moveTo>
                <a:cubicBezTo>
                  <a:pt x="1238100" y="4632378"/>
                  <a:pt x="1239522" y="4633799"/>
                  <a:pt x="1239522" y="4635553"/>
                </a:cubicBezTo>
                <a:cubicBezTo>
                  <a:pt x="1239522" y="4637306"/>
                  <a:pt x="1238100" y="4638728"/>
                  <a:pt x="1236347" y="4638728"/>
                </a:cubicBezTo>
                <a:cubicBezTo>
                  <a:pt x="1234593" y="4638728"/>
                  <a:pt x="1233172" y="4637306"/>
                  <a:pt x="1233172" y="4635553"/>
                </a:cubicBezTo>
                <a:cubicBezTo>
                  <a:pt x="1233172" y="4633799"/>
                  <a:pt x="1234593" y="4632378"/>
                  <a:pt x="1236347" y="4632378"/>
                </a:cubicBezTo>
                <a:close/>
                <a:moveTo>
                  <a:pt x="5948071" y="4557738"/>
                </a:moveTo>
                <a:cubicBezTo>
                  <a:pt x="5963711" y="4557738"/>
                  <a:pt x="5976389" y="4570416"/>
                  <a:pt x="5976389" y="4586055"/>
                </a:cubicBezTo>
                <a:cubicBezTo>
                  <a:pt x="5976389" y="4601695"/>
                  <a:pt x="5963711" y="4614373"/>
                  <a:pt x="5948071" y="4614373"/>
                </a:cubicBezTo>
                <a:cubicBezTo>
                  <a:pt x="5932432" y="4614373"/>
                  <a:pt x="5919754" y="4601695"/>
                  <a:pt x="5919754" y="4586055"/>
                </a:cubicBezTo>
                <a:cubicBezTo>
                  <a:pt x="5919754" y="4570416"/>
                  <a:pt x="5932432" y="4557738"/>
                  <a:pt x="5948071" y="4557738"/>
                </a:cubicBezTo>
                <a:close/>
                <a:moveTo>
                  <a:pt x="5836035" y="4557568"/>
                </a:moveTo>
                <a:cubicBezTo>
                  <a:pt x="5849749" y="4557568"/>
                  <a:pt x="5860866" y="4568686"/>
                  <a:pt x="5860866" y="4582399"/>
                </a:cubicBezTo>
                <a:cubicBezTo>
                  <a:pt x="5860866" y="4596113"/>
                  <a:pt x="5849749" y="4607230"/>
                  <a:pt x="5836035" y="4607230"/>
                </a:cubicBezTo>
                <a:cubicBezTo>
                  <a:pt x="5822322" y="4607230"/>
                  <a:pt x="5811204" y="4596113"/>
                  <a:pt x="5811204" y="4582399"/>
                </a:cubicBezTo>
                <a:cubicBezTo>
                  <a:pt x="5811204" y="4568685"/>
                  <a:pt x="5822322" y="4557568"/>
                  <a:pt x="5836035" y="4557568"/>
                </a:cubicBezTo>
                <a:close/>
                <a:moveTo>
                  <a:pt x="483896" y="4557568"/>
                </a:moveTo>
                <a:cubicBezTo>
                  <a:pt x="497611" y="4557568"/>
                  <a:pt x="508727" y="4568686"/>
                  <a:pt x="508727" y="4582399"/>
                </a:cubicBezTo>
                <a:cubicBezTo>
                  <a:pt x="508727" y="4596113"/>
                  <a:pt x="497611" y="4607230"/>
                  <a:pt x="483896" y="4607230"/>
                </a:cubicBezTo>
                <a:cubicBezTo>
                  <a:pt x="470182" y="4607230"/>
                  <a:pt x="459065" y="4596113"/>
                  <a:pt x="459065" y="4582399"/>
                </a:cubicBezTo>
                <a:cubicBezTo>
                  <a:pt x="459065" y="4568685"/>
                  <a:pt x="470182" y="4557568"/>
                  <a:pt x="483896" y="4557568"/>
                </a:cubicBezTo>
                <a:close/>
                <a:moveTo>
                  <a:pt x="371859" y="4557276"/>
                </a:moveTo>
                <a:cubicBezTo>
                  <a:pt x="387753" y="4557276"/>
                  <a:pt x="400638" y="4570161"/>
                  <a:pt x="400638" y="4586055"/>
                </a:cubicBezTo>
                <a:cubicBezTo>
                  <a:pt x="400638" y="4601949"/>
                  <a:pt x="387753" y="4614834"/>
                  <a:pt x="371859" y="4614834"/>
                </a:cubicBezTo>
                <a:cubicBezTo>
                  <a:pt x="355965" y="4614834"/>
                  <a:pt x="343080" y="4601949"/>
                  <a:pt x="343080" y="4586055"/>
                </a:cubicBezTo>
                <a:cubicBezTo>
                  <a:pt x="343080" y="4570161"/>
                  <a:pt x="355965" y="4557276"/>
                  <a:pt x="371859" y="4557276"/>
                </a:cubicBezTo>
                <a:close/>
                <a:moveTo>
                  <a:pt x="5723288" y="4556662"/>
                </a:moveTo>
                <a:cubicBezTo>
                  <a:pt x="5735274" y="4556662"/>
                  <a:pt x="5744990" y="4566379"/>
                  <a:pt x="5744990" y="4578364"/>
                </a:cubicBezTo>
                <a:cubicBezTo>
                  <a:pt x="5744990" y="4590350"/>
                  <a:pt x="5735274" y="4600067"/>
                  <a:pt x="5723288" y="4600067"/>
                </a:cubicBezTo>
                <a:cubicBezTo>
                  <a:pt x="5711302" y="4600067"/>
                  <a:pt x="5701586" y="4590350"/>
                  <a:pt x="5701586" y="4578364"/>
                </a:cubicBezTo>
                <a:cubicBezTo>
                  <a:pt x="5701586" y="4566379"/>
                  <a:pt x="5711302" y="4556662"/>
                  <a:pt x="5723288" y="4556662"/>
                </a:cubicBezTo>
                <a:close/>
                <a:moveTo>
                  <a:pt x="596642" y="4556662"/>
                </a:moveTo>
                <a:cubicBezTo>
                  <a:pt x="608629" y="4556662"/>
                  <a:pt x="618345" y="4566379"/>
                  <a:pt x="618345" y="4578364"/>
                </a:cubicBezTo>
                <a:cubicBezTo>
                  <a:pt x="618345" y="4590350"/>
                  <a:pt x="608629" y="4600067"/>
                  <a:pt x="596642" y="4600067"/>
                </a:cubicBezTo>
                <a:cubicBezTo>
                  <a:pt x="584657" y="4600067"/>
                  <a:pt x="574940" y="4590350"/>
                  <a:pt x="574940" y="4578364"/>
                </a:cubicBezTo>
                <a:cubicBezTo>
                  <a:pt x="574940" y="4566379"/>
                  <a:pt x="584657" y="4556662"/>
                  <a:pt x="596642" y="4556662"/>
                </a:cubicBezTo>
                <a:close/>
                <a:moveTo>
                  <a:pt x="5609761" y="4555471"/>
                </a:moveTo>
                <a:cubicBezTo>
                  <a:pt x="5619938" y="4555471"/>
                  <a:pt x="5628189" y="4563721"/>
                  <a:pt x="5628189" y="4573898"/>
                </a:cubicBezTo>
                <a:cubicBezTo>
                  <a:pt x="5628189" y="4584075"/>
                  <a:pt x="5619938" y="4592326"/>
                  <a:pt x="5609761" y="4592326"/>
                </a:cubicBezTo>
                <a:cubicBezTo>
                  <a:pt x="5599584" y="4592326"/>
                  <a:pt x="5591334" y="4584076"/>
                  <a:pt x="5591334" y="4573898"/>
                </a:cubicBezTo>
                <a:cubicBezTo>
                  <a:pt x="5591334" y="4563721"/>
                  <a:pt x="5599584" y="4555471"/>
                  <a:pt x="5609761" y="4555471"/>
                </a:cubicBezTo>
                <a:close/>
                <a:moveTo>
                  <a:pt x="710170" y="4555471"/>
                </a:moveTo>
                <a:cubicBezTo>
                  <a:pt x="720346" y="4555471"/>
                  <a:pt x="728597" y="4563721"/>
                  <a:pt x="728597" y="4573898"/>
                </a:cubicBezTo>
                <a:cubicBezTo>
                  <a:pt x="728597" y="4584075"/>
                  <a:pt x="720346" y="4592326"/>
                  <a:pt x="710170" y="4592326"/>
                </a:cubicBezTo>
                <a:cubicBezTo>
                  <a:pt x="699993" y="4592326"/>
                  <a:pt x="691743" y="4584076"/>
                  <a:pt x="691743" y="4573898"/>
                </a:cubicBezTo>
                <a:cubicBezTo>
                  <a:pt x="691743" y="4563721"/>
                  <a:pt x="699993" y="4555471"/>
                  <a:pt x="710170" y="4555471"/>
                </a:cubicBezTo>
                <a:close/>
                <a:moveTo>
                  <a:pt x="5495378" y="4553716"/>
                </a:moveTo>
                <a:cubicBezTo>
                  <a:pt x="5503783" y="4553716"/>
                  <a:pt x="5510598" y="4560530"/>
                  <a:pt x="5510598" y="4568936"/>
                </a:cubicBezTo>
                <a:cubicBezTo>
                  <a:pt x="5510598" y="4577341"/>
                  <a:pt x="5503783" y="4584155"/>
                  <a:pt x="5495378" y="4584155"/>
                </a:cubicBezTo>
                <a:cubicBezTo>
                  <a:pt x="5486973" y="4584155"/>
                  <a:pt x="5480159" y="4577341"/>
                  <a:pt x="5480159" y="4568936"/>
                </a:cubicBezTo>
                <a:cubicBezTo>
                  <a:pt x="5480159" y="4560530"/>
                  <a:pt x="5486973" y="4553716"/>
                  <a:pt x="5495378" y="4553716"/>
                </a:cubicBezTo>
                <a:close/>
                <a:moveTo>
                  <a:pt x="824554" y="4553716"/>
                </a:moveTo>
                <a:cubicBezTo>
                  <a:pt x="832959" y="4553716"/>
                  <a:pt x="839773" y="4560530"/>
                  <a:pt x="839773" y="4568936"/>
                </a:cubicBezTo>
                <a:cubicBezTo>
                  <a:pt x="839773" y="4577341"/>
                  <a:pt x="832959" y="4584155"/>
                  <a:pt x="824554" y="4584155"/>
                </a:cubicBezTo>
                <a:cubicBezTo>
                  <a:pt x="816148" y="4584155"/>
                  <a:pt x="809334" y="4577341"/>
                  <a:pt x="809334" y="4568936"/>
                </a:cubicBezTo>
                <a:cubicBezTo>
                  <a:pt x="809334" y="4560530"/>
                  <a:pt x="816148" y="4553716"/>
                  <a:pt x="824554" y="4553716"/>
                </a:cubicBezTo>
                <a:close/>
                <a:moveTo>
                  <a:pt x="5380048" y="4551697"/>
                </a:moveTo>
                <a:cubicBezTo>
                  <a:pt x="5386512" y="4551697"/>
                  <a:pt x="5391752" y="4556937"/>
                  <a:pt x="5391752" y="4563402"/>
                </a:cubicBezTo>
                <a:cubicBezTo>
                  <a:pt x="5391752" y="4569866"/>
                  <a:pt x="5386512" y="4575107"/>
                  <a:pt x="5380048" y="4575107"/>
                </a:cubicBezTo>
                <a:cubicBezTo>
                  <a:pt x="5373584" y="4575107"/>
                  <a:pt x="5368343" y="4569866"/>
                  <a:pt x="5368343" y="4563402"/>
                </a:cubicBezTo>
                <a:cubicBezTo>
                  <a:pt x="5368343" y="4556937"/>
                  <a:pt x="5373584" y="4551697"/>
                  <a:pt x="5380048" y="4551697"/>
                </a:cubicBezTo>
                <a:close/>
                <a:moveTo>
                  <a:pt x="939885" y="4551697"/>
                </a:moveTo>
                <a:cubicBezTo>
                  <a:pt x="946348" y="4551697"/>
                  <a:pt x="951589" y="4556937"/>
                  <a:pt x="951589" y="4563402"/>
                </a:cubicBezTo>
                <a:cubicBezTo>
                  <a:pt x="951589" y="4569866"/>
                  <a:pt x="946348" y="4575107"/>
                  <a:pt x="939885" y="4575107"/>
                </a:cubicBezTo>
                <a:cubicBezTo>
                  <a:pt x="933419" y="4575107"/>
                  <a:pt x="928180" y="4569866"/>
                  <a:pt x="928180" y="4563402"/>
                </a:cubicBezTo>
                <a:cubicBezTo>
                  <a:pt x="928180" y="4556937"/>
                  <a:pt x="933419" y="4551697"/>
                  <a:pt x="939885" y="4551697"/>
                </a:cubicBezTo>
                <a:close/>
                <a:moveTo>
                  <a:pt x="5263672" y="4549678"/>
                </a:moveTo>
                <a:cubicBezTo>
                  <a:pt x="5267830" y="4549678"/>
                  <a:pt x="5271201" y="4553049"/>
                  <a:pt x="5271201" y="4557207"/>
                </a:cubicBezTo>
                <a:cubicBezTo>
                  <a:pt x="5271201" y="4561365"/>
                  <a:pt x="5267830" y="4564736"/>
                  <a:pt x="5263672" y="4564736"/>
                </a:cubicBezTo>
                <a:cubicBezTo>
                  <a:pt x="5259513" y="4564736"/>
                  <a:pt x="5256143" y="4561365"/>
                  <a:pt x="5256143" y="4557207"/>
                </a:cubicBezTo>
                <a:cubicBezTo>
                  <a:pt x="5256143" y="4553049"/>
                  <a:pt x="5259513" y="4549678"/>
                  <a:pt x="5263672" y="4549678"/>
                </a:cubicBezTo>
                <a:close/>
                <a:moveTo>
                  <a:pt x="1056260" y="4549678"/>
                </a:moveTo>
                <a:cubicBezTo>
                  <a:pt x="1060417" y="4549678"/>
                  <a:pt x="1063788" y="4553049"/>
                  <a:pt x="1063788" y="4557207"/>
                </a:cubicBezTo>
                <a:cubicBezTo>
                  <a:pt x="1063788" y="4561365"/>
                  <a:pt x="1060417" y="4564736"/>
                  <a:pt x="1056260" y="4564736"/>
                </a:cubicBezTo>
                <a:cubicBezTo>
                  <a:pt x="1052102" y="4564736"/>
                  <a:pt x="1048730" y="4561365"/>
                  <a:pt x="1048730" y="4557207"/>
                </a:cubicBezTo>
                <a:cubicBezTo>
                  <a:pt x="1048730" y="4553049"/>
                  <a:pt x="1052102" y="4549678"/>
                  <a:pt x="1056260" y="4549678"/>
                </a:cubicBezTo>
                <a:close/>
                <a:moveTo>
                  <a:pt x="5146138" y="4546535"/>
                </a:moveTo>
                <a:cubicBezTo>
                  <a:pt x="5148184" y="4546535"/>
                  <a:pt x="5149844" y="4548194"/>
                  <a:pt x="5149844" y="4550240"/>
                </a:cubicBezTo>
                <a:cubicBezTo>
                  <a:pt x="5149844" y="4552287"/>
                  <a:pt x="5148184" y="4553946"/>
                  <a:pt x="5146138" y="4553946"/>
                </a:cubicBezTo>
                <a:cubicBezTo>
                  <a:pt x="5144092" y="4553946"/>
                  <a:pt x="5142432" y="4552287"/>
                  <a:pt x="5142432" y="4550240"/>
                </a:cubicBezTo>
                <a:cubicBezTo>
                  <a:pt x="5142432" y="4548194"/>
                  <a:pt x="5144092" y="4546535"/>
                  <a:pt x="5146138" y="4546535"/>
                </a:cubicBezTo>
                <a:close/>
                <a:moveTo>
                  <a:pt x="1173793" y="4546535"/>
                </a:moveTo>
                <a:cubicBezTo>
                  <a:pt x="1175840" y="4546535"/>
                  <a:pt x="1177499" y="4548194"/>
                  <a:pt x="1177499" y="4550240"/>
                </a:cubicBezTo>
                <a:cubicBezTo>
                  <a:pt x="1177499" y="4552287"/>
                  <a:pt x="1175840" y="4553946"/>
                  <a:pt x="1173793" y="4553946"/>
                </a:cubicBezTo>
                <a:cubicBezTo>
                  <a:pt x="1171747" y="4553946"/>
                  <a:pt x="1170087" y="4552287"/>
                  <a:pt x="1170087" y="4550240"/>
                </a:cubicBezTo>
                <a:cubicBezTo>
                  <a:pt x="1170087" y="4548194"/>
                  <a:pt x="1171747" y="4546535"/>
                  <a:pt x="1173793" y="4546535"/>
                </a:cubicBezTo>
                <a:close/>
                <a:moveTo>
                  <a:pt x="5884063" y="4463308"/>
                </a:moveTo>
                <a:cubicBezTo>
                  <a:pt x="5897777" y="4463308"/>
                  <a:pt x="5908894" y="4474425"/>
                  <a:pt x="5908894" y="4488139"/>
                </a:cubicBezTo>
                <a:cubicBezTo>
                  <a:pt x="5908894" y="4501853"/>
                  <a:pt x="5897777" y="4512970"/>
                  <a:pt x="5884063" y="4512970"/>
                </a:cubicBezTo>
                <a:cubicBezTo>
                  <a:pt x="5870349" y="4512970"/>
                  <a:pt x="5859232" y="4501853"/>
                  <a:pt x="5859232" y="4488139"/>
                </a:cubicBezTo>
                <a:cubicBezTo>
                  <a:pt x="5859232" y="4474425"/>
                  <a:pt x="5870349" y="4463308"/>
                  <a:pt x="5884063" y="4463308"/>
                </a:cubicBezTo>
                <a:close/>
                <a:moveTo>
                  <a:pt x="435869" y="4463308"/>
                </a:moveTo>
                <a:cubicBezTo>
                  <a:pt x="449583" y="4463308"/>
                  <a:pt x="460700" y="4474425"/>
                  <a:pt x="460700" y="4488139"/>
                </a:cubicBezTo>
                <a:cubicBezTo>
                  <a:pt x="460700" y="4501853"/>
                  <a:pt x="449583" y="4512970"/>
                  <a:pt x="435869" y="4512970"/>
                </a:cubicBezTo>
                <a:cubicBezTo>
                  <a:pt x="422155" y="4512970"/>
                  <a:pt x="411038" y="4501853"/>
                  <a:pt x="411038" y="4488139"/>
                </a:cubicBezTo>
                <a:cubicBezTo>
                  <a:pt x="411038" y="4474425"/>
                  <a:pt x="422155" y="4463308"/>
                  <a:pt x="435869" y="4463308"/>
                </a:cubicBezTo>
                <a:close/>
                <a:moveTo>
                  <a:pt x="5660934" y="4462945"/>
                </a:moveTo>
                <a:cubicBezTo>
                  <a:pt x="5671076" y="4462945"/>
                  <a:pt x="5679297" y="4471167"/>
                  <a:pt x="5679297" y="4481308"/>
                </a:cubicBezTo>
                <a:cubicBezTo>
                  <a:pt x="5679297" y="4491450"/>
                  <a:pt x="5671076" y="4499671"/>
                  <a:pt x="5660934" y="4499671"/>
                </a:cubicBezTo>
                <a:cubicBezTo>
                  <a:pt x="5650793" y="4499671"/>
                  <a:pt x="5642572" y="4491450"/>
                  <a:pt x="5642572" y="4481308"/>
                </a:cubicBezTo>
                <a:cubicBezTo>
                  <a:pt x="5642572" y="4471167"/>
                  <a:pt x="5650793" y="4462945"/>
                  <a:pt x="5660934" y="4462945"/>
                </a:cubicBezTo>
                <a:close/>
                <a:moveTo>
                  <a:pt x="658997" y="4462881"/>
                </a:moveTo>
                <a:cubicBezTo>
                  <a:pt x="669175" y="4462881"/>
                  <a:pt x="677426" y="4471131"/>
                  <a:pt x="677426" y="4481308"/>
                </a:cubicBezTo>
                <a:cubicBezTo>
                  <a:pt x="677426" y="4491485"/>
                  <a:pt x="669175" y="4499736"/>
                  <a:pt x="658997" y="4499736"/>
                </a:cubicBezTo>
                <a:cubicBezTo>
                  <a:pt x="648821" y="4499736"/>
                  <a:pt x="640570" y="4491486"/>
                  <a:pt x="640570" y="4481308"/>
                </a:cubicBezTo>
                <a:cubicBezTo>
                  <a:pt x="640570" y="4471131"/>
                  <a:pt x="648821" y="4462881"/>
                  <a:pt x="658997" y="4462881"/>
                </a:cubicBezTo>
                <a:close/>
                <a:moveTo>
                  <a:pt x="5772840" y="4462874"/>
                </a:moveTo>
                <a:cubicBezTo>
                  <a:pt x="5785003" y="4462874"/>
                  <a:pt x="5794864" y="4472734"/>
                  <a:pt x="5794864" y="4484897"/>
                </a:cubicBezTo>
                <a:cubicBezTo>
                  <a:pt x="5794864" y="4497060"/>
                  <a:pt x="5785004" y="4506920"/>
                  <a:pt x="5772840" y="4506920"/>
                </a:cubicBezTo>
                <a:cubicBezTo>
                  <a:pt x="5760678" y="4506920"/>
                  <a:pt x="5750817" y="4497060"/>
                  <a:pt x="5750817" y="4484897"/>
                </a:cubicBezTo>
                <a:cubicBezTo>
                  <a:pt x="5750817" y="4472734"/>
                  <a:pt x="5760677" y="4462874"/>
                  <a:pt x="5772840" y="4462874"/>
                </a:cubicBezTo>
                <a:close/>
                <a:moveTo>
                  <a:pt x="547091" y="4462874"/>
                </a:moveTo>
                <a:cubicBezTo>
                  <a:pt x="559253" y="4462874"/>
                  <a:pt x="569114" y="4472734"/>
                  <a:pt x="569114" y="4484897"/>
                </a:cubicBezTo>
                <a:cubicBezTo>
                  <a:pt x="569114" y="4497060"/>
                  <a:pt x="559253" y="4506920"/>
                  <a:pt x="547091" y="4506920"/>
                </a:cubicBezTo>
                <a:cubicBezTo>
                  <a:pt x="534928" y="4506920"/>
                  <a:pt x="525069" y="4497060"/>
                  <a:pt x="525069" y="4484897"/>
                </a:cubicBezTo>
                <a:cubicBezTo>
                  <a:pt x="525069" y="4472734"/>
                  <a:pt x="534928" y="4462874"/>
                  <a:pt x="547091" y="4462874"/>
                </a:cubicBezTo>
                <a:close/>
                <a:moveTo>
                  <a:pt x="5994661" y="4462758"/>
                </a:moveTo>
                <a:cubicBezTo>
                  <a:pt x="6010300" y="4462758"/>
                  <a:pt x="6022979" y="4475436"/>
                  <a:pt x="6022979" y="4491075"/>
                </a:cubicBezTo>
                <a:cubicBezTo>
                  <a:pt x="6022979" y="4506715"/>
                  <a:pt x="6010300" y="4519393"/>
                  <a:pt x="5994661" y="4519393"/>
                </a:cubicBezTo>
                <a:cubicBezTo>
                  <a:pt x="5979022" y="4519393"/>
                  <a:pt x="5966344" y="4506715"/>
                  <a:pt x="5966344" y="4491075"/>
                </a:cubicBezTo>
                <a:cubicBezTo>
                  <a:pt x="5966344" y="4475436"/>
                  <a:pt x="5979022" y="4462758"/>
                  <a:pt x="5994661" y="4462758"/>
                </a:cubicBezTo>
                <a:close/>
                <a:moveTo>
                  <a:pt x="325270" y="4462297"/>
                </a:moveTo>
                <a:cubicBezTo>
                  <a:pt x="341164" y="4462297"/>
                  <a:pt x="354049" y="4475182"/>
                  <a:pt x="354049" y="4491076"/>
                </a:cubicBezTo>
                <a:cubicBezTo>
                  <a:pt x="354049" y="4506970"/>
                  <a:pt x="341164" y="4519855"/>
                  <a:pt x="325270" y="4519855"/>
                </a:cubicBezTo>
                <a:cubicBezTo>
                  <a:pt x="309376" y="4519855"/>
                  <a:pt x="296491" y="4506970"/>
                  <a:pt x="296491" y="4491076"/>
                </a:cubicBezTo>
                <a:cubicBezTo>
                  <a:pt x="296491" y="4475182"/>
                  <a:pt x="309376" y="4462297"/>
                  <a:pt x="325270" y="4462297"/>
                </a:cubicBezTo>
                <a:close/>
                <a:moveTo>
                  <a:pt x="5548272" y="4462166"/>
                </a:moveTo>
                <a:cubicBezTo>
                  <a:pt x="5556641" y="4462166"/>
                  <a:pt x="5563426" y="4468951"/>
                  <a:pt x="5563426" y="4477319"/>
                </a:cubicBezTo>
                <a:cubicBezTo>
                  <a:pt x="5563426" y="4485688"/>
                  <a:pt x="5556641" y="4492472"/>
                  <a:pt x="5548272" y="4492472"/>
                </a:cubicBezTo>
                <a:cubicBezTo>
                  <a:pt x="5539904" y="4492472"/>
                  <a:pt x="5533119" y="4485688"/>
                  <a:pt x="5533119" y="4477319"/>
                </a:cubicBezTo>
                <a:cubicBezTo>
                  <a:pt x="5533119" y="4468950"/>
                  <a:pt x="5539904" y="4462166"/>
                  <a:pt x="5548272" y="4462166"/>
                </a:cubicBezTo>
                <a:close/>
                <a:moveTo>
                  <a:pt x="771661" y="4462100"/>
                </a:moveTo>
                <a:cubicBezTo>
                  <a:pt x="780066" y="4462100"/>
                  <a:pt x="786879" y="4468914"/>
                  <a:pt x="786879" y="4477320"/>
                </a:cubicBezTo>
                <a:cubicBezTo>
                  <a:pt x="786879" y="4485725"/>
                  <a:pt x="780066" y="4492539"/>
                  <a:pt x="771661" y="4492539"/>
                </a:cubicBezTo>
                <a:cubicBezTo>
                  <a:pt x="763254" y="4492539"/>
                  <a:pt x="756441" y="4485725"/>
                  <a:pt x="756441" y="4477320"/>
                </a:cubicBezTo>
                <a:cubicBezTo>
                  <a:pt x="756441" y="4468914"/>
                  <a:pt x="763254" y="4462100"/>
                  <a:pt x="771661" y="4462100"/>
                </a:cubicBezTo>
                <a:close/>
                <a:moveTo>
                  <a:pt x="5434776" y="4461594"/>
                </a:moveTo>
                <a:cubicBezTo>
                  <a:pt x="5441004" y="4461594"/>
                  <a:pt x="5446052" y="4466643"/>
                  <a:pt x="5446052" y="4472870"/>
                </a:cubicBezTo>
                <a:cubicBezTo>
                  <a:pt x="5446052" y="4479098"/>
                  <a:pt x="5441004" y="4484146"/>
                  <a:pt x="5434776" y="4484146"/>
                </a:cubicBezTo>
                <a:cubicBezTo>
                  <a:pt x="5428548" y="4484146"/>
                  <a:pt x="5423500" y="4479098"/>
                  <a:pt x="5423500" y="4472870"/>
                </a:cubicBezTo>
                <a:cubicBezTo>
                  <a:pt x="5423500" y="4466643"/>
                  <a:pt x="5428548" y="4461594"/>
                  <a:pt x="5434776" y="4461594"/>
                </a:cubicBezTo>
                <a:close/>
                <a:moveTo>
                  <a:pt x="885157" y="4461594"/>
                </a:moveTo>
                <a:cubicBezTo>
                  <a:pt x="891383" y="4461594"/>
                  <a:pt x="896431" y="4466643"/>
                  <a:pt x="896431" y="4472870"/>
                </a:cubicBezTo>
                <a:cubicBezTo>
                  <a:pt x="896431" y="4479098"/>
                  <a:pt x="891383" y="4484146"/>
                  <a:pt x="885157" y="4484146"/>
                </a:cubicBezTo>
                <a:cubicBezTo>
                  <a:pt x="878928" y="4484146"/>
                  <a:pt x="873880" y="4479098"/>
                  <a:pt x="873880" y="4472870"/>
                </a:cubicBezTo>
                <a:cubicBezTo>
                  <a:pt x="873880" y="4466643"/>
                  <a:pt x="878928" y="4461594"/>
                  <a:pt x="885157" y="4461594"/>
                </a:cubicBezTo>
                <a:close/>
                <a:moveTo>
                  <a:pt x="5320356" y="4460358"/>
                </a:moveTo>
                <a:cubicBezTo>
                  <a:pt x="5324514" y="4460358"/>
                  <a:pt x="5327885" y="4463729"/>
                  <a:pt x="5327885" y="4467887"/>
                </a:cubicBezTo>
                <a:cubicBezTo>
                  <a:pt x="5327885" y="4472045"/>
                  <a:pt x="5324514" y="4475416"/>
                  <a:pt x="5320356" y="4475416"/>
                </a:cubicBezTo>
                <a:cubicBezTo>
                  <a:pt x="5316198" y="4475416"/>
                  <a:pt x="5312827" y="4472045"/>
                  <a:pt x="5312827" y="4467887"/>
                </a:cubicBezTo>
                <a:cubicBezTo>
                  <a:pt x="5312827" y="4463729"/>
                  <a:pt x="5316198" y="4460358"/>
                  <a:pt x="5320356" y="4460358"/>
                </a:cubicBezTo>
                <a:close/>
                <a:moveTo>
                  <a:pt x="999575" y="4460358"/>
                </a:moveTo>
                <a:cubicBezTo>
                  <a:pt x="1003733" y="4460358"/>
                  <a:pt x="1007103" y="4463729"/>
                  <a:pt x="1007103" y="4467887"/>
                </a:cubicBezTo>
                <a:cubicBezTo>
                  <a:pt x="1007103" y="4472045"/>
                  <a:pt x="1003733" y="4475416"/>
                  <a:pt x="999575" y="4475416"/>
                </a:cubicBezTo>
                <a:cubicBezTo>
                  <a:pt x="995416" y="4475416"/>
                  <a:pt x="992046" y="4472045"/>
                  <a:pt x="992046" y="4467887"/>
                </a:cubicBezTo>
                <a:cubicBezTo>
                  <a:pt x="992046" y="4463729"/>
                  <a:pt x="995416" y="4460358"/>
                  <a:pt x="999575" y="4460358"/>
                </a:cubicBezTo>
                <a:close/>
                <a:moveTo>
                  <a:pt x="5204911" y="4459107"/>
                </a:moveTo>
                <a:cubicBezTo>
                  <a:pt x="5206664" y="4459107"/>
                  <a:pt x="5208085" y="4460528"/>
                  <a:pt x="5208085" y="4462282"/>
                </a:cubicBezTo>
                <a:cubicBezTo>
                  <a:pt x="5208085" y="4464035"/>
                  <a:pt x="5206664" y="4465456"/>
                  <a:pt x="5204911" y="4465456"/>
                </a:cubicBezTo>
                <a:cubicBezTo>
                  <a:pt x="5203157" y="4465456"/>
                  <a:pt x="5201736" y="4464035"/>
                  <a:pt x="5201736" y="4462282"/>
                </a:cubicBezTo>
                <a:cubicBezTo>
                  <a:pt x="5201736" y="4460528"/>
                  <a:pt x="5203157" y="4459107"/>
                  <a:pt x="5204911" y="4459107"/>
                </a:cubicBezTo>
                <a:close/>
                <a:moveTo>
                  <a:pt x="1115021" y="4458661"/>
                </a:moveTo>
                <a:cubicBezTo>
                  <a:pt x="1117020" y="4458661"/>
                  <a:pt x="1118641" y="4460282"/>
                  <a:pt x="1118641" y="4462281"/>
                </a:cubicBezTo>
                <a:cubicBezTo>
                  <a:pt x="1118641" y="4464280"/>
                  <a:pt x="1117020" y="4465901"/>
                  <a:pt x="1115021" y="4465901"/>
                </a:cubicBezTo>
                <a:cubicBezTo>
                  <a:pt x="1113022" y="4465901"/>
                  <a:pt x="1111400" y="4464280"/>
                  <a:pt x="1111400" y="4462281"/>
                </a:cubicBezTo>
                <a:cubicBezTo>
                  <a:pt x="1111400" y="4460282"/>
                  <a:pt x="1113022" y="4458661"/>
                  <a:pt x="1115021" y="4458661"/>
                </a:cubicBezTo>
                <a:close/>
                <a:moveTo>
                  <a:pt x="5597574" y="4368910"/>
                </a:moveTo>
                <a:cubicBezTo>
                  <a:pt x="5605754" y="4368910"/>
                  <a:pt x="5612385" y="4375541"/>
                  <a:pt x="5612385" y="4383721"/>
                </a:cubicBezTo>
                <a:cubicBezTo>
                  <a:pt x="5612385" y="4391901"/>
                  <a:pt x="5605754" y="4398532"/>
                  <a:pt x="5597574" y="4398532"/>
                </a:cubicBezTo>
                <a:cubicBezTo>
                  <a:pt x="5589395" y="4398532"/>
                  <a:pt x="5582764" y="4391901"/>
                  <a:pt x="5582764" y="4383721"/>
                </a:cubicBezTo>
                <a:cubicBezTo>
                  <a:pt x="5582764" y="4375541"/>
                  <a:pt x="5589395" y="4368910"/>
                  <a:pt x="5597574" y="4368910"/>
                </a:cubicBezTo>
                <a:close/>
                <a:moveTo>
                  <a:pt x="722358" y="4368910"/>
                </a:moveTo>
                <a:cubicBezTo>
                  <a:pt x="730536" y="4368910"/>
                  <a:pt x="737168" y="4375541"/>
                  <a:pt x="737168" y="4383721"/>
                </a:cubicBezTo>
                <a:cubicBezTo>
                  <a:pt x="737168" y="4391901"/>
                  <a:pt x="730536" y="4398532"/>
                  <a:pt x="722358" y="4398532"/>
                </a:cubicBezTo>
                <a:cubicBezTo>
                  <a:pt x="714177" y="4398532"/>
                  <a:pt x="707546" y="4391901"/>
                  <a:pt x="707546" y="4383721"/>
                </a:cubicBezTo>
                <a:cubicBezTo>
                  <a:pt x="707546" y="4375541"/>
                  <a:pt x="714177" y="4368910"/>
                  <a:pt x="722358" y="4368910"/>
                </a:cubicBezTo>
                <a:close/>
                <a:moveTo>
                  <a:pt x="5373251" y="4368742"/>
                </a:moveTo>
                <a:cubicBezTo>
                  <a:pt x="5377410" y="4368742"/>
                  <a:pt x="5380780" y="4372113"/>
                  <a:pt x="5380780" y="4376271"/>
                </a:cubicBezTo>
                <a:cubicBezTo>
                  <a:pt x="5380780" y="4380429"/>
                  <a:pt x="5377410" y="4383800"/>
                  <a:pt x="5373251" y="4383800"/>
                </a:cubicBezTo>
                <a:cubicBezTo>
                  <a:pt x="5369093" y="4383800"/>
                  <a:pt x="5365722" y="4380429"/>
                  <a:pt x="5365722" y="4376271"/>
                </a:cubicBezTo>
                <a:cubicBezTo>
                  <a:pt x="5365722" y="4372113"/>
                  <a:pt x="5369093" y="4368742"/>
                  <a:pt x="5373251" y="4368742"/>
                </a:cubicBezTo>
                <a:close/>
                <a:moveTo>
                  <a:pt x="946681" y="4368667"/>
                </a:moveTo>
                <a:cubicBezTo>
                  <a:pt x="950881" y="4368667"/>
                  <a:pt x="954286" y="4372071"/>
                  <a:pt x="954286" y="4376271"/>
                </a:cubicBezTo>
                <a:cubicBezTo>
                  <a:pt x="954286" y="4380471"/>
                  <a:pt x="950881" y="4383875"/>
                  <a:pt x="946681" y="4383875"/>
                </a:cubicBezTo>
                <a:cubicBezTo>
                  <a:pt x="942483" y="4383875"/>
                  <a:pt x="939077" y="4380471"/>
                  <a:pt x="939077" y="4376271"/>
                </a:cubicBezTo>
                <a:cubicBezTo>
                  <a:pt x="939077" y="4372071"/>
                  <a:pt x="942483" y="4368667"/>
                  <a:pt x="946681" y="4368667"/>
                </a:cubicBezTo>
                <a:close/>
                <a:moveTo>
                  <a:pt x="5708610" y="4368506"/>
                </a:moveTo>
                <a:cubicBezTo>
                  <a:pt x="5718751" y="4368506"/>
                  <a:pt x="5726972" y="4376728"/>
                  <a:pt x="5726972" y="4386869"/>
                </a:cubicBezTo>
                <a:cubicBezTo>
                  <a:pt x="5726972" y="4397011"/>
                  <a:pt x="5718751" y="4405232"/>
                  <a:pt x="5708610" y="4405232"/>
                </a:cubicBezTo>
                <a:cubicBezTo>
                  <a:pt x="5698468" y="4405232"/>
                  <a:pt x="5690247" y="4397011"/>
                  <a:pt x="5690247" y="4386869"/>
                </a:cubicBezTo>
                <a:cubicBezTo>
                  <a:pt x="5690247" y="4376728"/>
                  <a:pt x="5698468" y="4368506"/>
                  <a:pt x="5708610" y="4368506"/>
                </a:cubicBezTo>
                <a:close/>
                <a:moveTo>
                  <a:pt x="5485815" y="4368503"/>
                </a:moveTo>
                <a:cubicBezTo>
                  <a:pt x="5492279" y="4368503"/>
                  <a:pt x="5497520" y="4373743"/>
                  <a:pt x="5497520" y="4380208"/>
                </a:cubicBezTo>
                <a:cubicBezTo>
                  <a:pt x="5497520" y="4386672"/>
                  <a:pt x="5492279" y="4391913"/>
                  <a:pt x="5485815" y="4391913"/>
                </a:cubicBezTo>
                <a:cubicBezTo>
                  <a:pt x="5479351" y="4391913"/>
                  <a:pt x="5474111" y="4386672"/>
                  <a:pt x="5474111" y="4380208"/>
                </a:cubicBezTo>
                <a:cubicBezTo>
                  <a:pt x="5474111" y="4373743"/>
                  <a:pt x="5479351" y="4368503"/>
                  <a:pt x="5485815" y="4368503"/>
                </a:cubicBezTo>
                <a:close/>
                <a:moveTo>
                  <a:pt x="834116" y="4368503"/>
                </a:moveTo>
                <a:cubicBezTo>
                  <a:pt x="840580" y="4368503"/>
                  <a:pt x="845821" y="4373743"/>
                  <a:pt x="845821" y="4380208"/>
                </a:cubicBezTo>
                <a:cubicBezTo>
                  <a:pt x="845821" y="4386672"/>
                  <a:pt x="840580" y="4391913"/>
                  <a:pt x="834116" y="4391913"/>
                </a:cubicBezTo>
                <a:cubicBezTo>
                  <a:pt x="827652" y="4391913"/>
                  <a:pt x="822412" y="4386672"/>
                  <a:pt x="822412" y="4380208"/>
                </a:cubicBezTo>
                <a:cubicBezTo>
                  <a:pt x="822412" y="4373743"/>
                  <a:pt x="827652" y="4368503"/>
                  <a:pt x="834116" y="4368503"/>
                </a:cubicBezTo>
                <a:close/>
                <a:moveTo>
                  <a:pt x="611322" y="4368442"/>
                </a:moveTo>
                <a:cubicBezTo>
                  <a:pt x="621500" y="4368442"/>
                  <a:pt x="629751" y="4376692"/>
                  <a:pt x="629751" y="4386869"/>
                </a:cubicBezTo>
                <a:cubicBezTo>
                  <a:pt x="629751" y="4397046"/>
                  <a:pt x="621500" y="4405297"/>
                  <a:pt x="611322" y="4405297"/>
                </a:cubicBezTo>
                <a:cubicBezTo>
                  <a:pt x="601145" y="4405297"/>
                  <a:pt x="592896" y="4397047"/>
                  <a:pt x="592896" y="4386869"/>
                </a:cubicBezTo>
                <a:cubicBezTo>
                  <a:pt x="592896" y="4376692"/>
                  <a:pt x="601145" y="4368442"/>
                  <a:pt x="611322" y="4368442"/>
                </a:cubicBezTo>
                <a:close/>
                <a:moveTo>
                  <a:pt x="5259790" y="4368137"/>
                </a:moveTo>
                <a:cubicBezTo>
                  <a:pt x="5261836" y="4368137"/>
                  <a:pt x="5263496" y="4369796"/>
                  <a:pt x="5263496" y="4371842"/>
                </a:cubicBezTo>
                <a:cubicBezTo>
                  <a:pt x="5263496" y="4373889"/>
                  <a:pt x="5261836" y="4375548"/>
                  <a:pt x="5259790" y="4375548"/>
                </a:cubicBezTo>
                <a:cubicBezTo>
                  <a:pt x="5257744" y="4375548"/>
                  <a:pt x="5256084" y="4373889"/>
                  <a:pt x="5256084" y="4371842"/>
                </a:cubicBezTo>
                <a:cubicBezTo>
                  <a:pt x="5256084" y="4369796"/>
                  <a:pt x="5257744" y="4368137"/>
                  <a:pt x="5259790" y="4368137"/>
                </a:cubicBezTo>
                <a:close/>
                <a:moveTo>
                  <a:pt x="1060141" y="4368137"/>
                </a:moveTo>
                <a:cubicBezTo>
                  <a:pt x="1062188" y="4368137"/>
                  <a:pt x="1063848" y="4369796"/>
                  <a:pt x="1063848" y="4371842"/>
                </a:cubicBezTo>
                <a:cubicBezTo>
                  <a:pt x="1063848" y="4373889"/>
                  <a:pt x="1062188" y="4375548"/>
                  <a:pt x="1060141" y="4375548"/>
                </a:cubicBezTo>
                <a:cubicBezTo>
                  <a:pt x="1058094" y="4375548"/>
                  <a:pt x="1056436" y="4373889"/>
                  <a:pt x="1056436" y="4371842"/>
                </a:cubicBezTo>
                <a:cubicBezTo>
                  <a:pt x="1056436" y="4369796"/>
                  <a:pt x="1058094" y="4368137"/>
                  <a:pt x="1060141" y="4368137"/>
                </a:cubicBezTo>
                <a:close/>
                <a:moveTo>
                  <a:pt x="5818988" y="4367679"/>
                </a:moveTo>
                <a:cubicBezTo>
                  <a:pt x="5831150" y="4367679"/>
                  <a:pt x="5841011" y="4377539"/>
                  <a:pt x="5841011" y="4389702"/>
                </a:cubicBezTo>
                <a:cubicBezTo>
                  <a:pt x="5841011" y="4401865"/>
                  <a:pt x="5831151" y="4411725"/>
                  <a:pt x="5818988" y="4411725"/>
                </a:cubicBezTo>
                <a:cubicBezTo>
                  <a:pt x="5806825" y="4411725"/>
                  <a:pt x="5796965" y="4401865"/>
                  <a:pt x="5796965" y="4389702"/>
                </a:cubicBezTo>
                <a:cubicBezTo>
                  <a:pt x="5796965" y="4377539"/>
                  <a:pt x="5806824" y="4367679"/>
                  <a:pt x="5818988" y="4367679"/>
                </a:cubicBezTo>
                <a:close/>
                <a:moveTo>
                  <a:pt x="500944" y="4367679"/>
                </a:moveTo>
                <a:cubicBezTo>
                  <a:pt x="513106" y="4367679"/>
                  <a:pt x="522967" y="4377539"/>
                  <a:pt x="522967" y="4389702"/>
                </a:cubicBezTo>
                <a:cubicBezTo>
                  <a:pt x="522967" y="4401865"/>
                  <a:pt x="513106" y="4411725"/>
                  <a:pt x="500944" y="4411725"/>
                </a:cubicBezTo>
                <a:cubicBezTo>
                  <a:pt x="488781" y="4411725"/>
                  <a:pt x="478920" y="4401865"/>
                  <a:pt x="478920" y="4389702"/>
                </a:cubicBezTo>
                <a:cubicBezTo>
                  <a:pt x="478920" y="4377539"/>
                  <a:pt x="488781" y="4367679"/>
                  <a:pt x="500944" y="4367679"/>
                </a:cubicBezTo>
                <a:close/>
                <a:moveTo>
                  <a:pt x="5928772" y="4367429"/>
                </a:moveTo>
                <a:cubicBezTo>
                  <a:pt x="5942486" y="4367429"/>
                  <a:pt x="5953604" y="4378547"/>
                  <a:pt x="5953604" y="4392260"/>
                </a:cubicBezTo>
                <a:cubicBezTo>
                  <a:pt x="5953604" y="4405974"/>
                  <a:pt x="5942486" y="4417091"/>
                  <a:pt x="5928772" y="4417091"/>
                </a:cubicBezTo>
                <a:cubicBezTo>
                  <a:pt x="5915059" y="4417091"/>
                  <a:pt x="5903941" y="4405974"/>
                  <a:pt x="5903941" y="4392260"/>
                </a:cubicBezTo>
                <a:cubicBezTo>
                  <a:pt x="5903941" y="4378546"/>
                  <a:pt x="5915059" y="4367429"/>
                  <a:pt x="5928772" y="4367429"/>
                </a:cubicBezTo>
                <a:close/>
                <a:moveTo>
                  <a:pt x="391159" y="4367055"/>
                </a:moveTo>
                <a:cubicBezTo>
                  <a:pt x="405079" y="4367055"/>
                  <a:pt x="416365" y="4378340"/>
                  <a:pt x="416365" y="4392260"/>
                </a:cubicBezTo>
                <a:cubicBezTo>
                  <a:pt x="416365" y="4406180"/>
                  <a:pt x="405079" y="4417465"/>
                  <a:pt x="391159" y="4417465"/>
                </a:cubicBezTo>
                <a:cubicBezTo>
                  <a:pt x="377239" y="4417465"/>
                  <a:pt x="365955" y="4406180"/>
                  <a:pt x="365955" y="4392260"/>
                </a:cubicBezTo>
                <a:cubicBezTo>
                  <a:pt x="365955" y="4378340"/>
                  <a:pt x="377239" y="4367055"/>
                  <a:pt x="391159" y="4367055"/>
                </a:cubicBezTo>
                <a:close/>
                <a:moveTo>
                  <a:pt x="6038016" y="4365738"/>
                </a:moveTo>
                <a:cubicBezTo>
                  <a:pt x="6053943" y="4365738"/>
                  <a:pt x="6066854" y="4378649"/>
                  <a:pt x="6066854" y="4394576"/>
                </a:cubicBezTo>
                <a:cubicBezTo>
                  <a:pt x="6066854" y="4410503"/>
                  <a:pt x="6053943" y="4423415"/>
                  <a:pt x="6038016" y="4423415"/>
                </a:cubicBezTo>
                <a:cubicBezTo>
                  <a:pt x="6022089" y="4423415"/>
                  <a:pt x="6009178" y="4410503"/>
                  <a:pt x="6009178" y="4394576"/>
                </a:cubicBezTo>
                <a:cubicBezTo>
                  <a:pt x="6009178" y="4378649"/>
                  <a:pt x="6022089" y="4365738"/>
                  <a:pt x="6038016" y="4365738"/>
                </a:cubicBezTo>
                <a:close/>
                <a:moveTo>
                  <a:pt x="281914" y="4365738"/>
                </a:moveTo>
                <a:cubicBezTo>
                  <a:pt x="297841" y="4365738"/>
                  <a:pt x="310753" y="4378649"/>
                  <a:pt x="310753" y="4394576"/>
                </a:cubicBezTo>
                <a:cubicBezTo>
                  <a:pt x="310753" y="4410503"/>
                  <a:pt x="297841" y="4423415"/>
                  <a:pt x="281914" y="4423415"/>
                </a:cubicBezTo>
                <a:cubicBezTo>
                  <a:pt x="265987" y="4423415"/>
                  <a:pt x="253076" y="4410503"/>
                  <a:pt x="253076" y="4394576"/>
                </a:cubicBezTo>
                <a:cubicBezTo>
                  <a:pt x="253076" y="4378649"/>
                  <a:pt x="265987" y="4365738"/>
                  <a:pt x="281914" y="4365738"/>
                </a:cubicBezTo>
                <a:close/>
                <a:moveTo>
                  <a:pt x="5310674" y="4275920"/>
                </a:moveTo>
                <a:cubicBezTo>
                  <a:pt x="5312427" y="4275920"/>
                  <a:pt x="5313848" y="4277341"/>
                  <a:pt x="5313848" y="4279095"/>
                </a:cubicBezTo>
                <a:cubicBezTo>
                  <a:pt x="5313848" y="4280848"/>
                  <a:pt x="5312427" y="4282269"/>
                  <a:pt x="5310674" y="4282269"/>
                </a:cubicBezTo>
                <a:cubicBezTo>
                  <a:pt x="5308920" y="4282269"/>
                  <a:pt x="5307499" y="4280848"/>
                  <a:pt x="5307499" y="4279095"/>
                </a:cubicBezTo>
                <a:cubicBezTo>
                  <a:pt x="5307499" y="4277341"/>
                  <a:pt x="5308920" y="4275920"/>
                  <a:pt x="5310674" y="4275920"/>
                </a:cubicBezTo>
                <a:close/>
                <a:moveTo>
                  <a:pt x="1009259" y="4275475"/>
                </a:moveTo>
                <a:cubicBezTo>
                  <a:pt x="1011257" y="4275475"/>
                  <a:pt x="1012878" y="4277096"/>
                  <a:pt x="1012878" y="4279095"/>
                </a:cubicBezTo>
                <a:cubicBezTo>
                  <a:pt x="1012878" y="4281094"/>
                  <a:pt x="1011257" y="4282715"/>
                  <a:pt x="1009259" y="4282715"/>
                </a:cubicBezTo>
                <a:cubicBezTo>
                  <a:pt x="1007260" y="4282715"/>
                  <a:pt x="1005638" y="4281094"/>
                  <a:pt x="1005638" y="4279095"/>
                </a:cubicBezTo>
                <a:cubicBezTo>
                  <a:pt x="1005638" y="4277096"/>
                  <a:pt x="1007260" y="4275475"/>
                  <a:pt x="1009259" y="4275475"/>
                </a:cubicBezTo>
                <a:close/>
                <a:moveTo>
                  <a:pt x="5422262" y="4274992"/>
                </a:moveTo>
                <a:cubicBezTo>
                  <a:pt x="5426420" y="4274992"/>
                  <a:pt x="5429791" y="4278363"/>
                  <a:pt x="5429791" y="4282521"/>
                </a:cubicBezTo>
                <a:cubicBezTo>
                  <a:pt x="5429791" y="4286679"/>
                  <a:pt x="5426420" y="4290050"/>
                  <a:pt x="5422262" y="4290050"/>
                </a:cubicBezTo>
                <a:cubicBezTo>
                  <a:pt x="5418103" y="4290050"/>
                  <a:pt x="5414733" y="4286679"/>
                  <a:pt x="5414733" y="4282521"/>
                </a:cubicBezTo>
                <a:cubicBezTo>
                  <a:pt x="5414733" y="4278363"/>
                  <a:pt x="5418103" y="4274992"/>
                  <a:pt x="5422262" y="4274992"/>
                </a:cubicBezTo>
                <a:close/>
                <a:moveTo>
                  <a:pt x="897670" y="4274795"/>
                </a:moveTo>
                <a:cubicBezTo>
                  <a:pt x="901936" y="4274795"/>
                  <a:pt x="905395" y="4278254"/>
                  <a:pt x="905395" y="4282521"/>
                </a:cubicBezTo>
                <a:cubicBezTo>
                  <a:pt x="905395" y="4286788"/>
                  <a:pt x="901936" y="4290246"/>
                  <a:pt x="897670" y="4290246"/>
                </a:cubicBezTo>
                <a:cubicBezTo>
                  <a:pt x="893403" y="4290246"/>
                  <a:pt x="889944" y="4286788"/>
                  <a:pt x="889944" y="4282521"/>
                </a:cubicBezTo>
                <a:cubicBezTo>
                  <a:pt x="889944" y="4278254"/>
                  <a:pt x="893403" y="4274795"/>
                  <a:pt x="897670" y="4274795"/>
                </a:cubicBezTo>
                <a:close/>
                <a:moveTo>
                  <a:pt x="5533082" y="4273860"/>
                </a:moveTo>
                <a:cubicBezTo>
                  <a:pt x="5539546" y="4273860"/>
                  <a:pt x="5544787" y="4279100"/>
                  <a:pt x="5544787" y="4285565"/>
                </a:cubicBezTo>
                <a:cubicBezTo>
                  <a:pt x="5544787" y="4292029"/>
                  <a:pt x="5539546" y="4297270"/>
                  <a:pt x="5533082" y="4297270"/>
                </a:cubicBezTo>
                <a:cubicBezTo>
                  <a:pt x="5526618" y="4297270"/>
                  <a:pt x="5521378" y="4292029"/>
                  <a:pt x="5521378" y="4285565"/>
                </a:cubicBezTo>
                <a:cubicBezTo>
                  <a:pt x="5521378" y="4279100"/>
                  <a:pt x="5526618" y="4273860"/>
                  <a:pt x="5533082" y="4273860"/>
                </a:cubicBezTo>
                <a:close/>
                <a:moveTo>
                  <a:pt x="786851" y="4273860"/>
                </a:moveTo>
                <a:cubicBezTo>
                  <a:pt x="793315" y="4273860"/>
                  <a:pt x="798555" y="4279100"/>
                  <a:pt x="798555" y="4285565"/>
                </a:cubicBezTo>
                <a:cubicBezTo>
                  <a:pt x="798555" y="4292029"/>
                  <a:pt x="793315" y="4297270"/>
                  <a:pt x="786851" y="4297270"/>
                </a:cubicBezTo>
                <a:cubicBezTo>
                  <a:pt x="780386" y="4297270"/>
                  <a:pt x="775146" y="4292029"/>
                  <a:pt x="775146" y="4285565"/>
                </a:cubicBezTo>
                <a:cubicBezTo>
                  <a:pt x="775146" y="4279100"/>
                  <a:pt x="780386" y="4273860"/>
                  <a:pt x="786851" y="4273860"/>
                </a:cubicBezTo>
                <a:close/>
                <a:moveTo>
                  <a:pt x="5643210" y="4273128"/>
                </a:moveTo>
                <a:cubicBezTo>
                  <a:pt x="5651579" y="4273128"/>
                  <a:pt x="5658363" y="4279912"/>
                  <a:pt x="5658363" y="4288281"/>
                </a:cubicBezTo>
                <a:cubicBezTo>
                  <a:pt x="5658363" y="4296650"/>
                  <a:pt x="5651579" y="4303434"/>
                  <a:pt x="5643210" y="4303434"/>
                </a:cubicBezTo>
                <a:cubicBezTo>
                  <a:pt x="5634841" y="4303434"/>
                  <a:pt x="5628057" y="4296650"/>
                  <a:pt x="5628057" y="4288281"/>
                </a:cubicBezTo>
                <a:cubicBezTo>
                  <a:pt x="5628057" y="4279912"/>
                  <a:pt x="5634841" y="4273128"/>
                  <a:pt x="5643210" y="4273128"/>
                </a:cubicBezTo>
                <a:close/>
                <a:moveTo>
                  <a:pt x="676721" y="4273128"/>
                </a:moveTo>
                <a:cubicBezTo>
                  <a:pt x="685090" y="4273128"/>
                  <a:pt x="691874" y="4279912"/>
                  <a:pt x="691874" y="4288281"/>
                </a:cubicBezTo>
                <a:cubicBezTo>
                  <a:pt x="691874" y="4296650"/>
                  <a:pt x="685090" y="4303434"/>
                  <a:pt x="676721" y="4303434"/>
                </a:cubicBezTo>
                <a:cubicBezTo>
                  <a:pt x="668351" y="4303434"/>
                  <a:pt x="661568" y="4296650"/>
                  <a:pt x="661568" y="4288281"/>
                </a:cubicBezTo>
                <a:cubicBezTo>
                  <a:pt x="661568" y="4279912"/>
                  <a:pt x="668351" y="4273128"/>
                  <a:pt x="676721" y="4273128"/>
                </a:cubicBezTo>
                <a:close/>
                <a:moveTo>
                  <a:pt x="5752719" y="4272287"/>
                </a:moveTo>
                <a:cubicBezTo>
                  <a:pt x="5762896" y="4272287"/>
                  <a:pt x="5771146" y="4280537"/>
                  <a:pt x="5771146" y="4290714"/>
                </a:cubicBezTo>
                <a:cubicBezTo>
                  <a:pt x="5771146" y="4300891"/>
                  <a:pt x="5762896" y="4309142"/>
                  <a:pt x="5752719" y="4309142"/>
                </a:cubicBezTo>
                <a:cubicBezTo>
                  <a:pt x="5742542" y="4309142"/>
                  <a:pt x="5734292" y="4300892"/>
                  <a:pt x="5734292" y="4290714"/>
                </a:cubicBezTo>
                <a:cubicBezTo>
                  <a:pt x="5734292" y="4280537"/>
                  <a:pt x="5742542" y="4272287"/>
                  <a:pt x="5752719" y="4272287"/>
                </a:cubicBezTo>
                <a:close/>
                <a:moveTo>
                  <a:pt x="567213" y="4272287"/>
                </a:moveTo>
                <a:cubicBezTo>
                  <a:pt x="577390" y="4272287"/>
                  <a:pt x="585640" y="4280537"/>
                  <a:pt x="585640" y="4290714"/>
                </a:cubicBezTo>
                <a:cubicBezTo>
                  <a:pt x="585640" y="4300891"/>
                  <a:pt x="577390" y="4309142"/>
                  <a:pt x="567213" y="4309142"/>
                </a:cubicBezTo>
                <a:cubicBezTo>
                  <a:pt x="557036" y="4309142"/>
                  <a:pt x="548786" y="4300892"/>
                  <a:pt x="548786" y="4290714"/>
                </a:cubicBezTo>
                <a:cubicBezTo>
                  <a:pt x="548786" y="4280537"/>
                  <a:pt x="557036" y="4272287"/>
                  <a:pt x="567213" y="4272287"/>
                </a:cubicBezTo>
                <a:close/>
                <a:moveTo>
                  <a:pt x="5861667" y="4271263"/>
                </a:moveTo>
                <a:cubicBezTo>
                  <a:pt x="5873619" y="4271263"/>
                  <a:pt x="5883307" y="4280952"/>
                  <a:pt x="5883307" y="4292903"/>
                </a:cubicBezTo>
                <a:cubicBezTo>
                  <a:pt x="5883307" y="4304854"/>
                  <a:pt x="5873619" y="4314543"/>
                  <a:pt x="5861667" y="4314543"/>
                </a:cubicBezTo>
                <a:cubicBezTo>
                  <a:pt x="5849716" y="4314543"/>
                  <a:pt x="5840027" y="4304854"/>
                  <a:pt x="5840027" y="4292903"/>
                </a:cubicBezTo>
                <a:cubicBezTo>
                  <a:pt x="5840027" y="4280952"/>
                  <a:pt x="5849716" y="4271263"/>
                  <a:pt x="5861667" y="4271263"/>
                </a:cubicBezTo>
                <a:close/>
                <a:moveTo>
                  <a:pt x="458265" y="4271263"/>
                </a:moveTo>
                <a:cubicBezTo>
                  <a:pt x="470215" y="4271263"/>
                  <a:pt x="479905" y="4280952"/>
                  <a:pt x="479905" y="4292903"/>
                </a:cubicBezTo>
                <a:cubicBezTo>
                  <a:pt x="479905" y="4304854"/>
                  <a:pt x="470215" y="4314543"/>
                  <a:pt x="458265" y="4314543"/>
                </a:cubicBezTo>
                <a:cubicBezTo>
                  <a:pt x="446313" y="4314543"/>
                  <a:pt x="436624" y="4304854"/>
                  <a:pt x="436624" y="4292903"/>
                </a:cubicBezTo>
                <a:cubicBezTo>
                  <a:pt x="436624" y="4280952"/>
                  <a:pt x="446313" y="4271263"/>
                  <a:pt x="458265" y="4271263"/>
                </a:cubicBezTo>
                <a:close/>
                <a:moveTo>
                  <a:pt x="5970108" y="4269674"/>
                </a:moveTo>
                <a:cubicBezTo>
                  <a:pt x="5984028" y="4269674"/>
                  <a:pt x="5995313" y="4280959"/>
                  <a:pt x="5995313" y="4294879"/>
                </a:cubicBezTo>
                <a:cubicBezTo>
                  <a:pt x="5995313" y="4308799"/>
                  <a:pt x="5984028" y="4320084"/>
                  <a:pt x="5970108" y="4320084"/>
                </a:cubicBezTo>
                <a:cubicBezTo>
                  <a:pt x="5956188" y="4320084"/>
                  <a:pt x="5944903" y="4308799"/>
                  <a:pt x="5944903" y="4294879"/>
                </a:cubicBezTo>
                <a:cubicBezTo>
                  <a:pt x="5944903" y="4280959"/>
                  <a:pt x="5956188" y="4269674"/>
                  <a:pt x="5970108" y="4269674"/>
                </a:cubicBezTo>
                <a:close/>
                <a:moveTo>
                  <a:pt x="349823" y="4269674"/>
                </a:moveTo>
                <a:cubicBezTo>
                  <a:pt x="363743" y="4269674"/>
                  <a:pt x="375028" y="4280959"/>
                  <a:pt x="375028" y="4294879"/>
                </a:cubicBezTo>
                <a:cubicBezTo>
                  <a:pt x="375028" y="4308799"/>
                  <a:pt x="363743" y="4320084"/>
                  <a:pt x="349823" y="4320084"/>
                </a:cubicBezTo>
                <a:cubicBezTo>
                  <a:pt x="335903" y="4320084"/>
                  <a:pt x="324619" y="4308799"/>
                  <a:pt x="324619" y="4294879"/>
                </a:cubicBezTo>
                <a:cubicBezTo>
                  <a:pt x="324619" y="4280959"/>
                  <a:pt x="335903" y="4269674"/>
                  <a:pt x="349823" y="4269674"/>
                </a:cubicBezTo>
                <a:close/>
                <a:moveTo>
                  <a:pt x="6078088" y="4267830"/>
                </a:moveTo>
                <a:cubicBezTo>
                  <a:pt x="6094015" y="4267830"/>
                  <a:pt x="6106926" y="4280741"/>
                  <a:pt x="6106926" y="4296668"/>
                </a:cubicBezTo>
                <a:cubicBezTo>
                  <a:pt x="6106926" y="4312595"/>
                  <a:pt x="6094015" y="4325507"/>
                  <a:pt x="6078088" y="4325507"/>
                </a:cubicBezTo>
                <a:cubicBezTo>
                  <a:pt x="6062161" y="4325507"/>
                  <a:pt x="6049250" y="4312595"/>
                  <a:pt x="6049250" y="4296668"/>
                </a:cubicBezTo>
                <a:cubicBezTo>
                  <a:pt x="6049250" y="4280741"/>
                  <a:pt x="6062161" y="4267830"/>
                  <a:pt x="6078088" y="4267830"/>
                </a:cubicBezTo>
                <a:close/>
                <a:moveTo>
                  <a:pt x="241843" y="4267830"/>
                </a:moveTo>
                <a:cubicBezTo>
                  <a:pt x="257770" y="4267830"/>
                  <a:pt x="270682" y="4280741"/>
                  <a:pt x="270682" y="4296668"/>
                </a:cubicBezTo>
                <a:cubicBezTo>
                  <a:pt x="270682" y="4312595"/>
                  <a:pt x="257770" y="4325507"/>
                  <a:pt x="241843" y="4325507"/>
                </a:cubicBezTo>
                <a:cubicBezTo>
                  <a:pt x="225916" y="4325507"/>
                  <a:pt x="213005" y="4312595"/>
                  <a:pt x="213005" y="4296668"/>
                </a:cubicBezTo>
                <a:cubicBezTo>
                  <a:pt x="213005" y="4280741"/>
                  <a:pt x="225916" y="4267830"/>
                  <a:pt x="241843" y="4267830"/>
                </a:cubicBezTo>
                <a:close/>
                <a:moveTo>
                  <a:pt x="5357462" y="4180597"/>
                </a:moveTo>
                <a:cubicBezTo>
                  <a:pt x="5359461" y="4180597"/>
                  <a:pt x="5361082" y="4182218"/>
                  <a:pt x="5361082" y="4184217"/>
                </a:cubicBezTo>
                <a:cubicBezTo>
                  <a:pt x="5361082" y="4186216"/>
                  <a:pt x="5359461" y="4187837"/>
                  <a:pt x="5357462" y="4187837"/>
                </a:cubicBezTo>
                <a:cubicBezTo>
                  <a:pt x="5355463" y="4187837"/>
                  <a:pt x="5353842" y="4186216"/>
                  <a:pt x="5353842" y="4184217"/>
                </a:cubicBezTo>
                <a:cubicBezTo>
                  <a:pt x="5353842" y="4182218"/>
                  <a:pt x="5355463" y="4180597"/>
                  <a:pt x="5357462" y="4180597"/>
                </a:cubicBezTo>
                <a:close/>
                <a:moveTo>
                  <a:pt x="962470" y="4180597"/>
                </a:moveTo>
                <a:cubicBezTo>
                  <a:pt x="964468" y="4180597"/>
                  <a:pt x="966090" y="4182218"/>
                  <a:pt x="966090" y="4184217"/>
                </a:cubicBezTo>
                <a:cubicBezTo>
                  <a:pt x="966090" y="4186216"/>
                  <a:pt x="964468" y="4187837"/>
                  <a:pt x="962470" y="4187837"/>
                </a:cubicBezTo>
                <a:cubicBezTo>
                  <a:pt x="960471" y="4187837"/>
                  <a:pt x="958851" y="4186216"/>
                  <a:pt x="958851" y="4184217"/>
                </a:cubicBezTo>
                <a:cubicBezTo>
                  <a:pt x="958851" y="4182218"/>
                  <a:pt x="960471" y="4180597"/>
                  <a:pt x="962470" y="4180597"/>
                </a:cubicBezTo>
                <a:close/>
                <a:moveTo>
                  <a:pt x="5467305" y="4179075"/>
                </a:moveTo>
                <a:cubicBezTo>
                  <a:pt x="5471572" y="4179075"/>
                  <a:pt x="5475031" y="4182534"/>
                  <a:pt x="5475031" y="4186801"/>
                </a:cubicBezTo>
                <a:cubicBezTo>
                  <a:pt x="5475031" y="4191068"/>
                  <a:pt x="5471572" y="4194526"/>
                  <a:pt x="5467305" y="4194526"/>
                </a:cubicBezTo>
                <a:cubicBezTo>
                  <a:pt x="5463038" y="4194526"/>
                  <a:pt x="5459579" y="4191068"/>
                  <a:pt x="5459579" y="4186801"/>
                </a:cubicBezTo>
                <a:cubicBezTo>
                  <a:pt x="5459579" y="4182534"/>
                  <a:pt x="5463038" y="4179075"/>
                  <a:pt x="5467305" y="4179075"/>
                </a:cubicBezTo>
                <a:close/>
                <a:moveTo>
                  <a:pt x="852628" y="4179001"/>
                </a:moveTo>
                <a:cubicBezTo>
                  <a:pt x="856935" y="4179001"/>
                  <a:pt x="860428" y="4182493"/>
                  <a:pt x="860428" y="4186801"/>
                </a:cubicBezTo>
                <a:cubicBezTo>
                  <a:pt x="860428" y="4191110"/>
                  <a:pt x="856935" y="4194602"/>
                  <a:pt x="852628" y="4194602"/>
                </a:cubicBezTo>
                <a:cubicBezTo>
                  <a:pt x="848318" y="4194602"/>
                  <a:pt x="844827" y="4191109"/>
                  <a:pt x="844827" y="4186801"/>
                </a:cubicBezTo>
                <a:cubicBezTo>
                  <a:pt x="844827" y="4182493"/>
                  <a:pt x="848318" y="4179001"/>
                  <a:pt x="852628" y="4179001"/>
                </a:cubicBezTo>
                <a:close/>
                <a:moveTo>
                  <a:pt x="5576499" y="4177750"/>
                </a:moveTo>
                <a:cubicBezTo>
                  <a:pt x="5582765" y="4177750"/>
                  <a:pt x="5587845" y="4182830"/>
                  <a:pt x="5587845" y="4189096"/>
                </a:cubicBezTo>
                <a:cubicBezTo>
                  <a:pt x="5587845" y="4195362"/>
                  <a:pt x="5582765" y="4200442"/>
                  <a:pt x="5576499" y="4200442"/>
                </a:cubicBezTo>
                <a:cubicBezTo>
                  <a:pt x="5570233" y="4200442"/>
                  <a:pt x="5565153" y="4195362"/>
                  <a:pt x="5565153" y="4189096"/>
                </a:cubicBezTo>
                <a:cubicBezTo>
                  <a:pt x="5565153" y="4182830"/>
                  <a:pt x="5570233" y="4177750"/>
                  <a:pt x="5576499" y="4177750"/>
                </a:cubicBezTo>
                <a:close/>
                <a:moveTo>
                  <a:pt x="743434" y="4177750"/>
                </a:moveTo>
                <a:cubicBezTo>
                  <a:pt x="749700" y="4177750"/>
                  <a:pt x="754780" y="4182830"/>
                  <a:pt x="754780" y="4189096"/>
                </a:cubicBezTo>
                <a:cubicBezTo>
                  <a:pt x="754780" y="4195362"/>
                  <a:pt x="749700" y="4200442"/>
                  <a:pt x="743434" y="4200442"/>
                </a:cubicBezTo>
                <a:cubicBezTo>
                  <a:pt x="737168" y="4200442"/>
                  <a:pt x="732088" y="4195362"/>
                  <a:pt x="732088" y="4189096"/>
                </a:cubicBezTo>
                <a:cubicBezTo>
                  <a:pt x="732088" y="4182830"/>
                  <a:pt x="737168" y="4177750"/>
                  <a:pt x="743434" y="4177750"/>
                </a:cubicBezTo>
                <a:close/>
                <a:moveTo>
                  <a:pt x="5685112" y="4175924"/>
                </a:moveTo>
                <a:cubicBezTo>
                  <a:pt x="5693517" y="4175924"/>
                  <a:pt x="5700331" y="4182738"/>
                  <a:pt x="5700331" y="4191143"/>
                </a:cubicBezTo>
                <a:cubicBezTo>
                  <a:pt x="5700331" y="4199549"/>
                  <a:pt x="5693517" y="4206363"/>
                  <a:pt x="5685112" y="4206363"/>
                </a:cubicBezTo>
                <a:cubicBezTo>
                  <a:pt x="5676707" y="4206363"/>
                  <a:pt x="5669893" y="4199549"/>
                  <a:pt x="5669893" y="4191143"/>
                </a:cubicBezTo>
                <a:cubicBezTo>
                  <a:pt x="5669893" y="4182738"/>
                  <a:pt x="5676707" y="4175924"/>
                  <a:pt x="5685112" y="4175924"/>
                </a:cubicBezTo>
                <a:close/>
                <a:moveTo>
                  <a:pt x="634820" y="4175924"/>
                </a:moveTo>
                <a:cubicBezTo>
                  <a:pt x="643225" y="4175924"/>
                  <a:pt x="650039" y="4182738"/>
                  <a:pt x="650039" y="4191143"/>
                </a:cubicBezTo>
                <a:cubicBezTo>
                  <a:pt x="650039" y="4199549"/>
                  <a:pt x="643225" y="4206363"/>
                  <a:pt x="634820" y="4206363"/>
                </a:cubicBezTo>
                <a:cubicBezTo>
                  <a:pt x="626414" y="4206363"/>
                  <a:pt x="619601" y="4199549"/>
                  <a:pt x="619601" y="4191143"/>
                </a:cubicBezTo>
                <a:cubicBezTo>
                  <a:pt x="619601" y="4182738"/>
                  <a:pt x="626414" y="4175924"/>
                  <a:pt x="634820" y="4175924"/>
                </a:cubicBezTo>
                <a:close/>
                <a:moveTo>
                  <a:pt x="5793203" y="4174550"/>
                </a:moveTo>
                <a:cubicBezTo>
                  <a:pt x="5803380" y="4174550"/>
                  <a:pt x="5811631" y="4182800"/>
                  <a:pt x="5811631" y="4192977"/>
                </a:cubicBezTo>
                <a:cubicBezTo>
                  <a:pt x="5811631" y="4203154"/>
                  <a:pt x="5803380" y="4211405"/>
                  <a:pt x="5793203" y="4211405"/>
                </a:cubicBezTo>
                <a:cubicBezTo>
                  <a:pt x="5783026" y="4211405"/>
                  <a:pt x="5774776" y="4203155"/>
                  <a:pt x="5774776" y="4192977"/>
                </a:cubicBezTo>
                <a:cubicBezTo>
                  <a:pt x="5774776" y="4182800"/>
                  <a:pt x="5783026" y="4174550"/>
                  <a:pt x="5793203" y="4174550"/>
                </a:cubicBezTo>
                <a:close/>
                <a:moveTo>
                  <a:pt x="526730" y="4174550"/>
                </a:moveTo>
                <a:cubicBezTo>
                  <a:pt x="536906" y="4174550"/>
                  <a:pt x="545156" y="4182800"/>
                  <a:pt x="545156" y="4192977"/>
                </a:cubicBezTo>
                <a:cubicBezTo>
                  <a:pt x="545156" y="4203154"/>
                  <a:pt x="536906" y="4211405"/>
                  <a:pt x="526730" y="4211405"/>
                </a:cubicBezTo>
                <a:cubicBezTo>
                  <a:pt x="516553" y="4211405"/>
                  <a:pt x="508301" y="4203155"/>
                  <a:pt x="508301" y="4192977"/>
                </a:cubicBezTo>
                <a:cubicBezTo>
                  <a:pt x="508301" y="4182800"/>
                  <a:pt x="516553" y="4174550"/>
                  <a:pt x="526730" y="4174550"/>
                </a:cubicBezTo>
                <a:close/>
                <a:moveTo>
                  <a:pt x="5900824" y="4172986"/>
                </a:moveTo>
                <a:cubicBezTo>
                  <a:pt x="5912776" y="4172986"/>
                  <a:pt x="5922464" y="4182675"/>
                  <a:pt x="5922464" y="4194626"/>
                </a:cubicBezTo>
                <a:cubicBezTo>
                  <a:pt x="5922464" y="4206577"/>
                  <a:pt x="5912776" y="4216266"/>
                  <a:pt x="5900824" y="4216266"/>
                </a:cubicBezTo>
                <a:cubicBezTo>
                  <a:pt x="5888872" y="4216266"/>
                  <a:pt x="5879184" y="4206577"/>
                  <a:pt x="5879184" y="4194626"/>
                </a:cubicBezTo>
                <a:cubicBezTo>
                  <a:pt x="5879184" y="4182675"/>
                  <a:pt x="5888872" y="4172986"/>
                  <a:pt x="5900824" y="4172986"/>
                </a:cubicBezTo>
                <a:close/>
                <a:moveTo>
                  <a:pt x="419108" y="4172986"/>
                </a:moveTo>
                <a:cubicBezTo>
                  <a:pt x="431059" y="4172986"/>
                  <a:pt x="440748" y="4182675"/>
                  <a:pt x="440748" y="4194626"/>
                </a:cubicBezTo>
                <a:cubicBezTo>
                  <a:pt x="440748" y="4206577"/>
                  <a:pt x="431059" y="4216266"/>
                  <a:pt x="419108" y="4216266"/>
                </a:cubicBezTo>
                <a:cubicBezTo>
                  <a:pt x="407157" y="4216266"/>
                  <a:pt x="397468" y="4206577"/>
                  <a:pt x="397468" y="4194626"/>
                </a:cubicBezTo>
                <a:cubicBezTo>
                  <a:pt x="397468" y="4182675"/>
                  <a:pt x="407157" y="4172986"/>
                  <a:pt x="419108" y="4172986"/>
                </a:cubicBezTo>
                <a:close/>
                <a:moveTo>
                  <a:pt x="6008020" y="4170910"/>
                </a:moveTo>
                <a:cubicBezTo>
                  <a:pt x="6021940" y="4170910"/>
                  <a:pt x="6033225" y="4182195"/>
                  <a:pt x="6033225" y="4196115"/>
                </a:cubicBezTo>
                <a:cubicBezTo>
                  <a:pt x="6033225" y="4210035"/>
                  <a:pt x="6021940" y="4221320"/>
                  <a:pt x="6008020" y="4221320"/>
                </a:cubicBezTo>
                <a:cubicBezTo>
                  <a:pt x="5994100" y="4221320"/>
                  <a:pt x="5982815" y="4210035"/>
                  <a:pt x="5982815" y="4196115"/>
                </a:cubicBezTo>
                <a:cubicBezTo>
                  <a:pt x="5982815" y="4182195"/>
                  <a:pt x="5994100" y="4170910"/>
                  <a:pt x="6008020" y="4170910"/>
                </a:cubicBezTo>
                <a:close/>
                <a:moveTo>
                  <a:pt x="311912" y="4170910"/>
                </a:moveTo>
                <a:cubicBezTo>
                  <a:pt x="325832" y="4170910"/>
                  <a:pt x="337117" y="4182195"/>
                  <a:pt x="337117" y="4196115"/>
                </a:cubicBezTo>
                <a:cubicBezTo>
                  <a:pt x="337117" y="4210035"/>
                  <a:pt x="325832" y="4221320"/>
                  <a:pt x="311912" y="4221320"/>
                </a:cubicBezTo>
                <a:cubicBezTo>
                  <a:pt x="297992" y="4221320"/>
                  <a:pt x="286707" y="4210035"/>
                  <a:pt x="286707" y="4196115"/>
                </a:cubicBezTo>
                <a:cubicBezTo>
                  <a:pt x="286707" y="4182195"/>
                  <a:pt x="297992" y="4170910"/>
                  <a:pt x="311912" y="4170910"/>
                </a:cubicBezTo>
                <a:close/>
                <a:moveTo>
                  <a:pt x="6114830" y="4168839"/>
                </a:moveTo>
                <a:cubicBezTo>
                  <a:pt x="6130639" y="4168839"/>
                  <a:pt x="6143454" y="4181654"/>
                  <a:pt x="6143454" y="4197462"/>
                </a:cubicBezTo>
                <a:cubicBezTo>
                  <a:pt x="6143454" y="4213271"/>
                  <a:pt x="6130639" y="4226086"/>
                  <a:pt x="6114830" y="4226086"/>
                </a:cubicBezTo>
                <a:cubicBezTo>
                  <a:pt x="6099022" y="4226086"/>
                  <a:pt x="6086207" y="4213271"/>
                  <a:pt x="6086207" y="4197462"/>
                </a:cubicBezTo>
                <a:cubicBezTo>
                  <a:pt x="6086207" y="4181654"/>
                  <a:pt x="6099022" y="4168839"/>
                  <a:pt x="6114830" y="4168839"/>
                </a:cubicBezTo>
                <a:close/>
                <a:moveTo>
                  <a:pt x="205101" y="4168624"/>
                </a:moveTo>
                <a:cubicBezTo>
                  <a:pt x="221028" y="4168624"/>
                  <a:pt x="233939" y="4181535"/>
                  <a:pt x="233939" y="4197462"/>
                </a:cubicBezTo>
                <a:cubicBezTo>
                  <a:pt x="233939" y="4213389"/>
                  <a:pt x="221028" y="4226301"/>
                  <a:pt x="205101" y="4226301"/>
                </a:cubicBezTo>
                <a:cubicBezTo>
                  <a:pt x="189174" y="4226301"/>
                  <a:pt x="176263" y="4213389"/>
                  <a:pt x="176263" y="4197462"/>
                </a:cubicBezTo>
                <a:cubicBezTo>
                  <a:pt x="176263" y="4181535"/>
                  <a:pt x="189174" y="4168624"/>
                  <a:pt x="205101" y="4168624"/>
                </a:cubicBezTo>
                <a:close/>
                <a:moveTo>
                  <a:pt x="5400067" y="4083683"/>
                </a:moveTo>
                <a:cubicBezTo>
                  <a:pt x="5402114" y="4083683"/>
                  <a:pt x="5403773" y="4085342"/>
                  <a:pt x="5403773" y="4087388"/>
                </a:cubicBezTo>
                <a:cubicBezTo>
                  <a:pt x="5403773" y="4089435"/>
                  <a:pt x="5402114" y="4091093"/>
                  <a:pt x="5400067" y="4091093"/>
                </a:cubicBezTo>
                <a:cubicBezTo>
                  <a:pt x="5398021" y="4091093"/>
                  <a:pt x="5396362" y="4089435"/>
                  <a:pt x="5396362" y="4087388"/>
                </a:cubicBezTo>
                <a:cubicBezTo>
                  <a:pt x="5396362" y="4085342"/>
                  <a:pt x="5398021" y="4083683"/>
                  <a:pt x="5400067" y="4083683"/>
                </a:cubicBezTo>
                <a:close/>
                <a:moveTo>
                  <a:pt x="919864" y="4083683"/>
                </a:moveTo>
                <a:cubicBezTo>
                  <a:pt x="921911" y="4083683"/>
                  <a:pt x="923570" y="4085342"/>
                  <a:pt x="923570" y="4087388"/>
                </a:cubicBezTo>
                <a:cubicBezTo>
                  <a:pt x="923570" y="4089435"/>
                  <a:pt x="921911" y="4091093"/>
                  <a:pt x="919864" y="4091093"/>
                </a:cubicBezTo>
                <a:cubicBezTo>
                  <a:pt x="917818" y="4091093"/>
                  <a:pt x="916159" y="4089435"/>
                  <a:pt x="916159" y="4087388"/>
                </a:cubicBezTo>
                <a:cubicBezTo>
                  <a:pt x="916159" y="4085342"/>
                  <a:pt x="917818" y="4083683"/>
                  <a:pt x="919864" y="4083683"/>
                </a:cubicBezTo>
                <a:close/>
                <a:moveTo>
                  <a:pt x="5508299" y="4081749"/>
                </a:moveTo>
                <a:cubicBezTo>
                  <a:pt x="5512457" y="4081749"/>
                  <a:pt x="5515828" y="4085120"/>
                  <a:pt x="5515828" y="4089278"/>
                </a:cubicBezTo>
                <a:cubicBezTo>
                  <a:pt x="5515828" y="4093436"/>
                  <a:pt x="5512457" y="4096807"/>
                  <a:pt x="5508299" y="4096807"/>
                </a:cubicBezTo>
                <a:cubicBezTo>
                  <a:pt x="5504140" y="4096807"/>
                  <a:pt x="5500770" y="4093436"/>
                  <a:pt x="5500770" y="4089278"/>
                </a:cubicBezTo>
                <a:cubicBezTo>
                  <a:pt x="5500770" y="4085120"/>
                  <a:pt x="5504140" y="4081749"/>
                  <a:pt x="5508299" y="4081749"/>
                </a:cubicBezTo>
                <a:close/>
                <a:moveTo>
                  <a:pt x="811633" y="4081674"/>
                </a:moveTo>
                <a:cubicBezTo>
                  <a:pt x="815833" y="4081674"/>
                  <a:pt x="819237" y="4085079"/>
                  <a:pt x="819237" y="4089278"/>
                </a:cubicBezTo>
                <a:cubicBezTo>
                  <a:pt x="819237" y="4093478"/>
                  <a:pt x="815833" y="4096882"/>
                  <a:pt x="811633" y="4096882"/>
                </a:cubicBezTo>
                <a:cubicBezTo>
                  <a:pt x="807433" y="4096882"/>
                  <a:pt x="804029" y="4093478"/>
                  <a:pt x="804029" y="4089278"/>
                </a:cubicBezTo>
                <a:cubicBezTo>
                  <a:pt x="804029" y="4085079"/>
                  <a:pt x="807433" y="4081674"/>
                  <a:pt x="811633" y="4081674"/>
                </a:cubicBezTo>
                <a:close/>
                <a:moveTo>
                  <a:pt x="5615996" y="4079681"/>
                </a:moveTo>
                <a:cubicBezTo>
                  <a:pt x="5622223" y="4079681"/>
                  <a:pt x="5627272" y="4084729"/>
                  <a:pt x="5627272" y="4090957"/>
                </a:cubicBezTo>
                <a:cubicBezTo>
                  <a:pt x="5627272" y="4097185"/>
                  <a:pt x="5622223" y="4102233"/>
                  <a:pt x="5615996" y="4102233"/>
                </a:cubicBezTo>
                <a:cubicBezTo>
                  <a:pt x="5609768" y="4102233"/>
                  <a:pt x="5604720" y="4097185"/>
                  <a:pt x="5604720" y="4090957"/>
                </a:cubicBezTo>
                <a:cubicBezTo>
                  <a:pt x="5604720" y="4084729"/>
                  <a:pt x="5609768" y="4079681"/>
                  <a:pt x="5615996" y="4079681"/>
                </a:cubicBezTo>
                <a:close/>
                <a:moveTo>
                  <a:pt x="703936" y="4079681"/>
                </a:moveTo>
                <a:cubicBezTo>
                  <a:pt x="710162" y="4079681"/>
                  <a:pt x="715212" y="4084729"/>
                  <a:pt x="715212" y="4090957"/>
                </a:cubicBezTo>
                <a:cubicBezTo>
                  <a:pt x="715212" y="4097185"/>
                  <a:pt x="710162" y="4102233"/>
                  <a:pt x="703936" y="4102233"/>
                </a:cubicBezTo>
                <a:cubicBezTo>
                  <a:pt x="697707" y="4102233"/>
                  <a:pt x="692660" y="4097185"/>
                  <a:pt x="692660" y="4090957"/>
                </a:cubicBezTo>
                <a:cubicBezTo>
                  <a:pt x="692660" y="4084729"/>
                  <a:pt x="697707" y="4079681"/>
                  <a:pt x="703936" y="4079681"/>
                </a:cubicBezTo>
                <a:close/>
                <a:moveTo>
                  <a:pt x="5723215" y="4077234"/>
                </a:moveTo>
                <a:cubicBezTo>
                  <a:pt x="5731620" y="4077234"/>
                  <a:pt x="5738434" y="4084048"/>
                  <a:pt x="5738434" y="4092454"/>
                </a:cubicBezTo>
                <a:cubicBezTo>
                  <a:pt x="5738434" y="4100859"/>
                  <a:pt x="5731620" y="4107673"/>
                  <a:pt x="5723215" y="4107673"/>
                </a:cubicBezTo>
                <a:cubicBezTo>
                  <a:pt x="5714810" y="4107673"/>
                  <a:pt x="5707995" y="4100859"/>
                  <a:pt x="5707995" y="4092454"/>
                </a:cubicBezTo>
                <a:cubicBezTo>
                  <a:pt x="5707995" y="4084048"/>
                  <a:pt x="5714810" y="4077234"/>
                  <a:pt x="5723215" y="4077234"/>
                </a:cubicBezTo>
                <a:close/>
                <a:moveTo>
                  <a:pt x="596718" y="4077234"/>
                </a:moveTo>
                <a:cubicBezTo>
                  <a:pt x="605124" y="4077234"/>
                  <a:pt x="611936" y="4084048"/>
                  <a:pt x="611936" y="4092454"/>
                </a:cubicBezTo>
                <a:cubicBezTo>
                  <a:pt x="611936" y="4100859"/>
                  <a:pt x="605124" y="4107673"/>
                  <a:pt x="596718" y="4107673"/>
                </a:cubicBezTo>
                <a:cubicBezTo>
                  <a:pt x="588312" y="4107673"/>
                  <a:pt x="581498" y="4100859"/>
                  <a:pt x="581498" y="4092454"/>
                </a:cubicBezTo>
                <a:cubicBezTo>
                  <a:pt x="581498" y="4084048"/>
                  <a:pt x="588312" y="4077234"/>
                  <a:pt x="596718" y="4077234"/>
                </a:cubicBezTo>
                <a:close/>
                <a:moveTo>
                  <a:pt x="5830004" y="4075367"/>
                </a:moveTo>
                <a:cubicBezTo>
                  <a:pt x="5840181" y="4075367"/>
                  <a:pt x="5848431" y="4083617"/>
                  <a:pt x="5848431" y="4093794"/>
                </a:cubicBezTo>
                <a:cubicBezTo>
                  <a:pt x="5848431" y="4103971"/>
                  <a:pt x="5840181" y="4112222"/>
                  <a:pt x="5830004" y="4112222"/>
                </a:cubicBezTo>
                <a:cubicBezTo>
                  <a:pt x="5819827" y="4112222"/>
                  <a:pt x="5811577" y="4103972"/>
                  <a:pt x="5811577" y="4093794"/>
                </a:cubicBezTo>
                <a:cubicBezTo>
                  <a:pt x="5811577" y="4083617"/>
                  <a:pt x="5819827" y="4075367"/>
                  <a:pt x="5830004" y="4075367"/>
                </a:cubicBezTo>
                <a:close/>
                <a:moveTo>
                  <a:pt x="489926" y="4075367"/>
                </a:moveTo>
                <a:cubicBezTo>
                  <a:pt x="500104" y="4075367"/>
                  <a:pt x="508355" y="4083617"/>
                  <a:pt x="508355" y="4093794"/>
                </a:cubicBezTo>
                <a:cubicBezTo>
                  <a:pt x="508355" y="4103971"/>
                  <a:pt x="500104" y="4112222"/>
                  <a:pt x="489926" y="4112222"/>
                </a:cubicBezTo>
                <a:cubicBezTo>
                  <a:pt x="479750" y="4112222"/>
                  <a:pt x="471500" y="4103972"/>
                  <a:pt x="471500" y="4093794"/>
                </a:cubicBezTo>
                <a:cubicBezTo>
                  <a:pt x="471500" y="4083617"/>
                  <a:pt x="479750" y="4075367"/>
                  <a:pt x="489926" y="4075367"/>
                </a:cubicBezTo>
                <a:close/>
                <a:moveTo>
                  <a:pt x="5936409" y="4073298"/>
                </a:moveTo>
                <a:cubicBezTo>
                  <a:pt x="5948395" y="4073298"/>
                  <a:pt x="5958111" y="4083014"/>
                  <a:pt x="5958111" y="4095000"/>
                </a:cubicBezTo>
                <a:cubicBezTo>
                  <a:pt x="5958111" y="4106986"/>
                  <a:pt x="5948395" y="4116703"/>
                  <a:pt x="5936409" y="4116703"/>
                </a:cubicBezTo>
                <a:cubicBezTo>
                  <a:pt x="5924423" y="4116703"/>
                  <a:pt x="5914707" y="4106986"/>
                  <a:pt x="5914707" y="4095000"/>
                </a:cubicBezTo>
                <a:cubicBezTo>
                  <a:pt x="5914707" y="4083014"/>
                  <a:pt x="5924423" y="4073298"/>
                  <a:pt x="5936409" y="4073298"/>
                </a:cubicBezTo>
                <a:close/>
                <a:moveTo>
                  <a:pt x="383524" y="4073298"/>
                </a:moveTo>
                <a:cubicBezTo>
                  <a:pt x="395509" y="4073298"/>
                  <a:pt x="405226" y="4083014"/>
                  <a:pt x="405226" y="4095000"/>
                </a:cubicBezTo>
                <a:cubicBezTo>
                  <a:pt x="405226" y="4106986"/>
                  <a:pt x="395509" y="4116703"/>
                  <a:pt x="383524" y="4116703"/>
                </a:cubicBezTo>
                <a:cubicBezTo>
                  <a:pt x="371538" y="4116703"/>
                  <a:pt x="361821" y="4106986"/>
                  <a:pt x="361821" y="4095000"/>
                </a:cubicBezTo>
                <a:cubicBezTo>
                  <a:pt x="361821" y="4083014"/>
                  <a:pt x="371538" y="4073298"/>
                  <a:pt x="383524" y="4073298"/>
                </a:cubicBezTo>
                <a:close/>
                <a:moveTo>
                  <a:pt x="6042462" y="4070883"/>
                </a:moveTo>
                <a:cubicBezTo>
                  <a:pt x="6056382" y="4070883"/>
                  <a:pt x="6067667" y="4082168"/>
                  <a:pt x="6067667" y="4096088"/>
                </a:cubicBezTo>
                <a:cubicBezTo>
                  <a:pt x="6067667" y="4110008"/>
                  <a:pt x="6056382" y="4121293"/>
                  <a:pt x="6042462" y="4121293"/>
                </a:cubicBezTo>
                <a:cubicBezTo>
                  <a:pt x="6028542" y="4121293"/>
                  <a:pt x="6017257" y="4110008"/>
                  <a:pt x="6017257" y="4096088"/>
                </a:cubicBezTo>
                <a:cubicBezTo>
                  <a:pt x="6017257" y="4082168"/>
                  <a:pt x="6028542" y="4070883"/>
                  <a:pt x="6042462" y="4070883"/>
                </a:cubicBezTo>
                <a:close/>
                <a:moveTo>
                  <a:pt x="277470" y="4070883"/>
                </a:moveTo>
                <a:cubicBezTo>
                  <a:pt x="291390" y="4070883"/>
                  <a:pt x="302674" y="4082168"/>
                  <a:pt x="302674" y="4096088"/>
                </a:cubicBezTo>
                <a:cubicBezTo>
                  <a:pt x="302674" y="4110008"/>
                  <a:pt x="291390" y="4121293"/>
                  <a:pt x="277470" y="4121293"/>
                </a:cubicBezTo>
                <a:cubicBezTo>
                  <a:pt x="263549" y="4121293"/>
                  <a:pt x="252265" y="4110008"/>
                  <a:pt x="252265" y="4096088"/>
                </a:cubicBezTo>
                <a:cubicBezTo>
                  <a:pt x="252265" y="4082168"/>
                  <a:pt x="263549" y="4070883"/>
                  <a:pt x="277470" y="4070883"/>
                </a:cubicBezTo>
                <a:close/>
                <a:moveTo>
                  <a:pt x="6148200" y="4068755"/>
                </a:moveTo>
                <a:cubicBezTo>
                  <a:pt x="6163839" y="4068755"/>
                  <a:pt x="6176518" y="4081433"/>
                  <a:pt x="6176518" y="4097072"/>
                </a:cubicBezTo>
                <a:cubicBezTo>
                  <a:pt x="6176518" y="4112711"/>
                  <a:pt x="6163839" y="4125390"/>
                  <a:pt x="6148200" y="4125390"/>
                </a:cubicBezTo>
                <a:cubicBezTo>
                  <a:pt x="6132561" y="4125390"/>
                  <a:pt x="6119883" y="4112711"/>
                  <a:pt x="6119883" y="4097072"/>
                </a:cubicBezTo>
                <a:cubicBezTo>
                  <a:pt x="6119883" y="4081433"/>
                  <a:pt x="6132561" y="4068755"/>
                  <a:pt x="6148200" y="4068755"/>
                </a:cubicBezTo>
                <a:close/>
                <a:moveTo>
                  <a:pt x="171730" y="4068449"/>
                </a:moveTo>
                <a:cubicBezTo>
                  <a:pt x="187539" y="4068449"/>
                  <a:pt x="200354" y="4081264"/>
                  <a:pt x="200354" y="4097072"/>
                </a:cubicBezTo>
                <a:cubicBezTo>
                  <a:pt x="200354" y="4112881"/>
                  <a:pt x="187539" y="4125696"/>
                  <a:pt x="171730" y="4125696"/>
                </a:cubicBezTo>
                <a:cubicBezTo>
                  <a:pt x="155922" y="4125696"/>
                  <a:pt x="143107" y="4112880"/>
                  <a:pt x="143107" y="4097072"/>
                </a:cubicBezTo>
                <a:cubicBezTo>
                  <a:pt x="143107" y="4081264"/>
                  <a:pt x="155922" y="4068449"/>
                  <a:pt x="171730" y="4068449"/>
                </a:cubicBezTo>
                <a:close/>
                <a:moveTo>
                  <a:pt x="5438409" y="3985088"/>
                </a:moveTo>
                <a:cubicBezTo>
                  <a:pt x="5440455" y="3985088"/>
                  <a:pt x="5442115" y="3986747"/>
                  <a:pt x="5442115" y="3988793"/>
                </a:cubicBezTo>
                <a:cubicBezTo>
                  <a:pt x="5442115" y="3990840"/>
                  <a:pt x="5440455" y="3992499"/>
                  <a:pt x="5438409" y="3992499"/>
                </a:cubicBezTo>
                <a:cubicBezTo>
                  <a:pt x="5436363" y="3992499"/>
                  <a:pt x="5434704" y="3990840"/>
                  <a:pt x="5434704" y="3988793"/>
                </a:cubicBezTo>
                <a:cubicBezTo>
                  <a:pt x="5434704" y="3986747"/>
                  <a:pt x="5436363" y="3985088"/>
                  <a:pt x="5438409" y="3985088"/>
                </a:cubicBezTo>
                <a:close/>
                <a:moveTo>
                  <a:pt x="881521" y="3985088"/>
                </a:moveTo>
                <a:cubicBezTo>
                  <a:pt x="883569" y="3985088"/>
                  <a:pt x="885228" y="3986747"/>
                  <a:pt x="885228" y="3988793"/>
                </a:cubicBezTo>
                <a:cubicBezTo>
                  <a:pt x="885228" y="3990840"/>
                  <a:pt x="883569" y="3992499"/>
                  <a:pt x="881521" y="3992499"/>
                </a:cubicBezTo>
                <a:cubicBezTo>
                  <a:pt x="879475" y="3992499"/>
                  <a:pt x="877816" y="3990840"/>
                  <a:pt x="877816" y="3988793"/>
                </a:cubicBezTo>
                <a:cubicBezTo>
                  <a:pt x="877816" y="3986747"/>
                  <a:pt x="879475" y="3985088"/>
                  <a:pt x="881521" y="3985088"/>
                </a:cubicBezTo>
                <a:close/>
                <a:moveTo>
                  <a:pt x="5545174" y="3982521"/>
                </a:moveTo>
                <a:cubicBezTo>
                  <a:pt x="5549374" y="3982521"/>
                  <a:pt x="5552778" y="3985926"/>
                  <a:pt x="5552778" y="3990125"/>
                </a:cubicBezTo>
                <a:cubicBezTo>
                  <a:pt x="5552778" y="3994325"/>
                  <a:pt x="5549374" y="3997730"/>
                  <a:pt x="5545174" y="3997730"/>
                </a:cubicBezTo>
                <a:cubicBezTo>
                  <a:pt x="5540974" y="3997730"/>
                  <a:pt x="5537570" y="3994325"/>
                  <a:pt x="5537570" y="3990125"/>
                </a:cubicBezTo>
                <a:cubicBezTo>
                  <a:pt x="5537570" y="3985926"/>
                  <a:pt x="5540974" y="3982521"/>
                  <a:pt x="5545174" y="3982521"/>
                </a:cubicBezTo>
                <a:close/>
                <a:moveTo>
                  <a:pt x="774758" y="3982521"/>
                </a:moveTo>
                <a:cubicBezTo>
                  <a:pt x="778957" y="3982521"/>
                  <a:pt x="782361" y="3985926"/>
                  <a:pt x="782361" y="3990125"/>
                </a:cubicBezTo>
                <a:cubicBezTo>
                  <a:pt x="782361" y="3994325"/>
                  <a:pt x="778957" y="3997730"/>
                  <a:pt x="774758" y="3997730"/>
                </a:cubicBezTo>
                <a:cubicBezTo>
                  <a:pt x="770559" y="3997730"/>
                  <a:pt x="767153" y="3994325"/>
                  <a:pt x="767153" y="3990125"/>
                </a:cubicBezTo>
                <a:cubicBezTo>
                  <a:pt x="767153" y="3985926"/>
                  <a:pt x="770559" y="3982521"/>
                  <a:pt x="774758" y="3982521"/>
                </a:cubicBezTo>
                <a:close/>
                <a:moveTo>
                  <a:pt x="5651510" y="3979961"/>
                </a:moveTo>
                <a:cubicBezTo>
                  <a:pt x="5657776" y="3979961"/>
                  <a:pt x="5662856" y="3985041"/>
                  <a:pt x="5662856" y="3991307"/>
                </a:cubicBezTo>
                <a:cubicBezTo>
                  <a:pt x="5662856" y="3997573"/>
                  <a:pt x="5657776" y="4002653"/>
                  <a:pt x="5651510" y="4002653"/>
                </a:cubicBezTo>
                <a:cubicBezTo>
                  <a:pt x="5645244" y="4002653"/>
                  <a:pt x="5640164" y="3997573"/>
                  <a:pt x="5640164" y="3991307"/>
                </a:cubicBezTo>
                <a:cubicBezTo>
                  <a:pt x="5640164" y="3985041"/>
                  <a:pt x="5645244" y="3979961"/>
                  <a:pt x="5651510" y="3979961"/>
                </a:cubicBezTo>
                <a:close/>
                <a:moveTo>
                  <a:pt x="668422" y="3979961"/>
                </a:moveTo>
                <a:cubicBezTo>
                  <a:pt x="674688" y="3979961"/>
                  <a:pt x="679768" y="3985041"/>
                  <a:pt x="679768" y="3991307"/>
                </a:cubicBezTo>
                <a:cubicBezTo>
                  <a:pt x="679768" y="3997573"/>
                  <a:pt x="674688" y="4002653"/>
                  <a:pt x="668422" y="4002653"/>
                </a:cubicBezTo>
                <a:cubicBezTo>
                  <a:pt x="662156" y="4002653"/>
                  <a:pt x="657076" y="3997573"/>
                  <a:pt x="657076" y="3991307"/>
                </a:cubicBezTo>
                <a:cubicBezTo>
                  <a:pt x="657076" y="3985041"/>
                  <a:pt x="662156" y="3979961"/>
                  <a:pt x="668422" y="3979961"/>
                </a:cubicBezTo>
                <a:close/>
                <a:moveTo>
                  <a:pt x="5757462" y="3977208"/>
                </a:moveTo>
                <a:cubicBezTo>
                  <a:pt x="5765831" y="3977208"/>
                  <a:pt x="5772615" y="3983993"/>
                  <a:pt x="5772615" y="3992361"/>
                </a:cubicBezTo>
                <a:cubicBezTo>
                  <a:pt x="5772615" y="4000730"/>
                  <a:pt x="5765831" y="4007514"/>
                  <a:pt x="5757462" y="4007514"/>
                </a:cubicBezTo>
                <a:cubicBezTo>
                  <a:pt x="5749093" y="4007514"/>
                  <a:pt x="5742309" y="4000730"/>
                  <a:pt x="5742309" y="3992361"/>
                </a:cubicBezTo>
                <a:cubicBezTo>
                  <a:pt x="5742309" y="3983992"/>
                  <a:pt x="5749093" y="3977208"/>
                  <a:pt x="5757462" y="3977208"/>
                </a:cubicBezTo>
                <a:close/>
                <a:moveTo>
                  <a:pt x="562470" y="3977142"/>
                </a:moveTo>
                <a:cubicBezTo>
                  <a:pt x="570875" y="3977142"/>
                  <a:pt x="577689" y="3983956"/>
                  <a:pt x="577689" y="3992362"/>
                </a:cubicBezTo>
                <a:cubicBezTo>
                  <a:pt x="577689" y="4000767"/>
                  <a:pt x="570875" y="4007581"/>
                  <a:pt x="562470" y="4007581"/>
                </a:cubicBezTo>
                <a:cubicBezTo>
                  <a:pt x="554063" y="4007581"/>
                  <a:pt x="547250" y="4000767"/>
                  <a:pt x="547250" y="3992362"/>
                </a:cubicBezTo>
                <a:cubicBezTo>
                  <a:pt x="547250" y="3983956"/>
                  <a:pt x="554063" y="3977142"/>
                  <a:pt x="562470" y="3977142"/>
                </a:cubicBezTo>
                <a:close/>
                <a:moveTo>
                  <a:pt x="5863071" y="3974942"/>
                </a:moveTo>
                <a:cubicBezTo>
                  <a:pt x="5873213" y="3974942"/>
                  <a:pt x="5881434" y="3983163"/>
                  <a:pt x="5881434" y="3993305"/>
                </a:cubicBezTo>
                <a:cubicBezTo>
                  <a:pt x="5881434" y="4003447"/>
                  <a:pt x="5873212" y="4011668"/>
                  <a:pt x="5863071" y="4011668"/>
                </a:cubicBezTo>
                <a:cubicBezTo>
                  <a:pt x="5852929" y="4011668"/>
                  <a:pt x="5844708" y="4003447"/>
                  <a:pt x="5844708" y="3993305"/>
                </a:cubicBezTo>
                <a:cubicBezTo>
                  <a:pt x="5844708" y="3983163"/>
                  <a:pt x="5852930" y="3974942"/>
                  <a:pt x="5863071" y="3974942"/>
                </a:cubicBezTo>
                <a:close/>
                <a:moveTo>
                  <a:pt x="456860" y="3974942"/>
                </a:moveTo>
                <a:cubicBezTo>
                  <a:pt x="467002" y="3974942"/>
                  <a:pt x="475223" y="3983163"/>
                  <a:pt x="475223" y="3993305"/>
                </a:cubicBezTo>
                <a:cubicBezTo>
                  <a:pt x="475223" y="4003447"/>
                  <a:pt x="467002" y="4011668"/>
                  <a:pt x="456860" y="4011668"/>
                </a:cubicBezTo>
                <a:cubicBezTo>
                  <a:pt x="446718" y="4011668"/>
                  <a:pt x="438497" y="4003447"/>
                  <a:pt x="438497" y="3993305"/>
                </a:cubicBezTo>
                <a:cubicBezTo>
                  <a:pt x="438497" y="3983163"/>
                  <a:pt x="446718" y="3974942"/>
                  <a:pt x="456860" y="3974942"/>
                </a:cubicBezTo>
                <a:close/>
                <a:moveTo>
                  <a:pt x="5968371" y="3972514"/>
                </a:moveTo>
                <a:cubicBezTo>
                  <a:pt x="5980323" y="3972514"/>
                  <a:pt x="5990011" y="3982203"/>
                  <a:pt x="5990011" y="3994154"/>
                </a:cubicBezTo>
                <a:cubicBezTo>
                  <a:pt x="5990011" y="4006105"/>
                  <a:pt x="5980323" y="4015794"/>
                  <a:pt x="5968371" y="4015794"/>
                </a:cubicBezTo>
                <a:cubicBezTo>
                  <a:pt x="5956419" y="4015794"/>
                  <a:pt x="5946731" y="4006105"/>
                  <a:pt x="5946731" y="3994154"/>
                </a:cubicBezTo>
                <a:cubicBezTo>
                  <a:pt x="5946731" y="3982203"/>
                  <a:pt x="5956419" y="3972514"/>
                  <a:pt x="5968371" y="3972514"/>
                </a:cubicBezTo>
                <a:close/>
                <a:moveTo>
                  <a:pt x="351560" y="3972514"/>
                </a:moveTo>
                <a:cubicBezTo>
                  <a:pt x="363512" y="3972514"/>
                  <a:pt x="373201" y="3982203"/>
                  <a:pt x="373201" y="3994154"/>
                </a:cubicBezTo>
                <a:cubicBezTo>
                  <a:pt x="373201" y="4006105"/>
                  <a:pt x="363512" y="4015794"/>
                  <a:pt x="351560" y="4015794"/>
                </a:cubicBezTo>
                <a:cubicBezTo>
                  <a:pt x="339609" y="4015794"/>
                  <a:pt x="329921" y="4006105"/>
                  <a:pt x="329921" y="3994154"/>
                </a:cubicBezTo>
                <a:cubicBezTo>
                  <a:pt x="329921" y="3982203"/>
                  <a:pt x="339609" y="3972514"/>
                  <a:pt x="351560" y="3972514"/>
                </a:cubicBezTo>
                <a:close/>
                <a:moveTo>
                  <a:pt x="6073392" y="3970088"/>
                </a:moveTo>
                <a:cubicBezTo>
                  <a:pt x="6087106" y="3970088"/>
                  <a:pt x="6098223" y="3981206"/>
                  <a:pt x="6098223" y="3994919"/>
                </a:cubicBezTo>
                <a:cubicBezTo>
                  <a:pt x="6098223" y="4008633"/>
                  <a:pt x="6087106" y="4019750"/>
                  <a:pt x="6073392" y="4019750"/>
                </a:cubicBezTo>
                <a:cubicBezTo>
                  <a:pt x="6059678" y="4019750"/>
                  <a:pt x="6048561" y="4008633"/>
                  <a:pt x="6048561" y="3994919"/>
                </a:cubicBezTo>
                <a:cubicBezTo>
                  <a:pt x="6048561" y="3981205"/>
                  <a:pt x="6059678" y="3970088"/>
                  <a:pt x="6073392" y="3970088"/>
                </a:cubicBezTo>
                <a:close/>
                <a:moveTo>
                  <a:pt x="246539" y="3970088"/>
                </a:moveTo>
                <a:cubicBezTo>
                  <a:pt x="260252" y="3970088"/>
                  <a:pt x="271370" y="3981206"/>
                  <a:pt x="271370" y="3994919"/>
                </a:cubicBezTo>
                <a:cubicBezTo>
                  <a:pt x="271370" y="4008633"/>
                  <a:pt x="260252" y="4019750"/>
                  <a:pt x="246539" y="4019750"/>
                </a:cubicBezTo>
                <a:cubicBezTo>
                  <a:pt x="232824" y="4019750"/>
                  <a:pt x="221707" y="4008633"/>
                  <a:pt x="221707" y="3994919"/>
                </a:cubicBezTo>
                <a:cubicBezTo>
                  <a:pt x="221707" y="3981205"/>
                  <a:pt x="232824" y="3970088"/>
                  <a:pt x="246539" y="3970088"/>
                </a:cubicBezTo>
                <a:close/>
                <a:moveTo>
                  <a:pt x="6178161" y="3967295"/>
                </a:moveTo>
                <a:cubicBezTo>
                  <a:pt x="6193800" y="3967295"/>
                  <a:pt x="6206478" y="3979973"/>
                  <a:pt x="6206478" y="3995612"/>
                </a:cubicBezTo>
                <a:cubicBezTo>
                  <a:pt x="6206478" y="4011252"/>
                  <a:pt x="6193800" y="4023930"/>
                  <a:pt x="6178161" y="4023930"/>
                </a:cubicBezTo>
                <a:cubicBezTo>
                  <a:pt x="6162521" y="4023930"/>
                  <a:pt x="6149843" y="4011252"/>
                  <a:pt x="6149843" y="3995612"/>
                </a:cubicBezTo>
                <a:cubicBezTo>
                  <a:pt x="6149843" y="3979973"/>
                  <a:pt x="6162521" y="3967295"/>
                  <a:pt x="6178161" y="3967295"/>
                </a:cubicBezTo>
                <a:close/>
                <a:moveTo>
                  <a:pt x="141770" y="3967295"/>
                </a:moveTo>
                <a:cubicBezTo>
                  <a:pt x="157410" y="3967295"/>
                  <a:pt x="170088" y="3979973"/>
                  <a:pt x="170088" y="3995612"/>
                </a:cubicBezTo>
                <a:cubicBezTo>
                  <a:pt x="170088" y="4011252"/>
                  <a:pt x="157410" y="4023930"/>
                  <a:pt x="141770" y="4023930"/>
                </a:cubicBezTo>
                <a:cubicBezTo>
                  <a:pt x="126131" y="4023930"/>
                  <a:pt x="113453" y="4011252"/>
                  <a:pt x="113453" y="3995612"/>
                </a:cubicBezTo>
                <a:cubicBezTo>
                  <a:pt x="113453" y="3979973"/>
                  <a:pt x="126131" y="3967295"/>
                  <a:pt x="141770" y="3967295"/>
                </a:cubicBezTo>
                <a:close/>
                <a:moveTo>
                  <a:pt x="5472414" y="3885445"/>
                </a:moveTo>
                <a:cubicBezTo>
                  <a:pt x="5474167" y="3885445"/>
                  <a:pt x="5475588" y="3886867"/>
                  <a:pt x="5475588" y="3888620"/>
                </a:cubicBezTo>
                <a:cubicBezTo>
                  <a:pt x="5475588" y="3890373"/>
                  <a:pt x="5474167" y="3891795"/>
                  <a:pt x="5472414" y="3891795"/>
                </a:cubicBezTo>
                <a:cubicBezTo>
                  <a:pt x="5470660" y="3891795"/>
                  <a:pt x="5469239" y="3890373"/>
                  <a:pt x="5469239" y="3888620"/>
                </a:cubicBezTo>
                <a:cubicBezTo>
                  <a:pt x="5469239" y="3886867"/>
                  <a:pt x="5470660" y="3885445"/>
                  <a:pt x="5472414" y="3885445"/>
                </a:cubicBezTo>
                <a:close/>
                <a:moveTo>
                  <a:pt x="847517" y="3885000"/>
                </a:moveTo>
                <a:cubicBezTo>
                  <a:pt x="849516" y="3885000"/>
                  <a:pt x="851138" y="3886621"/>
                  <a:pt x="851138" y="3888620"/>
                </a:cubicBezTo>
                <a:cubicBezTo>
                  <a:pt x="851138" y="3890619"/>
                  <a:pt x="849516" y="3892240"/>
                  <a:pt x="847517" y="3892240"/>
                </a:cubicBezTo>
                <a:cubicBezTo>
                  <a:pt x="845519" y="3892240"/>
                  <a:pt x="843898" y="3890619"/>
                  <a:pt x="843898" y="3888620"/>
                </a:cubicBezTo>
                <a:cubicBezTo>
                  <a:pt x="843898" y="3886621"/>
                  <a:pt x="845519" y="3885000"/>
                  <a:pt x="847517" y="3885000"/>
                </a:cubicBezTo>
                <a:close/>
                <a:moveTo>
                  <a:pt x="5577864" y="3881985"/>
                </a:moveTo>
                <a:cubicBezTo>
                  <a:pt x="5582023" y="3881985"/>
                  <a:pt x="5585393" y="3885356"/>
                  <a:pt x="5585393" y="3889514"/>
                </a:cubicBezTo>
                <a:cubicBezTo>
                  <a:pt x="5585393" y="3893672"/>
                  <a:pt x="5582023" y="3897043"/>
                  <a:pt x="5577864" y="3897043"/>
                </a:cubicBezTo>
                <a:cubicBezTo>
                  <a:pt x="5573706" y="3897043"/>
                  <a:pt x="5570335" y="3893672"/>
                  <a:pt x="5570335" y="3889514"/>
                </a:cubicBezTo>
                <a:cubicBezTo>
                  <a:pt x="5570335" y="3885356"/>
                  <a:pt x="5573706" y="3881985"/>
                  <a:pt x="5577864" y="3881985"/>
                </a:cubicBezTo>
                <a:close/>
                <a:moveTo>
                  <a:pt x="742068" y="3881985"/>
                </a:moveTo>
                <a:cubicBezTo>
                  <a:pt x="746225" y="3881985"/>
                  <a:pt x="749595" y="3885356"/>
                  <a:pt x="749595" y="3889514"/>
                </a:cubicBezTo>
                <a:cubicBezTo>
                  <a:pt x="749595" y="3893672"/>
                  <a:pt x="746225" y="3897043"/>
                  <a:pt x="742068" y="3897043"/>
                </a:cubicBezTo>
                <a:cubicBezTo>
                  <a:pt x="737909" y="3897043"/>
                  <a:pt x="734538" y="3893672"/>
                  <a:pt x="734538" y="3889514"/>
                </a:cubicBezTo>
                <a:cubicBezTo>
                  <a:pt x="734538" y="3885356"/>
                  <a:pt x="737909" y="3881985"/>
                  <a:pt x="742068" y="3881985"/>
                </a:cubicBezTo>
                <a:close/>
                <a:moveTo>
                  <a:pt x="5682982" y="3879032"/>
                </a:moveTo>
                <a:cubicBezTo>
                  <a:pt x="5689210" y="3879032"/>
                  <a:pt x="5694258" y="3884080"/>
                  <a:pt x="5694258" y="3890308"/>
                </a:cubicBezTo>
                <a:cubicBezTo>
                  <a:pt x="5694258" y="3896535"/>
                  <a:pt x="5689210" y="3901584"/>
                  <a:pt x="5682982" y="3901584"/>
                </a:cubicBezTo>
                <a:cubicBezTo>
                  <a:pt x="5676755" y="3901584"/>
                  <a:pt x="5671706" y="3896535"/>
                  <a:pt x="5671706" y="3890308"/>
                </a:cubicBezTo>
                <a:cubicBezTo>
                  <a:pt x="5671706" y="3884080"/>
                  <a:pt x="5676755" y="3879032"/>
                  <a:pt x="5682982" y="3879032"/>
                </a:cubicBezTo>
                <a:close/>
                <a:moveTo>
                  <a:pt x="636949" y="3879032"/>
                </a:moveTo>
                <a:cubicBezTo>
                  <a:pt x="643177" y="3879032"/>
                  <a:pt x="648225" y="3884080"/>
                  <a:pt x="648225" y="3890308"/>
                </a:cubicBezTo>
                <a:cubicBezTo>
                  <a:pt x="648225" y="3896535"/>
                  <a:pt x="643177" y="3901584"/>
                  <a:pt x="636949" y="3901584"/>
                </a:cubicBezTo>
                <a:cubicBezTo>
                  <a:pt x="630722" y="3901584"/>
                  <a:pt x="625673" y="3896535"/>
                  <a:pt x="625673" y="3890308"/>
                </a:cubicBezTo>
                <a:cubicBezTo>
                  <a:pt x="625673" y="3884080"/>
                  <a:pt x="630722" y="3879032"/>
                  <a:pt x="636949" y="3879032"/>
                </a:cubicBezTo>
                <a:close/>
                <a:moveTo>
                  <a:pt x="5787802" y="3876205"/>
                </a:moveTo>
                <a:cubicBezTo>
                  <a:pt x="5795982" y="3876205"/>
                  <a:pt x="5802613" y="3882836"/>
                  <a:pt x="5802613" y="3891016"/>
                </a:cubicBezTo>
                <a:cubicBezTo>
                  <a:pt x="5802613" y="3899195"/>
                  <a:pt x="5795982" y="3905826"/>
                  <a:pt x="5787802" y="3905826"/>
                </a:cubicBezTo>
                <a:cubicBezTo>
                  <a:pt x="5779623" y="3905826"/>
                  <a:pt x="5772992" y="3899195"/>
                  <a:pt x="5772992" y="3891016"/>
                </a:cubicBezTo>
                <a:cubicBezTo>
                  <a:pt x="5772992" y="3882836"/>
                  <a:pt x="5779623" y="3876205"/>
                  <a:pt x="5787802" y="3876205"/>
                </a:cubicBezTo>
                <a:close/>
                <a:moveTo>
                  <a:pt x="532128" y="3876205"/>
                </a:moveTo>
                <a:cubicBezTo>
                  <a:pt x="540308" y="3876205"/>
                  <a:pt x="546939" y="3882836"/>
                  <a:pt x="546939" y="3891016"/>
                </a:cubicBezTo>
                <a:cubicBezTo>
                  <a:pt x="546939" y="3899195"/>
                  <a:pt x="540308" y="3905826"/>
                  <a:pt x="532128" y="3905826"/>
                </a:cubicBezTo>
                <a:cubicBezTo>
                  <a:pt x="523949" y="3905826"/>
                  <a:pt x="517318" y="3899195"/>
                  <a:pt x="517318" y="3891016"/>
                </a:cubicBezTo>
                <a:cubicBezTo>
                  <a:pt x="517318" y="3882836"/>
                  <a:pt x="523949" y="3876205"/>
                  <a:pt x="532128" y="3876205"/>
                </a:cubicBezTo>
                <a:close/>
                <a:moveTo>
                  <a:pt x="5892358" y="3873287"/>
                </a:moveTo>
                <a:cubicBezTo>
                  <a:pt x="5902500" y="3873287"/>
                  <a:pt x="5910721" y="3881508"/>
                  <a:pt x="5910721" y="3891650"/>
                </a:cubicBezTo>
                <a:cubicBezTo>
                  <a:pt x="5910721" y="3901792"/>
                  <a:pt x="5902500" y="3910013"/>
                  <a:pt x="5892358" y="3910013"/>
                </a:cubicBezTo>
                <a:cubicBezTo>
                  <a:pt x="5882216" y="3910013"/>
                  <a:pt x="5873995" y="3901792"/>
                  <a:pt x="5873995" y="3891650"/>
                </a:cubicBezTo>
                <a:cubicBezTo>
                  <a:pt x="5873995" y="3881508"/>
                  <a:pt x="5882217" y="3873287"/>
                  <a:pt x="5892358" y="3873287"/>
                </a:cubicBezTo>
                <a:close/>
                <a:moveTo>
                  <a:pt x="427574" y="3873287"/>
                </a:moveTo>
                <a:cubicBezTo>
                  <a:pt x="437716" y="3873287"/>
                  <a:pt x="445936" y="3881508"/>
                  <a:pt x="445936" y="3891650"/>
                </a:cubicBezTo>
                <a:cubicBezTo>
                  <a:pt x="445936" y="3901792"/>
                  <a:pt x="437716" y="3910013"/>
                  <a:pt x="427574" y="3910013"/>
                </a:cubicBezTo>
                <a:cubicBezTo>
                  <a:pt x="417432" y="3910013"/>
                  <a:pt x="409211" y="3901792"/>
                  <a:pt x="409211" y="3891650"/>
                </a:cubicBezTo>
                <a:cubicBezTo>
                  <a:pt x="409211" y="3881508"/>
                  <a:pt x="417432" y="3873287"/>
                  <a:pt x="427574" y="3873287"/>
                </a:cubicBezTo>
                <a:close/>
                <a:moveTo>
                  <a:pt x="5996673" y="3870579"/>
                </a:moveTo>
                <a:cubicBezTo>
                  <a:pt x="6008624" y="3870579"/>
                  <a:pt x="6018313" y="3880268"/>
                  <a:pt x="6018313" y="3892219"/>
                </a:cubicBezTo>
                <a:cubicBezTo>
                  <a:pt x="6018313" y="3904170"/>
                  <a:pt x="6008624" y="3913859"/>
                  <a:pt x="5996673" y="3913859"/>
                </a:cubicBezTo>
                <a:cubicBezTo>
                  <a:pt x="5984721" y="3913859"/>
                  <a:pt x="5975033" y="3904170"/>
                  <a:pt x="5975033" y="3892219"/>
                </a:cubicBezTo>
                <a:cubicBezTo>
                  <a:pt x="5975033" y="3880268"/>
                  <a:pt x="5984721" y="3870579"/>
                  <a:pt x="5996673" y="3870579"/>
                </a:cubicBezTo>
                <a:close/>
                <a:moveTo>
                  <a:pt x="323259" y="3870579"/>
                </a:moveTo>
                <a:cubicBezTo>
                  <a:pt x="335209" y="3870579"/>
                  <a:pt x="344899" y="3880268"/>
                  <a:pt x="344899" y="3892219"/>
                </a:cubicBezTo>
                <a:cubicBezTo>
                  <a:pt x="344899" y="3904170"/>
                  <a:pt x="335209" y="3913859"/>
                  <a:pt x="323259" y="3913859"/>
                </a:cubicBezTo>
                <a:cubicBezTo>
                  <a:pt x="311307" y="3913859"/>
                  <a:pt x="301619" y="3904170"/>
                  <a:pt x="301619" y="3892219"/>
                </a:cubicBezTo>
                <a:cubicBezTo>
                  <a:pt x="301619" y="3880268"/>
                  <a:pt x="311307" y="3870579"/>
                  <a:pt x="323259" y="3870579"/>
                </a:cubicBezTo>
                <a:close/>
                <a:moveTo>
                  <a:pt x="6100773" y="3867902"/>
                </a:moveTo>
                <a:cubicBezTo>
                  <a:pt x="6114487" y="3867902"/>
                  <a:pt x="6125604" y="3879019"/>
                  <a:pt x="6125604" y="3892733"/>
                </a:cubicBezTo>
                <a:cubicBezTo>
                  <a:pt x="6125604" y="3906447"/>
                  <a:pt x="6114487" y="3917564"/>
                  <a:pt x="6100773" y="3917564"/>
                </a:cubicBezTo>
                <a:cubicBezTo>
                  <a:pt x="6087060" y="3917564"/>
                  <a:pt x="6075942" y="3906447"/>
                  <a:pt x="6075942" y="3892733"/>
                </a:cubicBezTo>
                <a:cubicBezTo>
                  <a:pt x="6075942" y="3879019"/>
                  <a:pt x="6087060" y="3867902"/>
                  <a:pt x="6100773" y="3867902"/>
                </a:cubicBezTo>
                <a:close/>
                <a:moveTo>
                  <a:pt x="219158" y="3867902"/>
                </a:moveTo>
                <a:cubicBezTo>
                  <a:pt x="232873" y="3867902"/>
                  <a:pt x="243990" y="3879019"/>
                  <a:pt x="243990" y="3892733"/>
                </a:cubicBezTo>
                <a:cubicBezTo>
                  <a:pt x="243990" y="3906447"/>
                  <a:pt x="232873" y="3917564"/>
                  <a:pt x="219158" y="3917564"/>
                </a:cubicBezTo>
                <a:cubicBezTo>
                  <a:pt x="205445" y="3917564"/>
                  <a:pt x="194327" y="3906447"/>
                  <a:pt x="194327" y="3892733"/>
                </a:cubicBezTo>
                <a:cubicBezTo>
                  <a:pt x="194327" y="3879019"/>
                  <a:pt x="205445" y="3867902"/>
                  <a:pt x="219158" y="3867902"/>
                </a:cubicBezTo>
                <a:close/>
                <a:moveTo>
                  <a:pt x="6204678" y="3864881"/>
                </a:moveTo>
                <a:cubicBezTo>
                  <a:pt x="6220317" y="3864881"/>
                  <a:pt x="6232995" y="3877559"/>
                  <a:pt x="6232995" y="3893198"/>
                </a:cubicBezTo>
                <a:cubicBezTo>
                  <a:pt x="6232995" y="3908838"/>
                  <a:pt x="6220317" y="3921516"/>
                  <a:pt x="6204678" y="3921516"/>
                </a:cubicBezTo>
                <a:cubicBezTo>
                  <a:pt x="6189039" y="3921516"/>
                  <a:pt x="6176360" y="3908838"/>
                  <a:pt x="6176360" y="3893198"/>
                </a:cubicBezTo>
                <a:cubicBezTo>
                  <a:pt x="6176360" y="3877559"/>
                  <a:pt x="6189039" y="3864881"/>
                  <a:pt x="6204678" y="3864881"/>
                </a:cubicBezTo>
                <a:close/>
                <a:moveTo>
                  <a:pt x="115253" y="3864575"/>
                </a:moveTo>
                <a:cubicBezTo>
                  <a:pt x="131062" y="3864575"/>
                  <a:pt x="143877" y="3877390"/>
                  <a:pt x="143877" y="3893198"/>
                </a:cubicBezTo>
                <a:cubicBezTo>
                  <a:pt x="143877" y="3909007"/>
                  <a:pt x="131062" y="3921822"/>
                  <a:pt x="115253" y="3921822"/>
                </a:cubicBezTo>
                <a:cubicBezTo>
                  <a:pt x="99445" y="3921822"/>
                  <a:pt x="86630" y="3909006"/>
                  <a:pt x="86630" y="3893198"/>
                </a:cubicBezTo>
                <a:cubicBezTo>
                  <a:pt x="86630" y="3877390"/>
                  <a:pt x="99445" y="3864575"/>
                  <a:pt x="115253" y="3864575"/>
                </a:cubicBezTo>
                <a:close/>
                <a:moveTo>
                  <a:pt x="5502016" y="3783883"/>
                </a:moveTo>
                <a:cubicBezTo>
                  <a:pt x="5503769" y="3783883"/>
                  <a:pt x="5505191" y="3785304"/>
                  <a:pt x="5505191" y="3787058"/>
                </a:cubicBezTo>
                <a:cubicBezTo>
                  <a:pt x="5505191" y="3788811"/>
                  <a:pt x="5503769" y="3790233"/>
                  <a:pt x="5502016" y="3790233"/>
                </a:cubicBezTo>
                <a:cubicBezTo>
                  <a:pt x="5500262" y="3790233"/>
                  <a:pt x="5498841" y="3788811"/>
                  <a:pt x="5498841" y="3787058"/>
                </a:cubicBezTo>
                <a:cubicBezTo>
                  <a:pt x="5498841" y="3785304"/>
                  <a:pt x="5500262" y="3783883"/>
                  <a:pt x="5502016" y="3783883"/>
                </a:cubicBezTo>
                <a:close/>
                <a:moveTo>
                  <a:pt x="817916" y="3783883"/>
                </a:moveTo>
                <a:cubicBezTo>
                  <a:pt x="819669" y="3783883"/>
                  <a:pt x="821090" y="3785304"/>
                  <a:pt x="821090" y="3787058"/>
                </a:cubicBezTo>
                <a:cubicBezTo>
                  <a:pt x="821090" y="3788811"/>
                  <a:pt x="819669" y="3790233"/>
                  <a:pt x="817916" y="3790233"/>
                </a:cubicBezTo>
                <a:cubicBezTo>
                  <a:pt x="816163" y="3790233"/>
                  <a:pt x="814741" y="3788811"/>
                  <a:pt x="814741" y="3787058"/>
                </a:cubicBezTo>
                <a:cubicBezTo>
                  <a:pt x="814741" y="3785304"/>
                  <a:pt x="816163" y="3783883"/>
                  <a:pt x="817916" y="3783883"/>
                </a:cubicBezTo>
                <a:close/>
                <a:moveTo>
                  <a:pt x="5606313" y="3780094"/>
                </a:moveTo>
                <a:cubicBezTo>
                  <a:pt x="5610472" y="3780094"/>
                  <a:pt x="5613843" y="3783465"/>
                  <a:pt x="5613843" y="3787623"/>
                </a:cubicBezTo>
                <a:cubicBezTo>
                  <a:pt x="5613843" y="3791781"/>
                  <a:pt x="5610472" y="3795152"/>
                  <a:pt x="5606313" y="3795152"/>
                </a:cubicBezTo>
                <a:cubicBezTo>
                  <a:pt x="5602155" y="3795152"/>
                  <a:pt x="5598784" y="3791781"/>
                  <a:pt x="5598784" y="3787623"/>
                </a:cubicBezTo>
                <a:cubicBezTo>
                  <a:pt x="5598784" y="3783465"/>
                  <a:pt x="5602155" y="3780094"/>
                  <a:pt x="5606313" y="3780094"/>
                </a:cubicBezTo>
                <a:close/>
                <a:moveTo>
                  <a:pt x="713619" y="3780094"/>
                </a:moveTo>
                <a:cubicBezTo>
                  <a:pt x="717778" y="3780094"/>
                  <a:pt x="721148" y="3783465"/>
                  <a:pt x="721148" y="3787623"/>
                </a:cubicBezTo>
                <a:cubicBezTo>
                  <a:pt x="721148" y="3791781"/>
                  <a:pt x="717778" y="3795152"/>
                  <a:pt x="713619" y="3795152"/>
                </a:cubicBezTo>
                <a:cubicBezTo>
                  <a:pt x="709461" y="3795152"/>
                  <a:pt x="706090" y="3791781"/>
                  <a:pt x="706090" y="3787623"/>
                </a:cubicBezTo>
                <a:cubicBezTo>
                  <a:pt x="706090" y="3783465"/>
                  <a:pt x="709461" y="3780094"/>
                  <a:pt x="713619" y="3780094"/>
                </a:cubicBezTo>
                <a:close/>
                <a:moveTo>
                  <a:pt x="5710363" y="3776848"/>
                </a:moveTo>
                <a:cubicBezTo>
                  <a:pt x="5716591" y="3776848"/>
                  <a:pt x="5721639" y="3781896"/>
                  <a:pt x="5721639" y="3788124"/>
                </a:cubicBezTo>
                <a:cubicBezTo>
                  <a:pt x="5721639" y="3794351"/>
                  <a:pt x="5716591" y="3799400"/>
                  <a:pt x="5710363" y="3799400"/>
                </a:cubicBezTo>
                <a:cubicBezTo>
                  <a:pt x="5704136" y="3799400"/>
                  <a:pt x="5699087" y="3794351"/>
                  <a:pt x="5699087" y="3788124"/>
                </a:cubicBezTo>
                <a:cubicBezTo>
                  <a:pt x="5699087" y="3781896"/>
                  <a:pt x="5704136" y="3776848"/>
                  <a:pt x="5710363" y="3776848"/>
                </a:cubicBezTo>
                <a:close/>
                <a:moveTo>
                  <a:pt x="609569" y="3776848"/>
                </a:moveTo>
                <a:cubicBezTo>
                  <a:pt x="615795" y="3776848"/>
                  <a:pt x="620844" y="3781896"/>
                  <a:pt x="620844" y="3788124"/>
                </a:cubicBezTo>
                <a:cubicBezTo>
                  <a:pt x="620844" y="3794351"/>
                  <a:pt x="615795" y="3799400"/>
                  <a:pt x="609569" y="3799400"/>
                </a:cubicBezTo>
                <a:cubicBezTo>
                  <a:pt x="603341" y="3799400"/>
                  <a:pt x="598293" y="3794351"/>
                  <a:pt x="598293" y="3788124"/>
                </a:cubicBezTo>
                <a:cubicBezTo>
                  <a:pt x="598293" y="3781896"/>
                  <a:pt x="603341" y="3776848"/>
                  <a:pt x="609569" y="3776848"/>
                </a:cubicBezTo>
                <a:close/>
                <a:moveTo>
                  <a:pt x="5814192" y="3773351"/>
                </a:moveTo>
                <a:cubicBezTo>
                  <a:pt x="5822597" y="3773351"/>
                  <a:pt x="5829412" y="3780165"/>
                  <a:pt x="5829412" y="3788571"/>
                </a:cubicBezTo>
                <a:cubicBezTo>
                  <a:pt x="5829412" y="3796976"/>
                  <a:pt x="5822597" y="3803790"/>
                  <a:pt x="5814192" y="3803790"/>
                </a:cubicBezTo>
                <a:cubicBezTo>
                  <a:pt x="5805787" y="3803790"/>
                  <a:pt x="5798973" y="3796976"/>
                  <a:pt x="5798973" y="3788571"/>
                </a:cubicBezTo>
                <a:cubicBezTo>
                  <a:pt x="5798973" y="3780165"/>
                  <a:pt x="5805787" y="3773351"/>
                  <a:pt x="5814192" y="3773351"/>
                </a:cubicBezTo>
                <a:close/>
                <a:moveTo>
                  <a:pt x="505741" y="3773351"/>
                </a:moveTo>
                <a:cubicBezTo>
                  <a:pt x="514146" y="3773351"/>
                  <a:pt x="520960" y="3780165"/>
                  <a:pt x="520960" y="3788571"/>
                </a:cubicBezTo>
                <a:cubicBezTo>
                  <a:pt x="520960" y="3796976"/>
                  <a:pt x="514146" y="3803790"/>
                  <a:pt x="505741" y="3803790"/>
                </a:cubicBezTo>
                <a:cubicBezTo>
                  <a:pt x="497334" y="3803790"/>
                  <a:pt x="490521" y="3796976"/>
                  <a:pt x="490521" y="3788571"/>
                </a:cubicBezTo>
                <a:cubicBezTo>
                  <a:pt x="490521" y="3780165"/>
                  <a:pt x="497334" y="3773351"/>
                  <a:pt x="505741" y="3773351"/>
                </a:cubicBezTo>
                <a:close/>
                <a:moveTo>
                  <a:pt x="5917822" y="3770543"/>
                </a:moveTo>
                <a:cubicBezTo>
                  <a:pt x="5928000" y="3770543"/>
                  <a:pt x="5936250" y="3778793"/>
                  <a:pt x="5936250" y="3788970"/>
                </a:cubicBezTo>
                <a:cubicBezTo>
                  <a:pt x="5936250" y="3799147"/>
                  <a:pt x="5928000" y="3807398"/>
                  <a:pt x="5917822" y="3807398"/>
                </a:cubicBezTo>
                <a:cubicBezTo>
                  <a:pt x="5907645" y="3807398"/>
                  <a:pt x="5899395" y="3799148"/>
                  <a:pt x="5899395" y="3788970"/>
                </a:cubicBezTo>
                <a:cubicBezTo>
                  <a:pt x="5899395" y="3778793"/>
                  <a:pt x="5907645" y="3770543"/>
                  <a:pt x="5917822" y="3770543"/>
                </a:cubicBezTo>
                <a:close/>
                <a:moveTo>
                  <a:pt x="402109" y="3770543"/>
                </a:moveTo>
                <a:cubicBezTo>
                  <a:pt x="412286" y="3770543"/>
                  <a:pt x="420537" y="3778793"/>
                  <a:pt x="420537" y="3788970"/>
                </a:cubicBezTo>
                <a:cubicBezTo>
                  <a:pt x="420537" y="3799147"/>
                  <a:pt x="412286" y="3807398"/>
                  <a:pt x="402109" y="3807398"/>
                </a:cubicBezTo>
                <a:cubicBezTo>
                  <a:pt x="391932" y="3807398"/>
                  <a:pt x="383682" y="3799148"/>
                  <a:pt x="383682" y="3788970"/>
                </a:cubicBezTo>
                <a:cubicBezTo>
                  <a:pt x="383682" y="3778793"/>
                  <a:pt x="391932" y="3770543"/>
                  <a:pt x="402109" y="3770543"/>
                </a:cubicBezTo>
                <a:close/>
                <a:moveTo>
                  <a:pt x="6021276" y="3767627"/>
                </a:moveTo>
                <a:cubicBezTo>
                  <a:pt x="6033262" y="3767627"/>
                  <a:pt x="6042979" y="3777344"/>
                  <a:pt x="6042979" y="3789329"/>
                </a:cubicBezTo>
                <a:cubicBezTo>
                  <a:pt x="6042979" y="3801315"/>
                  <a:pt x="6033262" y="3811032"/>
                  <a:pt x="6021276" y="3811032"/>
                </a:cubicBezTo>
                <a:cubicBezTo>
                  <a:pt x="6009291" y="3811032"/>
                  <a:pt x="5999574" y="3801315"/>
                  <a:pt x="5999574" y="3789329"/>
                </a:cubicBezTo>
                <a:cubicBezTo>
                  <a:pt x="5999574" y="3777344"/>
                  <a:pt x="6009291" y="3767627"/>
                  <a:pt x="6021276" y="3767627"/>
                </a:cubicBezTo>
                <a:close/>
                <a:moveTo>
                  <a:pt x="298654" y="3767307"/>
                </a:moveTo>
                <a:cubicBezTo>
                  <a:pt x="310817" y="3767307"/>
                  <a:pt x="320678" y="3777167"/>
                  <a:pt x="320678" y="3789330"/>
                </a:cubicBezTo>
                <a:cubicBezTo>
                  <a:pt x="320678" y="3801493"/>
                  <a:pt x="310817" y="3811353"/>
                  <a:pt x="298654" y="3811353"/>
                </a:cubicBezTo>
                <a:cubicBezTo>
                  <a:pt x="286492" y="3811353"/>
                  <a:pt x="276632" y="3801493"/>
                  <a:pt x="276632" y="3789330"/>
                </a:cubicBezTo>
                <a:cubicBezTo>
                  <a:pt x="276632" y="3777167"/>
                  <a:pt x="286492" y="3767307"/>
                  <a:pt x="298654" y="3767307"/>
                </a:cubicBezTo>
                <a:close/>
                <a:moveTo>
                  <a:pt x="6124571" y="3764449"/>
                </a:moveTo>
                <a:cubicBezTo>
                  <a:pt x="6138491" y="3764449"/>
                  <a:pt x="6149776" y="3775734"/>
                  <a:pt x="6149776" y="3789654"/>
                </a:cubicBezTo>
                <a:cubicBezTo>
                  <a:pt x="6149776" y="3803574"/>
                  <a:pt x="6138491" y="3814859"/>
                  <a:pt x="6124571" y="3814859"/>
                </a:cubicBezTo>
                <a:cubicBezTo>
                  <a:pt x="6110651" y="3814859"/>
                  <a:pt x="6099366" y="3803574"/>
                  <a:pt x="6099366" y="3789654"/>
                </a:cubicBezTo>
                <a:cubicBezTo>
                  <a:pt x="6099366" y="3775734"/>
                  <a:pt x="6110651" y="3764449"/>
                  <a:pt x="6124571" y="3764449"/>
                </a:cubicBezTo>
                <a:close/>
                <a:moveTo>
                  <a:pt x="195361" y="3764449"/>
                </a:moveTo>
                <a:cubicBezTo>
                  <a:pt x="209281" y="3764449"/>
                  <a:pt x="220566" y="3775734"/>
                  <a:pt x="220566" y="3789654"/>
                </a:cubicBezTo>
                <a:cubicBezTo>
                  <a:pt x="220566" y="3803574"/>
                  <a:pt x="209281" y="3814859"/>
                  <a:pt x="195361" y="3814859"/>
                </a:cubicBezTo>
                <a:cubicBezTo>
                  <a:pt x="181440" y="3814859"/>
                  <a:pt x="170156" y="3803574"/>
                  <a:pt x="170156" y="3789654"/>
                </a:cubicBezTo>
                <a:cubicBezTo>
                  <a:pt x="170156" y="3775734"/>
                  <a:pt x="181440" y="3764449"/>
                  <a:pt x="195361" y="3764449"/>
                </a:cubicBezTo>
                <a:close/>
                <a:moveTo>
                  <a:pt x="6227720" y="3761109"/>
                </a:moveTo>
                <a:cubicBezTo>
                  <a:pt x="6243647" y="3761109"/>
                  <a:pt x="6256558" y="3774020"/>
                  <a:pt x="6256558" y="3789947"/>
                </a:cubicBezTo>
                <a:cubicBezTo>
                  <a:pt x="6256558" y="3805874"/>
                  <a:pt x="6243647" y="3818786"/>
                  <a:pt x="6227720" y="3818786"/>
                </a:cubicBezTo>
                <a:cubicBezTo>
                  <a:pt x="6211793" y="3818786"/>
                  <a:pt x="6198882" y="3805874"/>
                  <a:pt x="6198882" y="3789947"/>
                </a:cubicBezTo>
                <a:cubicBezTo>
                  <a:pt x="6198882" y="3774020"/>
                  <a:pt x="6211793" y="3761109"/>
                  <a:pt x="6227720" y="3761109"/>
                </a:cubicBezTo>
                <a:close/>
                <a:moveTo>
                  <a:pt x="92210" y="3761109"/>
                </a:moveTo>
                <a:cubicBezTo>
                  <a:pt x="108137" y="3761109"/>
                  <a:pt x="121048" y="3774020"/>
                  <a:pt x="121048" y="3789947"/>
                </a:cubicBezTo>
                <a:cubicBezTo>
                  <a:pt x="121048" y="3805874"/>
                  <a:pt x="108137" y="3818786"/>
                  <a:pt x="92210" y="3818786"/>
                </a:cubicBezTo>
                <a:cubicBezTo>
                  <a:pt x="76283" y="3818786"/>
                  <a:pt x="63372" y="3805874"/>
                  <a:pt x="63372" y="3789947"/>
                </a:cubicBezTo>
                <a:cubicBezTo>
                  <a:pt x="63372" y="3774020"/>
                  <a:pt x="76283" y="3761109"/>
                  <a:pt x="92210" y="3761109"/>
                </a:cubicBezTo>
                <a:close/>
                <a:moveTo>
                  <a:pt x="5527160" y="3680682"/>
                </a:moveTo>
                <a:cubicBezTo>
                  <a:pt x="5529159" y="3680682"/>
                  <a:pt x="5530780" y="3682303"/>
                  <a:pt x="5530780" y="3684302"/>
                </a:cubicBezTo>
                <a:cubicBezTo>
                  <a:pt x="5530780" y="3686301"/>
                  <a:pt x="5529159" y="3687922"/>
                  <a:pt x="5527160" y="3687922"/>
                </a:cubicBezTo>
                <a:cubicBezTo>
                  <a:pt x="5525160" y="3687922"/>
                  <a:pt x="5523540" y="3686301"/>
                  <a:pt x="5523540" y="3684302"/>
                </a:cubicBezTo>
                <a:cubicBezTo>
                  <a:pt x="5523540" y="3682303"/>
                  <a:pt x="5525160" y="3680682"/>
                  <a:pt x="5527160" y="3680682"/>
                </a:cubicBezTo>
                <a:close/>
                <a:moveTo>
                  <a:pt x="792771" y="3680597"/>
                </a:moveTo>
                <a:cubicBezTo>
                  <a:pt x="794818" y="3680597"/>
                  <a:pt x="796476" y="3682256"/>
                  <a:pt x="796476" y="3684302"/>
                </a:cubicBezTo>
                <a:cubicBezTo>
                  <a:pt x="796476" y="3686349"/>
                  <a:pt x="794818" y="3688008"/>
                  <a:pt x="792771" y="3688008"/>
                </a:cubicBezTo>
                <a:cubicBezTo>
                  <a:pt x="790725" y="3688008"/>
                  <a:pt x="789066" y="3686349"/>
                  <a:pt x="789066" y="3684302"/>
                </a:cubicBezTo>
                <a:cubicBezTo>
                  <a:pt x="789066" y="3682256"/>
                  <a:pt x="790725" y="3680597"/>
                  <a:pt x="792771" y="3680597"/>
                </a:cubicBezTo>
                <a:close/>
                <a:moveTo>
                  <a:pt x="5630470" y="3677025"/>
                </a:moveTo>
                <a:cubicBezTo>
                  <a:pt x="5634670" y="3677025"/>
                  <a:pt x="5638074" y="3680430"/>
                  <a:pt x="5638074" y="3684629"/>
                </a:cubicBezTo>
                <a:cubicBezTo>
                  <a:pt x="5638074" y="3688829"/>
                  <a:pt x="5634670" y="3692233"/>
                  <a:pt x="5630470" y="3692233"/>
                </a:cubicBezTo>
                <a:cubicBezTo>
                  <a:pt x="5626270" y="3692233"/>
                  <a:pt x="5622866" y="3688829"/>
                  <a:pt x="5622866" y="3684629"/>
                </a:cubicBezTo>
                <a:cubicBezTo>
                  <a:pt x="5622866" y="3680430"/>
                  <a:pt x="5626270" y="3677025"/>
                  <a:pt x="5630470" y="3677025"/>
                </a:cubicBezTo>
                <a:close/>
                <a:moveTo>
                  <a:pt x="689462" y="3677025"/>
                </a:moveTo>
                <a:cubicBezTo>
                  <a:pt x="693662" y="3677025"/>
                  <a:pt x="697065" y="3680430"/>
                  <a:pt x="697065" y="3684629"/>
                </a:cubicBezTo>
                <a:cubicBezTo>
                  <a:pt x="697065" y="3688829"/>
                  <a:pt x="693662" y="3692233"/>
                  <a:pt x="689462" y="3692233"/>
                </a:cubicBezTo>
                <a:cubicBezTo>
                  <a:pt x="685263" y="3692233"/>
                  <a:pt x="681857" y="3688829"/>
                  <a:pt x="681857" y="3684629"/>
                </a:cubicBezTo>
                <a:cubicBezTo>
                  <a:pt x="681857" y="3680430"/>
                  <a:pt x="685263" y="3677025"/>
                  <a:pt x="689462" y="3677025"/>
                </a:cubicBezTo>
                <a:close/>
                <a:moveTo>
                  <a:pt x="5733606" y="3673215"/>
                </a:moveTo>
                <a:cubicBezTo>
                  <a:pt x="5740070" y="3673215"/>
                  <a:pt x="5745310" y="3678455"/>
                  <a:pt x="5745310" y="3684920"/>
                </a:cubicBezTo>
                <a:cubicBezTo>
                  <a:pt x="5745310" y="3691384"/>
                  <a:pt x="5740070" y="3696624"/>
                  <a:pt x="5733606" y="3696624"/>
                </a:cubicBezTo>
                <a:cubicBezTo>
                  <a:pt x="5727142" y="3696624"/>
                  <a:pt x="5721901" y="3691384"/>
                  <a:pt x="5721901" y="3684920"/>
                </a:cubicBezTo>
                <a:cubicBezTo>
                  <a:pt x="5721901" y="3678455"/>
                  <a:pt x="5727142" y="3673215"/>
                  <a:pt x="5733606" y="3673215"/>
                </a:cubicBezTo>
                <a:close/>
                <a:moveTo>
                  <a:pt x="586326" y="3673215"/>
                </a:moveTo>
                <a:cubicBezTo>
                  <a:pt x="592789" y="3673215"/>
                  <a:pt x="598030" y="3678455"/>
                  <a:pt x="598030" y="3684920"/>
                </a:cubicBezTo>
                <a:cubicBezTo>
                  <a:pt x="598030" y="3691384"/>
                  <a:pt x="592789" y="3696624"/>
                  <a:pt x="586326" y="3696624"/>
                </a:cubicBezTo>
                <a:cubicBezTo>
                  <a:pt x="579862" y="3696624"/>
                  <a:pt x="574622" y="3691384"/>
                  <a:pt x="574622" y="3684920"/>
                </a:cubicBezTo>
                <a:cubicBezTo>
                  <a:pt x="574622" y="3678455"/>
                  <a:pt x="579862" y="3673215"/>
                  <a:pt x="586326" y="3673215"/>
                </a:cubicBezTo>
                <a:close/>
                <a:moveTo>
                  <a:pt x="5836588" y="3669959"/>
                </a:moveTo>
                <a:cubicBezTo>
                  <a:pt x="5844993" y="3669959"/>
                  <a:pt x="5851807" y="3676773"/>
                  <a:pt x="5851807" y="3685179"/>
                </a:cubicBezTo>
                <a:cubicBezTo>
                  <a:pt x="5851807" y="3693584"/>
                  <a:pt x="5844993" y="3700398"/>
                  <a:pt x="5836588" y="3700398"/>
                </a:cubicBezTo>
                <a:cubicBezTo>
                  <a:pt x="5828183" y="3700398"/>
                  <a:pt x="5821368" y="3693584"/>
                  <a:pt x="5821368" y="3685179"/>
                </a:cubicBezTo>
                <a:cubicBezTo>
                  <a:pt x="5821368" y="3676773"/>
                  <a:pt x="5828183" y="3669959"/>
                  <a:pt x="5836588" y="3669959"/>
                </a:cubicBezTo>
                <a:close/>
                <a:moveTo>
                  <a:pt x="483345" y="3669959"/>
                </a:moveTo>
                <a:cubicBezTo>
                  <a:pt x="491750" y="3669959"/>
                  <a:pt x="498564" y="3676773"/>
                  <a:pt x="498564" y="3685179"/>
                </a:cubicBezTo>
                <a:cubicBezTo>
                  <a:pt x="498564" y="3693584"/>
                  <a:pt x="491750" y="3700398"/>
                  <a:pt x="483345" y="3700398"/>
                </a:cubicBezTo>
                <a:cubicBezTo>
                  <a:pt x="474940" y="3700398"/>
                  <a:pt x="468125" y="3693584"/>
                  <a:pt x="468125" y="3685179"/>
                </a:cubicBezTo>
                <a:cubicBezTo>
                  <a:pt x="468125" y="3676773"/>
                  <a:pt x="474940" y="3669959"/>
                  <a:pt x="483345" y="3669959"/>
                </a:cubicBezTo>
                <a:close/>
                <a:moveTo>
                  <a:pt x="5939430" y="3667048"/>
                </a:moveTo>
                <a:cubicBezTo>
                  <a:pt x="5949572" y="3667048"/>
                  <a:pt x="5957793" y="3675269"/>
                  <a:pt x="5957793" y="3685411"/>
                </a:cubicBezTo>
                <a:cubicBezTo>
                  <a:pt x="5957793" y="3695553"/>
                  <a:pt x="5949572" y="3703774"/>
                  <a:pt x="5939430" y="3703774"/>
                </a:cubicBezTo>
                <a:cubicBezTo>
                  <a:pt x="5929288" y="3703774"/>
                  <a:pt x="5921067" y="3695553"/>
                  <a:pt x="5921067" y="3685411"/>
                </a:cubicBezTo>
                <a:cubicBezTo>
                  <a:pt x="5921067" y="3675269"/>
                  <a:pt x="5929289" y="3667048"/>
                  <a:pt x="5939430" y="3667048"/>
                </a:cubicBezTo>
                <a:close/>
                <a:moveTo>
                  <a:pt x="380501" y="3667048"/>
                </a:moveTo>
                <a:cubicBezTo>
                  <a:pt x="390644" y="3667048"/>
                  <a:pt x="398865" y="3675269"/>
                  <a:pt x="398865" y="3685411"/>
                </a:cubicBezTo>
                <a:cubicBezTo>
                  <a:pt x="398865" y="3695553"/>
                  <a:pt x="390644" y="3703774"/>
                  <a:pt x="380501" y="3703774"/>
                </a:cubicBezTo>
                <a:cubicBezTo>
                  <a:pt x="370359" y="3703774"/>
                  <a:pt x="362138" y="3695553"/>
                  <a:pt x="362138" y="3685411"/>
                </a:cubicBezTo>
                <a:cubicBezTo>
                  <a:pt x="362138" y="3675269"/>
                  <a:pt x="370359" y="3667048"/>
                  <a:pt x="380501" y="3667048"/>
                </a:cubicBezTo>
                <a:close/>
                <a:moveTo>
                  <a:pt x="6042149" y="3663917"/>
                </a:moveTo>
                <a:cubicBezTo>
                  <a:pt x="6054135" y="3663917"/>
                  <a:pt x="6063851" y="3673634"/>
                  <a:pt x="6063851" y="3685619"/>
                </a:cubicBezTo>
                <a:cubicBezTo>
                  <a:pt x="6063851" y="3697605"/>
                  <a:pt x="6054135" y="3707322"/>
                  <a:pt x="6042149" y="3707322"/>
                </a:cubicBezTo>
                <a:cubicBezTo>
                  <a:pt x="6030163" y="3707322"/>
                  <a:pt x="6020447" y="3697605"/>
                  <a:pt x="6020447" y="3685619"/>
                </a:cubicBezTo>
                <a:cubicBezTo>
                  <a:pt x="6020447" y="3673634"/>
                  <a:pt x="6030163" y="3663917"/>
                  <a:pt x="6042149" y="3663917"/>
                </a:cubicBezTo>
                <a:close/>
                <a:moveTo>
                  <a:pt x="277781" y="3663917"/>
                </a:moveTo>
                <a:cubicBezTo>
                  <a:pt x="289767" y="3663917"/>
                  <a:pt x="299484" y="3673634"/>
                  <a:pt x="299484" y="3685619"/>
                </a:cubicBezTo>
                <a:cubicBezTo>
                  <a:pt x="299484" y="3697605"/>
                  <a:pt x="289767" y="3707322"/>
                  <a:pt x="277781" y="3707322"/>
                </a:cubicBezTo>
                <a:cubicBezTo>
                  <a:pt x="265797" y="3707322"/>
                  <a:pt x="256080" y="3697605"/>
                  <a:pt x="256080" y="3685619"/>
                </a:cubicBezTo>
                <a:cubicBezTo>
                  <a:pt x="256080" y="3673634"/>
                  <a:pt x="265797" y="3663917"/>
                  <a:pt x="277781" y="3663917"/>
                </a:cubicBezTo>
                <a:close/>
                <a:moveTo>
                  <a:pt x="6144757" y="3660602"/>
                </a:moveTo>
                <a:cubicBezTo>
                  <a:pt x="6158677" y="3660602"/>
                  <a:pt x="6169962" y="3671887"/>
                  <a:pt x="6169962" y="3685807"/>
                </a:cubicBezTo>
                <a:cubicBezTo>
                  <a:pt x="6169962" y="3699727"/>
                  <a:pt x="6158677" y="3711012"/>
                  <a:pt x="6144757" y="3711012"/>
                </a:cubicBezTo>
                <a:cubicBezTo>
                  <a:pt x="6130837" y="3711012"/>
                  <a:pt x="6119552" y="3699727"/>
                  <a:pt x="6119552" y="3685807"/>
                </a:cubicBezTo>
                <a:cubicBezTo>
                  <a:pt x="6119552" y="3671887"/>
                  <a:pt x="6130837" y="3660602"/>
                  <a:pt x="6144757" y="3660602"/>
                </a:cubicBezTo>
                <a:close/>
                <a:moveTo>
                  <a:pt x="175175" y="3660602"/>
                </a:moveTo>
                <a:cubicBezTo>
                  <a:pt x="189094" y="3660602"/>
                  <a:pt x="200380" y="3671887"/>
                  <a:pt x="200380" y="3685807"/>
                </a:cubicBezTo>
                <a:cubicBezTo>
                  <a:pt x="200380" y="3699727"/>
                  <a:pt x="189094" y="3711012"/>
                  <a:pt x="175175" y="3711012"/>
                </a:cubicBezTo>
                <a:cubicBezTo>
                  <a:pt x="161255" y="3711012"/>
                  <a:pt x="149970" y="3699727"/>
                  <a:pt x="149970" y="3685807"/>
                </a:cubicBezTo>
                <a:cubicBezTo>
                  <a:pt x="149970" y="3671887"/>
                  <a:pt x="161255" y="3660602"/>
                  <a:pt x="175175" y="3660602"/>
                </a:cubicBezTo>
                <a:close/>
                <a:moveTo>
                  <a:pt x="6247263" y="3657294"/>
                </a:moveTo>
                <a:cubicBezTo>
                  <a:pt x="6263104" y="3657294"/>
                  <a:pt x="6275946" y="3670136"/>
                  <a:pt x="6275946" y="3685977"/>
                </a:cubicBezTo>
                <a:cubicBezTo>
                  <a:pt x="6275946" y="3701818"/>
                  <a:pt x="6263104" y="3714660"/>
                  <a:pt x="6247263" y="3714660"/>
                </a:cubicBezTo>
                <a:cubicBezTo>
                  <a:pt x="6231422" y="3714660"/>
                  <a:pt x="6218581" y="3701818"/>
                  <a:pt x="6218581" y="3685977"/>
                </a:cubicBezTo>
                <a:cubicBezTo>
                  <a:pt x="6218581" y="3670136"/>
                  <a:pt x="6231422" y="3657294"/>
                  <a:pt x="6247263" y="3657294"/>
                </a:cubicBezTo>
                <a:close/>
                <a:moveTo>
                  <a:pt x="72668" y="3657138"/>
                </a:moveTo>
                <a:cubicBezTo>
                  <a:pt x="88595" y="3657138"/>
                  <a:pt x="101506" y="3670049"/>
                  <a:pt x="101506" y="3685976"/>
                </a:cubicBezTo>
                <a:cubicBezTo>
                  <a:pt x="101506" y="3701903"/>
                  <a:pt x="88595" y="3714815"/>
                  <a:pt x="72668" y="3714815"/>
                </a:cubicBezTo>
                <a:cubicBezTo>
                  <a:pt x="56741" y="3714815"/>
                  <a:pt x="43830" y="3701903"/>
                  <a:pt x="43830" y="3685976"/>
                </a:cubicBezTo>
                <a:cubicBezTo>
                  <a:pt x="43830" y="3670049"/>
                  <a:pt x="56741" y="3657138"/>
                  <a:pt x="72668" y="3657138"/>
                </a:cubicBezTo>
                <a:close/>
                <a:moveTo>
                  <a:pt x="5547798" y="3576927"/>
                </a:moveTo>
                <a:cubicBezTo>
                  <a:pt x="5549797" y="3576927"/>
                  <a:pt x="5551418" y="3578548"/>
                  <a:pt x="5551418" y="3580547"/>
                </a:cubicBezTo>
                <a:cubicBezTo>
                  <a:pt x="5551418" y="3582546"/>
                  <a:pt x="5549797" y="3584167"/>
                  <a:pt x="5547798" y="3584167"/>
                </a:cubicBezTo>
                <a:cubicBezTo>
                  <a:pt x="5545798" y="3584167"/>
                  <a:pt x="5544178" y="3582546"/>
                  <a:pt x="5544178" y="3580547"/>
                </a:cubicBezTo>
                <a:cubicBezTo>
                  <a:pt x="5544178" y="3578548"/>
                  <a:pt x="5545798" y="3576927"/>
                  <a:pt x="5547798" y="3576927"/>
                </a:cubicBezTo>
                <a:close/>
                <a:moveTo>
                  <a:pt x="772133" y="3576842"/>
                </a:moveTo>
                <a:cubicBezTo>
                  <a:pt x="774180" y="3576842"/>
                  <a:pt x="775838" y="3578501"/>
                  <a:pt x="775838" y="3580547"/>
                </a:cubicBezTo>
                <a:cubicBezTo>
                  <a:pt x="775838" y="3582594"/>
                  <a:pt x="774180" y="3584253"/>
                  <a:pt x="772133" y="3584253"/>
                </a:cubicBezTo>
                <a:cubicBezTo>
                  <a:pt x="770087" y="3584253"/>
                  <a:pt x="768428" y="3582594"/>
                  <a:pt x="768428" y="3580547"/>
                </a:cubicBezTo>
                <a:cubicBezTo>
                  <a:pt x="768428" y="3578501"/>
                  <a:pt x="770087" y="3576842"/>
                  <a:pt x="772133" y="3576842"/>
                </a:cubicBezTo>
                <a:close/>
                <a:moveTo>
                  <a:pt x="5650293" y="3573111"/>
                </a:moveTo>
                <a:cubicBezTo>
                  <a:pt x="5654493" y="3573111"/>
                  <a:pt x="5657897" y="3576516"/>
                  <a:pt x="5657897" y="3580715"/>
                </a:cubicBezTo>
                <a:cubicBezTo>
                  <a:pt x="5657897" y="3584915"/>
                  <a:pt x="5654493" y="3588320"/>
                  <a:pt x="5650293" y="3588320"/>
                </a:cubicBezTo>
                <a:cubicBezTo>
                  <a:pt x="5646093" y="3588320"/>
                  <a:pt x="5642689" y="3584915"/>
                  <a:pt x="5642689" y="3580715"/>
                </a:cubicBezTo>
                <a:cubicBezTo>
                  <a:pt x="5642689" y="3576516"/>
                  <a:pt x="5646093" y="3573111"/>
                  <a:pt x="5650293" y="3573111"/>
                </a:cubicBezTo>
                <a:close/>
                <a:moveTo>
                  <a:pt x="669639" y="3573111"/>
                </a:moveTo>
                <a:cubicBezTo>
                  <a:pt x="673839" y="3573111"/>
                  <a:pt x="677243" y="3576516"/>
                  <a:pt x="677243" y="3580715"/>
                </a:cubicBezTo>
                <a:cubicBezTo>
                  <a:pt x="677243" y="3584915"/>
                  <a:pt x="673839" y="3588320"/>
                  <a:pt x="669639" y="3588320"/>
                </a:cubicBezTo>
                <a:cubicBezTo>
                  <a:pt x="665440" y="3588320"/>
                  <a:pt x="662035" y="3584915"/>
                  <a:pt x="662035" y="3580715"/>
                </a:cubicBezTo>
                <a:cubicBezTo>
                  <a:pt x="662035" y="3576516"/>
                  <a:pt x="665440" y="3573111"/>
                  <a:pt x="669639" y="3573111"/>
                </a:cubicBezTo>
                <a:close/>
                <a:moveTo>
                  <a:pt x="5752675" y="3569518"/>
                </a:moveTo>
                <a:cubicBezTo>
                  <a:pt x="5758941" y="3569518"/>
                  <a:pt x="5764021" y="3574598"/>
                  <a:pt x="5764021" y="3580864"/>
                </a:cubicBezTo>
                <a:cubicBezTo>
                  <a:pt x="5764021" y="3587130"/>
                  <a:pt x="5758941" y="3592210"/>
                  <a:pt x="5752675" y="3592210"/>
                </a:cubicBezTo>
                <a:cubicBezTo>
                  <a:pt x="5746409" y="3592210"/>
                  <a:pt x="5741329" y="3587130"/>
                  <a:pt x="5741329" y="3580864"/>
                </a:cubicBezTo>
                <a:cubicBezTo>
                  <a:pt x="5741329" y="3574598"/>
                  <a:pt x="5746409" y="3569518"/>
                  <a:pt x="5752675" y="3569518"/>
                </a:cubicBezTo>
                <a:close/>
                <a:moveTo>
                  <a:pt x="567258" y="3569159"/>
                </a:moveTo>
                <a:cubicBezTo>
                  <a:pt x="573722" y="3569159"/>
                  <a:pt x="578961" y="3574399"/>
                  <a:pt x="578961" y="3580864"/>
                </a:cubicBezTo>
                <a:cubicBezTo>
                  <a:pt x="578961" y="3587328"/>
                  <a:pt x="573722" y="3592568"/>
                  <a:pt x="567258" y="3592568"/>
                </a:cubicBezTo>
                <a:cubicBezTo>
                  <a:pt x="560792" y="3592568"/>
                  <a:pt x="555552" y="3587328"/>
                  <a:pt x="555552" y="3580864"/>
                </a:cubicBezTo>
                <a:cubicBezTo>
                  <a:pt x="555552" y="3574399"/>
                  <a:pt x="560792" y="3569159"/>
                  <a:pt x="567258" y="3569159"/>
                </a:cubicBezTo>
                <a:close/>
                <a:moveTo>
                  <a:pt x="5854957" y="3566186"/>
                </a:moveTo>
                <a:cubicBezTo>
                  <a:pt x="5863137" y="3566186"/>
                  <a:pt x="5869768" y="3572817"/>
                  <a:pt x="5869768" y="3580997"/>
                </a:cubicBezTo>
                <a:cubicBezTo>
                  <a:pt x="5869768" y="3589176"/>
                  <a:pt x="5863137" y="3595807"/>
                  <a:pt x="5854957" y="3595807"/>
                </a:cubicBezTo>
                <a:cubicBezTo>
                  <a:pt x="5846778" y="3595807"/>
                  <a:pt x="5840147" y="3589176"/>
                  <a:pt x="5840147" y="3580997"/>
                </a:cubicBezTo>
                <a:cubicBezTo>
                  <a:pt x="5840147" y="3572817"/>
                  <a:pt x="5846778" y="3566186"/>
                  <a:pt x="5854957" y="3566186"/>
                </a:cubicBezTo>
                <a:close/>
                <a:moveTo>
                  <a:pt x="464975" y="3566186"/>
                </a:moveTo>
                <a:cubicBezTo>
                  <a:pt x="473154" y="3566186"/>
                  <a:pt x="479785" y="3572817"/>
                  <a:pt x="479785" y="3580997"/>
                </a:cubicBezTo>
                <a:cubicBezTo>
                  <a:pt x="479785" y="3589176"/>
                  <a:pt x="473154" y="3595807"/>
                  <a:pt x="464975" y="3595807"/>
                </a:cubicBezTo>
                <a:cubicBezTo>
                  <a:pt x="456794" y="3595807"/>
                  <a:pt x="450163" y="3589176"/>
                  <a:pt x="450163" y="3580997"/>
                </a:cubicBezTo>
                <a:cubicBezTo>
                  <a:pt x="450163" y="3572817"/>
                  <a:pt x="456794" y="3566186"/>
                  <a:pt x="464975" y="3566186"/>
                </a:cubicBezTo>
                <a:close/>
                <a:moveTo>
                  <a:pt x="5957151" y="3562752"/>
                </a:moveTo>
                <a:cubicBezTo>
                  <a:pt x="5967293" y="3562752"/>
                  <a:pt x="5975514" y="3570974"/>
                  <a:pt x="5975514" y="3581115"/>
                </a:cubicBezTo>
                <a:cubicBezTo>
                  <a:pt x="5975514" y="3591257"/>
                  <a:pt x="5967292" y="3599478"/>
                  <a:pt x="5957151" y="3599478"/>
                </a:cubicBezTo>
                <a:cubicBezTo>
                  <a:pt x="5947009" y="3599478"/>
                  <a:pt x="5938788" y="3591257"/>
                  <a:pt x="5938788" y="3581115"/>
                </a:cubicBezTo>
                <a:cubicBezTo>
                  <a:pt x="5938788" y="3570974"/>
                  <a:pt x="5947010" y="3562752"/>
                  <a:pt x="5957151" y="3562752"/>
                </a:cubicBezTo>
                <a:close/>
                <a:moveTo>
                  <a:pt x="362781" y="3562688"/>
                </a:moveTo>
                <a:cubicBezTo>
                  <a:pt x="372958" y="3562688"/>
                  <a:pt x="381209" y="3570938"/>
                  <a:pt x="381209" y="3581115"/>
                </a:cubicBezTo>
                <a:cubicBezTo>
                  <a:pt x="381209" y="3591292"/>
                  <a:pt x="372958" y="3599543"/>
                  <a:pt x="362781" y="3599543"/>
                </a:cubicBezTo>
                <a:cubicBezTo>
                  <a:pt x="352603" y="3599543"/>
                  <a:pt x="344354" y="3591293"/>
                  <a:pt x="344354" y="3581115"/>
                </a:cubicBezTo>
                <a:cubicBezTo>
                  <a:pt x="344354" y="3570938"/>
                  <a:pt x="352603" y="3562688"/>
                  <a:pt x="362781" y="3562688"/>
                </a:cubicBezTo>
                <a:close/>
                <a:moveTo>
                  <a:pt x="6059264" y="3559520"/>
                </a:moveTo>
                <a:cubicBezTo>
                  <a:pt x="6071250" y="3559520"/>
                  <a:pt x="6080967" y="3569236"/>
                  <a:pt x="6080967" y="3581222"/>
                </a:cubicBezTo>
                <a:cubicBezTo>
                  <a:pt x="6080967" y="3593208"/>
                  <a:pt x="6071250" y="3602925"/>
                  <a:pt x="6059264" y="3602925"/>
                </a:cubicBezTo>
                <a:cubicBezTo>
                  <a:pt x="6047279" y="3602925"/>
                  <a:pt x="6037562" y="3593208"/>
                  <a:pt x="6037562" y="3581222"/>
                </a:cubicBezTo>
                <a:cubicBezTo>
                  <a:pt x="6037562" y="3569236"/>
                  <a:pt x="6047279" y="3559520"/>
                  <a:pt x="6059264" y="3559520"/>
                </a:cubicBezTo>
                <a:close/>
                <a:moveTo>
                  <a:pt x="260668" y="3559199"/>
                </a:moveTo>
                <a:cubicBezTo>
                  <a:pt x="272831" y="3559199"/>
                  <a:pt x="282690" y="3569059"/>
                  <a:pt x="282690" y="3581222"/>
                </a:cubicBezTo>
                <a:cubicBezTo>
                  <a:pt x="282690" y="3593385"/>
                  <a:pt x="272831" y="3603245"/>
                  <a:pt x="260668" y="3603245"/>
                </a:cubicBezTo>
                <a:cubicBezTo>
                  <a:pt x="248505" y="3603245"/>
                  <a:pt x="238644" y="3593385"/>
                  <a:pt x="238644" y="3581222"/>
                </a:cubicBezTo>
                <a:cubicBezTo>
                  <a:pt x="238644" y="3569059"/>
                  <a:pt x="248505" y="3559199"/>
                  <a:pt x="260668" y="3559199"/>
                </a:cubicBezTo>
                <a:close/>
                <a:moveTo>
                  <a:pt x="6161306" y="3556113"/>
                </a:moveTo>
                <a:cubicBezTo>
                  <a:pt x="6175226" y="3556113"/>
                  <a:pt x="6186511" y="3567398"/>
                  <a:pt x="6186511" y="3581318"/>
                </a:cubicBezTo>
                <a:cubicBezTo>
                  <a:pt x="6186511" y="3595238"/>
                  <a:pt x="6175226" y="3606523"/>
                  <a:pt x="6161306" y="3606523"/>
                </a:cubicBezTo>
                <a:cubicBezTo>
                  <a:pt x="6147386" y="3606523"/>
                  <a:pt x="6136101" y="3595238"/>
                  <a:pt x="6136101" y="3581318"/>
                </a:cubicBezTo>
                <a:cubicBezTo>
                  <a:pt x="6136101" y="3567398"/>
                  <a:pt x="6147386" y="3556113"/>
                  <a:pt x="6161306" y="3556113"/>
                </a:cubicBezTo>
                <a:close/>
                <a:moveTo>
                  <a:pt x="158626" y="3556113"/>
                </a:moveTo>
                <a:cubicBezTo>
                  <a:pt x="172545" y="3556113"/>
                  <a:pt x="183830" y="3567398"/>
                  <a:pt x="183830" y="3581318"/>
                </a:cubicBezTo>
                <a:cubicBezTo>
                  <a:pt x="183830" y="3595238"/>
                  <a:pt x="172545" y="3606523"/>
                  <a:pt x="158626" y="3606523"/>
                </a:cubicBezTo>
                <a:cubicBezTo>
                  <a:pt x="144705" y="3606523"/>
                  <a:pt x="133420" y="3595238"/>
                  <a:pt x="133420" y="3581318"/>
                </a:cubicBezTo>
                <a:cubicBezTo>
                  <a:pt x="133420" y="3567398"/>
                  <a:pt x="144705" y="3556113"/>
                  <a:pt x="158626" y="3556113"/>
                </a:cubicBezTo>
                <a:close/>
                <a:moveTo>
                  <a:pt x="6263282" y="3553088"/>
                </a:moveTo>
                <a:cubicBezTo>
                  <a:pt x="6278922" y="3553088"/>
                  <a:pt x="6291600" y="3565766"/>
                  <a:pt x="6291600" y="3581406"/>
                </a:cubicBezTo>
                <a:cubicBezTo>
                  <a:pt x="6291600" y="3597045"/>
                  <a:pt x="6278922" y="3609723"/>
                  <a:pt x="6263282" y="3609723"/>
                </a:cubicBezTo>
                <a:cubicBezTo>
                  <a:pt x="6247643" y="3609723"/>
                  <a:pt x="6234965" y="3597045"/>
                  <a:pt x="6234965" y="3581406"/>
                </a:cubicBezTo>
                <a:cubicBezTo>
                  <a:pt x="6234965" y="3565766"/>
                  <a:pt x="6247643" y="3553088"/>
                  <a:pt x="6263282" y="3553088"/>
                </a:cubicBezTo>
                <a:close/>
                <a:moveTo>
                  <a:pt x="56648" y="3553088"/>
                </a:moveTo>
                <a:cubicBezTo>
                  <a:pt x="72288" y="3553088"/>
                  <a:pt x="84966" y="3565766"/>
                  <a:pt x="84966" y="3581406"/>
                </a:cubicBezTo>
                <a:cubicBezTo>
                  <a:pt x="84966" y="3597045"/>
                  <a:pt x="72288" y="3609723"/>
                  <a:pt x="56648" y="3609723"/>
                </a:cubicBezTo>
                <a:cubicBezTo>
                  <a:pt x="41009" y="3609723"/>
                  <a:pt x="28331" y="3597045"/>
                  <a:pt x="28331" y="3581406"/>
                </a:cubicBezTo>
                <a:cubicBezTo>
                  <a:pt x="28331" y="3565766"/>
                  <a:pt x="41009" y="3553088"/>
                  <a:pt x="56648" y="3553088"/>
                </a:cubicBezTo>
                <a:close/>
                <a:moveTo>
                  <a:pt x="5563891" y="3472285"/>
                </a:moveTo>
                <a:cubicBezTo>
                  <a:pt x="5565937" y="3472285"/>
                  <a:pt x="5567596" y="3473944"/>
                  <a:pt x="5567596" y="3475990"/>
                </a:cubicBezTo>
                <a:cubicBezTo>
                  <a:pt x="5567596" y="3478037"/>
                  <a:pt x="5565937" y="3479695"/>
                  <a:pt x="5563891" y="3479695"/>
                </a:cubicBezTo>
                <a:cubicBezTo>
                  <a:pt x="5561845" y="3479695"/>
                  <a:pt x="5560185" y="3478037"/>
                  <a:pt x="5560185" y="3475990"/>
                </a:cubicBezTo>
                <a:cubicBezTo>
                  <a:pt x="5560185" y="3473944"/>
                  <a:pt x="5561845" y="3472285"/>
                  <a:pt x="5563891" y="3472285"/>
                </a:cubicBezTo>
                <a:close/>
                <a:moveTo>
                  <a:pt x="756040" y="3472285"/>
                </a:moveTo>
                <a:cubicBezTo>
                  <a:pt x="758087" y="3472285"/>
                  <a:pt x="759746" y="3473944"/>
                  <a:pt x="759746" y="3475990"/>
                </a:cubicBezTo>
                <a:cubicBezTo>
                  <a:pt x="759746" y="3478037"/>
                  <a:pt x="758087" y="3479695"/>
                  <a:pt x="756040" y="3479695"/>
                </a:cubicBezTo>
                <a:cubicBezTo>
                  <a:pt x="753993" y="3479695"/>
                  <a:pt x="752335" y="3478037"/>
                  <a:pt x="752335" y="3475990"/>
                </a:cubicBezTo>
                <a:cubicBezTo>
                  <a:pt x="752335" y="3473944"/>
                  <a:pt x="753993" y="3472285"/>
                  <a:pt x="756040" y="3472285"/>
                </a:cubicBezTo>
                <a:close/>
                <a:moveTo>
                  <a:pt x="5665746" y="3468457"/>
                </a:moveTo>
                <a:cubicBezTo>
                  <a:pt x="5669946" y="3468457"/>
                  <a:pt x="5673351" y="3471861"/>
                  <a:pt x="5673351" y="3476061"/>
                </a:cubicBezTo>
                <a:cubicBezTo>
                  <a:pt x="5673351" y="3480261"/>
                  <a:pt x="5669946" y="3483665"/>
                  <a:pt x="5665746" y="3483665"/>
                </a:cubicBezTo>
                <a:cubicBezTo>
                  <a:pt x="5661547" y="3483665"/>
                  <a:pt x="5658142" y="3480261"/>
                  <a:pt x="5658142" y="3476061"/>
                </a:cubicBezTo>
                <a:cubicBezTo>
                  <a:pt x="5658142" y="3471861"/>
                  <a:pt x="5661547" y="3468457"/>
                  <a:pt x="5665746" y="3468457"/>
                </a:cubicBezTo>
                <a:close/>
                <a:moveTo>
                  <a:pt x="654185" y="3468457"/>
                </a:moveTo>
                <a:cubicBezTo>
                  <a:pt x="658385" y="3468457"/>
                  <a:pt x="661789" y="3471861"/>
                  <a:pt x="661789" y="3476061"/>
                </a:cubicBezTo>
                <a:cubicBezTo>
                  <a:pt x="661789" y="3480261"/>
                  <a:pt x="658385" y="3483665"/>
                  <a:pt x="654185" y="3483665"/>
                </a:cubicBezTo>
                <a:cubicBezTo>
                  <a:pt x="649985" y="3483665"/>
                  <a:pt x="646581" y="3480261"/>
                  <a:pt x="646581" y="3476061"/>
                </a:cubicBezTo>
                <a:cubicBezTo>
                  <a:pt x="646581" y="3471861"/>
                  <a:pt x="649985" y="3468457"/>
                  <a:pt x="654185" y="3468457"/>
                </a:cubicBezTo>
                <a:close/>
                <a:moveTo>
                  <a:pt x="5767539" y="3464848"/>
                </a:moveTo>
                <a:cubicBezTo>
                  <a:pt x="5773766" y="3464848"/>
                  <a:pt x="5778815" y="3469896"/>
                  <a:pt x="5778815" y="3476124"/>
                </a:cubicBezTo>
                <a:cubicBezTo>
                  <a:pt x="5778815" y="3482352"/>
                  <a:pt x="5773766" y="3487400"/>
                  <a:pt x="5767539" y="3487400"/>
                </a:cubicBezTo>
                <a:cubicBezTo>
                  <a:pt x="5761311" y="3487400"/>
                  <a:pt x="5756263" y="3482352"/>
                  <a:pt x="5756263" y="3476124"/>
                </a:cubicBezTo>
                <a:cubicBezTo>
                  <a:pt x="5756263" y="3469896"/>
                  <a:pt x="5761311" y="3464848"/>
                  <a:pt x="5767539" y="3464848"/>
                </a:cubicBezTo>
                <a:close/>
                <a:moveTo>
                  <a:pt x="552392" y="3464848"/>
                </a:moveTo>
                <a:cubicBezTo>
                  <a:pt x="558620" y="3464848"/>
                  <a:pt x="563668" y="3469896"/>
                  <a:pt x="563668" y="3476124"/>
                </a:cubicBezTo>
                <a:cubicBezTo>
                  <a:pt x="563668" y="3482352"/>
                  <a:pt x="558620" y="3487400"/>
                  <a:pt x="552392" y="3487400"/>
                </a:cubicBezTo>
                <a:cubicBezTo>
                  <a:pt x="546165" y="3487400"/>
                  <a:pt x="541116" y="3482352"/>
                  <a:pt x="541116" y="3476124"/>
                </a:cubicBezTo>
                <a:cubicBezTo>
                  <a:pt x="541116" y="3469896"/>
                  <a:pt x="546165" y="3464848"/>
                  <a:pt x="552392" y="3464848"/>
                </a:cubicBezTo>
                <a:close/>
                <a:moveTo>
                  <a:pt x="5869275" y="3460961"/>
                </a:moveTo>
                <a:cubicBezTo>
                  <a:pt x="5877680" y="3460961"/>
                  <a:pt x="5884494" y="3467775"/>
                  <a:pt x="5884494" y="3476181"/>
                </a:cubicBezTo>
                <a:cubicBezTo>
                  <a:pt x="5884494" y="3484586"/>
                  <a:pt x="5877680" y="3491400"/>
                  <a:pt x="5869275" y="3491400"/>
                </a:cubicBezTo>
                <a:cubicBezTo>
                  <a:pt x="5860870" y="3491400"/>
                  <a:pt x="5854056" y="3484586"/>
                  <a:pt x="5854056" y="3476181"/>
                </a:cubicBezTo>
                <a:cubicBezTo>
                  <a:pt x="5854056" y="3467775"/>
                  <a:pt x="5860870" y="3460961"/>
                  <a:pt x="5869275" y="3460961"/>
                </a:cubicBezTo>
                <a:close/>
                <a:moveTo>
                  <a:pt x="450658" y="3460961"/>
                </a:moveTo>
                <a:cubicBezTo>
                  <a:pt x="459063" y="3460961"/>
                  <a:pt x="465876" y="3467775"/>
                  <a:pt x="465876" y="3476181"/>
                </a:cubicBezTo>
                <a:cubicBezTo>
                  <a:pt x="465876" y="3484586"/>
                  <a:pt x="459063" y="3491400"/>
                  <a:pt x="450658" y="3491400"/>
                </a:cubicBezTo>
                <a:cubicBezTo>
                  <a:pt x="442252" y="3491400"/>
                  <a:pt x="435438" y="3484586"/>
                  <a:pt x="435438" y="3476181"/>
                </a:cubicBezTo>
                <a:cubicBezTo>
                  <a:pt x="435438" y="3467775"/>
                  <a:pt x="442252" y="3460961"/>
                  <a:pt x="450658" y="3460961"/>
                </a:cubicBezTo>
                <a:close/>
                <a:moveTo>
                  <a:pt x="5970959" y="3457803"/>
                </a:moveTo>
                <a:cubicBezTo>
                  <a:pt x="5981136" y="3457803"/>
                  <a:pt x="5989386" y="3466053"/>
                  <a:pt x="5989386" y="3476230"/>
                </a:cubicBezTo>
                <a:cubicBezTo>
                  <a:pt x="5989386" y="3486407"/>
                  <a:pt x="5981136" y="3494658"/>
                  <a:pt x="5970959" y="3494658"/>
                </a:cubicBezTo>
                <a:cubicBezTo>
                  <a:pt x="5960782" y="3494658"/>
                  <a:pt x="5952532" y="3486407"/>
                  <a:pt x="5952532" y="3476230"/>
                </a:cubicBezTo>
                <a:cubicBezTo>
                  <a:pt x="5952532" y="3466053"/>
                  <a:pt x="5960782" y="3457803"/>
                  <a:pt x="5970959" y="3457803"/>
                </a:cubicBezTo>
                <a:close/>
                <a:moveTo>
                  <a:pt x="348971" y="3457803"/>
                </a:moveTo>
                <a:cubicBezTo>
                  <a:pt x="359149" y="3457803"/>
                  <a:pt x="367400" y="3466053"/>
                  <a:pt x="367400" y="3476230"/>
                </a:cubicBezTo>
                <a:cubicBezTo>
                  <a:pt x="367400" y="3486407"/>
                  <a:pt x="359149" y="3494658"/>
                  <a:pt x="348971" y="3494658"/>
                </a:cubicBezTo>
                <a:cubicBezTo>
                  <a:pt x="338795" y="3494658"/>
                  <a:pt x="330544" y="3486407"/>
                  <a:pt x="330544" y="3476230"/>
                </a:cubicBezTo>
                <a:cubicBezTo>
                  <a:pt x="330544" y="3466053"/>
                  <a:pt x="338795" y="3457803"/>
                  <a:pt x="348971" y="3457803"/>
                </a:cubicBezTo>
                <a:close/>
                <a:moveTo>
                  <a:pt x="6072599" y="3454636"/>
                </a:moveTo>
                <a:cubicBezTo>
                  <a:pt x="6084551" y="3454636"/>
                  <a:pt x="6094239" y="3464325"/>
                  <a:pt x="6094239" y="3476276"/>
                </a:cubicBezTo>
                <a:cubicBezTo>
                  <a:pt x="6094239" y="3488227"/>
                  <a:pt x="6084551" y="3497916"/>
                  <a:pt x="6072599" y="3497916"/>
                </a:cubicBezTo>
                <a:cubicBezTo>
                  <a:pt x="6060647" y="3497916"/>
                  <a:pt x="6050959" y="3488227"/>
                  <a:pt x="6050959" y="3476276"/>
                </a:cubicBezTo>
                <a:cubicBezTo>
                  <a:pt x="6050959" y="3464325"/>
                  <a:pt x="6060647" y="3454636"/>
                  <a:pt x="6072599" y="3454636"/>
                </a:cubicBezTo>
                <a:close/>
                <a:moveTo>
                  <a:pt x="247332" y="3454636"/>
                </a:moveTo>
                <a:cubicBezTo>
                  <a:pt x="259284" y="3454636"/>
                  <a:pt x="268973" y="3464325"/>
                  <a:pt x="268973" y="3476276"/>
                </a:cubicBezTo>
                <a:cubicBezTo>
                  <a:pt x="268973" y="3488227"/>
                  <a:pt x="259284" y="3497916"/>
                  <a:pt x="247332" y="3497916"/>
                </a:cubicBezTo>
                <a:cubicBezTo>
                  <a:pt x="235381" y="3497916"/>
                  <a:pt x="225692" y="3488227"/>
                  <a:pt x="225692" y="3476276"/>
                </a:cubicBezTo>
                <a:cubicBezTo>
                  <a:pt x="225692" y="3464325"/>
                  <a:pt x="235381" y="3454636"/>
                  <a:pt x="247332" y="3454636"/>
                </a:cubicBezTo>
                <a:close/>
                <a:moveTo>
                  <a:pt x="6174199" y="3451111"/>
                </a:moveTo>
                <a:cubicBezTo>
                  <a:pt x="6188119" y="3451111"/>
                  <a:pt x="6199404" y="3462396"/>
                  <a:pt x="6199404" y="3476316"/>
                </a:cubicBezTo>
                <a:cubicBezTo>
                  <a:pt x="6199404" y="3490236"/>
                  <a:pt x="6188119" y="3501521"/>
                  <a:pt x="6174199" y="3501521"/>
                </a:cubicBezTo>
                <a:cubicBezTo>
                  <a:pt x="6160279" y="3501521"/>
                  <a:pt x="6148994" y="3490236"/>
                  <a:pt x="6148994" y="3476316"/>
                </a:cubicBezTo>
                <a:cubicBezTo>
                  <a:pt x="6148994" y="3462395"/>
                  <a:pt x="6160279" y="3451111"/>
                  <a:pt x="6174199" y="3451111"/>
                </a:cubicBezTo>
                <a:close/>
                <a:moveTo>
                  <a:pt x="145733" y="3451111"/>
                </a:moveTo>
                <a:cubicBezTo>
                  <a:pt x="159652" y="3451111"/>
                  <a:pt x="170938" y="3462396"/>
                  <a:pt x="170938" y="3476316"/>
                </a:cubicBezTo>
                <a:cubicBezTo>
                  <a:pt x="170938" y="3490236"/>
                  <a:pt x="159652" y="3501521"/>
                  <a:pt x="145733" y="3501521"/>
                </a:cubicBezTo>
                <a:cubicBezTo>
                  <a:pt x="131812" y="3501521"/>
                  <a:pt x="120527" y="3490236"/>
                  <a:pt x="120527" y="3476316"/>
                </a:cubicBezTo>
                <a:cubicBezTo>
                  <a:pt x="120527" y="3462395"/>
                  <a:pt x="131812" y="3451111"/>
                  <a:pt x="145733" y="3451111"/>
                </a:cubicBezTo>
                <a:close/>
                <a:moveTo>
                  <a:pt x="6275761" y="3447730"/>
                </a:moveTo>
                <a:cubicBezTo>
                  <a:pt x="6291570" y="3447730"/>
                  <a:pt x="6304385" y="3460545"/>
                  <a:pt x="6304385" y="3476353"/>
                </a:cubicBezTo>
                <a:cubicBezTo>
                  <a:pt x="6304385" y="3492162"/>
                  <a:pt x="6291570" y="3504977"/>
                  <a:pt x="6275761" y="3504977"/>
                </a:cubicBezTo>
                <a:cubicBezTo>
                  <a:pt x="6259953" y="3504977"/>
                  <a:pt x="6247138" y="3492161"/>
                  <a:pt x="6247138" y="3476353"/>
                </a:cubicBezTo>
                <a:cubicBezTo>
                  <a:pt x="6247138" y="3460545"/>
                  <a:pt x="6259953" y="3447730"/>
                  <a:pt x="6275761" y="3447730"/>
                </a:cubicBezTo>
                <a:close/>
                <a:moveTo>
                  <a:pt x="44169" y="3447730"/>
                </a:moveTo>
                <a:cubicBezTo>
                  <a:pt x="59978" y="3447730"/>
                  <a:pt x="72793" y="3460545"/>
                  <a:pt x="72793" y="3476353"/>
                </a:cubicBezTo>
                <a:cubicBezTo>
                  <a:pt x="72793" y="3492162"/>
                  <a:pt x="59978" y="3504977"/>
                  <a:pt x="44169" y="3504977"/>
                </a:cubicBezTo>
                <a:cubicBezTo>
                  <a:pt x="28361" y="3504977"/>
                  <a:pt x="15546" y="3492161"/>
                  <a:pt x="15546" y="3476353"/>
                </a:cubicBezTo>
                <a:cubicBezTo>
                  <a:pt x="15546" y="3460545"/>
                  <a:pt x="28361" y="3447730"/>
                  <a:pt x="44169" y="3447730"/>
                </a:cubicBezTo>
                <a:close/>
                <a:moveTo>
                  <a:pt x="5575408" y="3367211"/>
                </a:moveTo>
                <a:cubicBezTo>
                  <a:pt x="5577407" y="3367211"/>
                  <a:pt x="5579028" y="3368832"/>
                  <a:pt x="5579028" y="3370831"/>
                </a:cubicBezTo>
                <a:cubicBezTo>
                  <a:pt x="5579028" y="3372830"/>
                  <a:pt x="5577407" y="3374451"/>
                  <a:pt x="5575408" y="3374451"/>
                </a:cubicBezTo>
                <a:cubicBezTo>
                  <a:pt x="5573409" y="3374451"/>
                  <a:pt x="5571788" y="3372830"/>
                  <a:pt x="5571788" y="3370831"/>
                </a:cubicBezTo>
                <a:cubicBezTo>
                  <a:pt x="5571788" y="3368832"/>
                  <a:pt x="5573409" y="3367211"/>
                  <a:pt x="5575408" y="3367211"/>
                </a:cubicBezTo>
                <a:close/>
                <a:moveTo>
                  <a:pt x="744524" y="3367126"/>
                </a:moveTo>
                <a:cubicBezTo>
                  <a:pt x="746571" y="3367126"/>
                  <a:pt x="748230" y="3368785"/>
                  <a:pt x="748230" y="3370831"/>
                </a:cubicBezTo>
                <a:cubicBezTo>
                  <a:pt x="748230" y="3372878"/>
                  <a:pt x="746571" y="3374537"/>
                  <a:pt x="744524" y="3374537"/>
                </a:cubicBezTo>
                <a:cubicBezTo>
                  <a:pt x="742478" y="3374537"/>
                  <a:pt x="740818" y="3372878"/>
                  <a:pt x="740818" y="3370831"/>
                </a:cubicBezTo>
                <a:cubicBezTo>
                  <a:pt x="740818" y="3368785"/>
                  <a:pt x="742478" y="3367126"/>
                  <a:pt x="744524" y="3367126"/>
                </a:cubicBezTo>
                <a:close/>
                <a:moveTo>
                  <a:pt x="5676804" y="3363248"/>
                </a:moveTo>
                <a:cubicBezTo>
                  <a:pt x="5681004" y="3363248"/>
                  <a:pt x="5684408" y="3366653"/>
                  <a:pt x="5684408" y="3370852"/>
                </a:cubicBezTo>
                <a:cubicBezTo>
                  <a:pt x="5684408" y="3375052"/>
                  <a:pt x="5681004" y="3378456"/>
                  <a:pt x="5676804" y="3378456"/>
                </a:cubicBezTo>
                <a:cubicBezTo>
                  <a:pt x="5672604" y="3378456"/>
                  <a:pt x="5669200" y="3375052"/>
                  <a:pt x="5669200" y="3370852"/>
                </a:cubicBezTo>
                <a:cubicBezTo>
                  <a:pt x="5669200" y="3366653"/>
                  <a:pt x="5672604" y="3363248"/>
                  <a:pt x="5676804" y="3363248"/>
                </a:cubicBezTo>
                <a:close/>
                <a:moveTo>
                  <a:pt x="643126" y="3363248"/>
                </a:moveTo>
                <a:cubicBezTo>
                  <a:pt x="647326" y="3363248"/>
                  <a:pt x="650731" y="3366653"/>
                  <a:pt x="650731" y="3370852"/>
                </a:cubicBezTo>
                <a:cubicBezTo>
                  <a:pt x="650731" y="3375052"/>
                  <a:pt x="647326" y="3378456"/>
                  <a:pt x="643126" y="3378456"/>
                </a:cubicBezTo>
                <a:cubicBezTo>
                  <a:pt x="638927" y="3378456"/>
                  <a:pt x="635523" y="3375052"/>
                  <a:pt x="635523" y="3370852"/>
                </a:cubicBezTo>
                <a:cubicBezTo>
                  <a:pt x="635523" y="3366653"/>
                  <a:pt x="638927" y="3363248"/>
                  <a:pt x="643126" y="3363248"/>
                </a:cubicBezTo>
                <a:close/>
                <a:moveTo>
                  <a:pt x="5778173" y="3359595"/>
                </a:moveTo>
                <a:cubicBezTo>
                  <a:pt x="5784400" y="3359595"/>
                  <a:pt x="5789449" y="3364643"/>
                  <a:pt x="5789449" y="3370871"/>
                </a:cubicBezTo>
                <a:cubicBezTo>
                  <a:pt x="5789449" y="3377099"/>
                  <a:pt x="5784400" y="3382147"/>
                  <a:pt x="5778173" y="3382147"/>
                </a:cubicBezTo>
                <a:cubicBezTo>
                  <a:pt x="5771945" y="3382147"/>
                  <a:pt x="5766897" y="3377099"/>
                  <a:pt x="5766897" y="3370871"/>
                </a:cubicBezTo>
                <a:cubicBezTo>
                  <a:pt x="5766897" y="3364643"/>
                  <a:pt x="5771945" y="3359595"/>
                  <a:pt x="5778173" y="3359595"/>
                </a:cubicBezTo>
                <a:close/>
                <a:moveTo>
                  <a:pt x="541759" y="3359595"/>
                </a:moveTo>
                <a:cubicBezTo>
                  <a:pt x="547985" y="3359595"/>
                  <a:pt x="553035" y="3364643"/>
                  <a:pt x="553035" y="3370871"/>
                </a:cubicBezTo>
                <a:cubicBezTo>
                  <a:pt x="553035" y="3377099"/>
                  <a:pt x="547985" y="3382147"/>
                  <a:pt x="541759" y="3382147"/>
                </a:cubicBezTo>
                <a:cubicBezTo>
                  <a:pt x="535531" y="3382147"/>
                  <a:pt x="530484" y="3377099"/>
                  <a:pt x="530484" y="3370871"/>
                </a:cubicBezTo>
                <a:cubicBezTo>
                  <a:pt x="530484" y="3364643"/>
                  <a:pt x="535531" y="3359595"/>
                  <a:pt x="541759" y="3359595"/>
                </a:cubicBezTo>
                <a:close/>
                <a:moveTo>
                  <a:pt x="5879516" y="3355668"/>
                </a:moveTo>
                <a:cubicBezTo>
                  <a:pt x="5887921" y="3355668"/>
                  <a:pt x="5894735" y="3362482"/>
                  <a:pt x="5894735" y="3370888"/>
                </a:cubicBezTo>
                <a:cubicBezTo>
                  <a:pt x="5894735" y="3379293"/>
                  <a:pt x="5887921" y="3386107"/>
                  <a:pt x="5879516" y="3386107"/>
                </a:cubicBezTo>
                <a:cubicBezTo>
                  <a:pt x="5871110" y="3386107"/>
                  <a:pt x="5864296" y="3379293"/>
                  <a:pt x="5864296" y="3370888"/>
                </a:cubicBezTo>
                <a:cubicBezTo>
                  <a:pt x="5864296" y="3362482"/>
                  <a:pt x="5871110" y="3355668"/>
                  <a:pt x="5879516" y="3355668"/>
                </a:cubicBezTo>
                <a:close/>
                <a:moveTo>
                  <a:pt x="440418" y="3355668"/>
                </a:moveTo>
                <a:cubicBezTo>
                  <a:pt x="448821" y="3355668"/>
                  <a:pt x="455637" y="3362482"/>
                  <a:pt x="455637" y="3370888"/>
                </a:cubicBezTo>
                <a:cubicBezTo>
                  <a:pt x="455637" y="3379293"/>
                  <a:pt x="448821" y="3386107"/>
                  <a:pt x="440418" y="3386107"/>
                </a:cubicBezTo>
                <a:cubicBezTo>
                  <a:pt x="432010" y="3386107"/>
                  <a:pt x="425197" y="3379293"/>
                  <a:pt x="425197" y="3370888"/>
                </a:cubicBezTo>
                <a:cubicBezTo>
                  <a:pt x="425197" y="3362482"/>
                  <a:pt x="432010" y="3355668"/>
                  <a:pt x="440418" y="3355668"/>
                </a:cubicBezTo>
                <a:close/>
                <a:moveTo>
                  <a:pt x="5980836" y="3352475"/>
                </a:moveTo>
                <a:cubicBezTo>
                  <a:pt x="5991014" y="3352475"/>
                  <a:pt x="5999264" y="3360725"/>
                  <a:pt x="5999264" y="3370902"/>
                </a:cubicBezTo>
                <a:cubicBezTo>
                  <a:pt x="5999264" y="3381079"/>
                  <a:pt x="5991014" y="3389330"/>
                  <a:pt x="5980836" y="3389330"/>
                </a:cubicBezTo>
                <a:cubicBezTo>
                  <a:pt x="5970659" y="3389330"/>
                  <a:pt x="5962409" y="3381079"/>
                  <a:pt x="5962409" y="3370902"/>
                </a:cubicBezTo>
                <a:cubicBezTo>
                  <a:pt x="5962409" y="3360725"/>
                  <a:pt x="5970659" y="3352475"/>
                  <a:pt x="5980836" y="3352475"/>
                </a:cubicBezTo>
                <a:close/>
                <a:moveTo>
                  <a:pt x="339095" y="3352475"/>
                </a:moveTo>
                <a:cubicBezTo>
                  <a:pt x="349271" y="3352475"/>
                  <a:pt x="357523" y="3360725"/>
                  <a:pt x="357523" y="3370902"/>
                </a:cubicBezTo>
                <a:cubicBezTo>
                  <a:pt x="357523" y="3381079"/>
                  <a:pt x="349271" y="3389330"/>
                  <a:pt x="339095" y="3389330"/>
                </a:cubicBezTo>
                <a:cubicBezTo>
                  <a:pt x="328918" y="3389330"/>
                  <a:pt x="320668" y="3381079"/>
                  <a:pt x="320668" y="3370902"/>
                </a:cubicBezTo>
                <a:cubicBezTo>
                  <a:pt x="320668" y="3360725"/>
                  <a:pt x="328918" y="3352475"/>
                  <a:pt x="339095" y="3352475"/>
                </a:cubicBezTo>
                <a:close/>
                <a:moveTo>
                  <a:pt x="6082137" y="3349276"/>
                </a:moveTo>
                <a:cubicBezTo>
                  <a:pt x="6094088" y="3349276"/>
                  <a:pt x="6103777" y="3358965"/>
                  <a:pt x="6103777" y="3370916"/>
                </a:cubicBezTo>
                <a:cubicBezTo>
                  <a:pt x="6103777" y="3382867"/>
                  <a:pt x="6094088" y="3392556"/>
                  <a:pt x="6082137" y="3392556"/>
                </a:cubicBezTo>
                <a:cubicBezTo>
                  <a:pt x="6070185" y="3392556"/>
                  <a:pt x="6060497" y="3382867"/>
                  <a:pt x="6060497" y="3370916"/>
                </a:cubicBezTo>
                <a:cubicBezTo>
                  <a:pt x="6060497" y="3358965"/>
                  <a:pt x="6070185" y="3349276"/>
                  <a:pt x="6082137" y="3349276"/>
                </a:cubicBezTo>
                <a:close/>
                <a:moveTo>
                  <a:pt x="237795" y="3349214"/>
                </a:moveTo>
                <a:cubicBezTo>
                  <a:pt x="249780" y="3349214"/>
                  <a:pt x="259498" y="3358930"/>
                  <a:pt x="259498" y="3370916"/>
                </a:cubicBezTo>
                <a:cubicBezTo>
                  <a:pt x="259498" y="3382902"/>
                  <a:pt x="249780" y="3392619"/>
                  <a:pt x="237795" y="3392619"/>
                </a:cubicBezTo>
                <a:cubicBezTo>
                  <a:pt x="225808" y="3392619"/>
                  <a:pt x="216092" y="3382902"/>
                  <a:pt x="216092" y="3370916"/>
                </a:cubicBezTo>
                <a:cubicBezTo>
                  <a:pt x="216092" y="3358930"/>
                  <a:pt x="225808" y="3349214"/>
                  <a:pt x="237795" y="3349214"/>
                </a:cubicBezTo>
                <a:close/>
                <a:moveTo>
                  <a:pt x="6183419" y="3345723"/>
                </a:moveTo>
                <a:cubicBezTo>
                  <a:pt x="6197339" y="3345723"/>
                  <a:pt x="6208624" y="3357008"/>
                  <a:pt x="6208624" y="3370928"/>
                </a:cubicBezTo>
                <a:cubicBezTo>
                  <a:pt x="6208624" y="3384848"/>
                  <a:pt x="6197339" y="3396133"/>
                  <a:pt x="6183419" y="3396133"/>
                </a:cubicBezTo>
                <a:cubicBezTo>
                  <a:pt x="6169499" y="3396133"/>
                  <a:pt x="6158214" y="3384848"/>
                  <a:pt x="6158214" y="3370928"/>
                </a:cubicBezTo>
                <a:cubicBezTo>
                  <a:pt x="6158214" y="3357008"/>
                  <a:pt x="6169499" y="3345723"/>
                  <a:pt x="6183419" y="3345723"/>
                </a:cubicBezTo>
                <a:close/>
                <a:moveTo>
                  <a:pt x="136513" y="3345723"/>
                </a:moveTo>
                <a:cubicBezTo>
                  <a:pt x="150433" y="3345723"/>
                  <a:pt x="161717" y="3357008"/>
                  <a:pt x="161717" y="3370928"/>
                </a:cubicBezTo>
                <a:cubicBezTo>
                  <a:pt x="161717" y="3384848"/>
                  <a:pt x="150433" y="3396133"/>
                  <a:pt x="136513" y="3396133"/>
                </a:cubicBezTo>
                <a:cubicBezTo>
                  <a:pt x="122592" y="3396133"/>
                  <a:pt x="111308" y="3384848"/>
                  <a:pt x="111308" y="3370928"/>
                </a:cubicBezTo>
                <a:cubicBezTo>
                  <a:pt x="111308" y="3357008"/>
                  <a:pt x="122592" y="3345723"/>
                  <a:pt x="136513" y="3345723"/>
                </a:cubicBezTo>
                <a:close/>
                <a:moveTo>
                  <a:pt x="6284684" y="3342777"/>
                </a:moveTo>
                <a:cubicBezTo>
                  <a:pt x="6300237" y="3342777"/>
                  <a:pt x="6312846" y="3355385"/>
                  <a:pt x="6312846" y="3370938"/>
                </a:cubicBezTo>
                <a:cubicBezTo>
                  <a:pt x="6312846" y="3386491"/>
                  <a:pt x="6300237" y="3399100"/>
                  <a:pt x="6284684" y="3399100"/>
                </a:cubicBezTo>
                <a:cubicBezTo>
                  <a:pt x="6269131" y="3399100"/>
                  <a:pt x="6256523" y="3386491"/>
                  <a:pt x="6256523" y="3370938"/>
                </a:cubicBezTo>
                <a:cubicBezTo>
                  <a:pt x="6256523" y="3355385"/>
                  <a:pt x="6269131" y="3342777"/>
                  <a:pt x="6284684" y="3342777"/>
                </a:cubicBezTo>
                <a:close/>
                <a:moveTo>
                  <a:pt x="35246" y="3342777"/>
                </a:moveTo>
                <a:cubicBezTo>
                  <a:pt x="50799" y="3342777"/>
                  <a:pt x="63408" y="3355385"/>
                  <a:pt x="63408" y="3370938"/>
                </a:cubicBezTo>
                <a:cubicBezTo>
                  <a:pt x="63408" y="3386491"/>
                  <a:pt x="50800" y="3399100"/>
                  <a:pt x="35246" y="3399100"/>
                </a:cubicBezTo>
                <a:cubicBezTo>
                  <a:pt x="19693" y="3399100"/>
                  <a:pt x="7085" y="3386491"/>
                  <a:pt x="7085" y="3370938"/>
                </a:cubicBezTo>
                <a:cubicBezTo>
                  <a:pt x="7085" y="3355385"/>
                  <a:pt x="19693" y="3342777"/>
                  <a:pt x="35246" y="3342777"/>
                </a:cubicBezTo>
                <a:close/>
                <a:moveTo>
                  <a:pt x="5582327" y="3261650"/>
                </a:moveTo>
                <a:cubicBezTo>
                  <a:pt x="5584326" y="3261650"/>
                  <a:pt x="5585947" y="3263271"/>
                  <a:pt x="5585947" y="3265270"/>
                </a:cubicBezTo>
                <a:cubicBezTo>
                  <a:pt x="5585947" y="3267269"/>
                  <a:pt x="5584326" y="3268890"/>
                  <a:pt x="5582327" y="3268890"/>
                </a:cubicBezTo>
                <a:cubicBezTo>
                  <a:pt x="5580328" y="3268890"/>
                  <a:pt x="5578707" y="3267269"/>
                  <a:pt x="5578707" y="3265270"/>
                </a:cubicBezTo>
                <a:cubicBezTo>
                  <a:pt x="5578707" y="3263271"/>
                  <a:pt x="5580328" y="3261650"/>
                  <a:pt x="5582327" y="3261650"/>
                </a:cubicBezTo>
                <a:close/>
                <a:moveTo>
                  <a:pt x="737605" y="3261565"/>
                </a:moveTo>
                <a:cubicBezTo>
                  <a:pt x="739652" y="3261565"/>
                  <a:pt x="741311" y="3263224"/>
                  <a:pt x="741311" y="3265270"/>
                </a:cubicBezTo>
                <a:cubicBezTo>
                  <a:pt x="741311" y="3267317"/>
                  <a:pt x="739652" y="3268975"/>
                  <a:pt x="737605" y="3268975"/>
                </a:cubicBezTo>
                <a:cubicBezTo>
                  <a:pt x="735559" y="3268975"/>
                  <a:pt x="733900" y="3267317"/>
                  <a:pt x="733900" y="3265270"/>
                </a:cubicBezTo>
                <a:cubicBezTo>
                  <a:pt x="733900" y="3263224"/>
                  <a:pt x="735559" y="3261565"/>
                  <a:pt x="737605" y="3261565"/>
                </a:cubicBezTo>
                <a:close/>
                <a:moveTo>
                  <a:pt x="5683447" y="3257744"/>
                </a:moveTo>
                <a:cubicBezTo>
                  <a:pt x="5687605" y="3257744"/>
                  <a:pt x="5690976" y="3261115"/>
                  <a:pt x="5690976" y="3265273"/>
                </a:cubicBezTo>
                <a:cubicBezTo>
                  <a:pt x="5690976" y="3269431"/>
                  <a:pt x="5687605" y="3272802"/>
                  <a:pt x="5683447" y="3272802"/>
                </a:cubicBezTo>
                <a:cubicBezTo>
                  <a:pt x="5679289" y="3272802"/>
                  <a:pt x="5675918" y="3269431"/>
                  <a:pt x="5675918" y="3265273"/>
                </a:cubicBezTo>
                <a:cubicBezTo>
                  <a:pt x="5675918" y="3261115"/>
                  <a:pt x="5679289" y="3257744"/>
                  <a:pt x="5683447" y="3257744"/>
                </a:cubicBezTo>
                <a:close/>
                <a:moveTo>
                  <a:pt x="636485" y="3257744"/>
                </a:moveTo>
                <a:cubicBezTo>
                  <a:pt x="640643" y="3257744"/>
                  <a:pt x="644014" y="3261115"/>
                  <a:pt x="644014" y="3265273"/>
                </a:cubicBezTo>
                <a:cubicBezTo>
                  <a:pt x="644014" y="3269431"/>
                  <a:pt x="640643" y="3272802"/>
                  <a:pt x="636485" y="3272802"/>
                </a:cubicBezTo>
                <a:cubicBezTo>
                  <a:pt x="632326" y="3272802"/>
                  <a:pt x="628956" y="3269431"/>
                  <a:pt x="628956" y="3265273"/>
                </a:cubicBezTo>
                <a:cubicBezTo>
                  <a:pt x="628956" y="3261115"/>
                  <a:pt x="632326" y="3257744"/>
                  <a:pt x="636485" y="3257744"/>
                </a:cubicBezTo>
                <a:close/>
                <a:moveTo>
                  <a:pt x="5784560" y="3253999"/>
                </a:moveTo>
                <a:cubicBezTo>
                  <a:pt x="5790787" y="3253999"/>
                  <a:pt x="5795836" y="3259048"/>
                  <a:pt x="5795836" y="3265275"/>
                </a:cubicBezTo>
                <a:cubicBezTo>
                  <a:pt x="5795836" y="3271503"/>
                  <a:pt x="5790787" y="3276551"/>
                  <a:pt x="5784560" y="3276551"/>
                </a:cubicBezTo>
                <a:cubicBezTo>
                  <a:pt x="5778332" y="3276551"/>
                  <a:pt x="5773284" y="3271503"/>
                  <a:pt x="5773284" y="3265275"/>
                </a:cubicBezTo>
                <a:cubicBezTo>
                  <a:pt x="5773284" y="3259048"/>
                  <a:pt x="5778332" y="3253999"/>
                  <a:pt x="5784560" y="3253999"/>
                </a:cubicBezTo>
                <a:close/>
                <a:moveTo>
                  <a:pt x="535372" y="3253929"/>
                </a:moveTo>
                <a:cubicBezTo>
                  <a:pt x="541637" y="3253929"/>
                  <a:pt x="546718" y="3259009"/>
                  <a:pt x="546718" y="3265275"/>
                </a:cubicBezTo>
                <a:cubicBezTo>
                  <a:pt x="546718" y="3271541"/>
                  <a:pt x="541637" y="3276621"/>
                  <a:pt x="535372" y="3276621"/>
                </a:cubicBezTo>
                <a:cubicBezTo>
                  <a:pt x="529106" y="3276621"/>
                  <a:pt x="524025" y="3271541"/>
                  <a:pt x="524025" y="3265275"/>
                </a:cubicBezTo>
                <a:cubicBezTo>
                  <a:pt x="524025" y="3259009"/>
                  <a:pt x="529106" y="3253929"/>
                  <a:pt x="535372" y="3253929"/>
                </a:cubicBezTo>
                <a:close/>
                <a:moveTo>
                  <a:pt x="5885667" y="3250057"/>
                </a:moveTo>
                <a:cubicBezTo>
                  <a:pt x="5894072" y="3250057"/>
                  <a:pt x="5900886" y="3256871"/>
                  <a:pt x="5900886" y="3265277"/>
                </a:cubicBezTo>
                <a:cubicBezTo>
                  <a:pt x="5900886" y="3273682"/>
                  <a:pt x="5894072" y="3280496"/>
                  <a:pt x="5885667" y="3280496"/>
                </a:cubicBezTo>
                <a:cubicBezTo>
                  <a:pt x="5877262" y="3280496"/>
                  <a:pt x="5870447" y="3273682"/>
                  <a:pt x="5870447" y="3265277"/>
                </a:cubicBezTo>
                <a:cubicBezTo>
                  <a:pt x="5870447" y="3256871"/>
                  <a:pt x="5877262" y="3250057"/>
                  <a:pt x="5885667" y="3250057"/>
                </a:cubicBezTo>
                <a:close/>
                <a:moveTo>
                  <a:pt x="434264" y="3250057"/>
                </a:moveTo>
                <a:cubicBezTo>
                  <a:pt x="442670" y="3250057"/>
                  <a:pt x="449484" y="3256871"/>
                  <a:pt x="449484" y="3265277"/>
                </a:cubicBezTo>
                <a:cubicBezTo>
                  <a:pt x="449484" y="3273682"/>
                  <a:pt x="442670" y="3280496"/>
                  <a:pt x="434264" y="3280496"/>
                </a:cubicBezTo>
                <a:cubicBezTo>
                  <a:pt x="425858" y="3280496"/>
                  <a:pt x="419045" y="3273682"/>
                  <a:pt x="419045" y="3265277"/>
                </a:cubicBezTo>
                <a:cubicBezTo>
                  <a:pt x="419045" y="3256871"/>
                  <a:pt x="425858" y="3250057"/>
                  <a:pt x="434264" y="3250057"/>
                </a:cubicBezTo>
                <a:close/>
                <a:moveTo>
                  <a:pt x="5986769" y="3246916"/>
                </a:moveTo>
                <a:cubicBezTo>
                  <a:pt x="5996910" y="3246916"/>
                  <a:pt x="6005131" y="3255138"/>
                  <a:pt x="6005131" y="3265279"/>
                </a:cubicBezTo>
                <a:cubicBezTo>
                  <a:pt x="6005131" y="3275421"/>
                  <a:pt x="5996910" y="3283642"/>
                  <a:pt x="5986769" y="3283642"/>
                </a:cubicBezTo>
                <a:cubicBezTo>
                  <a:pt x="5976627" y="3283642"/>
                  <a:pt x="5968406" y="3275421"/>
                  <a:pt x="5968406" y="3265279"/>
                </a:cubicBezTo>
                <a:cubicBezTo>
                  <a:pt x="5968406" y="3255138"/>
                  <a:pt x="5976627" y="3246916"/>
                  <a:pt x="5986769" y="3246916"/>
                </a:cubicBezTo>
                <a:close/>
                <a:moveTo>
                  <a:pt x="333163" y="3246916"/>
                </a:moveTo>
                <a:cubicBezTo>
                  <a:pt x="343306" y="3246916"/>
                  <a:pt x="351527" y="3255138"/>
                  <a:pt x="351527" y="3265279"/>
                </a:cubicBezTo>
                <a:cubicBezTo>
                  <a:pt x="351527" y="3275421"/>
                  <a:pt x="343306" y="3283642"/>
                  <a:pt x="333163" y="3283642"/>
                </a:cubicBezTo>
                <a:cubicBezTo>
                  <a:pt x="323022" y="3283642"/>
                  <a:pt x="314801" y="3275421"/>
                  <a:pt x="314801" y="3265279"/>
                </a:cubicBezTo>
                <a:cubicBezTo>
                  <a:pt x="314801" y="3255138"/>
                  <a:pt x="323022" y="3246916"/>
                  <a:pt x="333163" y="3246916"/>
                </a:cubicBezTo>
                <a:close/>
                <a:moveTo>
                  <a:pt x="6087864" y="3243641"/>
                </a:moveTo>
                <a:cubicBezTo>
                  <a:pt x="6099816" y="3243641"/>
                  <a:pt x="6109504" y="3253330"/>
                  <a:pt x="6109504" y="3265281"/>
                </a:cubicBezTo>
                <a:cubicBezTo>
                  <a:pt x="6109504" y="3277232"/>
                  <a:pt x="6099816" y="3286921"/>
                  <a:pt x="6087864" y="3286921"/>
                </a:cubicBezTo>
                <a:cubicBezTo>
                  <a:pt x="6075912" y="3286921"/>
                  <a:pt x="6066224" y="3277232"/>
                  <a:pt x="6066224" y="3265281"/>
                </a:cubicBezTo>
                <a:cubicBezTo>
                  <a:pt x="6066224" y="3253330"/>
                  <a:pt x="6075912" y="3243641"/>
                  <a:pt x="6087864" y="3243641"/>
                </a:cubicBezTo>
                <a:close/>
                <a:moveTo>
                  <a:pt x="232068" y="3243578"/>
                </a:moveTo>
                <a:cubicBezTo>
                  <a:pt x="244054" y="3243578"/>
                  <a:pt x="253770" y="3253294"/>
                  <a:pt x="253770" y="3265280"/>
                </a:cubicBezTo>
                <a:cubicBezTo>
                  <a:pt x="253770" y="3277266"/>
                  <a:pt x="244054" y="3286983"/>
                  <a:pt x="232068" y="3286983"/>
                </a:cubicBezTo>
                <a:cubicBezTo>
                  <a:pt x="220082" y="3286983"/>
                  <a:pt x="210365" y="3277266"/>
                  <a:pt x="210365" y="3265280"/>
                </a:cubicBezTo>
                <a:cubicBezTo>
                  <a:pt x="210365" y="3253294"/>
                  <a:pt x="220082" y="3243578"/>
                  <a:pt x="232068" y="3243578"/>
                </a:cubicBezTo>
                <a:close/>
                <a:moveTo>
                  <a:pt x="6188956" y="3240077"/>
                </a:moveTo>
                <a:cubicBezTo>
                  <a:pt x="6202876" y="3240077"/>
                  <a:pt x="6214161" y="3251362"/>
                  <a:pt x="6214161" y="3265282"/>
                </a:cubicBezTo>
                <a:cubicBezTo>
                  <a:pt x="6214161" y="3279202"/>
                  <a:pt x="6202876" y="3290487"/>
                  <a:pt x="6188956" y="3290487"/>
                </a:cubicBezTo>
                <a:cubicBezTo>
                  <a:pt x="6175036" y="3290487"/>
                  <a:pt x="6163751" y="3279202"/>
                  <a:pt x="6163751" y="3265282"/>
                </a:cubicBezTo>
                <a:cubicBezTo>
                  <a:pt x="6163751" y="3251362"/>
                  <a:pt x="6175036" y="3240077"/>
                  <a:pt x="6188956" y="3240077"/>
                </a:cubicBezTo>
                <a:close/>
                <a:moveTo>
                  <a:pt x="130976" y="3240077"/>
                </a:moveTo>
                <a:cubicBezTo>
                  <a:pt x="144896" y="3240077"/>
                  <a:pt x="156180" y="3251362"/>
                  <a:pt x="156180" y="3265282"/>
                </a:cubicBezTo>
                <a:cubicBezTo>
                  <a:pt x="156180" y="3279202"/>
                  <a:pt x="144896" y="3290487"/>
                  <a:pt x="130976" y="3290487"/>
                </a:cubicBezTo>
                <a:cubicBezTo>
                  <a:pt x="117056" y="3290487"/>
                  <a:pt x="105771" y="3279202"/>
                  <a:pt x="105771" y="3265282"/>
                </a:cubicBezTo>
                <a:cubicBezTo>
                  <a:pt x="105771" y="3251362"/>
                  <a:pt x="117056" y="3240077"/>
                  <a:pt x="130976" y="3240077"/>
                </a:cubicBezTo>
                <a:close/>
                <a:moveTo>
                  <a:pt x="6290043" y="3237182"/>
                </a:moveTo>
                <a:cubicBezTo>
                  <a:pt x="6305563" y="3237182"/>
                  <a:pt x="6318145" y="3249764"/>
                  <a:pt x="6318145" y="3265284"/>
                </a:cubicBezTo>
                <a:cubicBezTo>
                  <a:pt x="6318145" y="3280804"/>
                  <a:pt x="6305563" y="3293386"/>
                  <a:pt x="6290043" y="3293386"/>
                </a:cubicBezTo>
                <a:cubicBezTo>
                  <a:pt x="6274523" y="3293386"/>
                  <a:pt x="6261941" y="3280804"/>
                  <a:pt x="6261941" y="3265284"/>
                </a:cubicBezTo>
                <a:cubicBezTo>
                  <a:pt x="6261941" y="3249764"/>
                  <a:pt x="6274523" y="3237182"/>
                  <a:pt x="6290043" y="3237182"/>
                </a:cubicBezTo>
                <a:close/>
                <a:moveTo>
                  <a:pt x="29888" y="3237182"/>
                </a:moveTo>
                <a:cubicBezTo>
                  <a:pt x="45408" y="3237182"/>
                  <a:pt x="57990" y="3249764"/>
                  <a:pt x="57990" y="3265284"/>
                </a:cubicBezTo>
                <a:cubicBezTo>
                  <a:pt x="57990" y="3280804"/>
                  <a:pt x="45408" y="3293386"/>
                  <a:pt x="29888" y="3293386"/>
                </a:cubicBezTo>
                <a:cubicBezTo>
                  <a:pt x="14368" y="3293386"/>
                  <a:pt x="1786" y="3280804"/>
                  <a:pt x="1786" y="3265284"/>
                </a:cubicBezTo>
                <a:cubicBezTo>
                  <a:pt x="1786" y="3249764"/>
                  <a:pt x="14368" y="3237182"/>
                  <a:pt x="29888" y="3237182"/>
                </a:cubicBezTo>
                <a:close/>
                <a:moveTo>
                  <a:pt x="5584634" y="3156339"/>
                </a:moveTo>
                <a:cubicBezTo>
                  <a:pt x="5586388" y="3156339"/>
                  <a:pt x="5587809" y="3157760"/>
                  <a:pt x="5587809" y="3159513"/>
                </a:cubicBezTo>
                <a:cubicBezTo>
                  <a:pt x="5587809" y="3161263"/>
                  <a:pt x="5586388" y="3162684"/>
                  <a:pt x="5584634" y="3162684"/>
                </a:cubicBezTo>
                <a:cubicBezTo>
                  <a:pt x="5582881" y="3162684"/>
                  <a:pt x="5581460" y="3161263"/>
                  <a:pt x="5581460" y="3159513"/>
                </a:cubicBezTo>
                <a:cubicBezTo>
                  <a:pt x="5581460" y="3157760"/>
                  <a:pt x="5582881" y="3156339"/>
                  <a:pt x="5584634" y="3156339"/>
                </a:cubicBezTo>
                <a:close/>
                <a:moveTo>
                  <a:pt x="735298" y="3156339"/>
                </a:moveTo>
                <a:cubicBezTo>
                  <a:pt x="737051" y="3156339"/>
                  <a:pt x="738473" y="3157760"/>
                  <a:pt x="738473" y="3159513"/>
                </a:cubicBezTo>
                <a:cubicBezTo>
                  <a:pt x="738473" y="3161263"/>
                  <a:pt x="737051" y="3162684"/>
                  <a:pt x="735298" y="3162684"/>
                </a:cubicBezTo>
                <a:cubicBezTo>
                  <a:pt x="733543" y="3162684"/>
                  <a:pt x="732123" y="3161263"/>
                  <a:pt x="732123" y="3159513"/>
                </a:cubicBezTo>
                <a:cubicBezTo>
                  <a:pt x="732123" y="3157760"/>
                  <a:pt x="733543" y="3156339"/>
                  <a:pt x="735298" y="3156339"/>
                </a:cubicBezTo>
                <a:close/>
                <a:moveTo>
                  <a:pt x="5685662" y="3151909"/>
                </a:moveTo>
                <a:cubicBezTo>
                  <a:pt x="5689862" y="3151909"/>
                  <a:pt x="5693266" y="3155313"/>
                  <a:pt x="5693266" y="3159513"/>
                </a:cubicBezTo>
                <a:cubicBezTo>
                  <a:pt x="5693266" y="3163708"/>
                  <a:pt x="5689862" y="3167113"/>
                  <a:pt x="5685662" y="3167113"/>
                </a:cubicBezTo>
                <a:cubicBezTo>
                  <a:pt x="5681462" y="3167113"/>
                  <a:pt x="5678058" y="3163708"/>
                  <a:pt x="5678058" y="3159513"/>
                </a:cubicBezTo>
                <a:cubicBezTo>
                  <a:pt x="5678058" y="3155313"/>
                  <a:pt x="5681462" y="3151909"/>
                  <a:pt x="5685662" y="3151909"/>
                </a:cubicBezTo>
                <a:close/>
                <a:moveTo>
                  <a:pt x="634269" y="3151909"/>
                </a:moveTo>
                <a:cubicBezTo>
                  <a:pt x="638468" y="3151909"/>
                  <a:pt x="641872" y="3155313"/>
                  <a:pt x="641872" y="3159513"/>
                </a:cubicBezTo>
                <a:cubicBezTo>
                  <a:pt x="641872" y="3163708"/>
                  <a:pt x="638468" y="3167113"/>
                  <a:pt x="634269" y="3167113"/>
                </a:cubicBezTo>
                <a:cubicBezTo>
                  <a:pt x="630070" y="3167113"/>
                  <a:pt x="626665" y="3163708"/>
                  <a:pt x="626665" y="3159513"/>
                </a:cubicBezTo>
                <a:cubicBezTo>
                  <a:pt x="626665" y="3155313"/>
                  <a:pt x="630070" y="3151909"/>
                  <a:pt x="634269" y="3151909"/>
                </a:cubicBezTo>
                <a:close/>
                <a:moveTo>
                  <a:pt x="5786690" y="3148237"/>
                </a:moveTo>
                <a:cubicBezTo>
                  <a:pt x="5792917" y="3148237"/>
                  <a:pt x="5797966" y="3153286"/>
                  <a:pt x="5797966" y="3159513"/>
                </a:cubicBezTo>
                <a:cubicBezTo>
                  <a:pt x="5797966" y="3165737"/>
                  <a:pt x="5792917" y="3170786"/>
                  <a:pt x="5786690" y="3170786"/>
                </a:cubicBezTo>
                <a:cubicBezTo>
                  <a:pt x="5780462" y="3170786"/>
                  <a:pt x="5775414" y="3165737"/>
                  <a:pt x="5775414" y="3159513"/>
                </a:cubicBezTo>
                <a:cubicBezTo>
                  <a:pt x="5775414" y="3153286"/>
                  <a:pt x="5780462" y="3148237"/>
                  <a:pt x="5786690" y="3148237"/>
                </a:cubicBezTo>
                <a:close/>
                <a:moveTo>
                  <a:pt x="533242" y="3148237"/>
                </a:moveTo>
                <a:cubicBezTo>
                  <a:pt x="539469" y="3148237"/>
                  <a:pt x="544517" y="3153286"/>
                  <a:pt x="544517" y="3159513"/>
                </a:cubicBezTo>
                <a:cubicBezTo>
                  <a:pt x="544517" y="3165737"/>
                  <a:pt x="539469" y="3170786"/>
                  <a:pt x="533242" y="3170786"/>
                </a:cubicBezTo>
                <a:cubicBezTo>
                  <a:pt x="527014" y="3170786"/>
                  <a:pt x="521966" y="3165737"/>
                  <a:pt x="521966" y="3159513"/>
                </a:cubicBezTo>
                <a:cubicBezTo>
                  <a:pt x="521966" y="3153286"/>
                  <a:pt x="527014" y="3148237"/>
                  <a:pt x="533242" y="3148237"/>
                </a:cubicBezTo>
                <a:close/>
                <a:moveTo>
                  <a:pt x="5887718" y="3144362"/>
                </a:moveTo>
                <a:cubicBezTo>
                  <a:pt x="5896087" y="3144362"/>
                  <a:pt x="5902871" y="3151146"/>
                  <a:pt x="5902871" y="3159513"/>
                </a:cubicBezTo>
                <a:cubicBezTo>
                  <a:pt x="5902871" y="3167878"/>
                  <a:pt x="5896087" y="3174662"/>
                  <a:pt x="5887718" y="3174662"/>
                </a:cubicBezTo>
                <a:cubicBezTo>
                  <a:pt x="5879349" y="3174662"/>
                  <a:pt x="5872565" y="3167878"/>
                  <a:pt x="5872565" y="3159513"/>
                </a:cubicBezTo>
                <a:cubicBezTo>
                  <a:pt x="5872565" y="3151146"/>
                  <a:pt x="5879349" y="3144362"/>
                  <a:pt x="5887718" y="3144362"/>
                </a:cubicBezTo>
                <a:close/>
                <a:moveTo>
                  <a:pt x="432214" y="3144294"/>
                </a:moveTo>
                <a:cubicBezTo>
                  <a:pt x="440619" y="3144294"/>
                  <a:pt x="447434" y="3151108"/>
                  <a:pt x="447434" y="3159513"/>
                </a:cubicBezTo>
                <a:cubicBezTo>
                  <a:pt x="447434" y="3167913"/>
                  <a:pt x="440619" y="3174728"/>
                  <a:pt x="432214" y="3174728"/>
                </a:cubicBezTo>
                <a:cubicBezTo>
                  <a:pt x="423808" y="3174728"/>
                  <a:pt x="416994" y="3167913"/>
                  <a:pt x="416994" y="3159513"/>
                </a:cubicBezTo>
                <a:cubicBezTo>
                  <a:pt x="416994" y="3151108"/>
                  <a:pt x="423808" y="3144294"/>
                  <a:pt x="432214" y="3144294"/>
                </a:cubicBezTo>
                <a:close/>
                <a:moveTo>
                  <a:pt x="5988746" y="3141482"/>
                </a:moveTo>
                <a:cubicBezTo>
                  <a:pt x="5998705" y="3141482"/>
                  <a:pt x="6006778" y="3149554"/>
                  <a:pt x="6006778" y="3159513"/>
                </a:cubicBezTo>
                <a:cubicBezTo>
                  <a:pt x="6006778" y="3169467"/>
                  <a:pt x="5998705" y="3177542"/>
                  <a:pt x="5988746" y="3177542"/>
                </a:cubicBezTo>
                <a:cubicBezTo>
                  <a:pt x="5978788" y="3177542"/>
                  <a:pt x="5970714" y="3169467"/>
                  <a:pt x="5970714" y="3159513"/>
                </a:cubicBezTo>
                <a:cubicBezTo>
                  <a:pt x="5970714" y="3149554"/>
                  <a:pt x="5978788" y="3141482"/>
                  <a:pt x="5988746" y="3141482"/>
                </a:cubicBezTo>
                <a:close/>
                <a:moveTo>
                  <a:pt x="331186" y="3141151"/>
                </a:moveTo>
                <a:cubicBezTo>
                  <a:pt x="341328" y="3141151"/>
                  <a:pt x="349550" y="3149373"/>
                  <a:pt x="349550" y="3159513"/>
                </a:cubicBezTo>
                <a:cubicBezTo>
                  <a:pt x="349550" y="3169650"/>
                  <a:pt x="341328" y="3177873"/>
                  <a:pt x="331186" y="3177873"/>
                </a:cubicBezTo>
                <a:cubicBezTo>
                  <a:pt x="321044" y="3177873"/>
                  <a:pt x="312822" y="3169650"/>
                  <a:pt x="312822" y="3159513"/>
                </a:cubicBezTo>
                <a:cubicBezTo>
                  <a:pt x="312822" y="3149373"/>
                  <a:pt x="321044" y="3141151"/>
                  <a:pt x="331186" y="3141151"/>
                </a:cubicBezTo>
                <a:close/>
                <a:moveTo>
                  <a:pt x="6089774" y="3137874"/>
                </a:moveTo>
                <a:cubicBezTo>
                  <a:pt x="6101725" y="3137874"/>
                  <a:pt x="6111414" y="3147564"/>
                  <a:pt x="6111414" y="3159513"/>
                </a:cubicBezTo>
                <a:cubicBezTo>
                  <a:pt x="6111414" y="3171459"/>
                  <a:pt x="6101725" y="3181151"/>
                  <a:pt x="6089774" y="3181151"/>
                </a:cubicBezTo>
                <a:cubicBezTo>
                  <a:pt x="6077822" y="3181151"/>
                  <a:pt x="6068134" y="3171459"/>
                  <a:pt x="6068134" y="3159513"/>
                </a:cubicBezTo>
                <a:cubicBezTo>
                  <a:pt x="6068134" y="3147564"/>
                  <a:pt x="6077822" y="3137874"/>
                  <a:pt x="6089774" y="3137874"/>
                </a:cubicBezTo>
                <a:close/>
                <a:moveTo>
                  <a:pt x="230157" y="3137811"/>
                </a:moveTo>
                <a:cubicBezTo>
                  <a:pt x="242144" y="3137811"/>
                  <a:pt x="251860" y="3147528"/>
                  <a:pt x="251860" y="3159513"/>
                </a:cubicBezTo>
                <a:cubicBezTo>
                  <a:pt x="251860" y="3171493"/>
                  <a:pt x="242144" y="3181213"/>
                  <a:pt x="230157" y="3181213"/>
                </a:cubicBezTo>
                <a:cubicBezTo>
                  <a:pt x="218172" y="3181213"/>
                  <a:pt x="208456" y="3171493"/>
                  <a:pt x="208456" y="3159513"/>
                </a:cubicBezTo>
                <a:cubicBezTo>
                  <a:pt x="208456" y="3147528"/>
                  <a:pt x="218172" y="3137811"/>
                  <a:pt x="230157" y="3137811"/>
                </a:cubicBezTo>
                <a:close/>
                <a:moveTo>
                  <a:pt x="6190802" y="3134310"/>
                </a:moveTo>
                <a:cubicBezTo>
                  <a:pt x="6204722" y="3134310"/>
                  <a:pt x="6216007" y="3145594"/>
                  <a:pt x="6216007" y="3159513"/>
                </a:cubicBezTo>
                <a:cubicBezTo>
                  <a:pt x="6216007" y="3173428"/>
                  <a:pt x="6204722" y="3184715"/>
                  <a:pt x="6190802" y="3184715"/>
                </a:cubicBezTo>
                <a:cubicBezTo>
                  <a:pt x="6176882" y="3184715"/>
                  <a:pt x="6165597" y="3173428"/>
                  <a:pt x="6165597" y="3159513"/>
                </a:cubicBezTo>
                <a:cubicBezTo>
                  <a:pt x="6165597" y="3145594"/>
                  <a:pt x="6176882" y="3134310"/>
                  <a:pt x="6190802" y="3134310"/>
                </a:cubicBezTo>
                <a:close/>
                <a:moveTo>
                  <a:pt x="129129" y="3134306"/>
                </a:moveTo>
                <a:cubicBezTo>
                  <a:pt x="143049" y="3134306"/>
                  <a:pt x="154334" y="3145592"/>
                  <a:pt x="154334" y="3159513"/>
                </a:cubicBezTo>
                <a:cubicBezTo>
                  <a:pt x="154334" y="3173428"/>
                  <a:pt x="143049" y="3184715"/>
                  <a:pt x="129129" y="3184715"/>
                </a:cubicBezTo>
                <a:cubicBezTo>
                  <a:pt x="115209" y="3184715"/>
                  <a:pt x="103924" y="3173428"/>
                  <a:pt x="103924" y="3159513"/>
                </a:cubicBezTo>
                <a:cubicBezTo>
                  <a:pt x="103924" y="3145592"/>
                  <a:pt x="115209" y="3134306"/>
                  <a:pt x="129129" y="3134306"/>
                </a:cubicBezTo>
                <a:close/>
                <a:moveTo>
                  <a:pt x="28101" y="3131408"/>
                </a:moveTo>
                <a:cubicBezTo>
                  <a:pt x="43622" y="3131408"/>
                  <a:pt x="56203" y="3143991"/>
                  <a:pt x="56203" y="3159510"/>
                </a:cubicBezTo>
                <a:cubicBezTo>
                  <a:pt x="56203" y="3175028"/>
                  <a:pt x="43622" y="3187610"/>
                  <a:pt x="28101" y="3187610"/>
                </a:cubicBezTo>
                <a:cubicBezTo>
                  <a:pt x="12581" y="3187610"/>
                  <a:pt x="0" y="3175028"/>
                  <a:pt x="0" y="3159510"/>
                </a:cubicBezTo>
                <a:cubicBezTo>
                  <a:pt x="0" y="3143991"/>
                  <a:pt x="12581" y="3131408"/>
                  <a:pt x="28101" y="3131408"/>
                </a:cubicBezTo>
                <a:close/>
                <a:moveTo>
                  <a:pt x="6291830" y="3131407"/>
                </a:moveTo>
                <a:cubicBezTo>
                  <a:pt x="6307350" y="3131407"/>
                  <a:pt x="6319932" y="3143990"/>
                  <a:pt x="6319932" y="3159510"/>
                </a:cubicBezTo>
                <a:cubicBezTo>
                  <a:pt x="6319932" y="3175028"/>
                  <a:pt x="6307350" y="3187610"/>
                  <a:pt x="6291830" y="3187610"/>
                </a:cubicBezTo>
                <a:cubicBezTo>
                  <a:pt x="6276310" y="3187610"/>
                  <a:pt x="6263728" y="3175028"/>
                  <a:pt x="6263728" y="3159510"/>
                </a:cubicBezTo>
                <a:cubicBezTo>
                  <a:pt x="6263728" y="3143990"/>
                  <a:pt x="6276310" y="3131407"/>
                  <a:pt x="6291830" y="3131407"/>
                </a:cubicBezTo>
                <a:close/>
                <a:moveTo>
                  <a:pt x="5582327" y="3050133"/>
                </a:moveTo>
                <a:cubicBezTo>
                  <a:pt x="5584326" y="3050133"/>
                  <a:pt x="5585947" y="3051754"/>
                  <a:pt x="5585947" y="3053754"/>
                </a:cubicBezTo>
                <a:cubicBezTo>
                  <a:pt x="5585947" y="3055753"/>
                  <a:pt x="5584326" y="3057375"/>
                  <a:pt x="5582327" y="3057375"/>
                </a:cubicBezTo>
                <a:cubicBezTo>
                  <a:pt x="5580328" y="3057375"/>
                  <a:pt x="5578707" y="3055753"/>
                  <a:pt x="5578707" y="3053754"/>
                </a:cubicBezTo>
                <a:cubicBezTo>
                  <a:pt x="5578707" y="3051754"/>
                  <a:pt x="5580328" y="3050133"/>
                  <a:pt x="5582327" y="3050133"/>
                </a:cubicBezTo>
                <a:close/>
                <a:moveTo>
                  <a:pt x="737605" y="3050048"/>
                </a:moveTo>
                <a:cubicBezTo>
                  <a:pt x="739652" y="3050048"/>
                  <a:pt x="741311" y="3051708"/>
                  <a:pt x="741311" y="3053754"/>
                </a:cubicBezTo>
                <a:cubicBezTo>
                  <a:pt x="741311" y="3055799"/>
                  <a:pt x="739652" y="3057460"/>
                  <a:pt x="737605" y="3057460"/>
                </a:cubicBezTo>
                <a:cubicBezTo>
                  <a:pt x="735559" y="3057460"/>
                  <a:pt x="733900" y="3055799"/>
                  <a:pt x="733900" y="3053754"/>
                </a:cubicBezTo>
                <a:cubicBezTo>
                  <a:pt x="733900" y="3051708"/>
                  <a:pt x="735559" y="3050048"/>
                  <a:pt x="737605" y="3050048"/>
                </a:cubicBezTo>
                <a:close/>
                <a:moveTo>
                  <a:pt x="5683447" y="3046223"/>
                </a:moveTo>
                <a:cubicBezTo>
                  <a:pt x="5687605" y="3046223"/>
                  <a:pt x="5690976" y="3049593"/>
                  <a:pt x="5690976" y="3053751"/>
                </a:cubicBezTo>
                <a:cubicBezTo>
                  <a:pt x="5690976" y="3057907"/>
                  <a:pt x="5687605" y="3061281"/>
                  <a:pt x="5683447" y="3061281"/>
                </a:cubicBezTo>
                <a:cubicBezTo>
                  <a:pt x="5679289" y="3061281"/>
                  <a:pt x="5675918" y="3057907"/>
                  <a:pt x="5675918" y="3053751"/>
                </a:cubicBezTo>
                <a:cubicBezTo>
                  <a:pt x="5675918" y="3049593"/>
                  <a:pt x="5679289" y="3046223"/>
                  <a:pt x="5683447" y="3046223"/>
                </a:cubicBezTo>
                <a:close/>
                <a:moveTo>
                  <a:pt x="636485" y="3046223"/>
                </a:moveTo>
                <a:cubicBezTo>
                  <a:pt x="640643" y="3046223"/>
                  <a:pt x="644014" y="3049593"/>
                  <a:pt x="644014" y="3053751"/>
                </a:cubicBezTo>
                <a:cubicBezTo>
                  <a:pt x="644014" y="3057907"/>
                  <a:pt x="640643" y="3061281"/>
                  <a:pt x="636485" y="3061281"/>
                </a:cubicBezTo>
                <a:cubicBezTo>
                  <a:pt x="632326" y="3061281"/>
                  <a:pt x="628956" y="3057907"/>
                  <a:pt x="628956" y="3053751"/>
                </a:cubicBezTo>
                <a:cubicBezTo>
                  <a:pt x="628956" y="3049593"/>
                  <a:pt x="632326" y="3046223"/>
                  <a:pt x="636485" y="3046223"/>
                </a:cubicBezTo>
                <a:close/>
                <a:moveTo>
                  <a:pt x="5784560" y="3042472"/>
                </a:moveTo>
                <a:cubicBezTo>
                  <a:pt x="5790787" y="3042472"/>
                  <a:pt x="5795836" y="3047520"/>
                  <a:pt x="5795836" y="3053750"/>
                </a:cubicBezTo>
                <a:cubicBezTo>
                  <a:pt x="5795836" y="3059975"/>
                  <a:pt x="5790787" y="3065027"/>
                  <a:pt x="5784560" y="3065027"/>
                </a:cubicBezTo>
                <a:cubicBezTo>
                  <a:pt x="5778332" y="3065027"/>
                  <a:pt x="5773284" y="3059975"/>
                  <a:pt x="5773284" y="3053750"/>
                </a:cubicBezTo>
                <a:cubicBezTo>
                  <a:pt x="5773284" y="3047520"/>
                  <a:pt x="5778332" y="3042472"/>
                  <a:pt x="5784560" y="3042472"/>
                </a:cubicBezTo>
                <a:close/>
                <a:moveTo>
                  <a:pt x="535372" y="3042401"/>
                </a:moveTo>
                <a:cubicBezTo>
                  <a:pt x="541637" y="3042401"/>
                  <a:pt x="546718" y="3047483"/>
                  <a:pt x="546718" y="3053750"/>
                </a:cubicBezTo>
                <a:cubicBezTo>
                  <a:pt x="546718" y="3060016"/>
                  <a:pt x="541637" y="3065098"/>
                  <a:pt x="535372" y="3065098"/>
                </a:cubicBezTo>
                <a:cubicBezTo>
                  <a:pt x="529106" y="3065098"/>
                  <a:pt x="524025" y="3060016"/>
                  <a:pt x="524025" y="3053750"/>
                </a:cubicBezTo>
                <a:cubicBezTo>
                  <a:pt x="524025" y="3047483"/>
                  <a:pt x="529106" y="3042401"/>
                  <a:pt x="535372" y="3042401"/>
                </a:cubicBezTo>
                <a:close/>
                <a:moveTo>
                  <a:pt x="5885667" y="3038527"/>
                </a:moveTo>
                <a:cubicBezTo>
                  <a:pt x="5894072" y="3038527"/>
                  <a:pt x="5900886" y="3045340"/>
                  <a:pt x="5900886" y="3053747"/>
                </a:cubicBezTo>
                <a:cubicBezTo>
                  <a:pt x="5900886" y="3062153"/>
                  <a:pt x="5894072" y="3068968"/>
                  <a:pt x="5885667" y="3068968"/>
                </a:cubicBezTo>
                <a:cubicBezTo>
                  <a:pt x="5877262" y="3068968"/>
                  <a:pt x="5870447" y="3062153"/>
                  <a:pt x="5870447" y="3053747"/>
                </a:cubicBezTo>
                <a:cubicBezTo>
                  <a:pt x="5870447" y="3045340"/>
                  <a:pt x="5877262" y="3038527"/>
                  <a:pt x="5885667" y="3038527"/>
                </a:cubicBezTo>
                <a:close/>
                <a:moveTo>
                  <a:pt x="434264" y="3038527"/>
                </a:moveTo>
                <a:cubicBezTo>
                  <a:pt x="442670" y="3038527"/>
                  <a:pt x="449484" y="3045340"/>
                  <a:pt x="449484" y="3053747"/>
                </a:cubicBezTo>
                <a:cubicBezTo>
                  <a:pt x="449484" y="3062153"/>
                  <a:pt x="442670" y="3068968"/>
                  <a:pt x="434264" y="3068968"/>
                </a:cubicBezTo>
                <a:cubicBezTo>
                  <a:pt x="425858" y="3068968"/>
                  <a:pt x="419045" y="3062153"/>
                  <a:pt x="419045" y="3053747"/>
                </a:cubicBezTo>
                <a:cubicBezTo>
                  <a:pt x="419045" y="3045340"/>
                  <a:pt x="425858" y="3038527"/>
                  <a:pt x="434264" y="3038527"/>
                </a:cubicBezTo>
                <a:close/>
                <a:moveTo>
                  <a:pt x="5986769" y="3035382"/>
                </a:moveTo>
                <a:cubicBezTo>
                  <a:pt x="5996910" y="3035382"/>
                  <a:pt x="6005131" y="3043603"/>
                  <a:pt x="6005131" y="3053744"/>
                </a:cubicBezTo>
                <a:cubicBezTo>
                  <a:pt x="6005131" y="3063886"/>
                  <a:pt x="5996910" y="3072108"/>
                  <a:pt x="5986769" y="3072108"/>
                </a:cubicBezTo>
                <a:cubicBezTo>
                  <a:pt x="5976627" y="3072108"/>
                  <a:pt x="5968406" y="3063886"/>
                  <a:pt x="5968406" y="3053744"/>
                </a:cubicBezTo>
                <a:cubicBezTo>
                  <a:pt x="5968406" y="3043603"/>
                  <a:pt x="5976627" y="3035382"/>
                  <a:pt x="5986769" y="3035382"/>
                </a:cubicBezTo>
                <a:close/>
                <a:moveTo>
                  <a:pt x="333163" y="3035382"/>
                </a:moveTo>
                <a:cubicBezTo>
                  <a:pt x="343306" y="3035382"/>
                  <a:pt x="351527" y="3043603"/>
                  <a:pt x="351527" y="3053744"/>
                </a:cubicBezTo>
                <a:cubicBezTo>
                  <a:pt x="351527" y="3063888"/>
                  <a:pt x="343306" y="3072108"/>
                  <a:pt x="333163" y="3072108"/>
                </a:cubicBezTo>
                <a:cubicBezTo>
                  <a:pt x="323022" y="3072108"/>
                  <a:pt x="314801" y="3063888"/>
                  <a:pt x="314801" y="3053744"/>
                </a:cubicBezTo>
                <a:cubicBezTo>
                  <a:pt x="314801" y="3043603"/>
                  <a:pt x="323022" y="3035382"/>
                  <a:pt x="333163" y="3035382"/>
                </a:cubicBezTo>
                <a:close/>
                <a:moveTo>
                  <a:pt x="6087864" y="3032103"/>
                </a:moveTo>
                <a:cubicBezTo>
                  <a:pt x="6099816" y="3032103"/>
                  <a:pt x="6109504" y="3041790"/>
                  <a:pt x="6109504" y="3053743"/>
                </a:cubicBezTo>
                <a:cubicBezTo>
                  <a:pt x="6109504" y="3065693"/>
                  <a:pt x="6099816" y="3075383"/>
                  <a:pt x="6087864" y="3075383"/>
                </a:cubicBezTo>
                <a:cubicBezTo>
                  <a:pt x="6075912" y="3075383"/>
                  <a:pt x="6066224" y="3065693"/>
                  <a:pt x="6066224" y="3053743"/>
                </a:cubicBezTo>
                <a:cubicBezTo>
                  <a:pt x="6066224" y="3041790"/>
                  <a:pt x="6075912" y="3032103"/>
                  <a:pt x="6087864" y="3032103"/>
                </a:cubicBezTo>
                <a:close/>
                <a:moveTo>
                  <a:pt x="232068" y="3032039"/>
                </a:moveTo>
                <a:cubicBezTo>
                  <a:pt x="244054" y="3032039"/>
                  <a:pt x="253770" y="3041757"/>
                  <a:pt x="253770" y="3053743"/>
                </a:cubicBezTo>
                <a:cubicBezTo>
                  <a:pt x="253770" y="3065731"/>
                  <a:pt x="244054" y="3075448"/>
                  <a:pt x="232068" y="3075448"/>
                </a:cubicBezTo>
                <a:cubicBezTo>
                  <a:pt x="220082" y="3075448"/>
                  <a:pt x="210365" y="3065731"/>
                  <a:pt x="210365" y="3053743"/>
                </a:cubicBezTo>
                <a:cubicBezTo>
                  <a:pt x="210365" y="3041757"/>
                  <a:pt x="220082" y="3032039"/>
                  <a:pt x="232068" y="3032039"/>
                </a:cubicBezTo>
                <a:close/>
                <a:moveTo>
                  <a:pt x="6188956" y="3028531"/>
                </a:moveTo>
                <a:cubicBezTo>
                  <a:pt x="6202876" y="3028531"/>
                  <a:pt x="6214161" y="3039816"/>
                  <a:pt x="6214161" y="3053737"/>
                </a:cubicBezTo>
                <a:cubicBezTo>
                  <a:pt x="6214161" y="3067657"/>
                  <a:pt x="6202876" y="3078942"/>
                  <a:pt x="6188956" y="3078942"/>
                </a:cubicBezTo>
                <a:cubicBezTo>
                  <a:pt x="6175036" y="3078942"/>
                  <a:pt x="6163751" y="3067657"/>
                  <a:pt x="6163751" y="3053737"/>
                </a:cubicBezTo>
                <a:cubicBezTo>
                  <a:pt x="6163751" y="3039816"/>
                  <a:pt x="6175036" y="3028531"/>
                  <a:pt x="6188956" y="3028531"/>
                </a:cubicBezTo>
                <a:close/>
                <a:moveTo>
                  <a:pt x="130975" y="3028531"/>
                </a:moveTo>
                <a:cubicBezTo>
                  <a:pt x="144896" y="3028531"/>
                  <a:pt x="156180" y="3039818"/>
                  <a:pt x="156180" y="3053737"/>
                </a:cubicBezTo>
                <a:cubicBezTo>
                  <a:pt x="156180" y="3067660"/>
                  <a:pt x="144896" y="3078944"/>
                  <a:pt x="130975" y="3078944"/>
                </a:cubicBezTo>
                <a:cubicBezTo>
                  <a:pt x="117056" y="3078944"/>
                  <a:pt x="105770" y="3067660"/>
                  <a:pt x="105770" y="3053737"/>
                </a:cubicBezTo>
                <a:cubicBezTo>
                  <a:pt x="105770" y="3039818"/>
                  <a:pt x="117056" y="3028531"/>
                  <a:pt x="130975" y="3028531"/>
                </a:cubicBezTo>
                <a:close/>
                <a:moveTo>
                  <a:pt x="29888" y="3025633"/>
                </a:moveTo>
                <a:cubicBezTo>
                  <a:pt x="45408" y="3025633"/>
                  <a:pt x="57990" y="3038214"/>
                  <a:pt x="57990" y="3053736"/>
                </a:cubicBezTo>
                <a:cubicBezTo>
                  <a:pt x="57990" y="3069256"/>
                  <a:pt x="45408" y="3081838"/>
                  <a:pt x="29888" y="3081838"/>
                </a:cubicBezTo>
                <a:cubicBezTo>
                  <a:pt x="14368" y="3081838"/>
                  <a:pt x="1786" y="3069256"/>
                  <a:pt x="1786" y="3053736"/>
                </a:cubicBezTo>
                <a:cubicBezTo>
                  <a:pt x="1786" y="3038214"/>
                  <a:pt x="14368" y="3025633"/>
                  <a:pt x="29888" y="3025633"/>
                </a:cubicBezTo>
                <a:close/>
                <a:moveTo>
                  <a:pt x="6290043" y="3025631"/>
                </a:moveTo>
                <a:cubicBezTo>
                  <a:pt x="6305563" y="3025631"/>
                  <a:pt x="6318145" y="3038214"/>
                  <a:pt x="6318145" y="3053734"/>
                </a:cubicBezTo>
                <a:cubicBezTo>
                  <a:pt x="6318145" y="3069254"/>
                  <a:pt x="6305563" y="3081836"/>
                  <a:pt x="6290043" y="3081836"/>
                </a:cubicBezTo>
                <a:cubicBezTo>
                  <a:pt x="6274523" y="3081836"/>
                  <a:pt x="6261941" y="3069254"/>
                  <a:pt x="6261941" y="3053734"/>
                </a:cubicBezTo>
                <a:cubicBezTo>
                  <a:pt x="6261941" y="3038214"/>
                  <a:pt x="6274523" y="3025631"/>
                  <a:pt x="6290043" y="3025631"/>
                </a:cubicBezTo>
                <a:close/>
                <a:moveTo>
                  <a:pt x="5575408" y="2944570"/>
                </a:moveTo>
                <a:cubicBezTo>
                  <a:pt x="5577407" y="2944570"/>
                  <a:pt x="5579028" y="2946190"/>
                  <a:pt x="5579028" y="2948188"/>
                </a:cubicBezTo>
                <a:cubicBezTo>
                  <a:pt x="5579028" y="2950186"/>
                  <a:pt x="5577407" y="2951809"/>
                  <a:pt x="5575408" y="2951809"/>
                </a:cubicBezTo>
                <a:cubicBezTo>
                  <a:pt x="5573409" y="2951809"/>
                  <a:pt x="5571788" y="2950186"/>
                  <a:pt x="5571788" y="2948188"/>
                </a:cubicBezTo>
                <a:cubicBezTo>
                  <a:pt x="5571788" y="2946190"/>
                  <a:pt x="5573409" y="2944570"/>
                  <a:pt x="5575408" y="2944570"/>
                </a:cubicBezTo>
                <a:close/>
                <a:moveTo>
                  <a:pt x="744524" y="2944482"/>
                </a:moveTo>
                <a:cubicBezTo>
                  <a:pt x="746571" y="2944482"/>
                  <a:pt x="748230" y="2946141"/>
                  <a:pt x="748230" y="2948188"/>
                </a:cubicBezTo>
                <a:cubicBezTo>
                  <a:pt x="748230" y="2950234"/>
                  <a:pt x="746571" y="2951892"/>
                  <a:pt x="744524" y="2951892"/>
                </a:cubicBezTo>
                <a:cubicBezTo>
                  <a:pt x="742478" y="2951892"/>
                  <a:pt x="740818" y="2950234"/>
                  <a:pt x="740818" y="2948188"/>
                </a:cubicBezTo>
                <a:cubicBezTo>
                  <a:pt x="740818" y="2946141"/>
                  <a:pt x="742478" y="2944482"/>
                  <a:pt x="744524" y="2944482"/>
                </a:cubicBezTo>
                <a:close/>
                <a:moveTo>
                  <a:pt x="5676804" y="2940562"/>
                </a:moveTo>
                <a:cubicBezTo>
                  <a:pt x="5681004" y="2940562"/>
                  <a:pt x="5684408" y="2943967"/>
                  <a:pt x="5684408" y="2948166"/>
                </a:cubicBezTo>
                <a:cubicBezTo>
                  <a:pt x="5684408" y="2952366"/>
                  <a:pt x="5681004" y="2955771"/>
                  <a:pt x="5676804" y="2955771"/>
                </a:cubicBezTo>
                <a:cubicBezTo>
                  <a:pt x="5672604" y="2955771"/>
                  <a:pt x="5669200" y="2952366"/>
                  <a:pt x="5669200" y="2948166"/>
                </a:cubicBezTo>
                <a:cubicBezTo>
                  <a:pt x="5669200" y="2943967"/>
                  <a:pt x="5672604" y="2940562"/>
                  <a:pt x="5676804" y="2940562"/>
                </a:cubicBezTo>
                <a:close/>
                <a:moveTo>
                  <a:pt x="643126" y="2940562"/>
                </a:moveTo>
                <a:cubicBezTo>
                  <a:pt x="647326" y="2940562"/>
                  <a:pt x="650731" y="2943967"/>
                  <a:pt x="650731" y="2948166"/>
                </a:cubicBezTo>
                <a:cubicBezTo>
                  <a:pt x="650731" y="2952366"/>
                  <a:pt x="647326" y="2955771"/>
                  <a:pt x="643126" y="2955771"/>
                </a:cubicBezTo>
                <a:cubicBezTo>
                  <a:pt x="638927" y="2955771"/>
                  <a:pt x="635523" y="2952366"/>
                  <a:pt x="635523" y="2948166"/>
                </a:cubicBezTo>
                <a:cubicBezTo>
                  <a:pt x="635523" y="2943967"/>
                  <a:pt x="638927" y="2940562"/>
                  <a:pt x="643126" y="2940562"/>
                </a:cubicBezTo>
                <a:close/>
                <a:moveTo>
                  <a:pt x="5778173" y="2936873"/>
                </a:moveTo>
                <a:cubicBezTo>
                  <a:pt x="5784400" y="2936873"/>
                  <a:pt x="5789449" y="2941922"/>
                  <a:pt x="5789449" y="2948150"/>
                </a:cubicBezTo>
                <a:cubicBezTo>
                  <a:pt x="5789449" y="2954376"/>
                  <a:pt x="5784400" y="2959423"/>
                  <a:pt x="5778173" y="2959423"/>
                </a:cubicBezTo>
                <a:cubicBezTo>
                  <a:pt x="5771945" y="2959423"/>
                  <a:pt x="5766897" y="2954376"/>
                  <a:pt x="5766897" y="2948150"/>
                </a:cubicBezTo>
                <a:cubicBezTo>
                  <a:pt x="5766897" y="2941922"/>
                  <a:pt x="5771945" y="2936873"/>
                  <a:pt x="5778173" y="2936873"/>
                </a:cubicBezTo>
                <a:close/>
                <a:moveTo>
                  <a:pt x="541759" y="2936873"/>
                </a:moveTo>
                <a:cubicBezTo>
                  <a:pt x="547985" y="2936873"/>
                  <a:pt x="553035" y="2941922"/>
                  <a:pt x="553035" y="2948150"/>
                </a:cubicBezTo>
                <a:cubicBezTo>
                  <a:pt x="553035" y="2954376"/>
                  <a:pt x="547985" y="2959423"/>
                  <a:pt x="541759" y="2959423"/>
                </a:cubicBezTo>
                <a:cubicBezTo>
                  <a:pt x="535531" y="2959423"/>
                  <a:pt x="530484" y="2954376"/>
                  <a:pt x="530484" y="2948150"/>
                </a:cubicBezTo>
                <a:cubicBezTo>
                  <a:pt x="530484" y="2941922"/>
                  <a:pt x="535531" y="2936873"/>
                  <a:pt x="541759" y="2936873"/>
                </a:cubicBezTo>
                <a:close/>
                <a:moveTo>
                  <a:pt x="5879516" y="2932913"/>
                </a:moveTo>
                <a:cubicBezTo>
                  <a:pt x="5887921" y="2932913"/>
                  <a:pt x="5894735" y="2939729"/>
                  <a:pt x="5894735" y="2948133"/>
                </a:cubicBezTo>
                <a:cubicBezTo>
                  <a:pt x="5894735" y="2956537"/>
                  <a:pt x="5887921" y="2963352"/>
                  <a:pt x="5879516" y="2963352"/>
                </a:cubicBezTo>
                <a:cubicBezTo>
                  <a:pt x="5871110" y="2963352"/>
                  <a:pt x="5864296" y="2956537"/>
                  <a:pt x="5864296" y="2948133"/>
                </a:cubicBezTo>
                <a:cubicBezTo>
                  <a:pt x="5864296" y="2939729"/>
                  <a:pt x="5871110" y="2932913"/>
                  <a:pt x="5879516" y="2932913"/>
                </a:cubicBezTo>
                <a:close/>
                <a:moveTo>
                  <a:pt x="440418" y="2932913"/>
                </a:moveTo>
                <a:cubicBezTo>
                  <a:pt x="448821" y="2932913"/>
                  <a:pt x="455637" y="2939729"/>
                  <a:pt x="455637" y="2948133"/>
                </a:cubicBezTo>
                <a:cubicBezTo>
                  <a:pt x="455637" y="2956537"/>
                  <a:pt x="448821" y="2963352"/>
                  <a:pt x="440418" y="2963352"/>
                </a:cubicBezTo>
                <a:cubicBezTo>
                  <a:pt x="432010" y="2963352"/>
                  <a:pt x="425197" y="2956537"/>
                  <a:pt x="425197" y="2948133"/>
                </a:cubicBezTo>
                <a:cubicBezTo>
                  <a:pt x="425197" y="2939729"/>
                  <a:pt x="432010" y="2932913"/>
                  <a:pt x="440418" y="2932913"/>
                </a:cubicBezTo>
                <a:close/>
                <a:moveTo>
                  <a:pt x="5980836" y="2929690"/>
                </a:moveTo>
                <a:cubicBezTo>
                  <a:pt x="5991014" y="2929690"/>
                  <a:pt x="5999264" y="2937939"/>
                  <a:pt x="5999264" y="2948116"/>
                </a:cubicBezTo>
                <a:cubicBezTo>
                  <a:pt x="5999264" y="2958293"/>
                  <a:pt x="5991014" y="2966544"/>
                  <a:pt x="5980836" y="2966544"/>
                </a:cubicBezTo>
                <a:cubicBezTo>
                  <a:pt x="5970659" y="2966544"/>
                  <a:pt x="5962409" y="2958293"/>
                  <a:pt x="5962409" y="2948116"/>
                </a:cubicBezTo>
                <a:cubicBezTo>
                  <a:pt x="5962409" y="2937939"/>
                  <a:pt x="5970659" y="2929690"/>
                  <a:pt x="5980836" y="2929690"/>
                </a:cubicBezTo>
                <a:close/>
                <a:moveTo>
                  <a:pt x="339095" y="2929690"/>
                </a:moveTo>
                <a:cubicBezTo>
                  <a:pt x="349271" y="2929690"/>
                  <a:pt x="357523" y="2937939"/>
                  <a:pt x="357523" y="2948116"/>
                </a:cubicBezTo>
                <a:cubicBezTo>
                  <a:pt x="357523" y="2958293"/>
                  <a:pt x="349271" y="2966544"/>
                  <a:pt x="339095" y="2966544"/>
                </a:cubicBezTo>
                <a:cubicBezTo>
                  <a:pt x="328918" y="2966544"/>
                  <a:pt x="320668" y="2958293"/>
                  <a:pt x="320668" y="2948116"/>
                </a:cubicBezTo>
                <a:cubicBezTo>
                  <a:pt x="320668" y="2937939"/>
                  <a:pt x="328918" y="2929690"/>
                  <a:pt x="339095" y="2929690"/>
                </a:cubicBezTo>
                <a:close/>
                <a:moveTo>
                  <a:pt x="6082137" y="2926463"/>
                </a:moveTo>
                <a:cubicBezTo>
                  <a:pt x="6094088" y="2926463"/>
                  <a:pt x="6103777" y="2936152"/>
                  <a:pt x="6103777" y="2948104"/>
                </a:cubicBezTo>
                <a:cubicBezTo>
                  <a:pt x="6103777" y="2960054"/>
                  <a:pt x="6094088" y="2969743"/>
                  <a:pt x="6082137" y="2969743"/>
                </a:cubicBezTo>
                <a:cubicBezTo>
                  <a:pt x="6070185" y="2969743"/>
                  <a:pt x="6060497" y="2960054"/>
                  <a:pt x="6060497" y="2948104"/>
                </a:cubicBezTo>
                <a:cubicBezTo>
                  <a:pt x="6060497" y="2936152"/>
                  <a:pt x="6070185" y="2926463"/>
                  <a:pt x="6082137" y="2926463"/>
                </a:cubicBezTo>
                <a:close/>
                <a:moveTo>
                  <a:pt x="237795" y="2926401"/>
                </a:moveTo>
                <a:cubicBezTo>
                  <a:pt x="249780" y="2926401"/>
                  <a:pt x="259498" y="2936118"/>
                  <a:pt x="259498" y="2948104"/>
                </a:cubicBezTo>
                <a:cubicBezTo>
                  <a:pt x="259498" y="2960090"/>
                  <a:pt x="249780" y="2969805"/>
                  <a:pt x="237795" y="2969805"/>
                </a:cubicBezTo>
                <a:cubicBezTo>
                  <a:pt x="225809" y="2969805"/>
                  <a:pt x="216093" y="2960090"/>
                  <a:pt x="216093" y="2948104"/>
                </a:cubicBezTo>
                <a:cubicBezTo>
                  <a:pt x="216093" y="2936118"/>
                  <a:pt x="225809" y="2926401"/>
                  <a:pt x="237795" y="2926401"/>
                </a:cubicBezTo>
                <a:close/>
                <a:moveTo>
                  <a:pt x="136513" y="2922886"/>
                </a:moveTo>
                <a:cubicBezTo>
                  <a:pt x="150433" y="2922886"/>
                  <a:pt x="161717" y="2934170"/>
                  <a:pt x="161717" y="2948089"/>
                </a:cubicBezTo>
                <a:cubicBezTo>
                  <a:pt x="161717" y="2962010"/>
                  <a:pt x="150433" y="2973294"/>
                  <a:pt x="136513" y="2973294"/>
                </a:cubicBezTo>
                <a:cubicBezTo>
                  <a:pt x="122592" y="2973294"/>
                  <a:pt x="111308" y="2962010"/>
                  <a:pt x="111308" y="2948089"/>
                </a:cubicBezTo>
                <a:cubicBezTo>
                  <a:pt x="111308" y="2934170"/>
                  <a:pt x="122592" y="2922886"/>
                  <a:pt x="136513" y="2922886"/>
                </a:cubicBezTo>
                <a:close/>
                <a:moveTo>
                  <a:pt x="6183419" y="2922885"/>
                </a:moveTo>
                <a:cubicBezTo>
                  <a:pt x="6197339" y="2922885"/>
                  <a:pt x="6208624" y="2934170"/>
                  <a:pt x="6208624" y="2948089"/>
                </a:cubicBezTo>
                <a:cubicBezTo>
                  <a:pt x="6208624" y="2962009"/>
                  <a:pt x="6197339" y="2973294"/>
                  <a:pt x="6183419" y="2973294"/>
                </a:cubicBezTo>
                <a:cubicBezTo>
                  <a:pt x="6169499" y="2973294"/>
                  <a:pt x="6158214" y="2962009"/>
                  <a:pt x="6158214" y="2948089"/>
                </a:cubicBezTo>
                <a:cubicBezTo>
                  <a:pt x="6158214" y="2934168"/>
                  <a:pt x="6169499" y="2922885"/>
                  <a:pt x="6183419" y="2922885"/>
                </a:cubicBezTo>
                <a:close/>
                <a:moveTo>
                  <a:pt x="6284684" y="2919917"/>
                </a:moveTo>
                <a:cubicBezTo>
                  <a:pt x="6300237" y="2919917"/>
                  <a:pt x="6312846" y="2932524"/>
                  <a:pt x="6312846" y="2948077"/>
                </a:cubicBezTo>
                <a:cubicBezTo>
                  <a:pt x="6312846" y="2963632"/>
                  <a:pt x="6300237" y="2976238"/>
                  <a:pt x="6284684" y="2976238"/>
                </a:cubicBezTo>
                <a:cubicBezTo>
                  <a:pt x="6269131" y="2976238"/>
                  <a:pt x="6256523" y="2963632"/>
                  <a:pt x="6256523" y="2948077"/>
                </a:cubicBezTo>
                <a:cubicBezTo>
                  <a:pt x="6256523" y="2932524"/>
                  <a:pt x="6269131" y="2919917"/>
                  <a:pt x="6284684" y="2919917"/>
                </a:cubicBezTo>
                <a:close/>
                <a:moveTo>
                  <a:pt x="35248" y="2919612"/>
                </a:moveTo>
                <a:cubicBezTo>
                  <a:pt x="50969" y="2919612"/>
                  <a:pt x="63714" y="2932357"/>
                  <a:pt x="63714" y="2948079"/>
                </a:cubicBezTo>
                <a:cubicBezTo>
                  <a:pt x="63714" y="2963801"/>
                  <a:pt x="50969" y="2976545"/>
                  <a:pt x="35248" y="2976545"/>
                </a:cubicBezTo>
                <a:cubicBezTo>
                  <a:pt x="19525" y="2976545"/>
                  <a:pt x="6780" y="2963801"/>
                  <a:pt x="6780" y="2948079"/>
                </a:cubicBezTo>
                <a:cubicBezTo>
                  <a:pt x="6780" y="2932357"/>
                  <a:pt x="19525" y="2919612"/>
                  <a:pt x="35248" y="2919612"/>
                </a:cubicBezTo>
                <a:close/>
                <a:moveTo>
                  <a:pt x="5563891" y="2839331"/>
                </a:moveTo>
                <a:cubicBezTo>
                  <a:pt x="5565937" y="2839331"/>
                  <a:pt x="5567596" y="2840990"/>
                  <a:pt x="5567596" y="2843034"/>
                </a:cubicBezTo>
                <a:cubicBezTo>
                  <a:pt x="5567596" y="2845083"/>
                  <a:pt x="5565937" y="2846740"/>
                  <a:pt x="5563891" y="2846740"/>
                </a:cubicBezTo>
                <a:cubicBezTo>
                  <a:pt x="5561845" y="2846740"/>
                  <a:pt x="5560185" y="2845083"/>
                  <a:pt x="5560185" y="2843034"/>
                </a:cubicBezTo>
                <a:cubicBezTo>
                  <a:pt x="5560185" y="2840990"/>
                  <a:pt x="5561845" y="2839331"/>
                  <a:pt x="5563891" y="2839331"/>
                </a:cubicBezTo>
                <a:close/>
                <a:moveTo>
                  <a:pt x="756040" y="2839331"/>
                </a:moveTo>
                <a:cubicBezTo>
                  <a:pt x="758087" y="2839331"/>
                  <a:pt x="759746" y="2840990"/>
                  <a:pt x="759746" y="2843034"/>
                </a:cubicBezTo>
                <a:cubicBezTo>
                  <a:pt x="759746" y="2845083"/>
                  <a:pt x="758087" y="2846740"/>
                  <a:pt x="756040" y="2846740"/>
                </a:cubicBezTo>
                <a:cubicBezTo>
                  <a:pt x="753993" y="2846740"/>
                  <a:pt x="752335" y="2845083"/>
                  <a:pt x="752335" y="2843034"/>
                </a:cubicBezTo>
                <a:cubicBezTo>
                  <a:pt x="752335" y="2840990"/>
                  <a:pt x="753993" y="2839331"/>
                  <a:pt x="756040" y="2839331"/>
                </a:cubicBezTo>
                <a:close/>
                <a:moveTo>
                  <a:pt x="5665746" y="2835361"/>
                </a:moveTo>
                <a:cubicBezTo>
                  <a:pt x="5669946" y="2835361"/>
                  <a:pt x="5673351" y="2838766"/>
                  <a:pt x="5673351" y="2842966"/>
                </a:cubicBezTo>
                <a:cubicBezTo>
                  <a:pt x="5673351" y="2847164"/>
                  <a:pt x="5669946" y="2850570"/>
                  <a:pt x="5665746" y="2850570"/>
                </a:cubicBezTo>
                <a:cubicBezTo>
                  <a:pt x="5661547" y="2850570"/>
                  <a:pt x="5658142" y="2847164"/>
                  <a:pt x="5658142" y="2842966"/>
                </a:cubicBezTo>
                <a:cubicBezTo>
                  <a:pt x="5658142" y="2838766"/>
                  <a:pt x="5661547" y="2835361"/>
                  <a:pt x="5665746" y="2835361"/>
                </a:cubicBezTo>
                <a:close/>
                <a:moveTo>
                  <a:pt x="654185" y="2835361"/>
                </a:moveTo>
                <a:cubicBezTo>
                  <a:pt x="658385" y="2835361"/>
                  <a:pt x="661789" y="2838766"/>
                  <a:pt x="661789" y="2842966"/>
                </a:cubicBezTo>
                <a:cubicBezTo>
                  <a:pt x="661789" y="2847164"/>
                  <a:pt x="658385" y="2850570"/>
                  <a:pt x="654185" y="2850570"/>
                </a:cubicBezTo>
                <a:cubicBezTo>
                  <a:pt x="649985" y="2850570"/>
                  <a:pt x="646581" y="2847164"/>
                  <a:pt x="646581" y="2842966"/>
                </a:cubicBezTo>
                <a:cubicBezTo>
                  <a:pt x="646581" y="2838766"/>
                  <a:pt x="649985" y="2835361"/>
                  <a:pt x="654185" y="2835361"/>
                </a:cubicBezTo>
                <a:close/>
                <a:moveTo>
                  <a:pt x="5767539" y="2831626"/>
                </a:moveTo>
                <a:cubicBezTo>
                  <a:pt x="5773766" y="2831626"/>
                  <a:pt x="5778815" y="2836673"/>
                  <a:pt x="5778815" y="2842902"/>
                </a:cubicBezTo>
                <a:cubicBezTo>
                  <a:pt x="5778815" y="2849126"/>
                  <a:pt x="5773766" y="2854178"/>
                  <a:pt x="5767539" y="2854178"/>
                </a:cubicBezTo>
                <a:cubicBezTo>
                  <a:pt x="5761311" y="2854178"/>
                  <a:pt x="5756263" y="2849126"/>
                  <a:pt x="5756263" y="2842902"/>
                </a:cubicBezTo>
                <a:cubicBezTo>
                  <a:pt x="5756263" y="2836673"/>
                  <a:pt x="5761311" y="2831626"/>
                  <a:pt x="5767539" y="2831626"/>
                </a:cubicBezTo>
                <a:close/>
                <a:moveTo>
                  <a:pt x="552392" y="2831626"/>
                </a:moveTo>
                <a:cubicBezTo>
                  <a:pt x="558620" y="2831626"/>
                  <a:pt x="563668" y="2836673"/>
                  <a:pt x="563668" y="2842902"/>
                </a:cubicBezTo>
                <a:cubicBezTo>
                  <a:pt x="563668" y="2849126"/>
                  <a:pt x="558620" y="2854178"/>
                  <a:pt x="552392" y="2854178"/>
                </a:cubicBezTo>
                <a:cubicBezTo>
                  <a:pt x="546165" y="2854178"/>
                  <a:pt x="541116" y="2849126"/>
                  <a:pt x="541116" y="2842902"/>
                </a:cubicBezTo>
                <a:cubicBezTo>
                  <a:pt x="541116" y="2836673"/>
                  <a:pt x="546165" y="2831626"/>
                  <a:pt x="552392" y="2831626"/>
                </a:cubicBezTo>
                <a:close/>
                <a:moveTo>
                  <a:pt x="5869275" y="2827625"/>
                </a:moveTo>
                <a:cubicBezTo>
                  <a:pt x="5877680" y="2827625"/>
                  <a:pt x="5884494" y="2834440"/>
                  <a:pt x="5884494" y="2842845"/>
                </a:cubicBezTo>
                <a:cubicBezTo>
                  <a:pt x="5884494" y="2851248"/>
                  <a:pt x="5877680" y="2858064"/>
                  <a:pt x="5869275" y="2858064"/>
                </a:cubicBezTo>
                <a:cubicBezTo>
                  <a:pt x="5860870" y="2858064"/>
                  <a:pt x="5854056" y="2851248"/>
                  <a:pt x="5854056" y="2842845"/>
                </a:cubicBezTo>
                <a:cubicBezTo>
                  <a:pt x="5854056" y="2834440"/>
                  <a:pt x="5860870" y="2827625"/>
                  <a:pt x="5869275" y="2827625"/>
                </a:cubicBezTo>
                <a:close/>
                <a:moveTo>
                  <a:pt x="450658" y="2827625"/>
                </a:moveTo>
                <a:cubicBezTo>
                  <a:pt x="459063" y="2827625"/>
                  <a:pt x="465876" y="2834440"/>
                  <a:pt x="465876" y="2842845"/>
                </a:cubicBezTo>
                <a:cubicBezTo>
                  <a:pt x="465876" y="2851248"/>
                  <a:pt x="459063" y="2858064"/>
                  <a:pt x="450658" y="2858064"/>
                </a:cubicBezTo>
                <a:cubicBezTo>
                  <a:pt x="442252" y="2858064"/>
                  <a:pt x="435438" y="2851248"/>
                  <a:pt x="435438" y="2842845"/>
                </a:cubicBezTo>
                <a:cubicBezTo>
                  <a:pt x="435438" y="2834440"/>
                  <a:pt x="442252" y="2827625"/>
                  <a:pt x="450658" y="2827625"/>
                </a:cubicBezTo>
                <a:close/>
                <a:moveTo>
                  <a:pt x="5970959" y="2824367"/>
                </a:moveTo>
                <a:cubicBezTo>
                  <a:pt x="5981136" y="2824367"/>
                  <a:pt x="5989386" y="2832616"/>
                  <a:pt x="5989386" y="2842794"/>
                </a:cubicBezTo>
                <a:cubicBezTo>
                  <a:pt x="5989386" y="2852970"/>
                  <a:pt x="5981136" y="2861220"/>
                  <a:pt x="5970959" y="2861220"/>
                </a:cubicBezTo>
                <a:cubicBezTo>
                  <a:pt x="5960782" y="2861220"/>
                  <a:pt x="5952532" y="2852973"/>
                  <a:pt x="5952532" y="2842794"/>
                </a:cubicBezTo>
                <a:cubicBezTo>
                  <a:pt x="5952532" y="2832616"/>
                  <a:pt x="5960782" y="2824367"/>
                  <a:pt x="5970959" y="2824367"/>
                </a:cubicBezTo>
                <a:close/>
                <a:moveTo>
                  <a:pt x="348971" y="2824367"/>
                </a:moveTo>
                <a:cubicBezTo>
                  <a:pt x="359149" y="2824367"/>
                  <a:pt x="367400" y="2832616"/>
                  <a:pt x="367400" y="2842797"/>
                </a:cubicBezTo>
                <a:cubicBezTo>
                  <a:pt x="367400" y="2852970"/>
                  <a:pt x="359149" y="2861220"/>
                  <a:pt x="348971" y="2861220"/>
                </a:cubicBezTo>
                <a:cubicBezTo>
                  <a:pt x="338795" y="2861220"/>
                  <a:pt x="330544" y="2852973"/>
                  <a:pt x="330544" y="2842797"/>
                </a:cubicBezTo>
                <a:cubicBezTo>
                  <a:pt x="330544" y="2832616"/>
                  <a:pt x="338795" y="2824367"/>
                  <a:pt x="348971" y="2824367"/>
                </a:cubicBezTo>
                <a:close/>
                <a:moveTo>
                  <a:pt x="6072599" y="2821108"/>
                </a:moveTo>
                <a:cubicBezTo>
                  <a:pt x="6084551" y="2821108"/>
                  <a:pt x="6094239" y="2830797"/>
                  <a:pt x="6094239" y="2842748"/>
                </a:cubicBezTo>
                <a:cubicBezTo>
                  <a:pt x="6094239" y="2854700"/>
                  <a:pt x="6084551" y="2864388"/>
                  <a:pt x="6072599" y="2864388"/>
                </a:cubicBezTo>
                <a:cubicBezTo>
                  <a:pt x="6060647" y="2864388"/>
                  <a:pt x="6050959" y="2854700"/>
                  <a:pt x="6050959" y="2842748"/>
                </a:cubicBezTo>
                <a:cubicBezTo>
                  <a:pt x="6050959" y="2830797"/>
                  <a:pt x="6060647" y="2821108"/>
                  <a:pt x="6072599" y="2821108"/>
                </a:cubicBezTo>
                <a:close/>
                <a:moveTo>
                  <a:pt x="247331" y="2821048"/>
                </a:moveTo>
                <a:cubicBezTo>
                  <a:pt x="259318" y="2821048"/>
                  <a:pt x="269035" y="2830764"/>
                  <a:pt x="269035" y="2842748"/>
                </a:cubicBezTo>
                <a:cubicBezTo>
                  <a:pt x="269035" y="2854735"/>
                  <a:pt x="259318" y="2864452"/>
                  <a:pt x="247331" y="2864452"/>
                </a:cubicBezTo>
                <a:cubicBezTo>
                  <a:pt x="235347" y="2864452"/>
                  <a:pt x="225630" y="2854735"/>
                  <a:pt x="225630" y="2842748"/>
                </a:cubicBezTo>
                <a:cubicBezTo>
                  <a:pt x="225630" y="2830764"/>
                  <a:pt x="235347" y="2821048"/>
                  <a:pt x="247331" y="2821048"/>
                </a:cubicBezTo>
                <a:close/>
                <a:moveTo>
                  <a:pt x="145733" y="2817502"/>
                </a:moveTo>
                <a:cubicBezTo>
                  <a:pt x="159652" y="2817502"/>
                  <a:pt x="170938" y="2828785"/>
                  <a:pt x="170938" y="2842706"/>
                </a:cubicBezTo>
                <a:cubicBezTo>
                  <a:pt x="170938" y="2856626"/>
                  <a:pt x="159652" y="2867910"/>
                  <a:pt x="145733" y="2867910"/>
                </a:cubicBezTo>
                <a:cubicBezTo>
                  <a:pt x="131812" y="2867910"/>
                  <a:pt x="120527" y="2856626"/>
                  <a:pt x="120527" y="2842706"/>
                </a:cubicBezTo>
                <a:cubicBezTo>
                  <a:pt x="120527" y="2828785"/>
                  <a:pt x="131812" y="2817502"/>
                  <a:pt x="145733" y="2817502"/>
                </a:cubicBezTo>
                <a:close/>
                <a:moveTo>
                  <a:pt x="6174199" y="2817500"/>
                </a:moveTo>
                <a:cubicBezTo>
                  <a:pt x="6188119" y="2817500"/>
                  <a:pt x="6199404" y="2828784"/>
                  <a:pt x="6199404" y="2842705"/>
                </a:cubicBezTo>
                <a:cubicBezTo>
                  <a:pt x="6199404" y="2856624"/>
                  <a:pt x="6188119" y="2867909"/>
                  <a:pt x="6174199" y="2867909"/>
                </a:cubicBezTo>
                <a:cubicBezTo>
                  <a:pt x="6160279" y="2867909"/>
                  <a:pt x="6148994" y="2856624"/>
                  <a:pt x="6148994" y="2842705"/>
                </a:cubicBezTo>
                <a:cubicBezTo>
                  <a:pt x="6148994" y="2828784"/>
                  <a:pt x="6160279" y="2817500"/>
                  <a:pt x="6174199" y="2817500"/>
                </a:cubicBezTo>
                <a:close/>
                <a:moveTo>
                  <a:pt x="44169" y="2814045"/>
                </a:moveTo>
                <a:cubicBezTo>
                  <a:pt x="59978" y="2814045"/>
                  <a:pt x="72793" y="2826860"/>
                  <a:pt x="72793" y="2842666"/>
                </a:cubicBezTo>
                <a:cubicBezTo>
                  <a:pt x="72793" y="2858475"/>
                  <a:pt x="59978" y="2871291"/>
                  <a:pt x="44169" y="2871291"/>
                </a:cubicBezTo>
                <a:cubicBezTo>
                  <a:pt x="28361" y="2871291"/>
                  <a:pt x="15547" y="2858474"/>
                  <a:pt x="15547" y="2842666"/>
                </a:cubicBezTo>
                <a:cubicBezTo>
                  <a:pt x="15547" y="2826860"/>
                  <a:pt x="28361" y="2814045"/>
                  <a:pt x="44169" y="2814045"/>
                </a:cubicBezTo>
                <a:close/>
                <a:moveTo>
                  <a:pt x="6275761" y="2814042"/>
                </a:moveTo>
                <a:cubicBezTo>
                  <a:pt x="6291570" y="2814042"/>
                  <a:pt x="6304385" y="2826856"/>
                  <a:pt x="6304385" y="2842665"/>
                </a:cubicBezTo>
                <a:cubicBezTo>
                  <a:pt x="6304385" y="2858473"/>
                  <a:pt x="6291570" y="2871289"/>
                  <a:pt x="6275761" y="2871289"/>
                </a:cubicBezTo>
                <a:cubicBezTo>
                  <a:pt x="6259953" y="2871289"/>
                  <a:pt x="6247138" y="2858473"/>
                  <a:pt x="6247138" y="2842665"/>
                </a:cubicBezTo>
                <a:cubicBezTo>
                  <a:pt x="6247138" y="2826856"/>
                  <a:pt x="6259953" y="2814042"/>
                  <a:pt x="6275761" y="2814042"/>
                </a:cubicBezTo>
                <a:close/>
                <a:moveTo>
                  <a:pt x="5547798" y="2734861"/>
                </a:moveTo>
                <a:cubicBezTo>
                  <a:pt x="5549797" y="2734861"/>
                  <a:pt x="5551418" y="2736482"/>
                  <a:pt x="5551418" y="2738482"/>
                </a:cubicBezTo>
                <a:cubicBezTo>
                  <a:pt x="5551418" y="2740483"/>
                  <a:pt x="5549797" y="2742102"/>
                  <a:pt x="5547798" y="2742102"/>
                </a:cubicBezTo>
                <a:cubicBezTo>
                  <a:pt x="5545798" y="2742102"/>
                  <a:pt x="5544178" y="2740483"/>
                  <a:pt x="5544178" y="2738482"/>
                </a:cubicBezTo>
                <a:cubicBezTo>
                  <a:pt x="5544178" y="2736482"/>
                  <a:pt x="5545798" y="2734861"/>
                  <a:pt x="5547798" y="2734861"/>
                </a:cubicBezTo>
                <a:close/>
                <a:moveTo>
                  <a:pt x="772133" y="2734775"/>
                </a:moveTo>
                <a:cubicBezTo>
                  <a:pt x="774180" y="2734775"/>
                  <a:pt x="775838" y="2736435"/>
                  <a:pt x="775838" y="2738482"/>
                </a:cubicBezTo>
                <a:cubicBezTo>
                  <a:pt x="775838" y="2740529"/>
                  <a:pt x="774180" y="2742188"/>
                  <a:pt x="772133" y="2742188"/>
                </a:cubicBezTo>
                <a:cubicBezTo>
                  <a:pt x="770087" y="2742188"/>
                  <a:pt x="768428" y="2740529"/>
                  <a:pt x="768428" y="2738482"/>
                </a:cubicBezTo>
                <a:cubicBezTo>
                  <a:pt x="768428" y="2736435"/>
                  <a:pt x="770087" y="2734775"/>
                  <a:pt x="772133" y="2734775"/>
                </a:cubicBezTo>
                <a:close/>
                <a:moveTo>
                  <a:pt x="5650293" y="2730708"/>
                </a:moveTo>
                <a:cubicBezTo>
                  <a:pt x="5654493" y="2730708"/>
                  <a:pt x="5657897" y="2734115"/>
                  <a:pt x="5657897" y="2738313"/>
                </a:cubicBezTo>
                <a:cubicBezTo>
                  <a:pt x="5657897" y="2742512"/>
                  <a:pt x="5654493" y="2745917"/>
                  <a:pt x="5650293" y="2745917"/>
                </a:cubicBezTo>
                <a:cubicBezTo>
                  <a:pt x="5646093" y="2745917"/>
                  <a:pt x="5642689" y="2742512"/>
                  <a:pt x="5642689" y="2738313"/>
                </a:cubicBezTo>
                <a:cubicBezTo>
                  <a:pt x="5642689" y="2734115"/>
                  <a:pt x="5646093" y="2730708"/>
                  <a:pt x="5650293" y="2730708"/>
                </a:cubicBezTo>
                <a:close/>
                <a:moveTo>
                  <a:pt x="669639" y="2730708"/>
                </a:moveTo>
                <a:cubicBezTo>
                  <a:pt x="673839" y="2730708"/>
                  <a:pt x="677243" y="2734115"/>
                  <a:pt x="677243" y="2738313"/>
                </a:cubicBezTo>
                <a:cubicBezTo>
                  <a:pt x="677243" y="2742512"/>
                  <a:pt x="673839" y="2745917"/>
                  <a:pt x="669639" y="2745917"/>
                </a:cubicBezTo>
                <a:cubicBezTo>
                  <a:pt x="665440" y="2745917"/>
                  <a:pt x="662035" y="2742512"/>
                  <a:pt x="662035" y="2738313"/>
                </a:cubicBezTo>
                <a:cubicBezTo>
                  <a:pt x="662035" y="2734115"/>
                  <a:pt x="665440" y="2730708"/>
                  <a:pt x="669639" y="2730708"/>
                </a:cubicBezTo>
                <a:close/>
                <a:moveTo>
                  <a:pt x="5752675" y="2726820"/>
                </a:moveTo>
                <a:cubicBezTo>
                  <a:pt x="5758941" y="2726820"/>
                  <a:pt x="5764021" y="2731900"/>
                  <a:pt x="5764021" y="2738165"/>
                </a:cubicBezTo>
                <a:cubicBezTo>
                  <a:pt x="5764021" y="2744431"/>
                  <a:pt x="5758941" y="2749511"/>
                  <a:pt x="5752675" y="2749511"/>
                </a:cubicBezTo>
                <a:cubicBezTo>
                  <a:pt x="5746409" y="2749511"/>
                  <a:pt x="5741329" y="2744431"/>
                  <a:pt x="5741329" y="2738165"/>
                </a:cubicBezTo>
                <a:cubicBezTo>
                  <a:pt x="5741329" y="2731900"/>
                  <a:pt x="5746409" y="2726820"/>
                  <a:pt x="5752675" y="2726820"/>
                </a:cubicBezTo>
                <a:close/>
                <a:moveTo>
                  <a:pt x="567258" y="2726460"/>
                </a:moveTo>
                <a:cubicBezTo>
                  <a:pt x="573722" y="2726460"/>
                  <a:pt x="578961" y="2731698"/>
                  <a:pt x="578961" y="2738165"/>
                </a:cubicBezTo>
                <a:cubicBezTo>
                  <a:pt x="578961" y="2744628"/>
                  <a:pt x="573722" y="2749869"/>
                  <a:pt x="567258" y="2749869"/>
                </a:cubicBezTo>
                <a:cubicBezTo>
                  <a:pt x="560792" y="2749869"/>
                  <a:pt x="555552" y="2744628"/>
                  <a:pt x="555552" y="2738165"/>
                </a:cubicBezTo>
                <a:cubicBezTo>
                  <a:pt x="555552" y="2731698"/>
                  <a:pt x="560792" y="2726460"/>
                  <a:pt x="567258" y="2726460"/>
                </a:cubicBezTo>
                <a:close/>
                <a:moveTo>
                  <a:pt x="5854957" y="2723220"/>
                </a:moveTo>
                <a:cubicBezTo>
                  <a:pt x="5863137" y="2723220"/>
                  <a:pt x="5869768" y="2729851"/>
                  <a:pt x="5869768" y="2738032"/>
                </a:cubicBezTo>
                <a:cubicBezTo>
                  <a:pt x="5869768" y="2746211"/>
                  <a:pt x="5863137" y="2752845"/>
                  <a:pt x="5854957" y="2752845"/>
                </a:cubicBezTo>
                <a:cubicBezTo>
                  <a:pt x="5846778" y="2752845"/>
                  <a:pt x="5840147" y="2746211"/>
                  <a:pt x="5840147" y="2738032"/>
                </a:cubicBezTo>
                <a:cubicBezTo>
                  <a:pt x="5840147" y="2729851"/>
                  <a:pt x="5846778" y="2723220"/>
                  <a:pt x="5854957" y="2723220"/>
                </a:cubicBezTo>
                <a:close/>
                <a:moveTo>
                  <a:pt x="464975" y="2723220"/>
                </a:moveTo>
                <a:cubicBezTo>
                  <a:pt x="473154" y="2723220"/>
                  <a:pt x="479785" y="2729851"/>
                  <a:pt x="479785" y="2738032"/>
                </a:cubicBezTo>
                <a:cubicBezTo>
                  <a:pt x="479785" y="2746211"/>
                  <a:pt x="473154" y="2752845"/>
                  <a:pt x="464975" y="2752845"/>
                </a:cubicBezTo>
                <a:cubicBezTo>
                  <a:pt x="456794" y="2752845"/>
                  <a:pt x="450163" y="2746211"/>
                  <a:pt x="450163" y="2738032"/>
                </a:cubicBezTo>
                <a:cubicBezTo>
                  <a:pt x="450163" y="2729851"/>
                  <a:pt x="456794" y="2723220"/>
                  <a:pt x="464975" y="2723220"/>
                </a:cubicBezTo>
                <a:close/>
                <a:moveTo>
                  <a:pt x="5957151" y="2719551"/>
                </a:moveTo>
                <a:cubicBezTo>
                  <a:pt x="5967293" y="2719551"/>
                  <a:pt x="5975514" y="2727770"/>
                  <a:pt x="5975514" y="2737913"/>
                </a:cubicBezTo>
                <a:cubicBezTo>
                  <a:pt x="5975514" y="2748057"/>
                  <a:pt x="5967292" y="2756277"/>
                  <a:pt x="5957151" y="2756277"/>
                </a:cubicBezTo>
                <a:cubicBezTo>
                  <a:pt x="5947009" y="2756277"/>
                  <a:pt x="5938788" y="2748057"/>
                  <a:pt x="5938788" y="2737913"/>
                </a:cubicBezTo>
                <a:cubicBezTo>
                  <a:pt x="5938788" y="2727770"/>
                  <a:pt x="5947010" y="2719551"/>
                  <a:pt x="5957151" y="2719551"/>
                </a:cubicBezTo>
                <a:close/>
                <a:moveTo>
                  <a:pt x="362781" y="2719484"/>
                </a:moveTo>
                <a:cubicBezTo>
                  <a:pt x="372958" y="2719484"/>
                  <a:pt x="381209" y="2727736"/>
                  <a:pt x="381209" y="2737913"/>
                </a:cubicBezTo>
                <a:cubicBezTo>
                  <a:pt x="381209" y="2748089"/>
                  <a:pt x="372958" y="2756340"/>
                  <a:pt x="362781" y="2756340"/>
                </a:cubicBezTo>
                <a:cubicBezTo>
                  <a:pt x="352603" y="2756340"/>
                  <a:pt x="344354" y="2748089"/>
                  <a:pt x="344354" y="2737913"/>
                </a:cubicBezTo>
                <a:cubicBezTo>
                  <a:pt x="344354" y="2727736"/>
                  <a:pt x="352603" y="2719484"/>
                  <a:pt x="362781" y="2719484"/>
                </a:cubicBezTo>
                <a:close/>
                <a:moveTo>
                  <a:pt x="6059264" y="2716107"/>
                </a:moveTo>
                <a:cubicBezTo>
                  <a:pt x="6071250" y="2716107"/>
                  <a:pt x="6080967" y="2725818"/>
                  <a:pt x="6080967" y="2737805"/>
                </a:cubicBezTo>
                <a:cubicBezTo>
                  <a:pt x="6080967" y="2749794"/>
                  <a:pt x="6071250" y="2759508"/>
                  <a:pt x="6059264" y="2759508"/>
                </a:cubicBezTo>
                <a:cubicBezTo>
                  <a:pt x="6047279" y="2759508"/>
                  <a:pt x="6037562" y="2749794"/>
                  <a:pt x="6037562" y="2737805"/>
                </a:cubicBezTo>
                <a:cubicBezTo>
                  <a:pt x="6037562" y="2725818"/>
                  <a:pt x="6047279" y="2716107"/>
                  <a:pt x="6059264" y="2716107"/>
                </a:cubicBezTo>
                <a:close/>
                <a:moveTo>
                  <a:pt x="260668" y="2715785"/>
                </a:moveTo>
                <a:cubicBezTo>
                  <a:pt x="272831" y="2715785"/>
                  <a:pt x="282692" y="2725643"/>
                  <a:pt x="282692" y="2737809"/>
                </a:cubicBezTo>
                <a:cubicBezTo>
                  <a:pt x="282692" y="2749967"/>
                  <a:pt x="272831" y="2759830"/>
                  <a:pt x="260668" y="2759830"/>
                </a:cubicBezTo>
                <a:cubicBezTo>
                  <a:pt x="248505" y="2759830"/>
                  <a:pt x="238645" y="2749967"/>
                  <a:pt x="238645" y="2737809"/>
                </a:cubicBezTo>
                <a:cubicBezTo>
                  <a:pt x="238645" y="2725643"/>
                  <a:pt x="248505" y="2715785"/>
                  <a:pt x="260668" y="2715785"/>
                </a:cubicBezTo>
                <a:close/>
                <a:moveTo>
                  <a:pt x="6161306" y="2712498"/>
                </a:moveTo>
                <a:cubicBezTo>
                  <a:pt x="6175226" y="2712498"/>
                  <a:pt x="6186511" y="2723783"/>
                  <a:pt x="6186511" y="2737703"/>
                </a:cubicBezTo>
                <a:cubicBezTo>
                  <a:pt x="6186511" y="2751623"/>
                  <a:pt x="6175226" y="2762908"/>
                  <a:pt x="6161306" y="2762908"/>
                </a:cubicBezTo>
                <a:cubicBezTo>
                  <a:pt x="6147386" y="2762908"/>
                  <a:pt x="6136101" y="2751623"/>
                  <a:pt x="6136101" y="2737703"/>
                </a:cubicBezTo>
                <a:cubicBezTo>
                  <a:pt x="6136101" y="2723783"/>
                  <a:pt x="6147386" y="2712498"/>
                  <a:pt x="6161306" y="2712498"/>
                </a:cubicBezTo>
                <a:close/>
                <a:moveTo>
                  <a:pt x="158626" y="2712498"/>
                </a:moveTo>
                <a:cubicBezTo>
                  <a:pt x="172545" y="2712498"/>
                  <a:pt x="183830" y="2723784"/>
                  <a:pt x="183830" y="2737705"/>
                </a:cubicBezTo>
                <a:cubicBezTo>
                  <a:pt x="183830" y="2751624"/>
                  <a:pt x="172545" y="2762911"/>
                  <a:pt x="158626" y="2762911"/>
                </a:cubicBezTo>
                <a:cubicBezTo>
                  <a:pt x="144705" y="2762911"/>
                  <a:pt x="133420" y="2751624"/>
                  <a:pt x="133420" y="2737705"/>
                </a:cubicBezTo>
                <a:cubicBezTo>
                  <a:pt x="133420" y="2723784"/>
                  <a:pt x="144705" y="2712498"/>
                  <a:pt x="158626" y="2712498"/>
                </a:cubicBezTo>
                <a:close/>
                <a:moveTo>
                  <a:pt x="56649" y="2709299"/>
                </a:moveTo>
                <a:cubicBezTo>
                  <a:pt x="72289" y="2709299"/>
                  <a:pt x="84966" y="2721976"/>
                  <a:pt x="84966" y="2737615"/>
                </a:cubicBezTo>
                <a:cubicBezTo>
                  <a:pt x="84966" y="2753255"/>
                  <a:pt x="72289" y="2765934"/>
                  <a:pt x="56649" y="2765934"/>
                </a:cubicBezTo>
                <a:cubicBezTo>
                  <a:pt x="41009" y="2765934"/>
                  <a:pt x="28331" y="2753255"/>
                  <a:pt x="28331" y="2737615"/>
                </a:cubicBezTo>
                <a:cubicBezTo>
                  <a:pt x="28331" y="2721976"/>
                  <a:pt x="41009" y="2709299"/>
                  <a:pt x="56649" y="2709299"/>
                </a:cubicBezTo>
                <a:close/>
                <a:moveTo>
                  <a:pt x="6263282" y="2709295"/>
                </a:moveTo>
                <a:cubicBezTo>
                  <a:pt x="6278922" y="2709295"/>
                  <a:pt x="6291600" y="2721973"/>
                  <a:pt x="6291600" y="2737613"/>
                </a:cubicBezTo>
                <a:cubicBezTo>
                  <a:pt x="6291600" y="2753253"/>
                  <a:pt x="6278922" y="2765932"/>
                  <a:pt x="6263282" y="2765932"/>
                </a:cubicBezTo>
                <a:cubicBezTo>
                  <a:pt x="6247643" y="2765932"/>
                  <a:pt x="6234965" y="2753253"/>
                  <a:pt x="6234965" y="2737613"/>
                </a:cubicBezTo>
                <a:cubicBezTo>
                  <a:pt x="6234965" y="2721973"/>
                  <a:pt x="6247643" y="2709295"/>
                  <a:pt x="6263282" y="2709295"/>
                </a:cubicBezTo>
                <a:close/>
                <a:moveTo>
                  <a:pt x="5527160" y="2631109"/>
                </a:moveTo>
                <a:cubicBezTo>
                  <a:pt x="5529159" y="2631109"/>
                  <a:pt x="5530780" y="2632730"/>
                  <a:pt x="5530780" y="2634727"/>
                </a:cubicBezTo>
                <a:cubicBezTo>
                  <a:pt x="5530780" y="2636725"/>
                  <a:pt x="5529159" y="2638349"/>
                  <a:pt x="5527160" y="2638349"/>
                </a:cubicBezTo>
                <a:cubicBezTo>
                  <a:pt x="5525160" y="2638349"/>
                  <a:pt x="5523540" y="2636725"/>
                  <a:pt x="5523540" y="2634727"/>
                </a:cubicBezTo>
                <a:cubicBezTo>
                  <a:pt x="5523540" y="2632730"/>
                  <a:pt x="5525160" y="2631109"/>
                  <a:pt x="5527160" y="2631109"/>
                </a:cubicBezTo>
                <a:close/>
                <a:moveTo>
                  <a:pt x="792771" y="2631025"/>
                </a:moveTo>
                <a:cubicBezTo>
                  <a:pt x="794818" y="2631025"/>
                  <a:pt x="796476" y="2632683"/>
                  <a:pt x="796476" y="2634727"/>
                </a:cubicBezTo>
                <a:cubicBezTo>
                  <a:pt x="796476" y="2636775"/>
                  <a:pt x="794818" y="2638437"/>
                  <a:pt x="792771" y="2638437"/>
                </a:cubicBezTo>
                <a:cubicBezTo>
                  <a:pt x="790725" y="2638437"/>
                  <a:pt x="789066" y="2636775"/>
                  <a:pt x="789066" y="2634727"/>
                </a:cubicBezTo>
                <a:cubicBezTo>
                  <a:pt x="789066" y="2632683"/>
                  <a:pt x="790725" y="2631025"/>
                  <a:pt x="792771" y="2631025"/>
                </a:cubicBezTo>
                <a:close/>
                <a:moveTo>
                  <a:pt x="5630470" y="2626796"/>
                </a:moveTo>
                <a:cubicBezTo>
                  <a:pt x="5634670" y="2626796"/>
                  <a:pt x="5638074" y="2630202"/>
                  <a:pt x="5638074" y="2634398"/>
                </a:cubicBezTo>
                <a:cubicBezTo>
                  <a:pt x="5638074" y="2638602"/>
                  <a:pt x="5634670" y="2642004"/>
                  <a:pt x="5630470" y="2642004"/>
                </a:cubicBezTo>
                <a:cubicBezTo>
                  <a:pt x="5626270" y="2642004"/>
                  <a:pt x="5622866" y="2638602"/>
                  <a:pt x="5622866" y="2634398"/>
                </a:cubicBezTo>
                <a:cubicBezTo>
                  <a:pt x="5622866" y="2630202"/>
                  <a:pt x="5626270" y="2626796"/>
                  <a:pt x="5630470" y="2626796"/>
                </a:cubicBezTo>
                <a:close/>
                <a:moveTo>
                  <a:pt x="689462" y="2626796"/>
                </a:moveTo>
                <a:cubicBezTo>
                  <a:pt x="693662" y="2626796"/>
                  <a:pt x="697065" y="2630202"/>
                  <a:pt x="697065" y="2634398"/>
                </a:cubicBezTo>
                <a:cubicBezTo>
                  <a:pt x="697065" y="2638602"/>
                  <a:pt x="693662" y="2642004"/>
                  <a:pt x="689462" y="2642004"/>
                </a:cubicBezTo>
                <a:cubicBezTo>
                  <a:pt x="685263" y="2642004"/>
                  <a:pt x="681857" y="2638602"/>
                  <a:pt x="681857" y="2634398"/>
                </a:cubicBezTo>
                <a:cubicBezTo>
                  <a:pt x="681857" y="2630202"/>
                  <a:pt x="685263" y="2626796"/>
                  <a:pt x="689462" y="2626796"/>
                </a:cubicBezTo>
                <a:close/>
                <a:moveTo>
                  <a:pt x="5733606" y="2622402"/>
                </a:moveTo>
                <a:cubicBezTo>
                  <a:pt x="5740070" y="2622402"/>
                  <a:pt x="5745310" y="2627644"/>
                  <a:pt x="5745310" y="2634111"/>
                </a:cubicBezTo>
                <a:cubicBezTo>
                  <a:pt x="5745310" y="2640575"/>
                  <a:pt x="5740070" y="2645816"/>
                  <a:pt x="5733606" y="2645816"/>
                </a:cubicBezTo>
                <a:cubicBezTo>
                  <a:pt x="5727142" y="2645816"/>
                  <a:pt x="5721901" y="2640575"/>
                  <a:pt x="5721901" y="2634111"/>
                </a:cubicBezTo>
                <a:cubicBezTo>
                  <a:pt x="5721901" y="2627644"/>
                  <a:pt x="5727142" y="2622402"/>
                  <a:pt x="5733606" y="2622402"/>
                </a:cubicBezTo>
                <a:close/>
                <a:moveTo>
                  <a:pt x="586326" y="2622402"/>
                </a:moveTo>
                <a:cubicBezTo>
                  <a:pt x="592789" y="2622402"/>
                  <a:pt x="598030" y="2627644"/>
                  <a:pt x="598030" y="2634111"/>
                </a:cubicBezTo>
                <a:cubicBezTo>
                  <a:pt x="598030" y="2640575"/>
                  <a:pt x="592789" y="2645816"/>
                  <a:pt x="586326" y="2645816"/>
                </a:cubicBezTo>
                <a:cubicBezTo>
                  <a:pt x="579862" y="2645816"/>
                  <a:pt x="574622" y="2640575"/>
                  <a:pt x="574622" y="2634111"/>
                </a:cubicBezTo>
                <a:cubicBezTo>
                  <a:pt x="574622" y="2627644"/>
                  <a:pt x="579862" y="2622402"/>
                  <a:pt x="586326" y="2622402"/>
                </a:cubicBezTo>
                <a:close/>
                <a:moveTo>
                  <a:pt x="5836588" y="2618630"/>
                </a:moveTo>
                <a:cubicBezTo>
                  <a:pt x="5844993" y="2618630"/>
                  <a:pt x="5851807" y="2625446"/>
                  <a:pt x="5851807" y="2633852"/>
                </a:cubicBezTo>
                <a:cubicBezTo>
                  <a:pt x="5851807" y="2642255"/>
                  <a:pt x="5844993" y="2649071"/>
                  <a:pt x="5836588" y="2649071"/>
                </a:cubicBezTo>
                <a:cubicBezTo>
                  <a:pt x="5828183" y="2649071"/>
                  <a:pt x="5821368" y="2642255"/>
                  <a:pt x="5821368" y="2633852"/>
                </a:cubicBezTo>
                <a:cubicBezTo>
                  <a:pt x="5821368" y="2625446"/>
                  <a:pt x="5828183" y="2618630"/>
                  <a:pt x="5836588" y="2618630"/>
                </a:cubicBezTo>
                <a:close/>
                <a:moveTo>
                  <a:pt x="483345" y="2618630"/>
                </a:moveTo>
                <a:cubicBezTo>
                  <a:pt x="491750" y="2618630"/>
                  <a:pt x="498564" y="2625446"/>
                  <a:pt x="498564" y="2633852"/>
                </a:cubicBezTo>
                <a:cubicBezTo>
                  <a:pt x="498564" y="2642255"/>
                  <a:pt x="491750" y="2649071"/>
                  <a:pt x="483345" y="2649071"/>
                </a:cubicBezTo>
                <a:cubicBezTo>
                  <a:pt x="474940" y="2649071"/>
                  <a:pt x="468125" y="2642255"/>
                  <a:pt x="468125" y="2633852"/>
                </a:cubicBezTo>
                <a:cubicBezTo>
                  <a:pt x="468125" y="2625446"/>
                  <a:pt x="474940" y="2618630"/>
                  <a:pt x="483345" y="2618630"/>
                </a:cubicBezTo>
                <a:close/>
                <a:moveTo>
                  <a:pt x="380501" y="2615258"/>
                </a:moveTo>
                <a:cubicBezTo>
                  <a:pt x="390644" y="2615258"/>
                  <a:pt x="398865" y="2623476"/>
                  <a:pt x="398865" y="2633619"/>
                </a:cubicBezTo>
                <a:cubicBezTo>
                  <a:pt x="398865" y="2643761"/>
                  <a:pt x="390644" y="2651982"/>
                  <a:pt x="380501" y="2651982"/>
                </a:cubicBezTo>
                <a:cubicBezTo>
                  <a:pt x="370359" y="2651982"/>
                  <a:pt x="362138" y="2643761"/>
                  <a:pt x="362138" y="2633619"/>
                </a:cubicBezTo>
                <a:cubicBezTo>
                  <a:pt x="362138" y="2623476"/>
                  <a:pt x="370359" y="2615258"/>
                  <a:pt x="380501" y="2615258"/>
                </a:cubicBezTo>
                <a:close/>
                <a:moveTo>
                  <a:pt x="5939430" y="2615255"/>
                </a:moveTo>
                <a:cubicBezTo>
                  <a:pt x="5949572" y="2615255"/>
                  <a:pt x="5957793" y="2623476"/>
                  <a:pt x="5957793" y="2633619"/>
                </a:cubicBezTo>
                <a:cubicBezTo>
                  <a:pt x="5957793" y="2643761"/>
                  <a:pt x="5949572" y="2651982"/>
                  <a:pt x="5939430" y="2651982"/>
                </a:cubicBezTo>
                <a:cubicBezTo>
                  <a:pt x="5929288" y="2651982"/>
                  <a:pt x="5921067" y="2643761"/>
                  <a:pt x="5921067" y="2633619"/>
                </a:cubicBezTo>
                <a:cubicBezTo>
                  <a:pt x="5921067" y="2623476"/>
                  <a:pt x="5929289" y="2615255"/>
                  <a:pt x="5939430" y="2615255"/>
                </a:cubicBezTo>
                <a:close/>
                <a:moveTo>
                  <a:pt x="6042149" y="2611710"/>
                </a:moveTo>
                <a:cubicBezTo>
                  <a:pt x="6054135" y="2611710"/>
                  <a:pt x="6063851" y="2621424"/>
                  <a:pt x="6063851" y="2633411"/>
                </a:cubicBezTo>
                <a:cubicBezTo>
                  <a:pt x="6063851" y="2645397"/>
                  <a:pt x="6054135" y="2655108"/>
                  <a:pt x="6042149" y="2655108"/>
                </a:cubicBezTo>
                <a:cubicBezTo>
                  <a:pt x="6030163" y="2655108"/>
                  <a:pt x="6020447" y="2645397"/>
                  <a:pt x="6020447" y="2633411"/>
                </a:cubicBezTo>
                <a:cubicBezTo>
                  <a:pt x="6020447" y="2621424"/>
                  <a:pt x="6030163" y="2611710"/>
                  <a:pt x="6042149" y="2611710"/>
                </a:cubicBezTo>
                <a:close/>
                <a:moveTo>
                  <a:pt x="277782" y="2611710"/>
                </a:moveTo>
                <a:cubicBezTo>
                  <a:pt x="289767" y="2611710"/>
                  <a:pt x="299484" y="2621424"/>
                  <a:pt x="299484" y="2633414"/>
                </a:cubicBezTo>
                <a:cubicBezTo>
                  <a:pt x="299484" y="2645397"/>
                  <a:pt x="289767" y="2655111"/>
                  <a:pt x="277782" y="2655111"/>
                </a:cubicBezTo>
                <a:cubicBezTo>
                  <a:pt x="265797" y="2655111"/>
                  <a:pt x="256080" y="2645397"/>
                  <a:pt x="256080" y="2633414"/>
                </a:cubicBezTo>
                <a:cubicBezTo>
                  <a:pt x="256080" y="2621424"/>
                  <a:pt x="265797" y="2611710"/>
                  <a:pt x="277782" y="2611710"/>
                </a:cubicBezTo>
                <a:close/>
                <a:moveTo>
                  <a:pt x="175175" y="2608015"/>
                </a:moveTo>
                <a:cubicBezTo>
                  <a:pt x="189094" y="2608015"/>
                  <a:pt x="200380" y="2619300"/>
                  <a:pt x="200380" y="2633220"/>
                </a:cubicBezTo>
                <a:cubicBezTo>
                  <a:pt x="200380" y="2647138"/>
                  <a:pt x="189094" y="2658424"/>
                  <a:pt x="175175" y="2658424"/>
                </a:cubicBezTo>
                <a:cubicBezTo>
                  <a:pt x="161255" y="2658424"/>
                  <a:pt x="149969" y="2647138"/>
                  <a:pt x="149969" y="2633220"/>
                </a:cubicBezTo>
                <a:cubicBezTo>
                  <a:pt x="149969" y="2619300"/>
                  <a:pt x="161255" y="2608015"/>
                  <a:pt x="175175" y="2608015"/>
                </a:cubicBezTo>
                <a:close/>
                <a:moveTo>
                  <a:pt x="6144757" y="2608010"/>
                </a:moveTo>
                <a:cubicBezTo>
                  <a:pt x="6158677" y="2608010"/>
                  <a:pt x="6169962" y="2619296"/>
                  <a:pt x="6169962" y="2633216"/>
                </a:cubicBezTo>
                <a:cubicBezTo>
                  <a:pt x="6169962" y="2647137"/>
                  <a:pt x="6158677" y="2658420"/>
                  <a:pt x="6144757" y="2658420"/>
                </a:cubicBezTo>
                <a:cubicBezTo>
                  <a:pt x="6130837" y="2658420"/>
                  <a:pt x="6119552" y="2647137"/>
                  <a:pt x="6119552" y="2633216"/>
                </a:cubicBezTo>
                <a:cubicBezTo>
                  <a:pt x="6119552" y="2619296"/>
                  <a:pt x="6130837" y="2608010"/>
                  <a:pt x="6144757" y="2608010"/>
                </a:cubicBezTo>
                <a:close/>
                <a:moveTo>
                  <a:pt x="72668" y="2604207"/>
                </a:moveTo>
                <a:cubicBezTo>
                  <a:pt x="88595" y="2604207"/>
                  <a:pt x="101506" y="2617119"/>
                  <a:pt x="101506" y="2633045"/>
                </a:cubicBezTo>
                <a:cubicBezTo>
                  <a:pt x="101506" y="2648972"/>
                  <a:pt x="88595" y="2661883"/>
                  <a:pt x="72668" y="2661883"/>
                </a:cubicBezTo>
                <a:cubicBezTo>
                  <a:pt x="56741" y="2661883"/>
                  <a:pt x="43830" y="2648972"/>
                  <a:pt x="43830" y="2633045"/>
                </a:cubicBezTo>
                <a:cubicBezTo>
                  <a:pt x="43830" y="2617119"/>
                  <a:pt x="56741" y="2604207"/>
                  <a:pt x="72668" y="2604207"/>
                </a:cubicBezTo>
                <a:close/>
                <a:moveTo>
                  <a:pt x="6247263" y="2604205"/>
                </a:moveTo>
                <a:cubicBezTo>
                  <a:pt x="6263190" y="2604205"/>
                  <a:pt x="6276101" y="2617116"/>
                  <a:pt x="6276101" y="2633044"/>
                </a:cubicBezTo>
                <a:cubicBezTo>
                  <a:pt x="6276101" y="2648969"/>
                  <a:pt x="6263190" y="2661879"/>
                  <a:pt x="6247263" y="2661879"/>
                </a:cubicBezTo>
                <a:cubicBezTo>
                  <a:pt x="6231336" y="2661879"/>
                  <a:pt x="6218425" y="2648969"/>
                  <a:pt x="6218425" y="2633044"/>
                </a:cubicBezTo>
                <a:cubicBezTo>
                  <a:pt x="6218425" y="2617116"/>
                  <a:pt x="6231336" y="2604205"/>
                  <a:pt x="6247263" y="2604205"/>
                </a:cubicBezTo>
                <a:close/>
                <a:moveTo>
                  <a:pt x="5502016" y="2528805"/>
                </a:moveTo>
                <a:cubicBezTo>
                  <a:pt x="5503769" y="2528805"/>
                  <a:pt x="5505191" y="2530220"/>
                  <a:pt x="5505191" y="2531975"/>
                </a:cubicBezTo>
                <a:cubicBezTo>
                  <a:pt x="5505191" y="2533728"/>
                  <a:pt x="5503769" y="2535150"/>
                  <a:pt x="5502016" y="2535150"/>
                </a:cubicBezTo>
                <a:cubicBezTo>
                  <a:pt x="5500262" y="2535150"/>
                  <a:pt x="5498841" y="2533728"/>
                  <a:pt x="5498841" y="2531975"/>
                </a:cubicBezTo>
                <a:cubicBezTo>
                  <a:pt x="5498841" y="2530220"/>
                  <a:pt x="5500262" y="2528805"/>
                  <a:pt x="5502016" y="2528805"/>
                </a:cubicBezTo>
                <a:close/>
                <a:moveTo>
                  <a:pt x="817916" y="2528805"/>
                </a:moveTo>
                <a:cubicBezTo>
                  <a:pt x="819669" y="2528805"/>
                  <a:pt x="821090" y="2530220"/>
                  <a:pt x="821090" y="2531975"/>
                </a:cubicBezTo>
                <a:cubicBezTo>
                  <a:pt x="821090" y="2533728"/>
                  <a:pt x="819669" y="2535150"/>
                  <a:pt x="817916" y="2535150"/>
                </a:cubicBezTo>
                <a:cubicBezTo>
                  <a:pt x="816163" y="2535150"/>
                  <a:pt x="814741" y="2533728"/>
                  <a:pt x="814741" y="2531975"/>
                </a:cubicBezTo>
                <a:cubicBezTo>
                  <a:pt x="814741" y="2530220"/>
                  <a:pt x="816163" y="2528805"/>
                  <a:pt x="817916" y="2528805"/>
                </a:cubicBezTo>
                <a:close/>
                <a:moveTo>
                  <a:pt x="5606313" y="2523880"/>
                </a:moveTo>
                <a:cubicBezTo>
                  <a:pt x="5610472" y="2523880"/>
                  <a:pt x="5613843" y="2527251"/>
                  <a:pt x="5613843" y="2531406"/>
                </a:cubicBezTo>
                <a:cubicBezTo>
                  <a:pt x="5613843" y="2535570"/>
                  <a:pt x="5610472" y="2538941"/>
                  <a:pt x="5606313" y="2538941"/>
                </a:cubicBezTo>
                <a:cubicBezTo>
                  <a:pt x="5602155" y="2538941"/>
                  <a:pt x="5598784" y="2535570"/>
                  <a:pt x="5598784" y="2531406"/>
                </a:cubicBezTo>
                <a:cubicBezTo>
                  <a:pt x="5598784" y="2527251"/>
                  <a:pt x="5602155" y="2523880"/>
                  <a:pt x="5606313" y="2523880"/>
                </a:cubicBezTo>
                <a:close/>
                <a:moveTo>
                  <a:pt x="713619" y="2523880"/>
                </a:moveTo>
                <a:cubicBezTo>
                  <a:pt x="717778" y="2523880"/>
                  <a:pt x="721148" y="2527251"/>
                  <a:pt x="721148" y="2531406"/>
                </a:cubicBezTo>
                <a:cubicBezTo>
                  <a:pt x="721148" y="2535570"/>
                  <a:pt x="717778" y="2538941"/>
                  <a:pt x="713619" y="2538941"/>
                </a:cubicBezTo>
                <a:cubicBezTo>
                  <a:pt x="709461" y="2538941"/>
                  <a:pt x="706090" y="2535570"/>
                  <a:pt x="706090" y="2531406"/>
                </a:cubicBezTo>
                <a:cubicBezTo>
                  <a:pt x="706090" y="2527251"/>
                  <a:pt x="709461" y="2523880"/>
                  <a:pt x="713619" y="2523880"/>
                </a:cubicBezTo>
                <a:close/>
                <a:moveTo>
                  <a:pt x="5710363" y="2519632"/>
                </a:moveTo>
                <a:cubicBezTo>
                  <a:pt x="5716591" y="2519632"/>
                  <a:pt x="5721639" y="2524681"/>
                  <a:pt x="5721639" y="2530910"/>
                </a:cubicBezTo>
                <a:cubicBezTo>
                  <a:pt x="5721639" y="2537137"/>
                  <a:pt x="5716591" y="2542186"/>
                  <a:pt x="5710363" y="2542186"/>
                </a:cubicBezTo>
                <a:cubicBezTo>
                  <a:pt x="5704136" y="2542186"/>
                  <a:pt x="5699087" y="2537137"/>
                  <a:pt x="5699087" y="2530910"/>
                </a:cubicBezTo>
                <a:cubicBezTo>
                  <a:pt x="5699087" y="2524681"/>
                  <a:pt x="5704136" y="2519632"/>
                  <a:pt x="5710363" y="2519632"/>
                </a:cubicBezTo>
                <a:close/>
                <a:moveTo>
                  <a:pt x="609569" y="2519632"/>
                </a:moveTo>
                <a:cubicBezTo>
                  <a:pt x="615795" y="2519632"/>
                  <a:pt x="620844" y="2524681"/>
                  <a:pt x="620844" y="2530910"/>
                </a:cubicBezTo>
                <a:cubicBezTo>
                  <a:pt x="620844" y="2537137"/>
                  <a:pt x="615795" y="2542186"/>
                  <a:pt x="609569" y="2542186"/>
                </a:cubicBezTo>
                <a:cubicBezTo>
                  <a:pt x="603341" y="2542186"/>
                  <a:pt x="598293" y="2537137"/>
                  <a:pt x="598293" y="2530910"/>
                </a:cubicBezTo>
                <a:cubicBezTo>
                  <a:pt x="598293" y="2524681"/>
                  <a:pt x="603341" y="2519632"/>
                  <a:pt x="609569" y="2519632"/>
                </a:cubicBezTo>
                <a:close/>
                <a:moveTo>
                  <a:pt x="5814192" y="2515242"/>
                </a:moveTo>
                <a:cubicBezTo>
                  <a:pt x="5822597" y="2515242"/>
                  <a:pt x="5829412" y="2522055"/>
                  <a:pt x="5829412" y="2530464"/>
                </a:cubicBezTo>
                <a:cubicBezTo>
                  <a:pt x="5829412" y="2538867"/>
                  <a:pt x="5822597" y="2545682"/>
                  <a:pt x="5814192" y="2545682"/>
                </a:cubicBezTo>
                <a:cubicBezTo>
                  <a:pt x="5805787" y="2545682"/>
                  <a:pt x="5798973" y="2538867"/>
                  <a:pt x="5798973" y="2530464"/>
                </a:cubicBezTo>
                <a:cubicBezTo>
                  <a:pt x="5798973" y="2522055"/>
                  <a:pt x="5805787" y="2515242"/>
                  <a:pt x="5814192" y="2515242"/>
                </a:cubicBezTo>
                <a:close/>
                <a:moveTo>
                  <a:pt x="505741" y="2515242"/>
                </a:moveTo>
                <a:cubicBezTo>
                  <a:pt x="514146" y="2515242"/>
                  <a:pt x="520960" y="2522055"/>
                  <a:pt x="520960" y="2530464"/>
                </a:cubicBezTo>
                <a:cubicBezTo>
                  <a:pt x="520960" y="2538867"/>
                  <a:pt x="514146" y="2545682"/>
                  <a:pt x="505741" y="2545682"/>
                </a:cubicBezTo>
                <a:cubicBezTo>
                  <a:pt x="497334" y="2545682"/>
                  <a:pt x="490521" y="2538867"/>
                  <a:pt x="490521" y="2530464"/>
                </a:cubicBezTo>
                <a:cubicBezTo>
                  <a:pt x="490521" y="2522055"/>
                  <a:pt x="497334" y="2515242"/>
                  <a:pt x="505741" y="2515242"/>
                </a:cubicBezTo>
                <a:close/>
                <a:moveTo>
                  <a:pt x="5917822" y="2511633"/>
                </a:moveTo>
                <a:cubicBezTo>
                  <a:pt x="5928000" y="2511633"/>
                  <a:pt x="5936250" y="2519883"/>
                  <a:pt x="5936250" y="2530062"/>
                </a:cubicBezTo>
                <a:cubicBezTo>
                  <a:pt x="5936250" y="2540238"/>
                  <a:pt x="5928000" y="2548489"/>
                  <a:pt x="5917822" y="2548489"/>
                </a:cubicBezTo>
                <a:cubicBezTo>
                  <a:pt x="5907645" y="2548489"/>
                  <a:pt x="5899395" y="2540238"/>
                  <a:pt x="5899395" y="2530062"/>
                </a:cubicBezTo>
                <a:cubicBezTo>
                  <a:pt x="5899395" y="2519883"/>
                  <a:pt x="5907645" y="2511633"/>
                  <a:pt x="5917822" y="2511633"/>
                </a:cubicBezTo>
                <a:close/>
                <a:moveTo>
                  <a:pt x="402109" y="2511633"/>
                </a:moveTo>
                <a:cubicBezTo>
                  <a:pt x="412286" y="2511633"/>
                  <a:pt x="420537" y="2519883"/>
                  <a:pt x="420537" y="2530063"/>
                </a:cubicBezTo>
                <a:cubicBezTo>
                  <a:pt x="420537" y="2540238"/>
                  <a:pt x="412286" y="2548489"/>
                  <a:pt x="402109" y="2548489"/>
                </a:cubicBezTo>
                <a:cubicBezTo>
                  <a:pt x="391932" y="2548489"/>
                  <a:pt x="383682" y="2540238"/>
                  <a:pt x="383682" y="2530063"/>
                </a:cubicBezTo>
                <a:cubicBezTo>
                  <a:pt x="383682" y="2519883"/>
                  <a:pt x="391932" y="2511633"/>
                  <a:pt x="402109" y="2511633"/>
                </a:cubicBezTo>
                <a:close/>
                <a:moveTo>
                  <a:pt x="6021276" y="2508001"/>
                </a:moveTo>
                <a:cubicBezTo>
                  <a:pt x="6033262" y="2508001"/>
                  <a:pt x="6042979" y="2517716"/>
                  <a:pt x="6042979" y="2529702"/>
                </a:cubicBezTo>
                <a:cubicBezTo>
                  <a:pt x="6042979" y="2541686"/>
                  <a:pt x="6033262" y="2551406"/>
                  <a:pt x="6021276" y="2551406"/>
                </a:cubicBezTo>
                <a:cubicBezTo>
                  <a:pt x="6009291" y="2551406"/>
                  <a:pt x="5999574" y="2541686"/>
                  <a:pt x="5999574" y="2529702"/>
                </a:cubicBezTo>
                <a:cubicBezTo>
                  <a:pt x="5999574" y="2517716"/>
                  <a:pt x="6009291" y="2508001"/>
                  <a:pt x="6021276" y="2508001"/>
                </a:cubicBezTo>
                <a:close/>
                <a:moveTo>
                  <a:pt x="298655" y="2507682"/>
                </a:moveTo>
                <a:cubicBezTo>
                  <a:pt x="310817" y="2507682"/>
                  <a:pt x="320678" y="2517538"/>
                  <a:pt x="320678" y="2529702"/>
                </a:cubicBezTo>
                <a:cubicBezTo>
                  <a:pt x="320678" y="2541864"/>
                  <a:pt x="310817" y="2551725"/>
                  <a:pt x="298655" y="2551725"/>
                </a:cubicBezTo>
                <a:cubicBezTo>
                  <a:pt x="286492" y="2551725"/>
                  <a:pt x="276632" y="2541864"/>
                  <a:pt x="276632" y="2529702"/>
                </a:cubicBezTo>
                <a:cubicBezTo>
                  <a:pt x="276632" y="2517538"/>
                  <a:pt x="286492" y="2507682"/>
                  <a:pt x="298655" y="2507682"/>
                </a:cubicBezTo>
                <a:close/>
                <a:moveTo>
                  <a:pt x="195361" y="2504169"/>
                </a:moveTo>
                <a:cubicBezTo>
                  <a:pt x="209281" y="2504169"/>
                  <a:pt x="220566" y="2515454"/>
                  <a:pt x="220566" y="2529374"/>
                </a:cubicBezTo>
                <a:cubicBezTo>
                  <a:pt x="220566" y="2543294"/>
                  <a:pt x="209281" y="2554581"/>
                  <a:pt x="195361" y="2554581"/>
                </a:cubicBezTo>
                <a:cubicBezTo>
                  <a:pt x="181440" y="2554581"/>
                  <a:pt x="170156" y="2543294"/>
                  <a:pt x="170156" y="2529374"/>
                </a:cubicBezTo>
                <a:cubicBezTo>
                  <a:pt x="170156" y="2515454"/>
                  <a:pt x="181440" y="2504169"/>
                  <a:pt x="195361" y="2504169"/>
                </a:cubicBezTo>
                <a:close/>
                <a:moveTo>
                  <a:pt x="6124571" y="2504167"/>
                </a:moveTo>
                <a:cubicBezTo>
                  <a:pt x="6138491" y="2504167"/>
                  <a:pt x="6149776" y="2515452"/>
                  <a:pt x="6149776" y="2529372"/>
                </a:cubicBezTo>
                <a:cubicBezTo>
                  <a:pt x="6149776" y="2543289"/>
                  <a:pt x="6138491" y="2554579"/>
                  <a:pt x="6124571" y="2554579"/>
                </a:cubicBezTo>
                <a:cubicBezTo>
                  <a:pt x="6110651" y="2554579"/>
                  <a:pt x="6099366" y="2543289"/>
                  <a:pt x="6099366" y="2529372"/>
                </a:cubicBezTo>
                <a:cubicBezTo>
                  <a:pt x="6099366" y="2515452"/>
                  <a:pt x="6110651" y="2504167"/>
                  <a:pt x="6124571" y="2504167"/>
                </a:cubicBezTo>
                <a:close/>
                <a:moveTo>
                  <a:pt x="92210" y="2500239"/>
                </a:moveTo>
                <a:cubicBezTo>
                  <a:pt x="108138" y="2500239"/>
                  <a:pt x="121048" y="2513150"/>
                  <a:pt x="121048" y="2529077"/>
                </a:cubicBezTo>
                <a:cubicBezTo>
                  <a:pt x="121048" y="2545006"/>
                  <a:pt x="108138" y="2557920"/>
                  <a:pt x="92210" y="2557920"/>
                </a:cubicBezTo>
                <a:cubicBezTo>
                  <a:pt x="76284" y="2557920"/>
                  <a:pt x="63372" y="2545006"/>
                  <a:pt x="63372" y="2529077"/>
                </a:cubicBezTo>
                <a:cubicBezTo>
                  <a:pt x="63372" y="2513150"/>
                  <a:pt x="76284" y="2500239"/>
                  <a:pt x="92210" y="2500239"/>
                </a:cubicBezTo>
                <a:close/>
                <a:moveTo>
                  <a:pt x="6227720" y="2500235"/>
                </a:moveTo>
                <a:cubicBezTo>
                  <a:pt x="6243647" y="2500235"/>
                  <a:pt x="6256558" y="2513148"/>
                  <a:pt x="6256558" y="2529073"/>
                </a:cubicBezTo>
                <a:cubicBezTo>
                  <a:pt x="6256558" y="2545001"/>
                  <a:pt x="6243647" y="2557914"/>
                  <a:pt x="6227720" y="2557914"/>
                </a:cubicBezTo>
                <a:cubicBezTo>
                  <a:pt x="6211793" y="2557914"/>
                  <a:pt x="6198882" y="2545001"/>
                  <a:pt x="6198882" y="2529073"/>
                </a:cubicBezTo>
                <a:cubicBezTo>
                  <a:pt x="6198882" y="2513148"/>
                  <a:pt x="6211793" y="2500235"/>
                  <a:pt x="6227720" y="2500235"/>
                </a:cubicBezTo>
                <a:close/>
                <a:moveTo>
                  <a:pt x="5472414" y="2427239"/>
                </a:moveTo>
                <a:cubicBezTo>
                  <a:pt x="5474167" y="2427239"/>
                  <a:pt x="5475588" y="2428657"/>
                  <a:pt x="5475588" y="2430413"/>
                </a:cubicBezTo>
                <a:cubicBezTo>
                  <a:pt x="5475588" y="2432166"/>
                  <a:pt x="5474167" y="2433587"/>
                  <a:pt x="5472414" y="2433587"/>
                </a:cubicBezTo>
                <a:cubicBezTo>
                  <a:pt x="5470660" y="2433587"/>
                  <a:pt x="5469239" y="2432166"/>
                  <a:pt x="5469239" y="2430413"/>
                </a:cubicBezTo>
                <a:cubicBezTo>
                  <a:pt x="5469239" y="2428657"/>
                  <a:pt x="5470660" y="2427239"/>
                  <a:pt x="5472414" y="2427239"/>
                </a:cubicBezTo>
                <a:close/>
                <a:moveTo>
                  <a:pt x="847517" y="2426795"/>
                </a:moveTo>
                <a:cubicBezTo>
                  <a:pt x="849516" y="2426795"/>
                  <a:pt x="851138" y="2428414"/>
                  <a:pt x="851138" y="2430413"/>
                </a:cubicBezTo>
                <a:cubicBezTo>
                  <a:pt x="851138" y="2432416"/>
                  <a:pt x="849516" y="2434031"/>
                  <a:pt x="847517" y="2434031"/>
                </a:cubicBezTo>
                <a:cubicBezTo>
                  <a:pt x="845519" y="2434031"/>
                  <a:pt x="843898" y="2432416"/>
                  <a:pt x="843898" y="2430413"/>
                </a:cubicBezTo>
                <a:cubicBezTo>
                  <a:pt x="843898" y="2428414"/>
                  <a:pt x="845519" y="2426795"/>
                  <a:pt x="847517" y="2426795"/>
                </a:cubicBezTo>
                <a:close/>
                <a:moveTo>
                  <a:pt x="5577864" y="2421992"/>
                </a:moveTo>
                <a:cubicBezTo>
                  <a:pt x="5582023" y="2421992"/>
                  <a:pt x="5585393" y="2425362"/>
                  <a:pt x="5585393" y="2429517"/>
                </a:cubicBezTo>
                <a:cubicBezTo>
                  <a:pt x="5585393" y="2433677"/>
                  <a:pt x="5582023" y="2437051"/>
                  <a:pt x="5577864" y="2437051"/>
                </a:cubicBezTo>
                <a:cubicBezTo>
                  <a:pt x="5573706" y="2437051"/>
                  <a:pt x="5570335" y="2433677"/>
                  <a:pt x="5570335" y="2429517"/>
                </a:cubicBezTo>
                <a:cubicBezTo>
                  <a:pt x="5570335" y="2425362"/>
                  <a:pt x="5573706" y="2421992"/>
                  <a:pt x="5577864" y="2421992"/>
                </a:cubicBezTo>
                <a:close/>
                <a:moveTo>
                  <a:pt x="742068" y="2421992"/>
                </a:moveTo>
                <a:cubicBezTo>
                  <a:pt x="746225" y="2421992"/>
                  <a:pt x="749595" y="2425362"/>
                  <a:pt x="749595" y="2429517"/>
                </a:cubicBezTo>
                <a:cubicBezTo>
                  <a:pt x="749595" y="2433677"/>
                  <a:pt x="746225" y="2437051"/>
                  <a:pt x="742068" y="2437051"/>
                </a:cubicBezTo>
                <a:cubicBezTo>
                  <a:pt x="737909" y="2437051"/>
                  <a:pt x="734538" y="2433677"/>
                  <a:pt x="734538" y="2429517"/>
                </a:cubicBezTo>
                <a:cubicBezTo>
                  <a:pt x="734538" y="2425362"/>
                  <a:pt x="737909" y="2421992"/>
                  <a:pt x="742068" y="2421992"/>
                </a:cubicBezTo>
                <a:close/>
                <a:moveTo>
                  <a:pt x="5682982" y="2417448"/>
                </a:moveTo>
                <a:cubicBezTo>
                  <a:pt x="5689210" y="2417448"/>
                  <a:pt x="5694258" y="2422497"/>
                  <a:pt x="5694258" y="2428723"/>
                </a:cubicBezTo>
                <a:cubicBezTo>
                  <a:pt x="5694258" y="2434952"/>
                  <a:pt x="5689210" y="2440001"/>
                  <a:pt x="5682982" y="2440001"/>
                </a:cubicBezTo>
                <a:cubicBezTo>
                  <a:pt x="5676755" y="2440001"/>
                  <a:pt x="5671706" y="2434952"/>
                  <a:pt x="5671706" y="2428723"/>
                </a:cubicBezTo>
                <a:cubicBezTo>
                  <a:pt x="5671706" y="2422497"/>
                  <a:pt x="5676755" y="2417448"/>
                  <a:pt x="5682982" y="2417448"/>
                </a:cubicBezTo>
                <a:close/>
                <a:moveTo>
                  <a:pt x="636949" y="2417448"/>
                </a:moveTo>
                <a:cubicBezTo>
                  <a:pt x="643177" y="2417448"/>
                  <a:pt x="648225" y="2422497"/>
                  <a:pt x="648225" y="2428723"/>
                </a:cubicBezTo>
                <a:cubicBezTo>
                  <a:pt x="648225" y="2434952"/>
                  <a:pt x="643177" y="2440001"/>
                  <a:pt x="636949" y="2440001"/>
                </a:cubicBezTo>
                <a:cubicBezTo>
                  <a:pt x="630722" y="2440001"/>
                  <a:pt x="625673" y="2434952"/>
                  <a:pt x="625673" y="2428723"/>
                </a:cubicBezTo>
                <a:cubicBezTo>
                  <a:pt x="625673" y="2422497"/>
                  <a:pt x="630722" y="2417448"/>
                  <a:pt x="636949" y="2417448"/>
                </a:cubicBezTo>
                <a:close/>
                <a:moveTo>
                  <a:pt x="5787802" y="2413207"/>
                </a:moveTo>
                <a:cubicBezTo>
                  <a:pt x="5795982" y="2413207"/>
                  <a:pt x="5802613" y="2419840"/>
                  <a:pt x="5802613" y="2428019"/>
                </a:cubicBezTo>
                <a:cubicBezTo>
                  <a:pt x="5802613" y="2436194"/>
                  <a:pt x="5795982" y="2442830"/>
                  <a:pt x="5787802" y="2442830"/>
                </a:cubicBezTo>
                <a:cubicBezTo>
                  <a:pt x="5779623" y="2442830"/>
                  <a:pt x="5772992" y="2436194"/>
                  <a:pt x="5772992" y="2428019"/>
                </a:cubicBezTo>
                <a:cubicBezTo>
                  <a:pt x="5772992" y="2419840"/>
                  <a:pt x="5779623" y="2413207"/>
                  <a:pt x="5787802" y="2413207"/>
                </a:cubicBezTo>
                <a:close/>
                <a:moveTo>
                  <a:pt x="532128" y="2413207"/>
                </a:moveTo>
                <a:cubicBezTo>
                  <a:pt x="540308" y="2413207"/>
                  <a:pt x="546939" y="2419840"/>
                  <a:pt x="546939" y="2428019"/>
                </a:cubicBezTo>
                <a:cubicBezTo>
                  <a:pt x="546939" y="2436194"/>
                  <a:pt x="540308" y="2442830"/>
                  <a:pt x="532128" y="2442830"/>
                </a:cubicBezTo>
                <a:cubicBezTo>
                  <a:pt x="523949" y="2442830"/>
                  <a:pt x="517318" y="2436194"/>
                  <a:pt x="517318" y="2428019"/>
                </a:cubicBezTo>
                <a:cubicBezTo>
                  <a:pt x="517318" y="2419840"/>
                  <a:pt x="523949" y="2413207"/>
                  <a:pt x="532128" y="2413207"/>
                </a:cubicBezTo>
                <a:close/>
                <a:moveTo>
                  <a:pt x="5892358" y="2409020"/>
                </a:moveTo>
                <a:cubicBezTo>
                  <a:pt x="5902500" y="2409020"/>
                  <a:pt x="5910721" y="2417242"/>
                  <a:pt x="5910721" y="2427382"/>
                </a:cubicBezTo>
                <a:cubicBezTo>
                  <a:pt x="5910721" y="2437526"/>
                  <a:pt x="5902500" y="2445745"/>
                  <a:pt x="5892358" y="2445745"/>
                </a:cubicBezTo>
                <a:cubicBezTo>
                  <a:pt x="5882216" y="2445745"/>
                  <a:pt x="5873995" y="2437526"/>
                  <a:pt x="5873995" y="2427382"/>
                </a:cubicBezTo>
                <a:cubicBezTo>
                  <a:pt x="5873995" y="2417242"/>
                  <a:pt x="5882217" y="2409020"/>
                  <a:pt x="5892358" y="2409020"/>
                </a:cubicBezTo>
                <a:close/>
                <a:moveTo>
                  <a:pt x="427574" y="2409020"/>
                </a:moveTo>
                <a:cubicBezTo>
                  <a:pt x="437716" y="2409020"/>
                  <a:pt x="445936" y="2417242"/>
                  <a:pt x="445936" y="2427382"/>
                </a:cubicBezTo>
                <a:cubicBezTo>
                  <a:pt x="445936" y="2437526"/>
                  <a:pt x="437716" y="2445745"/>
                  <a:pt x="427574" y="2445745"/>
                </a:cubicBezTo>
                <a:cubicBezTo>
                  <a:pt x="417432" y="2445745"/>
                  <a:pt x="409211" y="2437526"/>
                  <a:pt x="409211" y="2427382"/>
                </a:cubicBezTo>
                <a:cubicBezTo>
                  <a:pt x="409211" y="2417242"/>
                  <a:pt x="417432" y="2409020"/>
                  <a:pt x="427574" y="2409020"/>
                </a:cubicBezTo>
                <a:close/>
                <a:moveTo>
                  <a:pt x="5996673" y="2405173"/>
                </a:moveTo>
                <a:cubicBezTo>
                  <a:pt x="6008624" y="2405173"/>
                  <a:pt x="6018313" y="2414863"/>
                  <a:pt x="6018313" y="2426811"/>
                </a:cubicBezTo>
                <a:cubicBezTo>
                  <a:pt x="6018313" y="2438763"/>
                  <a:pt x="6008624" y="2448452"/>
                  <a:pt x="5996673" y="2448452"/>
                </a:cubicBezTo>
                <a:cubicBezTo>
                  <a:pt x="5984721" y="2448452"/>
                  <a:pt x="5975033" y="2438763"/>
                  <a:pt x="5975033" y="2426811"/>
                </a:cubicBezTo>
                <a:cubicBezTo>
                  <a:pt x="5975033" y="2414863"/>
                  <a:pt x="5984721" y="2405173"/>
                  <a:pt x="5996673" y="2405173"/>
                </a:cubicBezTo>
                <a:close/>
                <a:moveTo>
                  <a:pt x="323259" y="2405173"/>
                </a:moveTo>
                <a:cubicBezTo>
                  <a:pt x="335210" y="2405173"/>
                  <a:pt x="344899" y="2414863"/>
                  <a:pt x="344899" y="2426811"/>
                </a:cubicBezTo>
                <a:cubicBezTo>
                  <a:pt x="344899" y="2438769"/>
                  <a:pt x="335210" y="2448453"/>
                  <a:pt x="323259" y="2448453"/>
                </a:cubicBezTo>
                <a:cubicBezTo>
                  <a:pt x="311308" y="2448453"/>
                  <a:pt x="301619" y="2438769"/>
                  <a:pt x="301619" y="2426811"/>
                </a:cubicBezTo>
                <a:cubicBezTo>
                  <a:pt x="301619" y="2414863"/>
                  <a:pt x="311308" y="2405173"/>
                  <a:pt x="323259" y="2405173"/>
                </a:cubicBezTo>
                <a:close/>
                <a:moveTo>
                  <a:pt x="6100773" y="2401462"/>
                </a:moveTo>
                <a:cubicBezTo>
                  <a:pt x="6114487" y="2401462"/>
                  <a:pt x="6125604" y="2412579"/>
                  <a:pt x="6125604" y="2426293"/>
                </a:cubicBezTo>
                <a:cubicBezTo>
                  <a:pt x="6125604" y="2440004"/>
                  <a:pt x="6114487" y="2451124"/>
                  <a:pt x="6100773" y="2451124"/>
                </a:cubicBezTo>
                <a:cubicBezTo>
                  <a:pt x="6087060" y="2451124"/>
                  <a:pt x="6075942" y="2440004"/>
                  <a:pt x="6075942" y="2426293"/>
                </a:cubicBezTo>
                <a:cubicBezTo>
                  <a:pt x="6075942" y="2412579"/>
                  <a:pt x="6087060" y="2401462"/>
                  <a:pt x="6100773" y="2401462"/>
                </a:cubicBezTo>
                <a:close/>
                <a:moveTo>
                  <a:pt x="219158" y="2401405"/>
                </a:moveTo>
                <a:cubicBezTo>
                  <a:pt x="232906" y="2401405"/>
                  <a:pt x="244050" y="2412550"/>
                  <a:pt x="244050" y="2426294"/>
                </a:cubicBezTo>
                <a:cubicBezTo>
                  <a:pt x="244050" y="2440044"/>
                  <a:pt x="232906" y="2451188"/>
                  <a:pt x="219158" y="2451188"/>
                </a:cubicBezTo>
                <a:cubicBezTo>
                  <a:pt x="205411" y="2451188"/>
                  <a:pt x="194266" y="2440044"/>
                  <a:pt x="194266" y="2426294"/>
                </a:cubicBezTo>
                <a:cubicBezTo>
                  <a:pt x="194266" y="2412550"/>
                  <a:pt x="205411" y="2401405"/>
                  <a:pt x="219158" y="2401405"/>
                </a:cubicBezTo>
                <a:close/>
                <a:moveTo>
                  <a:pt x="6204678" y="2397505"/>
                </a:moveTo>
                <a:cubicBezTo>
                  <a:pt x="6220317" y="2397505"/>
                  <a:pt x="6232995" y="2410184"/>
                  <a:pt x="6232995" y="2425822"/>
                </a:cubicBezTo>
                <a:cubicBezTo>
                  <a:pt x="6232995" y="2441462"/>
                  <a:pt x="6220317" y="2454145"/>
                  <a:pt x="6204678" y="2454145"/>
                </a:cubicBezTo>
                <a:cubicBezTo>
                  <a:pt x="6189039" y="2454145"/>
                  <a:pt x="6176360" y="2441462"/>
                  <a:pt x="6176360" y="2425822"/>
                </a:cubicBezTo>
                <a:cubicBezTo>
                  <a:pt x="6176360" y="2410184"/>
                  <a:pt x="6189039" y="2397505"/>
                  <a:pt x="6204678" y="2397505"/>
                </a:cubicBezTo>
                <a:close/>
                <a:moveTo>
                  <a:pt x="115253" y="2397203"/>
                </a:moveTo>
                <a:cubicBezTo>
                  <a:pt x="131062" y="2397203"/>
                  <a:pt x="143877" y="2410018"/>
                  <a:pt x="143877" y="2425828"/>
                </a:cubicBezTo>
                <a:cubicBezTo>
                  <a:pt x="143877" y="2441634"/>
                  <a:pt x="131062" y="2454447"/>
                  <a:pt x="115253" y="2454447"/>
                </a:cubicBezTo>
                <a:cubicBezTo>
                  <a:pt x="99445" y="2454447"/>
                  <a:pt x="86631" y="2441634"/>
                  <a:pt x="86631" y="2425828"/>
                </a:cubicBezTo>
                <a:cubicBezTo>
                  <a:pt x="86631" y="2410018"/>
                  <a:pt x="99445" y="2397203"/>
                  <a:pt x="115253" y="2397203"/>
                </a:cubicBezTo>
                <a:close/>
                <a:moveTo>
                  <a:pt x="5438409" y="2326539"/>
                </a:moveTo>
                <a:cubicBezTo>
                  <a:pt x="5440455" y="2326539"/>
                  <a:pt x="5442115" y="2328200"/>
                  <a:pt x="5442115" y="2330247"/>
                </a:cubicBezTo>
                <a:cubicBezTo>
                  <a:pt x="5442115" y="2332293"/>
                  <a:pt x="5440455" y="2333952"/>
                  <a:pt x="5438409" y="2333952"/>
                </a:cubicBezTo>
                <a:cubicBezTo>
                  <a:pt x="5436363" y="2333952"/>
                  <a:pt x="5434704" y="2332293"/>
                  <a:pt x="5434704" y="2330247"/>
                </a:cubicBezTo>
                <a:cubicBezTo>
                  <a:pt x="5434704" y="2328200"/>
                  <a:pt x="5436363" y="2326539"/>
                  <a:pt x="5438409" y="2326539"/>
                </a:cubicBezTo>
                <a:close/>
                <a:moveTo>
                  <a:pt x="881521" y="2326539"/>
                </a:moveTo>
                <a:cubicBezTo>
                  <a:pt x="883569" y="2326539"/>
                  <a:pt x="885228" y="2328200"/>
                  <a:pt x="885228" y="2330247"/>
                </a:cubicBezTo>
                <a:cubicBezTo>
                  <a:pt x="885228" y="2332293"/>
                  <a:pt x="883569" y="2333952"/>
                  <a:pt x="881521" y="2333952"/>
                </a:cubicBezTo>
                <a:cubicBezTo>
                  <a:pt x="879475" y="2333952"/>
                  <a:pt x="877816" y="2332293"/>
                  <a:pt x="877816" y="2330247"/>
                </a:cubicBezTo>
                <a:cubicBezTo>
                  <a:pt x="877816" y="2328200"/>
                  <a:pt x="879475" y="2326539"/>
                  <a:pt x="881521" y="2326539"/>
                </a:cubicBezTo>
                <a:close/>
                <a:moveTo>
                  <a:pt x="5545174" y="2321311"/>
                </a:moveTo>
                <a:cubicBezTo>
                  <a:pt x="5549374" y="2321311"/>
                  <a:pt x="5552778" y="2324714"/>
                  <a:pt x="5552778" y="2328913"/>
                </a:cubicBezTo>
                <a:cubicBezTo>
                  <a:pt x="5552778" y="2333114"/>
                  <a:pt x="5549374" y="2336517"/>
                  <a:pt x="5545174" y="2336517"/>
                </a:cubicBezTo>
                <a:cubicBezTo>
                  <a:pt x="5540974" y="2336517"/>
                  <a:pt x="5537570" y="2333114"/>
                  <a:pt x="5537570" y="2328913"/>
                </a:cubicBezTo>
                <a:cubicBezTo>
                  <a:pt x="5537570" y="2324714"/>
                  <a:pt x="5540974" y="2321311"/>
                  <a:pt x="5545174" y="2321311"/>
                </a:cubicBezTo>
                <a:close/>
                <a:moveTo>
                  <a:pt x="774758" y="2321311"/>
                </a:moveTo>
                <a:cubicBezTo>
                  <a:pt x="778957" y="2321311"/>
                  <a:pt x="782361" y="2324714"/>
                  <a:pt x="782361" y="2328913"/>
                </a:cubicBezTo>
                <a:cubicBezTo>
                  <a:pt x="782361" y="2333114"/>
                  <a:pt x="778957" y="2336517"/>
                  <a:pt x="774758" y="2336517"/>
                </a:cubicBezTo>
                <a:cubicBezTo>
                  <a:pt x="770559" y="2336517"/>
                  <a:pt x="767153" y="2333114"/>
                  <a:pt x="767153" y="2328913"/>
                </a:cubicBezTo>
                <a:cubicBezTo>
                  <a:pt x="767153" y="2324714"/>
                  <a:pt x="770559" y="2321311"/>
                  <a:pt x="774758" y="2321311"/>
                </a:cubicBezTo>
                <a:close/>
                <a:moveTo>
                  <a:pt x="5651510" y="2316383"/>
                </a:moveTo>
                <a:cubicBezTo>
                  <a:pt x="5657776" y="2316383"/>
                  <a:pt x="5662856" y="2321461"/>
                  <a:pt x="5662856" y="2327735"/>
                </a:cubicBezTo>
                <a:cubicBezTo>
                  <a:pt x="5662856" y="2333997"/>
                  <a:pt x="5657776" y="2339079"/>
                  <a:pt x="5651510" y="2339079"/>
                </a:cubicBezTo>
                <a:cubicBezTo>
                  <a:pt x="5645244" y="2339079"/>
                  <a:pt x="5640164" y="2333997"/>
                  <a:pt x="5640164" y="2327735"/>
                </a:cubicBezTo>
                <a:cubicBezTo>
                  <a:pt x="5640164" y="2321461"/>
                  <a:pt x="5645244" y="2316383"/>
                  <a:pt x="5651510" y="2316383"/>
                </a:cubicBezTo>
                <a:close/>
                <a:moveTo>
                  <a:pt x="668422" y="2316383"/>
                </a:moveTo>
                <a:cubicBezTo>
                  <a:pt x="674688" y="2316383"/>
                  <a:pt x="679768" y="2321461"/>
                  <a:pt x="679768" y="2327735"/>
                </a:cubicBezTo>
                <a:cubicBezTo>
                  <a:pt x="679768" y="2333997"/>
                  <a:pt x="674688" y="2339079"/>
                  <a:pt x="668422" y="2339079"/>
                </a:cubicBezTo>
                <a:cubicBezTo>
                  <a:pt x="662156" y="2339079"/>
                  <a:pt x="657076" y="2333997"/>
                  <a:pt x="657076" y="2327735"/>
                </a:cubicBezTo>
                <a:cubicBezTo>
                  <a:pt x="657076" y="2321461"/>
                  <a:pt x="662156" y="2316383"/>
                  <a:pt x="668422" y="2316383"/>
                </a:cubicBezTo>
                <a:close/>
                <a:moveTo>
                  <a:pt x="5757462" y="2311524"/>
                </a:moveTo>
                <a:cubicBezTo>
                  <a:pt x="5765831" y="2311524"/>
                  <a:pt x="5772615" y="2318308"/>
                  <a:pt x="5772615" y="2326681"/>
                </a:cubicBezTo>
                <a:cubicBezTo>
                  <a:pt x="5772615" y="2335046"/>
                  <a:pt x="5765831" y="2341828"/>
                  <a:pt x="5757462" y="2341828"/>
                </a:cubicBezTo>
                <a:cubicBezTo>
                  <a:pt x="5749093" y="2341828"/>
                  <a:pt x="5742309" y="2335046"/>
                  <a:pt x="5742309" y="2326681"/>
                </a:cubicBezTo>
                <a:cubicBezTo>
                  <a:pt x="5742309" y="2318308"/>
                  <a:pt x="5749093" y="2311524"/>
                  <a:pt x="5757462" y="2311524"/>
                </a:cubicBezTo>
                <a:close/>
                <a:moveTo>
                  <a:pt x="562470" y="2311459"/>
                </a:moveTo>
                <a:cubicBezTo>
                  <a:pt x="570875" y="2311459"/>
                  <a:pt x="577689" y="2318270"/>
                  <a:pt x="577689" y="2326681"/>
                </a:cubicBezTo>
                <a:cubicBezTo>
                  <a:pt x="577689" y="2335082"/>
                  <a:pt x="570875" y="2341898"/>
                  <a:pt x="562470" y="2341898"/>
                </a:cubicBezTo>
                <a:cubicBezTo>
                  <a:pt x="554063" y="2341898"/>
                  <a:pt x="547250" y="2335082"/>
                  <a:pt x="547250" y="2326681"/>
                </a:cubicBezTo>
                <a:cubicBezTo>
                  <a:pt x="547250" y="2318270"/>
                  <a:pt x="554063" y="2311459"/>
                  <a:pt x="562470" y="2311459"/>
                </a:cubicBezTo>
                <a:close/>
                <a:moveTo>
                  <a:pt x="5863071" y="2307366"/>
                </a:moveTo>
                <a:cubicBezTo>
                  <a:pt x="5873213" y="2307366"/>
                  <a:pt x="5881434" y="2315595"/>
                  <a:pt x="5881434" y="2325733"/>
                </a:cubicBezTo>
                <a:cubicBezTo>
                  <a:pt x="5881434" y="2335877"/>
                  <a:pt x="5873212" y="2344096"/>
                  <a:pt x="5863071" y="2344096"/>
                </a:cubicBezTo>
                <a:cubicBezTo>
                  <a:pt x="5852929" y="2344096"/>
                  <a:pt x="5844708" y="2335877"/>
                  <a:pt x="5844708" y="2325733"/>
                </a:cubicBezTo>
                <a:cubicBezTo>
                  <a:pt x="5844708" y="2315595"/>
                  <a:pt x="5852930" y="2307366"/>
                  <a:pt x="5863071" y="2307366"/>
                </a:cubicBezTo>
                <a:close/>
                <a:moveTo>
                  <a:pt x="456860" y="2307301"/>
                </a:moveTo>
                <a:cubicBezTo>
                  <a:pt x="467036" y="2307301"/>
                  <a:pt x="475288" y="2315555"/>
                  <a:pt x="475288" y="2325733"/>
                </a:cubicBezTo>
                <a:cubicBezTo>
                  <a:pt x="475288" y="2335909"/>
                  <a:pt x="467036" y="2344160"/>
                  <a:pt x="456860" y="2344160"/>
                </a:cubicBezTo>
                <a:cubicBezTo>
                  <a:pt x="446683" y="2344160"/>
                  <a:pt x="438433" y="2335910"/>
                  <a:pt x="438433" y="2325733"/>
                </a:cubicBezTo>
                <a:cubicBezTo>
                  <a:pt x="438433" y="2315555"/>
                  <a:pt x="446683" y="2307301"/>
                  <a:pt x="456860" y="2307301"/>
                </a:cubicBezTo>
                <a:close/>
                <a:moveTo>
                  <a:pt x="5968371" y="2303244"/>
                </a:moveTo>
                <a:cubicBezTo>
                  <a:pt x="5980323" y="2303244"/>
                  <a:pt x="5990011" y="2312933"/>
                  <a:pt x="5990011" y="2324887"/>
                </a:cubicBezTo>
                <a:cubicBezTo>
                  <a:pt x="5990011" y="2336834"/>
                  <a:pt x="5980323" y="2346524"/>
                  <a:pt x="5968371" y="2346524"/>
                </a:cubicBezTo>
                <a:cubicBezTo>
                  <a:pt x="5956419" y="2346524"/>
                  <a:pt x="5946731" y="2336834"/>
                  <a:pt x="5946731" y="2324887"/>
                </a:cubicBezTo>
                <a:cubicBezTo>
                  <a:pt x="5946731" y="2312933"/>
                  <a:pt x="5956419" y="2303244"/>
                  <a:pt x="5968371" y="2303244"/>
                </a:cubicBezTo>
                <a:close/>
                <a:moveTo>
                  <a:pt x="351560" y="2303244"/>
                </a:moveTo>
                <a:cubicBezTo>
                  <a:pt x="363512" y="2303244"/>
                  <a:pt x="373201" y="2312935"/>
                  <a:pt x="373201" y="2324887"/>
                </a:cubicBezTo>
                <a:cubicBezTo>
                  <a:pt x="373201" y="2336834"/>
                  <a:pt x="363512" y="2346524"/>
                  <a:pt x="351560" y="2346524"/>
                </a:cubicBezTo>
                <a:cubicBezTo>
                  <a:pt x="339609" y="2346524"/>
                  <a:pt x="329921" y="2336834"/>
                  <a:pt x="329921" y="2324887"/>
                </a:cubicBezTo>
                <a:cubicBezTo>
                  <a:pt x="329921" y="2312935"/>
                  <a:pt x="339609" y="2303244"/>
                  <a:pt x="351560" y="2303244"/>
                </a:cubicBezTo>
                <a:close/>
                <a:moveTo>
                  <a:pt x="246539" y="2299283"/>
                </a:moveTo>
                <a:cubicBezTo>
                  <a:pt x="260252" y="2299283"/>
                  <a:pt x="271370" y="2310396"/>
                  <a:pt x="271370" y="2324114"/>
                </a:cubicBezTo>
                <a:cubicBezTo>
                  <a:pt x="271370" y="2337825"/>
                  <a:pt x="260252" y="2348944"/>
                  <a:pt x="246539" y="2348944"/>
                </a:cubicBezTo>
                <a:cubicBezTo>
                  <a:pt x="232824" y="2348944"/>
                  <a:pt x="221707" y="2337825"/>
                  <a:pt x="221707" y="2324114"/>
                </a:cubicBezTo>
                <a:cubicBezTo>
                  <a:pt x="221707" y="2310396"/>
                  <a:pt x="232824" y="2299283"/>
                  <a:pt x="246539" y="2299283"/>
                </a:cubicBezTo>
                <a:close/>
                <a:moveTo>
                  <a:pt x="6073392" y="2299278"/>
                </a:moveTo>
                <a:cubicBezTo>
                  <a:pt x="6087106" y="2299278"/>
                  <a:pt x="6098223" y="2310391"/>
                  <a:pt x="6098223" y="2324107"/>
                </a:cubicBezTo>
                <a:cubicBezTo>
                  <a:pt x="6098223" y="2337823"/>
                  <a:pt x="6087106" y="2348939"/>
                  <a:pt x="6073392" y="2348939"/>
                </a:cubicBezTo>
                <a:cubicBezTo>
                  <a:pt x="6059678" y="2348939"/>
                  <a:pt x="6048561" y="2337823"/>
                  <a:pt x="6048561" y="2324107"/>
                </a:cubicBezTo>
                <a:cubicBezTo>
                  <a:pt x="6048561" y="2310391"/>
                  <a:pt x="6059678" y="2299278"/>
                  <a:pt x="6073392" y="2299278"/>
                </a:cubicBezTo>
                <a:close/>
                <a:moveTo>
                  <a:pt x="141770" y="2295097"/>
                </a:moveTo>
                <a:cubicBezTo>
                  <a:pt x="157410" y="2295097"/>
                  <a:pt x="170088" y="2307774"/>
                  <a:pt x="170088" y="2323416"/>
                </a:cubicBezTo>
                <a:cubicBezTo>
                  <a:pt x="170088" y="2339054"/>
                  <a:pt x="157410" y="2351730"/>
                  <a:pt x="141770" y="2351730"/>
                </a:cubicBezTo>
                <a:cubicBezTo>
                  <a:pt x="126131" y="2351730"/>
                  <a:pt x="113454" y="2339054"/>
                  <a:pt x="113454" y="2323416"/>
                </a:cubicBezTo>
                <a:cubicBezTo>
                  <a:pt x="113454" y="2307774"/>
                  <a:pt x="126131" y="2295097"/>
                  <a:pt x="141770" y="2295097"/>
                </a:cubicBezTo>
                <a:close/>
                <a:moveTo>
                  <a:pt x="6178161" y="2295091"/>
                </a:moveTo>
                <a:cubicBezTo>
                  <a:pt x="6193800" y="2295091"/>
                  <a:pt x="6206478" y="2307767"/>
                  <a:pt x="6206478" y="2323409"/>
                </a:cubicBezTo>
                <a:cubicBezTo>
                  <a:pt x="6206478" y="2339050"/>
                  <a:pt x="6193800" y="2351729"/>
                  <a:pt x="6178161" y="2351729"/>
                </a:cubicBezTo>
                <a:cubicBezTo>
                  <a:pt x="6162521" y="2351729"/>
                  <a:pt x="6149843" y="2339050"/>
                  <a:pt x="6149843" y="2323409"/>
                </a:cubicBezTo>
                <a:cubicBezTo>
                  <a:pt x="6149843" y="2307767"/>
                  <a:pt x="6162521" y="2295091"/>
                  <a:pt x="6178161" y="2295091"/>
                </a:cubicBezTo>
                <a:close/>
                <a:moveTo>
                  <a:pt x="5400067" y="2227944"/>
                </a:moveTo>
                <a:cubicBezTo>
                  <a:pt x="5402114" y="2227944"/>
                  <a:pt x="5403773" y="2229601"/>
                  <a:pt x="5403773" y="2231647"/>
                </a:cubicBezTo>
                <a:cubicBezTo>
                  <a:pt x="5403773" y="2233696"/>
                  <a:pt x="5402114" y="2235354"/>
                  <a:pt x="5400067" y="2235354"/>
                </a:cubicBezTo>
                <a:cubicBezTo>
                  <a:pt x="5398021" y="2235354"/>
                  <a:pt x="5396362" y="2233696"/>
                  <a:pt x="5396362" y="2231647"/>
                </a:cubicBezTo>
                <a:cubicBezTo>
                  <a:pt x="5396362" y="2229601"/>
                  <a:pt x="5398021" y="2227944"/>
                  <a:pt x="5400067" y="2227944"/>
                </a:cubicBezTo>
                <a:close/>
                <a:moveTo>
                  <a:pt x="919864" y="2227944"/>
                </a:moveTo>
                <a:cubicBezTo>
                  <a:pt x="921911" y="2227944"/>
                  <a:pt x="923570" y="2229601"/>
                  <a:pt x="923570" y="2231647"/>
                </a:cubicBezTo>
                <a:cubicBezTo>
                  <a:pt x="923570" y="2233696"/>
                  <a:pt x="921911" y="2235354"/>
                  <a:pt x="919864" y="2235354"/>
                </a:cubicBezTo>
                <a:cubicBezTo>
                  <a:pt x="917818" y="2235354"/>
                  <a:pt x="916159" y="2233696"/>
                  <a:pt x="916159" y="2231647"/>
                </a:cubicBezTo>
                <a:cubicBezTo>
                  <a:pt x="916159" y="2229601"/>
                  <a:pt x="917818" y="2227944"/>
                  <a:pt x="919864" y="2227944"/>
                </a:cubicBezTo>
                <a:close/>
                <a:moveTo>
                  <a:pt x="5508299" y="2222226"/>
                </a:moveTo>
                <a:cubicBezTo>
                  <a:pt x="5512457" y="2222226"/>
                  <a:pt x="5515828" y="2225599"/>
                  <a:pt x="5515828" y="2229755"/>
                </a:cubicBezTo>
                <a:cubicBezTo>
                  <a:pt x="5515828" y="2233915"/>
                  <a:pt x="5512457" y="2237286"/>
                  <a:pt x="5508299" y="2237286"/>
                </a:cubicBezTo>
                <a:cubicBezTo>
                  <a:pt x="5504140" y="2237286"/>
                  <a:pt x="5500770" y="2233915"/>
                  <a:pt x="5500770" y="2229755"/>
                </a:cubicBezTo>
                <a:cubicBezTo>
                  <a:pt x="5500770" y="2225599"/>
                  <a:pt x="5504140" y="2222226"/>
                  <a:pt x="5508299" y="2222226"/>
                </a:cubicBezTo>
                <a:close/>
                <a:moveTo>
                  <a:pt x="811633" y="2222151"/>
                </a:moveTo>
                <a:cubicBezTo>
                  <a:pt x="815833" y="2222151"/>
                  <a:pt x="819237" y="2225557"/>
                  <a:pt x="819237" y="2229755"/>
                </a:cubicBezTo>
                <a:cubicBezTo>
                  <a:pt x="819237" y="2233958"/>
                  <a:pt x="815833" y="2237359"/>
                  <a:pt x="811633" y="2237359"/>
                </a:cubicBezTo>
                <a:cubicBezTo>
                  <a:pt x="807433" y="2237359"/>
                  <a:pt x="804029" y="2233958"/>
                  <a:pt x="804029" y="2229755"/>
                </a:cubicBezTo>
                <a:cubicBezTo>
                  <a:pt x="804029" y="2225557"/>
                  <a:pt x="807433" y="2222151"/>
                  <a:pt x="811633" y="2222151"/>
                </a:cubicBezTo>
                <a:close/>
                <a:moveTo>
                  <a:pt x="5615996" y="2216802"/>
                </a:moveTo>
                <a:cubicBezTo>
                  <a:pt x="5622223" y="2216802"/>
                  <a:pt x="5627272" y="2221851"/>
                  <a:pt x="5627272" y="2228080"/>
                </a:cubicBezTo>
                <a:cubicBezTo>
                  <a:pt x="5627272" y="2234306"/>
                  <a:pt x="5622223" y="2239356"/>
                  <a:pt x="5615996" y="2239356"/>
                </a:cubicBezTo>
                <a:cubicBezTo>
                  <a:pt x="5609768" y="2239356"/>
                  <a:pt x="5604720" y="2234306"/>
                  <a:pt x="5604720" y="2228080"/>
                </a:cubicBezTo>
                <a:cubicBezTo>
                  <a:pt x="5604720" y="2221851"/>
                  <a:pt x="5609768" y="2216802"/>
                  <a:pt x="5615996" y="2216802"/>
                </a:cubicBezTo>
                <a:close/>
                <a:moveTo>
                  <a:pt x="703936" y="2216802"/>
                </a:moveTo>
                <a:cubicBezTo>
                  <a:pt x="710162" y="2216802"/>
                  <a:pt x="715212" y="2221851"/>
                  <a:pt x="715212" y="2228080"/>
                </a:cubicBezTo>
                <a:cubicBezTo>
                  <a:pt x="715212" y="2234306"/>
                  <a:pt x="710162" y="2239356"/>
                  <a:pt x="703936" y="2239356"/>
                </a:cubicBezTo>
                <a:cubicBezTo>
                  <a:pt x="697707" y="2239356"/>
                  <a:pt x="692660" y="2234306"/>
                  <a:pt x="692660" y="2228080"/>
                </a:cubicBezTo>
                <a:cubicBezTo>
                  <a:pt x="692660" y="2221851"/>
                  <a:pt x="697707" y="2216802"/>
                  <a:pt x="703936" y="2216802"/>
                </a:cubicBezTo>
                <a:close/>
                <a:moveTo>
                  <a:pt x="5723215" y="2211362"/>
                </a:moveTo>
                <a:cubicBezTo>
                  <a:pt x="5731620" y="2211362"/>
                  <a:pt x="5738434" y="2218175"/>
                  <a:pt x="5738434" y="2226581"/>
                </a:cubicBezTo>
                <a:cubicBezTo>
                  <a:pt x="5738434" y="2234988"/>
                  <a:pt x="5731620" y="2241800"/>
                  <a:pt x="5723215" y="2241800"/>
                </a:cubicBezTo>
                <a:cubicBezTo>
                  <a:pt x="5714810" y="2241800"/>
                  <a:pt x="5707995" y="2234988"/>
                  <a:pt x="5707995" y="2226581"/>
                </a:cubicBezTo>
                <a:cubicBezTo>
                  <a:pt x="5707995" y="2218175"/>
                  <a:pt x="5714810" y="2211362"/>
                  <a:pt x="5723215" y="2211362"/>
                </a:cubicBezTo>
                <a:close/>
                <a:moveTo>
                  <a:pt x="596718" y="2211362"/>
                </a:moveTo>
                <a:cubicBezTo>
                  <a:pt x="605124" y="2211362"/>
                  <a:pt x="611936" y="2218175"/>
                  <a:pt x="611936" y="2226581"/>
                </a:cubicBezTo>
                <a:cubicBezTo>
                  <a:pt x="611936" y="2234988"/>
                  <a:pt x="605124" y="2241800"/>
                  <a:pt x="596718" y="2241800"/>
                </a:cubicBezTo>
                <a:cubicBezTo>
                  <a:pt x="588312" y="2241800"/>
                  <a:pt x="581498" y="2234988"/>
                  <a:pt x="581498" y="2226581"/>
                </a:cubicBezTo>
                <a:cubicBezTo>
                  <a:pt x="581498" y="2218175"/>
                  <a:pt x="588312" y="2211362"/>
                  <a:pt x="596718" y="2211362"/>
                </a:cubicBezTo>
                <a:close/>
                <a:moveTo>
                  <a:pt x="5830004" y="2206816"/>
                </a:moveTo>
                <a:cubicBezTo>
                  <a:pt x="5840181" y="2206816"/>
                  <a:pt x="5848431" y="2215064"/>
                  <a:pt x="5848431" y="2225239"/>
                </a:cubicBezTo>
                <a:cubicBezTo>
                  <a:pt x="5848431" y="2235419"/>
                  <a:pt x="5840181" y="2243668"/>
                  <a:pt x="5830004" y="2243668"/>
                </a:cubicBezTo>
                <a:cubicBezTo>
                  <a:pt x="5819827" y="2243668"/>
                  <a:pt x="5811577" y="2235419"/>
                  <a:pt x="5811577" y="2225239"/>
                </a:cubicBezTo>
                <a:cubicBezTo>
                  <a:pt x="5811577" y="2215064"/>
                  <a:pt x="5819827" y="2206816"/>
                  <a:pt x="5830004" y="2206816"/>
                </a:cubicBezTo>
                <a:close/>
                <a:moveTo>
                  <a:pt x="489926" y="2206816"/>
                </a:moveTo>
                <a:cubicBezTo>
                  <a:pt x="500104" y="2206816"/>
                  <a:pt x="508355" y="2215064"/>
                  <a:pt x="508355" y="2225244"/>
                </a:cubicBezTo>
                <a:cubicBezTo>
                  <a:pt x="508355" y="2235419"/>
                  <a:pt x="500104" y="2243668"/>
                  <a:pt x="489926" y="2243668"/>
                </a:cubicBezTo>
                <a:cubicBezTo>
                  <a:pt x="479750" y="2243668"/>
                  <a:pt x="471500" y="2235419"/>
                  <a:pt x="471500" y="2225244"/>
                </a:cubicBezTo>
                <a:cubicBezTo>
                  <a:pt x="471500" y="2215064"/>
                  <a:pt x="479750" y="2206816"/>
                  <a:pt x="489926" y="2206816"/>
                </a:cubicBezTo>
                <a:close/>
                <a:moveTo>
                  <a:pt x="5936409" y="2202336"/>
                </a:moveTo>
                <a:cubicBezTo>
                  <a:pt x="5948395" y="2202336"/>
                  <a:pt x="5958111" y="2212051"/>
                  <a:pt x="5958111" y="2224034"/>
                </a:cubicBezTo>
                <a:cubicBezTo>
                  <a:pt x="5958111" y="2236021"/>
                  <a:pt x="5948395" y="2245736"/>
                  <a:pt x="5936409" y="2245736"/>
                </a:cubicBezTo>
                <a:cubicBezTo>
                  <a:pt x="5924423" y="2245736"/>
                  <a:pt x="5914707" y="2236021"/>
                  <a:pt x="5914707" y="2224034"/>
                </a:cubicBezTo>
                <a:cubicBezTo>
                  <a:pt x="5914707" y="2212051"/>
                  <a:pt x="5924423" y="2202336"/>
                  <a:pt x="5936409" y="2202336"/>
                </a:cubicBezTo>
                <a:close/>
                <a:moveTo>
                  <a:pt x="383524" y="2202336"/>
                </a:moveTo>
                <a:cubicBezTo>
                  <a:pt x="395510" y="2202336"/>
                  <a:pt x="405226" y="2212051"/>
                  <a:pt x="405226" y="2224036"/>
                </a:cubicBezTo>
                <a:cubicBezTo>
                  <a:pt x="405226" y="2236021"/>
                  <a:pt x="395510" y="2245736"/>
                  <a:pt x="383524" y="2245736"/>
                </a:cubicBezTo>
                <a:cubicBezTo>
                  <a:pt x="371538" y="2245736"/>
                  <a:pt x="361821" y="2236021"/>
                  <a:pt x="361821" y="2224036"/>
                </a:cubicBezTo>
                <a:cubicBezTo>
                  <a:pt x="361821" y="2212051"/>
                  <a:pt x="371538" y="2202336"/>
                  <a:pt x="383524" y="2202336"/>
                </a:cubicBezTo>
                <a:close/>
                <a:moveTo>
                  <a:pt x="277470" y="2197742"/>
                </a:moveTo>
                <a:cubicBezTo>
                  <a:pt x="291390" y="2197742"/>
                  <a:pt x="302674" y="2209026"/>
                  <a:pt x="302674" y="2222942"/>
                </a:cubicBezTo>
                <a:cubicBezTo>
                  <a:pt x="302674" y="2236864"/>
                  <a:pt x="291390" y="2248147"/>
                  <a:pt x="277470" y="2248147"/>
                </a:cubicBezTo>
                <a:cubicBezTo>
                  <a:pt x="263549" y="2248147"/>
                  <a:pt x="252265" y="2236864"/>
                  <a:pt x="252265" y="2222942"/>
                </a:cubicBezTo>
                <a:cubicBezTo>
                  <a:pt x="252265" y="2209026"/>
                  <a:pt x="263549" y="2197742"/>
                  <a:pt x="277470" y="2197742"/>
                </a:cubicBezTo>
                <a:close/>
                <a:moveTo>
                  <a:pt x="6042462" y="2197735"/>
                </a:moveTo>
                <a:cubicBezTo>
                  <a:pt x="6056382" y="2197735"/>
                  <a:pt x="6067667" y="2209021"/>
                  <a:pt x="6067667" y="2222939"/>
                </a:cubicBezTo>
                <a:cubicBezTo>
                  <a:pt x="6067667" y="2236861"/>
                  <a:pt x="6056382" y="2248147"/>
                  <a:pt x="6042462" y="2248147"/>
                </a:cubicBezTo>
                <a:cubicBezTo>
                  <a:pt x="6028542" y="2248147"/>
                  <a:pt x="6017257" y="2236861"/>
                  <a:pt x="6017257" y="2222939"/>
                </a:cubicBezTo>
                <a:cubicBezTo>
                  <a:pt x="6017257" y="2209021"/>
                  <a:pt x="6028542" y="2197735"/>
                  <a:pt x="6042462" y="2197735"/>
                </a:cubicBezTo>
                <a:close/>
                <a:moveTo>
                  <a:pt x="6148200" y="2193632"/>
                </a:moveTo>
                <a:cubicBezTo>
                  <a:pt x="6163839" y="2193632"/>
                  <a:pt x="6176518" y="2206310"/>
                  <a:pt x="6176518" y="2221950"/>
                </a:cubicBezTo>
                <a:cubicBezTo>
                  <a:pt x="6176518" y="2237591"/>
                  <a:pt x="6163839" y="2250267"/>
                  <a:pt x="6148200" y="2250267"/>
                </a:cubicBezTo>
                <a:cubicBezTo>
                  <a:pt x="6132561" y="2250267"/>
                  <a:pt x="6119883" y="2237591"/>
                  <a:pt x="6119883" y="2221950"/>
                </a:cubicBezTo>
                <a:cubicBezTo>
                  <a:pt x="6119883" y="2206310"/>
                  <a:pt x="6132561" y="2193632"/>
                  <a:pt x="6148200" y="2193632"/>
                </a:cubicBezTo>
                <a:close/>
                <a:moveTo>
                  <a:pt x="171731" y="2193330"/>
                </a:moveTo>
                <a:cubicBezTo>
                  <a:pt x="187539" y="2193330"/>
                  <a:pt x="200355" y="2206147"/>
                  <a:pt x="200355" y="2221953"/>
                </a:cubicBezTo>
                <a:cubicBezTo>
                  <a:pt x="200355" y="2237762"/>
                  <a:pt x="187539" y="2250578"/>
                  <a:pt x="171731" y="2250578"/>
                </a:cubicBezTo>
                <a:cubicBezTo>
                  <a:pt x="155922" y="2250578"/>
                  <a:pt x="143108" y="2237762"/>
                  <a:pt x="143108" y="2221953"/>
                </a:cubicBezTo>
                <a:cubicBezTo>
                  <a:pt x="143108" y="2206147"/>
                  <a:pt x="155922" y="2193330"/>
                  <a:pt x="171731" y="2193330"/>
                </a:cubicBezTo>
                <a:close/>
                <a:moveTo>
                  <a:pt x="5357462" y="2131202"/>
                </a:moveTo>
                <a:cubicBezTo>
                  <a:pt x="5359461" y="2131202"/>
                  <a:pt x="5361082" y="2132820"/>
                  <a:pt x="5361082" y="2134821"/>
                </a:cubicBezTo>
                <a:cubicBezTo>
                  <a:pt x="5361082" y="2136819"/>
                  <a:pt x="5359461" y="2138439"/>
                  <a:pt x="5357462" y="2138439"/>
                </a:cubicBezTo>
                <a:cubicBezTo>
                  <a:pt x="5355463" y="2138439"/>
                  <a:pt x="5353842" y="2136819"/>
                  <a:pt x="5353842" y="2134821"/>
                </a:cubicBezTo>
                <a:cubicBezTo>
                  <a:pt x="5353842" y="2132820"/>
                  <a:pt x="5355463" y="2131202"/>
                  <a:pt x="5357462" y="2131202"/>
                </a:cubicBezTo>
                <a:close/>
                <a:moveTo>
                  <a:pt x="962470" y="2131202"/>
                </a:moveTo>
                <a:cubicBezTo>
                  <a:pt x="964468" y="2131202"/>
                  <a:pt x="966090" y="2132820"/>
                  <a:pt x="966090" y="2134821"/>
                </a:cubicBezTo>
                <a:cubicBezTo>
                  <a:pt x="966090" y="2136819"/>
                  <a:pt x="964468" y="2138439"/>
                  <a:pt x="962470" y="2138439"/>
                </a:cubicBezTo>
                <a:cubicBezTo>
                  <a:pt x="960471" y="2138439"/>
                  <a:pt x="958851" y="2136819"/>
                  <a:pt x="958851" y="2134821"/>
                </a:cubicBezTo>
                <a:cubicBezTo>
                  <a:pt x="958851" y="2132820"/>
                  <a:pt x="960471" y="2131202"/>
                  <a:pt x="962470" y="2131202"/>
                </a:cubicBezTo>
                <a:close/>
                <a:moveTo>
                  <a:pt x="5467304" y="2124436"/>
                </a:moveTo>
                <a:cubicBezTo>
                  <a:pt x="5471612" y="2124436"/>
                  <a:pt x="5475105" y="2127930"/>
                  <a:pt x="5475105" y="2132238"/>
                </a:cubicBezTo>
                <a:cubicBezTo>
                  <a:pt x="5475105" y="2136544"/>
                  <a:pt x="5471613" y="2140036"/>
                  <a:pt x="5467304" y="2140036"/>
                </a:cubicBezTo>
                <a:cubicBezTo>
                  <a:pt x="5462996" y="2140036"/>
                  <a:pt x="5459504" y="2136544"/>
                  <a:pt x="5459504" y="2132238"/>
                </a:cubicBezTo>
                <a:cubicBezTo>
                  <a:pt x="5459504" y="2127930"/>
                  <a:pt x="5462996" y="2124436"/>
                  <a:pt x="5467304" y="2124436"/>
                </a:cubicBezTo>
                <a:close/>
                <a:moveTo>
                  <a:pt x="852628" y="2124436"/>
                </a:moveTo>
                <a:cubicBezTo>
                  <a:pt x="856935" y="2124436"/>
                  <a:pt x="860428" y="2127930"/>
                  <a:pt x="860428" y="2132238"/>
                </a:cubicBezTo>
                <a:cubicBezTo>
                  <a:pt x="860428" y="2136544"/>
                  <a:pt x="856935" y="2140036"/>
                  <a:pt x="852628" y="2140036"/>
                </a:cubicBezTo>
                <a:cubicBezTo>
                  <a:pt x="848318" y="2140036"/>
                  <a:pt x="844827" y="2136544"/>
                  <a:pt x="844827" y="2132238"/>
                </a:cubicBezTo>
                <a:cubicBezTo>
                  <a:pt x="844827" y="2127930"/>
                  <a:pt x="848318" y="2124436"/>
                  <a:pt x="852628" y="2124436"/>
                </a:cubicBezTo>
                <a:close/>
                <a:moveTo>
                  <a:pt x="5576499" y="2118601"/>
                </a:moveTo>
                <a:cubicBezTo>
                  <a:pt x="5582765" y="2118601"/>
                  <a:pt x="5587845" y="2123675"/>
                  <a:pt x="5587845" y="2129946"/>
                </a:cubicBezTo>
                <a:cubicBezTo>
                  <a:pt x="5587845" y="2136207"/>
                  <a:pt x="5582765" y="2141288"/>
                  <a:pt x="5576499" y="2141288"/>
                </a:cubicBezTo>
                <a:cubicBezTo>
                  <a:pt x="5570233" y="2141288"/>
                  <a:pt x="5565153" y="2136207"/>
                  <a:pt x="5565153" y="2129946"/>
                </a:cubicBezTo>
                <a:cubicBezTo>
                  <a:pt x="5565153" y="2123675"/>
                  <a:pt x="5570233" y="2118601"/>
                  <a:pt x="5576499" y="2118601"/>
                </a:cubicBezTo>
                <a:close/>
                <a:moveTo>
                  <a:pt x="743434" y="2118601"/>
                </a:moveTo>
                <a:cubicBezTo>
                  <a:pt x="749700" y="2118601"/>
                  <a:pt x="754780" y="2123675"/>
                  <a:pt x="754780" y="2129946"/>
                </a:cubicBezTo>
                <a:cubicBezTo>
                  <a:pt x="754780" y="2136207"/>
                  <a:pt x="749700" y="2141288"/>
                  <a:pt x="743434" y="2141288"/>
                </a:cubicBezTo>
                <a:cubicBezTo>
                  <a:pt x="737168" y="2141288"/>
                  <a:pt x="732088" y="2136207"/>
                  <a:pt x="732088" y="2129946"/>
                </a:cubicBezTo>
                <a:cubicBezTo>
                  <a:pt x="732088" y="2123675"/>
                  <a:pt x="737168" y="2118601"/>
                  <a:pt x="743434" y="2118601"/>
                </a:cubicBezTo>
                <a:close/>
                <a:moveTo>
                  <a:pt x="5685112" y="2112670"/>
                </a:moveTo>
                <a:cubicBezTo>
                  <a:pt x="5693517" y="2112670"/>
                  <a:pt x="5700331" y="2119486"/>
                  <a:pt x="5700331" y="2127897"/>
                </a:cubicBezTo>
                <a:cubicBezTo>
                  <a:pt x="5700331" y="2136300"/>
                  <a:pt x="5693517" y="2143114"/>
                  <a:pt x="5685112" y="2143114"/>
                </a:cubicBezTo>
                <a:cubicBezTo>
                  <a:pt x="5676707" y="2143114"/>
                  <a:pt x="5669893" y="2136300"/>
                  <a:pt x="5669893" y="2127897"/>
                </a:cubicBezTo>
                <a:cubicBezTo>
                  <a:pt x="5669893" y="2119486"/>
                  <a:pt x="5676707" y="2112670"/>
                  <a:pt x="5685112" y="2112670"/>
                </a:cubicBezTo>
                <a:close/>
                <a:moveTo>
                  <a:pt x="634820" y="2112670"/>
                </a:moveTo>
                <a:cubicBezTo>
                  <a:pt x="643225" y="2112670"/>
                  <a:pt x="650039" y="2119486"/>
                  <a:pt x="650039" y="2127897"/>
                </a:cubicBezTo>
                <a:cubicBezTo>
                  <a:pt x="650039" y="2136300"/>
                  <a:pt x="643225" y="2143114"/>
                  <a:pt x="634820" y="2143114"/>
                </a:cubicBezTo>
                <a:cubicBezTo>
                  <a:pt x="626414" y="2143114"/>
                  <a:pt x="619601" y="2136300"/>
                  <a:pt x="619601" y="2127897"/>
                </a:cubicBezTo>
                <a:cubicBezTo>
                  <a:pt x="619601" y="2119486"/>
                  <a:pt x="626414" y="2112670"/>
                  <a:pt x="634820" y="2112670"/>
                </a:cubicBezTo>
                <a:close/>
                <a:moveTo>
                  <a:pt x="5793203" y="2107633"/>
                </a:moveTo>
                <a:cubicBezTo>
                  <a:pt x="5803380" y="2107633"/>
                  <a:pt x="5811631" y="2115882"/>
                  <a:pt x="5811631" y="2126065"/>
                </a:cubicBezTo>
                <a:cubicBezTo>
                  <a:pt x="5811631" y="2136235"/>
                  <a:pt x="5803380" y="2144483"/>
                  <a:pt x="5793203" y="2144483"/>
                </a:cubicBezTo>
                <a:cubicBezTo>
                  <a:pt x="5783026" y="2144483"/>
                  <a:pt x="5774776" y="2136235"/>
                  <a:pt x="5774776" y="2126065"/>
                </a:cubicBezTo>
                <a:cubicBezTo>
                  <a:pt x="5774776" y="2115882"/>
                  <a:pt x="5783026" y="2107633"/>
                  <a:pt x="5793203" y="2107633"/>
                </a:cubicBezTo>
                <a:close/>
                <a:moveTo>
                  <a:pt x="526730" y="2107633"/>
                </a:moveTo>
                <a:cubicBezTo>
                  <a:pt x="536906" y="2107633"/>
                  <a:pt x="545156" y="2115882"/>
                  <a:pt x="545156" y="2126065"/>
                </a:cubicBezTo>
                <a:cubicBezTo>
                  <a:pt x="545156" y="2136235"/>
                  <a:pt x="536906" y="2144483"/>
                  <a:pt x="526730" y="2144483"/>
                </a:cubicBezTo>
                <a:cubicBezTo>
                  <a:pt x="516553" y="2144483"/>
                  <a:pt x="508301" y="2136235"/>
                  <a:pt x="508301" y="2126065"/>
                </a:cubicBezTo>
                <a:cubicBezTo>
                  <a:pt x="508301" y="2115882"/>
                  <a:pt x="516553" y="2107633"/>
                  <a:pt x="526730" y="2107633"/>
                </a:cubicBezTo>
                <a:close/>
                <a:moveTo>
                  <a:pt x="5900824" y="2102768"/>
                </a:moveTo>
                <a:cubicBezTo>
                  <a:pt x="5912776" y="2102768"/>
                  <a:pt x="5922464" y="2112458"/>
                  <a:pt x="5922464" y="2124414"/>
                </a:cubicBezTo>
                <a:cubicBezTo>
                  <a:pt x="5922464" y="2136361"/>
                  <a:pt x="5912776" y="2146047"/>
                  <a:pt x="5900824" y="2146047"/>
                </a:cubicBezTo>
                <a:cubicBezTo>
                  <a:pt x="5888872" y="2146047"/>
                  <a:pt x="5879184" y="2136361"/>
                  <a:pt x="5879184" y="2124414"/>
                </a:cubicBezTo>
                <a:cubicBezTo>
                  <a:pt x="5879184" y="2112458"/>
                  <a:pt x="5888872" y="2102768"/>
                  <a:pt x="5900824" y="2102768"/>
                </a:cubicBezTo>
                <a:close/>
                <a:moveTo>
                  <a:pt x="419107" y="2102707"/>
                </a:moveTo>
                <a:cubicBezTo>
                  <a:pt x="431093" y="2102707"/>
                  <a:pt x="440810" y="2112426"/>
                  <a:pt x="440810" y="2124413"/>
                </a:cubicBezTo>
                <a:cubicBezTo>
                  <a:pt x="440810" y="2136394"/>
                  <a:pt x="431093" y="2146109"/>
                  <a:pt x="419107" y="2146109"/>
                </a:cubicBezTo>
                <a:cubicBezTo>
                  <a:pt x="407121" y="2146109"/>
                  <a:pt x="397405" y="2136394"/>
                  <a:pt x="397405" y="2124413"/>
                </a:cubicBezTo>
                <a:cubicBezTo>
                  <a:pt x="397405" y="2112426"/>
                  <a:pt x="407121" y="2102707"/>
                  <a:pt x="419107" y="2102707"/>
                </a:cubicBezTo>
                <a:close/>
                <a:moveTo>
                  <a:pt x="311912" y="2097712"/>
                </a:moveTo>
                <a:cubicBezTo>
                  <a:pt x="325832" y="2097712"/>
                  <a:pt x="337117" y="2108995"/>
                  <a:pt x="337117" y="2122916"/>
                </a:cubicBezTo>
                <a:cubicBezTo>
                  <a:pt x="337117" y="2136835"/>
                  <a:pt x="325832" y="2148116"/>
                  <a:pt x="311912" y="2148116"/>
                </a:cubicBezTo>
                <a:cubicBezTo>
                  <a:pt x="297992" y="2148116"/>
                  <a:pt x="286706" y="2136835"/>
                  <a:pt x="286706" y="2122916"/>
                </a:cubicBezTo>
                <a:cubicBezTo>
                  <a:pt x="286706" y="2108995"/>
                  <a:pt x="297992" y="2097712"/>
                  <a:pt x="311912" y="2097712"/>
                </a:cubicBezTo>
                <a:close/>
                <a:moveTo>
                  <a:pt x="6008020" y="2097709"/>
                </a:moveTo>
                <a:cubicBezTo>
                  <a:pt x="6021940" y="2097709"/>
                  <a:pt x="6033225" y="2108992"/>
                  <a:pt x="6033225" y="2122916"/>
                </a:cubicBezTo>
                <a:cubicBezTo>
                  <a:pt x="6033225" y="2136832"/>
                  <a:pt x="6021940" y="2148116"/>
                  <a:pt x="6008020" y="2148116"/>
                </a:cubicBezTo>
                <a:cubicBezTo>
                  <a:pt x="5994100" y="2148116"/>
                  <a:pt x="5982815" y="2136832"/>
                  <a:pt x="5982815" y="2122916"/>
                </a:cubicBezTo>
                <a:cubicBezTo>
                  <a:pt x="5982815" y="2108992"/>
                  <a:pt x="5994100" y="2097709"/>
                  <a:pt x="6008020" y="2097709"/>
                </a:cubicBezTo>
                <a:close/>
                <a:moveTo>
                  <a:pt x="205101" y="2092725"/>
                </a:moveTo>
                <a:cubicBezTo>
                  <a:pt x="221029" y="2092725"/>
                  <a:pt x="233939" y="2105639"/>
                  <a:pt x="233939" y="2121563"/>
                </a:cubicBezTo>
                <a:cubicBezTo>
                  <a:pt x="233939" y="2137491"/>
                  <a:pt x="221029" y="2150402"/>
                  <a:pt x="205101" y="2150402"/>
                </a:cubicBezTo>
                <a:cubicBezTo>
                  <a:pt x="189174" y="2150402"/>
                  <a:pt x="176263" y="2137491"/>
                  <a:pt x="176263" y="2121563"/>
                </a:cubicBezTo>
                <a:cubicBezTo>
                  <a:pt x="176263" y="2105639"/>
                  <a:pt x="189174" y="2092725"/>
                  <a:pt x="205101" y="2092725"/>
                </a:cubicBezTo>
                <a:close/>
                <a:moveTo>
                  <a:pt x="6114830" y="2092724"/>
                </a:moveTo>
                <a:cubicBezTo>
                  <a:pt x="6130757" y="2092724"/>
                  <a:pt x="6143669" y="2105633"/>
                  <a:pt x="6143669" y="2121559"/>
                </a:cubicBezTo>
                <a:cubicBezTo>
                  <a:pt x="6143669" y="2137486"/>
                  <a:pt x="6130757" y="2150398"/>
                  <a:pt x="6114830" y="2150398"/>
                </a:cubicBezTo>
                <a:cubicBezTo>
                  <a:pt x="6098903" y="2150398"/>
                  <a:pt x="6085992" y="2137486"/>
                  <a:pt x="6085992" y="2121559"/>
                </a:cubicBezTo>
                <a:cubicBezTo>
                  <a:pt x="6085992" y="2105633"/>
                  <a:pt x="6098903" y="2092724"/>
                  <a:pt x="6114830" y="2092724"/>
                </a:cubicBezTo>
                <a:close/>
                <a:moveTo>
                  <a:pt x="5310673" y="2036323"/>
                </a:moveTo>
                <a:cubicBezTo>
                  <a:pt x="5312672" y="2036323"/>
                  <a:pt x="5314293" y="2037939"/>
                  <a:pt x="5314293" y="2039941"/>
                </a:cubicBezTo>
                <a:cubicBezTo>
                  <a:pt x="5314293" y="2041938"/>
                  <a:pt x="5312672" y="2043560"/>
                  <a:pt x="5310673" y="2043560"/>
                </a:cubicBezTo>
                <a:cubicBezTo>
                  <a:pt x="5308674" y="2043560"/>
                  <a:pt x="5307053" y="2041938"/>
                  <a:pt x="5307053" y="2039941"/>
                </a:cubicBezTo>
                <a:cubicBezTo>
                  <a:pt x="5307053" y="2037939"/>
                  <a:pt x="5308674" y="2036323"/>
                  <a:pt x="5310673" y="2036323"/>
                </a:cubicBezTo>
                <a:close/>
                <a:moveTo>
                  <a:pt x="1009259" y="2036323"/>
                </a:moveTo>
                <a:cubicBezTo>
                  <a:pt x="1011257" y="2036323"/>
                  <a:pt x="1012878" y="2037939"/>
                  <a:pt x="1012878" y="2039941"/>
                </a:cubicBezTo>
                <a:cubicBezTo>
                  <a:pt x="1012878" y="2041938"/>
                  <a:pt x="1011257" y="2043560"/>
                  <a:pt x="1009259" y="2043560"/>
                </a:cubicBezTo>
                <a:cubicBezTo>
                  <a:pt x="1007260" y="2043560"/>
                  <a:pt x="1005638" y="2041938"/>
                  <a:pt x="1005638" y="2039941"/>
                </a:cubicBezTo>
                <a:cubicBezTo>
                  <a:pt x="1005638" y="2037939"/>
                  <a:pt x="1007260" y="2036323"/>
                  <a:pt x="1009259" y="2036323"/>
                </a:cubicBezTo>
                <a:close/>
                <a:moveTo>
                  <a:pt x="5422262" y="2028983"/>
                </a:moveTo>
                <a:cubicBezTo>
                  <a:pt x="5426420" y="2028983"/>
                  <a:pt x="5429791" y="2032355"/>
                  <a:pt x="5429791" y="2036513"/>
                </a:cubicBezTo>
                <a:cubicBezTo>
                  <a:pt x="5429791" y="2040672"/>
                  <a:pt x="5426420" y="2044044"/>
                  <a:pt x="5422262" y="2044044"/>
                </a:cubicBezTo>
                <a:cubicBezTo>
                  <a:pt x="5418103" y="2044044"/>
                  <a:pt x="5414733" y="2040672"/>
                  <a:pt x="5414733" y="2036513"/>
                </a:cubicBezTo>
                <a:cubicBezTo>
                  <a:pt x="5414733" y="2032355"/>
                  <a:pt x="5418103" y="2028983"/>
                  <a:pt x="5422262" y="2028983"/>
                </a:cubicBezTo>
                <a:close/>
                <a:moveTo>
                  <a:pt x="897670" y="2028788"/>
                </a:moveTo>
                <a:cubicBezTo>
                  <a:pt x="901936" y="2028788"/>
                  <a:pt x="905395" y="2032247"/>
                  <a:pt x="905395" y="2036513"/>
                </a:cubicBezTo>
                <a:cubicBezTo>
                  <a:pt x="905395" y="2040779"/>
                  <a:pt x="901936" y="2044238"/>
                  <a:pt x="897670" y="2044238"/>
                </a:cubicBezTo>
                <a:cubicBezTo>
                  <a:pt x="893403" y="2044238"/>
                  <a:pt x="889944" y="2040779"/>
                  <a:pt x="889944" y="2036513"/>
                </a:cubicBezTo>
                <a:cubicBezTo>
                  <a:pt x="889944" y="2032247"/>
                  <a:pt x="893403" y="2028788"/>
                  <a:pt x="897670" y="2028788"/>
                </a:cubicBezTo>
                <a:close/>
                <a:moveTo>
                  <a:pt x="5533082" y="2021765"/>
                </a:moveTo>
                <a:cubicBezTo>
                  <a:pt x="5539546" y="2021765"/>
                  <a:pt x="5544787" y="2027005"/>
                  <a:pt x="5544787" y="2033469"/>
                </a:cubicBezTo>
                <a:cubicBezTo>
                  <a:pt x="5544787" y="2039934"/>
                  <a:pt x="5539546" y="2045175"/>
                  <a:pt x="5533082" y="2045175"/>
                </a:cubicBezTo>
                <a:cubicBezTo>
                  <a:pt x="5526618" y="2045175"/>
                  <a:pt x="5521378" y="2039934"/>
                  <a:pt x="5521378" y="2033469"/>
                </a:cubicBezTo>
                <a:cubicBezTo>
                  <a:pt x="5521378" y="2027005"/>
                  <a:pt x="5526618" y="2021765"/>
                  <a:pt x="5533082" y="2021765"/>
                </a:cubicBezTo>
                <a:close/>
                <a:moveTo>
                  <a:pt x="786851" y="2021765"/>
                </a:moveTo>
                <a:cubicBezTo>
                  <a:pt x="793315" y="2021765"/>
                  <a:pt x="798555" y="2027005"/>
                  <a:pt x="798555" y="2033469"/>
                </a:cubicBezTo>
                <a:cubicBezTo>
                  <a:pt x="798555" y="2039934"/>
                  <a:pt x="793315" y="2045175"/>
                  <a:pt x="786851" y="2045175"/>
                </a:cubicBezTo>
                <a:cubicBezTo>
                  <a:pt x="780386" y="2045175"/>
                  <a:pt x="775146" y="2039934"/>
                  <a:pt x="775146" y="2033469"/>
                </a:cubicBezTo>
                <a:cubicBezTo>
                  <a:pt x="775146" y="2027005"/>
                  <a:pt x="780386" y="2021765"/>
                  <a:pt x="786851" y="2021765"/>
                </a:cubicBezTo>
                <a:close/>
                <a:moveTo>
                  <a:pt x="5643210" y="2015602"/>
                </a:moveTo>
                <a:cubicBezTo>
                  <a:pt x="5651579" y="2015602"/>
                  <a:pt x="5658363" y="2022386"/>
                  <a:pt x="5658363" y="2030752"/>
                </a:cubicBezTo>
                <a:cubicBezTo>
                  <a:pt x="5658363" y="2039123"/>
                  <a:pt x="5651579" y="2045909"/>
                  <a:pt x="5643210" y="2045909"/>
                </a:cubicBezTo>
                <a:cubicBezTo>
                  <a:pt x="5634841" y="2045909"/>
                  <a:pt x="5628057" y="2039123"/>
                  <a:pt x="5628057" y="2030752"/>
                </a:cubicBezTo>
                <a:cubicBezTo>
                  <a:pt x="5628057" y="2022386"/>
                  <a:pt x="5634841" y="2015602"/>
                  <a:pt x="5643210" y="2015602"/>
                </a:cubicBezTo>
                <a:close/>
                <a:moveTo>
                  <a:pt x="676722" y="2015538"/>
                </a:moveTo>
                <a:cubicBezTo>
                  <a:pt x="685127" y="2015538"/>
                  <a:pt x="691941" y="2022349"/>
                  <a:pt x="691941" y="2030757"/>
                </a:cubicBezTo>
                <a:cubicBezTo>
                  <a:pt x="691941" y="2039160"/>
                  <a:pt x="685127" y="2045972"/>
                  <a:pt x="676722" y="2045972"/>
                </a:cubicBezTo>
                <a:cubicBezTo>
                  <a:pt x="668316" y="2045972"/>
                  <a:pt x="661502" y="2039160"/>
                  <a:pt x="661502" y="2030757"/>
                </a:cubicBezTo>
                <a:cubicBezTo>
                  <a:pt x="661502" y="2022349"/>
                  <a:pt x="668316" y="2015538"/>
                  <a:pt x="676722" y="2015538"/>
                </a:cubicBezTo>
                <a:close/>
                <a:moveTo>
                  <a:pt x="5752719" y="2009895"/>
                </a:moveTo>
                <a:cubicBezTo>
                  <a:pt x="5762896" y="2009895"/>
                  <a:pt x="5771146" y="2018140"/>
                  <a:pt x="5771146" y="2028322"/>
                </a:cubicBezTo>
                <a:cubicBezTo>
                  <a:pt x="5771146" y="2038494"/>
                  <a:pt x="5762896" y="2046748"/>
                  <a:pt x="5752719" y="2046748"/>
                </a:cubicBezTo>
                <a:cubicBezTo>
                  <a:pt x="5742542" y="2046748"/>
                  <a:pt x="5734292" y="2038494"/>
                  <a:pt x="5734292" y="2028322"/>
                </a:cubicBezTo>
                <a:cubicBezTo>
                  <a:pt x="5734292" y="2018140"/>
                  <a:pt x="5742542" y="2009895"/>
                  <a:pt x="5752719" y="2009895"/>
                </a:cubicBezTo>
                <a:close/>
                <a:moveTo>
                  <a:pt x="567213" y="2009895"/>
                </a:moveTo>
                <a:cubicBezTo>
                  <a:pt x="577390" y="2009895"/>
                  <a:pt x="585640" y="2018140"/>
                  <a:pt x="585640" y="2028322"/>
                </a:cubicBezTo>
                <a:cubicBezTo>
                  <a:pt x="585640" y="2038494"/>
                  <a:pt x="577390" y="2046748"/>
                  <a:pt x="567213" y="2046748"/>
                </a:cubicBezTo>
                <a:cubicBezTo>
                  <a:pt x="557036" y="2046748"/>
                  <a:pt x="548786" y="2038494"/>
                  <a:pt x="548786" y="2028322"/>
                </a:cubicBezTo>
                <a:cubicBezTo>
                  <a:pt x="548786" y="2018140"/>
                  <a:pt x="557036" y="2009895"/>
                  <a:pt x="567213" y="2009895"/>
                </a:cubicBezTo>
                <a:close/>
                <a:moveTo>
                  <a:pt x="458265" y="2004495"/>
                </a:moveTo>
                <a:cubicBezTo>
                  <a:pt x="470216" y="2004495"/>
                  <a:pt x="479905" y="2014182"/>
                  <a:pt x="479905" y="2026132"/>
                </a:cubicBezTo>
                <a:cubicBezTo>
                  <a:pt x="479905" y="2038083"/>
                  <a:pt x="470216" y="2047772"/>
                  <a:pt x="458265" y="2047772"/>
                </a:cubicBezTo>
                <a:cubicBezTo>
                  <a:pt x="446313" y="2047772"/>
                  <a:pt x="436624" y="2038083"/>
                  <a:pt x="436624" y="2026132"/>
                </a:cubicBezTo>
                <a:cubicBezTo>
                  <a:pt x="436624" y="2014182"/>
                  <a:pt x="446313" y="2004495"/>
                  <a:pt x="458265" y="2004495"/>
                </a:cubicBezTo>
                <a:close/>
                <a:moveTo>
                  <a:pt x="5861667" y="2004494"/>
                </a:moveTo>
                <a:cubicBezTo>
                  <a:pt x="5873619" y="2004494"/>
                  <a:pt x="5883307" y="2014182"/>
                  <a:pt x="5883307" y="2026132"/>
                </a:cubicBezTo>
                <a:cubicBezTo>
                  <a:pt x="5883307" y="2038081"/>
                  <a:pt x="5873619" y="2047772"/>
                  <a:pt x="5861667" y="2047772"/>
                </a:cubicBezTo>
                <a:cubicBezTo>
                  <a:pt x="5849716" y="2047772"/>
                  <a:pt x="5840027" y="2038081"/>
                  <a:pt x="5840027" y="2026132"/>
                </a:cubicBezTo>
                <a:cubicBezTo>
                  <a:pt x="5840027" y="2014182"/>
                  <a:pt x="5849716" y="2004494"/>
                  <a:pt x="5861667" y="2004494"/>
                </a:cubicBezTo>
                <a:close/>
                <a:moveTo>
                  <a:pt x="349823" y="1998951"/>
                </a:moveTo>
                <a:cubicBezTo>
                  <a:pt x="363743" y="1998951"/>
                  <a:pt x="375028" y="2010232"/>
                  <a:pt x="375028" y="2024150"/>
                </a:cubicBezTo>
                <a:cubicBezTo>
                  <a:pt x="375028" y="2038068"/>
                  <a:pt x="363743" y="2049355"/>
                  <a:pt x="349823" y="2049355"/>
                </a:cubicBezTo>
                <a:cubicBezTo>
                  <a:pt x="335903" y="2049355"/>
                  <a:pt x="324618" y="2038068"/>
                  <a:pt x="324618" y="2024150"/>
                </a:cubicBezTo>
                <a:cubicBezTo>
                  <a:pt x="324618" y="2010232"/>
                  <a:pt x="335903" y="1998951"/>
                  <a:pt x="349823" y="1998951"/>
                </a:cubicBezTo>
                <a:close/>
                <a:moveTo>
                  <a:pt x="5970108" y="1998944"/>
                </a:moveTo>
                <a:cubicBezTo>
                  <a:pt x="5984028" y="1998944"/>
                  <a:pt x="5995313" y="2010231"/>
                  <a:pt x="5995313" y="2024148"/>
                </a:cubicBezTo>
                <a:cubicBezTo>
                  <a:pt x="5995313" y="2038067"/>
                  <a:pt x="5984028" y="2049353"/>
                  <a:pt x="5970108" y="2049353"/>
                </a:cubicBezTo>
                <a:cubicBezTo>
                  <a:pt x="5956188" y="2049353"/>
                  <a:pt x="5944903" y="2038067"/>
                  <a:pt x="5944903" y="2024148"/>
                </a:cubicBezTo>
                <a:cubicBezTo>
                  <a:pt x="5944903" y="2010231"/>
                  <a:pt x="5956188" y="1998944"/>
                  <a:pt x="5970108" y="1998944"/>
                </a:cubicBezTo>
                <a:close/>
                <a:moveTo>
                  <a:pt x="6078088" y="1993522"/>
                </a:moveTo>
                <a:cubicBezTo>
                  <a:pt x="6094015" y="1993522"/>
                  <a:pt x="6106926" y="2006428"/>
                  <a:pt x="6106926" y="2022356"/>
                </a:cubicBezTo>
                <a:cubicBezTo>
                  <a:pt x="6106926" y="2038284"/>
                  <a:pt x="6094015" y="2051195"/>
                  <a:pt x="6078088" y="2051195"/>
                </a:cubicBezTo>
                <a:cubicBezTo>
                  <a:pt x="6062161" y="2051195"/>
                  <a:pt x="6049250" y="2038284"/>
                  <a:pt x="6049250" y="2022356"/>
                </a:cubicBezTo>
                <a:cubicBezTo>
                  <a:pt x="6049250" y="2006428"/>
                  <a:pt x="6062161" y="1993522"/>
                  <a:pt x="6078088" y="1993522"/>
                </a:cubicBezTo>
                <a:close/>
                <a:moveTo>
                  <a:pt x="241843" y="1993522"/>
                </a:moveTo>
                <a:cubicBezTo>
                  <a:pt x="257770" y="1993522"/>
                  <a:pt x="270682" y="2006436"/>
                  <a:pt x="270682" y="2022359"/>
                </a:cubicBezTo>
                <a:cubicBezTo>
                  <a:pt x="270682" y="2038285"/>
                  <a:pt x="257770" y="2051198"/>
                  <a:pt x="241843" y="2051198"/>
                </a:cubicBezTo>
                <a:cubicBezTo>
                  <a:pt x="225917" y="2051198"/>
                  <a:pt x="213005" y="2038285"/>
                  <a:pt x="213005" y="2022359"/>
                </a:cubicBezTo>
                <a:cubicBezTo>
                  <a:pt x="213005" y="2006436"/>
                  <a:pt x="225917" y="1993522"/>
                  <a:pt x="241843" y="1993522"/>
                </a:cubicBezTo>
                <a:close/>
                <a:moveTo>
                  <a:pt x="5259790" y="1943481"/>
                </a:moveTo>
                <a:cubicBezTo>
                  <a:pt x="5261836" y="1943481"/>
                  <a:pt x="5263496" y="1945143"/>
                  <a:pt x="5263496" y="1947191"/>
                </a:cubicBezTo>
                <a:cubicBezTo>
                  <a:pt x="5263496" y="1949239"/>
                  <a:pt x="5261836" y="1950897"/>
                  <a:pt x="5259790" y="1950897"/>
                </a:cubicBezTo>
                <a:cubicBezTo>
                  <a:pt x="5257744" y="1950897"/>
                  <a:pt x="5256084" y="1949239"/>
                  <a:pt x="5256084" y="1947191"/>
                </a:cubicBezTo>
                <a:cubicBezTo>
                  <a:pt x="5256084" y="1945143"/>
                  <a:pt x="5257744" y="1943481"/>
                  <a:pt x="5259790" y="1943481"/>
                </a:cubicBezTo>
                <a:close/>
                <a:moveTo>
                  <a:pt x="1060141" y="1943481"/>
                </a:moveTo>
                <a:cubicBezTo>
                  <a:pt x="1062188" y="1943481"/>
                  <a:pt x="1063848" y="1945143"/>
                  <a:pt x="1063848" y="1947191"/>
                </a:cubicBezTo>
                <a:cubicBezTo>
                  <a:pt x="1063848" y="1949239"/>
                  <a:pt x="1062188" y="1950897"/>
                  <a:pt x="1060141" y="1950897"/>
                </a:cubicBezTo>
                <a:cubicBezTo>
                  <a:pt x="1058094" y="1950897"/>
                  <a:pt x="1056436" y="1949239"/>
                  <a:pt x="1056436" y="1947191"/>
                </a:cubicBezTo>
                <a:cubicBezTo>
                  <a:pt x="1056436" y="1945143"/>
                  <a:pt x="1058094" y="1943481"/>
                  <a:pt x="1060141" y="1943481"/>
                </a:cubicBezTo>
                <a:close/>
                <a:moveTo>
                  <a:pt x="5373250" y="1935152"/>
                </a:moveTo>
                <a:cubicBezTo>
                  <a:pt x="5377450" y="1935152"/>
                  <a:pt x="5380854" y="1938561"/>
                  <a:pt x="5380854" y="1942758"/>
                </a:cubicBezTo>
                <a:cubicBezTo>
                  <a:pt x="5380854" y="1946962"/>
                  <a:pt x="5377450" y="1950364"/>
                  <a:pt x="5373250" y="1950364"/>
                </a:cubicBezTo>
                <a:cubicBezTo>
                  <a:pt x="5369051" y="1950364"/>
                  <a:pt x="5365646" y="1946962"/>
                  <a:pt x="5365646" y="1942758"/>
                </a:cubicBezTo>
                <a:cubicBezTo>
                  <a:pt x="5365646" y="1938561"/>
                  <a:pt x="5369051" y="1935152"/>
                  <a:pt x="5373250" y="1935152"/>
                </a:cubicBezTo>
                <a:close/>
                <a:moveTo>
                  <a:pt x="946681" y="1935152"/>
                </a:moveTo>
                <a:cubicBezTo>
                  <a:pt x="950881" y="1935152"/>
                  <a:pt x="954286" y="1938561"/>
                  <a:pt x="954286" y="1942758"/>
                </a:cubicBezTo>
                <a:cubicBezTo>
                  <a:pt x="954286" y="1946962"/>
                  <a:pt x="950881" y="1950364"/>
                  <a:pt x="946681" y="1950364"/>
                </a:cubicBezTo>
                <a:cubicBezTo>
                  <a:pt x="942483" y="1950364"/>
                  <a:pt x="939077" y="1946962"/>
                  <a:pt x="939077" y="1942758"/>
                </a:cubicBezTo>
                <a:cubicBezTo>
                  <a:pt x="939077" y="1938561"/>
                  <a:pt x="942483" y="1935152"/>
                  <a:pt x="946681" y="1935152"/>
                </a:cubicBezTo>
                <a:close/>
                <a:moveTo>
                  <a:pt x="5485815" y="1927115"/>
                </a:moveTo>
                <a:cubicBezTo>
                  <a:pt x="5492279" y="1927115"/>
                  <a:pt x="5497520" y="1932358"/>
                  <a:pt x="5497520" y="1938826"/>
                </a:cubicBezTo>
                <a:cubicBezTo>
                  <a:pt x="5497520" y="1945293"/>
                  <a:pt x="5492279" y="1950529"/>
                  <a:pt x="5485815" y="1950529"/>
                </a:cubicBezTo>
                <a:cubicBezTo>
                  <a:pt x="5479351" y="1950529"/>
                  <a:pt x="5474111" y="1945293"/>
                  <a:pt x="5474111" y="1938826"/>
                </a:cubicBezTo>
                <a:cubicBezTo>
                  <a:pt x="5474111" y="1932358"/>
                  <a:pt x="5479351" y="1927115"/>
                  <a:pt x="5485815" y="1927115"/>
                </a:cubicBezTo>
                <a:close/>
                <a:moveTo>
                  <a:pt x="834116" y="1927115"/>
                </a:moveTo>
                <a:cubicBezTo>
                  <a:pt x="840580" y="1927115"/>
                  <a:pt x="845821" y="1932358"/>
                  <a:pt x="845821" y="1938826"/>
                </a:cubicBezTo>
                <a:cubicBezTo>
                  <a:pt x="845821" y="1945293"/>
                  <a:pt x="840580" y="1950529"/>
                  <a:pt x="834116" y="1950529"/>
                </a:cubicBezTo>
                <a:cubicBezTo>
                  <a:pt x="827652" y="1950529"/>
                  <a:pt x="822412" y="1945293"/>
                  <a:pt x="822412" y="1938826"/>
                </a:cubicBezTo>
                <a:cubicBezTo>
                  <a:pt x="822412" y="1932358"/>
                  <a:pt x="827652" y="1927115"/>
                  <a:pt x="834116" y="1927115"/>
                </a:cubicBezTo>
                <a:close/>
                <a:moveTo>
                  <a:pt x="5597574" y="1920498"/>
                </a:moveTo>
                <a:cubicBezTo>
                  <a:pt x="5605754" y="1920498"/>
                  <a:pt x="5612385" y="1927130"/>
                  <a:pt x="5612385" y="1935309"/>
                </a:cubicBezTo>
                <a:cubicBezTo>
                  <a:pt x="5612385" y="1943489"/>
                  <a:pt x="5605754" y="1950128"/>
                  <a:pt x="5597574" y="1950128"/>
                </a:cubicBezTo>
                <a:cubicBezTo>
                  <a:pt x="5589395" y="1950128"/>
                  <a:pt x="5582764" y="1943489"/>
                  <a:pt x="5582764" y="1935309"/>
                </a:cubicBezTo>
                <a:cubicBezTo>
                  <a:pt x="5582764" y="1927130"/>
                  <a:pt x="5589395" y="1920498"/>
                  <a:pt x="5597574" y="1920498"/>
                </a:cubicBezTo>
                <a:close/>
                <a:moveTo>
                  <a:pt x="722357" y="1920155"/>
                </a:moveTo>
                <a:cubicBezTo>
                  <a:pt x="730726" y="1920155"/>
                  <a:pt x="737510" y="1926936"/>
                  <a:pt x="737510" y="1935309"/>
                </a:cubicBezTo>
                <a:cubicBezTo>
                  <a:pt x="737510" y="1943681"/>
                  <a:pt x="730726" y="1950467"/>
                  <a:pt x="722357" y="1950467"/>
                </a:cubicBezTo>
                <a:cubicBezTo>
                  <a:pt x="713988" y="1950467"/>
                  <a:pt x="707204" y="1943681"/>
                  <a:pt x="707204" y="1935309"/>
                </a:cubicBezTo>
                <a:cubicBezTo>
                  <a:pt x="707204" y="1926936"/>
                  <a:pt x="713988" y="1920155"/>
                  <a:pt x="722357" y="1920155"/>
                </a:cubicBezTo>
                <a:close/>
                <a:moveTo>
                  <a:pt x="5708610" y="1913795"/>
                </a:moveTo>
                <a:cubicBezTo>
                  <a:pt x="5718751" y="1913795"/>
                  <a:pt x="5726972" y="1922016"/>
                  <a:pt x="5726972" y="1932158"/>
                </a:cubicBezTo>
                <a:cubicBezTo>
                  <a:pt x="5726972" y="1942299"/>
                  <a:pt x="5718751" y="1950529"/>
                  <a:pt x="5708610" y="1950529"/>
                </a:cubicBezTo>
                <a:cubicBezTo>
                  <a:pt x="5698468" y="1950529"/>
                  <a:pt x="5690247" y="1942299"/>
                  <a:pt x="5690247" y="1932158"/>
                </a:cubicBezTo>
                <a:cubicBezTo>
                  <a:pt x="5690247" y="1922016"/>
                  <a:pt x="5698468" y="1913795"/>
                  <a:pt x="5708610" y="1913795"/>
                </a:cubicBezTo>
                <a:close/>
                <a:moveTo>
                  <a:pt x="611322" y="1913731"/>
                </a:moveTo>
                <a:cubicBezTo>
                  <a:pt x="621500" y="1913731"/>
                  <a:pt x="629751" y="1921981"/>
                  <a:pt x="629751" y="1932158"/>
                </a:cubicBezTo>
                <a:cubicBezTo>
                  <a:pt x="629751" y="1942342"/>
                  <a:pt x="621500" y="1950593"/>
                  <a:pt x="611322" y="1950593"/>
                </a:cubicBezTo>
                <a:cubicBezTo>
                  <a:pt x="601145" y="1950593"/>
                  <a:pt x="592896" y="1942342"/>
                  <a:pt x="592896" y="1932158"/>
                </a:cubicBezTo>
                <a:cubicBezTo>
                  <a:pt x="592896" y="1921981"/>
                  <a:pt x="601145" y="1913731"/>
                  <a:pt x="611322" y="1913731"/>
                </a:cubicBezTo>
                <a:close/>
                <a:moveTo>
                  <a:pt x="5818988" y="1907302"/>
                </a:moveTo>
                <a:cubicBezTo>
                  <a:pt x="5831150" y="1907302"/>
                  <a:pt x="5841011" y="1917161"/>
                  <a:pt x="5841011" y="1929329"/>
                </a:cubicBezTo>
                <a:cubicBezTo>
                  <a:pt x="5841011" y="1941490"/>
                  <a:pt x="5831151" y="1951352"/>
                  <a:pt x="5818988" y="1951352"/>
                </a:cubicBezTo>
                <a:cubicBezTo>
                  <a:pt x="5806825" y="1951352"/>
                  <a:pt x="5796965" y="1941490"/>
                  <a:pt x="5796965" y="1929329"/>
                </a:cubicBezTo>
                <a:cubicBezTo>
                  <a:pt x="5796965" y="1917161"/>
                  <a:pt x="5806824" y="1907302"/>
                  <a:pt x="5818988" y="1907302"/>
                </a:cubicBezTo>
                <a:close/>
                <a:moveTo>
                  <a:pt x="500944" y="1907302"/>
                </a:moveTo>
                <a:cubicBezTo>
                  <a:pt x="513107" y="1907302"/>
                  <a:pt x="522967" y="1917161"/>
                  <a:pt x="522967" y="1929329"/>
                </a:cubicBezTo>
                <a:cubicBezTo>
                  <a:pt x="522967" y="1941490"/>
                  <a:pt x="513107" y="1951352"/>
                  <a:pt x="500944" y="1951352"/>
                </a:cubicBezTo>
                <a:cubicBezTo>
                  <a:pt x="488781" y="1951352"/>
                  <a:pt x="478920" y="1941490"/>
                  <a:pt x="478920" y="1929329"/>
                </a:cubicBezTo>
                <a:cubicBezTo>
                  <a:pt x="478920" y="1917161"/>
                  <a:pt x="488781" y="1907302"/>
                  <a:pt x="500944" y="1907302"/>
                </a:cubicBezTo>
                <a:close/>
                <a:moveTo>
                  <a:pt x="5928772" y="1901868"/>
                </a:moveTo>
                <a:cubicBezTo>
                  <a:pt x="5942519" y="1901868"/>
                  <a:pt x="5953664" y="1913014"/>
                  <a:pt x="5953664" y="1926758"/>
                </a:cubicBezTo>
                <a:cubicBezTo>
                  <a:pt x="5953664" y="1940509"/>
                  <a:pt x="5942519" y="1951660"/>
                  <a:pt x="5928772" y="1951660"/>
                </a:cubicBezTo>
                <a:cubicBezTo>
                  <a:pt x="5915024" y="1951660"/>
                  <a:pt x="5903880" y="1940509"/>
                  <a:pt x="5903880" y="1926758"/>
                </a:cubicBezTo>
                <a:cubicBezTo>
                  <a:pt x="5903880" y="1913017"/>
                  <a:pt x="5915024" y="1901868"/>
                  <a:pt x="5928772" y="1901868"/>
                </a:cubicBezTo>
                <a:close/>
                <a:moveTo>
                  <a:pt x="391159" y="1901555"/>
                </a:moveTo>
                <a:cubicBezTo>
                  <a:pt x="405079" y="1901555"/>
                  <a:pt x="416364" y="1912842"/>
                  <a:pt x="416364" y="1926765"/>
                </a:cubicBezTo>
                <a:cubicBezTo>
                  <a:pt x="416364" y="1940688"/>
                  <a:pt x="405079" y="1951976"/>
                  <a:pt x="391159" y="1951976"/>
                </a:cubicBezTo>
                <a:cubicBezTo>
                  <a:pt x="377239" y="1951976"/>
                  <a:pt x="365954" y="1940688"/>
                  <a:pt x="365954" y="1926765"/>
                </a:cubicBezTo>
                <a:cubicBezTo>
                  <a:pt x="365954" y="1912842"/>
                  <a:pt x="377239" y="1901555"/>
                  <a:pt x="391159" y="1901555"/>
                </a:cubicBezTo>
                <a:close/>
                <a:moveTo>
                  <a:pt x="6038016" y="1895606"/>
                </a:moveTo>
                <a:cubicBezTo>
                  <a:pt x="6053943" y="1895606"/>
                  <a:pt x="6066854" y="1908517"/>
                  <a:pt x="6066854" y="1924444"/>
                </a:cubicBezTo>
                <a:cubicBezTo>
                  <a:pt x="6066854" y="1940373"/>
                  <a:pt x="6053943" y="1953286"/>
                  <a:pt x="6038016" y="1953286"/>
                </a:cubicBezTo>
                <a:cubicBezTo>
                  <a:pt x="6022089" y="1953286"/>
                  <a:pt x="6009178" y="1940373"/>
                  <a:pt x="6009178" y="1924444"/>
                </a:cubicBezTo>
                <a:cubicBezTo>
                  <a:pt x="6009178" y="1908517"/>
                  <a:pt x="6022089" y="1895606"/>
                  <a:pt x="6038016" y="1895606"/>
                </a:cubicBezTo>
                <a:close/>
                <a:moveTo>
                  <a:pt x="281914" y="1895606"/>
                </a:moveTo>
                <a:cubicBezTo>
                  <a:pt x="297841" y="1895606"/>
                  <a:pt x="310753" y="1908519"/>
                  <a:pt x="310753" y="1924444"/>
                </a:cubicBezTo>
                <a:cubicBezTo>
                  <a:pt x="310753" y="1940373"/>
                  <a:pt x="297841" y="1953286"/>
                  <a:pt x="281914" y="1953286"/>
                </a:cubicBezTo>
                <a:cubicBezTo>
                  <a:pt x="265987" y="1953286"/>
                  <a:pt x="253076" y="1940373"/>
                  <a:pt x="253076" y="1924444"/>
                </a:cubicBezTo>
                <a:cubicBezTo>
                  <a:pt x="253076" y="1908519"/>
                  <a:pt x="265987" y="1895606"/>
                  <a:pt x="281914" y="1895606"/>
                </a:cubicBezTo>
                <a:close/>
                <a:moveTo>
                  <a:pt x="5204911" y="1853128"/>
                </a:moveTo>
                <a:cubicBezTo>
                  <a:pt x="5206910" y="1853128"/>
                  <a:pt x="5208531" y="1854748"/>
                  <a:pt x="5208531" y="1856747"/>
                </a:cubicBezTo>
                <a:cubicBezTo>
                  <a:pt x="5208531" y="1858747"/>
                  <a:pt x="5206910" y="1860365"/>
                  <a:pt x="5204911" y="1860365"/>
                </a:cubicBezTo>
                <a:cubicBezTo>
                  <a:pt x="5202911" y="1860365"/>
                  <a:pt x="5201291" y="1858747"/>
                  <a:pt x="5201291" y="1856747"/>
                </a:cubicBezTo>
                <a:cubicBezTo>
                  <a:pt x="5201291" y="1854748"/>
                  <a:pt x="5202911" y="1853128"/>
                  <a:pt x="5204911" y="1853128"/>
                </a:cubicBezTo>
                <a:close/>
                <a:moveTo>
                  <a:pt x="1115021" y="1853128"/>
                </a:moveTo>
                <a:cubicBezTo>
                  <a:pt x="1117020" y="1853128"/>
                  <a:pt x="1118641" y="1854748"/>
                  <a:pt x="1118641" y="1856747"/>
                </a:cubicBezTo>
                <a:cubicBezTo>
                  <a:pt x="1118641" y="1858747"/>
                  <a:pt x="1117020" y="1860365"/>
                  <a:pt x="1115021" y="1860365"/>
                </a:cubicBezTo>
                <a:cubicBezTo>
                  <a:pt x="1113022" y="1860365"/>
                  <a:pt x="1111400" y="1858747"/>
                  <a:pt x="1111400" y="1856747"/>
                </a:cubicBezTo>
                <a:cubicBezTo>
                  <a:pt x="1111400" y="1854748"/>
                  <a:pt x="1113022" y="1853128"/>
                  <a:pt x="1115021" y="1853128"/>
                </a:cubicBezTo>
                <a:close/>
                <a:moveTo>
                  <a:pt x="5320357" y="1843416"/>
                </a:moveTo>
                <a:cubicBezTo>
                  <a:pt x="5324623" y="1843416"/>
                  <a:pt x="5328082" y="1846877"/>
                  <a:pt x="5328082" y="1851140"/>
                </a:cubicBezTo>
                <a:cubicBezTo>
                  <a:pt x="5328082" y="1855406"/>
                  <a:pt x="5324623" y="1858866"/>
                  <a:pt x="5320357" y="1858866"/>
                </a:cubicBezTo>
                <a:cubicBezTo>
                  <a:pt x="5316090" y="1858866"/>
                  <a:pt x="5312631" y="1855406"/>
                  <a:pt x="5312631" y="1851140"/>
                </a:cubicBezTo>
                <a:cubicBezTo>
                  <a:pt x="5312631" y="1846877"/>
                  <a:pt x="5316090" y="1843416"/>
                  <a:pt x="5320357" y="1843416"/>
                </a:cubicBezTo>
                <a:close/>
                <a:moveTo>
                  <a:pt x="999576" y="1843416"/>
                </a:moveTo>
                <a:cubicBezTo>
                  <a:pt x="1003842" y="1843416"/>
                  <a:pt x="1007302" y="1846877"/>
                  <a:pt x="1007302" y="1851140"/>
                </a:cubicBezTo>
                <a:cubicBezTo>
                  <a:pt x="1007302" y="1855406"/>
                  <a:pt x="1003842" y="1858866"/>
                  <a:pt x="999576" y="1858866"/>
                </a:cubicBezTo>
                <a:cubicBezTo>
                  <a:pt x="995309" y="1858866"/>
                  <a:pt x="991850" y="1855406"/>
                  <a:pt x="991850" y="1851140"/>
                </a:cubicBezTo>
                <a:cubicBezTo>
                  <a:pt x="991850" y="1846877"/>
                  <a:pt x="995309" y="1843416"/>
                  <a:pt x="999576" y="1843416"/>
                </a:cubicBezTo>
                <a:close/>
                <a:moveTo>
                  <a:pt x="5434776" y="1834882"/>
                </a:moveTo>
                <a:cubicBezTo>
                  <a:pt x="5441004" y="1834882"/>
                  <a:pt x="5446052" y="1839936"/>
                  <a:pt x="5446052" y="1846161"/>
                </a:cubicBezTo>
                <a:cubicBezTo>
                  <a:pt x="5446052" y="1852385"/>
                  <a:pt x="5441004" y="1857435"/>
                  <a:pt x="5434776" y="1857435"/>
                </a:cubicBezTo>
                <a:cubicBezTo>
                  <a:pt x="5428548" y="1857435"/>
                  <a:pt x="5423500" y="1852385"/>
                  <a:pt x="5423500" y="1846161"/>
                </a:cubicBezTo>
                <a:cubicBezTo>
                  <a:pt x="5423500" y="1839936"/>
                  <a:pt x="5428548" y="1834882"/>
                  <a:pt x="5434776" y="1834882"/>
                </a:cubicBezTo>
                <a:close/>
                <a:moveTo>
                  <a:pt x="885157" y="1834882"/>
                </a:moveTo>
                <a:cubicBezTo>
                  <a:pt x="891383" y="1834882"/>
                  <a:pt x="896431" y="1839936"/>
                  <a:pt x="896431" y="1846161"/>
                </a:cubicBezTo>
                <a:cubicBezTo>
                  <a:pt x="896431" y="1852385"/>
                  <a:pt x="891383" y="1857435"/>
                  <a:pt x="885157" y="1857435"/>
                </a:cubicBezTo>
                <a:cubicBezTo>
                  <a:pt x="878928" y="1857435"/>
                  <a:pt x="873880" y="1852385"/>
                  <a:pt x="873880" y="1846161"/>
                </a:cubicBezTo>
                <a:cubicBezTo>
                  <a:pt x="873880" y="1839936"/>
                  <a:pt x="878928" y="1834882"/>
                  <a:pt x="885157" y="1834882"/>
                </a:cubicBezTo>
                <a:close/>
                <a:moveTo>
                  <a:pt x="5548272" y="1826613"/>
                </a:moveTo>
                <a:cubicBezTo>
                  <a:pt x="5556641" y="1826613"/>
                  <a:pt x="5563426" y="1833346"/>
                  <a:pt x="5563426" y="1841712"/>
                </a:cubicBezTo>
                <a:cubicBezTo>
                  <a:pt x="5563426" y="1850078"/>
                  <a:pt x="5556641" y="1856863"/>
                  <a:pt x="5548272" y="1856863"/>
                </a:cubicBezTo>
                <a:cubicBezTo>
                  <a:pt x="5539904" y="1856863"/>
                  <a:pt x="5533119" y="1850078"/>
                  <a:pt x="5533119" y="1841712"/>
                </a:cubicBezTo>
                <a:cubicBezTo>
                  <a:pt x="5533119" y="1833346"/>
                  <a:pt x="5539904" y="1826613"/>
                  <a:pt x="5548272" y="1826613"/>
                </a:cubicBezTo>
                <a:close/>
                <a:moveTo>
                  <a:pt x="771661" y="1826553"/>
                </a:moveTo>
                <a:cubicBezTo>
                  <a:pt x="780066" y="1826553"/>
                  <a:pt x="786879" y="1833306"/>
                  <a:pt x="786879" y="1841712"/>
                </a:cubicBezTo>
                <a:cubicBezTo>
                  <a:pt x="786879" y="1850116"/>
                  <a:pt x="780066" y="1856928"/>
                  <a:pt x="771661" y="1856928"/>
                </a:cubicBezTo>
                <a:cubicBezTo>
                  <a:pt x="763254" y="1856928"/>
                  <a:pt x="756441" y="1850116"/>
                  <a:pt x="756441" y="1841712"/>
                </a:cubicBezTo>
                <a:cubicBezTo>
                  <a:pt x="756441" y="1833306"/>
                  <a:pt x="763254" y="1826553"/>
                  <a:pt x="771661" y="1826553"/>
                </a:cubicBezTo>
                <a:close/>
                <a:moveTo>
                  <a:pt x="5660934" y="1819394"/>
                </a:moveTo>
                <a:cubicBezTo>
                  <a:pt x="5671076" y="1819394"/>
                  <a:pt x="5679297" y="1827613"/>
                  <a:pt x="5679297" y="1837723"/>
                </a:cubicBezTo>
                <a:cubicBezTo>
                  <a:pt x="5679297" y="1847864"/>
                  <a:pt x="5671076" y="1856081"/>
                  <a:pt x="5660934" y="1856081"/>
                </a:cubicBezTo>
                <a:cubicBezTo>
                  <a:pt x="5650793" y="1856081"/>
                  <a:pt x="5642572" y="1847864"/>
                  <a:pt x="5642572" y="1837723"/>
                </a:cubicBezTo>
                <a:cubicBezTo>
                  <a:pt x="5642572" y="1827613"/>
                  <a:pt x="5650793" y="1819394"/>
                  <a:pt x="5660934" y="1819394"/>
                </a:cubicBezTo>
                <a:close/>
                <a:moveTo>
                  <a:pt x="658997" y="1819335"/>
                </a:moveTo>
                <a:cubicBezTo>
                  <a:pt x="669175" y="1819335"/>
                  <a:pt x="677426" y="1827583"/>
                  <a:pt x="677426" y="1837723"/>
                </a:cubicBezTo>
                <a:cubicBezTo>
                  <a:pt x="677426" y="1847899"/>
                  <a:pt x="669175" y="1856147"/>
                  <a:pt x="658997" y="1856147"/>
                </a:cubicBezTo>
                <a:cubicBezTo>
                  <a:pt x="648821" y="1856147"/>
                  <a:pt x="640570" y="1847899"/>
                  <a:pt x="640570" y="1837723"/>
                </a:cubicBezTo>
                <a:cubicBezTo>
                  <a:pt x="640570" y="1827583"/>
                  <a:pt x="648821" y="1819335"/>
                  <a:pt x="658997" y="1819335"/>
                </a:cubicBezTo>
                <a:close/>
                <a:moveTo>
                  <a:pt x="547091" y="1812141"/>
                </a:moveTo>
                <a:cubicBezTo>
                  <a:pt x="559253" y="1812141"/>
                  <a:pt x="569114" y="1822002"/>
                  <a:pt x="569114" y="1834135"/>
                </a:cubicBezTo>
                <a:cubicBezTo>
                  <a:pt x="569114" y="1846296"/>
                  <a:pt x="559253" y="1856153"/>
                  <a:pt x="547091" y="1856153"/>
                </a:cubicBezTo>
                <a:cubicBezTo>
                  <a:pt x="534928" y="1856153"/>
                  <a:pt x="525069" y="1846296"/>
                  <a:pt x="525069" y="1834135"/>
                </a:cubicBezTo>
                <a:cubicBezTo>
                  <a:pt x="525069" y="1822002"/>
                  <a:pt x="534928" y="1812141"/>
                  <a:pt x="547091" y="1812141"/>
                </a:cubicBezTo>
                <a:close/>
                <a:moveTo>
                  <a:pt x="5772840" y="1812136"/>
                </a:moveTo>
                <a:cubicBezTo>
                  <a:pt x="5785003" y="1812136"/>
                  <a:pt x="5794864" y="1821994"/>
                  <a:pt x="5794864" y="1834135"/>
                </a:cubicBezTo>
                <a:cubicBezTo>
                  <a:pt x="5794864" y="1846295"/>
                  <a:pt x="5785004" y="1856153"/>
                  <a:pt x="5772840" y="1856153"/>
                </a:cubicBezTo>
                <a:cubicBezTo>
                  <a:pt x="5760678" y="1856153"/>
                  <a:pt x="5750817" y="1846295"/>
                  <a:pt x="5750817" y="1834135"/>
                </a:cubicBezTo>
                <a:cubicBezTo>
                  <a:pt x="5750817" y="1821994"/>
                  <a:pt x="5760677" y="1812136"/>
                  <a:pt x="5772840" y="1812136"/>
                </a:cubicBezTo>
                <a:close/>
                <a:moveTo>
                  <a:pt x="435869" y="1806069"/>
                </a:moveTo>
                <a:cubicBezTo>
                  <a:pt x="449583" y="1806069"/>
                  <a:pt x="460700" y="1817186"/>
                  <a:pt x="460700" y="1830890"/>
                </a:cubicBezTo>
                <a:cubicBezTo>
                  <a:pt x="460700" y="1844604"/>
                  <a:pt x="449583" y="1855718"/>
                  <a:pt x="435869" y="1855718"/>
                </a:cubicBezTo>
                <a:cubicBezTo>
                  <a:pt x="422154" y="1855718"/>
                  <a:pt x="411037" y="1844604"/>
                  <a:pt x="411037" y="1830890"/>
                </a:cubicBezTo>
                <a:cubicBezTo>
                  <a:pt x="411037" y="1817186"/>
                  <a:pt x="422154" y="1806069"/>
                  <a:pt x="435869" y="1806069"/>
                </a:cubicBezTo>
                <a:close/>
                <a:moveTo>
                  <a:pt x="5884063" y="1806064"/>
                </a:moveTo>
                <a:cubicBezTo>
                  <a:pt x="5897777" y="1806064"/>
                  <a:pt x="5908894" y="1817180"/>
                  <a:pt x="5908894" y="1830890"/>
                </a:cubicBezTo>
                <a:cubicBezTo>
                  <a:pt x="5908894" y="1844604"/>
                  <a:pt x="5897777" y="1855716"/>
                  <a:pt x="5884063" y="1855716"/>
                </a:cubicBezTo>
                <a:cubicBezTo>
                  <a:pt x="5870349" y="1855716"/>
                  <a:pt x="5859232" y="1844604"/>
                  <a:pt x="5859232" y="1830890"/>
                </a:cubicBezTo>
                <a:cubicBezTo>
                  <a:pt x="5859232" y="1817180"/>
                  <a:pt x="5870349" y="1806064"/>
                  <a:pt x="5884063" y="1806064"/>
                </a:cubicBezTo>
                <a:close/>
                <a:moveTo>
                  <a:pt x="5994661" y="1799169"/>
                </a:moveTo>
                <a:cubicBezTo>
                  <a:pt x="6010555" y="1799169"/>
                  <a:pt x="6023440" y="1812054"/>
                  <a:pt x="6023440" y="1827946"/>
                </a:cubicBezTo>
                <a:cubicBezTo>
                  <a:pt x="6023440" y="1843839"/>
                  <a:pt x="6010555" y="1856723"/>
                  <a:pt x="5994661" y="1856723"/>
                </a:cubicBezTo>
                <a:cubicBezTo>
                  <a:pt x="5978766" y="1856723"/>
                  <a:pt x="5965882" y="1843839"/>
                  <a:pt x="5965882" y="1827946"/>
                </a:cubicBezTo>
                <a:cubicBezTo>
                  <a:pt x="5965882" y="1812054"/>
                  <a:pt x="5978766" y="1799169"/>
                  <a:pt x="5994661" y="1799169"/>
                </a:cubicBezTo>
                <a:close/>
                <a:moveTo>
                  <a:pt x="325270" y="1799118"/>
                </a:moveTo>
                <a:cubicBezTo>
                  <a:pt x="341197" y="1799118"/>
                  <a:pt x="354107" y="1812029"/>
                  <a:pt x="354107" y="1827949"/>
                </a:cubicBezTo>
                <a:cubicBezTo>
                  <a:pt x="354107" y="1843875"/>
                  <a:pt x="341197" y="1856787"/>
                  <a:pt x="325270" y="1856787"/>
                </a:cubicBezTo>
                <a:cubicBezTo>
                  <a:pt x="309342" y="1856787"/>
                  <a:pt x="296432" y="1843875"/>
                  <a:pt x="296432" y="1827949"/>
                </a:cubicBezTo>
                <a:cubicBezTo>
                  <a:pt x="296432" y="1812029"/>
                  <a:pt x="309342" y="1799118"/>
                  <a:pt x="325270" y="1799118"/>
                </a:cubicBezTo>
                <a:close/>
                <a:moveTo>
                  <a:pt x="1173793" y="1765188"/>
                </a:moveTo>
                <a:cubicBezTo>
                  <a:pt x="1175840" y="1765188"/>
                  <a:pt x="1177499" y="1766846"/>
                  <a:pt x="1177499" y="1768891"/>
                </a:cubicBezTo>
                <a:cubicBezTo>
                  <a:pt x="1177499" y="1770938"/>
                  <a:pt x="1175840" y="1772597"/>
                  <a:pt x="1173793" y="1772597"/>
                </a:cubicBezTo>
                <a:cubicBezTo>
                  <a:pt x="1171747" y="1772597"/>
                  <a:pt x="1170087" y="1770938"/>
                  <a:pt x="1170087" y="1768891"/>
                </a:cubicBezTo>
                <a:cubicBezTo>
                  <a:pt x="1170087" y="1766846"/>
                  <a:pt x="1171747" y="1765188"/>
                  <a:pt x="1173793" y="1765188"/>
                </a:cubicBezTo>
                <a:close/>
                <a:moveTo>
                  <a:pt x="5146138" y="1765184"/>
                </a:moveTo>
                <a:cubicBezTo>
                  <a:pt x="5148184" y="1765184"/>
                  <a:pt x="5149844" y="1766841"/>
                  <a:pt x="5149844" y="1768889"/>
                </a:cubicBezTo>
                <a:cubicBezTo>
                  <a:pt x="5149844" y="1770936"/>
                  <a:pt x="5148184" y="1772595"/>
                  <a:pt x="5146138" y="1772595"/>
                </a:cubicBezTo>
                <a:cubicBezTo>
                  <a:pt x="5144092" y="1772595"/>
                  <a:pt x="5142432" y="1770936"/>
                  <a:pt x="5142432" y="1768889"/>
                </a:cubicBezTo>
                <a:cubicBezTo>
                  <a:pt x="5142432" y="1766841"/>
                  <a:pt x="5144092" y="1765184"/>
                  <a:pt x="5146138" y="1765184"/>
                </a:cubicBezTo>
                <a:close/>
                <a:moveTo>
                  <a:pt x="1056260" y="1754389"/>
                </a:moveTo>
                <a:cubicBezTo>
                  <a:pt x="1060417" y="1754389"/>
                  <a:pt x="1063788" y="1757759"/>
                  <a:pt x="1063788" y="1761920"/>
                </a:cubicBezTo>
                <a:cubicBezTo>
                  <a:pt x="1063788" y="1766078"/>
                  <a:pt x="1060417" y="1769446"/>
                  <a:pt x="1056260" y="1769446"/>
                </a:cubicBezTo>
                <a:cubicBezTo>
                  <a:pt x="1052102" y="1769446"/>
                  <a:pt x="1048730" y="1766078"/>
                  <a:pt x="1048730" y="1761920"/>
                </a:cubicBezTo>
                <a:cubicBezTo>
                  <a:pt x="1048730" y="1757759"/>
                  <a:pt x="1052102" y="1754389"/>
                  <a:pt x="1056260" y="1754389"/>
                </a:cubicBezTo>
                <a:close/>
                <a:moveTo>
                  <a:pt x="5263672" y="1754385"/>
                </a:moveTo>
                <a:cubicBezTo>
                  <a:pt x="5267830" y="1754385"/>
                  <a:pt x="5271201" y="1757757"/>
                  <a:pt x="5271201" y="1761915"/>
                </a:cubicBezTo>
                <a:cubicBezTo>
                  <a:pt x="5271201" y="1766071"/>
                  <a:pt x="5267830" y="1769444"/>
                  <a:pt x="5263672" y="1769444"/>
                </a:cubicBezTo>
                <a:cubicBezTo>
                  <a:pt x="5259513" y="1769444"/>
                  <a:pt x="5256143" y="1766071"/>
                  <a:pt x="5256143" y="1761915"/>
                </a:cubicBezTo>
                <a:cubicBezTo>
                  <a:pt x="5256143" y="1757757"/>
                  <a:pt x="5259513" y="1754385"/>
                  <a:pt x="5263672" y="1754385"/>
                </a:cubicBezTo>
                <a:close/>
                <a:moveTo>
                  <a:pt x="939885" y="1743996"/>
                </a:moveTo>
                <a:cubicBezTo>
                  <a:pt x="946348" y="1743996"/>
                  <a:pt x="951589" y="1749234"/>
                  <a:pt x="951589" y="1755699"/>
                </a:cubicBezTo>
                <a:cubicBezTo>
                  <a:pt x="951589" y="1762163"/>
                  <a:pt x="946348" y="1767404"/>
                  <a:pt x="939885" y="1767404"/>
                </a:cubicBezTo>
                <a:cubicBezTo>
                  <a:pt x="933419" y="1767404"/>
                  <a:pt x="928180" y="1762163"/>
                  <a:pt x="928180" y="1755699"/>
                </a:cubicBezTo>
                <a:cubicBezTo>
                  <a:pt x="928180" y="1749234"/>
                  <a:pt x="933419" y="1743996"/>
                  <a:pt x="939885" y="1743996"/>
                </a:cubicBezTo>
                <a:close/>
                <a:moveTo>
                  <a:pt x="5380048" y="1743990"/>
                </a:moveTo>
                <a:cubicBezTo>
                  <a:pt x="5386512" y="1743990"/>
                  <a:pt x="5391752" y="1749231"/>
                  <a:pt x="5391752" y="1755694"/>
                </a:cubicBezTo>
                <a:cubicBezTo>
                  <a:pt x="5391752" y="1762158"/>
                  <a:pt x="5386512" y="1767398"/>
                  <a:pt x="5380048" y="1767398"/>
                </a:cubicBezTo>
                <a:cubicBezTo>
                  <a:pt x="5373584" y="1767398"/>
                  <a:pt x="5368343" y="1762158"/>
                  <a:pt x="5368343" y="1755694"/>
                </a:cubicBezTo>
                <a:cubicBezTo>
                  <a:pt x="5368343" y="1749231"/>
                  <a:pt x="5373584" y="1743990"/>
                  <a:pt x="5380048" y="1743990"/>
                </a:cubicBezTo>
                <a:close/>
                <a:moveTo>
                  <a:pt x="824554" y="1734937"/>
                </a:moveTo>
                <a:cubicBezTo>
                  <a:pt x="832959" y="1734937"/>
                  <a:pt x="839773" y="1741753"/>
                  <a:pt x="839773" y="1750157"/>
                </a:cubicBezTo>
                <a:cubicBezTo>
                  <a:pt x="839773" y="1758564"/>
                  <a:pt x="832959" y="1765378"/>
                  <a:pt x="824554" y="1765378"/>
                </a:cubicBezTo>
                <a:cubicBezTo>
                  <a:pt x="816148" y="1765378"/>
                  <a:pt x="809334" y="1758564"/>
                  <a:pt x="809334" y="1750157"/>
                </a:cubicBezTo>
                <a:cubicBezTo>
                  <a:pt x="809334" y="1741753"/>
                  <a:pt x="816148" y="1734937"/>
                  <a:pt x="824554" y="1734937"/>
                </a:cubicBezTo>
                <a:close/>
                <a:moveTo>
                  <a:pt x="5495378" y="1734932"/>
                </a:moveTo>
                <a:cubicBezTo>
                  <a:pt x="5503783" y="1734932"/>
                  <a:pt x="5510598" y="1741747"/>
                  <a:pt x="5510598" y="1750151"/>
                </a:cubicBezTo>
                <a:cubicBezTo>
                  <a:pt x="5510598" y="1758557"/>
                  <a:pt x="5503783" y="1765372"/>
                  <a:pt x="5495378" y="1765372"/>
                </a:cubicBezTo>
                <a:cubicBezTo>
                  <a:pt x="5486973" y="1765372"/>
                  <a:pt x="5480159" y="1758557"/>
                  <a:pt x="5480159" y="1750151"/>
                </a:cubicBezTo>
                <a:cubicBezTo>
                  <a:pt x="5480159" y="1741747"/>
                  <a:pt x="5486973" y="1734932"/>
                  <a:pt x="5495378" y="1734932"/>
                </a:cubicBezTo>
                <a:close/>
                <a:moveTo>
                  <a:pt x="710170" y="1726744"/>
                </a:moveTo>
                <a:cubicBezTo>
                  <a:pt x="720346" y="1726744"/>
                  <a:pt x="728597" y="1734994"/>
                  <a:pt x="728597" y="1745171"/>
                </a:cubicBezTo>
                <a:cubicBezTo>
                  <a:pt x="728597" y="1755348"/>
                  <a:pt x="720346" y="1763599"/>
                  <a:pt x="710170" y="1763599"/>
                </a:cubicBezTo>
                <a:cubicBezTo>
                  <a:pt x="699993" y="1763599"/>
                  <a:pt x="691743" y="1755348"/>
                  <a:pt x="691743" y="1745171"/>
                </a:cubicBezTo>
                <a:cubicBezTo>
                  <a:pt x="691743" y="1734994"/>
                  <a:pt x="699993" y="1726744"/>
                  <a:pt x="710170" y="1726744"/>
                </a:cubicBezTo>
                <a:close/>
                <a:moveTo>
                  <a:pt x="5609761" y="1726739"/>
                </a:moveTo>
                <a:cubicBezTo>
                  <a:pt x="5619938" y="1726739"/>
                  <a:pt x="5628189" y="1734988"/>
                  <a:pt x="5628189" y="1745168"/>
                </a:cubicBezTo>
                <a:cubicBezTo>
                  <a:pt x="5628189" y="1755345"/>
                  <a:pt x="5619938" y="1763594"/>
                  <a:pt x="5609761" y="1763594"/>
                </a:cubicBezTo>
                <a:cubicBezTo>
                  <a:pt x="5599584" y="1763594"/>
                  <a:pt x="5591334" y="1755345"/>
                  <a:pt x="5591334" y="1745168"/>
                </a:cubicBezTo>
                <a:cubicBezTo>
                  <a:pt x="5591334" y="1734988"/>
                  <a:pt x="5599584" y="1726739"/>
                  <a:pt x="5609761" y="1726739"/>
                </a:cubicBezTo>
                <a:close/>
                <a:moveTo>
                  <a:pt x="596642" y="1718994"/>
                </a:moveTo>
                <a:cubicBezTo>
                  <a:pt x="608629" y="1718994"/>
                  <a:pt x="618346" y="1728712"/>
                  <a:pt x="618346" y="1740698"/>
                </a:cubicBezTo>
                <a:cubicBezTo>
                  <a:pt x="618346" y="1752685"/>
                  <a:pt x="608629" y="1762399"/>
                  <a:pt x="596642" y="1762399"/>
                </a:cubicBezTo>
                <a:cubicBezTo>
                  <a:pt x="584657" y="1762399"/>
                  <a:pt x="574940" y="1752685"/>
                  <a:pt x="574940" y="1740698"/>
                </a:cubicBezTo>
                <a:cubicBezTo>
                  <a:pt x="574940" y="1728712"/>
                  <a:pt x="584657" y="1718994"/>
                  <a:pt x="596642" y="1718994"/>
                </a:cubicBezTo>
                <a:close/>
                <a:moveTo>
                  <a:pt x="5723288" y="1718989"/>
                </a:moveTo>
                <a:cubicBezTo>
                  <a:pt x="5735274" y="1718989"/>
                  <a:pt x="5744990" y="1728706"/>
                  <a:pt x="5744990" y="1740693"/>
                </a:cubicBezTo>
                <a:cubicBezTo>
                  <a:pt x="5744990" y="1752678"/>
                  <a:pt x="5735274" y="1762396"/>
                  <a:pt x="5723288" y="1762396"/>
                </a:cubicBezTo>
                <a:cubicBezTo>
                  <a:pt x="5711302" y="1762396"/>
                  <a:pt x="5701586" y="1752678"/>
                  <a:pt x="5701586" y="1740693"/>
                </a:cubicBezTo>
                <a:cubicBezTo>
                  <a:pt x="5701586" y="1728706"/>
                  <a:pt x="5711302" y="1718989"/>
                  <a:pt x="5723288" y="1718989"/>
                </a:cubicBezTo>
                <a:close/>
                <a:moveTo>
                  <a:pt x="483896" y="1711810"/>
                </a:moveTo>
                <a:cubicBezTo>
                  <a:pt x="497610" y="1711810"/>
                  <a:pt x="508727" y="1722926"/>
                  <a:pt x="508727" y="1736640"/>
                </a:cubicBezTo>
                <a:cubicBezTo>
                  <a:pt x="508727" y="1750354"/>
                  <a:pt x="497610" y="1761471"/>
                  <a:pt x="483896" y="1761471"/>
                </a:cubicBezTo>
                <a:cubicBezTo>
                  <a:pt x="470182" y="1761471"/>
                  <a:pt x="459065" y="1750354"/>
                  <a:pt x="459065" y="1736640"/>
                </a:cubicBezTo>
                <a:cubicBezTo>
                  <a:pt x="459065" y="1722926"/>
                  <a:pt x="470182" y="1711810"/>
                  <a:pt x="483896" y="1711810"/>
                </a:cubicBezTo>
                <a:close/>
                <a:moveTo>
                  <a:pt x="5836035" y="1711804"/>
                </a:moveTo>
                <a:cubicBezTo>
                  <a:pt x="5849749" y="1711804"/>
                  <a:pt x="5860866" y="1722920"/>
                  <a:pt x="5860866" y="1736634"/>
                </a:cubicBezTo>
                <a:cubicBezTo>
                  <a:pt x="5860866" y="1750349"/>
                  <a:pt x="5849749" y="1761467"/>
                  <a:pt x="5836035" y="1761467"/>
                </a:cubicBezTo>
                <a:cubicBezTo>
                  <a:pt x="5822322" y="1761467"/>
                  <a:pt x="5811204" y="1750349"/>
                  <a:pt x="5811204" y="1736634"/>
                </a:cubicBezTo>
                <a:cubicBezTo>
                  <a:pt x="5811204" y="1722920"/>
                  <a:pt x="5822322" y="1711804"/>
                  <a:pt x="5836035" y="1711804"/>
                </a:cubicBezTo>
                <a:close/>
                <a:moveTo>
                  <a:pt x="371859" y="1704198"/>
                </a:moveTo>
                <a:cubicBezTo>
                  <a:pt x="387753" y="1704198"/>
                  <a:pt x="400639" y="1717083"/>
                  <a:pt x="400639" y="1732976"/>
                </a:cubicBezTo>
                <a:cubicBezTo>
                  <a:pt x="400639" y="1748869"/>
                  <a:pt x="387753" y="1761756"/>
                  <a:pt x="371859" y="1761756"/>
                </a:cubicBezTo>
                <a:cubicBezTo>
                  <a:pt x="355966" y="1761756"/>
                  <a:pt x="343081" y="1748869"/>
                  <a:pt x="343081" y="1732976"/>
                </a:cubicBezTo>
                <a:cubicBezTo>
                  <a:pt x="343081" y="1717083"/>
                  <a:pt x="355966" y="1704198"/>
                  <a:pt x="371859" y="1704198"/>
                </a:cubicBezTo>
                <a:close/>
                <a:moveTo>
                  <a:pt x="5948072" y="1704191"/>
                </a:moveTo>
                <a:cubicBezTo>
                  <a:pt x="5963966" y="1704191"/>
                  <a:pt x="5976851" y="1717076"/>
                  <a:pt x="5976851" y="1732971"/>
                </a:cubicBezTo>
                <a:cubicBezTo>
                  <a:pt x="5976851" y="1748864"/>
                  <a:pt x="5963966" y="1761749"/>
                  <a:pt x="5948072" y="1761749"/>
                </a:cubicBezTo>
                <a:cubicBezTo>
                  <a:pt x="5932178" y="1761749"/>
                  <a:pt x="5919293" y="1748864"/>
                  <a:pt x="5919293" y="1732971"/>
                </a:cubicBezTo>
                <a:cubicBezTo>
                  <a:pt x="5919293" y="1717076"/>
                  <a:pt x="5932178" y="1704191"/>
                  <a:pt x="5948072" y="1704191"/>
                </a:cubicBezTo>
                <a:close/>
                <a:moveTo>
                  <a:pt x="1236347" y="1680404"/>
                </a:moveTo>
                <a:cubicBezTo>
                  <a:pt x="1238100" y="1680404"/>
                  <a:pt x="1239522" y="1681825"/>
                  <a:pt x="1239522" y="1683579"/>
                </a:cubicBezTo>
                <a:cubicBezTo>
                  <a:pt x="1239522" y="1685332"/>
                  <a:pt x="1238100" y="1686754"/>
                  <a:pt x="1236347" y="1686754"/>
                </a:cubicBezTo>
                <a:cubicBezTo>
                  <a:pt x="1234593" y="1686754"/>
                  <a:pt x="1233172" y="1685332"/>
                  <a:pt x="1233172" y="1683579"/>
                </a:cubicBezTo>
                <a:cubicBezTo>
                  <a:pt x="1233172" y="1681825"/>
                  <a:pt x="1234593" y="1680404"/>
                  <a:pt x="1236347" y="1680404"/>
                </a:cubicBezTo>
                <a:close/>
                <a:moveTo>
                  <a:pt x="5083585" y="1680402"/>
                </a:moveTo>
                <a:cubicBezTo>
                  <a:pt x="5085338" y="1680402"/>
                  <a:pt x="5086759" y="1681820"/>
                  <a:pt x="5086759" y="1683578"/>
                </a:cubicBezTo>
                <a:cubicBezTo>
                  <a:pt x="5086759" y="1685330"/>
                  <a:pt x="5085338" y="1686751"/>
                  <a:pt x="5083585" y="1686751"/>
                </a:cubicBezTo>
                <a:cubicBezTo>
                  <a:pt x="5081831" y="1686751"/>
                  <a:pt x="5080410" y="1685330"/>
                  <a:pt x="5080410" y="1683578"/>
                </a:cubicBezTo>
                <a:cubicBezTo>
                  <a:pt x="5080410" y="1681820"/>
                  <a:pt x="5081831" y="1680402"/>
                  <a:pt x="5083585" y="1680402"/>
                </a:cubicBezTo>
                <a:close/>
                <a:moveTo>
                  <a:pt x="1116635" y="1667520"/>
                </a:moveTo>
                <a:cubicBezTo>
                  <a:pt x="1120792" y="1667520"/>
                  <a:pt x="1124164" y="1670890"/>
                  <a:pt x="1124164" y="1675050"/>
                </a:cubicBezTo>
                <a:cubicBezTo>
                  <a:pt x="1124164" y="1679209"/>
                  <a:pt x="1120792" y="1682578"/>
                  <a:pt x="1116635" y="1682578"/>
                </a:cubicBezTo>
                <a:cubicBezTo>
                  <a:pt x="1112477" y="1682578"/>
                  <a:pt x="1109106" y="1679209"/>
                  <a:pt x="1109106" y="1675050"/>
                </a:cubicBezTo>
                <a:cubicBezTo>
                  <a:pt x="1109106" y="1670890"/>
                  <a:pt x="1112477" y="1667520"/>
                  <a:pt x="1116635" y="1667520"/>
                </a:cubicBezTo>
                <a:close/>
                <a:moveTo>
                  <a:pt x="5203297" y="1667516"/>
                </a:moveTo>
                <a:cubicBezTo>
                  <a:pt x="5207455" y="1667516"/>
                  <a:pt x="5210826" y="1670888"/>
                  <a:pt x="5210826" y="1675044"/>
                </a:cubicBezTo>
                <a:cubicBezTo>
                  <a:pt x="5210826" y="1679203"/>
                  <a:pt x="5207455" y="1682575"/>
                  <a:pt x="5203297" y="1682575"/>
                </a:cubicBezTo>
                <a:cubicBezTo>
                  <a:pt x="5199139" y="1682575"/>
                  <a:pt x="5195768" y="1679203"/>
                  <a:pt x="5195768" y="1675044"/>
                </a:cubicBezTo>
                <a:cubicBezTo>
                  <a:pt x="5195768" y="1670888"/>
                  <a:pt x="5199139" y="1667516"/>
                  <a:pt x="5203297" y="1667516"/>
                </a:cubicBezTo>
                <a:close/>
                <a:moveTo>
                  <a:pt x="998213" y="1656168"/>
                </a:moveTo>
                <a:cubicBezTo>
                  <a:pt x="1004441" y="1656168"/>
                  <a:pt x="1009490" y="1661216"/>
                  <a:pt x="1009490" y="1667443"/>
                </a:cubicBezTo>
                <a:cubicBezTo>
                  <a:pt x="1009490" y="1673670"/>
                  <a:pt x="1004441" y="1678720"/>
                  <a:pt x="998213" y="1678720"/>
                </a:cubicBezTo>
                <a:cubicBezTo>
                  <a:pt x="991986" y="1678720"/>
                  <a:pt x="986938" y="1673670"/>
                  <a:pt x="986938" y="1667443"/>
                </a:cubicBezTo>
                <a:cubicBezTo>
                  <a:pt x="986938" y="1661216"/>
                  <a:pt x="991986" y="1656168"/>
                  <a:pt x="998213" y="1656168"/>
                </a:cubicBezTo>
                <a:close/>
                <a:moveTo>
                  <a:pt x="5321718" y="1656163"/>
                </a:moveTo>
                <a:cubicBezTo>
                  <a:pt x="5327946" y="1656163"/>
                  <a:pt x="5332994" y="1661211"/>
                  <a:pt x="5332994" y="1667438"/>
                </a:cubicBezTo>
                <a:cubicBezTo>
                  <a:pt x="5332994" y="1673665"/>
                  <a:pt x="5327946" y="1678714"/>
                  <a:pt x="5321718" y="1678714"/>
                </a:cubicBezTo>
                <a:cubicBezTo>
                  <a:pt x="5315491" y="1678714"/>
                  <a:pt x="5310442" y="1673665"/>
                  <a:pt x="5310442" y="1667438"/>
                </a:cubicBezTo>
                <a:cubicBezTo>
                  <a:pt x="5310442" y="1661211"/>
                  <a:pt x="5315491" y="1656163"/>
                  <a:pt x="5321718" y="1656163"/>
                </a:cubicBezTo>
                <a:close/>
                <a:moveTo>
                  <a:pt x="880964" y="1645441"/>
                </a:moveTo>
                <a:cubicBezTo>
                  <a:pt x="889368" y="1645441"/>
                  <a:pt x="896182" y="1652253"/>
                  <a:pt x="896182" y="1660660"/>
                </a:cubicBezTo>
                <a:cubicBezTo>
                  <a:pt x="896182" y="1669065"/>
                  <a:pt x="889368" y="1675879"/>
                  <a:pt x="880964" y="1675879"/>
                </a:cubicBezTo>
                <a:cubicBezTo>
                  <a:pt x="872557" y="1675879"/>
                  <a:pt x="865742" y="1669065"/>
                  <a:pt x="865742" y="1660660"/>
                </a:cubicBezTo>
                <a:cubicBezTo>
                  <a:pt x="865742" y="1652253"/>
                  <a:pt x="872557" y="1645441"/>
                  <a:pt x="880964" y="1645441"/>
                </a:cubicBezTo>
                <a:close/>
                <a:moveTo>
                  <a:pt x="5438970" y="1645434"/>
                </a:moveTo>
                <a:cubicBezTo>
                  <a:pt x="5447375" y="1645434"/>
                  <a:pt x="5454189" y="1652249"/>
                  <a:pt x="5454189" y="1660655"/>
                </a:cubicBezTo>
                <a:cubicBezTo>
                  <a:pt x="5454189" y="1669060"/>
                  <a:pt x="5447375" y="1675874"/>
                  <a:pt x="5438970" y="1675874"/>
                </a:cubicBezTo>
                <a:cubicBezTo>
                  <a:pt x="5430565" y="1675874"/>
                  <a:pt x="5423750" y="1669060"/>
                  <a:pt x="5423750" y="1660655"/>
                </a:cubicBezTo>
                <a:cubicBezTo>
                  <a:pt x="5423750" y="1652249"/>
                  <a:pt x="5430565" y="1645434"/>
                  <a:pt x="5438970" y="1645434"/>
                </a:cubicBezTo>
                <a:close/>
                <a:moveTo>
                  <a:pt x="764768" y="1636131"/>
                </a:moveTo>
                <a:cubicBezTo>
                  <a:pt x="774945" y="1636131"/>
                  <a:pt x="783197" y="1644382"/>
                  <a:pt x="783197" y="1654559"/>
                </a:cubicBezTo>
                <a:cubicBezTo>
                  <a:pt x="783197" y="1664736"/>
                  <a:pt x="774945" y="1672988"/>
                  <a:pt x="764768" y="1672988"/>
                </a:cubicBezTo>
                <a:cubicBezTo>
                  <a:pt x="754592" y="1672988"/>
                  <a:pt x="746341" y="1664736"/>
                  <a:pt x="746341" y="1654559"/>
                </a:cubicBezTo>
                <a:cubicBezTo>
                  <a:pt x="746341" y="1644382"/>
                  <a:pt x="754592" y="1636131"/>
                  <a:pt x="764768" y="1636131"/>
                </a:cubicBezTo>
                <a:close/>
                <a:moveTo>
                  <a:pt x="5555162" y="1636128"/>
                </a:moveTo>
                <a:cubicBezTo>
                  <a:pt x="5565339" y="1636128"/>
                  <a:pt x="5573589" y="1644377"/>
                  <a:pt x="5573589" y="1654554"/>
                </a:cubicBezTo>
                <a:cubicBezTo>
                  <a:pt x="5573589" y="1664732"/>
                  <a:pt x="5565339" y="1672983"/>
                  <a:pt x="5555162" y="1672983"/>
                </a:cubicBezTo>
                <a:cubicBezTo>
                  <a:pt x="5544985" y="1672983"/>
                  <a:pt x="5536735" y="1664732"/>
                  <a:pt x="5536735" y="1654554"/>
                </a:cubicBezTo>
                <a:cubicBezTo>
                  <a:pt x="5536735" y="1644377"/>
                  <a:pt x="5544985" y="1636128"/>
                  <a:pt x="5555162" y="1636128"/>
                </a:cubicBezTo>
                <a:close/>
                <a:moveTo>
                  <a:pt x="649539" y="1627378"/>
                </a:moveTo>
                <a:cubicBezTo>
                  <a:pt x="661525" y="1627378"/>
                  <a:pt x="671242" y="1637095"/>
                  <a:pt x="671242" y="1649080"/>
                </a:cubicBezTo>
                <a:cubicBezTo>
                  <a:pt x="671242" y="1661066"/>
                  <a:pt x="661525" y="1670783"/>
                  <a:pt x="649539" y="1670783"/>
                </a:cubicBezTo>
                <a:cubicBezTo>
                  <a:pt x="637552" y="1670783"/>
                  <a:pt x="627837" y="1661066"/>
                  <a:pt x="627837" y="1649080"/>
                </a:cubicBezTo>
                <a:cubicBezTo>
                  <a:pt x="627837" y="1637095"/>
                  <a:pt x="637554" y="1627378"/>
                  <a:pt x="649539" y="1627378"/>
                </a:cubicBezTo>
                <a:close/>
                <a:moveTo>
                  <a:pt x="5670393" y="1627375"/>
                </a:moveTo>
                <a:cubicBezTo>
                  <a:pt x="5682379" y="1627375"/>
                  <a:pt x="5692096" y="1637091"/>
                  <a:pt x="5692096" y="1649075"/>
                </a:cubicBezTo>
                <a:cubicBezTo>
                  <a:pt x="5692096" y="1661062"/>
                  <a:pt x="5682379" y="1670778"/>
                  <a:pt x="5670393" y="1670778"/>
                </a:cubicBezTo>
                <a:cubicBezTo>
                  <a:pt x="5658408" y="1670778"/>
                  <a:pt x="5648691" y="1661062"/>
                  <a:pt x="5648691" y="1649075"/>
                </a:cubicBezTo>
                <a:cubicBezTo>
                  <a:pt x="5648691" y="1637091"/>
                  <a:pt x="5658408" y="1627375"/>
                  <a:pt x="5670393" y="1627375"/>
                </a:cubicBezTo>
                <a:close/>
                <a:moveTo>
                  <a:pt x="535184" y="1618911"/>
                </a:moveTo>
                <a:cubicBezTo>
                  <a:pt x="549104" y="1618911"/>
                  <a:pt x="560389" y="1630196"/>
                  <a:pt x="560389" y="1644116"/>
                </a:cubicBezTo>
                <a:cubicBezTo>
                  <a:pt x="560389" y="1658035"/>
                  <a:pt x="549104" y="1669320"/>
                  <a:pt x="535184" y="1669320"/>
                </a:cubicBezTo>
                <a:cubicBezTo>
                  <a:pt x="521264" y="1669320"/>
                  <a:pt x="509979" y="1658035"/>
                  <a:pt x="509979" y="1644116"/>
                </a:cubicBezTo>
                <a:cubicBezTo>
                  <a:pt x="509979" y="1630196"/>
                  <a:pt x="521264" y="1618911"/>
                  <a:pt x="535184" y="1618911"/>
                </a:cubicBezTo>
                <a:close/>
                <a:moveTo>
                  <a:pt x="5784747" y="1618904"/>
                </a:moveTo>
                <a:cubicBezTo>
                  <a:pt x="5798667" y="1618904"/>
                  <a:pt x="5809952" y="1630190"/>
                  <a:pt x="5809952" y="1644109"/>
                </a:cubicBezTo>
                <a:cubicBezTo>
                  <a:pt x="5809952" y="1658029"/>
                  <a:pt x="5798667" y="1669315"/>
                  <a:pt x="5784747" y="1669315"/>
                </a:cubicBezTo>
                <a:cubicBezTo>
                  <a:pt x="5770827" y="1669315"/>
                  <a:pt x="5759542" y="1658029"/>
                  <a:pt x="5759542" y="1644109"/>
                </a:cubicBezTo>
                <a:cubicBezTo>
                  <a:pt x="5759542" y="1630190"/>
                  <a:pt x="5770827" y="1618904"/>
                  <a:pt x="5784747" y="1618904"/>
                </a:cubicBezTo>
                <a:close/>
                <a:moveTo>
                  <a:pt x="421630" y="1610786"/>
                </a:moveTo>
                <a:cubicBezTo>
                  <a:pt x="437557" y="1610786"/>
                  <a:pt x="450468" y="1623697"/>
                  <a:pt x="450468" y="1639624"/>
                </a:cubicBezTo>
                <a:cubicBezTo>
                  <a:pt x="450468" y="1655552"/>
                  <a:pt x="437557" y="1668462"/>
                  <a:pt x="421630" y="1668462"/>
                </a:cubicBezTo>
                <a:cubicBezTo>
                  <a:pt x="405703" y="1668462"/>
                  <a:pt x="392793" y="1655552"/>
                  <a:pt x="392793" y="1639624"/>
                </a:cubicBezTo>
                <a:cubicBezTo>
                  <a:pt x="392793" y="1623697"/>
                  <a:pt x="405703" y="1610786"/>
                  <a:pt x="421630" y="1610786"/>
                </a:cubicBezTo>
                <a:close/>
                <a:moveTo>
                  <a:pt x="5898300" y="1610780"/>
                </a:moveTo>
                <a:cubicBezTo>
                  <a:pt x="5914227" y="1610780"/>
                  <a:pt x="5927138" y="1623690"/>
                  <a:pt x="5927138" y="1639618"/>
                </a:cubicBezTo>
                <a:cubicBezTo>
                  <a:pt x="5927138" y="1655544"/>
                  <a:pt x="5914227" y="1668455"/>
                  <a:pt x="5898300" y="1668455"/>
                </a:cubicBezTo>
                <a:cubicBezTo>
                  <a:pt x="5882373" y="1668455"/>
                  <a:pt x="5869462" y="1655544"/>
                  <a:pt x="5869462" y="1639618"/>
                </a:cubicBezTo>
                <a:cubicBezTo>
                  <a:pt x="5869462" y="1623690"/>
                  <a:pt x="5882373" y="1610780"/>
                  <a:pt x="5898300" y="1610780"/>
                </a:cubicBezTo>
                <a:close/>
                <a:moveTo>
                  <a:pt x="1302561" y="1597371"/>
                </a:moveTo>
                <a:cubicBezTo>
                  <a:pt x="1304608" y="1597371"/>
                  <a:pt x="1306267" y="1599029"/>
                  <a:pt x="1306267" y="1601074"/>
                </a:cubicBezTo>
                <a:cubicBezTo>
                  <a:pt x="1306267" y="1603120"/>
                  <a:pt x="1304608" y="1604782"/>
                  <a:pt x="1302561" y="1604782"/>
                </a:cubicBezTo>
                <a:cubicBezTo>
                  <a:pt x="1300515" y="1604782"/>
                  <a:pt x="1298856" y="1603120"/>
                  <a:pt x="1298856" y="1601074"/>
                </a:cubicBezTo>
                <a:cubicBezTo>
                  <a:pt x="1298856" y="1599029"/>
                  <a:pt x="1300515" y="1597371"/>
                  <a:pt x="1302561" y="1597371"/>
                </a:cubicBezTo>
                <a:close/>
                <a:moveTo>
                  <a:pt x="5017370" y="1597366"/>
                </a:moveTo>
                <a:cubicBezTo>
                  <a:pt x="5019416" y="1597366"/>
                  <a:pt x="5021076" y="1599027"/>
                  <a:pt x="5021076" y="1601072"/>
                </a:cubicBezTo>
                <a:cubicBezTo>
                  <a:pt x="5021076" y="1603120"/>
                  <a:pt x="5019416" y="1604778"/>
                  <a:pt x="5017370" y="1604778"/>
                </a:cubicBezTo>
                <a:cubicBezTo>
                  <a:pt x="5015324" y="1604778"/>
                  <a:pt x="5013664" y="1603120"/>
                  <a:pt x="5013664" y="1601072"/>
                </a:cubicBezTo>
                <a:cubicBezTo>
                  <a:pt x="5013664" y="1599027"/>
                  <a:pt x="5015324" y="1597366"/>
                  <a:pt x="5017370" y="1597366"/>
                </a:cubicBezTo>
                <a:close/>
                <a:moveTo>
                  <a:pt x="1180593" y="1583257"/>
                </a:moveTo>
                <a:cubicBezTo>
                  <a:pt x="1184751" y="1583257"/>
                  <a:pt x="1188123" y="1586626"/>
                  <a:pt x="1188123" y="1590785"/>
                </a:cubicBezTo>
                <a:cubicBezTo>
                  <a:pt x="1188123" y="1594943"/>
                  <a:pt x="1184753" y="1598314"/>
                  <a:pt x="1180593" y="1598314"/>
                </a:cubicBezTo>
                <a:cubicBezTo>
                  <a:pt x="1176435" y="1598314"/>
                  <a:pt x="1173064" y="1594943"/>
                  <a:pt x="1173064" y="1590785"/>
                </a:cubicBezTo>
                <a:cubicBezTo>
                  <a:pt x="1173064" y="1586626"/>
                  <a:pt x="1176435" y="1583257"/>
                  <a:pt x="1180593" y="1583257"/>
                </a:cubicBezTo>
                <a:close/>
                <a:moveTo>
                  <a:pt x="5139338" y="1583251"/>
                </a:moveTo>
                <a:cubicBezTo>
                  <a:pt x="5143497" y="1583251"/>
                  <a:pt x="5146867" y="1586622"/>
                  <a:pt x="5146867" y="1590780"/>
                </a:cubicBezTo>
                <a:cubicBezTo>
                  <a:pt x="5146867" y="1594937"/>
                  <a:pt x="5143497" y="1598309"/>
                  <a:pt x="5139338" y="1598309"/>
                </a:cubicBezTo>
                <a:cubicBezTo>
                  <a:pt x="5135180" y="1598309"/>
                  <a:pt x="5131809" y="1594937"/>
                  <a:pt x="5131809" y="1590780"/>
                </a:cubicBezTo>
                <a:cubicBezTo>
                  <a:pt x="5131809" y="1586622"/>
                  <a:pt x="5135180" y="1583251"/>
                  <a:pt x="5139338" y="1583251"/>
                </a:cubicBezTo>
                <a:close/>
                <a:moveTo>
                  <a:pt x="5259882" y="1570325"/>
                </a:moveTo>
                <a:cubicBezTo>
                  <a:pt x="5266109" y="1570325"/>
                  <a:pt x="5271158" y="1575376"/>
                  <a:pt x="5271158" y="1581603"/>
                </a:cubicBezTo>
                <a:cubicBezTo>
                  <a:pt x="5271158" y="1587830"/>
                  <a:pt x="5266109" y="1592878"/>
                  <a:pt x="5259882" y="1592878"/>
                </a:cubicBezTo>
                <a:cubicBezTo>
                  <a:pt x="5253654" y="1592878"/>
                  <a:pt x="5248606" y="1587830"/>
                  <a:pt x="5248606" y="1581603"/>
                </a:cubicBezTo>
                <a:cubicBezTo>
                  <a:pt x="5248606" y="1575376"/>
                  <a:pt x="5253654" y="1570325"/>
                  <a:pt x="5259882" y="1570325"/>
                </a:cubicBezTo>
                <a:close/>
                <a:moveTo>
                  <a:pt x="1060050" y="1570260"/>
                </a:moveTo>
                <a:cubicBezTo>
                  <a:pt x="1066316" y="1570260"/>
                  <a:pt x="1071395" y="1575342"/>
                  <a:pt x="1071395" y="1581606"/>
                </a:cubicBezTo>
                <a:cubicBezTo>
                  <a:pt x="1071395" y="1587873"/>
                  <a:pt x="1066316" y="1592953"/>
                  <a:pt x="1060050" y="1592953"/>
                </a:cubicBezTo>
                <a:cubicBezTo>
                  <a:pt x="1053785" y="1592953"/>
                  <a:pt x="1048703" y="1587873"/>
                  <a:pt x="1048703" y="1581606"/>
                </a:cubicBezTo>
                <a:cubicBezTo>
                  <a:pt x="1048703" y="1575342"/>
                  <a:pt x="1053785" y="1570260"/>
                  <a:pt x="1060050" y="1570260"/>
                </a:cubicBezTo>
                <a:close/>
                <a:moveTo>
                  <a:pt x="5379134" y="1558602"/>
                </a:moveTo>
                <a:cubicBezTo>
                  <a:pt x="5387314" y="1558602"/>
                  <a:pt x="5393945" y="1565235"/>
                  <a:pt x="5393945" y="1573413"/>
                </a:cubicBezTo>
                <a:cubicBezTo>
                  <a:pt x="5393945" y="1581593"/>
                  <a:pt x="5387314" y="1588223"/>
                  <a:pt x="5379134" y="1588223"/>
                </a:cubicBezTo>
                <a:cubicBezTo>
                  <a:pt x="5370955" y="1588223"/>
                  <a:pt x="5364324" y="1581593"/>
                  <a:pt x="5364324" y="1573413"/>
                </a:cubicBezTo>
                <a:cubicBezTo>
                  <a:pt x="5364324" y="1565235"/>
                  <a:pt x="5370955" y="1558602"/>
                  <a:pt x="5379134" y="1558602"/>
                </a:cubicBezTo>
                <a:close/>
                <a:moveTo>
                  <a:pt x="940797" y="1558264"/>
                </a:moveTo>
                <a:cubicBezTo>
                  <a:pt x="949165" y="1558264"/>
                  <a:pt x="955951" y="1565048"/>
                  <a:pt x="955951" y="1573416"/>
                </a:cubicBezTo>
                <a:cubicBezTo>
                  <a:pt x="955951" y="1581785"/>
                  <a:pt x="949165" y="1588573"/>
                  <a:pt x="940797" y="1588573"/>
                </a:cubicBezTo>
                <a:cubicBezTo>
                  <a:pt x="932429" y="1588573"/>
                  <a:pt x="925645" y="1581785"/>
                  <a:pt x="925645" y="1573416"/>
                </a:cubicBezTo>
                <a:cubicBezTo>
                  <a:pt x="925645" y="1565048"/>
                  <a:pt x="932429" y="1558264"/>
                  <a:pt x="940797" y="1558264"/>
                </a:cubicBezTo>
                <a:close/>
                <a:moveTo>
                  <a:pt x="822718" y="1547626"/>
                </a:moveTo>
                <a:cubicBezTo>
                  <a:pt x="832895" y="1547626"/>
                  <a:pt x="841146" y="1555875"/>
                  <a:pt x="841146" y="1566054"/>
                </a:cubicBezTo>
                <a:cubicBezTo>
                  <a:pt x="841146" y="1576229"/>
                  <a:pt x="832895" y="1584479"/>
                  <a:pt x="822718" y="1584479"/>
                </a:cubicBezTo>
                <a:cubicBezTo>
                  <a:pt x="812541" y="1584479"/>
                  <a:pt x="804290" y="1576229"/>
                  <a:pt x="804290" y="1566054"/>
                </a:cubicBezTo>
                <a:cubicBezTo>
                  <a:pt x="804290" y="1555875"/>
                  <a:pt x="812541" y="1547626"/>
                  <a:pt x="822718" y="1547626"/>
                </a:cubicBezTo>
                <a:close/>
                <a:moveTo>
                  <a:pt x="5497213" y="1547621"/>
                </a:moveTo>
                <a:cubicBezTo>
                  <a:pt x="5507390" y="1547621"/>
                  <a:pt x="5515640" y="1555871"/>
                  <a:pt x="5515640" y="1566048"/>
                </a:cubicBezTo>
                <a:cubicBezTo>
                  <a:pt x="5515640" y="1576223"/>
                  <a:pt x="5507390" y="1584477"/>
                  <a:pt x="5497213" y="1584477"/>
                </a:cubicBezTo>
                <a:cubicBezTo>
                  <a:pt x="5487036" y="1584477"/>
                  <a:pt x="5478786" y="1576223"/>
                  <a:pt x="5478786" y="1566048"/>
                </a:cubicBezTo>
                <a:cubicBezTo>
                  <a:pt x="5478786" y="1555871"/>
                  <a:pt x="5487036" y="1547621"/>
                  <a:pt x="5497213" y="1547621"/>
                </a:cubicBezTo>
                <a:close/>
                <a:moveTo>
                  <a:pt x="705707" y="1537795"/>
                </a:moveTo>
                <a:cubicBezTo>
                  <a:pt x="717658" y="1537795"/>
                  <a:pt x="727348" y="1547482"/>
                  <a:pt x="727348" y="1559433"/>
                </a:cubicBezTo>
                <a:cubicBezTo>
                  <a:pt x="727348" y="1571383"/>
                  <a:pt x="717658" y="1581071"/>
                  <a:pt x="705707" y="1581071"/>
                </a:cubicBezTo>
                <a:cubicBezTo>
                  <a:pt x="693755" y="1581071"/>
                  <a:pt x="684067" y="1571383"/>
                  <a:pt x="684067" y="1559433"/>
                </a:cubicBezTo>
                <a:cubicBezTo>
                  <a:pt x="684067" y="1547482"/>
                  <a:pt x="693755" y="1537795"/>
                  <a:pt x="705707" y="1537795"/>
                </a:cubicBezTo>
                <a:close/>
                <a:moveTo>
                  <a:pt x="5614225" y="1537788"/>
                </a:moveTo>
                <a:cubicBezTo>
                  <a:pt x="5626176" y="1537788"/>
                  <a:pt x="5635865" y="1547479"/>
                  <a:pt x="5635865" y="1559428"/>
                </a:cubicBezTo>
                <a:cubicBezTo>
                  <a:pt x="5635865" y="1571379"/>
                  <a:pt x="5626176" y="1581067"/>
                  <a:pt x="5614225" y="1581067"/>
                </a:cubicBezTo>
                <a:cubicBezTo>
                  <a:pt x="5602273" y="1581067"/>
                  <a:pt x="5592585" y="1571379"/>
                  <a:pt x="5592585" y="1559428"/>
                </a:cubicBezTo>
                <a:cubicBezTo>
                  <a:pt x="5592585" y="1547479"/>
                  <a:pt x="5602273" y="1537788"/>
                  <a:pt x="5614225" y="1537788"/>
                </a:cubicBezTo>
                <a:close/>
                <a:moveTo>
                  <a:pt x="5730261" y="1528598"/>
                </a:moveTo>
                <a:cubicBezTo>
                  <a:pt x="5743974" y="1528598"/>
                  <a:pt x="5755092" y="1539715"/>
                  <a:pt x="5755092" y="1553429"/>
                </a:cubicBezTo>
                <a:cubicBezTo>
                  <a:pt x="5755092" y="1567144"/>
                  <a:pt x="5743974" y="1578259"/>
                  <a:pt x="5730261" y="1578259"/>
                </a:cubicBezTo>
                <a:cubicBezTo>
                  <a:pt x="5716547" y="1578259"/>
                  <a:pt x="5705429" y="1567144"/>
                  <a:pt x="5705429" y="1553429"/>
                </a:cubicBezTo>
                <a:cubicBezTo>
                  <a:pt x="5705429" y="1539715"/>
                  <a:pt x="5716547" y="1528598"/>
                  <a:pt x="5730261" y="1528598"/>
                </a:cubicBezTo>
                <a:close/>
                <a:moveTo>
                  <a:pt x="589670" y="1528542"/>
                </a:moveTo>
                <a:cubicBezTo>
                  <a:pt x="603418" y="1528542"/>
                  <a:pt x="614563" y="1539687"/>
                  <a:pt x="614563" y="1553435"/>
                </a:cubicBezTo>
                <a:cubicBezTo>
                  <a:pt x="614563" y="1567181"/>
                  <a:pt x="603418" y="1578327"/>
                  <a:pt x="589670" y="1578327"/>
                </a:cubicBezTo>
                <a:cubicBezTo>
                  <a:pt x="575923" y="1578327"/>
                  <a:pt x="564778" y="1567182"/>
                  <a:pt x="564778" y="1553435"/>
                </a:cubicBezTo>
                <a:cubicBezTo>
                  <a:pt x="564778" y="1539687"/>
                  <a:pt x="575923" y="1528542"/>
                  <a:pt x="589670" y="1528542"/>
                </a:cubicBezTo>
                <a:close/>
                <a:moveTo>
                  <a:pt x="5845405" y="1519222"/>
                </a:moveTo>
                <a:cubicBezTo>
                  <a:pt x="5861300" y="1519222"/>
                  <a:pt x="5874184" y="1532107"/>
                  <a:pt x="5874184" y="1548001"/>
                </a:cubicBezTo>
                <a:cubicBezTo>
                  <a:pt x="5874184" y="1563894"/>
                  <a:pt x="5861300" y="1576780"/>
                  <a:pt x="5845405" y="1576780"/>
                </a:cubicBezTo>
                <a:cubicBezTo>
                  <a:pt x="5829511" y="1576780"/>
                  <a:pt x="5816626" y="1563894"/>
                  <a:pt x="5816626" y="1548001"/>
                </a:cubicBezTo>
                <a:cubicBezTo>
                  <a:pt x="5816626" y="1532107"/>
                  <a:pt x="5829511" y="1519222"/>
                  <a:pt x="5845405" y="1519222"/>
                </a:cubicBezTo>
                <a:close/>
                <a:moveTo>
                  <a:pt x="474526" y="1519168"/>
                </a:moveTo>
                <a:cubicBezTo>
                  <a:pt x="490454" y="1519168"/>
                  <a:pt x="503366" y="1532079"/>
                  <a:pt x="503366" y="1548007"/>
                </a:cubicBezTo>
                <a:cubicBezTo>
                  <a:pt x="503366" y="1563934"/>
                  <a:pt x="490454" y="1576845"/>
                  <a:pt x="474526" y="1576845"/>
                </a:cubicBezTo>
                <a:cubicBezTo>
                  <a:pt x="458599" y="1576845"/>
                  <a:pt x="445688" y="1563934"/>
                  <a:pt x="445688" y="1548007"/>
                </a:cubicBezTo>
                <a:cubicBezTo>
                  <a:pt x="445688" y="1532079"/>
                  <a:pt x="458599" y="1519168"/>
                  <a:pt x="474526" y="1519168"/>
                </a:cubicBezTo>
                <a:close/>
                <a:moveTo>
                  <a:pt x="1372312" y="1518364"/>
                </a:moveTo>
                <a:cubicBezTo>
                  <a:pt x="1374065" y="1518364"/>
                  <a:pt x="1375487" y="1519787"/>
                  <a:pt x="1375487" y="1521541"/>
                </a:cubicBezTo>
                <a:cubicBezTo>
                  <a:pt x="1375487" y="1523294"/>
                  <a:pt x="1374065" y="1524715"/>
                  <a:pt x="1372312" y="1524715"/>
                </a:cubicBezTo>
                <a:cubicBezTo>
                  <a:pt x="1370558" y="1524715"/>
                  <a:pt x="1369137" y="1523294"/>
                  <a:pt x="1369137" y="1521541"/>
                </a:cubicBezTo>
                <a:cubicBezTo>
                  <a:pt x="1369137" y="1519787"/>
                  <a:pt x="1370558" y="1518364"/>
                  <a:pt x="1372312" y="1518364"/>
                </a:cubicBezTo>
                <a:close/>
                <a:moveTo>
                  <a:pt x="4947619" y="1518360"/>
                </a:moveTo>
                <a:cubicBezTo>
                  <a:pt x="4949372" y="1518360"/>
                  <a:pt x="4950794" y="1519782"/>
                  <a:pt x="4950794" y="1521537"/>
                </a:cubicBezTo>
                <a:cubicBezTo>
                  <a:pt x="4950794" y="1523290"/>
                  <a:pt x="4949372" y="1524710"/>
                  <a:pt x="4947619" y="1524710"/>
                </a:cubicBezTo>
                <a:cubicBezTo>
                  <a:pt x="4945865" y="1524710"/>
                  <a:pt x="4944444" y="1523290"/>
                  <a:pt x="4944444" y="1521537"/>
                </a:cubicBezTo>
                <a:cubicBezTo>
                  <a:pt x="4944444" y="1519782"/>
                  <a:pt x="4945865" y="1518360"/>
                  <a:pt x="4947619" y="1518360"/>
                </a:cubicBezTo>
                <a:close/>
                <a:moveTo>
                  <a:pt x="1248025" y="1501473"/>
                </a:moveTo>
                <a:cubicBezTo>
                  <a:pt x="1252334" y="1501473"/>
                  <a:pt x="1255827" y="1504964"/>
                  <a:pt x="1255827" y="1509275"/>
                </a:cubicBezTo>
                <a:cubicBezTo>
                  <a:pt x="1255827" y="1513583"/>
                  <a:pt x="1252334" y="1517075"/>
                  <a:pt x="1248025" y="1517075"/>
                </a:cubicBezTo>
                <a:cubicBezTo>
                  <a:pt x="1243717" y="1517075"/>
                  <a:pt x="1240226" y="1513583"/>
                  <a:pt x="1240226" y="1509275"/>
                </a:cubicBezTo>
                <a:cubicBezTo>
                  <a:pt x="1240226" y="1504968"/>
                  <a:pt x="1243717" y="1501473"/>
                  <a:pt x="1248025" y="1501473"/>
                </a:cubicBezTo>
                <a:close/>
                <a:moveTo>
                  <a:pt x="5071905" y="1501471"/>
                </a:moveTo>
                <a:cubicBezTo>
                  <a:pt x="5076213" y="1501471"/>
                  <a:pt x="5079706" y="1504960"/>
                  <a:pt x="5079706" y="1509270"/>
                </a:cubicBezTo>
                <a:cubicBezTo>
                  <a:pt x="5079706" y="1513577"/>
                  <a:pt x="5076213" y="1517069"/>
                  <a:pt x="5071905" y="1517069"/>
                </a:cubicBezTo>
                <a:cubicBezTo>
                  <a:pt x="5067597" y="1517069"/>
                  <a:pt x="5064104" y="1513577"/>
                  <a:pt x="5064104" y="1509270"/>
                </a:cubicBezTo>
                <a:cubicBezTo>
                  <a:pt x="5064104" y="1504961"/>
                  <a:pt x="5067597" y="1501471"/>
                  <a:pt x="5071905" y="1501471"/>
                </a:cubicBezTo>
                <a:close/>
                <a:moveTo>
                  <a:pt x="1125292" y="1486989"/>
                </a:moveTo>
                <a:cubicBezTo>
                  <a:pt x="1131559" y="1486989"/>
                  <a:pt x="1136638" y="1492069"/>
                  <a:pt x="1136638" y="1498334"/>
                </a:cubicBezTo>
                <a:cubicBezTo>
                  <a:pt x="1136638" y="1504600"/>
                  <a:pt x="1131559" y="1509679"/>
                  <a:pt x="1125292" y="1509679"/>
                </a:cubicBezTo>
                <a:cubicBezTo>
                  <a:pt x="1119026" y="1509679"/>
                  <a:pt x="1113945" y="1504600"/>
                  <a:pt x="1113945" y="1498334"/>
                </a:cubicBezTo>
                <a:cubicBezTo>
                  <a:pt x="1113945" y="1492069"/>
                  <a:pt x="1119026" y="1486989"/>
                  <a:pt x="1125292" y="1486989"/>
                </a:cubicBezTo>
                <a:close/>
                <a:moveTo>
                  <a:pt x="5194640" y="1486984"/>
                </a:moveTo>
                <a:cubicBezTo>
                  <a:pt x="5200906" y="1486984"/>
                  <a:pt x="5205986" y="1492063"/>
                  <a:pt x="5205986" y="1498332"/>
                </a:cubicBezTo>
                <a:cubicBezTo>
                  <a:pt x="5205986" y="1504594"/>
                  <a:pt x="5200906" y="1509676"/>
                  <a:pt x="5194640" y="1509676"/>
                </a:cubicBezTo>
                <a:cubicBezTo>
                  <a:pt x="5188374" y="1509676"/>
                  <a:pt x="5183294" y="1504594"/>
                  <a:pt x="5183294" y="1498332"/>
                </a:cubicBezTo>
                <a:cubicBezTo>
                  <a:pt x="5183294" y="1492063"/>
                  <a:pt x="5188374" y="1486984"/>
                  <a:pt x="5194640" y="1486984"/>
                </a:cubicBezTo>
                <a:close/>
                <a:moveTo>
                  <a:pt x="1003971" y="1473344"/>
                </a:moveTo>
                <a:cubicBezTo>
                  <a:pt x="1012375" y="1473344"/>
                  <a:pt x="1019190" y="1480158"/>
                  <a:pt x="1019190" y="1488565"/>
                </a:cubicBezTo>
                <a:cubicBezTo>
                  <a:pt x="1019190" y="1496967"/>
                  <a:pt x="1012375" y="1503781"/>
                  <a:pt x="1003971" y="1503781"/>
                </a:cubicBezTo>
                <a:cubicBezTo>
                  <a:pt x="995564" y="1503781"/>
                  <a:pt x="988750" y="1496967"/>
                  <a:pt x="988750" y="1488565"/>
                </a:cubicBezTo>
                <a:cubicBezTo>
                  <a:pt x="988750" y="1480158"/>
                  <a:pt x="995564" y="1473344"/>
                  <a:pt x="1003971" y="1473344"/>
                </a:cubicBezTo>
                <a:close/>
                <a:moveTo>
                  <a:pt x="5315962" y="1473338"/>
                </a:moveTo>
                <a:cubicBezTo>
                  <a:pt x="5324367" y="1473338"/>
                  <a:pt x="5331182" y="1480152"/>
                  <a:pt x="5331182" y="1488560"/>
                </a:cubicBezTo>
                <a:cubicBezTo>
                  <a:pt x="5331182" y="1496963"/>
                  <a:pt x="5324367" y="1503780"/>
                  <a:pt x="5315962" y="1503780"/>
                </a:cubicBezTo>
                <a:cubicBezTo>
                  <a:pt x="5307557" y="1503780"/>
                  <a:pt x="5300743" y="1496963"/>
                  <a:pt x="5300743" y="1488560"/>
                </a:cubicBezTo>
                <a:cubicBezTo>
                  <a:pt x="5300743" y="1480152"/>
                  <a:pt x="5307557" y="1473338"/>
                  <a:pt x="5315962" y="1473338"/>
                </a:cubicBezTo>
                <a:close/>
                <a:moveTo>
                  <a:pt x="5435996" y="1461411"/>
                </a:moveTo>
                <a:cubicBezTo>
                  <a:pt x="5446138" y="1461411"/>
                  <a:pt x="5454359" y="1469631"/>
                  <a:pt x="5454359" y="1479774"/>
                </a:cubicBezTo>
                <a:cubicBezTo>
                  <a:pt x="5454359" y="1489916"/>
                  <a:pt x="5446138" y="1498135"/>
                  <a:pt x="5435996" y="1498135"/>
                </a:cubicBezTo>
                <a:cubicBezTo>
                  <a:pt x="5425854" y="1498135"/>
                  <a:pt x="5417633" y="1489916"/>
                  <a:pt x="5417633" y="1479774"/>
                </a:cubicBezTo>
                <a:cubicBezTo>
                  <a:pt x="5417633" y="1469631"/>
                  <a:pt x="5425855" y="1461411"/>
                  <a:pt x="5435996" y="1461411"/>
                </a:cubicBezTo>
                <a:close/>
                <a:moveTo>
                  <a:pt x="883935" y="1461351"/>
                </a:moveTo>
                <a:cubicBezTo>
                  <a:pt x="894113" y="1461351"/>
                  <a:pt x="902363" y="1469599"/>
                  <a:pt x="902363" y="1479777"/>
                </a:cubicBezTo>
                <a:cubicBezTo>
                  <a:pt x="902363" y="1489954"/>
                  <a:pt x="894113" y="1498206"/>
                  <a:pt x="883935" y="1498206"/>
                </a:cubicBezTo>
                <a:cubicBezTo>
                  <a:pt x="873759" y="1498206"/>
                  <a:pt x="865509" y="1489954"/>
                  <a:pt x="865509" y="1479777"/>
                </a:cubicBezTo>
                <a:cubicBezTo>
                  <a:pt x="865509" y="1469599"/>
                  <a:pt x="873759" y="1461351"/>
                  <a:pt x="883935" y="1461351"/>
                </a:cubicBezTo>
                <a:close/>
                <a:moveTo>
                  <a:pt x="765076" y="1449851"/>
                </a:moveTo>
                <a:cubicBezTo>
                  <a:pt x="777239" y="1449851"/>
                  <a:pt x="787099" y="1459711"/>
                  <a:pt x="787099" y="1471873"/>
                </a:cubicBezTo>
                <a:cubicBezTo>
                  <a:pt x="787099" y="1484038"/>
                  <a:pt x="777239" y="1493896"/>
                  <a:pt x="765076" y="1493896"/>
                </a:cubicBezTo>
                <a:cubicBezTo>
                  <a:pt x="752913" y="1493896"/>
                  <a:pt x="743053" y="1484038"/>
                  <a:pt x="743053" y="1471873"/>
                </a:cubicBezTo>
                <a:cubicBezTo>
                  <a:pt x="743053" y="1459711"/>
                  <a:pt x="752913" y="1449851"/>
                  <a:pt x="765076" y="1449851"/>
                </a:cubicBezTo>
                <a:close/>
                <a:moveTo>
                  <a:pt x="5554856" y="1449848"/>
                </a:moveTo>
                <a:cubicBezTo>
                  <a:pt x="5567019" y="1449848"/>
                  <a:pt x="5576879" y="1459708"/>
                  <a:pt x="5576879" y="1471870"/>
                </a:cubicBezTo>
                <a:cubicBezTo>
                  <a:pt x="5576879" y="1484033"/>
                  <a:pt x="5567020" y="1493893"/>
                  <a:pt x="5554856" y="1493893"/>
                </a:cubicBezTo>
                <a:cubicBezTo>
                  <a:pt x="5542694" y="1493893"/>
                  <a:pt x="5532833" y="1484033"/>
                  <a:pt x="5532833" y="1471870"/>
                </a:cubicBezTo>
                <a:cubicBezTo>
                  <a:pt x="5532833" y="1459708"/>
                  <a:pt x="5542693" y="1449848"/>
                  <a:pt x="5554856" y="1449848"/>
                </a:cubicBezTo>
                <a:close/>
                <a:moveTo>
                  <a:pt x="1445465" y="1441419"/>
                </a:moveTo>
                <a:cubicBezTo>
                  <a:pt x="1447512" y="1441419"/>
                  <a:pt x="1449171" y="1443078"/>
                  <a:pt x="1449171" y="1445124"/>
                </a:cubicBezTo>
                <a:cubicBezTo>
                  <a:pt x="1449171" y="1447171"/>
                  <a:pt x="1447512" y="1448832"/>
                  <a:pt x="1445465" y="1448832"/>
                </a:cubicBezTo>
                <a:cubicBezTo>
                  <a:pt x="1443419" y="1448832"/>
                  <a:pt x="1441760" y="1447171"/>
                  <a:pt x="1441760" y="1445124"/>
                </a:cubicBezTo>
                <a:cubicBezTo>
                  <a:pt x="1441760" y="1443078"/>
                  <a:pt x="1443419" y="1441419"/>
                  <a:pt x="1445465" y="1441419"/>
                </a:cubicBezTo>
                <a:close/>
                <a:moveTo>
                  <a:pt x="4874465" y="1441418"/>
                </a:moveTo>
                <a:cubicBezTo>
                  <a:pt x="4876512" y="1441418"/>
                  <a:pt x="4878171" y="1443074"/>
                  <a:pt x="4878171" y="1445120"/>
                </a:cubicBezTo>
                <a:cubicBezTo>
                  <a:pt x="4878171" y="1447169"/>
                  <a:pt x="4876512" y="1448828"/>
                  <a:pt x="4874465" y="1448828"/>
                </a:cubicBezTo>
                <a:cubicBezTo>
                  <a:pt x="4872419" y="1448828"/>
                  <a:pt x="4870760" y="1447169"/>
                  <a:pt x="4870760" y="1445120"/>
                </a:cubicBezTo>
                <a:cubicBezTo>
                  <a:pt x="4870760" y="1443074"/>
                  <a:pt x="4872419" y="1441418"/>
                  <a:pt x="4874465" y="1441418"/>
                </a:cubicBezTo>
                <a:close/>
                <a:moveTo>
                  <a:pt x="647288" y="1439881"/>
                </a:moveTo>
                <a:cubicBezTo>
                  <a:pt x="661003" y="1439881"/>
                  <a:pt x="672119" y="1450997"/>
                  <a:pt x="672119" y="1464711"/>
                </a:cubicBezTo>
                <a:cubicBezTo>
                  <a:pt x="672119" y="1478426"/>
                  <a:pt x="661003" y="1489542"/>
                  <a:pt x="647288" y="1489542"/>
                </a:cubicBezTo>
                <a:cubicBezTo>
                  <a:pt x="633574" y="1489542"/>
                  <a:pt x="622457" y="1478426"/>
                  <a:pt x="622457" y="1464711"/>
                </a:cubicBezTo>
                <a:cubicBezTo>
                  <a:pt x="622457" y="1450997"/>
                  <a:pt x="633574" y="1439881"/>
                  <a:pt x="647288" y="1439881"/>
                </a:cubicBezTo>
                <a:close/>
                <a:moveTo>
                  <a:pt x="5672643" y="1439874"/>
                </a:moveTo>
                <a:cubicBezTo>
                  <a:pt x="5686357" y="1439874"/>
                  <a:pt x="5697474" y="1450992"/>
                  <a:pt x="5697474" y="1464706"/>
                </a:cubicBezTo>
                <a:cubicBezTo>
                  <a:pt x="5697474" y="1478419"/>
                  <a:pt x="5686357" y="1489535"/>
                  <a:pt x="5672643" y="1489535"/>
                </a:cubicBezTo>
                <a:cubicBezTo>
                  <a:pt x="5658930" y="1489535"/>
                  <a:pt x="5647812" y="1478419"/>
                  <a:pt x="5647812" y="1464706"/>
                </a:cubicBezTo>
                <a:cubicBezTo>
                  <a:pt x="5647812" y="1450992"/>
                  <a:pt x="5658930" y="1439874"/>
                  <a:pt x="5672643" y="1439874"/>
                </a:cubicBezTo>
                <a:close/>
                <a:moveTo>
                  <a:pt x="5789445" y="1429384"/>
                </a:moveTo>
                <a:cubicBezTo>
                  <a:pt x="5805372" y="1429384"/>
                  <a:pt x="5818284" y="1442295"/>
                  <a:pt x="5818284" y="1458222"/>
                </a:cubicBezTo>
                <a:cubicBezTo>
                  <a:pt x="5818284" y="1474150"/>
                  <a:pt x="5805372" y="1487060"/>
                  <a:pt x="5789445" y="1487060"/>
                </a:cubicBezTo>
                <a:cubicBezTo>
                  <a:pt x="5773518" y="1487060"/>
                  <a:pt x="5760607" y="1474150"/>
                  <a:pt x="5760607" y="1458222"/>
                </a:cubicBezTo>
                <a:cubicBezTo>
                  <a:pt x="5760607" y="1442295"/>
                  <a:pt x="5773518" y="1429384"/>
                  <a:pt x="5789445" y="1429384"/>
                </a:cubicBezTo>
                <a:close/>
                <a:moveTo>
                  <a:pt x="530486" y="1429084"/>
                </a:moveTo>
                <a:cubicBezTo>
                  <a:pt x="546581" y="1429084"/>
                  <a:pt x="559629" y="1442133"/>
                  <a:pt x="559629" y="1458228"/>
                </a:cubicBezTo>
                <a:cubicBezTo>
                  <a:pt x="559629" y="1474324"/>
                  <a:pt x="546583" y="1487370"/>
                  <a:pt x="530486" y="1487370"/>
                </a:cubicBezTo>
                <a:cubicBezTo>
                  <a:pt x="514391" y="1487370"/>
                  <a:pt x="501343" y="1474324"/>
                  <a:pt x="501343" y="1458228"/>
                </a:cubicBezTo>
                <a:cubicBezTo>
                  <a:pt x="501343" y="1442133"/>
                  <a:pt x="514391" y="1429084"/>
                  <a:pt x="530486" y="1429084"/>
                </a:cubicBezTo>
                <a:close/>
                <a:moveTo>
                  <a:pt x="1318811" y="1422855"/>
                </a:moveTo>
                <a:cubicBezTo>
                  <a:pt x="1323120" y="1422855"/>
                  <a:pt x="1326612" y="1426348"/>
                  <a:pt x="1326612" y="1430657"/>
                </a:cubicBezTo>
                <a:cubicBezTo>
                  <a:pt x="1326612" y="1434966"/>
                  <a:pt x="1323120" y="1438460"/>
                  <a:pt x="1318811" y="1438460"/>
                </a:cubicBezTo>
                <a:cubicBezTo>
                  <a:pt x="1314503" y="1438460"/>
                  <a:pt x="1311011" y="1434966"/>
                  <a:pt x="1311011" y="1430657"/>
                </a:cubicBezTo>
                <a:cubicBezTo>
                  <a:pt x="1311011" y="1426348"/>
                  <a:pt x="1314503" y="1422855"/>
                  <a:pt x="1318811" y="1422855"/>
                </a:cubicBezTo>
                <a:close/>
                <a:moveTo>
                  <a:pt x="5001119" y="1422853"/>
                </a:moveTo>
                <a:cubicBezTo>
                  <a:pt x="5005427" y="1422853"/>
                  <a:pt x="5008920" y="1426344"/>
                  <a:pt x="5008920" y="1430653"/>
                </a:cubicBezTo>
                <a:cubicBezTo>
                  <a:pt x="5008920" y="1434963"/>
                  <a:pt x="5005428" y="1438455"/>
                  <a:pt x="5001119" y="1438455"/>
                </a:cubicBezTo>
                <a:cubicBezTo>
                  <a:pt x="4996812" y="1438455"/>
                  <a:pt x="4993319" y="1434963"/>
                  <a:pt x="4993319" y="1430653"/>
                </a:cubicBezTo>
                <a:cubicBezTo>
                  <a:pt x="4993319" y="1426344"/>
                  <a:pt x="4996811" y="1422853"/>
                  <a:pt x="5001119" y="1422853"/>
                </a:cubicBezTo>
                <a:close/>
                <a:moveTo>
                  <a:pt x="1193835" y="1406476"/>
                </a:moveTo>
                <a:cubicBezTo>
                  <a:pt x="1200062" y="1406476"/>
                  <a:pt x="1205111" y="1411523"/>
                  <a:pt x="1205111" y="1417753"/>
                </a:cubicBezTo>
                <a:cubicBezTo>
                  <a:pt x="1205111" y="1423979"/>
                  <a:pt x="1200062" y="1429028"/>
                  <a:pt x="1193835" y="1429028"/>
                </a:cubicBezTo>
                <a:cubicBezTo>
                  <a:pt x="1187608" y="1429028"/>
                  <a:pt x="1182559" y="1423979"/>
                  <a:pt x="1182559" y="1417753"/>
                </a:cubicBezTo>
                <a:cubicBezTo>
                  <a:pt x="1182559" y="1411523"/>
                  <a:pt x="1187608" y="1406476"/>
                  <a:pt x="1193835" y="1406476"/>
                </a:cubicBezTo>
                <a:close/>
                <a:moveTo>
                  <a:pt x="5126097" y="1406472"/>
                </a:moveTo>
                <a:cubicBezTo>
                  <a:pt x="5132324" y="1406472"/>
                  <a:pt x="5137373" y="1411520"/>
                  <a:pt x="5137373" y="1417748"/>
                </a:cubicBezTo>
                <a:cubicBezTo>
                  <a:pt x="5137373" y="1423976"/>
                  <a:pt x="5132324" y="1429025"/>
                  <a:pt x="5126097" y="1429025"/>
                </a:cubicBezTo>
                <a:cubicBezTo>
                  <a:pt x="5119869" y="1429025"/>
                  <a:pt x="5114821" y="1423976"/>
                  <a:pt x="5114821" y="1417748"/>
                </a:cubicBezTo>
                <a:cubicBezTo>
                  <a:pt x="5114821" y="1411520"/>
                  <a:pt x="5119869" y="1406472"/>
                  <a:pt x="5126097" y="1406472"/>
                </a:cubicBezTo>
                <a:close/>
                <a:moveTo>
                  <a:pt x="1070387" y="1391000"/>
                </a:moveTo>
                <a:cubicBezTo>
                  <a:pt x="1078792" y="1391000"/>
                  <a:pt x="1085605" y="1397811"/>
                  <a:pt x="1085605" y="1406220"/>
                </a:cubicBezTo>
                <a:cubicBezTo>
                  <a:pt x="1085605" y="1414624"/>
                  <a:pt x="1078792" y="1421438"/>
                  <a:pt x="1070387" y="1421438"/>
                </a:cubicBezTo>
                <a:cubicBezTo>
                  <a:pt x="1061980" y="1421438"/>
                  <a:pt x="1055167" y="1414624"/>
                  <a:pt x="1055167" y="1406220"/>
                </a:cubicBezTo>
                <a:cubicBezTo>
                  <a:pt x="1055167" y="1397811"/>
                  <a:pt x="1061980" y="1391000"/>
                  <a:pt x="1070387" y="1391000"/>
                </a:cubicBezTo>
                <a:close/>
                <a:moveTo>
                  <a:pt x="5249546" y="1390996"/>
                </a:moveTo>
                <a:cubicBezTo>
                  <a:pt x="5257951" y="1390996"/>
                  <a:pt x="5264765" y="1397808"/>
                  <a:pt x="5264765" y="1406217"/>
                </a:cubicBezTo>
                <a:cubicBezTo>
                  <a:pt x="5264765" y="1414619"/>
                  <a:pt x="5257951" y="1421435"/>
                  <a:pt x="5249546" y="1421435"/>
                </a:cubicBezTo>
                <a:cubicBezTo>
                  <a:pt x="5241140" y="1421435"/>
                  <a:pt x="5234326" y="1414619"/>
                  <a:pt x="5234326" y="1406217"/>
                </a:cubicBezTo>
                <a:cubicBezTo>
                  <a:pt x="5234326" y="1397808"/>
                  <a:pt x="5241140" y="1390996"/>
                  <a:pt x="5249546" y="1390996"/>
                </a:cubicBezTo>
                <a:close/>
                <a:moveTo>
                  <a:pt x="5371595" y="1377417"/>
                </a:moveTo>
                <a:cubicBezTo>
                  <a:pt x="5381772" y="1377417"/>
                  <a:pt x="5390022" y="1385667"/>
                  <a:pt x="5390022" y="1395843"/>
                </a:cubicBezTo>
                <a:cubicBezTo>
                  <a:pt x="5390022" y="1406020"/>
                  <a:pt x="5381772" y="1414272"/>
                  <a:pt x="5371595" y="1414272"/>
                </a:cubicBezTo>
                <a:cubicBezTo>
                  <a:pt x="5361418" y="1414272"/>
                  <a:pt x="5353168" y="1406020"/>
                  <a:pt x="5353168" y="1395843"/>
                </a:cubicBezTo>
                <a:cubicBezTo>
                  <a:pt x="5353168" y="1385667"/>
                  <a:pt x="5361418" y="1377417"/>
                  <a:pt x="5371595" y="1377417"/>
                </a:cubicBezTo>
                <a:close/>
                <a:moveTo>
                  <a:pt x="948337" y="1377093"/>
                </a:moveTo>
                <a:cubicBezTo>
                  <a:pt x="958696" y="1377093"/>
                  <a:pt x="967093" y="1385490"/>
                  <a:pt x="967093" y="1395849"/>
                </a:cubicBezTo>
                <a:cubicBezTo>
                  <a:pt x="967093" y="1406208"/>
                  <a:pt x="958696" y="1414606"/>
                  <a:pt x="948337" y="1414606"/>
                </a:cubicBezTo>
                <a:cubicBezTo>
                  <a:pt x="937978" y="1414606"/>
                  <a:pt x="929580" y="1406208"/>
                  <a:pt x="929580" y="1395849"/>
                </a:cubicBezTo>
                <a:cubicBezTo>
                  <a:pt x="929580" y="1385490"/>
                  <a:pt x="937978" y="1377093"/>
                  <a:pt x="948337" y="1377093"/>
                </a:cubicBezTo>
                <a:close/>
                <a:moveTo>
                  <a:pt x="1521883" y="1368792"/>
                </a:moveTo>
                <a:cubicBezTo>
                  <a:pt x="1523636" y="1368792"/>
                  <a:pt x="1525058" y="1370212"/>
                  <a:pt x="1525058" y="1371967"/>
                </a:cubicBezTo>
                <a:cubicBezTo>
                  <a:pt x="1525058" y="1373720"/>
                  <a:pt x="1523636" y="1375145"/>
                  <a:pt x="1521883" y="1375145"/>
                </a:cubicBezTo>
                <a:cubicBezTo>
                  <a:pt x="1520129" y="1375145"/>
                  <a:pt x="1518708" y="1373720"/>
                  <a:pt x="1518708" y="1371967"/>
                </a:cubicBezTo>
                <a:cubicBezTo>
                  <a:pt x="1518708" y="1370212"/>
                  <a:pt x="1520129" y="1368792"/>
                  <a:pt x="1521883" y="1368792"/>
                </a:cubicBezTo>
                <a:close/>
                <a:moveTo>
                  <a:pt x="4798048" y="1368791"/>
                </a:moveTo>
                <a:cubicBezTo>
                  <a:pt x="4799801" y="1368791"/>
                  <a:pt x="4801222" y="1370212"/>
                  <a:pt x="4801222" y="1371964"/>
                </a:cubicBezTo>
                <a:cubicBezTo>
                  <a:pt x="4801222" y="1373719"/>
                  <a:pt x="4799801" y="1375142"/>
                  <a:pt x="4798048" y="1375142"/>
                </a:cubicBezTo>
                <a:cubicBezTo>
                  <a:pt x="4796294" y="1375142"/>
                  <a:pt x="4794873" y="1373719"/>
                  <a:pt x="4794873" y="1371964"/>
                </a:cubicBezTo>
                <a:cubicBezTo>
                  <a:pt x="4794873" y="1370212"/>
                  <a:pt x="4796294" y="1368791"/>
                  <a:pt x="4798048" y="1368791"/>
                </a:cubicBezTo>
                <a:close/>
                <a:moveTo>
                  <a:pt x="827566" y="1364811"/>
                </a:moveTo>
                <a:cubicBezTo>
                  <a:pt x="839552" y="1364811"/>
                  <a:pt x="849269" y="1374526"/>
                  <a:pt x="849269" y="1386513"/>
                </a:cubicBezTo>
                <a:cubicBezTo>
                  <a:pt x="849269" y="1398499"/>
                  <a:pt x="839552" y="1408216"/>
                  <a:pt x="827566" y="1408216"/>
                </a:cubicBezTo>
                <a:cubicBezTo>
                  <a:pt x="815580" y="1408216"/>
                  <a:pt x="805863" y="1398499"/>
                  <a:pt x="805863" y="1386513"/>
                </a:cubicBezTo>
                <a:cubicBezTo>
                  <a:pt x="805863" y="1374526"/>
                  <a:pt x="815580" y="1364811"/>
                  <a:pt x="827566" y="1364811"/>
                </a:cubicBezTo>
                <a:close/>
                <a:moveTo>
                  <a:pt x="5492366" y="1364807"/>
                </a:moveTo>
                <a:cubicBezTo>
                  <a:pt x="5504352" y="1364807"/>
                  <a:pt x="5514068" y="1374522"/>
                  <a:pt x="5514068" y="1386509"/>
                </a:cubicBezTo>
                <a:cubicBezTo>
                  <a:pt x="5514068" y="1398494"/>
                  <a:pt x="5504352" y="1408212"/>
                  <a:pt x="5492366" y="1408212"/>
                </a:cubicBezTo>
                <a:cubicBezTo>
                  <a:pt x="5480380" y="1408212"/>
                  <a:pt x="5470664" y="1398494"/>
                  <a:pt x="5470664" y="1386509"/>
                </a:cubicBezTo>
                <a:cubicBezTo>
                  <a:pt x="5470664" y="1374522"/>
                  <a:pt x="5480380" y="1364807"/>
                  <a:pt x="5492366" y="1364807"/>
                </a:cubicBezTo>
                <a:close/>
                <a:moveTo>
                  <a:pt x="707967" y="1352847"/>
                </a:moveTo>
                <a:cubicBezTo>
                  <a:pt x="721887" y="1352847"/>
                  <a:pt x="733172" y="1364133"/>
                  <a:pt x="733172" y="1378054"/>
                </a:cubicBezTo>
                <a:cubicBezTo>
                  <a:pt x="733172" y="1391973"/>
                  <a:pt x="721887" y="1403257"/>
                  <a:pt x="707967" y="1403257"/>
                </a:cubicBezTo>
                <a:cubicBezTo>
                  <a:pt x="694047" y="1403257"/>
                  <a:pt x="682763" y="1391973"/>
                  <a:pt x="682763" y="1378054"/>
                </a:cubicBezTo>
                <a:cubicBezTo>
                  <a:pt x="682763" y="1364133"/>
                  <a:pt x="694047" y="1352847"/>
                  <a:pt x="707967" y="1352847"/>
                </a:cubicBezTo>
                <a:close/>
                <a:moveTo>
                  <a:pt x="5611964" y="1352841"/>
                </a:moveTo>
                <a:cubicBezTo>
                  <a:pt x="5625884" y="1352841"/>
                  <a:pt x="5637169" y="1364128"/>
                  <a:pt x="5637169" y="1378048"/>
                </a:cubicBezTo>
                <a:cubicBezTo>
                  <a:pt x="5637169" y="1391967"/>
                  <a:pt x="5625884" y="1403252"/>
                  <a:pt x="5611964" y="1403252"/>
                </a:cubicBezTo>
                <a:cubicBezTo>
                  <a:pt x="5598044" y="1403252"/>
                  <a:pt x="5586759" y="1391967"/>
                  <a:pt x="5586759" y="1378048"/>
                </a:cubicBezTo>
                <a:cubicBezTo>
                  <a:pt x="5586759" y="1364128"/>
                  <a:pt x="5598044" y="1352841"/>
                  <a:pt x="5611964" y="1352841"/>
                </a:cubicBezTo>
                <a:close/>
                <a:moveTo>
                  <a:pt x="1392827" y="1347270"/>
                </a:moveTo>
                <a:cubicBezTo>
                  <a:pt x="1397135" y="1347270"/>
                  <a:pt x="1400628" y="1350763"/>
                  <a:pt x="1400628" y="1355071"/>
                </a:cubicBezTo>
                <a:cubicBezTo>
                  <a:pt x="1400628" y="1359380"/>
                  <a:pt x="1397136" y="1362872"/>
                  <a:pt x="1392827" y="1362872"/>
                </a:cubicBezTo>
                <a:cubicBezTo>
                  <a:pt x="1388519" y="1362872"/>
                  <a:pt x="1385027" y="1359382"/>
                  <a:pt x="1385027" y="1355071"/>
                </a:cubicBezTo>
                <a:cubicBezTo>
                  <a:pt x="1385027" y="1350763"/>
                  <a:pt x="1388519" y="1347270"/>
                  <a:pt x="1392827" y="1347270"/>
                </a:cubicBezTo>
                <a:close/>
                <a:moveTo>
                  <a:pt x="4927103" y="1347267"/>
                </a:moveTo>
                <a:cubicBezTo>
                  <a:pt x="4931411" y="1347267"/>
                  <a:pt x="4934904" y="1350761"/>
                  <a:pt x="4934904" y="1355068"/>
                </a:cubicBezTo>
                <a:cubicBezTo>
                  <a:pt x="4934904" y="1359377"/>
                  <a:pt x="4931412" y="1362868"/>
                  <a:pt x="4927103" y="1362868"/>
                </a:cubicBezTo>
                <a:cubicBezTo>
                  <a:pt x="4922795" y="1362868"/>
                  <a:pt x="4919303" y="1359379"/>
                  <a:pt x="4919303" y="1355068"/>
                </a:cubicBezTo>
                <a:cubicBezTo>
                  <a:pt x="4919303" y="1350761"/>
                  <a:pt x="4922795" y="1347267"/>
                  <a:pt x="4927103" y="1347267"/>
                </a:cubicBezTo>
                <a:close/>
                <a:moveTo>
                  <a:pt x="5730485" y="1341911"/>
                </a:moveTo>
                <a:cubicBezTo>
                  <a:pt x="5746211" y="1341911"/>
                  <a:pt x="5758959" y="1354659"/>
                  <a:pt x="5758959" y="1370384"/>
                </a:cubicBezTo>
                <a:cubicBezTo>
                  <a:pt x="5758959" y="1386110"/>
                  <a:pt x="5746211" y="1398858"/>
                  <a:pt x="5730485" y="1398858"/>
                </a:cubicBezTo>
                <a:cubicBezTo>
                  <a:pt x="5714760" y="1398858"/>
                  <a:pt x="5702012" y="1386110"/>
                  <a:pt x="5702012" y="1370384"/>
                </a:cubicBezTo>
                <a:cubicBezTo>
                  <a:pt x="5702012" y="1354659"/>
                  <a:pt x="5714760" y="1341911"/>
                  <a:pt x="5730485" y="1341911"/>
                </a:cubicBezTo>
                <a:close/>
                <a:moveTo>
                  <a:pt x="589446" y="1341610"/>
                </a:moveTo>
                <a:cubicBezTo>
                  <a:pt x="605340" y="1341610"/>
                  <a:pt x="618226" y="1354496"/>
                  <a:pt x="618226" y="1370390"/>
                </a:cubicBezTo>
                <a:cubicBezTo>
                  <a:pt x="618226" y="1386284"/>
                  <a:pt x="605340" y="1399168"/>
                  <a:pt x="589446" y="1399168"/>
                </a:cubicBezTo>
                <a:cubicBezTo>
                  <a:pt x="573553" y="1399168"/>
                  <a:pt x="560667" y="1386284"/>
                  <a:pt x="560667" y="1370390"/>
                </a:cubicBezTo>
                <a:cubicBezTo>
                  <a:pt x="560667" y="1354496"/>
                  <a:pt x="573553" y="1341610"/>
                  <a:pt x="589446" y="1341610"/>
                </a:cubicBezTo>
                <a:close/>
                <a:moveTo>
                  <a:pt x="1265565" y="1328649"/>
                </a:moveTo>
                <a:cubicBezTo>
                  <a:pt x="1271831" y="1328649"/>
                  <a:pt x="1276911" y="1333730"/>
                  <a:pt x="1276911" y="1339994"/>
                </a:cubicBezTo>
                <a:cubicBezTo>
                  <a:pt x="1276911" y="1346259"/>
                  <a:pt x="1271831" y="1351340"/>
                  <a:pt x="1265565" y="1351340"/>
                </a:cubicBezTo>
                <a:cubicBezTo>
                  <a:pt x="1259299" y="1351340"/>
                  <a:pt x="1254220" y="1346259"/>
                  <a:pt x="1254220" y="1339994"/>
                </a:cubicBezTo>
                <a:cubicBezTo>
                  <a:pt x="1254220" y="1333730"/>
                  <a:pt x="1259299" y="1328649"/>
                  <a:pt x="1265565" y="1328649"/>
                </a:cubicBezTo>
                <a:close/>
                <a:moveTo>
                  <a:pt x="5054366" y="1328643"/>
                </a:moveTo>
                <a:cubicBezTo>
                  <a:pt x="5060632" y="1328643"/>
                  <a:pt x="5065712" y="1333726"/>
                  <a:pt x="5065712" y="1339990"/>
                </a:cubicBezTo>
                <a:cubicBezTo>
                  <a:pt x="5065712" y="1346256"/>
                  <a:pt x="5060632" y="1351338"/>
                  <a:pt x="5054366" y="1351338"/>
                </a:cubicBezTo>
                <a:cubicBezTo>
                  <a:pt x="5048100" y="1351338"/>
                  <a:pt x="5043020" y="1346256"/>
                  <a:pt x="5043020" y="1339990"/>
                </a:cubicBezTo>
                <a:cubicBezTo>
                  <a:pt x="5043020" y="1333726"/>
                  <a:pt x="5048100" y="1328643"/>
                  <a:pt x="5054366" y="1328643"/>
                </a:cubicBezTo>
                <a:close/>
                <a:moveTo>
                  <a:pt x="1139946" y="1311295"/>
                </a:moveTo>
                <a:cubicBezTo>
                  <a:pt x="1148351" y="1311295"/>
                  <a:pt x="1155164" y="1318105"/>
                  <a:pt x="1155164" y="1326514"/>
                </a:cubicBezTo>
                <a:cubicBezTo>
                  <a:pt x="1155164" y="1334918"/>
                  <a:pt x="1148351" y="1341730"/>
                  <a:pt x="1139946" y="1341730"/>
                </a:cubicBezTo>
                <a:cubicBezTo>
                  <a:pt x="1131540" y="1341730"/>
                  <a:pt x="1124725" y="1334918"/>
                  <a:pt x="1124725" y="1326514"/>
                </a:cubicBezTo>
                <a:cubicBezTo>
                  <a:pt x="1124725" y="1318105"/>
                  <a:pt x="1131540" y="1311295"/>
                  <a:pt x="1139946" y="1311295"/>
                </a:cubicBezTo>
                <a:close/>
                <a:moveTo>
                  <a:pt x="5179987" y="1311290"/>
                </a:moveTo>
                <a:cubicBezTo>
                  <a:pt x="5188392" y="1311290"/>
                  <a:pt x="5195207" y="1318104"/>
                  <a:pt x="5195207" y="1326509"/>
                </a:cubicBezTo>
                <a:cubicBezTo>
                  <a:pt x="5195207" y="1334916"/>
                  <a:pt x="5188392" y="1341727"/>
                  <a:pt x="5179987" y="1341727"/>
                </a:cubicBezTo>
                <a:cubicBezTo>
                  <a:pt x="5171582" y="1341727"/>
                  <a:pt x="5164768" y="1334916"/>
                  <a:pt x="5164768" y="1326509"/>
                </a:cubicBezTo>
                <a:cubicBezTo>
                  <a:pt x="5164768" y="1318104"/>
                  <a:pt x="5171582" y="1311290"/>
                  <a:pt x="5179987" y="1311290"/>
                </a:cubicBezTo>
                <a:close/>
                <a:moveTo>
                  <a:pt x="1601418" y="1298515"/>
                </a:moveTo>
                <a:cubicBezTo>
                  <a:pt x="1603465" y="1298515"/>
                  <a:pt x="1605124" y="1300172"/>
                  <a:pt x="1605124" y="1302219"/>
                </a:cubicBezTo>
                <a:cubicBezTo>
                  <a:pt x="1605124" y="1304263"/>
                  <a:pt x="1603465" y="1305923"/>
                  <a:pt x="1601418" y="1305923"/>
                </a:cubicBezTo>
                <a:cubicBezTo>
                  <a:pt x="1599372" y="1305923"/>
                  <a:pt x="1597713" y="1304263"/>
                  <a:pt x="1597713" y="1302219"/>
                </a:cubicBezTo>
                <a:cubicBezTo>
                  <a:pt x="1597713" y="1300172"/>
                  <a:pt x="1599372" y="1298515"/>
                  <a:pt x="1601418" y="1298515"/>
                </a:cubicBezTo>
                <a:close/>
                <a:moveTo>
                  <a:pt x="4718512" y="1298510"/>
                </a:moveTo>
                <a:cubicBezTo>
                  <a:pt x="4720558" y="1298510"/>
                  <a:pt x="4722217" y="1300170"/>
                  <a:pt x="4722217" y="1302215"/>
                </a:cubicBezTo>
                <a:cubicBezTo>
                  <a:pt x="4722217" y="1304261"/>
                  <a:pt x="4720558" y="1305918"/>
                  <a:pt x="4718512" y="1305918"/>
                </a:cubicBezTo>
                <a:cubicBezTo>
                  <a:pt x="4716465" y="1305918"/>
                  <a:pt x="4714806" y="1304261"/>
                  <a:pt x="4714806" y="1302215"/>
                </a:cubicBezTo>
                <a:cubicBezTo>
                  <a:pt x="4714806" y="1300170"/>
                  <a:pt x="4716465" y="1298510"/>
                  <a:pt x="4718512" y="1298510"/>
                </a:cubicBezTo>
                <a:close/>
                <a:moveTo>
                  <a:pt x="1015829" y="1295960"/>
                </a:moveTo>
                <a:cubicBezTo>
                  <a:pt x="1026007" y="1295960"/>
                  <a:pt x="1034257" y="1304208"/>
                  <a:pt x="1034257" y="1314385"/>
                </a:cubicBezTo>
                <a:cubicBezTo>
                  <a:pt x="1034257" y="1324566"/>
                  <a:pt x="1026007" y="1332812"/>
                  <a:pt x="1015829" y="1332812"/>
                </a:cubicBezTo>
                <a:cubicBezTo>
                  <a:pt x="1005653" y="1332812"/>
                  <a:pt x="997402" y="1324566"/>
                  <a:pt x="997402" y="1314385"/>
                </a:cubicBezTo>
                <a:cubicBezTo>
                  <a:pt x="997402" y="1304208"/>
                  <a:pt x="1005653" y="1295960"/>
                  <a:pt x="1015829" y="1295960"/>
                </a:cubicBezTo>
                <a:close/>
                <a:moveTo>
                  <a:pt x="5304101" y="1295955"/>
                </a:moveTo>
                <a:cubicBezTo>
                  <a:pt x="5314278" y="1295955"/>
                  <a:pt x="5322528" y="1304205"/>
                  <a:pt x="5322528" y="1314381"/>
                </a:cubicBezTo>
                <a:cubicBezTo>
                  <a:pt x="5322528" y="1324559"/>
                  <a:pt x="5314278" y="1332808"/>
                  <a:pt x="5304101" y="1332808"/>
                </a:cubicBezTo>
                <a:cubicBezTo>
                  <a:pt x="5293924" y="1332808"/>
                  <a:pt x="5285674" y="1324559"/>
                  <a:pt x="5285674" y="1314381"/>
                </a:cubicBezTo>
                <a:cubicBezTo>
                  <a:pt x="5285674" y="1304205"/>
                  <a:pt x="5293924" y="1295955"/>
                  <a:pt x="5304101" y="1295955"/>
                </a:cubicBezTo>
                <a:close/>
                <a:moveTo>
                  <a:pt x="893097" y="1281822"/>
                </a:moveTo>
                <a:cubicBezTo>
                  <a:pt x="905048" y="1281822"/>
                  <a:pt x="914738" y="1291514"/>
                  <a:pt x="914738" y="1303464"/>
                </a:cubicBezTo>
                <a:cubicBezTo>
                  <a:pt x="914738" y="1315412"/>
                  <a:pt x="905048" y="1325103"/>
                  <a:pt x="893097" y="1325103"/>
                </a:cubicBezTo>
                <a:cubicBezTo>
                  <a:pt x="881148" y="1325103"/>
                  <a:pt x="871457" y="1315412"/>
                  <a:pt x="871457" y="1303464"/>
                </a:cubicBezTo>
                <a:cubicBezTo>
                  <a:pt x="871457" y="1291514"/>
                  <a:pt x="881148" y="1281822"/>
                  <a:pt x="893097" y="1281822"/>
                </a:cubicBezTo>
                <a:close/>
                <a:moveTo>
                  <a:pt x="5426834" y="1281820"/>
                </a:moveTo>
                <a:cubicBezTo>
                  <a:pt x="5438786" y="1281820"/>
                  <a:pt x="5448474" y="1291510"/>
                  <a:pt x="5448474" y="1303459"/>
                </a:cubicBezTo>
                <a:cubicBezTo>
                  <a:pt x="5448474" y="1315408"/>
                  <a:pt x="5438786" y="1325099"/>
                  <a:pt x="5426834" y="1325099"/>
                </a:cubicBezTo>
                <a:cubicBezTo>
                  <a:pt x="5414882" y="1325099"/>
                  <a:pt x="5405194" y="1315408"/>
                  <a:pt x="5405194" y="1303459"/>
                </a:cubicBezTo>
                <a:cubicBezTo>
                  <a:pt x="5405194" y="1291510"/>
                  <a:pt x="5414882" y="1281820"/>
                  <a:pt x="5426834" y="1281820"/>
                </a:cubicBezTo>
                <a:close/>
                <a:moveTo>
                  <a:pt x="1469944" y="1274852"/>
                </a:moveTo>
                <a:cubicBezTo>
                  <a:pt x="1474252" y="1274852"/>
                  <a:pt x="1477745" y="1278345"/>
                  <a:pt x="1477745" y="1282655"/>
                </a:cubicBezTo>
                <a:cubicBezTo>
                  <a:pt x="1477745" y="1286963"/>
                  <a:pt x="1474253" y="1290457"/>
                  <a:pt x="1469944" y="1290457"/>
                </a:cubicBezTo>
                <a:cubicBezTo>
                  <a:pt x="1465636" y="1290457"/>
                  <a:pt x="1462144" y="1286963"/>
                  <a:pt x="1462144" y="1282655"/>
                </a:cubicBezTo>
                <a:cubicBezTo>
                  <a:pt x="1462144" y="1278345"/>
                  <a:pt x="1465636" y="1274852"/>
                  <a:pt x="1469944" y="1274852"/>
                </a:cubicBezTo>
                <a:close/>
                <a:moveTo>
                  <a:pt x="4849987" y="1274849"/>
                </a:moveTo>
                <a:cubicBezTo>
                  <a:pt x="4854294" y="1274849"/>
                  <a:pt x="4857787" y="1278342"/>
                  <a:pt x="4857787" y="1282652"/>
                </a:cubicBezTo>
                <a:cubicBezTo>
                  <a:pt x="4857787" y="1286961"/>
                  <a:pt x="4854295" y="1290452"/>
                  <a:pt x="4849987" y="1290452"/>
                </a:cubicBezTo>
                <a:cubicBezTo>
                  <a:pt x="4845679" y="1290452"/>
                  <a:pt x="4842186" y="1286961"/>
                  <a:pt x="4842186" y="1282652"/>
                </a:cubicBezTo>
                <a:cubicBezTo>
                  <a:pt x="4842186" y="1278342"/>
                  <a:pt x="4845678" y="1274849"/>
                  <a:pt x="4849987" y="1274849"/>
                </a:cubicBezTo>
                <a:close/>
                <a:moveTo>
                  <a:pt x="771634" y="1268731"/>
                </a:moveTo>
                <a:cubicBezTo>
                  <a:pt x="785348" y="1268731"/>
                  <a:pt x="796466" y="1279849"/>
                  <a:pt x="796466" y="1293563"/>
                </a:cubicBezTo>
                <a:cubicBezTo>
                  <a:pt x="796466" y="1307277"/>
                  <a:pt x="785348" y="1318393"/>
                  <a:pt x="771634" y="1318393"/>
                </a:cubicBezTo>
                <a:cubicBezTo>
                  <a:pt x="757921" y="1318393"/>
                  <a:pt x="746804" y="1307277"/>
                  <a:pt x="746804" y="1293563"/>
                </a:cubicBezTo>
                <a:cubicBezTo>
                  <a:pt x="746804" y="1279849"/>
                  <a:pt x="757921" y="1268731"/>
                  <a:pt x="771634" y="1268731"/>
                </a:cubicBezTo>
                <a:close/>
                <a:moveTo>
                  <a:pt x="5548298" y="1268726"/>
                </a:moveTo>
                <a:cubicBezTo>
                  <a:pt x="5562011" y="1268726"/>
                  <a:pt x="5573129" y="1279845"/>
                  <a:pt x="5573129" y="1293558"/>
                </a:cubicBezTo>
                <a:cubicBezTo>
                  <a:pt x="5573129" y="1307272"/>
                  <a:pt x="5562011" y="1318389"/>
                  <a:pt x="5548298" y="1318389"/>
                </a:cubicBezTo>
                <a:cubicBezTo>
                  <a:pt x="5534584" y="1318389"/>
                  <a:pt x="5523467" y="1307272"/>
                  <a:pt x="5523467" y="1293558"/>
                </a:cubicBezTo>
                <a:cubicBezTo>
                  <a:pt x="5523467" y="1279845"/>
                  <a:pt x="5534584" y="1268726"/>
                  <a:pt x="5548298" y="1268726"/>
                </a:cubicBezTo>
                <a:close/>
                <a:moveTo>
                  <a:pt x="651338" y="1255754"/>
                </a:moveTo>
                <a:cubicBezTo>
                  <a:pt x="667265" y="1255754"/>
                  <a:pt x="680176" y="1268665"/>
                  <a:pt x="680176" y="1284592"/>
                </a:cubicBezTo>
                <a:cubicBezTo>
                  <a:pt x="680176" y="1300520"/>
                  <a:pt x="667265" y="1313430"/>
                  <a:pt x="651338" y="1313430"/>
                </a:cubicBezTo>
                <a:cubicBezTo>
                  <a:pt x="635411" y="1313430"/>
                  <a:pt x="622500" y="1300520"/>
                  <a:pt x="622500" y="1284592"/>
                </a:cubicBezTo>
                <a:cubicBezTo>
                  <a:pt x="622500" y="1268665"/>
                  <a:pt x="635411" y="1255754"/>
                  <a:pt x="651338" y="1255754"/>
                </a:cubicBezTo>
                <a:close/>
                <a:moveTo>
                  <a:pt x="5668592" y="1255749"/>
                </a:moveTo>
                <a:cubicBezTo>
                  <a:pt x="5684519" y="1255749"/>
                  <a:pt x="5697430" y="1268660"/>
                  <a:pt x="5697430" y="1284587"/>
                </a:cubicBezTo>
                <a:cubicBezTo>
                  <a:pt x="5697430" y="1300515"/>
                  <a:pt x="5684519" y="1313425"/>
                  <a:pt x="5668592" y="1313425"/>
                </a:cubicBezTo>
                <a:cubicBezTo>
                  <a:pt x="5652665" y="1313425"/>
                  <a:pt x="5639754" y="1300515"/>
                  <a:pt x="5639754" y="1284587"/>
                </a:cubicBezTo>
                <a:cubicBezTo>
                  <a:pt x="5639754" y="1268660"/>
                  <a:pt x="5652665" y="1255749"/>
                  <a:pt x="5668592" y="1255749"/>
                </a:cubicBezTo>
                <a:close/>
                <a:moveTo>
                  <a:pt x="4979562" y="1253840"/>
                </a:moveTo>
                <a:cubicBezTo>
                  <a:pt x="4985828" y="1253840"/>
                  <a:pt x="4990908" y="1258921"/>
                  <a:pt x="4990908" y="1265186"/>
                </a:cubicBezTo>
                <a:cubicBezTo>
                  <a:pt x="4990908" y="1271451"/>
                  <a:pt x="4985828" y="1276534"/>
                  <a:pt x="4979562" y="1276534"/>
                </a:cubicBezTo>
                <a:cubicBezTo>
                  <a:pt x="4973296" y="1276534"/>
                  <a:pt x="4968216" y="1271451"/>
                  <a:pt x="4968216" y="1265186"/>
                </a:cubicBezTo>
                <a:cubicBezTo>
                  <a:pt x="4968216" y="1258921"/>
                  <a:pt x="4973296" y="1253840"/>
                  <a:pt x="4979562" y="1253840"/>
                </a:cubicBezTo>
                <a:close/>
                <a:moveTo>
                  <a:pt x="1340369" y="1253486"/>
                </a:moveTo>
                <a:cubicBezTo>
                  <a:pt x="1346833" y="1253486"/>
                  <a:pt x="1352074" y="1258724"/>
                  <a:pt x="1352074" y="1265189"/>
                </a:cubicBezTo>
                <a:cubicBezTo>
                  <a:pt x="1352074" y="1271653"/>
                  <a:pt x="1346833" y="1276895"/>
                  <a:pt x="1340369" y="1276895"/>
                </a:cubicBezTo>
                <a:cubicBezTo>
                  <a:pt x="1333905" y="1276895"/>
                  <a:pt x="1328664" y="1271653"/>
                  <a:pt x="1328664" y="1265189"/>
                </a:cubicBezTo>
                <a:cubicBezTo>
                  <a:pt x="1328664" y="1258724"/>
                  <a:pt x="1333905" y="1253486"/>
                  <a:pt x="1340369" y="1253486"/>
                </a:cubicBezTo>
                <a:close/>
                <a:moveTo>
                  <a:pt x="1212543" y="1234346"/>
                </a:moveTo>
                <a:cubicBezTo>
                  <a:pt x="1220948" y="1234346"/>
                  <a:pt x="1227761" y="1241159"/>
                  <a:pt x="1227761" y="1249565"/>
                </a:cubicBezTo>
                <a:cubicBezTo>
                  <a:pt x="1227761" y="1257969"/>
                  <a:pt x="1220948" y="1264783"/>
                  <a:pt x="1212543" y="1264783"/>
                </a:cubicBezTo>
                <a:cubicBezTo>
                  <a:pt x="1204137" y="1264783"/>
                  <a:pt x="1197323" y="1257969"/>
                  <a:pt x="1197323" y="1249565"/>
                </a:cubicBezTo>
                <a:cubicBezTo>
                  <a:pt x="1197323" y="1241159"/>
                  <a:pt x="1204137" y="1234346"/>
                  <a:pt x="1212543" y="1234346"/>
                </a:cubicBezTo>
                <a:close/>
                <a:moveTo>
                  <a:pt x="5107390" y="1234343"/>
                </a:moveTo>
                <a:cubicBezTo>
                  <a:pt x="5115795" y="1234343"/>
                  <a:pt x="5122609" y="1241155"/>
                  <a:pt x="5122609" y="1249562"/>
                </a:cubicBezTo>
                <a:cubicBezTo>
                  <a:pt x="5122609" y="1257967"/>
                  <a:pt x="5115795" y="1264781"/>
                  <a:pt x="5107390" y="1264781"/>
                </a:cubicBezTo>
                <a:cubicBezTo>
                  <a:pt x="5098985" y="1264781"/>
                  <a:pt x="5092171" y="1257967"/>
                  <a:pt x="5092171" y="1249562"/>
                </a:cubicBezTo>
                <a:cubicBezTo>
                  <a:pt x="5092171" y="1241155"/>
                  <a:pt x="5098985" y="1234343"/>
                  <a:pt x="5107390" y="1234343"/>
                </a:cubicBezTo>
                <a:close/>
                <a:moveTo>
                  <a:pt x="1683921" y="1232827"/>
                </a:moveTo>
                <a:cubicBezTo>
                  <a:pt x="1685674" y="1232827"/>
                  <a:pt x="1687096" y="1234247"/>
                  <a:pt x="1687096" y="1236000"/>
                </a:cubicBezTo>
                <a:cubicBezTo>
                  <a:pt x="1687096" y="1237755"/>
                  <a:pt x="1685674" y="1239176"/>
                  <a:pt x="1683921" y="1239176"/>
                </a:cubicBezTo>
                <a:cubicBezTo>
                  <a:pt x="1682167" y="1239176"/>
                  <a:pt x="1680746" y="1237755"/>
                  <a:pt x="1680746" y="1236000"/>
                </a:cubicBezTo>
                <a:cubicBezTo>
                  <a:pt x="1680746" y="1234247"/>
                  <a:pt x="1682167" y="1232827"/>
                  <a:pt x="1683921" y="1232827"/>
                </a:cubicBezTo>
                <a:close/>
                <a:moveTo>
                  <a:pt x="4636011" y="1232822"/>
                </a:moveTo>
                <a:cubicBezTo>
                  <a:pt x="4637764" y="1232822"/>
                  <a:pt x="4639186" y="1234243"/>
                  <a:pt x="4639186" y="1236000"/>
                </a:cubicBezTo>
                <a:cubicBezTo>
                  <a:pt x="4639186" y="1237751"/>
                  <a:pt x="4637764" y="1239173"/>
                  <a:pt x="4636011" y="1239173"/>
                </a:cubicBezTo>
                <a:cubicBezTo>
                  <a:pt x="4634257" y="1239173"/>
                  <a:pt x="4632836" y="1237751"/>
                  <a:pt x="4632836" y="1236000"/>
                </a:cubicBezTo>
                <a:cubicBezTo>
                  <a:pt x="4632836" y="1234243"/>
                  <a:pt x="4634257" y="1232822"/>
                  <a:pt x="4636011" y="1232822"/>
                </a:cubicBezTo>
                <a:close/>
                <a:moveTo>
                  <a:pt x="1086323" y="1217076"/>
                </a:moveTo>
                <a:cubicBezTo>
                  <a:pt x="1096499" y="1217076"/>
                  <a:pt x="1104750" y="1225328"/>
                  <a:pt x="1104750" y="1235505"/>
                </a:cubicBezTo>
                <a:cubicBezTo>
                  <a:pt x="1104750" y="1245682"/>
                  <a:pt x="1096499" y="1253934"/>
                  <a:pt x="1086323" y="1253934"/>
                </a:cubicBezTo>
                <a:cubicBezTo>
                  <a:pt x="1076145" y="1253934"/>
                  <a:pt x="1067896" y="1245682"/>
                  <a:pt x="1067896" y="1235505"/>
                </a:cubicBezTo>
                <a:cubicBezTo>
                  <a:pt x="1067896" y="1225328"/>
                  <a:pt x="1076145" y="1217076"/>
                  <a:pt x="1086323" y="1217076"/>
                </a:cubicBezTo>
                <a:close/>
                <a:moveTo>
                  <a:pt x="5233608" y="1217074"/>
                </a:moveTo>
                <a:cubicBezTo>
                  <a:pt x="5243785" y="1217074"/>
                  <a:pt x="5252035" y="1225325"/>
                  <a:pt x="5252035" y="1235502"/>
                </a:cubicBezTo>
                <a:cubicBezTo>
                  <a:pt x="5252035" y="1245679"/>
                  <a:pt x="5243785" y="1253930"/>
                  <a:pt x="5233608" y="1253930"/>
                </a:cubicBezTo>
                <a:cubicBezTo>
                  <a:pt x="5223431" y="1253930"/>
                  <a:pt x="5215181" y="1245679"/>
                  <a:pt x="5215181" y="1235502"/>
                </a:cubicBezTo>
                <a:cubicBezTo>
                  <a:pt x="5215181" y="1225325"/>
                  <a:pt x="5223431" y="1217074"/>
                  <a:pt x="5233608" y="1217074"/>
                </a:cubicBezTo>
                <a:close/>
                <a:moveTo>
                  <a:pt x="1550025" y="1205727"/>
                </a:moveTo>
                <a:cubicBezTo>
                  <a:pt x="1554333" y="1205727"/>
                  <a:pt x="1557826" y="1209218"/>
                  <a:pt x="1557826" y="1213528"/>
                </a:cubicBezTo>
                <a:cubicBezTo>
                  <a:pt x="1557826" y="1217837"/>
                  <a:pt x="1554334" y="1221327"/>
                  <a:pt x="1550025" y="1221327"/>
                </a:cubicBezTo>
                <a:cubicBezTo>
                  <a:pt x="1545717" y="1221327"/>
                  <a:pt x="1542225" y="1217837"/>
                  <a:pt x="1542225" y="1213528"/>
                </a:cubicBezTo>
                <a:cubicBezTo>
                  <a:pt x="1542225" y="1209218"/>
                  <a:pt x="1545717" y="1205727"/>
                  <a:pt x="1550025" y="1205727"/>
                </a:cubicBezTo>
                <a:close/>
                <a:moveTo>
                  <a:pt x="4769905" y="1205723"/>
                </a:moveTo>
                <a:cubicBezTo>
                  <a:pt x="4774213" y="1205723"/>
                  <a:pt x="4777706" y="1209212"/>
                  <a:pt x="4777706" y="1213520"/>
                </a:cubicBezTo>
                <a:cubicBezTo>
                  <a:pt x="4777706" y="1217835"/>
                  <a:pt x="4774214" y="1221325"/>
                  <a:pt x="4769905" y="1221325"/>
                </a:cubicBezTo>
                <a:cubicBezTo>
                  <a:pt x="4765597" y="1221325"/>
                  <a:pt x="4762104" y="1217835"/>
                  <a:pt x="4762104" y="1213520"/>
                </a:cubicBezTo>
                <a:cubicBezTo>
                  <a:pt x="4762104" y="1209215"/>
                  <a:pt x="4765597" y="1205723"/>
                  <a:pt x="4769905" y="1205723"/>
                </a:cubicBezTo>
                <a:close/>
                <a:moveTo>
                  <a:pt x="961584" y="1201130"/>
                </a:moveTo>
                <a:cubicBezTo>
                  <a:pt x="973571" y="1201130"/>
                  <a:pt x="983288" y="1210845"/>
                  <a:pt x="983288" y="1222832"/>
                </a:cubicBezTo>
                <a:cubicBezTo>
                  <a:pt x="983288" y="1234821"/>
                  <a:pt x="973571" y="1244538"/>
                  <a:pt x="961584" y="1244538"/>
                </a:cubicBezTo>
                <a:cubicBezTo>
                  <a:pt x="949599" y="1244538"/>
                  <a:pt x="939882" y="1234821"/>
                  <a:pt x="939882" y="1222832"/>
                </a:cubicBezTo>
                <a:cubicBezTo>
                  <a:pt x="939882" y="1210845"/>
                  <a:pt x="949600" y="1201130"/>
                  <a:pt x="961584" y="1201130"/>
                </a:cubicBezTo>
                <a:close/>
                <a:moveTo>
                  <a:pt x="5358348" y="1201126"/>
                </a:moveTo>
                <a:cubicBezTo>
                  <a:pt x="5370333" y="1201126"/>
                  <a:pt x="5380050" y="1210842"/>
                  <a:pt x="5380050" y="1222829"/>
                </a:cubicBezTo>
                <a:cubicBezTo>
                  <a:pt x="5380050" y="1234816"/>
                  <a:pt x="5370333" y="1244533"/>
                  <a:pt x="5358348" y="1244533"/>
                </a:cubicBezTo>
                <a:cubicBezTo>
                  <a:pt x="5346362" y="1244533"/>
                  <a:pt x="5336645" y="1234816"/>
                  <a:pt x="5336645" y="1222829"/>
                </a:cubicBezTo>
                <a:cubicBezTo>
                  <a:pt x="5336645" y="1210842"/>
                  <a:pt x="5346362" y="1201126"/>
                  <a:pt x="5358348" y="1201126"/>
                </a:cubicBezTo>
                <a:close/>
                <a:moveTo>
                  <a:pt x="838210" y="1186143"/>
                </a:moveTo>
                <a:cubicBezTo>
                  <a:pt x="852130" y="1186143"/>
                  <a:pt x="863416" y="1197428"/>
                  <a:pt x="863416" y="1211349"/>
                </a:cubicBezTo>
                <a:cubicBezTo>
                  <a:pt x="863416" y="1225268"/>
                  <a:pt x="852130" y="1236554"/>
                  <a:pt x="838210" y="1236554"/>
                </a:cubicBezTo>
                <a:cubicBezTo>
                  <a:pt x="824291" y="1236554"/>
                  <a:pt x="813005" y="1225268"/>
                  <a:pt x="813005" y="1211349"/>
                </a:cubicBezTo>
                <a:cubicBezTo>
                  <a:pt x="813005" y="1197428"/>
                  <a:pt x="824291" y="1186143"/>
                  <a:pt x="838210" y="1186143"/>
                </a:cubicBezTo>
                <a:close/>
                <a:moveTo>
                  <a:pt x="5481721" y="1186138"/>
                </a:moveTo>
                <a:cubicBezTo>
                  <a:pt x="5495641" y="1186138"/>
                  <a:pt x="5506926" y="1197423"/>
                  <a:pt x="5506926" y="1211344"/>
                </a:cubicBezTo>
                <a:cubicBezTo>
                  <a:pt x="5506926" y="1225263"/>
                  <a:pt x="5495641" y="1236548"/>
                  <a:pt x="5481721" y="1236548"/>
                </a:cubicBezTo>
                <a:cubicBezTo>
                  <a:pt x="5467801" y="1236548"/>
                  <a:pt x="5456516" y="1225263"/>
                  <a:pt x="5456516" y="1211344"/>
                </a:cubicBezTo>
                <a:cubicBezTo>
                  <a:pt x="5456516" y="1197423"/>
                  <a:pt x="5467801" y="1186138"/>
                  <a:pt x="5481721" y="1186138"/>
                </a:cubicBezTo>
                <a:close/>
                <a:moveTo>
                  <a:pt x="4901806" y="1182180"/>
                </a:moveTo>
                <a:cubicBezTo>
                  <a:pt x="4908033" y="1182180"/>
                  <a:pt x="4913082" y="1187227"/>
                  <a:pt x="4913082" y="1193455"/>
                </a:cubicBezTo>
                <a:cubicBezTo>
                  <a:pt x="4913082" y="1199682"/>
                  <a:pt x="4908033" y="1204730"/>
                  <a:pt x="4901806" y="1204730"/>
                </a:cubicBezTo>
                <a:cubicBezTo>
                  <a:pt x="4895578" y="1204730"/>
                  <a:pt x="4890530" y="1199682"/>
                  <a:pt x="4890530" y="1193455"/>
                </a:cubicBezTo>
                <a:cubicBezTo>
                  <a:pt x="4890530" y="1187227"/>
                  <a:pt x="4895578" y="1182180"/>
                  <a:pt x="4901806" y="1182180"/>
                </a:cubicBezTo>
                <a:close/>
                <a:moveTo>
                  <a:pt x="1418125" y="1182112"/>
                </a:moveTo>
                <a:cubicBezTo>
                  <a:pt x="1424391" y="1182112"/>
                  <a:pt x="1429471" y="1187192"/>
                  <a:pt x="1429471" y="1193457"/>
                </a:cubicBezTo>
                <a:cubicBezTo>
                  <a:pt x="1429471" y="1199724"/>
                  <a:pt x="1424391" y="1204804"/>
                  <a:pt x="1418125" y="1204804"/>
                </a:cubicBezTo>
                <a:cubicBezTo>
                  <a:pt x="1411859" y="1204804"/>
                  <a:pt x="1406779" y="1199724"/>
                  <a:pt x="1406779" y="1193457"/>
                </a:cubicBezTo>
                <a:cubicBezTo>
                  <a:pt x="1406779" y="1187192"/>
                  <a:pt x="1411859" y="1182112"/>
                  <a:pt x="1418125" y="1182112"/>
                </a:cubicBezTo>
                <a:close/>
                <a:moveTo>
                  <a:pt x="716094" y="1172098"/>
                </a:moveTo>
                <a:cubicBezTo>
                  <a:pt x="732021" y="1172098"/>
                  <a:pt x="744933" y="1185008"/>
                  <a:pt x="744933" y="1200936"/>
                </a:cubicBezTo>
                <a:cubicBezTo>
                  <a:pt x="744933" y="1216863"/>
                  <a:pt x="732021" y="1229774"/>
                  <a:pt x="716094" y="1229774"/>
                </a:cubicBezTo>
                <a:cubicBezTo>
                  <a:pt x="700167" y="1229774"/>
                  <a:pt x="687256" y="1216863"/>
                  <a:pt x="687256" y="1200936"/>
                </a:cubicBezTo>
                <a:cubicBezTo>
                  <a:pt x="687256" y="1185008"/>
                  <a:pt x="700167" y="1172098"/>
                  <a:pt x="716094" y="1172098"/>
                </a:cubicBezTo>
                <a:close/>
                <a:moveTo>
                  <a:pt x="5603837" y="1172092"/>
                </a:moveTo>
                <a:cubicBezTo>
                  <a:pt x="5619764" y="1172092"/>
                  <a:pt x="5632675" y="1185003"/>
                  <a:pt x="5632675" y="1200930"/>
                </a:cubicBezTo>
                <a:cubicBezTo>
                  <a:pt x="5632675" y="1216858"/>
                  <a:pt x="5619764" y="1229768"/>
                  <a:pt x="5603837" y="1229768"/>
                </a:cubicBezTo>
                <a:cubicBezTo>
                  <a:pt x="5587910" y="1229768"/>
                  <a:pt x="5574999" y="1216858"/>
                  <a:pt x="5574999" y="1200930"/>
                </a:cubicBezTo>
                <a:cubicBezTo>
                  <a:pt x="5574999" y="1185003"/>
                  <a:pt x="5587910" y="1172092"/>
                  <a:pt x="5603837" y="1172092"/>
                </a:cubicBezTo>
                <a:close/>
                <a:moveTo>
                  <a:pt x="1769232" y="1169742"/>
                </a:moveTo>
                <a:cubicBezTo>
                  <a:pt x="1771279" y="1169742"/>
                  <a:pt x="1772938" y="1171397"/>
                  <a:pt x="1772938" y="1173445"/>
                </a:cubicBezTo>
                <a:cubicBezTo>
                  <a:pt x="1772938" y="1175492"/>
                  <a:pt x="1771279" y="1177149"/>
                  <a:pt x="1769232" y="1177149"/>
                </a:cubicBezTo>
                <a:cubicBezTo>
                  <a:pt x="1767186" y="1177149"/>
                  <a:pt x="1765527" y="1175492"/>
                  <a:pt x="1765527" y="1173445"/>
                </a:cubicBezTo>
                <a:cubicBezTo>
                  <a:pt x="1765527" y="1171397"/>
                  <a:pt x="1767186" y="1169742"/>
                  <a:pt x="1769232" y="1169742"/>
                </a:cubicBezTo>
                <a:close/>
                <a:moveTo>
                  <a:pt x="4550698" y="1169739"/>
                </a:moveTo>
                <a:cubicBezTo>
                  <a:pt x="4552745" y="1169739"/>
                  <a:pt x="4554404" y="1171397"/>
                  <a:pt x="4554404" y="1173442"/>
                </a:cubicBezTo>
                <a:cubicBezTo>
                  <a:pt x="4554404" y="1175490"/>
                  <a:pt x="4552745" y="1177147"/>
                  <a:pt x="4550698" y="1177147"/>
                </a:cubicBezTo>
                <a:cubicBezTo>
                  <a:pt x="4548652" y="1177147"/>
                  <a:pt x="4546993" y="1175490"/>
                  <a:pt x="4546993" y="1173442"/>
                </a:cubicBezTo>
                <a:cubicBezTo>
                  <a:pt x="4546993" y="1171397"/>
                  <a:pt x="4548652" y="1169739"/>
                  <a:pt x="4550698" y="1169739"/>
                </a:cubicBezTo>
                <a:close/>
                <a:moveTo>
                  <a:pt x="1288068" y="1160269"/>
                </a:moveTo>
                <a:cubicBezTo>
                  <a:pt x="1296473" y="1160269"/>
                  <a:pt x="1303287" y="1167084"/>
                  <a:pt x="1303287" y="1175489"/>
                </a:cubicBezTo>
                <a:cubicBezTo>
                  <a:pt x="1303287" y="1183893"/>
                  <a:pt x="1296473" y="1190708"/>
                  <a:pt x="1288068" y="1190708"/>
                </a:cubicBezTo>
                <a:cubicBezTo>
                  <a:pt x="1279662" y="1190708"/>
                  <a:pt x="1272848" y="1183893"/>
                  <a:pt x="1272848" y="1175489"/>
                </a:cubicBezTo>
                <a:cubicBezTo>
                  <a:pt x="1272848" y="1167084"/>
                  <a:pt x="1279662" y="1160269"/>
                  <a:pt x="1288068" y="1160269"/>
                </a:cubicBezTo>
                <a:close/>
                <a:moveTo>
                  <a:pt x="5031863" y="1160265"/>
                </a:moveTo>
                <a:cubicBezTo>
                  <a:pt x="5040268" y="1160265"/>
                  <a:pt x="5047082" y="1167080"/>
                  <a:pt x="5047082" y="1175483"/>
                </a:cubicBezTo>
                <a:cubicBezTo>
                  <a:pt x="5047082" y="1183891"/>
                  <a:pt x="5040268" y="1190704"/>
                  <a:pt x="5031863" y="1190704"/>
                </a:cubicBezTo>
                <a:cubicBezTo>
                  <a:pt x="5023458" y="1190704"/>
                  <a:pt x="5016644" y="1183891"/>
                  <a:pt x="5016644" y="1175483"/>
                </a:cubicBezTo>
                <a:cubicBezTo>
                  <a:pt x="5016644" y="1167080"/>
                  <a:pt x="5023458" y="1160265"/>
                  <a:pt x="5031863" y="1160265"/>
                </a:cubicBezTo>
                <a:close/>
                <a:moveTo>
                  <a:pt x="1159717" y="1140720"/>
                </a:moveTo>
                <a:cubicBezTo>
                  <a:pt x="1169985" y="1140720"/>
                  <a:pt x="1178312" y="1149045"/>
                  <a:pt x="1178312" y="1159315"/>
                </a:cubicBezTo>
                <a:cubicBezTo>
                  <a:pt x="1178312" y="1169585"/>
                  <a:pt x="1169985" y="1177911"/>
                  <a:pt x="1159717" y="1177911"/>
                </a:cubicBezTo>
                <a:cubicBezTo>
                  <a:pt x="1149446" y="1177911"/>
                  <a:pt x="1141121" y="1169585"/>
                  <a:pt x="1141121" y="1159315"/>
                </a:cubicBezTo>
                <a:cubicBezTo>
                  <a:pt x="1141121" y="1149045"/>
                  <a:pt x="1149447" y="1140720"/>
                  <a:pt x="1159717" y="1140720"/>
                </a:cubicBezTo>
                <a:close/>
                <a:moveTo>
                  <a:pt x="5160216" y="1140386"/>
                </a:moveTo>
                <a:cubicBezTo>
                  <a:pt x="5170667" y="1140386"/>
                  <a:pt x="5179140" y="1148860"/>
                  <a:pt x="5179140" y="1159312"/>
                </a:cubicBezTo>
                <a:cubicBezTo>
                  <a:pt x="5179140" y="1169763"/>
                  <a:pt x="5170667" y="1178236"/>
                  <a:pt x="5160216" y="1178236"/>
                </a:cubicBezTo>
                <a:cubicBezTo>
                  <a:pt x="5149764" y="1178236"/>
                  <a:pt x="5141291" y="1169763"/>
                  <a:pt x="5141291" y="1159312"/>
                </a:cubicBezTo>
                <a:cubicBezTo>
                  <a:pt x="5141291" y="1148860"/>
                  <a:pt x="5149764" y="1140386"/>
                  <a:pt x="5160216" y="1140386"/>
                </a:cubicBezTo>
                <a:close/>
                <a:moveTo>
                  <a:pt x="1632931" y="1140018"/>
                </a:moveTo>
                <a:cubicBezTo>
                  <a:pt x="1637239" y="1140018"/>
                  <a:pt x="1640732" y="1143510"/>
                  <a:pt x="1640732" y="1147820"/>
                </a:cubicBezTo>
                <a:cubicBezTo>
                  <a:pt x="1640732" y="1152127"/>
                  <a:pt x="1637240" y="1155618"/>
                  <a:pt x="1632931" y="1155618"/>
                </a:cubicBezTo>
                <a:cubicBezTo>
                  <a:pt x="1628623" y="1155618"/>
                  <a:pt x="1625131" y="1152127"/>
                  <a:pt x="1625131" y="1147820"/>
                </a:cubicBezTo>
                <a:cubicBezTo>
                  <a:pt x="1625131" y="1143510"/>
                  <a:pt x="1628623" y="1140018"/>
                  <a:pt x="1632931" y="1140018"/>
                </a:cubicBezTo>
                <a:close/>
                <a:moveTo>
                  <a:pt x="4687000" y="1140014"/>
                </a:moveTo>
                <a:cubicBezTo>
                  <a:pt x="4691308" y="1140014"/>
                  <a:pt x="4694800" y="1143507"/>
                  <a:pt x="4694800" y="1147816"/>
                </a:cubicBezTo>
                <a:cubicBezTo>
                  <a:pt x="4694800" y="1152123"/>
                  <a:pt x="4691308" y="1155615"/>
                  <a:pt x="4687000" y="1155615"/>
                </a:cubicBezTo>
                <a:cubicBezTo>
                  <a:pt x="4682692" y="1155615"/>
                  <a:pt x="4679199" y="1152123"/>
                  <a:pt x="4679199" y="1147816"/>
                </a:cubicBezTo>
                <a:cubicBezTo>
                  <a:pt x="4679199" y="1143507"/>
                  <a:pt x="4682692" y="1140014"/>
                  <a:pt x="4687000" y="1140014"/>
                </a:cubicBezTo>
                <a:close/>
                <a:moveTo>
                  <a:pt x="5286993" y="1123023"/>
                </a:moveTo>
                <a:cubicBezTo>
                  <a:pt x="5298979" y="1123023"/>
                  <a:pt x="5308695" y="1132739"/>
                  <a:pt x="5308695" y="1144725"/>
                </a:cubicBezTo>
                <a:cubicBezTo>
                  <a:pt x="5308695" y="1156711"/>
                  <a:pt x="5298979" y="1166428"/>
                  <a:pt x="5286993" y="1166428"/>
                </a:cubicBezTo>
                <a:cubicBezTo>
                  <a:pt x="5275007" y="1166428"/>
                  <a:pt x="5265291" y="1156711"/>
                  <a:pt x="5265291" y="1144725"/>
                </a:cubicBezTo>
                <a:cubicBezTo>
                  <a:pt x="5265291" y="1132739"/>
                  <a:pt x="5275007" y="1123023"/>
                  <a:pt x="5286993" y="1123023"/>
                </a:cubicBezTo>
                <a:close/>
                <a:moveTo>
                  <a:pt x="1032938" y="1122709"/>
                </a:moveTo>
                <a:cubicBezTo>
                  <a:pt x="1045102" y="1122709"/>
                  <a:pt x="1054961" y="1132568"/>
                  <a:pt x="1054961" y="1144731"/>
                </a:cubicBezTo>
                <a:cubicBezTo>
                  <a:pt x="1054961" y="1156893"/>
                  <a:pt x="1045102" y="1166754"/>
                  <a:pt x="1032938" y="1166754"/>
                </a:cubicBezTo>
                <a:cubicBezTo>
                  <a:pt x="1020776" y="1166754"/>
                  <a:pt x="1010917" y="1156893"/>
                  <a:pt x="1010917" y="1144731"/>
                </a:cubicBezTo>
                <a:cubicBezTo>
                  <a:pt x="1010917" y="1132568"/>
                  <a:pt x="1020776" y="1122709"/>
                  <a:pt x="1032938" y="1122709"/>
                </a:cubicBezTo>
                <a:close/>
                <a:moveTo>
                  <a:pt x="1498706" y="1113569"/>
                </a:moveTo>
                <a:cubicBezTo>
                  <a:pt x="1504972" y="1113569"/>
                  <a:pt x="1510052" y="1118649"/>
                  <a:pt x="1510052" y="1124917"/>
                </a:cubicBezTo>
                <a:cubicBezTo>
                  <a:pt x="1510052" y="1131181"/>
                  <a:pt x="1504972" y="1136261"/>
                  <a:pt x="1498706" y="1136261"/>
                </a:cubicBezTo>
                <a:cubicBezTo>
                  <a:pt x="1492440" y="1136261"/>
                  <a:pt x="1487360" y="1131181"/>
                  <a:pt x="1487360" y="1124917"/>
                </a:cubicBezTo>
                <a:cubicBezTo>
                  <a:pt x="1487360" y="1118649"/>
                  <a:pt x="1492440" y="1113569"/>
                  <a:pt x="1498706" y="1113569"/>
                </a:cubicBezTo>
                <a:close/>
                <a:moveTo>
                  <a:pt x="4821226" y="1113568"/>
                </a:moveTo>
                <a:cubicBezTo>
                  <a:pt x="4827492" y="1113568"/>
                  <a:pt x="4832572" y="1118645"/>
                  <a:pt x="4832572" y="1124913"/>
                </a:cubicBezTo>
                <a:cubicBezTo>
                  <a:pt x="4832572" y="1131178"/>
                  <a:pt x="4827492" y="1136259"/>
                  <a:pt x="4821226" y="1136259"/>
                </a:cubicBezTo>
                <a:cubicBezTo>
                  <a:pt x="4814960" y="1136259"/>
                  <a:pt x="4809880" y="1131178"/>
                  <a:pt x="4809880" y="1124913"/>
                </a:cubicBezTo>
                <a:cubicBezTo>
                  <a:pt x="4809880" y="1118645"/>
                  <a:pt x="4814960" y="1113568"/>
                  <a:pt x="4821226" y="1113568"/>
                </a:cubicBezTo>
                <a:close/>
                <a:moveTo>
                  <a:pt x="1857192" y="1111052"/>
                </a:moveTo>
                <a:cubicBezTo>
                  <a:pt x="1859191" y="1111052"/>
                  <a:pt x="1860812" y="1112670"/>
                  <a:pt x="1860812" y="1114672"/>
                </a:cubicBezTo>
                <a:cubicBezTo>
                  <a:pt x="1860812" y="1116669"/>
                  <a:pt x="1859191" y="1118292"/>
                  <a:pt x="1857192" y="1118292"/>
                </a:cubicBezTo>
                <a:cubicBezTo>
                  <a:pt x="1855193" y="1118292"/>
                  <a:pt x="1853572" y="1116669"/>
                  <a:pt x="1853572" y="1114672"/>
                </a:cubicBezTo>
                <a:cubicBezTo>
                  <a:pt x="1853572" y="1112670"/>
                  <a:pt x="1855193" y="1111052"/>
                  <a:pt x="1857192" y="1111052"/>
                </a:cubicBezTo>
                <a:close/>
                <a:moveTo>
                  <a:pt x="4462739" y="1111047"/>
                </a:moveTo>
                <a:cubicBezTo>
                  <a:pt x="4464738" y="1111047"/>
                  <a:pt x="4466359" y="1112669"/>
                  <a:pt x="4466359" y="1114668"/>
                </a:cubicBezTo>
                <a:cubicBezTo>
                  <a:pt x="4466359" y="1116669"/>
                  <a:pt x="4464738" y="1118291"/>
                  <a:pt x="4462739" y="1118291"/>
                </a:cubicBezTo>
                <a:cubicBezTo>
                  <a:pt x="4460740" y="1118291"/>
                  <a:pt x="4459119" y="1116669"/>
                  <a:pt x="4459119" y="1114668"/>
                </a:cubicBezTo>
                <a:cubicBezTo>
                  <a:pt x="4459119" y="1112669"/>
                  <a:pt x="4460740" y="1111047"/>
                  <a:pt x="4462739" y="1111047"/>
                </a:cubicBezTo>
                <a:close/>
                <a:moveTo>
                  <a:pt x="5412316" y="1106612"/>
                </a:moveTo>
                <a:cubicBezTo>
                  <a:pt x="5426063" y="1106612"/>
                  <a:pt x="5437208" y="1117755"/>
                  <a:pt x="5437208" y="1131503"/>
                </a:cubicBezTo>
                <a:cubicBezTo>
                  <a:pt x="5437208" y="1145250"/>
                  <a:pt x="5426063" y="1156395"/>
                  <a:pt x="5412316" y="1156395"/>
                </a:cubicBezTo>
                <a:cubicBezTo>
                  <a:pt x="5398568" y="1156395"/>
                  <a:pt x="5387424" y="1145251"/>
                  <a:pt x="5387424" y="1131503"/>
                </a:cubicBezTo>
                <a:cubicBezTo>
                  <a:pt x="5387424" y="1117757"/>
                  <a:pt x="5398568" y="1106612"/>
                  <a:pt x="5412316" y="1106612"/>
                </a:cubicBezTo>
                <a:close/>
                <a:moveTo>
                  <a:pt x="907615" y="1106303"/>
                </a:moveTo>
                <a:cubicBezTo>
                  <a:pt x="921536" y="1106303"/>
                  <a:pt x="932821" y="1117588"/>
                  <a:pt x="932821" y="1131507"/>
                </a:cubicBezTo>
                <a:cubicBezTo>
                  <a:pt x="932821" y="1145427"/>
                  <a:pt x="921536" y="1156712"/>
                  <a:pt x="907615" y="1156712"/>
                </a:cubicBezTo>
                <a:cubicBezTo>
                  <a:pt x="893695" y="1156712"/>
                  <a:pt x="882410" y="1145427"/>
                  <a:pt x="882410" y="1131507"/>
                </a:cubicBezTo>
                <a:cubicBezTo>
                  <a:pt x="882410" y="1117588"/>
                  <a:pt x="893695" y="1106303"/>
                  <a:pt x="907615" y="1106303"/>
                </a:cubicBezTo>
                <a:close/>
                <a:moveTo>
                  <a:pt x="783639" y="1090676"/>
                </a:moveTo>
                <a:cubicBezTo>
                  <a:pt x="799565" y="1090676"/>
                  <a:pt x="812476" y="1103587"/>
                  <a:pt x="812476" y="1119514"/>
                </a:cubicBezTo>
                <a:cubicBezTo>
                  <a:pt x="812476" y="1135441"/>
                  <a:pt x="799565" y="1148352"/>
                  <a:pt x="783639" y="1148352"/>
                </a:cubicBezTo>
                <a:cubicBezTo>
                  <a:pt x="767712" y="1148352"/>
                  <a:pt x="754800" y="1135441"/>
                  <a:pt x="754800" y="1119514"/>
                </a:cubicBezTo>
                <a:cubicBezTo>
                  <a:pt x="754800" y="1103587"/>
                  <a:pt x="767712" y="1090676"/>
                  <a:pt x="783639" y="1090676"/>
                </a:cubicBezTo>
                <a:close/>
                <a:moveTo>
                  <a:pt x="5536293" y="1090671"/>
                </a:moveTo>
                <a:cubicBezTo>
                  <a:pt x="5552220" y="1090671"/>
                  <a:pt x="5565132" y="1103582"/>
                  <a:pt x="5565132" y="1119509"/>
                </a:cubicBezTo>
                <a:cubicBezTo>
                  <a:pt x="5565132" y="1135436"/>
                  <a:pt x="5552220" y="1148347"/>
                  <a:pt x="5536293" y="1148347"/>
                </a:cubicBezTo>
                <a:cubicBezTo>
                  <a:pt x="5520366" y="1148347"/>
                  <a:pt x="5507455" y="1135436"/>
                  <a:pt x="5507455" y="1119509"/>
                </a:cubicBezTo>
                <a:cubicBezTo>
                  <a:pt x="5507455" y="1103582"/>
                  <a:pt x="5520366" y="1090671"/>
                  <a:pt x="5536293" y="1090671"/>
                </a:cubicBezTo>
                <a:close/>
                <a:moveTo>
                  <a:pt x="1366410" y="1089176"/>
                </a:moveTo>
                <a:cubicBezTo>
                  <a:pt x="1374815" y="1089176"/>
                  <a:pt x="1381629" y="1095992"/>
                  <a:pt x="1381629" y="1104396"/>
                </a:cubicBezTo>
                <a:cubicBezTo>
                  <a:pt x="1381629" y="1112801"/>
                  <a:pt x="1374815" y="1119616"/>
                  <a:pt x="1366410" y="1119616"/>
                </a:cubicBezTo>
                <a:cubicBezTo>
                  <a:pt x="1358004" y="1119616"/>
                  <a:pt x="1351190" y="1112801"/>
                  <a:pt x="1351190" y="1104396"/>
                </a:cubicBezTo>
                <a:cubicBezTo>
                  <a:pt x="1351190" y="1095992"/>
                  <a:pt x="1358004" y="1089176"/>
                  <a:pt x="1366410" y="1089176"/>
                </a:cubicBezTo>
                <a:close/>
                <a:moveTo>
                  <a:pt x="4953522" y="1089173"/>
                </a:moveTo>
                <a:cubicBezTo>
                  <a:pt x="4961927" y="1089173"/>
                  <a:pt x="4968742" y="1095986"/>
                  <a:pt x="4968742" y="1104394"/>
                </a:cubicBezTo>
                <a:cubicBezTo>
                  <a:pt x="4968742" y="1112801"/>
                  <a:pt x="4961927" y="1119613"/>
                  <a:pt x="4953522" y="1119613"/>
                </a:cubicBezTo>
                <a:cubicBezTo>
                  <a:pt x="4945117" y="1119613"/>
                  <a:pt x="4938303" y="1112801"/>
                  <a:pt x="4938303" y="1104394"/>
                </a:cubicBezTo>
                <a:cubicBezTo>
                  <a:pt x="4938303" y="1095986"/>
                  <a:pt x="4945117" y="1089173"/>
                  <a:pt x="4953522" y="1089173"/>
                </a:cubicBezTo>
                <a:close/>
                <a:moveTo>
                  <a:pt x="4601415" y="1078103"/>
                </a:moveTo>
                <a:cubicBezTo>
                  <a:pt x="4605573" y="1078103"/>
                  <a:pt x="4608944" y="1081473"/>
                  <a:pt x="4608944" y="1085629"/>
                </a:cubicBezTo>
                <a:cubicBezTo>
                  <a:pt x="4608944" y="1089790"/>
                  <a:pt x="4605573" y="1093160"/>
                  <a:pt x="4601415" y="1093160"/>
                </a:cubicBezTo>
                <a:cubicBezTo>
                  <a:pt x="4597257" y="1093160"/>
                  <a:pt x="4593886" y="1089790"/>
                  <a:pt x="4593886" y="1085629"/>
                </a:cubicBezTo>
                <a:cubicBezTo>
                  <a:pt x="4593886" y="1081473"/>
                  <a:pt x="4597257" y="1078103"/>
                  <a:pt x="4601415" y="1078103"/>
                </a:cubicBezTo>
                <a:close/>
                <a:moveTo>
                  <a:pt x="1718516" y="1078030"/>
                </a:moveTo>
                <a:cubicBezTo>
                  <a:pt x="1722716" y="1078030"/>
                  <a:pt x="1726120" y="1081434"/>
                  <a:pt x="1726120" y="1085634"/>
                </a:cubicBezTo>
                <a:cubicBezTo>
                  <a:pt x="1726120" y="1089835"/>
                  <a:pt x="1722716" y="1093236"/>
                  <a:pt x="1718516" y="1093236"/>
                </a:cubicBezTo>
                <a:cubicBezTo>
                  <a:pt x="1714317" y="1093236"/>
                  <a:pt x="1710912" y="1089835"/>
                  <a:pt x="1710912" y="1085634"/>
                </a:cubicBezTo>
                <a:cubicBezTo>
                  <a:pt x="1710912" y="1081434"/>
                  <a:pt x="1714317" y="1078030"/>
                  <a:pt x="1718516" y="1078030"/>
                </a:cubicBezTo>
                <a:close/>
                <a:moveTo>
                  <a:pt x="1235906" y="1067493"/>
                </a:moveTo>
                <a:cubicBezTo>
                  <a:pt x="1246084" y="1067493"/>
                  <a:pt x="1254335" y="1075745"/>
                  <a:pt x="1254335" y="1085920"/>
                </a:cubicBezTo>
                <a:cubicBezTo>
                  <a:pt x="1254335" y="1096096"/>
                  <a:pt x="1246084" y="1104349"/>
                  <a:pt x="1235906" y="1104349"/>
                </a:cubicBezTo>
                <a:cubicBezTo>
                  <a:pt x="1225730" y="1104349"/>
                  <a:pt x="1217479" y="1096096"/>
                  <a:pt x="1217479" y="1085920"/>
                </a:cubicBezTo>
                <a:cubicBezTo>
                  <a:pt x="1217479" y="1075745"/>
                  <a:pt x="1225730" y="1067493"/>
                  <a:pt x="1235906" y="1067493"/>
                </a:cubicBezTo>
                <a:close/>
                <a:moveTo>
                  <a:pt x="5084025" y="1067492"/>
                </a:moveTo>
                <a:cubicBezTo>
                  <a:pt x="5094202" y="1067492"/>
                  <a:pt x="5102452" y="1075741"/>
                  <a:pt x="5102452" y="1085918"/>
                </a:cubicBezTo>
                <a:cubicBezTo>
                  <a:pt x="5102452" y="1096094"/>
                  <a:pt x="5094202" y="1104347"/>
                  <a:pt x="5084025" y="1104347"/>
                </a:cubicBezTo>
                <a:cubicBezTo>
                  <a:pt x="5073848" y="1104347"/>
                  <a:pt x="5065598" y="1096094"/>
                  <a:pt x="5065598" y="1085918"/>
                </a:cubicBezTo>
                <a:cubicBezTo>
                  <a:pt x="5065598" y="1075741"/>
                  <a:pt x="5073848" y="1067492"/>
                  <a:pt x="5084025" y="1067492"/>
                </a:cubicBezTo>
                <a:close/>
                <a:moveTo>
                  <a:pt x="1947631" y="1056085"/>
                </a:moveTo>
                <a:cubicBezTo>
                  <a:pt x="1949678" y="1056085"/>
                  <a:pt x="1951337" y="1057747"/>
                  <a:pt x="1951337" y="1059791"/>
                </a:cubicBezTo>
                <a:cubicBezTo>
                  <a:pt x="1951337" y="1061836"/>
                  <a:pt x="1949678" y="1063496"/>
                  <a:pt x="1947631" y="1063496"/>
                </a:cubicBezTo>
                <a:cubicBezTo>
                  <a:pt x="1945585" y="1063496"/>
                  <a:pt x="1943926" y="1061836"/>
                  <a:pt x="1943926" y="1059791"/>
                </a:cubicBezTo>
                <a:cubicBezTo>
                  <a:pt x="1943926" y="1057747"/>
                  <a:pt x="1945585" y="1056085"/>
                  <a:pt x="1947631" y="1056085"/>
                </a:cubicBezTo>
                <a:close/>
                <a:moveTo>
                  <a:pt x="4372300" y="1056083"/>
                </a:moveTo>
                <a:cubicBezTo>
                  <a:pt x="4374347" y="1056083"/>
                  <a:pt x="4376006" y="1057743"/>
                  <a:pt x="4376006" y="1059788"/>
                </a:cubicBezTo>
                <a:cubicBezTo>
                  <a:pt x="4376006" y="1061835"/>
                  <a:pt x="4374347" y="1063496"/>
                  <a:pt x="4372300" y="1063496"/>
                </a:cubicBezTo>
                <a:cubicBezTo>
                  <a:pt x="4370254" y="1063496"/>
                  <a:pt x="4368595" y="1061835"/>
                  <a:pt x="4368595" y="1059788"/>
                </a:cubicBezTo>
                <a:cubicBezTo>
                  <a:pt x="4368595" y="1057743"/>
                  <a:pt x="4370254" y="1056083"/>
                  <a:pt x="4372300" y="1056083"/>
                </a:cubicBezTo>
                <a:close/>
                <a:moveTo>
                  <a:pt x="1581981" y="1048327"/>
                </a:moveTo>
                <a:cubicBezTo>
                  <a:pt x="1588247" y="1048327"/>
                  <a:pt x="1593327" y="1053406"/>
                  <a:pt x="1593327" y="1059674"/>
                </a:cubicBezTo>
                <a:cubicBezTo>
                  <a:pt x="1593327" y="1065938"/>
                  <a:pt x="1588247" y="1071019"/>
                  <a:pt x="1581981" y="1071019"/>
                </a:cubicBezTo>
                <a:cubicBezTo>
                  <a:pt x="1575715" y="1071019"/>
                  <a:pt x="1570635" y="1065938"/>
                  <a:pt x="1570635" y="1059674"/>
                </a:cubicBezTo>
                <a:cubicBezTo>
                  <a:pt x="1570635" y="1053406"/>
                  <a:pt x="1575715" y="1048327"/>
                  <a:pt x="1581981" y="1048327"/>
                </a:cubicBezTo>
                <a:close/>
                <a:moveTo>
                  <a:pt x="4737950" y="1048323"/>
                </a:moveTo>
                <a:cubicBezTo>
                  <a:pt x="4744216" y="1048323"/>
                  <a:pt x="4749296" y="1053404"/>
                  <a:pt x="4749296" y="1059672"/>
                </a:cubicBezTo>
                <a:cubicBezTo>
                  <a:pt x="4749296" y="1065935"/>
                  <a:pt x="4744216" y="1071016"/>
                  <a:pt x="4737950" y="1071016"/>
                </a:cubicBezTo>
                <a:cubicBezTo>
                  <a:pt x="4731684" y="1071016"/>
                  <a:pt x="4726604" y="1065935"/>
                  <a:pt x="4726604" y="1059672"/>
                </a:cubicBezTo>
                <a:cubicBezTo>
                  <a:pt x="4726604" y="1053404"/>
                  <a:pt x="4731684" y="1048323"/>
                  <a:pt x="4737950" y="1048323"/>
                </a:cubicBezTo>
                <a:close/>
                <a:moveTo>
                  <a:pt x="1107065" y="1047550"/>
                </a:moveTo>
                <a:cubicBezTo>
                  <a:pt x="1119051" y="1047550"/>
                  <a:pt x="1128767" y="1057267"/>
                  <a:pt x="1128767" y="1069252"/>
                </a:cubicBezTo>
                <a:cubicBezTo>
                  <a:pt x="1128767" y="1081239"/>
                  <a:pt x="1119051" y="1090956"/>
                  <a:pt x="1107065" y="1090956"/>
                </a:cubicBezTo>
                <a:cubicBezTo>
                  <a:pt x="1095079" y="1090956"/>
                  <a:pt x="1085363" y="1081239"/>
                  <a:pt x="1085363" y="1069252"/>
                </a:cubicBezTo>
                <a:cubicBezTo>
                  <a:pt x="1085363" y="1057267"/>
                  <a:pt x="1095079" y="1047550"/>
                  <a:pt x="1107065" y="1047550"/>
                </a:cubicBezTo>
                <a:close/>
                <a:moveTo>
                  <a:pt x="5212867" y="1047547"/>
                </a:moveTo>
                <a:cubicBezTo>
                  <a:pt x="5224853" y="1047547"/>
                  <a:pt x="5234569" y="1057263"/>
                  <a:pt x="5234569" y="1069248"/>
                </a:cubicBezTo>
                <a:cubicBezTo>
                  <a:pt x="5234569" y="1081235"/>
                  <a:pt x="5224853" y="1090952"/>
                  <a:pt x="5212867" y="1090952"/>
                </a:cubicBezTo>
                <a:cubicBezTo>
                  <a:pt x="5200881" y="1090952"/>
                  <a:pt x="5191165" y="1081235"/>
                  <a:pt x="5191165" y="1069248"/>
                </a:cubicBezTo>
                <a:cubicBezTo>
                  <a:pt x="5191165" y="1057263"/>
                  <a:pt x="5200881" y="1047547"/>
                  <a:pt x="5212867" y="1047547"/>
                </a:cubicBezTo>
                <a:close/>
                <a:moveTo>
                  <a:pt x="979764" y="1028933"/>
                </a:moveTo>
                <a:cubicBezTo>
                  <a:pt x="993684" y="1028933"/>
                  <a:pt x="1004969" y="1040218"/>
                  <a:pt x="1004969" y="1054138"/>
                </a:cubicBezTo>
                <a:cubicBezTo>
                  <a:pt x="1004969" y="1068058"/>
                  <a:pt x="993684" y="1079343"/>
                  <a:pt x="979764" y="1079343"/>
                </a:cubicBezTo>
                <a:cubicBezTo>
                  <a:pt x="965844" y="1079343"/>
                  <a:pt x="954559" y="1068058"/>
                  <a:pt x="954559" y="1054138"/>
                </a:cubicBezTo>
                <a:cubicBezTo>
                  <a:pt x="954559" y="1040218"/>
                  <a:pt x="965844" y="1028933"/>
                  <a:pt x="979764" y="1028933"/>
                </a:cubicBezTo>
                <a:close/>
                <a:moveTo>
                  <a:pt x="5340167" y="1028929"/>
                </a:moveTo>
                <a:cubicBezTo>
                  <a:pt x="5354087" y="1028929"/>
                  <a:pt x="5365372" y="1040213"/>
                  <a:pt x="5365372" y="1054134"/>
                </a:cubicBezTo>
                <a:cubicBezTo>
                  <a:pt x="5365372" y="1068054"/>
                  <a:pt x="5354087" y="1079338"/>
                  <a:pt x="5340167" y="1079338"/>
                </a:cubicBezTo>
                <a:cubicBezTo>
                  <a:pt x="5326247" y="1079338"/>
                  <a:pt x="5314962" y="1068054"/>
                  <a:pt x="5314962" y="1054134"/>
                </a:cubicBezTo>
                <a:cubicBezTo>
                  <a:pt x="5314962" y="1040213"/>
                  <a:pt x="5326247" y="1028929"/>
                  <a:pt x="5340167" y="1028929"/>
                </a:cubicBezTo>
                <a:close/>
                <a:moveTo>
                  <a:pt x="1447450" y="1021587"/>
                </a:moveTo>
                <a:cubicBezTo>
                  <a:pt x="1455629" y="1021587"/>
                  <a:pt x="1462260" y="1028214"/>
                  <a:pt x="1462260" y="1036398"/>
                </a:cubicBezTo>
                <a:cubicBezTo>
                  <a:pt x="1462260" y="1044578"/>
                  <a:pt x="1455629" y="1051209"/>
                  <a:pt x="1447450" y="1051209"/>
                </a:cubicBezTo>
                <a:cubicBezTo>
                  <a:pt x="1439270" y="1051209"/>
                  <a:pt x="1432639" y="1044578"/>
                  <a:pt x="1432639" y="1036398"/>
                </a:cubicBezTo>
                <a:cubicBezTo>
                  <a:pt x="1432639" y="1028214"/>
                  <a:pt x="1439270" y="1021587"/>
                  <a:pt x="1447450" y="1021587"/>
                </a:cubicBezTo>
                <a:close/>
                <a:moveTo>
                  <a:pt x="4872482" y="1021582"/>
                </a:moveTo>
                <a:cubicBezTo>
                  <a:pt x="4880661" y="1021582"/>
                  <a:pt x="4887292" y="1028214"/>
                  <a:pt x="4887292" y="1036396"/>
                </a:cubicBezTo>
                <a:cubicBezTo>
                  <a:pt x="4887292" y="1044573"/>
                  <a:pt x="4880661" y="1051204"/>
                  <a:pt x="4872482" y="1051204"/>
                </a:cubicBezTo>
                <a:cubicBezTo>
                  <a:pt x="4864302" y="1051204"/>
                  <a:pt x="4857671" y="1044573"/>
                  <a:pt x="4857671" y="1036396"/>
                </a:cubicBezTo>
                <a:cubicBezTo>
                  <a:pt x="4857671" y="1028214"/>
                  <a:pt x="4864302" y="1021582"/>
                  <a:pt x="4872482" y="1021582"/>
                </a:cubicBezTo>
                <a:close/>
                <a:moveTo>
                  <a:pt x="1806629" y="1019290"/>
                </a:moveTo>
                <a:cubicBezTo>
                  <a:pt x="1810938" y="1019290"/>
                  <a:pt x="1814430" y="1022784"/>
                  <a:pt x="1814430" y="1027091"/>
                </a:cubicBezTo>
                <a:cubicBezTo>
                  <a:pt x="1814430" y="1031400"/>
                  <a:pt x="1810938" y="1034894"/>
                  <a:pt x="1806629" y="1034894"/>
                </a:cubicBezTo>
                <a:cubicBezTo>
                  <a:pt x="1802321" y="1034894"/>
                  <a:pt x="1798829" y="1031400"/>
                  <a:pt x="1798829" y="1027091"/>
                </a:cubicBezTo>
                <a:cubicBezTo>
                  <a:pt x="1798829" y="1022784"/>
                  <a:pt x="1802321" y="1019290"/>
                  <a:pt x="1806629" y="1019290"/>
                </a:cubicBezTo>
                <a:close/>
                <a:moveTo>
                  <a:pt x="4513302" y="1019290"/>
                </a:moveTo>
                <a:cubicBezTo>
                  <a:pt x="4517610" y="1019290"/>
                  <a:pt x="4521102" y="1022781"/>
                  <a:pt x="4521102" y="1027089"/>
                </a:cubicBezTo>
                <a:cubicBezTo>
                  <a:pt x="4521102" y="1031395"/>
                  <a:pt x="4517610" y="1034892"/>
                  <a:pt x="4513302" y="1034892"/>
                </a:cubicBezTo>
                <a:cubicBezTo>
                  <a:pt x="4508993" y="1034892"/>
                  <a:pt x="4505501" y="1031395"/>
                  <a:pt x="4505501" y="1027089"/>
                </a:cubicBezTo>
                <a:cubicBezTo>
                  <a:pt x="4505501" y="1022781"/>
                  <a:pt x="4508994" y="1019290"/>
                  <a:pt x="4513302" y="1019290"/>
                </a:cubicBezTo>
                <a:close/>
                <a:moveTo>
                  <a:pt x="5466037" y="1011577"/>
                </a:moveTo>
                <a:cubicBezTo>
                  <a:pt x="5481964" y="1011577"/>
                  <a:pt x="5494875" y="1024488"/>
                  <a:pt x="5494875" y="1040414"/>
                </a:cubicBezTo>
                <a:cubicBezTo>
                  <a:pt x="5494875" y="1056341"/>
                  <a:pt x="5481964" y="1069252"/>
                  <a:pt x="5466037" y="1069252"/>
                </a:cubicBezTo>
                <a:cubicBezTo>
                  <a:pt x="5450110" y="1069252"/>
                  <a:pt x="5437199" y="1056341"/>
                  <a:pt x="5437199" y="1040414"/>
                </a:cubicBezTo>
                <a:cubicBezTo>
                  <a:pt x="5437199" y="1024488"/>
                  <a:pt x="5450110" y="1011577"/>
                  <a:pt x="5466037" y="1011577"/>
                </a:cubicBezTo>
                <a:close/>
                <a:moveTo>
                  <a:pt x="853893" y="1011122"/>
                </a:moveTo>
                <a:cubicBezTo>
                  <a:pt x="870074" y="1011122"/>
                  <a:pt x="883192" y="1024239"/>
                  <a:pt x="883192" y="1040419"/>
                </a:cubicBezTo>
                <a:cubicBezTo>
                  <a:pt x="883192" y="1056600"/>
                  <a:pt x="870074" y="1069719"/>
                  <a:pt x="853893" y="1069719"/>
                </a:cubicBezTo>
                <a:cubicBezTo>
                  <a:pt x="837712" y="1069719"/>
                  <a:pt x="824595" y="1056600"/>
                  <a:pt x="824595" y="1040419"/>
                </a:cubicBezTo>
                <a:cubicBezTo>
                  <a:pt x="824595" y="1024239"/>
                  <a:pt x="837712" y="1011122"/>
                  <a:pt x="853893" y="1011122"/>
                </a:cubicBezTo>
                <a:close/>
                <a:moveTo>
                  <a:pt x="2040378" y="1005288"/>
                </a:moveTo>
                <a:cubicBezTo>
                  <a:pt x="2042377" y="1005288"/>
                  <a:pt x="2043998" y="1006910"/>
                  <a:pt x="2043998" y="1008908"/>
                </a:cubicBezTo>
                <a:cubicBezTo>
                  <a:pt x="2043998" y="1010908"/>
                  <a:pt x="2042377" y="1012527"/>
                  <a:pt x="2040378" y="1012527"/>
                </a:cubicBezTo>
                <a:cubicBezTo>
                  <a:pt x="2038379" y="1012527"/>
                  <a:pt x="2036758" y="1010908"/>
                  <a:pt x="2036758" y="1008908"/>
                </a:cubicBezTo>
                <a:cubicBezTo>
                  <a:pt x="2036758" y="1006910"/>
                  <a:pt x="2038379" y="1005288"/>
                  <a:pt x="2040378" y="1005288"/>
                </a:cubicBezTo>
                <a:close/>
                <a:moveTo>
                  <a:pt x="4279553" y="1005285"/>
                </a:moveTo>
                <a:cubicBezTo>
                  <a:pt x="4281552" y="1005285"/>
                  <a:pt x="4283173" y="1006907"/>
                  <a:pt x="4283173" y="1008907"/>
                </a:cubicBezTo>
                <a:cubicBezTo>
                  <a:pt x="4283173" y="1010906"/>
                  <a:pt x="4281552" y="1012526"/>
                  <a:pt x="4279553" y="1012526"/>
                </a:cubicBezTo>
                <a:cubicBezTo>
                  <a:pt x="4277554" y="1012526"/>
                  <a:pt x="4275933" y="1010906"/>
                  <a:pt x="4275933" y="1008907"/>
                </a:cubicBezTo>
                <a:cubicBezTo>
                  <a:pt x="4275933" y="1006907"/>
                  <a:pt x="4277554" y="1005285"/>
                  <a:pt x="4279553" y="1005285"/>
                </a:cubicBezTo>
                <a:close/>
                <a:moveTo>
                  <a:pt x="1314787" y="997002"/>
                </a:moveTo>
                <a:cubicBezTo>
                  <a:pt x="1324965" y="997002"/>
                  <a:pt x="1333215" y="1005251"/>
                  <a:pt x="1333215" y="1015428"/>
                </a:cubicBezTo>
                <a:cubicBezTo>
                  <a:pt x="1333215" y="1025605"/>
                  <a:pt x="1324964" y="1033857"/>
                  <a:pt x="1314787" y="1033857"/>
                </a:cubicBezTo>
                <a:cubicBezTo>
                  <a:pt x="1304610" y="1033857"/>
                  <a:pt x="1296360" y="1025605"/>
                  <a:pt x="1296360" y="1015428"/>
                </a:cubicBezTo>
                <a:cubicBezTo>
                  <a:pt x="1296360" y="1005251"/>
                  <a:pt x="1304610" y="997002"/>
                  <a:pt x="1314787" y="997002"/>
                </a:cubicBezTo>
                <a:close/>
                <a:moveTo>
                  <a:pt x="5005143" y="996998"/>
                </a:moveTo>
                <a:cubicBezTo>
                  <a:pt x="5015321" y="996998"/>
                  <a:pt x="5023571" y="1005247"/>
                  <a:pt x="5023571" y="1015426"/>
                </a:cubicBezTo>
                <a:cubicBezTo>
                  <a:pt x="5023571" y="1025601"/>
                  <a:pt x="5015321" y="1033852"/>
                  <a:pt x="5005143" y="1033852"/>
                </a:cubicBezTo>
                <a:cubicBezTo>
                  <a:pt x="4994966" y="1033852"/>
                  <a:pt x="4986716" y="1025601"/>
                  <a:pt x="4986716" y="1015426"/>
                </a:cubicBezTo>
                <a:cubicBezTo>
                  <a:pt x="4986716" y="1005247"/>
                  <a:pt x="4994966" y="996998"/>
                  <a:pt x="5005143" y="996998"/>
                </a:cubicBezTo>
                <a:close/>
                <a:moveTo>
                  <a:pt x="1667816" y="986562"/>
                </a:moveTo>
                <a:cubicBezTo>
                  <a:pt x="1674044" y="986562"/>
                  <a:pt x="1679092" y="991609"/>
                  <a:pt x="1679092" y="997835"/>
                </a:cubicBezTo>
                <a:cubicBezTo>
                  <a:pt x="1679092" y="1004062"/>
                  <a:pt x="1674044" y="1009112"/>
                  <a:pt x="1667816" y="1009112"/>
                </a:cubicBezTo>
                <a:cubicBezTo>
                  <a:pt x="1661588" y="1009112"/>
                  <a:pt x="1656540" y="1004062"/>
                  <a:pt x="1656540" y="997835"/>
                </a:cubicBezTo>
                <a:cubicBezTo>
                  <a:pt x="1656540" y="991609"/>
                  <a:pt x="1661588" y="986562"/>
                  <a:pt x="1667816" y="986562"/>
                </a:cubicBezTo>
                <a:close/>
                <a:moveTo>
                  <a:pt x="4652115" y="986558"/>
                </a:moveTo>
                <a:cubicBezTo>
                  <a:pt x="4658342" y="986558"/>
                  <a:pt x="4663391" y="991606"/>
                  <a:pt x="4663391" y="997834"/>
                </a:cubicBezTo>
                <a:cubicBezTo>
                  <a:pt x="4663391" y="1004062"/>
                  <a:pt x="4658342" y="1009110"/>
                  <a:pt x="4652115" y="1009110"/>
                </a:cubicBezTo>
                <a:cubicBezTo>
                  <a:pt x="4645887" y="1009110"/>
                  <a:pt x="4640839" y="1004062"/>
                  <a:pt x="4640839" y="997834"/>
                </a:cubicBezTo>
                <a:cubicBezTo>
                  <a:pt x="4640839" y="991606"/>
                  <a:pt x="4645887" y="986558"/>
                  <a:pt x="4652115" y="986558"/>
                </a:cubicBezTo>
                <a:close/>
                <a:moveTo>
                  <a:pt x="1183869" y="974479"/>
                </a:moveTo>
                <a:cubicBezTo>
                  <a:pt x="1196032" y="974479"/>
                  <a:pt x="1205891" y="984338"/>
                  <a:pt x="1205891" y="996503"/>
                </a:cubicBezTo>
                <a:cubicBezTo>
                  <a:pt x="1205891" y="1008665"/>
                  <a:pt x="1196032" y="1018527"/>
                  <a:pt x="1183869" y="1018527"/>
                </a:cubicBezTo>
                <a:cubicBezTo>
                  <a:pt x="1171705" y="1018527"/>
                  <a:pt x="1161846" y="1008665"/>
                  <a:pt x="1161846" y="996503"/>
                </a:cubicBezTo>
                <a:cubicBezTo>
                  <a:pt x="1161846" y="984338"/>
                  <a:pt x="1171705" y="974479"/>
                  <a:pt x="1183869" y="974479"/>
                </a:cubicBezTo>
                <a:close/>
                <a:moveTo>
                  <a:pt x="5136063" y="974476"/>
                </a:moveTo>
                <a:cubicBezTo>
                  <a:pt x="5148225" y="974476"/>
                  <a:pt x="5158086" y="984334"/>
                  <a:pt x="5158086" y="996498"/>
                </a:cubicBezTo>
                <a:cubicBezTo>
                  <a:pt x="5158086" y="1008660"/>
                  <a:pt x="5148226" y="1018520"/>
                  <a:pt x="5136063" y="1018520"/>
                </a:cubicBezTo>
                <a:cubicBezTo>
                  <a:pt x="5123900" y="1018520"/>
                  <a:pt x="5114039" y="1008660"/>
                  <a:pt x="5114039" y="996498"/>
                </a:cubicBezTo>
                <a:cubicBezTo>
                  <a:pt x="5114039" y="984334"/>
                  <a:pt x="5123899" y="974476"/>
                  <a:pt x="5136063" y="974476"/>
                </a:cubicBezTo>
                <a:close/>
                <a:moveTo>
                  <a:pt x="4422814" y="964761"/>
                </a:moveTo>
                <a:cubicBezTo>
                  <a:pt x="4426972" y="964761"/>
                  <a:pt x="4430343" y="968131"/>
                  <a:pt x="4430343" y="972286"/>
                </a:cubicBezTo>
                <a:cubicBezTo>
                  <a:pt x="4430343" y="976447"/>
                  <a:pt x="4426972" y="979816"/>
                  <a:pt x="4422814" y="979816"/>
                </a:cubicBezTo>
                <a:cubicBezTo>
                  <a:pt x="4418656" y="979816"/>
                  <a:pt x="4415285" y="976447"/>
                  <a:pt x="4415285" y="972286"/>
                </a:cubicBezTo>
                <a:cubicBezTo>
                  <a:pt x="4415285" y="968131"/>
                  <a:pt x="4418656" y="964761"/>
                  <a:pt x="4422814" y="964761"/>
                </a:cubicBezTo>
                <a:close/>
                <a:moveTo>
                  <a:pt x="1897117" y="964689"/>
                </a:moveTo>
                <a:cubicBezTo>
                  <a:pt x="1901317" y="964689"/>
                  <a:pt x="1904721" y="968090"/>
                  <a:pt x="1904721" y="972286"/>
                </a:cubicBezTo>
                <a:cubicBezTo>
                  <a:pt x="1904721" y="976490"/>
                  <a:pt x="1901317" y="979893"/>
                  <a:pt x="1897117" y="979893"/>
                </a:cubicBezTo>
                <a:cubicBezTo>
                  <a:pt x="1892917" y="979893"/>
                  <a:pt x="1889513" y="976490"/>
                  <a:pt x="1889513" y="972286"/>
                </a:cubicBezTo>
                <a:cubicBezTo>
                  <a:pt x="1889513" y="968090"/>
                  <a:pt x="1892918" y="964689"/>
                  <a:pt x="1897117" y="964689"/>
                </a:cubicBezTo>
                <a:close/>
                <a:moveTo>
                  <a:pt x="2135256" y="958500"/>
                </a:moveTo>
                <a:cubicBezTo>
                  <a:pt x="2137255" y="958500"/>
                  <a:pt x="2138876" y="960118"/>
                  <a:pt x="2138876" y="962120"/>
                </a:cubicBezTo>
                <a:cubicBezTo>
                  <a:pt x="2138876" y="964121"/>
                  <a:pt x="2137255" y="965741"/>
                  <a:pt x="2135256" y="965741"/>
                </a:cubicBezTo>
                <a:cubicBezTo>
                  <a:pt x="2133257" y="965741"/>
                  <a:pt x="2131636" y="964121"/>
                  <a:pt x="2131636" y="962120"/>
                </a:cubicBezTo>
                <a:cubicBezTo>
                  <a:pt x="2131636" y="960118"/>
                  <a:pt x="2133257" y="958500"/>
                  <a:pt x="2135256" y="958500"/>
                </a:cubicBezTo>
                <a:close/>
                <a:moveTo>
                  <a:pt x="4184675" y="958497"/>
                </a:moveTo>
                <a:cubicBezTo>
                  <a:pt x="4186674" y="958497"/>
                  <a:pt x="4188295" y="960118"/>
                  <a:pt x="4188295" y="962119"/>
                </a:cubicBezTo>
                <a:cubicBezTo>
                  <a:pt x="4188295" y="964119"/>
                  <a:pt x="4186674" y="965734"/>
                  <a:pt x="4184675" y="965734"/>
                </a:cubicBezTo>
                <a:cubicBezTo>
                  <a:pt x="4182675" y="965734"/>
                  <a:pt x="4181055" y="964119"/>
                  <a:pt x="4181055" y="962119"/>
                </a:cubicBezTo>
                <a:cubicBezTo>
                  <a:pt x="4181055" y="960118"/>
                  <a:pt x="4182675" y="958497"/>
                  <a:pt x="4184675" y="958497"/>
                </a:cubicBezTo>
                <a:close/>
                <a:moveTo>
                  <a:pt x="1531065" y="956370"/>
                </a:moveTo>
                <a:cubicBezTo>
                  <a:pt x="1539470" y="956370"/>
                  <a:pt x="1546284" y="963186"/>
                  <a:pt x="1546284" y="971590"/>
                </a:cubicBezTo>
                <a:cubicBezTo>
                  <a:pt x="1546284" y="979995"/>
                  <a:pt x="1539470" y="986809"/>
                  <a:pt x="1531065" y="986809"/>
                </a:cubicBezTo>
                <a:cubicBezTo>
                  <a:pt x="1522659" y="986809"/>
                  <a:pt x="1515845" y="979995"/>
                  <a:pt x="1515845" y="971590"/>
                </a:cubicBezTo>
                <a:cubicBezTo>
                  <a:pt x="1515845" y="963186"/>
                  <a:pt x="1522659" y="956370"/>
                  <a:pt x="1531065" y="956370"/>
                </a:cubicBezTo>
                <a:close/>
                <a:moveTo>
                  <a:pt x="4788867" y="956368"/>
                </a:moveTo>
                <a:cubicBezTo>
                  <a:pt x="4797272" y="956368"/>
                  <a:pt x="4804086" y="963184"/>
                  <a:pt x="4804086" y="971590"/>
                </a:cubicBezTo>
                <a:cubicBezTo>
                  <a:pt x="4804086" y="979990"/>
                  <a:pt x="4797272" y="986804"/>
                  <a:pt x="4788867" y="986804"/>
                </a:cubicBezTo>
                <a:cubicBezTo>
                  <a:pt x="4780461" y="986804"/>
                  <a:pt x="4773647" y="979990"/>
                  <a:pt x="4773647" y="971590"/>
                </a:cubicBezTo>
                <a:cubicBezTo>
                  <a:pt x="4773647" y="963184"/>
                  <a:pt x="4780461" y="956368"/>
                  <a:pt x="4788867" y="956368"/>
                </a:cubicBezTo>
                <a:close/>
                <a:moveTo>
                  <a:pt x="1054570" y="954128"/>
                </a:moveTo>
                <a:cubicBezTo>
                  <a:pt x="1068490" y="954128"/>
                  <a:pt x="1079775" y="965413"/>
                  <a:pt x="1079775" y="979332"/>
                </a:cubicBezTo>
                <a:cubicBezTo>
                  <a:pt x="1079775" y="993252"/>
                  <a:pt x="1068490" y="1004537"/>
                  <a:pt x="1054570" y="1004537"/>
                </a:cubicBezTo>
                <a:cubicBezTo>
                  <a:pt x="1040650" y="1004537"/>
                  <a:pt x="1029366" y="993252"/>
                  <a:pt x="1029366" y="979332"/>
                </a:cubicBezTo>
                <a:cubicBezTo>
                  <a:pt x="1029366" y="965413"/>
                  <a:pt x="1040650" y="954128"/>
                  <a:pt x="1054570" y="954128"/>
                </a:cubicBezTo>
                <a:close/>
                <a:moveTo>
                  <a:pt x="5265361" y="954124"/>
                </a:moveTo>
                <a:cubicBezTo>
                  <a:pt x="5279281" y="954124"/>
                  <a:pt x="5290566" y="965408"/>
                  <a:pt x="5290566" y="979328"/>
                </a:cubicBezTo>
                <a:cubicBezTo>
                  <a:pt x="5290566" y="993248"/>
                  <a:pt x="5279281" y="1004533"/>
                  <a:pt x="5265361" y="1004533"/>
                </a:cubicBezTo>
                <a:cubicBezTo>
                  <a:pt x="5251441" y="1004533"/>
                  <a:pt x="5240156" y="993248"/>
                  <a:pt x="5240156" y="979328"/>
                </a:cubicBezTo>
                <a:cubicBezTo>
                  <a:pt x="5240156" y="965408"/>
                  <a:pt x="5251441" y="954124"/>
                  <a:pt x="5265361" y="954124"/>
                </a:cubicBezTo>
                <a:close/>
                <a:moveTo>
                  <a:pt x="5393151" y="934901"/>
                </a:moveTo>
                <a:cubicBezTo>
                  <a:pt x="5409078" y="934901"/>
                  <a:pt x="5421990" y="947812"/>
                  <a:pt x="5421990" y="963739"/>
                </a:cubicBezTo>
                <a:cubicBezTo>
                  <a:pt x="5421990" y="979666"/>
                  <a:pt x="5409078" y="992578"/>
                  <a:pt x="5393151" y="992578"/>
                </a:cubicBezTo>
                <a:cubicBezTo>
                  <a:pt x="5377224" y="992578"/>
                  <a:pt x="5364313" y="979666"/>
                  <a:pt x="5364313" y="963739"/>
                </a:cubicBezTo>
                <a:cubicBezTo>
                  <a:pt x="5364313" y="947812"/>
                  <a:pt x="5377224" y="934901"/>
                  <a:pt x="5393151" y="934901"/>
                </a:cubicBezTo>
                <a:close/>
                <a:moveTo>
                  <a:pt x="926780" y="934750"/>
                </a:moveTo>
                <a:cubicBezTo>
                  <a:pt x="942792" y="934750"/>
                  <a:pt x="955774" y="947731"/>
                  <a:pt x="955774" y="963744"/>
                </a:cubicBezTo>
                <a:cubicBezTo>
                  <a:pt x="955774" y="979756"/>
                  <a:pt x="942792" y="992736"/>
                  <a:pt x="926780" y="992736"/>
                </a:cubicBezTo>
                <a:cubicBezTo>
                  <a:pt x="910768" y="992736"/>
                  <a:pt x="897786" y="979756"/>
                  <a:pt x="897786" y="963744"/>
                </a:cubicBezTo>
                <a:cubicBezTo>
                  <a:pt x="897786" y="947731"/>
                  <a:pt x="910768" y="934750"/>
                  <a:pt x="926780" y="934750"/>
                </a:cubicBezTo>
                <a:close/>
                <a:moveTo>
                  <a:pt x="4923681" y="929507"/>
                </a:moveTo>
                <a:cubicBezTo>
                  <a:pt x="4933858" y="929507"/>
                  <a:pt x="4942108" y="937757"/>
                  <a:pt x="4942108" y="947933"/>
                </a:cubicBezTo>
                <a:cubicBezTo>
                  <a:pt x="4942108" y="958109"/>
                  <a:pt x="4933858" y="966359"/>
                  <a:pt x="4923681" y="966359"/>
                </a:cubicBezTo>
                <a:cubicBezTo>
                  <a:pt x="4913504" y="966359"/>
                  <a:pt x="4905254" y="958109"/>
                  <a:pt x="4905254" y="947933"/>
                </a:cubicBezTo>
                <a:cubicBezTo>
                  <a:pt x="4905254" y="937757"/>
                  <a:pt x="4913504" y="929507"/>
                  <a:pt x="4923681" y="929507"/>
                </a:cubicBezTo>
                <a:close/>
                <a:moveTo>
                  <a:pt x="1396250" y="929181"/>
                </a:moveTo>
                <a:cubicBezTo>
                  <a:pt x="1406609" y="929181"/>
                  <a:pt x="1415007" y="937578"/>
                  <a:pt x="1415007" y="947935"/>
                </a:cubicBezTo>
                <a:cubicBezTo>
                  <a:pt x="1415007" y="958295"/>
                  <a:pt x="1406609" y="966693"/>
                  <a:pt x="1396250" y="966693"/>
                </a:cubicBezTo>
                <a:cubicBezTo>
                  <a:pt x="1385891" y="966693"/>
                  <a:pt x="1377493" y="958295"/>
                  <a:pt x="1377493" y="947935"/>
                </a:cubicBezTo>
                <a:cubicBezTo>
                  <a:pt x="1377493" y="937578"/>
                  <a:pt x="1385891" y="929181"/>
                  <a:pt x="1396250" y="929181"/>
                </a:cubicBezTo>
                <a:close/>
                <a:moveTo>
                  <a:pt x="1756071" y="927803"/>
                </a:moveTo>
                <a:cubicBezTo>
                  <a:pt x="1762535" y="927803"/>
                  <a:pt x="1767775" y="933045"/>
                  <a:pt x="1767775" y="939509"/>
                </a:cubicBezTo>
                <a:cubicBezTo>
                  <a:pt x="1767775" y="945973"/>
                  <a:pt x="1762535" y="951214"/>
                  <a:pt x="1756071" y="951214"/>
                </a:cubicBezTo>
                <a:cubicBezTo>
                  <a:pt x="1749606" y="951214"/>
                  <a:pt x="1744366" y="945973"/>
                  <a:pt x="1744366" y="939509"/>
                </a:cubicBezTo>
                <a:cubicBezTo>
                  <a:pt x="1744366" y="933045"/>
                  <a:pt x="1749606" y="927803"/>
                  <a:pt x="1756071" y="927803"/>
                </a:cubicBezTo>
                <a:close/>
                <a:moveTo>
                  <a:pt x="4563860" y="927801"/>
                </a:moveTo>
                <a:cubicBezTo>
                  <a:pt x="4570324" y="927801"/>
                  <a:pt x="4575564" y="933042"/>
                  <a:pt x="4575564" y="939506"/>
                </a:cubicBezTo>
                <a:cubicBezTo>
                  <a:pt x="4575564" y="945970"/>
                  <a:pt x="4570324" y="951209"/>
                  <a:pt x="4563860" y="951209"/>
                </a:cubicBezTo>
                <a:cubicBezTo>
                  <a:pt x="4557395" y="951209"/>
                  <a:pt x="4552155" y="945970"/>
                  <a:pt x="4552155" y="939506"/>
                </a:cubicBezTo>
                <a:cubicBezTo>
                  <a:pt x="4552155" y="933042"/>
                  <a:pt x="4557395" y="927801"/>
                  <a:pt x="4563860" y="927801"/>
                </a:cubicBezTo>
                <a:close/>
                <a:moveTo>
                  <a:pt x="4087846" y="915807"/>
                </a:moveTo>
                <a:cubicBezTo>
                  <a:pt x="4089893" y="915807"/>
                  <a:pt x="4091552" y="917466"/>
                  <a:pt x="4091552" y="919510"/>
                </a:cubicBezTo>
                <a:cubicBezTo>
                  <a:pt x="4091552" y="921558"/>
                  <a:pt x="4089893" y="923218"/>
                  <a:pt x="4087846" y="923218"/>
                </a:cubicBezTo>
                <a:cubicBezTo>
                  <a:pt x="4085800" y="923218"/>
                  <a:pt x="4084141" y="921558"/>
                  <a:pt x="4084141" y="919510"/>
                </a:cubicBezTo>
                <a:cubicBezTo>
                  <a:pt x="4084141" y="917466"/>
                  <a:pt x="4085800" y="915807"/>
                  <a:pt x="4087846" y="915807"/>
                </a:cubicBezTo>
                <a:close/>
                <a:moveTo>
                  <a:pt x="2232084" y="915807"/>
                </a:moveTo>
                <a:cubicBezTo>
                  <a:pt x="2234131" y="915807"/>
                  <a:pt x="2235790" y="917468"/>
                  <a:pt x="2235790" y="919510"/>
                </a:cubicBezTo>
                <a:cubicBezTo>
                  <a:pt x="2235790" y="921561"/>
                  <a:pt x="2234131" y="923218"/>
                  <a:pt x="2232084" y="923218"/>
                </a:cubicBezTo>
                <a:cubicBezTo>
                  <a:pt x="2230038" y="923218"/>
                  <a:pt x="2228379" y="921561"/>
                  <a:pt x="2228379" y="919510"/>
                </a:cubicBezTo>
                <a:cubicBezTo>
                  <a:pt x="2228379" y="917468"/>
                  <a:pt x="2230038" y="915807"/>
                  <a:pt x="2232084" y="915807"/>
                </a:cubicBezTo>
                <a:close/>
                <a:moveTo>
                  <a:pt x="1989820" y="913798"/>
                </a:moveTo>
                <a:cubicBezTo>
                  <a:pt x="1993978" y="913798"/>
                  <a:pt x="1997349" y="917170"/>
                  <a:pt x="1997349" y="921327"/>
                </a:cubicBezTo>
                <a:cubicBezTo>
                  <a:pt x="1997349" y="925487"/>
                  <a:pt x="1993978" y="928856"/>
                  <a:pt x="1989820" y="928856"/>
                </a:cubicBezTo>
                <a:cubicBezTo>
                  <a:pt x="1985662" y="928856"/>
                  <a:pt x="1982291" y="925487"/>
                  <a:pt x="1982291" y="921327"/>
                </a:cubicBezTo>
                <a:cubicBezTo>
                  <a:pt x="1982291" y="917170"/>
                  <a:pt x="1985662" y="913798"/>
                  <a:pt x="1989820" y="913798"/>
                </a:cubicBezTo>
                <a:close/>
                <a:moveTo>
                  <a:pt x="4330111" y="913797"/>
                </a:moveTo>
                <a:cubicBezTo>
                  <a:pt x="4334269" y="913797"/>
                  <a:pt x="4337640" y="917166"/>
                  <a:pt x="4337640" y="921326"/>
                </a:cubicBezTo>
                <a:cubicBezTo>
                  <a:pt x="4337640" y="925483"/>
                  <a:pt x="4334269" y="928855"/>
                  <a:pt x="4330111" y="928855"/>
                </a:cubicBezTo>
                <a:cubicBezTo>
                  <a:pt x="4325953" y="928855"/>
                  <a:pt x="4322582" y="925483"/>
                  <a:pt x="4322582" y="921326"/>
                </a:cubicBezTo>
                <a:cubicBezTo>
                  <a:pt x="4322582" y="917166"/>
                  <a:pt x="4325953" y="913797"/>
                  <a:pt x="4330111" y="913797"/>
                </a:cubicBezTo>
                <a:close/>
                <a:moveTo>
                  <a:pt x="1263248" y="904549"/>
                </a:moveTo>
                <a:cubicBezTo>
                  <a:pt x="1275411" y="904549"/>
                  <a:pt x="1285271" y="914408"/>
                  <a:pt x="1285271" y="926571"/>
                </a:cubicBezTo>
                <a:cubicBezTo>
                  <a:pt x="1285271" y="938733"/>
                  <a:pt x="1275411" y="948593"/>
                  <a:pt x="1263248" y="948593"/>
                </a:cubicBezTo>
                <a:cubicBezTo>
                  <a:pt x="1251086" y="948593"/>
                  <a:pt x="1241225" y="938733"/>
                  <a:pt x="1241225" y="926571"/>
                </a:cubicBezTo>
                <a:cubicBezTo>
                  <a:pt x="1241225" y="914408"/>
                  <a:pt x="1251086" y="904549"/>
                  <a:pt x="1263248" y="904549"/>
                </a:cubicBezTo>
                <a:close/>
                <a:moveTo>
                  <a:pt x="5056683" y="904546"/>
                </a:moveTo>
                <a:cubicBezTo>
                  <a:pt x="5068846" y="904546"/>
                  <a:pt x="5078706" y="914404"/>
                  <a:pt x="5078706" y="926566"/>
                </a:cubicBezTo>
                <a:cubicBezTo>
                  <a:pt x="5078706" y="938731"/>
                  <a:pt x="5068847" y="948590"/>
                  <a:pt x="5056683" y="948590"/>
                </a:cubicBezTo>
                <a:cubicBezTo>
                  <a:pt x="5044521" y="948590"/>
                  <a:pt x="5034660" y="938731"/>
                  <a:pt x="5034660" y="926566"/>
                </a:cubicBezTo>
                <a:cubicBezTo>
                  <a:pt x="5034660" y="914404"/>
                  <a:pt x="5044520" y="904546"/>
                  <a:pt x="5056683" y="904546"/>
                </a:cubicBezTo>
                <a:close/>
                <a:moveTo>
                  <a:pt x="1617130" y="894857"/>
                </a:moveTo>
                <a:cubicBezTo>
                  <a:pt x="1625535" y="894857"/>
                  <a:pt x="1632349" y="901670"/>
                  <a:pt x="1632349" y="910078"/>
                </a:cubicBezTo>
                <a:cubicBezTo>
                  <a:pt x="1632349" y="918480"/>
                  <a:pt x="1625535" y="925294"/>
                  <a:pt x="1617130" y="925294"/>
                </a:cubicBezTo>
                <a:cubicBezTo>
                  <a:pt x="1608724" y="925294"/>
                  <a:pt x="1601910" y="918480"/>
                  <a:pt x="1601910" y="910078"/>
                </a:cubicBezTo>
                <a:cubicBezTo>
                  <a:pt x="1601910" y="901670"/>
                  <a:pt x="1608724" y="894857"/>
                  <a:pt x="1617130" y="894857"/>
                </a:cubicBezTo>
                <a:close/>
                <a:moveTo>
                  <a:pt x="4702802" y="894854"/>
                </a:moveTo>
                <a:cubicBezTo>
                  <a:pt x="4711207" y="894854"/>
                  <a:pt x="4718021" y="901669"/>
                  <a:pt x="4718021" y="910073"/>
                </a:cubicBezTo>
                <a:cubicBezTo>
                  <a:pt x="4718021" y="918478"/>
                  <a:pt x="4711207" y="925293"/>
                  <a:pt x="4702802" y="925293"/>
                </a:cubicBezTo>
                <a:cubicBezTo>
                  <a:pt x="4694396" y="925293"/>
                  <a:pt x="4687582" y="918478"/>
                  <a:pt x="4687582" y="910073"/>
                </a:cubicBezTo>
                <a:cubicBezTo>
                  <a:pt x="4687582" y="901669"/>
                  <a:pt x="4694396" y="894854"/>
                  <a:pt x="4702802" y="894854"/>
                </a:cubicBezTo>
                <a:close/>
                <a:moveTo>
                  <a:pt x="5187991" y="882289"/>
                </a:moveTo>
                <a:cubicBezTo>
                  <a:pt x="5201739" y="882289"/>
                  <a:pt x="5212883" y="893433"/>
                  <a:pt x="5212883" y="907180"/>
                </a:cubicBezTo>
                <a:cubicBezTo>
                  <a:pt x="5212883" y="920928"/>
                  <a:pt x="5201739" y="932072"/>
                  <a:pt x="5187991" y="932072"/>
                </a:cubicBezTo>
                <a:cubicBezTo>
                  <a:pt x="5174244" y="932072"/>
                  <a:pt x="5163099" y="920928"/>
                  <a:pt x="5163099" y="907180"/>
                </a:cubicBezTo>
                <a:cubicBezTo>
                  <a:pt x="5163099" y="893433"/>
                  <a:pt x="5174244" y="882289"/>
                  <a:pt x="5187991" y="882289"/>
                </a:cubicBezTo>
                <a:close/>
                <a:moveTo>
                  <a:pt x="1131940" y="881980"/>
                </a:moveTo>
                <a:cubicBezTo>
                  <a:pt x="1145860" y="881980"/>
                  <a:pt x="1157145" y="893265"/>
                  <a:pt x="1157145" y="907184"/>
                </a:cubicBezTo>
                <a:cubicBezTo>
                  <a:pt x="1157145" y="921104"/>
                  <a:pt x="1145860" y="932389"/>
                  <a:pt x="1131940" y="932389"/>
                </a:cubicBezTo>
                <a:cubicBezTo>
                  <a:pt x="1118020" y="932389"/>
                  <a:pt x="1106735" y="921104"/>
                  <a:pt x="1106735" y="907184"/>
                </a:cubicBezTo>
                <a:cubicBezTo>
                  <a:pt x="1106735" y="893265"/>
                  <a:pt x="1118020" y="881980"/>
                  <a:pt x="1131940" y="881980"/>
                </a:cubicBezTo>
                <a:close/>
                <a:moveTo>
                  <a:pt x="3989251" y="877462"/>
                </a:moveTo>
                <a:cubicBezTo>
                  <a:pt x="3991298" y="877462"/>
                  <a:pt x="3992957" y="879122"/>
                  <a:pt x="3992957" y="881168"/>
                </a:cubicBezTo>
                <a:cubicBezTo>
                  <a:pt x="3992957" y="883215"/>
                  <a:pt x="3991298" y="884875"/>
                  <a:pt x="3989251" y="884875"/>
                </a:cubicBezTo>
                <a:cubicBezTo>
                  <a:pt x="3987205" y="884875"/>
                  <a:pt x="3985546" y="883215"/>
                  <a:pt x="3985546" y="881168"/>
                </a:cubicBezTo>
                <a:cubicBezTo>
                  <a:pt x="3985546" y="879122"/>
                  <a:pt x="3987205" y="877462"/>
                  <a:pt x="3989251" y="877462"/>
                </a:cubicBezTo>
                <a:close/>
                <a:moveTo>
                  <a:pt x="2330679" y="877462"/>
                </a:moveTo>
                <a:cubicBezTo>
                  <a:pt x="2332726" y="877462"/>
                  <a:pt x="2334385" y="879124"/>
                  <a:pt x="2334385" y="881169"/>
                </a:cubicBezTo>
                <a:cubicBezTo>
                  <a:pt x="2334385" y="883217"/>
                  <a:pt x="2332726" y="884876"/>
                  <a:pt x="2330679" y="884876"/>
                </a:cubicBezTo>
                <a:cubicBezTo>
                  <a:pt x="2328633" y="884876"/>
                  <a:pt x="2326974" y="883217"/>
                  <a:pt x="2326974" y="881169"/>
                </a:cubicBezTo>
                <a:cubicBezTo>
                  <a:pt x="2326974" y="879124"/>
                  <a:pt x="2328633" y="877462"/>
                  <a:pt x="2330679" y="877462"/>
                </a:cubicBezTo>
                <a:close/>
                <a:moveTo>
                  <a:pt x="1846603" y="873506"/>
                </a:moveTo>
                <a:cubicBezTo>
                  <a:pt x="1852831" y="873506"/>
                  <a:pt x="1857879" y="878551"/>
                  <a:pt x="1857879" y="884777"/>
                </a:cubicBezTo>
                <a:cubicBezTo>
                  <a:pt x="1857879" y="891008"/>
                  <a:pt x="1852831" y="896056"/>
                  <a:pt x="1846603" y="896056"/>
                </a:cubicBezTo>
                <a:cubicBezTo>
                  <a:pt x="1840375" y="896056"/>
                  <a:pt x="1835327" y="891008"/>
                  <a:pt x="1835327" y="884777"/>
                </a:cubicBezTo>
                <a:cubicBezTo>
                  <a:pt x="1835327" y="878551"/>
                  <a:pt x="1840375" y="873506"/>
                  <a:pt x="1846603" y="873506"/>
                </a:cubicBezTo>
                <a:close/>
                <a:moveTo>
                  <a:pt x="4473328" y="873503"/>
                </a:moveTo>
                <a:cubicBezTo>
                  <a:pt x="4479555" y="873503"/>
                  <a:pt x="4484604" y="878549"/>
                  <a:pt x="4484604" y="884776"/>
                </a:cubicBezTo>
                <a:cubicBezTo>
                  <a:pt x="4484604" y="891005"/>
                  <a:pt x="4479555" y="896054"/>
                  <a:pt x="4473328" y="896054"/>
                </a:cubicBezTo>
                <a:cubicBezTo>
                  <a:pt x="4467100" y="896054"/>
                  <a:pt x="4462052" y="891005"/>
                  <a:pt x="4462052" y="884776"/>
                </a:cubicBezTo>
                <a:cubicBezTo>
                  <a:pt x="4462052" y="878549"/>
                  <a:pt x="4467100" y="873503"/>
                  <a:pt x="4473328" y="873503"/>
                </a:cubicBezTo>
                <a:close/>
                <a:moveTo>
                  <a:pt x="4235355" y="866757"/>
                </a:moveTo>
                <a:cubicBezTo>
                  <a:pt x="4239513" y="866757"/>
                  <a:pt x="4242884" y="870128"/>
                  <a:pt x="4242884" y="874287"/>
                </a:cubicBezTo>
                <a:cubicBezTo>
                  <a:pt x="4242884" y="878444"/>
                  <a:pt x="4239513" y="881814"/>
                  <a:pt x="4235355" y="881814"/>
                </a:cubicBezTo>
                <a:cubicBezTo>
                  <a:pt x="4231197" y="881814"/>
                  <a:pt x="4227826" y="878444"/>
                  <a:pt x="4227826" y="874287"/>
                </a:cubicBezTo>
                <a:cubicBezTo>
                  <a:pt x="4227826" y="870128"/>
                  <a:pt x="4231197" y="866757"/>
                  <a:pt x="4235355" y="866757"/>
                </a:cubicBezTo>
                <a:close/>
                <a:moveTo>
                  <a:pt x="2084576" y="866757"/>
                </a:moveTo>
                <a:cubicBezTo>
                  <a:pt x="2088734" y="866757"/>
                  <a:pt x="2092105" y="870130"/>
                  <a:pt x="2092105" y="874287"/>
                </a:cubicBezTo>
                <a:cubicBezTo>
                  <a:pt x="2092105" y="878446"/>
                  <a:pt x="2088734" y="881815"/>
                  <a:pt x="2084576" y="881815"/>
                </a:cubicBezTo>
                <a:cubicBezTo>
                  <a:pt x="2080418" y="881815"/>
                  <a:pt x="2077047" y="878446"/>
                  <a:pt x="2077047" y="874287"/>
                </a:cubicBezTo>
                <a:cubicBezTo>
                  <a:pt x="2077047" y="870130"/>
                  <a:pt x="2080418" y="866757"/>
                  <a:pt x="2084576" y="866757"/>
                </a:cubicBezTo>
                <a:close/>
                <a:moveTo>
                  <a:pt x="1480178" y="865175"/>
                </a:moveTo>
                <a:cubicBezTo>
                  <a:pt x="1490320" y="865175"/>
                  <a:pt x="1498541" y="873396"/>
                  <a:pt x="1498541" y="883535"/>
                </a:cubicBezTo>
                <a:cubicBezTo>
                  <a:pt x="1498541" y="893679"/>
                  <a:pt x="1490320" y="901901"/>
                  <a:pt x="1480178" y="901901"/>
                </a:cubicBezTo>
                <a:cubicBezTo>
                  <a:pt x="1470036" y="901901"/>
                  <a:pt x="1461815" y="893679"/>
                  <a:pt x="1461815" y="883535"/>
                </a:cubicBezTo>
                <a:cubicBezTo>
                  <a:pt x="1461815" y="873396"/>
                  <a:pt x="1470036" y="865175"/>
                  <a:pt x="1480178" y="865175"/>
                </a:cubicBezTo>
                <a:close/>
                <a:moveTo>
                  <a:pt x="4839753" y="865173"/>
                </a:moveTo>
                <a:cubicBezTo>
                  <a:pt x="4849894" y="865173"/>
                  <a:pt x="4858115" y="873391"/>
                  <a:pt x="4858115" y="883532"/>
                </a:cubicBezTo>
                <a:cubicBezTo>
                  <a:pt x="4858115" y="893675"/>
                  <a:pt x="4849894" y="901898"/>
                  <a:pt x="4839753" y="901898"/>
                </a:cubicBezTo>
                <a:cubicBezTo>
                  <a:pt x="4829611" y="901898"/>
                  <a:pt x="4821390" y="893675"/>
                  <a:pt x="4821390" y="883532"/>
                </a:cubicBezTo>
                <a:cubicBezTo>
                  <a:pt x="4821390" y="873391"/>
                  <a:pt x="4829611" y="865173"/>
                  <a:pt x="4839753" y="865173"/>
                </a:cubicBezTo>
                <a:close/>
                <a:moveTo>
                  <a:pt x="5317716" y="860731"/>
                </a:moveTo>
                <a:cubicBezTo>
                  <a:pt x="5333643" y="860731"/>
                  <a:pt x="5346555" y="873642"/>
                  <a:pt x="5346555" y="889568"/>
                </a:cubicBezTo>
                <a:cubicBezTo>
                  <a:pt x="5346555" y="905496"/>
                  <a:pt x="5333643" y="918407"/>
                  <a:pt x="5317716" y="918407"/>
                </a:cubicBezTo>
                <a:cubicBezTo>
                  <a:pt x="5301789" y="918407"/>
                  <a:pt x="5288878" y="905496"/>
                  <a:pt x="5288878" y="889568"/>
                </a:cubicBezTo>
                <a:cubicBezTo>
                  <a:pt x="5288878" y="873642"/>
                  <a:pt x="5301789" y="860731"/>
                  <a:pt x="5317716" y="860731"/>
                </a:cubicBezTo>
                <a:close/>
                <a:moveTo>
                  <a:pt x="1002215" y="860580"/>
                </a:moveTo>
                <a:cubicBezTo>
                  <a:pt x="1018227" y="860580"/>
                  <a:pt x="1031209" y="873560"/>
                  <a:pt x="1031209" y="889573"/>
                </a:cubicBezTo>
                <a:cubicBezTo>
                  <a:pt x="1031209" y="905586"/>
                  <a:pt x="1018227" y="918566"/>
                  <a:pt x="1002215" y="918566"/>
                </a:cubicBezTo>
                <a:cubicBezTo>
                  <a:pt x="986202" y="918566"/>
                  <a:pt x="973221" y="905586"/>
                  <a:pt x="973221" y="889573"/>
                </a:cubicBezTo>
                <a:cubicBezTo>
                  <a:pt x="973221" y="873560"/>
                  <a:pt x="986202" y="860580"/>
                  <a:pt x="1002215" y="860580"/>
                </a:cubicBezTo>
                <a:close/>
                <a:moveTo>
                  <a:pt x="3889078" y="843544"/>
                </a:moveTo>
                <a:cubicBezTo>
                  <a:pt x="3891077" y="843544"/>
                  <a:pt x="3892698" y="845165"/>
                  <a:pt x="3892698" y="847163"/>
                </a:cubicBezTo>
                <a:cubicBezTo>
                  <a:pt x="3892698" y="849163"/>
                  <a:pt x="3891077" y="850784"/>
                  <a:pt x="3889078" y="850784"/>
                </a:cubicBezTo>
                <a:cubicBezTo>
                  <a:pt x="3887079" y="850784"/>
                  <a:pt x="3885458" y="849163"/>
                  <a:pt x="3885458" y="847163"/>
                </a:cubicBezTo>
                <a:cubicBezTo>
                  <a:pt x="3885458" y="845165"/>
                  <a:pt x="3887079" y="843544"/>
                  <a:pt x="3889078" y="843544"/>
                </a:cubicBezTo>
                <a:close/>
                <a:moveTo>
                  <a:pt x="2430853" y="843544"/>
                </a:moveTo>
                <a:cubicBezTo>
                  <a:pt x="2432852" y="843544"/>
                  <a:pt x="2434473" y="845166"/>
                  <a:pt x="2434473" y="847163"/>
                </a:cubicBezTo>
                <a:cubicBezTo>
                  <a:pt x="2434473" y="849164"/>
                  <a:pt x="2432852" y="850785"/>
                  <a:pt x="2430853" y="850785"/>
                </a:cubicBezTo>
                <a:cubicBezTo>
                  <a:pt x="2428854" y="850785"/>
                  <a:pt x="2427233" y="849164"/>
                  <a:pt x="2427233" y="847163"/>
                </a:cubicBezTo>
                <a:cubicBezTo>
                  <a:pt x="2427233" y="845166"/>
                  <a:pt x="2428854" y="843544"/>
                  <a:pt x="2430853" y="843544"/>
                </a:cubicBezTo>
                <a:close/>
                <a:moveTo>
                  <a:pt x="1345100" y="837849"/>
                </a:moveTo>
                <a:cubicBezTo>
                  <a:pt x="1357086" y="837849"/>
                  <a:pt x="1366803" y="847565"/>
                  <a:pt x="1366803" y="859549"/>
                </a:cubicBezTo>
                <a:cubicBezTo>
                  <a:pt x="1366803" y="871535"/>
                  <a:pt x="1357086" y="881252"/>
                  <a:pt x="1345100" y="881252"/>
                </a:cubicBezTo>
                <a:cubicBezTo>
                  <a:pt x="1333114" y="881252"/>
                  <a:pt x="1323398" y="871535"/>
                  <a:pt x="1323398" y="859549"/>
                </a:cubicBezTo>
                <a:cubicBezTo>
                  <a:pt x="1323398" y="847565"/>
                  <a:pt x="1333114" y="837849"/>
                  <a:pt x="1345100" y="837849"/>
                </a:cubicBezTo>
                <a:close/>
                <a:moveTo>
                  <a:pt x="4974831" y="837846"/>
                </a:moveTo>
                <a:cubicBezTo>
                  <a:pt x="4986817" y="837846"/>
                  <a:pt x="4996533" y="847562"/>
                  <a:pt x="4996533" y="859547"/>
                </a:cubicBezTo>
                <a:cubicBezTo>
                  <a:pt x="4996533" y="871533"/>
                  <a:pt x="4986817" y="881250"/>
                  <a:pt x="4974831" y="881250"/>
                </a:cubicBezTo>
                <a:cubicBezTo>
                  <a:pt x="4962845" y="881250"/>
                  <a:pt x="4953128" y="871533"/>
                  <a:pt x="4953128" y="859547"/>
                </a:cubicBezTo>
                <a:cubicBezTo>
                  <a:pt x="4953128" y="847562"/>
                  <a:pt x="4962845" y="837846"/>
                  <a:pt x="4974831" y="837846"/>
                </a:cubicBezTo>
                <a:close/>
                <a:moveTo>
                  <a:pt x="1705516" y="836723"/>
                </a:moveTo>
                <a:cubicBezTo>
                  <a:pt x="1713921" y="836723"/>
                  <a:pt x="1720735" y="843538"/>
                  <a:pt x="1720735" y="851942"/>
                </a:cubicBezTo>
                <a:cubicBezTo>
                  <a:pt x="1720735" y="860347"/>
                  <a:pt x="1713921" y="867161"/>
                  <a:pt x="1705516" y="867161"/>
                </a:cubicBezTo>
                <a:cubicBezTo>
                  <a:pt x="1697110" y="867161"/>
                  <a:pt x="1690296" y="860347"/>
                  <a:pt x="1690296" y="851942"/>
                </a:cubicBezTo>
                <a:cubicBezTo>
                  <a:pt x="1690296" y="843538"/>
                  <a:pt x="1697110" y="836723"/>
                  <a:pt x="1705516" y="836723"/>
                </a:cubicBezTo>
                <a:close/>
                <a:moveTo>
                  <a:pt x="4614416" y="836722"/>
                </a:moveTo>
                <a:cubicBezTo>
                  <a:pt x="4622821" y="836722"/>
                  <a:pt x="4629635" y="843535"/>
                  <a:pt x="4629635" y="851940"/>
                </a:cubicBezTo>
                <a:cubicBezTo>
                  <a:pt x="4629635" y="860347"/>
                  <a:pt x="4622821" y="867161"/>
                  <a:pt x="4614416" y="867161"/>
                </a:cubicBezTo>
                <a:cubicBezTo>
                  <a:pt x="4606010" y="867161"/>
                  <a:pt x="4599196" y="860347"/>
                  <a:pt x="4599196" y="851940"/>
                </a:cubicBezTo>
                <a:cubicBezTo>
                  <a:pt x="4599196" y="843535"/>
                  <a:pt x="4606010" y="836722"/>
                  <a:pt x="4614416" y="836722"/>
                </a:cubicBezTo>
                <a:close/>
                <a:moveTo>
                  <a:pt x="2181218" y="823460"/>
                </a:moveTo>
                <a:cubicBezTo>
                  <a:pt x="2185526" y="823460"/>
                  <a:pt x="2189019" y="826953"/>
                  <a:pt x="2189019" y="831259"/>
                </a:cubicBezTo>
                <a:cubicBezTo>
                  <a:pt x="2189019" y="835570"/>
                  <a:pt x="2185527" y="839061"/>
                  <a:pt x="2181218" y="839061"/>
                </a:cubicBezTo>
                <a:cubicBezTo>
                  <a:pt x="2176910" y="839061"/>
                  <a:pt x="2173418" y="835570"/>
                  <a:pt x="2173418" y="831259"/>
                </a:cubicBezTo>
                <a:cubicBezTo>
                  <a:pt x="2173418" y="826953"/>
                  <a:pt x="2176910" y="823460"/>
                  <a:pt x="2181218" y="823460"/>
                </a:cubicBezTo>
                <a:close/>
                <a:moveTo>
                  <a:pt x="4138712" y="823459"/>
                </a:moveTo>
                <a:cubicBezTo>
                  <a:pt x="4143021" y="823459"/>
                  <a:pt x="4146513" y="826952"/>
                  <a:pt x="4146513" y="831258"/>
                </a:cubicBezTo>
                <a:cubicBezTo>
                  <a:pt x="4146513" y="835567"/>
                  <a:pt x="4143020" y="839061"/>
                  <a:pt x="4138712" y="839061"/>
                </a:cubicBezTo>
                <a:cubicBezTo>
                  <a:pt x="4134404" y="839061"/>
                  <a:pt x="4130912" y="835567"/>
                  <a:pt x="4130912" y="831258"/>
                </a:cubicBezTo>
                <a:cubicBezTo>
                  <a:pt x="4130912" y="826952"/>
                  <a:pt x="4134405" y="823459"/>
                  <a:pt x="4138712" y="823459"/>
                </a:cubicBezTo>
                <a:close/>
                <a:moveTo>
                  <a:pt x="4380666" y="822035"/>
                </a:moveTo>
                <a:cubicBezTo>
                  <a:pt x="4387130" y="822035"/>
                  <a:pt x="4392371" y="827275"/>
                  <a:pt x="4392371" y="833739"/>
                </a:cubicBezTo>
                <a:cubicBezTo>
                  <a:pt x="4392371" y="840200"/>
                  <a:pt x="4387130" y="845444"/>
                  <a:pt x="4380666" y="845444"/>
                </a:cubicBezTo>
                <a:cubicBezTo>
                  <a:pt x="4374201" y="845444"/>
                  <a:pt x="4368961" y="840200"/>
                  <a:pt x="4368961" y="833739"/>
                </a:cubicBezTo>
                <a:cubicBezTo>
                  <a:pt x="4368961" y="827275"/>
                  <a:pt x="4374201" y="822035"/>
                  <a:pt x="4380666" y="822035"/>
                </a:cubicBezTo>
                <a:close/>
                <a:moveTo>
                  <a:pt x="1939266" y="822035"/>
                </a:moveTo>
                <a:cubicBezTo>
                  <a:pt x="1945730" y="822035"/>
                  <a:pt x="1950970" y="827276"/>
                  <a:pt x="1950970" y="833739"/>
                </a:cubicBezTo>
                <a:cubicBezTo>
                  <a:pt x="1950970" y="840203"/>
                  <a:pt x="1945730" y="845444"/>
                  <a:pt x="1939266" y="845444"/>
                </a:cubicBezTo>
                <a:cubicBezTo>
                  <a:pt x="1932801" y="845444"/>
                  <a:pt x="1927561" y="840203"/>
                  <a:pt x="1927561" y="833739"/>
                </a:cubicBezTo>
                <a:cubicBezTo>
                  <a:pt x="1927561" y="827276"/>
                  <a:pt x="1932801" y="822035"/>
                  <a:pt x="1939266" y="822035"/>
                </a:cubicBezTo>
                <a:close/>
                <a:moveTo>
                  <a:pt x="3787516" y="814388"/>
                </a:moveTo>
                <a:cubicBezTo>
                  <a:pt x="3789269" y="814388"/>
                  <a:pt x="3790691" y="815809"/>
                  <a:pt x="3790691" y="817563"/>
                </a:cubicBezTo>
                <a:cubicBezTo>
                  <a:pt x="3790691" y="819315"/>
                  <a:pt x="3789269" y="820739"/>
                  <a:pt x="3787516" y="820739"/>
                </a:cubicBezTo>
                <a:cubicBezTo>
                  <a:pt x="3785762" y="820739"/>
                  <a:pt x="3784341" y="819315"/>
                  <a:pt x="3784341" y="817563"/>
                </a:cubicBezTo>
                <a:cubicBezTo>
                  <a:pt x="3784341" y="815809"/>
                  <a:pt x="3785762" y="814388"/>
                  <a:pt x="3787516" y="814388"/>
                </a:cubicBezTo>
                <a:close/>
                <a:moveTo>
                  <a:pt x="2532415" y="813944"/>
                </a:moveTo>
                <a:cubicBezTo>
                  <a:pt x="2534414" y="813944"/>
                  <a:pt x="2536035" y="815566"/>
                  <a:pt x="2536035" y="817563"/>
                </a:cubicBezTo>
                <a:cubicBezTo>
                  <a:pt x="2536035" y="819564"/>
                  <a:pt x="2534414" y="821185"/>
                  <a:pt x="2532415" y="821185"/>
                </a:cubicBezTo>
                <a:cubicBezTo>
                  <a:pt x="2530416" y="821185"/>
                  <a:pt x="2528795" y="819564"/>
                  <a:pt x="2528795" y="817563"/>
                </a:cubicBezTo>
                <a:cubicBezTo>
                  <a:pt x="2528795" y="815566"/>
                  <a:pt x="2530416" y="813944"/>
                  <a:pt x="2532415" y="813944"/>
                </a:cubicBezTo>
                <a:close/>
                <a:moveTo>
                  <a:pt x="5108150" y="812884"/>
                </a:moveTo>
                <a:cubicBezTo>
                  <a:pt x="5121897" y="812884"/>
                  <a:pt x="5133042" y="824028"/>
                  <a:pt x="5133042" y="837776"/>
                </a:cubicBezTo>
                <a:cubicBezTo>
                  <a:pt x="5133042" y="851523"/>
                  <a:pt x="5121897" y="862669"/>
                  <a:pt x="5108150" y="862669"/>
                </a:cubicBezTo>
                <a:cubicBezTo>
                  <a:pt x="5094402" y="862669"/>
                  <a:pt x="5083258" y="851523"/>
                  <a:pt x="5083258" y="837776"/>
                </a:cubicBezTo>
                <a:cubicBezTo>
                  <a:pt x="5083258" y="824028"/>
                  <a:pt x="5094402" y="812884"/>
                  <a:pt x="5108150" y="812884"/>
                </a:cubicBezTo>
                <a:close/>
                <a:moveTo>
                  <a:pt x="1211781" y="812575"/>
                </a:moveTo>
                <a:cubicBezTo>
                  <a:pt x="1225702" y="812575"/>
                  <a:pt x="1236986" y="823860"/>
                  <a:pt x="1236986" y="837780"/>
                </a:cubicBezTo>
                <a:cubicBezTo>
                  <a:pt x="1236986" y="851700"/>
                  <a:pt x="1225702" y="862985"/>
                  <a:pt x="1211781" y="862985"/>
                </a:cubicBezTo>
                <a:cubicBezTo>
                  <a:pt x="1197861" y="862985"/>
                  <a:pt x="1186576" y="851700"/>
                  <a:pt x="1186576" y="837780"/>
                </a:cubicBezTo>
                <a:cubicBezTo>
                  <a:pt x="1186576" y="823860"/>
                  <a:pt x="1197861" y="812575"/>
                  <a:pt x="1211781" y="812575"/>
                </a:cubicBezTo>
                <a:close/>
                <a:moveTo>
                  <a:pt x="1566456" y="803890"/>
                </a:moveTo>
                <a:cubicBezTo>
                  <a:pt x="1576633" y="803890"/>
                  <a:pt x="1584884" y="812144"/>
                  <a:pt x="1584884" y="822321"/>
                </a:cubicBezTo>
                <a:cubicBezTo>
                  <a:pt x="1584884" y="832497"/>
                  <a:pt x="1576633" y="840747"/>
                  <a:pt x="1566456" y="840747"/>
                </a:cubicBezTo>
                <a:cubicBezTo>
                  <a:pt x="1556279" y="840747"/>
                  <a:pt x="1548029" y="832497"/>
                  <a:pt x="1548029" y="822321"/>
                </a:cubicBezTo>
                <a:cubicBezTo>
                  <a:pt x="1548029" y="812144"/>
                  <a:pt x="1556279" y="803890"/>
                  <a:pt x="1566456" y="803890"/>
                </a:cubicBezTo>
                <a:close/>
                <a:moveTo>
                  <a:pt x="4753474" y="803889"/>
                </a:moveTo>
                <a:cubicBezTo>
                  <a:pt x="4763651" y="803889"/>
                  <a:pt x="4771901" y="812139"/>
                  <a:pt x="4771901" y="822316"/>
                </a:cubicBezTo>
                <a:cubicBezTo>
                  <a:pt x="4771901" y="832493"/>
                  <a:pt x="4763651" y="840744"/>
                  <a:pt x="4753474" y="840744"/>
                </a:cubicBezTo>
                <a:cubicBezTo>
                  <a:pt x="4743297" y="840744"/>
                  <a:pt x="4735047" y="832493"/>
                  <a:pt x="4735047" y="822316"/>
                </a:cubicBezTo>
                <a:cubicBezTo>
                  <a:pt x="4735047" y="812139"/>
                  <a:pt x="4743297" y="803889"/>
                  <a:pt x="4753474" y="803889"/>
                </a:cubicBezTo>
                <a:close/>
                <a:moveTo>
                  <a:pt x="1080111" y="789154"/>
                </a:moveTo>
                <a:cubicBezTo>
                  <a:pt x="1096038" y="789154"/>
                  <a:pt x="1108951" y="802065"/>
                  <a:pt x="1108951" y="817992"/>
                </a:cubicBezTo>
                <a:cubicBezTo>
                  <a:pt x="1108951" y="833918"/>
                  <a:pt x="1096038" y="846830"/>
                  <a:pt x="1080111" y="846830"/>
                </a:cubicBezTo>
                <a:cubicBezTo>
                  <a:pt x="1064184" y="846830"/>
                  <a:pt x="1051274" y="833918"/>
                  <a:pt x="1051274" y="817992"/>
                </a:cubicBezTo>
                <a:cubicBezTo>
                  <a:pt x="1051274" y="802065"/>
                  <a:pt x="1064184" y="789154"/>
                  <a:pt x="1080111" y="789154"/>
                </a:cubicBezTo>
                <a:close/>
                <a:moveTo>
                  <a:pt x="5239819" y="789149"/>
                </a:moveTo>
                <a:cubicBezTo>
                  <a:pt x="5255746" y="789149"/>
                  <a:pt x="5268657" y="802060"/>
                  <a:pt x="5268657" y="817987"/>
                </a:cubicBezTo>
                <a:cubicBezTo>
                  <a:pt x="5268657" y="833914"/>
                  <a:pt x="5255746" y="846825"/>
                  <a:pt x="5239819" y="846825"/>
                </a:cubicBezTo>
                <a:cubicBezTo>
                  <a:pt x="5223892" y="846825"/>
                  <a:pt x="5210981" y="833914"/>
                  <a:pt x="5210981" y="817987"/>
                </a:cubicBezTo>
                <a:cubicBezTo>
                  <a:pt x="5210981" y="802060"/>
                  <a:pt x="5223892" y="789149"/>
                  <a:pt x="5239819" y="789149"/>
                </a:cubicBezTo>
                <a:close/>
                <a:moveTo>
                  <a:pt x="2635171" y="788715"/>
                </a:moveTo>
                <a:cubicBezTo>
                  <a:pt x="2637218" y="788715"/>
                  <a:pt x="2638877" y="790372"/>
                  <a:pt x="2638877" y="792419"/>
                </a:cubicBezTo>
                <a:cubicBezTo>
                  <a:pt x="2638877" y="794465"/>
                  <a:pt x="2637218" y="796124"/>
                  <a:pt x="2635171" y="796124"/>
                </a:cubicBezTo>
                <a:cubicBezTo>
                  <a:pt x="2633125" y="796124"/>
                  <a:pt x="2631466" y="794465"/>
                  <a:pt x="2631466" y="792419"/>
                </a:cubicBezTo>
                <a:cubicBezTo>
                  <a:pt x="2631466" y="790372"/>
                  <a:pt x="2633125" y="788715"/>
                  <a:pt x="2635171" y="788715"/>
                </a:cubicBezTo>
                <a:close/>
                <a:moveTo>
                  <a:pt x="3684760" y="788713"/>
                </a:moveTo>
                <a:cubicBezTo>
                  <a:pt x="3686807" y="788713"/>
                  <a:pt x="3688466" y="790372"/>
                  <a:pt x="3688466" y="792419"/>
                </a:cubicBezTo>
                <a:cubicBezTo>
                  <a:pt x="3688466" y="794465"/>
                  <a:pt x="3686807" y="796124"/>
                  <a:pt x="3684760" y="796124"/>
                </a:cubicBezTo>
                <a:cubicBezTo>
                  <a:pt x="3682714" y="796124"/>
                  <a:pt x="3681055" y="794465"/>
                  <a:pt x="3681055" y="792419"/>
                </a:cubicBezTo>
                <a:cubicBezTo>
                  <a:pt x="3681055" y="790372"/>
                  <a:pt x="3682714" y="788713"/>
                  <a:pt x="3684760" y="788713"/>
                </a:cubicBezTo>
                <a:close/>
                <a:moveTo>
                  <a:pt x="2279578" y="784715"/>
                </a:moveTo>
                <a:cubicBezTo>
                  <a:pt x="2283778" y="784715"/>
                  <a:pt x="2287183" y="788119"/>
                  <a:pt x="2287183" y="792315"/>
                </a:cubicBezTo>
                <a:cubicBezTo>
                  <a:pt x="2287183" y="796516"/>
                  <a:pt x="2283778" y="799919"/>
                  <a:pt x="2279578" y="799919"/>
                </a:cubicBezTo>
                <a:cubicBezTo>
                  <a:pt x="2275379" y="799919"/>
                  <a:pt x="2271974" y="796516"/>
                  <a:pt x="2271974" y="792315"/>
                </a:cubicBezTo>
                <a:cubicBezTo>
                  <a:pt x="2271974" y="788119"/>
                  <a:pt x="2275379" y="784715"/>
                  <a:pt x="2279578" y="784715"/>
                </a:cubicBezTo>
                <a:close/>
                <a:moveTo>
                  <a:pt x="4040353" y="784712"/>
                </a:moveTo>
                <a:cubicBezTo>
                  <a:pt x="4044553" y="784712"/>
                  <a:pt x="4047958" y="788119"/>
                  <a:pt x="4047958" y="792315"/>
                </a:cubicBezTo>
                <a:cubicBezTo>
                  <a:pt x="4047958" y="796515"/>
                  <a:pt x="4044553" y="799919"/>
                  <a:pt x="4040353" y="799919"/>
                </a:cubicBezTo>
                <a:cubicBezTo>
                  <a:pt x="4036154" y="799919"/>
                  <a:pt x="4032749" y="796515"/>
                  <a:pt x="4032749" y="792315"/>
                </a:cubicBezTo>
                <a:cubicBezTo>
                  <a:pt x="4032749" y="788119"/>
                  <a:pt x="4036154" y="784712"/>
                  <a:pt x="4040353" y="784712"/>
                </a:cubicBezTo>
                <a:close/>
                <a:moveTo>
                  <a:pt x="4523842" y="782064"/>
                </a:moveTo>
                <a:cubicBezTo>
                  <a:pt x="4532247" y="782064"/>
                  <a:pt x="4539061" y="788876"/>
                  <a:pt x="4539061" y="797282"/>
                </a:cubicBezTo>
                <a:cubicBezTo>
                  <a:pt x="4539061" y="805688"/>
                  <a:pt x="4532247" y="812499"/>
                  <a:pt x="4523842" y="812499"/>
                </a:cubicBezTo>
                <a:cubicBezTo>
                  <a:pt x="4515436" y="812499"/>
                  <a:pt x="4508622" y="805688"/>
                  <a:pt x="4508622" y="797282"/>
                </a:cubicBezTo>
                <a:cubicBezTo>
                  <a:pt x="4508622" y="788876"/>
                  <a:pt x="4515436" y="782064"/>
                  <a:pt x="4523842" y="782064"/>
                </a:cubicBezTo>
                <a:close/>
                <a:moveTo>
                  <a:pt x="1796089" y="782064"/>
                </a:moveTo>
                <a:cubicBezTo>
                  <a:pt x="1804494" y="782064"/>
                  <a:pt x="1811308" y="788878"/>
                  <a:pt x="1811308" y="797285"/>
                </a:cubicBezTo>
                <a:cubicBezTo>
                  <a:pt x="1811308" y="805688"/>
                  <a:pt x="1804494" y="812502"/>
                  <a:pt x="1796089" y="812502"/>
                </a:cubicBezTo>
                <a:cubicBezTo>
                  <a:pt x="1787683" y="812502"/>
                  <a:pt x="1780869" y="805688"/>
                  <a:pt x="1780869" y="797285"/>
                </a:cubicBezTo>
                <a:cubicBezTo>
                  <a:pt x="1780869" y="788878"/>
                  <a:pt x="1787683" y="782064"/>
                  <a:pt x="1796089" y="782064"/>
                </a:cubicBezTo>
                <a:close/>
                <a:moveTo>
                  <a:pt x="2033908" y="774757"/>
                </a:moveTo>
                <a:cubicBezTo>
                  <a:pt x="2040372" y="774757"/>
                  <a:pt x="2045612" y="780010"/>
                  <a:pt x="2045612" y="786476"/>
                </a:cubicBezTo>
                <a:cubicBezTo>
                  <a:pt x="2045612" y="792940"/>
                  <a:pt x="2040372" y="798181"/>
                  <a:pt x="2033908" y="798181"/>
                </a:cubicBezTo>
                <a:cubicBezTo>
                  <a:pt x="2027443" y="798181"/>
                  <a:pt x="2022203" y="792940"/>
                  <a:pt x="2022203" y="786476"/>
                </a:cubicBezTo>
                <a:cubicBezTo>
                  <a:pt x="2022203" y="780010"/>
                  <a:pt x="2027443" y="774757"/>
                  <a:pt x="2033908" y="774757"/>
                </a:cubicBezTo>
                <a:close/>
                <a:moveTo>
                  <a:pt x="4286023" y="774755"/>
                </a:moveTo>
                <a:cubicBezTo>
                  <a:pt x="4292487" y="774755"/>
                  <a:pt x="4297728" y="780007"/>
                  <a:pt x="4297728" y="786473"/>
                </a:cubicBezTo>
                <a:cubicBezTo>
                  <a:pt x="4297728" y="792938"/>
                  <a:pt x="4292487" y="798179"/>
                  <a:pt x="4286023" y="798179"/>
                </a:cubicBezTo>
                <a:cubicBezTo>
                  <a:pt x="4279558" y="798179"/>
                  <a:pt x="4274318" y="792938"/>
                  <a:pt x="4274318" y="786473"/>
                </a:cubicBezTo>
                <a:cubicBezTo>
                  <a:pt x="4274318" y="780007"/>
                  <a:pt x="4279558" y="774755"/>
                  <a:pt x="4286023" y="774755"/>
                </a:cubicBezTo>
                <a:close/>
                <a:moveTo>
                  <a:pt x="4890611" y="773811"/>
                </a:moveTo>
                <a:cubicBezTo>
                  <a:pt x="4902597" y="773811"/>
                  <a:pt x="4912313" y="783541"/>
                  <a:pt x="4912313" y="795525"/>
                </a:cubicBezTo>
                <a:cubicBezTo>
                  <a:pt x="4912313" y="807512"/>
                  <a:pt x="4902597" y="817228"/>
                  <a:pt x="4890611" y="817228"/>
                </a:cubicBezTo>
                <a:cubicBezTo>
                  <a:pt x="4878625" y="817228"/>
                  <a:pt x="4868909" y="807512"/>
                  <a:pt x="4868909" y="795525"/>
                </a:cubicBezTo>
                <a:cubicBezTo>
                  <a:pt x="4868909" y="783539"/>
                  <a:pt x="4878625" y="773811"/>
                  <a:pt x="4890611" y="773811"/>
                </a:cubicBezTo>
                <a:close/>
                <a:moveTo>
                  <a:pt x="1429320" y="773494"/>
                </a:moveTo>
                <a:cubicBezTo>
                  <a:pt x="1441483" y="773494"/>
                  <a:pt x="1451343" y="783366"/>
                  <a:pt x="1451343" y="795530"/>
                </a:cubicBezTo>
                <a:cubicBezTo>
                  <a:pt x="1451343" y="807693"/>
                  <a:pt x="1441483" y="817552"/>
                  <a:pt x="1429320" y="817552"/>
                </a:cubicBezTo>
                <a:cubicBezTo>
                  <a:pt x="1417157" y="817552"/>
                  <a:pt x="1407297" y="807693"/>
                  <a:pt x="1407297" y="795530"/>
                </a:cubicBezTo>
                <a:cubicBezTo>
                  <a:pt x="1407297" y="783366"/>
                  <a:pt x="1417157" y="773494"/>
                  <a:pt x="1429320" y="773494"/>
                </a:cubicBezTo>
                <a:close/>
                <a:moveTo>
                  <a:pt x="3581005" y="768146"/>
                </a:moveTo>
                <a:cubicBezTo>
                  <a:pt x="3583004" y="768146"/>
                  <a:pt x="3584625" y="769766"/>
                  <a:pt x="3584625" y="771766"/>
                </a:cubicBezTo>
                <a:cubicBezTo>
                  <a:pt x="3584625" y="773764"/>
                  <a:pt x="3583004" y="775386"/>
                  <a:pt x="3581005" y="775386"/>
                </a:cubicBezTo>
                <a:cubicBezTo>
                  <a:pt x="3579005" y="775386"/>
                  <a:pt x="3577385" y="773764"/>
                  <a:pt x="3577385" y="771766"/>
                </a:cubicBezTo>
                <a:cubicBezTo>
                  <a:pt x="3577385" y="769766"/>
                  <a:pt x="3579005" y="768146"/>
                  <a:pt x="3581005" y="768146"/>
                </a:cubicBezTo>
                <a:close/>
                <a:moveTo>
                  <a:pt x="2738926" y="768060"/>
                </a:moveTo>
                <a:cubicBezTo>
                  <a:pt x="2740973" y="768060"/>
                  <a:pt x="2742632" y="769719"/>
                  <a:pt x="2742632" y="771766"/>
                </a:cubicBezTo>
                <a:cubicBezTo>
                  <a:pt x="2742632" y="773812"/>
                  <a:pt x="2740973" y="775472"/>
                  <a:pt x="2738926" y="775472"/>
                </a:cubicBezTo>
                <a:cubicBezTo>
                  <a:pt x="2736880" y="775472"/>
                  <a:pt x="2735221" y="773812"/>
                  <a:pt x="2735221" y="771766"/>
                </a:cubicBezTo>
                <a:cubicBezTo>
                  <a:pt x="2735221" y="769719"/>
                  <a:pt x="2736880" y="768060"/>
                  <a:pt x="2738926" y="768060"/>
                </a:cubicBezTo>
                <a:close/>
                <a:moveTo>
                  <a:pt x="3476448" y="751968"/>
                </a:moveTo>
                <a:cubicBezTo>
                  <a:pt x="3478495" y="751968"/>
                  <a:pt x="3480153" y="753625"/>
                  <a:pt x="3480153" y="755671"/>
                </a:cubicBezTo>
                <a:cubicBezTo>
                  <a:pt x="3480153" y="757718"/>
                  <a:pt x="3478495" y="759377"/>
                  <a:pt x="3476448" y="759377"/>
                </a:cubicBezTo>
                <a:cubicBezTo>
                  <a:pt x="3474402" y="759377"/>
                  <a:pt x="3472743" y="757718"/>
                  <a:pt x="3472743" y="755671"/>
                </a:cubicBezTo>
                <a:cubicBezTo>
                  <a:pt x="3472743" y="753625"/>
                  <a:pt x="3474402" y="751968"/>
                  <a:pt x="3476448" y="751968"/>
                </a:cubicBezTo>
                <a:close/>
                <a:moveTo>
                  <a:pt x="2843482" y="751968"/>
                </a:moveTo>
                <a:cubicBezTo>
                  <a:pt x="2845529" y="751968"/>
                  <a:pt x="2847188" y="753626"/>
                  <a:pt x="2847188" y="755672"/>
                </a:cubicBezTo>
                <a:cubicBezTo>
                  <a:pt x="2847188" y="757719"/>
                  <a:pt x="2845529" y="759377"/>
                  <a:pt x="2843482" y="759377"/>
                </a:cubicBezTo>
                <a:cubicBezTo>
                  <a:pt x="2841436" y="759377"/>
                  <a:pt x="2839777" y="757719"/>
                  <a:pt x="2839777" y="755672"/>
                </a:cubicBezTo>
                <a:cubicBezTo>
                  <a:pt x="2839777" y="753626"/>
                  <a:pt x="2841436" y="751968"/>
                  <a:pt x="2843482" y="751968"/>
                </a:cubicBezTo>
                <a:close/>
                <a:moveTo>
                  <a:pt x="2379482" y="749908"/>
                </a:moveTo>
                <a:cubicBezTo>
                  <a:pt x="2383682" y="749908"/>
                  <a:pt x="2387087" y="753313"/>
                  <a:pt x="2387087" y="757512"/>
                </a:cubicBezTo>
                <a:cubicBezTo>
                  <a:pt x="2387087" y="761713"/>
                  <a:pt x="2383682" y="765117"/>
                  <a:pt x="2379482" y="765117"/>
                </a:cubicBezTo>
                <a:cubicBezTo>
                  <a:pt x="2375283" y="765117"/>
                  <a:pt x="2371878" y="761713"/>
                  <a:pt x="2371878" y="757512"/>
                </a:cubicBezTo>
                <a:cubicBezTo>
                  <a:pt x="2371878" y="753313"/>
                  <a:pt x="2375283" y="749908"/>
                  <a:pt x="2379482" y="749908"/>
                </a:cubicBezTo>
                <a:close/>
                <a:moveTo>
                  <a:pt x="3940449" y="749907"/>
                </a:moveTo>
                <a:cubicBezTo>
                  <a:pt x="3944649" y="749907"/>
                  <a:pt x="3948054" y="753313"/>
                  <a:pt x="3948054" y="757511"/>
                </a:cubicBezTo>
                <a:cubicBezTo>
                  <a:pt x="3948054" y="761713"/>
                  <a:pt x="3944649" y="765115"/>
                  <a:pt x="3940449" y="765115"/>
                </a:cubicBezTo>
                <a:cubicBezTo>
                  <a:pt x="3936250" y="765115"/>
                  <a:pt x="3932845" y="761713"/>
                  <a:pt x="3932845" y="757511"/>
                </a:cubicBezTo>
                <a:cubicBezTo>
                  <a:pt x="3932845" y="753313"/>
                  <a:pt x="3936250" y="749907"/>
                  <a:pt x="3940449" y="749907"/>
                </a:cubicBezTo>
                <a:close/>
                <a:moveTo>
                  <a:pt x="1293996" y="746365"/>
                </a:moveTo>
                <a:cubicBezTo>
                  <a:pt x="1307710" y="746365"/>
                  <a:pt x="1318827" y="757482"/>
                  <a:pt x="1318827" y="771196"/>
                </a:cubicBezTo>
                <a:cubicBezTo>
                  <a:pt x="1318827" y="784918"/>
                  <a:pt x="1307710" y="796035"/>
                  <a:pt x="1293996" y="796035"/>
                </a:cubicBezTo>
                <a:cubicBezTo>
                  <a:pt x="1280282" y="796035"/>
                  <a:pt x="1269165" y="784918"/>
                  <a:pt x="1269165" y="771196"/>
                </a:cubicBezTo>
                <a:cubicBezTo>
                  <a:pt x="1269165" y="757482"/>
                  <a:pt x="1280282" y="746365"/>
                  <a:pt x="1293996" y="746365"/>
                </a:cubicBezTo>
                <a:close/>
                <a:moveTo>
                  <a:pt x="5025935" y="746362"/>
                </a:moveTo>
                <a:cubicBezTo>
                  <a:pt x="5039649" y="746362"/>
                  <a:pt x="5050766" y="757479"/>
                  <a:pt x="5050766" y="771193"/>
                </a:cubicBezTo>
                <a:cubicBezTo>
                  <a:pt x="5050766" y="784914"/>
                  <a:pt x="5039649" y="796031"/>
                  <a:pt x="5025935" y="796031"/>
                </a:cubicBezTo>
                <a:cubicBezTo>
                  <a:pt x="5012221" y="796031"/>
                  <a:pt x="5001104" y="784914"/>
                  <a:pt x="5001104" y="771193"/>
                </a:cubicBezTo>
                <a:cubicBezTo>
                  <a:pt x="5001104" y="757479"/>
                  <a:pt x="5012221" y="746362"/>
                  <a:pt x="5025935" y="746362"/>
                </a:cubicBezTo>
                <a:close/>
                <a:moveTo>
                  <a:pt x="1654963" y="745930"/>
                </a:moveTo>
                <a:cubicBezTo>
                  <a:pt x="1665140" y="745930"/>
                  <a:pt x="1673391" y="754180"/>
                  <a:pt x="1673391" y="764357"/>
                </a:cubicBezTo>
                <a:cubicBezTo>
                  <a:pt x="1673391" y="774534"/>
                  <a:pt x="1665140" y="782798"/>
                  <a:pt x="1654963" y="782798"/>
                </a:cubicBezTo>
                <a:cubicBezTo>
                  <a:pt x="1644786" y="782798"/>
                  <a:pt x="1636536" y="774534"/>
                  <a:pt x="1636536" y="764357"/>
                </a:cubicBezTo>
                <a:cubicBezTo>
                  <a:pt x="1636536" y="754180"/>
                  <a:pt x="1644786" y="745930"/>
                  <a:pt x="1654963" y="745930"/>
                </a:cubicBezTo>
                <a:close/>
                <a:moveTo>
                  <a:pt x="4664967" y="745928"/>
                </a:moveTo>
                <a:cubicBezTo>
                  <a:pt x="4675144" y="745928"/>
                  <a:pt x="4683395" y="754178"/>
                  <a:pt x="4683395" y="764355"/>
                </a:cubicBezTo>
                <a:cubicBezTo>
                  <a:pt x="4683395" y="774531"/>
                  <a:pt x="4675145" y="782795"/>
                  <a:pt x="4664967" y="782795"/>
                </a:cubicBezTo>
                <a:cubicBezTo>
                  <a:pt x="4654790" y="782795"/>
                  <a:pt x="4646540" y="774531"/>
                  <a:pt x="4646540" y="764355"/>
                </a:cubicBezTo>
                <a:cubicBezTo>
                  <a:pt x="4646540" y="754178"/>
                  <a:pt x="4654790" y="745928"/>
                  <a:pt x="4664967" y="745928"/>
                </a:cubicBezTo>
                <a:close/>
                <a:moveTo>
                  <a:pt x="2948641" y="740450"/>
                </a:moveTo>
                <a:cubicBezTo>
                  <a:pt x="2950688" y="740450"/>
                  <a:pt x="2952347" y="742110"/>
                  <a:pt x="2952347" y="744155"/>
                </a:cubicBezTo>
                <a:cubicBezTo>
                  <a:pt x="2952347" y="746202"/>
                  <a:pt x="2950688" y="747861"/>
                  <a:pt x="2948641" y="747861"/>
                </a:cubicBezTo>
                <a:cubicBezTo>
                  <a:pt x="2946595" y="747861"/>
                  <a:pt x="2944936" y="746202"/>
                  <a:pt x="2944936" y="744155"/>
                </a:cubicBezTo>
                <a:cubicBezTo>
                  <a:pt x="2944936" y="742110"/>
                  <a:pt x="2946595" y="740450"/>
                  <a:pt x="2948641" y="740450"/>
                </a:cubicBezTo>
                <a:close/>
                <a:moveTo>
                  <a:pt x="3371289" y="740450"/>
                </a:moveTo>
                <a:cubicBezTo>
                  <a:pt x="3373336" y="740450"/>
                  <a:pt x="3374995" y="742110"/>
                  <a:pt x="3374995" y="744155"/>
                </a:cubicBezTo>
                <a:cubicBezTo>
                  <a:pt x="3374995" y="746202"/>
                  <a:pt x="3373336" y="747861"/>
                  <a:pt x="3371289" y="747861"/>
                </a:cubicBezTo>
                <a:cubicBezTo>
                  <a:pt x="3369243" y="747861"/>
                  <a:pt x="3367584" y="746202"/>
                  <a:pt x="3367584" y="744155"/>
                </a:cubicBezTo>
                <a:cubicBezTo>
                  <a:pt x="3367584" y="742110"/>
                  <a:pt x="3369243" y="740450"/>
                  <a:pt x="3371289" y="740450"/>
                </a:cubicBezTo>
                <a:close/>
                <a:moveTo>
                  <a:pt x="3265728" y="733532"/>
                </a:moveTo>
                <a:cubicBezTo>
                  <a:pt x="3267775" y="733532"/>
                  <a:pt x="3269434" y="735189"/>
                  <a:pt x="3269434" y="737235"/>
                </a:cubicBezTo>
                <a:cubicBezTo>
                  <a:pt x="3269434" y="739283"/>
                  <a:pt x="3267775" y="740941"/>
                  <a:pt x="3265728" y="740941"/>
                </a:cubicBezTo>
                <a:cubicBezTo>
                  <a:pt x="3263682" y="740941"/>
                  <a:pt x="3262023" y="739283"/>
                  <a:pt x="3262023" y="737235"/>
                </a:cubicBezTo>
                <a:cubicBezTo>
                  <a:pt x="3262023" y="735189"/>
                  <a:pt x="3263682" y="733532"/>
                  <a:pt x="3265728" y="733532"/>
                </a:cubicBezTo>
                <a:close/>
                <a:moveTo>
                  <a:pt x="3054203" y="733532"/>
                </a:moveTo>
                <a:cubicBezTo>
                  <a:pt x="3056250" y="733532"/>
                  <a:pt x="3057909" y="735189"/>
                  <a:pt x="3057909" y="737237"/>
                </a:cubicBezTo>
                <a:cubicBezTo>
                  <a:pt x="3057909" y="739283"/>
                  <a:pt x="3056250" y="740941"/>
                  <a:pt x="3054203" y="740941"/>
                </a:cubicBezTo>
                <a:cubicBezTo>
                  <a:pt x="3052157" y="740941"/>
                  <a:pt x="3050498" y="739283"/>
                  <a:pt x="3050498" y="737237"/>
                </a:cubicBezTo>
                <a:cubicBezTo>
                  <a:pt x="3050498" y="735189"/>
                  <a:pt x="3052157" y="733532"/>
                  <a:pt x="3054203" y="733532"/>
                </a:cubicBezTo>
                <a:close/>
                <a:moveTo>
                  <a:pt x="3159966" y="731754"/>
                </a:moveTo>
                <a:cubicBezTo>
                  <a:pt x="3161719" y="731754"/>
                  <a:pt x="3163141" y="733176"/>
                  <a:pt x="3163141" y="734929"/>
                </a:cubicBezTo>
                <a:cubicBezTo>
                  <a:pt x="3163141" y="736682"/>
                  <a:pt x="3161719" y="738104"/>
                  <a:pt x="3159966" y="738104"/>
                </a:cubicBezTo>
                <a:cubicBezTo>
                  <a:pt x="3158212" y="738104"/>
                  <a:pt x="3156791" y="736682"/>
                  <a:pt x="3156791" y="734929"/>
                </a:cubicBezTo>
                <a:cubicBezTo>
                  <a:pt x="3156791" y="733176"/>
                  <a:pt x="3158212" y="731754"/>
                  <a:pt x="3159966" y="731754"/>
                </a:cubicBezTo>
                <a:close/>
                <a:moveTo>
                  <a:pt x="2130377" y="731699"/>
                </a:moveTo>
                <a:cubicBezTo>
                  <a:pt x="2136643" y="731699"/>
                  <a:pt x="2141723" y="736779"/>
                  <a:pt x="2141723" y="743045"/>
                </a:cubicBezTo>
                <a:cubicBezTo>
                  <a:pt x="2141723" y="749311"/>
                  <a:pt x="2136643" y="754392"/>
                  <a:pt x="2130377" y="754392"/>
                </a:cubicBezTo>
                <a:cubicBezTo>
                  <a:pt x="2124111" y="754392"/>
                  <a:pt x="2119031" y="749311"/>
                  <a:pt x="2119031" y="743045"/>
                </a:cubicBezTo>
                <a:cubicBezTo>
                  <a:pt x="2119031" y="736779"/>
                  <a:pt x="2124111" y="731699"/>
                  <a:pt x="2130377" y="731699"/>
                </a:cubicBezTo>
                <a:close/>
                <a:moveTo>
                  <a:pt x="4189554" y="731698"/>
                </a:moveTo>
                <a:cubicBezTo>
                  <a:pt x="4195820" y="731698"/>
                  <a:pt x="4200900" y="736777"/>
                  <a:pt x="4200900" y="743043"/>
                </a:cubicBezTo>
                <a:cubicBezTo>
                  <a:pt x="4200900" y="749309"/>
                  <a:pt x="4195820" y="754390"/>
                  <a:pt x="4189554" y="754390"/>
                </a:cubicBezTo>
                <a:cubicBezTo>
                  <a:pt x="4183288" y="754390"/>
                  <a:pt x="4178208" y="749309"/>
                  <a:pt x="4178208" y="743043"/>
                </a:cubicBezTo>
                <a:cubicBezTo>
                  <a:pt x="4178208" y="736777"/>
                  <a:pt x="4183288" y="731698"/>
                  <a:pt x="4189554" y="731698"/>
                </a:cubicBezTo>
                <a:close/>
                <a:moveTo>
                  <a:pt x="1888714" y="730941"/>
                </a:moveTo>
                <a:cubicBezTo>
                  <a:pt x="1897119" y="730941"/>
                  <a:pt x="1903933" y="737754"/>
                  <a:pt x="1903933" y="746161"/>
                </a:cubicBezTo>
                <a:cubicBezTo>
                  <a:pt x="1903933" y="754567"/>
                  <a:pt x="1897119" y="761380"/>
                  <a:pt x="1888714" y="761380"/>
                </a:cubicBezTo>
                <a:cubicBezTo>
                  <a:pt x="1880308" y="761380"/>
                  <a:pt x="1873494" y="754567"/>
                  <a:pt x="1873494" y="746161"/>
                </a:cubicBezTo>
                <a:cubicBezTo>
                  <a:pt x="1873494" y="737754"/>
                  <a:pt x="1880308" y="730941"/>
                  <a:pt x="1888714" y="730941"/>
                </a:cubicBezTo>
                <a:close/>
                <a:moveTo>
                  <a:pt x="4431217" y="730939"/>
                </a:moveTo>
                <a:cubicBezTo>
                  <a:pt x="4439622" y="730939"/>
                  <a:pt x="4446436" y="737752"/>
                  <a:pt x="4446436" y="746159"/>
                </a:cubicBezTo>
                <a:cubicBezTo>
                  <a:pt x="4446436" y="754564"/>
                  <a:pt x="4439622" y="761377"/>
                  <a:pt x="4431217" y="761377"/>
                </a:cubicBezTo>
                <a:cubicBezTo>
                  <a:pt x="4422811" y="761377"/>
                  <a:pt x="4415997" y="754564"/>
                  <a:pt x="4415997" y="746159"/>
                </a:cubicBezTo>
                <a:cubicBezTo>
                  <a:pt x="4415997" y="737752"/>
                  <a:pt x="4422811" y="730939"/>
                  <a:pt x="4431217" y="730939"/>
                </a:cubicBezTo>
                <a:close/>
                <a:moveTo>
                  <a:pt x="1160381" y="720239"/>
                </a:moveTo>
                <a:cubicBezTo>
                  <a:pt x="1176308" y="720239"/>
                  <a:pt x="1189219" y="733150"/>
                  <a:pt x="1189219" y="749077"/>
                </a:cubicBezTo>
                <a:cubicBezTo>
                  <a:pt x="1189219" y="765004"/>
                  <a:pt x="1176308" y="777916"/>
                  <a:pt x="1160381" y="777916"/>
                </a:cubicBezTo>
                <a:cubicBezTo>
                  <a:pt x="1144454" y="777916"/>
                  <a:pt x="1131543" y="765004"/>
                  <a:pt x="1131543" y="749077"/>
                </a:cubicBezTo>
                <a:cubicBezTo>
                  <a:pt x="1131543" y="733150"/>
                  <a:pt x="1144454" y="720239"/>
                  <a:pt x="1160381" y="720239"/>
                </a:cubicBezTo>
                <a:close/>
                <a:moveTo>
                  <a:pt x="5159550" y="720236"/>
                </a:moveTo>
                <a:cubicBezTo>
                  <a:pt x="5175477" y="720236"/>
                  <a:pt x="5188389" y="733146"/>
                  <a:pt x="5188389" y="749073"/>
                </a:cubicBezTo>
                <a:cubicBezTo>
                  <a:pt x="5188389" y="765001"/>
                  <a:pt x="5175477" y="777912"/>
                  <a:pt x="5159550" y="777912"/>
                </a:cubicBezTo>
                <a:cubicBezTo>
                  <a:pt x="5143623" y="777912"/>
                  <a:pt x="5130712" y="765001"/>
                  <a:pt x="5130712" y="749073"/>
                </a:cubicBezTo>
                <a:cubicBezTo>
                  <a:pt x="5130712" y="733146"/>
                  <a:pt x="5143623" y="720236"/>
                  <a:pt x="5159550" y="720236"/>
                </a:cubicBezTo>
                <a:close/>
                <a:moveTo>
                  <a:pt x="2480755" y="719333"/>
                </a:moveTo>
                <a:cubicBezTo>
                  <a:pt x="2484955" y="719333"/>
                  <a:pt x="2488359" y="722736"/>
                  <a:pt x="2488359" y="726936"/>
                </a:cubicBezTo>
                <a:cubicBezTo>
                  <a:pt x="2488359" y="731136"/>
                  <a:pt x="2484955" y="734540"/>
                  <a:pt x="2480755" y="734540"/>
                </a:cubicBezTo>
                <a:cubicBezTo>
                  <a:pt x="2476555" y="734540"/>
                  <a:pt x="2473151" y="731136"/>
                  <a:pt x="2473151" y="726936"/>
                </a:cubicBezTo>
                <a:cubicBezTo>
                  <a:pt x="2473151" y="722736"/>
                  <a:pt x="2476555" y="719333"/>
                  <a:pt x="2480755" y="719333"/>
                </a:cubicBezTo>
                <a:close/>
                <a:moveTo>
                  <a:pt x="3839175" y="719331"/>
                </a:moveTo>
                <a:cubicBezTo>
                  <a:pt x="3843375" y="719331"/>
                  <a:pt x="3846779" y="722736"/>
                  <a:pt x="3846779" y="726936"/>
                </a:cubicBezTo>
                <a:cubicBezTo>
                  <a:pt x="3846779" y="731135"/>
                  <a:pt x="3843375" y="734538"/>
                  <a:pt x="3839175" y="734538"/>
                </a:cubicBezTo>
                <a:cubicBezTo>
                  <a:pt x="3834975" y="734538"/>
                  <a:pt x="3831571" y="731135"/>
                  <a:pt x="3831571" y="726936"/>
                </a:cubicBezTo>
                <a:cubicBezTo>
                  <a:pt x="3831571" y="722736"/>
                  <a:pt x="3834975" y="719331"/>
                  <a:pt x="3839175" y="719331"/>
                </a:cubicBezTo>
                <a:close/>
                <a:moveTo>
                  <a:pt x="1515795" y="712876"/>
                </a:moveTo>
                <a:cubicBezTo>
                  <a:pt x="1527781" y="712876"/>
                  <a:pt x="1537498" y="722592"/>
                  <a:pt x="1537498" y="734578"/>
                </a:cubicBezTo>
                <a:cubicBezTo>
                  <a:pt x="1537498" y="746563"/>
                  <a:pt x="1527781" y="756280"/>
                  <a:pt x="1515795" y="756280"/>
                </a:cubicBezTo>
                <a:cubicBezTo>
                  <a:pt x="1503809" y="756280"/>
                  <a:pt x="1494093" y="746563"/>
                  <a:pt x="1494093" y="734578"/>
                </a:cubicBezTo>
                <a:cubicBezTo>
                  <a:pt x="1494093" y="722592"/>
                  <a:pt x="1503809" y="712876"/>
                  <a:pt x="1515795" y="712876"/>
                </a:cubicBezTo>
                <a:close/>
                <a:moveTo>
                  <a:pt x="4804136" y="712873"/>
                </a:moveTo>
                <a:cubicBezTo>
                  <a:pt x="4816122" y="712873"/>
                  <a:pt x="4825838" y="722590"/>
                  <a:pt x="4825838" y="734575"/>
                </a:cubicBezTo>
                <a:cubicBezTo>
                  <a:pt x="4825838" y="746561"/>
                  <a:pt x="4816122" y="756278"/>
                  <a:pt x="4804136" y="756278"/>
                </a:cubicBezTo>
                <a:cubicBezTo>
                  <a:pt x="4792150" y="756278"/>
                  <a:pt x="4782434" y="746561"/>
                  <a:pt x="4782434" y="734575"/>
                </a:cubicBezTo>
                <a:cubicBezTo>
                  <a:pt x="4782434" y="722589"/>
                  <a:pt x="4792150" y="712873"/>
                  <a:pt x="4804136" y="712873"/>
                </a:cubicBezTo>
                <a:close/>
                <a:moveTo>
                  <a:pt x="3736710" y="693024"/>
                </a:moveTo>
                <a:cubicBezTo>
                  <a:pt x="3740910" y="693024"/>
                  <a:pt x="3744314" y="696427"/>
                  <a:pt x="3744314" y="700626"/>
                </a:cubicBezTo>
                <a:cubicBezTo>
                  <a:pt x="3744314" y="704827"/>
                  <a:pt x="3740910" y="708232"/>
                  <a:pt x="3736710" y="708232"/>
                </a:cubicBezTo>
                <a:cubicBezTo>
                  <a:pt x="3732510" y="708232"/>
                  <a:pt x="3729106" y="704827"/>
                  <a:pt x="3729106" y="700626"/>
                </a:cubicBezTo>
                <a:cubicBezTo>
                  <a:pt x="3729106" y="696427"/>
                  <a:pt x="3732510" y="693024"/>
                  <a:pt x="3736710" y="693024"/>
                </a:cubicBezTo>
                <a:close/>
                <a:moveTo>
                  <a:pt x="2583220" y="693024"/>
                </a:moveTo>
                <a:cubicBezTo>
                  <a:pt x="2587420" y="693024"/>
                  <a:pt x="2590824" y="696429"/>
                  <a:pt x="2590824" y="700627"/>
                </a:cubicBezTo>
                <a:cubicBezTo>
                  <a:pt x="2590824" y="704828"/>
                  <a:pt x="2587420" y="708232"/>
                  <a:pt x="2583220" y="708232"/>
                </a:cubicBezTo>
                <a:cubicBezTo>
                  <a:pt x="2579021" y="708232"/>
                  <a:pt x="2575616" y="704828"/>
                  <a:pt x="2575616" y="700627"/>
                </a:cubicBezTo>
                <a:cubicBezTo>
                  <a:pt x="2575616" y="696429"/>
                  <a:pt x="2579021" y="693024"/>
                  <a:pt x="2583220" y="693024"/>
                </a:cubicBezTo>
                <a:close/>
                <a:moveTo>
                  <a:pt x="2228516" y="692271"/>
                </a:moveTo>
                <a:cubicBezTo>
                  <a:pt x="2234744" y="692271"/>
                  <a:pt x="2239792" y="697319"/>
                  <a:pt x="2239792" y="703547"/>
                </a:cubicBezTo>
                <a:cubicBezTo>
                  <a:pt x="2239792" y="709774"/>
                  <a:pt x="2234744" y="714824"/>
                  <a:pt x="2228516" y="714824"/>
                </a:cubicBezTo>
                <a:cubicBezTo>
                  <a:pt x="2222289" y="714824"/>
                  <a:pt x="2217240" y="709774"/>
                  <a:pt x="2217240" y="703547"/>
                </a:cubicBezTo>
                <a:cubicBezTo>
                  <a:pt x="2217240" y="697319"/>
                  <a:pt x="2222289" y="692271"/>
                  <a:pt x="2228516" y="692271"/>
                </a:cubicBezTo>
                <a:close/>
                <a:moveTo>
                  <a:pt x="4091415" y="692271"/>
                </a:moveTo>
                <a:cubicBezTo>
                  <a:pt x="4097643" y="692271"/>
                  <a:pt x="4102691" y="697318"/>
                  <a:pt x="4102691" y="703546"/>
                </a:cubicBezTo>
                <a:cubicBezTo>
                  <a:pt x="4102691" y="709772"/>
                  <a:pt x="4097643" y="714822"/>
                  <a:pt x="4091415" y="714822"/>
                </a:cubicBezTo>
                <a:cubicBezTo>
                  <a:pt x="4085187" y="714822"/>
                  <a:pt x="4080139" y="709772"/>
                  <a:pt x="4080139" y="703546"/>
                </a:cubicBezTo>
                <a:cubicBezTo>
                  <a:pt x="4080139" y="697318"/>
                  <a:pt x="4085187" y="692271"/>
                  <a:pt x="4091415" y="692271"/>
                </a:cubicBezTo>
                <a:close/>
                <a:moveTo>
                  <a:pt x="1745575" y="691330"/>
                </a:moveTo>
                <a:cubicBezTo>
                  <a:pt x="1755753" y="691330"/>
                  <a:pt x="1764003" y="699581"/>
                  <a:pt x="1764003" y="709757"/>
                </a:cubicBezTo>
                <a:cubicBezTo>
                  <a:pt x="1764003" y="719935"/>
                  <a:pt x="1755752" y="728186"/>
                  <a:pt x="1745575" y="728186"/>
                </a:cubicBezTo>
                <a:cubicBezTo>
                  <a:pt x="1735398" y="728186"/>
                  <a:pt x="1727148" y="719935"/>
                  <a:pt x="1727148" y="709757"/>
                </a:cubicBezTo>
                <a:cubicBezTo>
                  <a:pt x="1727148" y="699581"/>
                  <a:pt x="1735398" y="691330"/>
                  <a:pt x="1745575" y="691330"/>
                </a:cubicBezTo>
                <a:close/>
                <a:moveTo>
                  <a:pt x="4574356" y="691328"/>
                </a:moveTo>
                <a:cubicBezTo>
                  <a:pt x="4584533" y="691328"/>
                  <a:pt x="4592783" y="699579"/>
                  <a:pt x="4592783" y="709755"/>
                </a:cubicBezTo>
                <a:cubicBezTo>
                  <a:pt x="4592783" y="719934"/>
                  <a:pt x="4584533" y="728184"/>
                  <a:pt x="4574356" y="728184"/>
                </a:cubicBezTo>
                <a:cubicBezTo>
                  <a:pt x="4564179" y="728184"/>
                  <a:pt x="4555929" y="719934"/>
                  <a:pt x="4555929" y="709755"/>
                </a:cubicBezTo>
                <a:cubicBezTo>
                  <a:pt x="4555929" y="699579"/>
                  <a:pt x="4564179" y="691328"/>
                  <a:pt x="4574356" y="691328"/>
                </a:cubicBezTo>
                <a:close/>
                <a:moveTo>
                  <a:pt x="1983251" y="683463"/>
                </a:moveTo>
                <a:cubicBezTo>
                  <a:pt x="1991656" y="683463"/>
                  <a:pt x="1998470" y="690277"/>
                  <a:pt x="1998470" y="698683"/>
                </a:cubicBezTo>
                <a:cubicBezTo>
                  <a:pt x="1998470" y="707088"/>
                  <a:pt x="1991656" y="713902"/>
                  <a:pt x="1983251" y="713902"/>
                </a:cubicBezTo>
                <a:cubicBezTo>
                  <a:pt x="1974845" y="713902"/>
                  <a:pt x="1968031" y="707088"/>
                  <a:pt x="1968031" y="698683"/>
                </a:cubicBezTo>
                <a:cubicBezTo>
                  <a:pt x="1968031" y="690277"/>
                  <a:pt x="1974845" y="683463"/>
                  <a:pt x="1983251" y="683463"/>
                </a:cubicBezTo>
                <a:close/>
                <a:moveTo>
                  <a:pt x="4336680" y="683461"/>
                </a:moveTo>
                <a:cubicBezTo>
                  <a:pt x="4345085" y="683461"/>
                  <a:pt x="4351899" y="690274"/>
                  <a:pt x="4351899" y="698681"/>
                </a:cubicBezTo>
                <a:cubicBezTo>
                  <a:pt x="4351899" y="707086"/>
                  <a:pt x="4345085" y="713900"/>
                  <a:pt x="4336680" y="713900"/>
                </a:cubicBezTo>
                <a:cubicBezTo>
                  <a:pt x="4328274" y="713900"/>
                  <a:pt x="4321460" y="707086"/>
                  <a:pt x="4321460" y="698681"/>
                </a:cubicBezTo>
                <a:cubicBezTo>
                  <a:pt x="4321460" y="690274"/>
                  <a:pt x="4328274" y="683461"/>
                  <a:pt x="4336680" y="683461"/>
                </a:cubicBezTo>
                <a:close/>
                <a:moveTo>
                  <a:pt x="1378485" y="682324"/>
                </a:moveTo>
                <a:cubicBezTo>
                  <a:pt x="1392405" y="682324"/>
                  <a:pt x="1403690" y="693609"/>
                  <a:pt x="1403690" y="707529"/>
                </a:cubicBezTo>
                <a:cubicBezTo>
                  <a:pt x="1403690" y="721449"/>
                  <a:pt x="1392405" y="732734"/>
                  <a:pt x="1378485" y="732734"/>
                </a:cubicBezTo>
                <a:cubicBezTo>
                  <a:pt x="1364564" y="732734"/>
                  <a:pt x="1353280" y="721449"/>
                  <a:pt x="1353280" y="707529"/>
                </a:cubicBezTo>
                <a:cubicBezTo>
                  <a:pt x="1353280" y="693609"/>
                  <a:pt x="1364564" y="682324"/>
                  <a:pt x="1378485" y="682324"/>
                </a:cubicBezTo>
                <a:close/>
                <a:moveTo>
                  <a:pt x="4941447" y="682321"/>
                </a:moveTo>
                <a:cubicBezTo>
                  <a:pt x="4955367" y="682321"/>
                  <a:pt x="4966652" y="693606"/>
                  <a:pt x="4966652" y="707526"/>
                </a:cubicBezTo>
                <a:cubicBezTo>
                  <a:pt x="4966652" y="721446"/>
                  <a:pt x="4955367" y="732731"/>
                  <a:pt x="4941447" y="732731"/>
                </a:cubicBezTo>
                <a:cubicBezTo>
                  <a:pt x="4927527" y="732731"/>
                  <a:pt x="4916242" y="721446"/>
                  <a:pt x="4916242" y="707526"/>
                </a:cubicBezTo>
                <a:cubicBezTo>
                  <a:pt x="4916242" y="693606"/>
                  <a:pt x="4927527" y="682321"/>
                  <a:pt x="4941447" y="682321"/>
                </a:cubicBezTo>
                <a:close/>
                <a:moveTo>
                  <a:pt x="2686697" y="671029"/>
                </a:moveTo>
                <a:cubicBezTo>
                  <a:pt x="2690897" y="671029"/>
                  <a:pt x="2694301" y="674433"/>
                  <a:pt x="2694301" y="678631"/>
                </a:cubicBezTo>
                <a:cubicBezTo>
                  <a:pt x="2694301" y="682832"/>
                  <a:pt x="2690897" y="686235"/>
                  <a:pt x="2686697" y="686235"/>
                </a:cubicBezTo>
                <a:cubicBezTo>
                  <a:pt x="2682497" y="686235"/>
                  <a:pt x="2679093" y="682832"/>
                  <a:pt x="2679093" y="678631"/>
                </a:cubicBezTo>
                <a:cubicBezTo>
                  <a:pt x="2679093" y="674433"/>
                  <a:pt x="2682497" y="671029"/>
                  <a:pt x="2686697" y="671029"/>
                </a:cubicBezTo>
                <a:close/>
                <a:moveTo>
                  <a:pt x="3633234" y="671028"/>
                </a:moveTo>
                <a:cubicBezTo>
                  <a:pt x="3637434" y="671028"/>
                  <a:pt x="3640838" y="674432"/>
                  <a:pt x="3640838" y="678631"/>
                </a:cubicBezTo>
                <a:cubicBezTo>
                  <a:pt x="3640838" y="682831"/>
                  <a:pt x="3637434" y="686235"/>
                  <a:pt x="3633234" y="686235"/>
                </a:cubicBezTo>
                <a:cubicBezTo>
                  <a:pt x="3629035" y="686235"/>
                  <a:pt x="3625630" y="682831"/>
                  <a:pt x="3625630" y="678631"/>
                </a:cubicBezTo>
                <a:cubicBezTo>
                  <a:pt x="3625630" y="674432"/>
                  <a:pt x="3629035" y="671028"/>
                  <a:pt x="3633234" y="671028"/>
                </a:cubicBezTo>
                <a:close/>
                <a:moveTo>
                  <a:pt x="2328166" y="656688"/>
                </a:moveTo>
                <a:cubicBezTo>
                  <a:pt x="2334432" y="656688"/>
                  <a:pt x="2339512" y="661768"/>
                  <a:pt x="2339512" y="668033"/>
                </a:cubicBezTo>
                <a:cubicBezTo>
                  <a:pt x="2339512" y="674299"/>
                  <a:pt x="2334432" y="679380"/>
                  <a:pt x="2328166" y="679380"/>
                </a:cubicBezTo>
                <a:cubicBezTo>
                  <a:pt x="2321900" y="679380"/>
                  <a:pt x="2316820" y="674299"/>
                  <a:pt x="2316820" y="668033"/>
                </a:cubicBezTo>
                <a:cubicBezTo>
                  <a:pt x="2316820" y="661768"/>
                  <a:pt x="2321900" y="656688"/>
                  <a:pt x="2328166" y="656688"/>
                </a:cubicBezTo>
                <a:close/>
                <a:moveTo>
                  <a:pt x="3991765" y="656686"/>
                </a:moveTo>
                <a:cubicBezTo>
                  <a:pt x="3998031" y="656686"/>
                  <a:pt x="4003111" y="661767"/>
                  <a:pt x="4003111" y="668032"/>
                </a:cubicBezTo>
                <a:cubicBezTo>
                  <a:pt x="4003111" y="674298"/>
                  <a:pt x="3998031" y="679378"/>
                  <a:pt x="3991765" y="679378"/>
                </a:cubicBezTo>
                <a:cubicBezTo>
                  <a:pt x="3985499" y="679378"/>
                  <a:pt x="3980419" y="674298"/>
                  <a:pt x="3980419" y="668032"/>
                </a:cubicBezTo>
                <a:cubicBezTo>
                  <a:pt x="3980419" y="661767"/>
                  <a:pt x="3985499" y="656686"/>
                  <a:pt x="3991765" y="656686"/>
                </a:cubicBezTo>
                <a:close/>
                <a:moveTo>
                  <a:pt x="1604414" y="655098"/>
                </a:moveTo>
                <a:cubicBezTo>
                  <a:pt x="1616400" y="655098"/>
                  <a:pt x="1626117" y="664814"/>
                  <a:pt x="1626117" y="676799"/>
                </a:cubicBezTo>
                <a:cubicBezTo>
                  <a:pt x="1626117" y="688785"/>
                  <a:pt x="1616400" y="698503"/>
                  <a:pt x="1604414" y="698503"/>
                </a:cubicBezTo>
                <a:cubicBezTo>
                  <a:pt x="1592428" y="698503"/>
                  <a:pt x="1582712" y="688785"/>
                  <a:pt x="1582712" y="676799"/>
                </a:cubicBezTo>
                <a:cubicBezTo>
                  <a:pt x="1582712" y="664814"/>
                  <a:pt x="1592428" y="655098"/>
                  <a:pt x="1604414" y="655098"/>
                </a:cubicBezTo>
                <a:close/>
                <a:moveTo>
                  <a:pt x="4715517" y="655095"/>
                </a:moveTo>
                <a:cubicBezTo>
                  <a:pt x="4727503" y="655095"/>
                  <a:pt x="4737220" y="664811"/>
                  <a:pt x="4737220" y="676797"/>
                </a:cubicBezTo>
                <a:cubicBezTo>
                  <a:pt x="4737220" y="688783"/>
                  <a:pt x="4727503" y="698500"/>
                  <a:pt x="4715517" y="698500"/>
                </a:cubicBezTo>
                <a:cubicBezTo>
                  <a:pt x="4703531" y="698500"/>
                  <a:pt x="4693815" y="688783"/>
                  <a:pt x="4693815" y="676797"/>
                </a:cubicBezTo>
                <a:cubicBezTo>
                  <a:pt x="4693815" y="664811"/>
                  <a:pt x="4703531" y="655095"/>
                  <a:pt x="4715517" y="655095"/>
                </a:cubicBezTo>
                <a:close/>
                <a:moveTo>
                  <a:pt x="1242932" y="653620"/>
                </a:moveTo>
                <a:cubicBezTo>
                  <a:pt x="1259113" y="653620"/>
                  <a:pt x="1272231" y="666737"/>
                  <a:pt x="1272231" y="682918"/>
                </a:cubicBezTo>
                <a:cubicBezTo>
                  <a:pt x="1272231" y="699099"/>
                  <a:pt x="1259113" y="712217"/>
                  <a:pt x="1242932" y="712217"/>
                </a:cubicBezTo>
                <a:cubicBezTo>
                  <a:pt x="1226751" y="712217"/>
                  <a:pt x="1213634" y="699099"/>
                  <a:pt x="1213634" y="682918"/>
                </a:cubicBezTo>
                <a:cubicBezTo>
                  <a:pt x="1213634" y="666737"/>
                  <a:pt x="1226751" y="653620"/>
                  <a:pt x="1242932" y="653620"/>
                </a:cubicBezTo>
                <a:close/>
                <a:moveTo>
                  <a:pt x="5076999" y="653558"/>
                </a:moveTo>
                <a:cubicBezTo>
                  <a:pt x="5093212" y="653558"/>
                  <a:pt x="5106356" y="666701"/>
                  <a:pt x="5106356" y="682914"/>
                </a:cubicBezTo>
                <a:cubicBezTo>
                  <a:pt x="5106356" y="699129"/>
                  <a:pt x="5093212" y="712273"/>
                  <a:pt x="5076999" y="712273"/>
                </a:cubicBezTo>
                <a:cubicBezTo>
                  <a:pt x="5060785" y="712273"/>
                  <a:pt x="5047641" y="699129"/>
                  <a:pt x="5047641" y="682914"/>
                </a:cubicBezTo>
                <a:cubicBezTo>
                  <a:pt x="5047641" y="666701"/>
                  <a:pt x="5060785" y="653558"/>
                  <a:pt x="5076999" y="653558"/>
                </a:cubicBezTo>
                <a:close/>
                <a:moveTo>
                  <a:pt x="2791004" y="653387"/>
                </a:moveTo>
                <a:cubicBezTo>
                  <a:pt x="2795204" y="653387"/>
                  <a:pt x="2798608" y="656791"/>
                  <a:pt x="2798608" y="660991"/>
                </a:cubicBezTo>
                <a:cubicBezTo>
                  <a:pt x="2798608" y="665190"/>
                  <a:pt x="2795204" y="668594"/>
                  <a:pt x="2791004" y="668594"/>
                </a:cubicBezTo>
                <a:cubicBezTo>
                  <a:pt x="2786804" y="668594"/>
                  <a:pt x="2783400" y="665190"/>
                  <a:pt x="2783400" y="660991"/>
                </a:cubicBezTo>
                <a:cubicBezTo>
                  <a:pt x="2783400" y="656791"/>
                  <a:pt x="2786804" y="653387"/>
                  <a:pt x="2791004" y="653387"/>
                </a:cubicBezTo>
                <a:close/>
                <a:moveTo>
                  <a:pt x="3528927" y="653386"/>
                </a:moveTo>
                <a:cubicBezTo>
                  <a:pt x="3533127" y="653386"/>
                  <a:pt x="3536531" y="656791"/>
                  <a:pt x="3536531" y="660990"/>
                </a:cubicBezTo>
                <a:cubicBezTo>
                  <a:pt x="3536531" y="665190"/>
                  <a:pt x="3533127" y="668594"/>
                  <a:pt x="3528927" y="668594"/>
                </a:cubicBezTo>
                <a:cubicBezTo>
                  <a:pt x="3524727" y="668594"/>
                  <a:pt x="3521323" y="665190"/>
                  <a:pt x="3521323" y="660990"/>
                </a:cubicBezTo>
                <a:cubicBezTo>
                  <a:pt x="3521323" y="656791"/>
                  <a:pt x="3524727" y="653386"/>
                  <a:pt x="3528927" y="653386"/>
                </a:cubicBezTo>
                <a:close/>
                <a:moveTo>
                  <a:pt x="3423973" y="640203"/>
                </a:moveTo>
                <a:cubicBezTo>
                  <a:pt x="3428131" y="640203"/>
                  <a:pt x="3431502" y="643575"/>
                  <a:pt x="3431502" y="647732"/>
                </a:cubicBezTo>
                <a:cubicBezTo>
                  <a:pt x="3431502" y="651890"/>
                  <a:pt x="3428131" y="655261"/>
                  <a:pt x="3423973" y="655261"/>
                </a:cubicBezTo>
                <a:cubicBezTo>
                  <a:pt x="3419815" y="655261"/>
                  <a:pt x="3416444" y="651890"/>
                  <a:pt x="3416444" y="647732"/>
                </a:cubicBezTo>
                <a:cubicBezTo>
                  <a:pt x="3416444" y="643575"/>
                  <a:pt x="3419815" y="640203"/>
                  <a:pt x="3423973" y="640203"/>
                </a:cubicBezTo>
                <a:close/>
                <a:moveTo>
                  <a:pt x="2895958" y="640203"/>
                </a:moveTo>
                <a:cubicBezTo>
                  <a:pt x="2900116" y="640203"/>
                  <a:pt x="2903487" y="643575"/>
                  <a:pt x="2903487" y="647732"/>
                </a:cubicBezTo>
                <a:cubicBezTo>
                  <a:pt x="2903487" y="651890"/>
                  <a:pt x="2900116" y="655261"/>
                  <a:pt x="2895958" y="655261"/>
                </a:cubicBezTo>
                <a:cubicBezTo>
                  <a:pt x="2891800" y="655261"/>
                  <a:pt x="2888429" y="651890"/>
                  <a:pt x="2888429" y="647732"/>
                </a:cubicBezTo>
                <a:cubicBezTo>
                  <a:pt x="2888429" y="643575"/>
                  <a:pt x="2891800" y="640203"/>
                  <a:pt x="2895958" y="640203"/>
                </a:cubicBezTo>
                <a:close/>
                <a:moveTo>
                  <a:pt x="1838165" y="640159"/>
                </a:moveTo>
                <a:cubicBezTo>
                  <a:pt x="1848342" y="640159"/>
                  <a:pt x="1856593" y="648410"/>
                  <a:pt x="1856593" y="658586"/>
                </a:cubicBezTo>
                <a:cubicBezTo>
                  <a:pt x="1856593" y="668763"/>
                  <a:pt x="1848342" y="677013"/>
                  <a:pt x="1838165" y="677013"/>
                </a:cubicBezTo>
                <a:cubicBezTo>
                  <a:pt x="1827988" y="677013"/>
                  <a:pt x="1819738" y="668763"/>
                  <a:pt x="1819738" y="658586"/>
                </a:cubicBezTo>
                <a:cubicBezTo>
                  <a:pt x="1819738" y="648410"/>
                  <a:pt x="1827988" y="640159"/>
                  <a:pt x="1838165" y="640159"/>
                </a:cubicBezTo>
                <a:close/>
                <a:moveTo>
                  <a:pt x="4481766" y="640157"/>
                </a:moveTo>
                <a:cubicBezTo>
                  <a:pt x="4491943" y="640157"/>
                  <a:pt x="4500194" y="648406"/>
                  <a:pt x="4500194" y="658584"/>
                </a:cubicBezTo>
                <a:cubicBezTo>
                  <a:pt x="4500194" y="668761"/>
                  <a:pt x="4491944" y="677011"/>
                  <a:pt x="4481766" y="677011"/>
                </a:cubicBezTo>
                <a:cubicBezTo>
                  <a:pt x="4471589" y="677011"/>
                  <a:pt x="4463339" y="668761"/>
                  <a:pt x="4463339" y="658584"/>
                </a:cubicBezTo>
                <a:cubicBezTo>
                  <a:pt x="4463339" y="648406"/>
                  <a:pt x="4471589" y="640157"/>
                  <a:pt x="4481766" y="640157"/>
                </a:cubicBezTo>
                <a:close/>
                <a:moveTo>
                  <a:pt x="4240374" y="640094"/>
                </a:moveTo>
                <a:cubicBezTo>
                  <a:pt x="4248553" y="640094"/>
                  <a:pt x="4255184" y="646724"/>
                  <a:pt x="4255184" y="654905"/>
                </a:cubicBezTo>
                <a:cubicBezTo>
                  <a:pt x="4255184" y="663084"/>
                  <a:pt x="4248553" y="669714"/>
                  <a:pt x="4240374" y="669714"/>
                </a:cubicBezTo>
                <a:cubicBezTo>
                  <a:pt x="4232194" y="669714"/>
                  <a:pt x="4225563" y="663084"/>
                  <a:pt x="4225563" y="654905"/>
                </a:cubicBezTo>
                <a:cubicBezTo>
                  <a:pt x="4225563" y="646724"/>
                  <a:pt x="4232194" y="640094"/>
                  <a:pt x="4240374" y="640094"/>
                </a:cubicBezTo>
                <a:close/>
                <a:moveTo>
                  <a:pt x="2079558" y="639753"/>
                </a:moveTo>
                <a:cubicBezTo>
                  <a:pt x="2087927" y="639753"/>
                  <a:pt x="2094711" y="646537"/>
                  <a:pt x="2094711" y="654906"/>
                </a:cubicBezTo>
                <a:cubicBezTo>
                  <a:pt x="2094711" y="663275"/>
                  <a:pt x="2087927" y="670060"/>
                  <a:pt x="2079558" y="670060"/>
                </a:cubicBezTo>
                <a:cubicBezTo>
                  <a:pt x="2071189" y="670060"/>
                  <a:pt x="2064405" y="663275"/>
                  <a:pt x="2064405" y="654906"/>
                </a:cubicBezTo>
                <a:cubicBezTo>
                  <a:pt x="2064405" y="646537"/>
                  <a:pt x="2071189" y="639753"/>
                  <a:pt x="2079558" y="639753"/>
                </a:cubicBezTo>
                <a:close/>
                <a:moveTo>
                  <a:pt x="3318555" y="631276"/>
                </a:moveTo>
                <a:cubicBezTo>
                  <a:pt x="3322755" y="631276"/>
                  <a:pt x="3326159" y="634682"/>
                  <a:pt x="3326159" y="638880"/>
                </a:cubicBezTo>
                <a:cubicBezTo>
                  <a:pt x="3326159" y="643078"/>
                  <a:pt x="3322755" y="646483"/>
                  <a:pt x="3318555" y="646483"/>
                </a:cubicBezTo>
                <a:cubicBezTo>
                  <a:pt x="3314355" y="646483"/>
                  <a:pt x="3310951" y="643078"/>
                  <a:pt x="3310951" y="638880"/>
                </a:cubicBezTo>
                <a:cubicBezTo>
                  <a:pt x="3310951" y="634682"/>
                  <a:pt x="3314355" y="631276"/>
                  <a:pt x="3318555" y="631276"/>
                </a:cubicBezTo>
                <a:close/>
                <a:moveTo>
                  <a:pt x="3001375" y="631276"/>
                </a:moveTo>
                <a:cubicBezTo>
                  <a:pt x="3005575" y="631276"/>
                  <a:pt x="3008979" y="634682"/>
                  <a:pt x="3008979" y="638881"/>
                </a:cubicBezTo>
                <a:cubicBezTo>
                  <a:pt x="3008979" y="643079"/>
                  <a:pt x="3005575" y="646483"/>
                  <a:pt x="3001375" y="646483"/>
                </a:cubicBezTo>
                <a:cubicBezTo>
                  <a:pt x="2997176" y="646483"/>
                  <a:pt x="2993771" y="643079"/>
                  <a:pt x="2993771" y="638881"/>
                </a:cubicBezTo>
                <a:cubicBezTo>
                  <a:pt x="2993771" y="634682"/>
                  <a:pt x="2997176" y="631276"/>
                  <a:pt x="3001375" y="631276"/>
                </a:cubicBezTo>
                <a:close/>
                <a:moveTo>
                  <a:pt x="3212859" y="626846"/>
                </a:moveTo>
                <a:cubicBezTo>
                  <a:pt x="3217059" y="626846"/>
                  <a:pt x="3220463" y="630250"/>
                  <a:pt x="3220463" y="634450"/>
                </a:cubicBezTo>
                <a:cubicBezTo>
                  <a:pt x="3220463" y="638650"/>
                  <a:pt x="3217059" y="642053"/>
                  <a:pt x="3212859" y="642053"/>
                </a:cubicBezTo>
                <a:cubicBezTo>
                  <a:pt x="3208659" y="642053"/>
                  <a:pt x="3205255" y="638650"/>
                  <a:pt x="3205255" y="634450"/>
                </a:cubicBezTo>
                <a:cubicBezTo>
                  <a:pt x="3205255" y="630250"/>
                  <a:pt x="3208659" y="626846"/>
                  <a:pt x="3212859" y="626846"/>
                </a:cubicBezTo>
                <a:close/>
                <a:moveTo>
                  <a:pt x="3107071" y="626846"/>
                </a:moveTo>
                <a:cubicBezTo>
                  <a:pt x="3111271" y="626846"/>
                  <a:pt x="3114675" y="630250"/>
                  <a:pt x="3114675" y="634450"/>
                </a:cubicBezTo>
                <a:cubicBezTo>
                  <a:pt x="3114675" y="638650"/>
                  <a:pt x="3111271" y="642053"/>
                  <a:pt x="3107071" y="642053"/>
                </a:cubicBezTo>
                <a:cubicBezTo>
                  <a:pt x="3102872" y="642053"/>
                  <a:pt x="3099467" y="638650"/>
                  <a:pt x="3099467" y="634450"/>
                </a:cubicBezTo>
                <a:cubicBezTo>
                  <a:pt x="3099467" y="630250"/>
                  <a:pt x="3102872" y="626846"/>
                  <a:pt x="3107071" y="626846"/>
                </a:cubicBezTo>
                <a:close/>
                <a:moveTo>
                  <a:pt x="2429165" y="625286"/>
                </a:moveTo>
                <a:cubicBezTo>
                  <a:pt x="2435392" y="625286"/>
                  <a:pt x="2440441" y="630334"/>
                  <a:pt x="2440441" y="636561"/>
                </a:cubicBezTo>
                <a:cubicBezTo>
                  <a:pt x="2440441" y="642788"/>
                  <a:pt x="2435392" y="647838"/>
                  <a:pt x="2429165" y="647838"/>
                </a:cubicBezTo>
                <a:cubicBezTo>
                  <a:pt x="2422937" y="647838"/>
                  <a:pt x="2417889" y="642788"/>
                  <a:pt x="2417889" y="636561"/>
                </a:cubicBezTo>
                <a:cubicBezTo>
                  <a:pt x="2417889" y="630334"/>
                  <a:pt x="2422937" y="625286"/>
                  <a:pt x="2429165" y="625286"/>
                </a:cubicBezTo>
                <a:close/>
                <a:moveTo>
                  <a:pt x="3890766" y="625285"/>
                </a:moveTo>
                <a:cubicBezTo>
                  <a:pt x="3896993" y="625285"/>
                  <a:pt x="3902042" y="630332"/>
                  <a:pt x="3902042" y="636561"/>
                </a:cubicBezTo>
                <a:cubicBezTo>
                  <a:pt x="3902042" y="642787"/>
                  <a:pt x="3896993" y="647836"/>
                  <a:pt x="3890766" y="647836"/>
                </a:cubicBezTo>
                <a:cubicBezTo>
                  <a:pt x="3884538" y="647836"/>
                  <a:pt x="3879490" y="642787"/>
                  <a:pt x="3879490" y="636561"/>
                </a:cubicBezTo>
                <a:cubicBezTo>
                  <a:pt x="3879490" y="630332"/>
                  <a:pt x="3884538" y="625285"/>
                  <a:pt x="3890766" y="625285"/>
                </a:cubicBezTo>
                <a:close/>
                <a:moveTo>
                  <a:pt x="1465143" y="622019"/>
                </a:moveTo>
                <a:cubicBezTo>
                  <a:pt x="1478857" y="622019"/>
                  <a:pt x="1489974" y="633136"/>
                  <a:pt x="1489974" y="646850"/>
                </a:cubicBezTo>
                <a:cubicBezTo>
                  <a:pt x="1489974" y="660564"/>
                  <a:pt x="1478857" y="671681"/>
                  <a:pt x="1465143" y="671681"/>
                </a:cubicBezTo>
                <a:cubicBezTo>
                  <a:pt x="1451429" y="671681"/>
                  <a:pt x="1440312" y="660564"/>
                  <a:pt x="1440312" y="646850"/>
                </a:cubicBezTo>
                <a:cubicBezTo>
                  <a:pt x="1440312" y="633136"/>
                  <a:pt x="1451429" y="622019"/>
                  <a:pt x="1465143" y="622019"/>
                </a:cubicBezTo>
                <a:close/>
                <a:moveTo>
                  <a:pt x="4854788" y="622016"/>
                </a:moveTo>
                <a:cubicBezTo>
                  <a:pt x="4868502" y="622016"/>
                  <a:pt x="4879619" y="633133"/>
                  <a:pt x="4879619" y="646847"/>
                </a:cubicBezTo>
                <a:cubicBezTo>
                  <a:pt x="4879619" y="660561"/>
                  <a:pt x="4868502" y="671678"/>
                  <a:pt x="4854788" y="671678"/>
                </a:cubicBezTo>
                <a:cubicBezTo>
                  <a:pt x="4841074" y="671678"/>
                  <a:pt x="4829957" y="660561"/>
                  <a:pt x="4829957" y="646847"/>
                </a:cubicBezTo>
                <a:cubicBezTo>
                  <a:pt x="4829957" y="633133"/>
                  <a:pt x="4841074" y="622016"/>
                  <a:pt x="4854788" y="622016"/>
                </a:cubicBezTo>
                <a:close/>
                <a:moveTo>
                  <a:pt x="1695061" y="600557"/>
                </a:moveTo>
                <a:cubicBezTo>
                  <a:pt x="1707047" y="600557"/>
                  <a:pt x="1716764" y="610273"/>
                  <a:pt x="1716764" y="622259"/>
                </a:cubicBezTo>
                <a:cubicBezTo>
                  <a:pt x="1716764" y="634246"/>
                  <a:pt x="1707047" y="643962"/>
                  <a:pt x="1695061" y="643962"/>
                </a:cubicBezTo>
                <a:cubicBezTo>
                  <a:pt x="1683076" y="643962"/>
                  <a:pt x="1673359" y="634246"/>
                  <a:pt x="1673359" y="622259"/>
                </a:cubicBezTo>
                <a:cubicBezTo>
                  <a:pt x="1673359" y="610273"/>
                  <a:pt x="1683076" y="600557"/>
                  <a:pt x="1695061" y="600557"/>
                </a:cubicBezTo>
                <a:close/>
                <a:moveTo>
                  <a:pt x="4624869" y="600555"/>
                </a:moveTo>
                <a:cubicBezTo>
                  <a:pt x="4636855" y="600555"/>
                  <a:pt x="4646572" y="610272"/>
                  <a:pt x="4646572" y="622257"/>
                </a:cubicBezTo>
                <a:cubicBezTo>
                  <a:pt x="4646572" y="634243"/>
                  <a:pt x="4636855" y="643960"/>
                  <a:pt x="4624869" y="643960"/>
                </a:cubicBezTo>
                <a:cubicBezTo>
                  <a:pt x="4612883" y="643960"/>
                  <a:pt x="4603167" y="634243"/>
                  <a:pt x="4603167" y="622257"/>
                </a:cubicBezTo>
                <a:cubicBezTo>
                  <a:pt x="4603167" y="610272"/>
                  <a:pt x="4612883" y="600555"/>
                  <a:pt x="4624869" y="600555"/>
                </a:cubicBezTo>
                <a:close/>
                <a:moveTo>
                  <a:pt x="2177490" y="599677"/>
                </a:moveTo>
                <a:cubicBezTo>
                  <a:pt x="2185895" y="599677"/>
                  <a:pt x="2192709" y="606491"/>
                  <a:pt x="2192709" y="614897"/>
                </a:cubicBezTo>
                <a:cubicBezTo>
                  <a:pt x="2192709" y="623303"/>
                  <a:pt x="2185895" y="630116"/>
                  <a:pt x="2177490" y="630116"/>
                </a:cubicBezTo>
                <a:cubicBezTo>
                  <a:pt x="2169084" y="630116"/>
                  <a:pt x="2162270" y="623303"/>
                  <a:pt x="2162270" y="614897"/>
                </a:cubicBezTo>
                <a:cubicBezTo>
                  <a:pt x="2162270" y="606491"/>
                  <a:pt x="2169084" y="599677"/>
                  <a:pt x="2177490" y="599677"/>
                </a:cubicBezTo>
                <a:close/>
                <a:moveTo>
                  <a:pt x="4142442" y="599676"/>
                </a:moveTo>
                <a:cubicBezTo>
                  <a:pt x="4150847" y="599676"/>
                  <a:pt x="4157661" y="606490"/>
                  <a:pt x="4157661" y="614896"/>
                </a:cubicBezTo>
                <a:cubicBezTo>
                  <a:pt x="4157661" y="623301"/>
                  <a:pt x="4150847" y="630115"/>
                  <a:pt x="4142442" y="630115"/>
                </a:cubicBezTo>
                <a:cubicBezTo>
                  <a:pt x="4134036" y="630115"/>
                  <a:pt x="4127222" y="623301"/>
                  <a:pt x="4127222" y="614896"/>
                </a:cubicBezTo>
                <a:cubicBezTo>
                  <a:pt x="4127222" y="606490"/>
                  <a:pt x="4134036" y="599676"/>
                  <a:pt x="4142442" y="599676"/>
                </a:cubicBezTo>
                <a:close/>
                <a:moveTo>
                  <a:pt x="2531349" y="597904"/>
                </a:moveTo>
                <a:cubicBezTo>
                  <a:pt x="2537576" y="597904"/>
                  <a:pt x="2542625" y="602952"/>
                  <a:pt x="2542625" y="609181"/>
                </a:cubicBezTo>
                <a:cubicBezTo>
                  <a:pt x="2542625" y="615407"/>
                  <a:pt x="2537576" y="620456"/>
                  <a:pt x="2531349" y="620456"/>
                </a:cubicBezTo>
                <a:cubicBezTo>
                  <a:pt x="2525121" y="620456"/>
                  <a:pt x="2520073" y="615407"/>
                  <a:pt x="2520073" y="609181"/>
                </a:cubicBezTo>
                <a:cubicBezTo>
                  <a:pt x="2520073" y="602952"/>
                  <a:pt x="2525121" y="597904"/>
                  <a:pt x="2531349" y="597904"/>
                </a:cubicBezTo>
                <a:close/>
                <a:moveTo>
                  <a:pt x="3788582" y="597903"/>
                </a:moveTo>
                <a:cubicBezTo>
                  <a:pt x="3794809" y="597903"/>
                  <a:pt x="3799858" y="602951"/>
                  <a:pt x="3799858" y="609180"/>
                </a:cubicBezTo>
                <a:cubicBezTo>
                  <a:pt x="3799858" y="615407"/>
                  <a:pt x="3794809" y="620456"/>
                  <a:pt x="3788582" y="620456"/>
                </a:cubicBezTo>
                <a:cubicBezTo>
                  <a:pt x="3782354" y="620456"/>
                  <a:pt x="3777306" y="615407"/>
                  <a:pt x="3777306" y="609180"/>
                </a:cubicBezTo>
                <a:cubicBezTo>
                  <a:pt x="3777306" y="602951"/>
                  <a:pt x="3782354" y="597903"/>
                  <a:pt x="3788582" y="597903"/>
                </a:cubicBezTo>
                <a:close/>
                <a:moveTo>
                  <a:pt x="4387327" y="592546"/>
                </a:moveTo>
                <a:cubicBezTo>
                  <a:pt x="4397469" y="592546"/>
                  <a:pt x="4405690" y="600767"/>
                  <a:pt x="4405690" y="610910"/>
                </a:cubicBezTo>
                <a:cubicBezTo>
                  <a:pt x="4405690" y="621051"/>
                  <a:pt x="4397469" y="629273"/>
                  <a:pt x="4387327" y="629273"/>
                </a:cubicBezTo>
                <a:cubicBezTo>
                  <a:pt x="4377186" y="629273"/>
                  <a:pt x="4368964" y="621051"/>
                  <a:pt x="4368964" y="610910"/>
                </a:cubicBezTo>
                <a:cubicBezTo>
                  <a:pt x="4368964" y="600767"/>
                  <a:pt x="4377186" y="592546"/>
                  <a:pt x="4387327" y="592546"/>
                </a:cubicBezTo>
                <a:close/>
                <a:moveTo>
                  <a:pt x="1932603" y="592484"/>
                </a:moveTo>
                <a:cubicBezTo>
                  <a:pt x="1942781" y="592484"/>
                  <a:pt x="1951031" y="600734"/>
                  <a:pt x="1951031" y="610911"/>
                </a:cubicBezTo>
                <a:cubicBezTo>
                  <a:pt x="1951031" y="621088"/>
                  <a:pt x="1942780" y="629339"/>
                  <a:pt x="1932603" y="629339"/>
                </a:cubicBezTo>
                <a:cubicBezTo>
                  <a:pt x="1922426" y="629339"/>
                  <a:pt x="1914176" y="621088"/>
                  <a:pt x="1914176" y="610911"/>
                </a:cubicBezTo>
                <a:cubicBezTo>
                  <a:pt x="1914176" y="600734"/>
                  <a:pt x="1922426" y="592484"/>
                  <a:pt x="1932603" y="592484"/>
                </a:cubicBezTo>
                <a:close/>
                <a:moveTo>
                  <a:pt x="1327671" y="590747"/>
                </a:moveTo>
                <a:cubicBezTo>
                  <a:pt x="1343598" y="590747"/>
                  <a:pt x="1356509" y="603658"/>
                  <a:pt x="1356509" y="619585"/>
                </a:cubicBezTo>
                <a:cubicBezTo>
                  <a:pt x="1356509" y="635512"/>
                  <a:pt x="1343598" y="648424"/>
                  <a:pt x="1327671" y="648424"/>
                </a:cubicBezTo>
                <a:cubicBezTo>
                  <a:pt x="1311744" y="648424"/>
                  <a:pt x="1298833" y="635512"/>
                  <a:pt x="1298833" y="619585"/>
                </a:cubicBezTo>
                <a:cubicBezTo>
                  <a:pt x="1298833" y="603658"/>
                  <a:pt x="1311744" y="590747"/>
                  <a:pt x="1327671" y="590747"/>
                </a:cubicBezTo>
                <a:close/>
                <a:moveTo>
                  <a:pt x="4992259" y="590744"/>
                </a:moveTo>
                <a:cubicBezTo>
                  <a:pt x="5008186" y="590744"/>
                  <a:pt x="5021097" y="603655"/>
                  <a:pt x="5021097" y="619582"/>
                </a:cubicBezTo>
                <a:cubicBezTo>
                  <a:pt x="5021097" y="635509"/>
                  <a:pt x="5008186" y="648421"/>
                  <a:pt x="4992259" y="648421"/>
                </a:cubicBezTo>
                <a:cubicBezTo>
                  <a:pt x="4976332" y="648421"/>
                  <a:pt x="4963421" y="635509"/>
                  <a:pt x="4963421" y="619582"/>
                </a:cubicBezTo>
                <a:cubicBezTo>
                  <a:pt x="4963421" y="603655"/>
                  <a:pt x="4976332" y="590744"/>
                  <a:pt x="4992259" y="590744"/>
                </a:cubicBezTo>
                <a:close/>
                <a:moveTo>
                  <a:pt x="2634553" y="574233"/>
                </a:moveTo>
                <a:cubicBezTo>
                  <a:pt x="2641017" y="574233"/>
                  <a:pt x="2646258" y="579473"/>
                  <a:pt x="2646258" y="585938"/>
                </a:cubicBezTo>
                <a:cubicBezTo>
                  <a:pt x="2646258" y="592401"/>
                  <a:pt x="2641017" y="597641"/>
                  <a:pt x="2634553" y="597641"/>
                </a:cubicBezTo>
                <a:cubicBezTo>
                  <a:pt x="2628088" y="597641"/>
                  <a:pt x="2622848" y="592401"/>
                  <a:pt x="2622848" y="585938"/>
                </a:cubicBezTo>
                <a:cubicBezTo>
                  <a:pt x="2622848" y="579473"/>
                  <a:pt x="2628088" y="574233"/>
                  <a:pt x="2634553" y="574233"/>
                </a:cubicBezTo>
                <a:close/>
                <a:moveTo>
                  <a:pt x="3685378" y="574232"/>
                </a:moveTo>
                <a:cubicBezTo>
                  <a:pt x="3691842" y="574232"/>
                  <a:pt x="3697082" y="579472"/>
                  <a:pt x="3697082" y="585937"/>
                </a:cubicBezTo>
                <a:cubicBezTo>
                  <a:pt x="3697082" y="592400"/>
                  <a:pt x="3691842" y="597641"/>
                  <a:pt x="3685378" y="597641"/>
                </a:cubicBezTo>
                <a:cubicBezTo>
                  <a:pt x="3678913" y="597641"/>
                  <a:pt x="3673673" y="592400"/>
                  <a:pt x="3673673" y="585937"/>
                </a:cubicBezTo>
                <a:cubicBezTo>
                  <a:pt x="3673673" y="579472"/>
                  <a:pt x="3678913" y="574232"/>
                  <a:pt x="3685378" y="574232"/>
                </a:cubicBezTo>
                <a:close/>
                <a:moveTo>
                  <a:pt x="1553867" y="564401"/>
                </a:moveTo>
                <a:cubicBezTo>
                  <a:pt x="1567581" y="564401"/>
                  <a:pt x="1578698" y="575518"/>
                  <a:pt x="1578698" y="589232"/>
                </a:cubicBezTo>
                <a:cubicBezTo>
                  <a:pt x="1578698" y="602946"/>
                  <a:pt x="1567581" y="614063"/>
                  <a:pt x="1553867" y="614063"/>
                </a:cubicBezTo>
                <a:cubicBezTo>
                  <a:pt x="1540153" y="614063"/>
                  <a:pt x="1529036" y="602946"/>
                  <a:pt x="1529036" y="589232"/>
                </a:cubicBezTo>
                <a:cubicBezTo>
                  <a:pt x="1529036" y="575518"/>
                  <a:pt x="1540153" y="564401"/>
                  <a:pt x="1553867" y="564401"/>
                </a:cubicBezTo>
                <a:close/>
                <a:moveTo>
                  <a:pt x="4766064" y="564398"/>
                </a:moveTo>
                <a:cubicBezTo>
                  <a:pt x="4779778" y="564398"/>
                  <a:pt x="4790895" y="575515"/>
                  <a:pt x="4790895" y="589229"/>
                </a:cubicBezTo>
                <a:cubicBezTo>
                  <a:pt x="4790895" y="602943"/>
                  <a:pt x="4779778" y="614060"/>
                  <a:pt x="4766064" y="614060"/>
                </a:cubicBezTo>
                <a:cubicBezTo>
                  <a:pt x="4752350" y="614060"/>
                  <a:pt x="4741233" y="602943"/>
                  <a:pt x="4741233" y="589229"/>
                </a:cubicBezTo>
                <a:cubicBezTo>
                  <a:pt x="4741233" y="575515"/>
                  <a:pt x="4752350" y="564398"/>
                  <a:pt x="4766064" y="564398"/>
                </a:cubicBezTo>
                <a:close/>
                <a:moveTo>
                  <a:pt x="2276900" y="563905"/>
                </a:moveTo>
                <a:cubicBezTo>
                  <a:pt x="2285079" y="563905"/>
                  <a:pt x="2291710" y="570535"/>
                  <a:pt x="2291710" y="578716"/>
                </a:cubicBezTo>
                <a:cubicBezTo>
                  <a:pt x="2291710" y="586894"/>
                  <a:pt x="2285079" y="593526"/>
                  <a:pt x="2276900" y="593526"/>
                </a:cubicBezTo>
                <a:cubicBezTo>
                  <a:pt x="2268720" y="593526"/>
                  <a:pt x="2262089" y="586894"/>
                  <a:pt x="2262089" y="578716"/>
                </a:cubicBezTo>
                <a:cubicBezTo>
                  <a:pt x="2262089" y="570535"/>
                  <a:pt x="2268720" y="563905"/>
                  <a:pt x="2276900" y="563905"/>
                </a:cubicBezTo>
                <a:close/>
                <a:moveTo>
                  <a:pt x="4043032" y="563903"/>
                </a:moveTo>
                <a:cubicBezTo>
                  <a:pt x="4051211" y="563903"/>
                  <a:pt x="4057842" y="570534"/>
                  <a:pt x="4057842" y="578714"/>
                </a:cubicBezTo>
                <a:cubicBezTo>
                  <a:pt x="4057842" y="586893"/>
                  <a:pt x="4051211" y="593523"/>
                  <a:pt x="4043032" y="593523"/>
                </a:cubicBezTo>
                <a:cubicBezTo>
                  <a:pt x="4034852" y="593523"/>
                  <a:pt x="4028221" y="586893"/>
                  <a:pt x="4028221" y="578714"/>
                </a:cubicBezTo>
                <a:cubicBezTo>
                  <a:pt x="4028221" y="570534"/>
                  <a:pt x="4034852" y="563903"/>
                  <a:pt x="4043032" y="563903"/>
                </a:cubicBezTo>
                <a:close/>
                <a:moveTo>
                  <a:pt x="3581322" y="555163"/>
                </a:moveTo>
                <a:cubicBezTo>
                  <a:pt x="3587786" y="555163"/>
                  <a:pt x="3593026" y="560403"/>
                  <a:pt x="3593026" y="566868"/>
                </a:cubicBezTo>
                <a:cubicBezTo>
                  <a:pt x="3593026" y="573333"/>
                  <a:pt x="3587786" y="578572"/>
                  <a:pt x="3581322" y="578572"/>
                </a:cubicBezTo>
                <a:cubicBezTo>
                  <a:pt x="3574857" y="578572"/>
                  <a:pt x="3569617" y="573333"/>
                  <a:pt x="3569617" y="566868"/>
                </a:cubicBezTo>
                <a:cubicBezTo>
                  <a:pt x="3569617" y="560403"/>
                  <a:pt x="3574857" y="555163"/>
                  <a:pt x="3581322" y="555163"/>
                </a:cubicBezTo>
                <a:close/>
                <a:moveTo>
                  <a:pt x="2738609" y="555163"/>
                </a:moveTo>
                <a:cubicBezTo>
                  <a:pt x="2745073" y="555163"/>
                  <a:pt x="2750314" y="560403"/>
                  <a:pt x="2750314" y="566868"/>
                </a:cubicBezTo>
                <a:cubicBezTo>
                  <a:pt x="2750314" y="573333"/>
                  <a:pt x="2745073" y="578574"/>
                  <a:pt x="2738609" y="578574"/>
                </a:cubicBezTo>
                <a:cubicBezTo>
                  <a:pt x="2732144" y="578574"/>
                  <a:pt x="2726904" y="573333"/>
                  <a:pt x="2726904" y="566868"/>
                </a:cubicBezTo>
                <a:cubicBezTo>
                  <a:pt x="2726904" y="560403"/>
                  <a:pt x="2732144" y="555163"/>
                  <a:pt x="2738609" y="555163"/>
                </a:cubicBezTo>
                <a:close/>
                <a:moveTo>
                  <a:pt x="1787618" y="549325"/>
                </a:moveTo>
                <a:cubicBezTo>
                  <a:pt x="1799604" y="549325"/>
                  <a:pt x="1809321" y="559042"/>
                  <a:pt x="1809321" y="571026"/>
                </a:cubicBezTo>
                <a:cubicBezTo>
                  <a:pt x="1809321" y="583012"/>
                  <a:pt x="1799604" y="592729"/>
                  <a:pt x="1787618" y="592729"/>
                </a:cubicBezTo>
                <a:cubicBezTo>
                  <a:pt x="1775632" y="592729"/>
                  <a:pt x="1765916" y="583012"/>
                  <a:pt x="1765916" y="571026"/>
                </a:cubicBezTo>
                <a:cubicBezTo>
                  <a:pt x="1765916" y="559041"/>
                  <a:pt x="1775632" y="549325"/>
                  <a:pt x="1787618" y="549325"/>
                </a:cubicBezTo>
                <a:close/>
                <a:moveTo>
                  <a:pt x="4532312" y="549322"/>
                </a:moveTo>
                <a:cubicBezTo>
                  <a:pt x="4544298" y="549322"/>
                  <a:pt x="4554015" y="559040"/>
                  <a:pt x="4554015" y="571024"/>
                </a:cubicBezTo>
                <a:cubicBezTo>
                  <a:pt x="4554015" y="583011"/>
                  <a:pt x="4544298" y="592727"/>
                  <a:pt x="4532312" y="592727"/>
                </a:cubicBezTo>
                <a:cubicBezTo>
                  <a:pt x="4520326" y="592727"/>
                  <a:pt x="4510610" y="583011"/>
                  <a:pt x="4510610" y="571024"/>
                </a:cubicBezTo>
                <a:cubicBezTo>
                  <a:pt x="4510610" y="559039"/>
                  <a:pt x="4520326" y="549322"/>
                  <a:pt x="4532312" y="549322"/>
                </a:cubicBezTo>
                <a:close/>
                <a:moveTo>
                  <a:pt x="2028758" y="548374"/>
                </a:moveTo>
                <a:cubicBezTo>
                  <a:pt x="2038935" y="548374"/>
                  <a:pt x="2047186" y="556624"/>
                  <a:pt x="2047186" y="566802"/>
                </a:cubicBezTo>
                <a:cubicBezTo>
                  <a:pt x="2047186" y="576978"/>
                  <a:pt x="2038935" y="585229"/>
                  <a:pt x="2028758" y="585229"/>
                </a:cubicBezTo>
                <a:cubicBezTo>
                  <a:pt x="2018581" y="585229"/>
                  <a:pt x="2010331" y="576978"/>
                  <a:pt x="2010331" y="566802"/>
                </a:cubicBezTo>
                <a:cubicBezTo>
                  <a:pt x="2010331" y="556624"/>
                  <a:pt x="2018581" y="548374"/>
                  <a:pt x="2028758" y="548374"/>
                </a:cubicBezTo>
                <a:close/>
                <a:moveTo>
                  <a:pt x="4291172" y="548373"/>
                </a:moveTo>
                <a:cubicBezTo>
                  <a:pt x="4301349" y="548373"/>
                  <a:pt x="4309600" y="556623"/>
                  <a:pt x="4309600" y="566799"/>
                </a:cubicBezTo>
                <a:cubicBezTo>
                  <a:pt x="4309600" y="576976"/>
                  <a:pt x="4301350" y="585227"/>
                  <a:pt x="4291172" y="585227"/>
                </a:cubicBezTo>
                <a:cubicBezTo>
                  <a:pt x="4280995" y="585227"/>
                  <a:pt x="4272745" y="576976"/>
                  <a:pt x="4272745" y="566799"/>
                </a:cubicBezTo>
                <a:cubicBezTo>
                  <a:pt x="4272745" y="556623"/>
                  <a:pt x="4280995" y="548373"/>
                  <a:pt x="4291172" y="548373"/>
                </a:cubicBezTo>
                <a:close/>
                <a:moveTo>
                  <a:pt x="3476582" y="540728"/>
                </a:moveTo>
                <a:cubicBezTo>
                  <a:pt x="3482810" y="540728"/>
                  <a:pt x="3487858" y="545776"/>
                  <a:pt x="3487858" y="552004"/>
                </a:cubicBezTo>
                <a:cubicBezTo>
                  <a:pt x="3487858" y="558232"/>
                  <a:pt x="3482810" y="563281"/>
                  <a:pt x="3476582" y="563281"/>
                </a:cubicBezTo>
                <a:cubicBezTo>
                  <a:pt x="3470354" y="563281"/>
                  <a:pt x="3465306" y="558232"/>
                  <a:pt x="3465306" y="552004"/>
                </a:cubicBezTo>
                <a:cubicBezTo>
                  <a:pt x="3465306" y="545776"/>
                  <a:pt x="3470354" y="540728"/>
                  <a:pt x="3476582" y="540728"/>
                </a:cubicBezTo>
                <a:close/>
                <a:moveTo>
                  <a:pt x="2843349" y="540728"/>
                </a:moveTo>
                <a:cubicBezTo>
                  <a:pt x="2849576" y="540728"/>
                  <a:pt x="2854625" y="545776"/>
                  <a:pt x="2854625" y="552005"/>
                </a:cubicBezTo>
                <a:cubicBezTo>
                  <a:pt x="2854625" y="558232"/>
                  <a:pt x="2849576" y="563281"/>
                  <a:pt x="2843349" y="563281"/>
                </a:cubicBezTo>
                <a:cubicBezTo>
                  <a:pt x="2837121" y="563281"/>
                  <a:pt x="2832073" y="558232"/>
                  <a:pt x="2832073" y="552005"/>
                </a:cubicBezTo>
                <a:cubicBezTo>
                  <a:pt x="2832073" y="545776"/>
                  <a:pt x="2837121" y="540728"/>
                  <a:pt x="2843349" y="540728"/>
                </a:cubicBezTo>
                <a:close/>
                <a:moveTo>
                  <a:pt x="2377638" y="531194"/>
                </a:moveTo>
                <a:cubicBezTo>
                  <a:pt x="2386043" y="531194"/>
                  <a:pt x="2392857" y="538008"/>
                  <a:pt x="2392857" y="546414"/>
                </a:cubicBezTo>
                <a:cubicBezTo>
                  <a:pt x="2392857" y="554820"/>
                  <a:pt x="2386043" y="561634"/>
                  <a:pt x="2377638" y="561634"/>
                </a:cubicBezTo>
                <a:cubicBezTo>
                  <a:pt x="2369232" y="561634"/>
                  <a:pt x="2362418" y="554820"/>
                  <a:pt x="2362418" y="546414"/>
                </a:cubicBezTo>
                <a:cubicBezTo>
                  <a:pt x="2362418" y="538008"/>
                  <a:pt x="2369232" y="531194"/>
                  <a:pt x="2377638" y="531194"/>
                </a:cubicBezTo>
                <a:close/>
                <a:moveTo>
                  <a:pt x="3942293" y="531193"/>
                </a:moveTo>
                <a:cubicBezTo>
                  <a:pt x="3950699" y="531193"/>
                  <a:pt x="3957513" y="538007"/>
                  <a:pt x="3957513" y="546413"/>
                </a:cubicBezTo>
                <a:cubicBezTo>
                  <a:pt x="3957513" y="554818"/>
                  <a:pt x="3950699" y="561632"/>
                  <a:pt x="3942293" y="561632"/>
                </a:cubicBezTo>
                <a:cubicBezTo>
                  <a:pt x="3933888" y="561632"/>
                  <a:pt x="3927074" y="554818"/>
                  <a:pt x="3927074" y="546413"/>
                </a:cubicBezTo>
                <a:cubicBezTo>
                  <a:pt x="3927074" y="538007"/>
                  <a:pt x="3933888" y="531193"/>
                  <a:pt x="3942293" y="531193"/>
                </a:cubicBezTo>
                <a:close/>
                <a:moveTo>
                  <a:pt x="2948602" y="530095"/>
                </a:moveTo>
                <a:cubicBezTo>
                  <a:pt x="2954829" y="530095"/>
                  <a:pt x="2959878" y="535143"/>
                  <a:pt x="2959878" y="541371"/>
                </a:cubicBezTo>
                <a:cubicBezTo>
                  <a:pt x="2959878" y="547597"/>
                  <a:pt x="2954829" y="552647"/>
                  <a:pt x="2948602" y="552647"/>
                </a:cubicBezTo>
                <a:cubicBezTo>
                  <a:pt x="2942374" y="552647"/>
                  <a:pt x="2937326" y="547597"/>
                  <a:pt x="2937326" y="541371"/>
                </a:cubicBezTo>
                <a:cubicBezTo>
                  <a:pt x="2937326" y="535143"/>
                  <a:pt x="2942374" y="530095"/>
                  <a:pt x="2948602" y="530095"/>
                </a:cubicBezTo>
                <a:close/>
                <a:moveTo>
                  <a:pt x="3371329" y="530094"/>
                </a:moveTo>
                <a:cubicBezTo>
                  <a:pt x="3377557" y="530094"/>
                  <a:pt x="3382605" y="535142"/>
                  <a:pt x="3382605" y="541371"/>
                </a:cubicBezTo>
                <a:cubicBezTo>
                  <a:pt x="3382605" y="547597"/>
                  <a:pt x="3377557" y="552646"/>
                  <a:pt x="3371329" y="552646"/>
                </a:cubicBezTo>
                <a:cubicBezTo>
                  <a:pt x="3365101" y="552646"/>
                  <a:pt x="3360053" y="547597"/>
                  <a:pt x="3360053" y="541371"/>
                </a:cubicBezTo>
                <a:cubicBezTo>
                  <a:pt x="3360053" y="535142"/>
                  <a:pt x="3365101" y="530094"/>
                  <a:pt x="3371329" y="530094"/>
                </a:cubicBezTo>
                <a:close/>
                <a:moveTo>
                  <a:pt x="1414500" y="529792"/>
                </a:moveTo>
                <a:cubicBezTo>
                  <a:pt x="1430714" y="529792"/>
                  <a:pt x="1443858" y="542936"/>
                  <a:pt x="1443858" y="559149"/>
                </a:cubicBezTo>
                <a:cubicBezTo>
                  <a:pt x="1443858" y="575363"/>
                  <a:pt x="1430714" y="588507"/>
                  <a:pt x="1414500" y="588507"/>
                </a:cubicBezTo>
                <a:cubicBezTo>
                  <a:pt x="1398287" y="588507"/>
                  <a:pt x="1385143" y="575363"/>
                  <a:pt x="1385143" y="559149"/>
                </a:cubicBezTo>
                <a:cubicBezTo>
                  <a:pt x="1385143" y="542936"/>
                  <a:pt x="1398287" y="529792"/>
                  <a:pt x="1414500" y="529792"/>
                </a:cubicBezTo>
                <a:close/>
                <a:moveTo>
                  <a:pt x="4905430" y="529789"/>
                </a:moveTo>
                <a:cubicBezTo>
                  <a:pt x="4921644" y="529789"/>
                  <a:pt x="4934788" y="542933"/>
                  <a:pt x="4934788" y="559146"/>
                </a:cubicBezTo>
                <a:cubicBezTo>
                  <a:pt x="4934788" y="575360"/>
                  <a:pt x="4921644" y="588504"/>
                  <a:pt x="4905430" y="588504"/>
                </a:cubicBezTo>
                <a:cubicBezTo>
                  <a:pt x="4889217" y="588504"/>
                  <a:pt x="4876073" y="575360"/>
                  <a:pt x="4876073" y="559146"/>
                </a:cubicBezTo>
                <a:cubicBezTo>
                  <a:pt x="4876073" y="542933"/>
                  <a:pt x="4889217" y="529789"/>
                  <a:pt x="4905430" y="529789"/>
                </a:cubicBezTo>
                <a:close/>
                <a:moveTo>
                  <a:pt x="3265733" y="523638"/>
                </a:moveTo>
                <a:cubicBezTo>
                  <a:pt x="3271999" y="523638"/>
                  <a:pt x="3277079" y="528717"/>
                  <a:pt x="3277079" y="534983"/>
                </a:cubicBezTo>
                <a:cubicBezTo>
                  <a:pt x="3277079" y="541249"/>
                  <a:pt x="3271999" y="546329"/>
                  <a:pt x="3265733" y="546329"/>
                </a:cubicBezTo>
                <a:cubicBezTo>
                  <a:pt x="3259467" y="546329"/>
                  <a:pt x="3254387" y="541249"/>
                  <a:pt x="3254387" y="534983"/>
                </a:cubicBezTo>
                <a:cubicBezTo>
                  <a:pt x="3254387" y="528717"/>
                  <a:pt x="3259467" y="523638"/>
                  <a:pt x="3265733" y="523638"/>
                </a:cubicBezTo>
                <a:close/>
                <a:moveTo>
                  <a:pt x="3054198" y="523638"/>
                </a:moveTo>
                <a:cubicBezTo>
                  <a:pt x="3060464" y="523638"/>
                  <a:pt x="3065544" y="528717"/>
                  <a:pt x="3065544" y="534983"/>
                </a:cubicBezTo>
                <a:cubicBezTo>
                  <a:pt x="3065544" y="541250"/>
                  <a:pt x="3060464" y="546329"/>
                  <a:pt x="3054198" y="546329"/>
                </a:cubicBezTo>
                <a:cubicBezTo>
                  <a:pt x="3047932" y="546329"/>
                  <a:pt x="3042852" y="541250"/>
                  <a:pt x="3042852" y="534983"/>
                </a:cubicBezTo>
                <a:cubicBezTo>
                  <a:pt x="3042852" y="528717"/>
                  <a:pt x="3047932" y="523638"/>
                  <a:pt x="3054198" y="523638"/>
                </a:cubicBezTo>
                <a:close/>
                <a:moveTo>
                  <a:pt x="3159966" y="521578"/>
                </a:moveTo>
                <a:cubicBezTo>
                  <a:pt x="3166193" y="521578"/>
                  <a:pt x="3171242" y="526625"/>
                  <a:pt x="3171242" y="532853"/>
                </a:cubicBezTo>
                <a:cubicBezTo>
                  <a:pt x="3171242" y="539080"/>
                  <a:pt x="3166193" y="544130"/>
                  <a:pt x="3159966" y="544130"/>
                </a:cubicBezTo>
                <a:cubicBezTo>
                  <a:pt x="3153738" y="544130"/>
                  <a:pt x="3148690" y="539080"/>
                  <a:pt x="3148690" y="532853"/>
                </a:cubicBezTo>
                <a:cubicBezTo>
                  <a:pt x="3148690" y="526625"/>
                  <a:pt x="3153738" y="521578"/>
                  <a:pt x="3159966" y="521578"/>
                </a:cubicBezTo>
                <a:close/>
                <a:moveTo>
                  <a:pt x="1644547" y="509541"/>
                </a:moveTo>
                <a:cubicBezTo>
                  <a:pt x="1658467" y="509541"/>
                  <a:pt x="1669752" y="520826"/>
                  <a:pt x="1669752" y="534746"/>
                </a:cubicBezTo>
                <a:cubicBezTo>
                  <a:pt x="1669752" y="548666"/>
                  <a:pt x="1658467" y="559951"/>
                  <a:pt x="1644547" y="559951"/>
                </a:cubicBezTo>
                <a:cubicBezTo>
                  <a:pt x="1630627" y="559951"/>
                  <a:pt x="1619342" y="548666"/>
                  <a:pt x="1619342" y="534746"/>
                </a:cubicBezTo>
                <a:cubicBezTo>
                  <a:pt x="1619342" y="520826"/>
                  <a:pt x="1630627" y="509541"/>
                  <a:pt x="1644547" y="509541"/>
                </a:cubicBezTo>
                <a:close/>
                <a:moveTo>
                  <a:pt x="4675384" y="509539"/>
                </a:moveTo>
                <a:cubicBezTo>
                  <a:pt x="4689304" y="509539"/>
                  <a:pt x="4700589" y="520824"/>
                  <a:pt x="4700589" y="534744"/>
                </a:cubicBezTo>
                <a:cubicBezTo>
                  <a:pt x="4700589" y="548664"/>
                  <a:pt x="4689304" y="559949"/>
                  <a:pt x="4675384" y="559949"/>
                </a:cubicBezTo>
                <a:cubicBezTo>
                  <a:pt x="4661464" y="559949"/>
                  <a:pt x="4650179" y="548664"/>
                  <a:pt x="4650179" y="534744"/>
                </a:cubicBezTo>
                <a:cubicBezTo>
                  <a:pt x="4650179" y="520824"/>
                  <a:pt x="4661464" y="509539"/>
                  <a:pt x="4675384" y="509539"/>
                </a:cubicBezTo>
                <a:close/>
                <a:moveTo>
                  <a:pt x="2126496" y="507890"/>
                </a:moveTo>
                <a:cubicBezTo>
                  <a:pt x="2136673" y="507890"/>
                  <a:pt x="2144924" y="516141"/>
                  <a:pt x="2144924" y="526317"/>
                </a:cubicBezTo>
                <a:cubicBezTo>
                  <a:pt x="2144924" y="536494"/>
                  <a:pt x="2136673" y="544745"/>
                  <a:pt x="2126496" y="544745"/>
                </a:cubicBezTo>
                <a:cubicBezTo>
                  <a:pt x="2116319" y="544745"/>
                  <a:pt x="2108069" y="536494"/>
                  <a:pt x="2108069" y="526317"/>
                </a:cubicBezTo>
                <a:cubicBezTo>
                  <a:pt x="2108069" y="516141"/>
                  <a:pt x="2116319" y="507890"/>
                  <a:pt x="2126496" y="507890"/>
                </a:cubicBezTo>
                <a:close/>
                <a:moveTo>
                  <a:pt x="4193435" y="507888"/>
                </a:moveTo>
                <a:cubicBezTo>
                  <a:pt x="4203612" y="507888"/>
                  <a:pt x="4211862" y="516139"/>
                  <a:pt x="4211862" y="526315"/>
                </a:cubicBezTo>
                <a:cubicBezTo>
                  <a:pt x="4211862" y="536493"/>
                  <a:pt x="4203612" y="544743"/>
                  <a:pt x="4193435" y="544743"/>
                </a:cubicBezTo>
                <a:cubicBezTo>
                  <a:pt x="4183258" y="544743"/>
                  <a:pt x="4175008" y="536493"/>
                  <a:pt x="4175008" y="526315"/>
                </a:cubicBezTo>
                <a:cubicBezTo>
                  <a:pt x="4175008" y="516139"/>
                  <a:pt x="4183258" y="507888"/>
                  <a:pt x="4193435" y="507888"/>
                </a:cubicBezTo>
                <a:close/>
                <a:moveTo>
                  <a:pt x="2479551" y="502824"/>
                </a:moveTo>
                <a:cubicBezTo>
                  <a:pt x="2487957" y="502824"/>
                  <a:pt x="2494771" y="509639"/>
                  <a:pt x="2494771" y="518045"/>
                </a:cubicBezTo>
                <a:cubicBezTo>
                  <a:pt x="2494771" y="526449"/>
                  <a:pt x="2487957" y="533263"/>
                  <a:pt x="2479551" y="533263"/>
                </a:cubicBezTo>
                <a:cubicBezTo>
                  <a:pt x="2471146" y="533263"/>
                  <a:pt x="2464332" y="526449"/>
                  <a:pt x="2464332" y="518045"/>
                </a:cubicBezTo>
                <a:cubicBezTo>
                  <a:pt x="2464332" y="509639"/>
                  <a:pt x="2471146" y="502824"/>
                  <a:pt x="2479551" y="502824"/>
                </a:cubicBezTo>
                <a:close/>
                <a:moveTo>
                  <a:pt x="3840380" y="502823"/>
                </a:moveTo>
                <a:cubicBezTo>
                  <a:pt x="3848785" y="502823"/>
                  <a:pt x="3855599" y="509637"/>
                  <a:pt x="3855599" y="518044"/>
                </a:cubicBezTo>
                <a:cubicBezTo>
                  <a:pt x="3855599" y="526448"/>
                  <a:pt x="3848785" y="533262"/>
                  <a:pt x="3840380" y="533262"/>
                </a:cubicBezTo>
                <a:cubicBezTo>
                  <a:pt x="3831974" y="533262"/>
                  <a:pt x="3825160" y="526448"/>
                  <a:pt x="3825160" y="518044"/>
                </a:cubicBezTo>
                <a:cubicBezTo>
                  <a:pt x="3825160" y="509637"/>
                  <a:pt x="3831974" y="502823"/>
                  <a:pt x="3840380" y="502823"/>
                </a:cubicBezTo>
                <a:close/>
                <a:moveTo>
                  <a:pt x="1881965" y="501467"/>
                </a:moveTo>
                <a:cubicBezTo>
                  <a:pt x="1893951" y="501467"/>
                  <a:pt x="1903668" y="511184"/>
                  <a:pt x="1903668" y="523169"/>
                </a:cubicBezTo>
                <a:cubicBezTo>
                  <a:pt x="1903668" y="535154"/>
                  <a:pt x="1893951" y="544872"/>
                  <a:pt x="1881965" y="544872"/>
                </a:cubicBezTo>
                <a:cubicBezTo>
                  <a:pt x="1869980" y="544872"/>
                  <a:pt x="1860263" y="535154"/>
                  <a:pt x="1860263" y="523169"/>
                </a:cubicBezTo>
                <a:cubicBezTo>
                  <a:pt x="1860263" y="511183"/>
                  <a:pt x="1869980" y="501467"/>
                  <a:pt x="1881965" y="501467"/>
                </a:cubicBezTo>
                <a:close/>
                <a:moveTo>
                  <a:pt x="4437966" y="501465"/>
                </a:moveTo>
                <a:cubicBezTo>
                  <a:pt x="4449952" y="501465"/>
                  <a:pt x="4459669" y="511182"/>
                  <a:pt x="4459669" y="523167"/>
                </a:cubicBezTo>
                <a:cubicBezTo>
                  <a:pt x="4459669" y="535153"/>
                  <a:pt x="4449952" y="544870"/>
                  <a:pt x="4437966" y="544870"/>
                </a:cubicBezTo>
                <a:cubicBezTo>
                  <a:pt x="4425980" y="544870"/>
                  <a:pt x="4416264" y="535153"/>
                  <a:pt x="4416264" y="523167"/>
                </a:cubicBezTo>
                <a:cubicBezTo>
                  <a:pt x="4416264" y="511181"/>
                  <a:pt x="4425980" y="501465"/>
                  <a:pt x="4437966" y="501465"/>
                </a:cubicBezTo>
                <a:close/>
                <a:moveTo>
                  <a:pt x="2582490" y="478838"/>
                </a:moveTo>
                <a:cubicBezTo>
                  <a:pt x="2590669" y="478838"/>
                  <a:pt x="2597300" y="485468"/>
                  <a:pt x="2597300" y="493649"/>
                </a:cubicBezTo>
                <a:cubicBezTo>
                  <a:pt x="2597300" y="501827"/>
                  <a:pt x="2590669" y="508458"/>
                  <a:pt x="2582490" y="508458"/>
                </a:cubicBezTo>
                <a:cubicBezTo>
                  <a:pt x="2574310" y="508458"/>
                  <a:pt x="2567679" y="501827"/>
                  <a:pt x="2567679" y="493649"/>
                </a:cubicBezTo>
                <a:cubicBezTo>
                  <a:pt x="2567679" y="485468"/>
                  <a:pt x="2574310" y="478838"/>
                  <a:pt x="2582490" y="478838"/>
                </a:cubicBezTo>
                <a:close/>
                <a:moveTo>
                  <a:pt x="3737442" y="478837"/>
                </a:moveTo>
                <a:cubicBezTo>
                  <a:pt x="3745621" y="478837"/>
                  <a:pt x="3752252" y="485467"/>
                  <a:pt x="3752252" y="493647"/>
                </a:cubicBezTo>
                <a:cubicBezTo>
                  <a:pt x="3752252" y="501826"/>
                  <a:pt x="3745621" y="508458"/>
                  <a:pt x="3737442" y="508458"/>
                </a:cubicBezTo>
                <a:cubicBezTo>
                  <a:pt x="3729262" y="508458"/>
                  <a:pt x="3722631" y="501826"/>
                  <a:pt x="3722631" y="493647"/>
                </a:cubicBezTo>
                <a:cubicBezTo>
                  <a:pt x="3722631" y="485467"/>
                  <a:pt x="3729262" y="478837"/>
                  <a:pt x="3737442" y="478837"/>
                </a:cubicBezTo>
                <a:close/>
                <a:moveTo>
                  <a:pt x="1503322" y="472844"/>
                </a:moveTo>
                <a:cubicBezTo>
                  <a:pt x="1519249" y="472844"/>
                  <a:pt x="1532160" y="485755"/>
                  <a:pt x="1532160" y="501682"/>
                </a:cubicBezTo>
                <a:cubicBezTo>
                  <a:pt x="1532160" y="517609"/>
                  <a:pt x="1519249" y="530521"/>
                  <a:pt x="1503322" y="530521"/>
                </a:cubicBezTo>
                <a:cubicBezTo>
                  <a:pt x="1487395" y="530521"/>
                  <a:pt x="1474484" y="517609"/>
                  <a:pt x="1474484" y="501682"/>
                </a:cubicBezTo>
                <a:cubicBezTo>
                  <a:pt x="1474484" y="485755"/>
                  <a:pt x="1487395" y="472844"/>
                  <a:pt x="1503322" y="472844"/>
                </a:cubicBezTo>
                <a:close/>
                <a:moveTo>
                  <a:pt x="4816609" y="472841"/>
                </a:moveTo>
                <a:cubicBezTo>
                  <a:pt x="4832536" y="472841"/>
                  <a:pt x="4845448" y="485752"/>
                  <a:pt x="4845448" y="501679"/>
                </a:cubicBezTo>
                <a:cubicBezTo>
                  <a:pt x="4845448" y="517606"/>
                  <a:pt x="4832536" y="530518"/>
                  <a:pt x="4816609" y="530518"/>
                </a:cubicBezTo>
                <a:cubicBezTo>
                  <a:pt x="4800682" y="530518"/>
                  <a:pt x="4787771" y="517606"/>
                  <a:pt x="4787771" y="501679"/>
                </a:cubicBezTo>
                <a:cubicBezTo>
                  <a:pt x="4787771" y="485752"/>
                  <a:pt x="4800682" y="472841"/>
                  <a:pt x="4816609" y="472841"/>
                </a:cubicBezTo>
                <a:close/>
                <a:moveTo>
                  <a:pt x="2225678" y="471088"/>
                </a:moveTo>
                <a:cubicBezTo>
                  <a:pt x="2235855" y="471088"/>
                  <a:pt x="2244106" y="479338"/>
                  <a:pt x="2244106" y="489516"/>
                </a:cubicBezTo>
                <a:cubicBezTo>
                  <a:pt x="2244106" y="499692"/>
                  <a:pt x="2235855" y="507943"/>
                  <a:pt x="2225678" y="507943"/>
                </a:cubicBezTo>
                <a:cubicBezTo>
                  <a:pt x="2215501" y="507943"/>
                  <a:pt x="2207251" y="499692"/>
                  <a:pt x="2207251" y="489516"/>
                </a:cubicBezTo>
                <a:cubicBezTo>
                  <a:pt x="2207251" y="479338"/>
                  <a:pt x="2215501" y="471088"/>
                  <a:pt x="2225678" y="471088"/>
                </a:cubicBezTo>
                <a:close/>
                <a:moveTo>
                  <a:pt x="4094252" y="471087"/>
                </a:moveTo>
                <a:cubicBezTo>
                  <a:pt x="4104429" y="471087"/>
                  <a:pt x="4112679" y="479337"/>
                  <a:pt x="4112679" y="489514"/>
                </a:cubicBezTo>
                <a:cubicBezTo>
                  <a:pt x="4112679" y="499691"/>
                  <a:pt x="4104429" y="507942"/>
                  <a:pt x="4094252" y="507942"/>
                </a:cubicBezTo>
                <a:cubicBezTo>
                  <a:pt x="4084075" y="507942"/>
                  <a:pt x="4075825" y="499691"/>
                  <a:pt x="4075825" y="489514"/>
                </a:cubicBezTo>
                <a:cubicBezTo>
                  <a:pt x="4075825" y="479337"/>
                  <a:pt x="4084075" y="471087"/>
                  <a:pt x="4094252" y="471087"/>
                </a:cubicBezTo>
                <a:close/>
                <a:moveTo>
                  <a:pt x="1737074" y="458627"/>
                </a:moveTo>
                <a:cubicBezTo>
                  <a:pt x="1750788" y="458627"/>
                  <a:pt x="1761905" y="469744"/>
                  <a:pt x="1761905" y="483458"/>
                </a:cubicBezTo>
                <a:cubicBezTo>
                  <a:pt x="1761905" y="497172"/>
                  <a:pt x="1750788" y="508289"/>
                  <a:pt x="1737074" y="508289"/>
                </a:cubicBezTo>
                <a:cubicBezTo>
                  <a:pt x="1723360" y="508289"/>
                  <a:pt x="1712243" y="497172"/>
                  <a:pt x="1712243" y="483458"/>
                </a:cubicBezTo>
                <a:cubicBezTo>
                  <a:pt x="1712243" y="469744"/>
                  <a:pt x="1723360" y="458627"/>
                  <a:pt x="1737074" y="458627"/>
                </a:cubicBezTo>
                <a:close/>
                <a:moveTo>
                  <a:pt x="4582857" y="458625"/>
                </a:moveTo>
                <a:cubicBezTo>
                  <a:pt x="4596571" y="458625"/>
                  <a:pt x="4607688" y="469742"/>
                  <a:pt x="4607688" y="483456"/>
                </a:cubicBezTo>
                <a:cubicBezTo>
                  <a:pt x="4607688" y="497170"/>
                  <a:pt x="4596571" y="508287"/>
                  <a:pt x="4582857" y="508287"/>
                </a:cubicBezTo>
                <a:cubicBezTo>
                  <a:pt x="4569143" y="508287"/>
                  <a:pt x="4558026" y="497170"/>
                  <a:pt x="4558026" y="483456"/>
                </a:cubicBezTo>
                <a:cubicBezTo>
                  <a:pt x="4558026" y="469742"/>
                  <a:pt x="4569144" y="458625"/>
                  <a:pt x="4582857" y="458625"/>
                </a:cubicBezTo>
                <a:close/>
                <a:moveTo>
                  <a:pt x="2686297" y="458042"/>
                </a:moveTo>
                <a:cubicBezTo>
                  <a:pt x="2694702" y="458042"/>
                  <a:pt x="2701516" y="464855"/>
                  <a:pt x="2701516" y="473261"/>
                </a:cubicBezTo>
                <a:cubicBezTo>
                  <a:pt x="2701516" y="481666"/>
                  <a:pt x="2694702" y="488481"/>
                  <a:pt x="2686297" y="488481"/>
                </a:cubicBezTo>
                <a:cubicBezTo>
                  <a:pt x="2677891" y="488481"/>
                  <a:pt x="2671077" y="481666"/>
                  <a:pt x="2671077" y="473261"/>
                </a:cubicBezTo>
                <a:cubicBezTo>
                  <a:pt x="2671077" y="464855"/>
                  <a:pt x="2677891" y="458042"/>
                  <a:pt x="2686297" y="458042"/>
                </a:cubicBezTo>
                <a:close/>
                <a:moveTo>
                  <a:pt x="3633635" y="458041"/>
                </a:moveTo>
                <a:cubicBezTo>
                  <a:pt x="3642040" y="458041"/>
                  <a:pt x="3648854" y="464854"/>
                  <a:pt x="3648854" y="473261"/>
                </a:cubicBezTo>
                <a:cubicBezTo>
                  <a:pt x="3648854" y="481665"/>
                  <a:pt x="3642040" y="488480"/>
                  <a:pt x="3633635" y="488480"/>
                </a:cubicBezTo>
                <a:cubicBezTo>
                  <a:pt x="3625229" y="488480"/>
                  <a:pt x="3618415" y="481665"/>
                  <a:pt x="3618415" y="473261"/>
                </a:cubicBezTo>
                <a:cubicBezTo>
                  <a:pt x="3618415" y="464854"/>
                  <a:pt x="3625229" y="458041"/>
                  <a:pt x="3633635" y="458041"/>
                </a:cubicBezTo>
                <a:close/>
                <a:moveTo>
                  <a:pt x="1977978" y="456727"/>
                </a:moveTo>
                <a:cubicBezTo>
                  <a:pt x="1990141" y="456727"/>
                  <a:pt x="2000001" y="466587"/>
                  <a:pt x="2000001" y="478750"/>
                </a:cubicBezTo>
                <a:cubicBezTo>
                  <a:pt x="2000001" y="490913"/>
                  <a:pt x="1990141" y="500773"/>
                  <a:pt x="1977978" y="500773"/>
                </a:cubicBezTo>
                <a:cubicBezTo>
                  <a:pt x="1965815" y="500773"/>
                  <a:pt x="1955955" y="490913"/>
                  <a:pt x="1955955" y="478750"/>
                </a:cubicBezTo>
                <a:cubicBezTo>
                  <a:pt x="1955955" y="466587"/>
                  <a:pt x="1965815" y="456727"/>
                  <a:pt x="1977978" y="456727"/>
                </a:cubicBezTo>
                <a:close/>
                <a:moveTo>
                  <a:pt x="4341953" y="456725"/>
                </a:moveTo>
                <a:cubicBezTo>
                  <a:pt x="4354116" y="456725"/>
                  <a:pt x="4363976" y="466585"/>
                  <a:pt x="4363976" y="478748"/>
                </a:cubicBezTo>
                <a:cubicBezTo>
                  <a:pt x="4363976" y="490911"/>
                  <a:pt x="4354116" y="500771"/>
                  <a:pt x="4341953" y="500771"/>
                </a:cubicBezTo>
                <a:cubicBezTo>
                  <a:pt x="4329790" y="500771"/>
                  <a:pt x="4319930" y="490911"/>
                  <a:pt x="4319930" y="478748"/>
                </a:cubicBezTo>
                <a:cubicBezTo>
                  <a:pt x="4319930" y="466585"/>
                  <a:pt x="4329790" y="456725"/>
                  <a:pt x="4341953" y="456725"/>
                </a:cubicBezTo>
                <a:close/>
                <a:moveTo>
                  <a:pt x="2790815" y="441762"/>
                </a:moveTo>
                <a:cubicBezTo>
                  <a:pt x="2799184" y="441762"/>
                  <a:pt x="2805969" y="448545"/>
                  <a:pt x="2805969" y="456915"/>
                </a:cubicBezTo>
                <a:cubicBezTo>
                  <a:pt x="2805969" y="465284"/>
                  <a:pt x="2799184" y="472068"/>
                  <a:pt x="2790815" y="472068"/>
                </a:cubicBezTo>
                <a:cubicBezTo>
                  <a:pt x="2782446" y="472068"/>
                  <a:pt x="2775662" y="465284"/>
                  <a:pt x="2775662" y="456915"/>
                </a:cubicBezTo>
                <a:cubicBezTo>
                  <a:pt x="2775662" y="448545"/>
                  <a:pt x="2782447" y="441762"/>
                  <a:pt x="2790815" y="441762"/>
                </a:cubicBezTo>
                <a:close/>
                <a:moveTo>
                  <a:pt x="3529116" y="441761"/>
                </a:moveTo>
                <a:cubicBezTo>
                  <a:pt x="3537485" y="441761"/>
                  <a:pt x="3544270" y="448545"/>
                  <a:pt x="3544270" y="456914"/>
                </a:cubicBezTo>
                <a:cubicBezTo>
                  <a:pt x="3544270" y="465283"/>
                  <a:pt x="3537485" y="472068"/>
                  <a:pt x="3529116" y="472068"/>
                </a:cubicBezTo>
                <a:cubicBezTo>
                  <a:pt x="3520747" y="472068"/>
                  <a:pt x="3513963" y="465283"/>
                  <a:pt x="3513963" y="456914"/>
                </a:cubicBezTo>
                <a:cubicBezTo>
                  <a:pt x="3513963" y="448545"/>
                  <a:pt x="3520748" y="441761"/>
                  <a:pt x="3529116" y="441761"/>
                </a:cubicBezTo>
                <a:close/>
                <a:moveTo>
                  <a:pt x="2326167" y="438021"/>
                </a:moveTo>
                <a:cubicBezTo>
                  <a:pt x="2336344" y="438021"/>
                  <a:pt x="2344594" y="446272"/>
                  <a:pt x="2344594" y="456448"/>
                </a:cubicBezTo>
                <a:cubicBezTo>
                  <a:pt x="2344594" y="466625"/>
                  <a:pt x="2336344" y="474877"/>
                  <a:pt x="2326167" y="474877"/>
                </a:cubicBezTo>
                <a:cubicBezTo>
                  <a:pt x="2315990" y="474877"/>
                  <a:pt x="2307740" y="466625"/>
                  <a:pt x="2307740" y="456448"/>
                </a:cubicBezTo>
                <a:cubicBezTo>
                  <a:pt x="2307740" y="446272"/>
                  <a:pt x="2315990" y="438021"/>
                  <a:pt x="2326167" y="438021"/>
                </a:cubicBezTo>
                <a:close/>
                <a:moveTo>
                  <a:pt x="3993763" y="438020"/>
                </a:moveTo>
                <a:cubicBezTo>
                  <a:pt x="4003940" y="438020"/>
                  <a:pt x="4012191" y="446270"/>
                  <a:pt x="4012191" y="456447"/>
                </a:cubicBezTo>
                <a:cubicBezTo>
                  <a:pt x="4012191" y="466624"/>
                  <a:pt x="4003940" y="474875"/>
                  <a:pt x="3993763" y="474875"/>
                </a:cubicBezTo>
                <a:cubicBezTo>
                  <a:pt x="3983586" y="474875"/>
                  <a:pt x="3975336" y="466624"/>
                  <a:pt x="3975336" y="456447"/>
                </a:cubicBezTo>
                <a:cubicBezTo>
                  <a:pt x="3975336" y="446270"/>
                  <a:pt x="3983586" y="438020"/>
                  <a:pt x="3993763" y="438020"/>
                </a:cubicBezTo>
                <a:close/>
                <a:moveTo>
                  <a:pt x="2895889" y="429414"/>
                </a:moveTo>
                <a:cubicBezTo>
                  <a:pt x="2904295" y="429414"/>
                  <a:pt x="2911109" y="436228"/>
                  <a:pt x="2911109" y="444634"/>
                </a:cubicBezTo>
                <a:cubicBezTo>
                  <a:pt x="2911109" y="453039"/>
                  <a:pt x="2904295" y="459852"/>
                  <a:pt x="2895889" y="459852"/>
                </a:cubicBezTo>
                <a:cubicBezTo>
                  <a:pt x="2887484" y="459852"/>
                  <a:pt x="2880670" y="453039"/>
                  <a:pt x="2880670" y="444634"/>
                </a:cubicBezTo>
                <a:cubicBezTo>
                  <a:pt x="2880670" y="436228"/>
                  <a:pt x="2887484" y="429414"/>
                  <a:pt x="2895889" y="429414"/>
                </a:cubicBezTo>
                <a:close/>
                <a:moveTo>
                  <a:pt x="3424042" y="429413"/>
                </a:moveTo>
                <a:cubicBezTo>
                  <a:pt x="3432447" y="429413"/>
                  <a:pt x="3439261" y="436227"/>
                  <a:pt x="3439261" y="444633"/>
                </a:cubicBezTo>
                <a:cubicBezTo>
                  <a:pt x="3439261" y="453039"/>
                  <a:pt x="3432447" y="459852"/>
                  <a:pt x="3424042" y="459852"/>
                </a:cubicBezTo>
                <a:cubicBezTo>
                  <a:pt x="3415636" y="459852"/>
                  <a:pt x="3408822" y="453039"/>
                  <a:pt x="3408822" y="444633"/>
                </a:cubicBezTo>
                <a:cubicBezTo>
                  <a:pt x="3408822" y="436227"/>
                  <a:pt x="3415636" y="429413"/>
                  <a:pt x="3424042" y="429413"/>
                </a:cubicBezTo>
                <a:close/>
                <a:moveTo>
                  <a:pt x="3318570" y="421282"/>
                </a:moveTo>
                <a:cubicBezTo>
                  <a:pt x="3326939" y="421282"/>
                  <a:pt x="3333724" y="428065"/>
                  <a:pt x="3333724" y="436434"/>
                </a:cubicBezTo>
                <a:cubicBezTo>
                  <a:pt x="3333724" y="444803"/>
                  <a:pt x="3326939" y="451588"/>
                  <a:pt x="3318570" y="451588"/>
                </a:cubicBezTo>
                <a:cubicBezTo>
                  <a:pt x="3310201" y="451588"/>
                  <a:pt x="3303417" y="444803"/>
                  <a:pt x="3303417" y="436434"/>
                </a:cubicBezTo>
                <a:cubicBezTo>
                  <a:pt x="3303417" y="428065"/>
                  <a:pt x="3310202" y="421282"/>
                  <a:pt x="3318570" y="421282"/>
                </a:cubicBezTo>
                <a:close/>
                <a:moveTo>
                  <a:pt x="3001361" y="421282"/>
                </a:moveTo>
                <a:cubicBezTo>
                  <a:pt x="3009730" y="421282"/>
                  <a:pt x="3016515" y="428066"/>
                  <a:pt x="3016515" y="436434"/>
                </a:cubicBezTo>
                <a:cubicBezTo>
                  <a:pt x="3016515" y="444803"/>
                  <a:pt x="3009730" y="451589"/>
                  <a:pt x="3001361" y="451589"/>
                </a:cubicBezTo>
                <a:cubicBezTo>
                  <a:pt x="2992992" y="451589"/>
                  <a:pt x="2986208" y="444803"/>
                  <a:pt x="2986208" y="436434"/>
                </a:cubicBezTo>
                <a:cubicBezTo>
                  <a:pt x="2986208" y="428066"/>
                  <a:pt x="2992993" y="421282"/>
                  <a:pt x="3001361" y="421282"/>
                </a:cubicBezTo>
                <a:close/>
                <a:moveTo>
                  <a:pt x="1594033" y="418408"/>
                </a:moveTo>
                <a:cubicBezTo>
                  <a:pt x="1609960" y="418408"/>
                  <a:pt x="1622871" y="431319"/>
                  <a:pt x="1622871" y="447246"/>
                </a:cubicBezTo>
                <a:cubicBezTo>
                  <a:pt x="1622871" y="463173"/>
                  <a:pt x="1609960" y="476085"/>
                  <a:pt x="1594033" y="476085"/>
                </a:cubicBezTo>
                <a:cubicBezTo>
                  <a:pt x="1578106" y="476085"/>
                  <a:pt x="1565195" y="463173"/>
                  <a:pt x="1565195" y="447246"/>
                </a:cubicBezTo>
                <a:cubicBezTo>
                  <a:pt x="1565195" y="431319"/>
                  <a:pt x="1578106" y="418408"/>
                  <a:pt x="1594033" y="418408"/>
                </a:cubicBezTo>
                <a:close/>
                <a:moveTo>
                  <a:pt x="4725897" y="418405"/>
                </a:moveTo>
                <a:cubicBezTo>
                  <a:pt x="4741824" y="418405"/>
                  <a:pt x="4754736" y="431316"/>
                  <a:pt x="4754736" y="447243"/>
                </a:cubicBezTo>
                <a:cubicBezTo>
                  <a:pt x="4754736" y="463170"/>
                  <a:pt x="4741824" y="476082"/>
                  <a:pt x="4725897" y="476082"/>
                </a:cubicBezTo>
                <a:cubicBezTo>
                  <a:pt x="4709970" y="476082"/>
                  <a:pt x="4697059" y="463170"/>
                  <a:pt x="4697059" y="447243"/>
                </a:cubicBezTo>
                <a:cubicBezTo>
                  <a:pt x="4697059" y="431316"/>
                  <a:pt x="4709970" y="418405"/>
                  <a:pt x="4725897" y="418405"/>
                </a:cubicBezTo>
                <a:close/>
                <a:moveTo>
                  <a:pt x="3212861" y="417115"/>
                </a:moveTo>
                <a:cubicBezTo>
                  <a:pt x="3221266" y="417115"/>
                  <a:pt x="3228080" y="423927"/>
                  <a:pt x="3228080" y="432333"/>
                </a:cubicBezTo>
                <a:cubicBezTo>
                  <a:pt x="3228080" y="440739"/>
                  <a:pt x="3221266" y="447552"/>
                  <a:pt x="3212861" y="447552"/>
                </a:cubicBezTo>
                <a:cubicBezTo>
                  <a:pt x="3204455" y="447552"/>
                  <a:pt x="3197641" y="440739"/>
                  <a:pt x="3197641" y="432333"/>
                </a:cubicBezTo>
                <a:cubicBezTo>
                  <a:pt x="3197641" y="423927"/>
                  <a:pt x="3204455" y="417115"/>
                  <a:pt x="3212861" y="417115"/>
                </a:cubicBezTo>
                <a:close/>
                <a:moveTo>
                  <a:pt x="3107071" y="417115"/>
                </a:moveTo>
                <a:cubicBezTo>
                  <a:pt x="3115476" y="417115"/>
                  <a:pt x="3122290" y="423927"/>
                  <a:pt x="3122290" y="432334"/>
                </a:cubicBezTo>
                <a:cubicBezTo>
                  <a:pt x="3122290" y="440739"/>
                  <a:pt x="3115476" y="447552"/>
                  <a:pt x="3107071" y="447552"/>
                </a:cubicBezTo>
                <a:cubicBezTo>
                  <a:pt x="3098665" y="447552"/>
                  <a:pt x="3091851" y="440739"/>
                  <a:pt x="3091851" y="432334"/>
                </a:cubicBezTo>
                <a:cubicBezTo>
                  <a:pt x="3091851" y="423927"/>
                  <a:pt x="3098665" y="417115"/>
                  <a:pt x="3107071" y="417115"/>
                </a:cubicBezTo>
                <a:close/>
                <a:moveTo>
                  <a:pt x="2075532" y="416185"/>
                </a:moveTo>
                <a:cubicBezTo>
                  <a:pt x="2087483" y="416185"/>
                  <a:pt x="2097172" y="425874"/>
                  <a:pt x="2097172" y="437825"/>
                </a:cubicBezTo>
                <a:cubicBezTo>
                  <a:pt x="2097172" y="449776"/>
                  <a:pt x="2087483" y="459465"/>
                  <a:pt x="2075532" y="459465"/>
                </a:cubicBezTo>
                <a:cubicBezTo>
                  <a:pt x="2063581" y="459465"/>
                  <a:pt x="2053892" y="449776"/>
                  <a:pt x="2053892" y="437825"/>
                </a:cubicBezTo>
                <a:cubicBezTo>
                  <a:pt x="2053892" y="425874"/>
                  <a:pt x="2063581" y="416185"/>
                  <a:pt x="2075532" y="416185"/>
                </a:cubicBezTo>
                <a:close/>
                <a:moveTo>
                  <a:pt x="4244399" y="416183"/>
                </a:moveTo>
                <a:cubicBezTo>
                  <a:pt x="4256350" y="416183"/>
                  <a:pt x="4266039" y="425872"/>
                  <a:pt x="4266039" y="437823"/>
                </a:cubicBezTo>
                <a:cubicBezTo>
                  <a:pt x="4266039" y="449774"/>
                  <a:pt x="4256350" y="459463"/>
                  <a:pt x="4244399" y="459463"/>
                </a:cubicBezTo>
                <a:cubicBezTo>
                  <a:pt x="4232448" y="459463"/>
                  <a:pt x="4222759" y="449774"/>
                  <a:pt x="4222759" y="437823"/>
                </a:cubicBezTo>
                <a:cubicBezTo>
                  <a:pt x="4222759" y="425872"/>
                  <a:pt x="4232448" y="416183"/>
                  <a:pt x="4244399" y="416183"/>
                </a:cubicBezTo>
                <a:close/>
                <a:moveTo>
                  <a:pt x="1831334" y="410599"/>
                </a:moveTo>
                <a:cubicBezTo>
                  <a:pt x="1845048" y="410599"/>
                  <a:pt x="1856165" y="421716"/>
                  <a:pt x="1856165" y="435431"/>
                </a:cubicBezTo>
                <a:cubicBezTo>
                  <a:pt x="1856165" y="449144"/>
                  <a:pt x="1845048" y="460261"/>
                  <a:pt x="1831334" y="460261"/>
                </a:cubicBezTo>
                <a:cubicBezTo>
                  <a:pt x="1817620" y="460261"/>
                  <a:pt x="1806503" y="449144"/>
                  <a:pt x="1806503" y="435431"/>
                </a:cubicBezTo>
                <a:cubicBezTo>
                  <a:pt x="1806503" y="421716"/>
                  <a:pt x="1817620" y="410599"/>
                  <a:pt x="1831334" y="410599"/>
                </a:cubicBezTo>
                <a:close/>
                <a:moveTo>
                  <a:pt x="4488597" y="410597"/>
                </a:moveTo>
                <a:cubicBezTo>
                  <a:pt x="4502311" y="410597"/>
                  <a:pt x="4513428" y="421714"/>
                  <a:pt x="4513428" y="435428"/>
                </a:cubicBezTo>
                <a:cubicBezTo>
                  <a:pt x="4513428" y="449142"/>
                  <a:pt x="4502311" y="460259"/>
                  <a:pt x="4488597" y="460259"/>
                </a:cubicBezTo>
                <a:cubicBezTo>
                  <a:pt x="4474883" y="460259"/>
                  <a:pt x="4463766" y="449142"/>
                  <a:pt x="4463766" y="435428"/>
                </a:cubicBezTo>
                <a:cubicBezTo>
                  <a:pt x="4463766" y="421714"/>
                  <a:pt x="4474884" y="410597"/>
                  <a:pt x="4488597" y="410597"/>
                </a:cubicBezTo>
                <a:close/>
                <a:moveTo>
                  <a:pt x="2427823" y="408799"/>
                </a:moveTo>
                <a:cubicBezTo>
                  <a:pt x="2437965" y="408799"/>
                  <a:pt x="2446186" y="417021"/>
                  <a:pt x="2446186" y="427162"/>
                </a:cubicBezTo>
                <a:cubicBezTo>
                  <a:pt x="2446186" y="437304"/>
                  <a:pt x="2437965" y="445526"/>
                  <a:pt x="2427823" y="445526"/>
                </a:cubicBezTo>
                <a:cubicBezTo>
                  <a:pt x="2417682" y="445526"/>
                  <a:pt x="2409460" y="437304"/>
                  <a:pt x="2409460" y="427162"/>
                </a:cubicBezTo>
                <a:cubicBezTo>
                  <a:pt x="2409460" y="417021"/>
                  <a:pt x="2417682" y="408799"/>
                  <a:pt x="2427823" y="408799"/>
                </a:cubicBezTo>
                <a:close/>
                <a:moveTo>
                  <a:pt x="3892108" y="408799"/>
                </a:moveTo>
                <a:cubicBezTo>
                  <a:pt x="3902250" y="408799"/>
                  <a:pt x="3910471" y="417019"/>
                  <a:pt x="3910471" y="427162"/>
                </a:cubicBezTo>
                <a:cubicBezTo>
                  <a:pt x="3910471" y="437303"/>
                  <a:pt x="3902250" y="445524"/>
                  <a:pt x="3892108" y="445524"/>
                </a:cubicBezTo>
                <a:cubicBezTo>
                  <a:pt x="3881966" y="445524"/>
                  <a:pt x="3873745" y="437303"/>
                  <a:pt x="3873745" y="427162"/>
                </a:cubicBezTo>
                <a:cubicBezTo>
                  <a:pt x="3873745" y="417019"/>
                  <a:pt x="3881966" y="408799"/>
                  <a:pt x="3892108" y="408799"/>
                </a:cubicBezTo>
                <a:close/>
                <a:moveTo>
                  <a:pt x="2530502" y="383271"/>
                </a:moveTo>
                <a:cubicBezTo>
                  <a:pt x="2540679" y="383271"/>
                  <a:pt x="2548930" y="391521"/>
                  <a:pt x="2548930" y="401698"/>
                </a:cubicBezTo>
                <a:cubicBezTo>
                  <a:pt x="2548930" y="411875"/>
                  <a:pt x="2540679" y="420125"/>
                  <a:pt x="2530502" y="420125"/>
                </a:cubicBezTo>
                <a:cubicBezTo>
                  <a:pt x="2520325" y="420125"/>
                  <a:pt x="2512075" y="411875"/>
                  <a:pt x="2512075" y="401698"/>
                </a:cubicBezTo>
                <a:cubicBezTo>
                  <a:pt x="2512075" y="391521"/>
                  <a:pt x="2520325" y="383271"/>
                  <a:pt x="2530502" y="383271"/>
                </a:cubicBezTo>
                <a:close/>
                <a:moveTo>
                  <a:pt x="3789428" y="383270"/>
                </a:moveTo>
                <a:cubicBezTo>
                  <a:pt x="3799605" y="383270"/>
                  <a:pt x="3807855" y="391520"/>
                  <a:pt x="3807855" y="401697"/>
                </a:cubicBezTo>
                <a:cubicBezTo>
                  <a:pt x="3807855" y="411874"/>
                  <a:pt x="3799605" y="420124"/>
                  <a:pt x="3789428" y="420124"/>
                </a:cubicBezTo>
                <a:cubicBezTo>
                  <a:pt x="3779251" y="420124"/>
                  <a:pt x="3771001" y="411874"/>
                  <a:pt x="3771001" y="401697"/>
                </a:cubicBezTo>
                <a:cubicBezTo>
                  <a:pt x="3771001" y="391520"/>
                  <a:pt x="3779251" y="383270"/>
                  <a:pt x="3789428" y="383270"/>
                </a:cubicBezTo>
                <a:close/>
                <a:moveTo>
                  <a:pt x="2174499" y="378746"/>
                </a:moveTo>
                <a:cubicBezTo>
                  <a:pt x="2186485" y="378746"/>
                  <a:pt x="2196202" y="388462"/>
                  <a:pt x="2196202" y="400448"/>
                </a:cubicBezTo>
                <a:cubicBezTo>
                  <a:pt x="2196202" y="412434"/>
                  <a:pt x="2186485" y="422151"/>
                  <a:pt x="2174499" y="422151"/>
                </a:cubicBezTo>
                <a:cubicBezTo>
                  <a:pt x="2162513" y="422151"/>
                  <a:pt x="2152797" y="412434"/>
                  <a:pt x="2152797" y="400448"/>
                </a:cubicBezTo>
                <a:cubicBezTo>
                  <a:pt x="2152797" y="388462"/>
                  <a:pt x="2162513" y="378746"/>
                  <a:pt x="2174499" y="378746"/>
                </a:cubicBezTo>
                <a:close/>
                <a:moveTo>
                  <a:pt x="4145431" y="378745"/>
                </a:moveTo>
                <a:cubicBezTo>
                  <a:pt x="4157417" y="378745"/>
                  <a:pt x="4167134" y="388461"/>
                  <a:pt x="4167134" y="400447"/>
                </a:cubicBezTo>
                <a:cubicBezTo>
                  <a:pt x="4167134" y="412433"/>
                  <a:pt x="4157417" y="422150"/>
                  <a:pt x="4145431" y="422150"/>
                </a:cubicBezTo>
                <a:cubicBezTo>
                  <a:pt x="4133445" y="422150"/>
                  <a:pt x="4123729" y="412433"/>
                  <a:pt x="4123729" y="400447"/>
                </a:cubicBezTo>
                <a:cubicBezTo>
                  <a:pt x="4123729" y="388461"/>
                  <a:pt x="4133445" y="378745"/>
                  <a:pt x="4145431" y="378745"/>
                </a:cubicBezTo>
                <a:close/>
                <a:moveTo>
                  <a:pt x="1686531" y="367068"/>
                </a:moveTo>
                <a:cubicBezTo>
                  <a:pt x="1702458" y="367068"/>
                  <a:pt x="1715369" y="379979"/>
                  <a:pt x="1715369" y="395906"/>
                </a:cubicBezTo>
                <a:cubicBezTo>
                  <a:pt x="1715369" y="411833"/>
                  <a:pt x="1702458" y="424744"/>
                  <a:pt x="1686531" y="424744"/>
                </a:cubicBezTo>
                <a:cubicBezTo>
                  <a:pt x="1670604" y="424744"/>
                  <a:pt x="1657693" y="411833"/>
                  <a:pt x="1657693" y="395906"/>
                </a:cubicBezTo>
                <a:cubicBezTo>
                  <a:pt x="1657693" y="379979"/>
                  <a:pt x="1670604" y="367068"/>
                  <a:pt x="1686531" y="367068"/>
                </a:cubicBezTo>
                <a:close/>
                <a:moveTo>
                  <a:pt x="4633399" y="367066"/>
                </a:moveTo>
                <a:cubicBezTo>
                  <a:pt x="4649326" y="367066"/>
                  <a:pt x="4662237" y="379977"/>
                  <a:pt x="4662237" y="395903"/>
                </a:cubicBezTo>
                <a:cubicBezTo>
                  <a:pt x="4662237" y="411830"/>
                  <a:pt x="4649326" y="424741"/>
                  <a:pt x="4633399" y="424741"/>
                </a:cubicBezTo>
                <a:cubicBezTo>
                  <a:pt x="4617472" y="424741"/>
                  <a:pt x="4604561" y="411830"/>
                  <a:pt x="4604561" y="395903"/>
                </a:cubicBezTo>
                <a:cubicBezTo>
                  <a:pt x="4604561" y="379977"/>
                  <a:pt x="4617472" y="367066"/>
                  <a:pt x="4633399" y="367066"/>
                </a:cubicBezTo>
                <a:close/>
                <a:moveTo>
                  <a:pt x="1927213" y="365516"/>
                </a:moveTo>
                <a:cubicBezTo>
                  <a:pt x="1941133" y="365516"/>
                  <a:pt x="1952418" y="376802"/>
                  <a:pt x="1952418" y="390721"/>
                </a:cubicBezTo>
                <a:cubicBezTo>
                  <a:pt x="1952418" y="404641"/>
                  <a:pt x="1941133" y="415926"/>
                  <a:pt x="1927213" y="415926"/>
                </a:cubicBezTo>
                <a:cubicBezTo>
                  <a:pt x="1913292" y="415926"/>
                  <a:pt x="1902008" y="404641"/>
                  <a:pt x="1902008" y="390721"/>
                </a:cubicBezTo>
                <a:cubicBezTo>
                  <a:pt x="1902008" y="376802"/>
                  <a:pt x="1913292" y="365516"/>
                  <a:pt x="1927213" y="365516"/>
                </a:cubicBezTo>
                <a:close/>
                <a:moveTo>
                  <a:pt x="4392718" y="365515"/>
                </a:moveTo>
                <a:cubicBezTo>
                  <a:pt x="4406638" y="365515"/>
                  <a:pt x="4417923" y="376799"/>
                  <a:pt x="4417923" y="390719"/>
                </a:cubicBezTo>
                <a:cubicBezTo>
                  <a:pt x="4417923" y="404639"/>
                  <a:pt x="4406638" y="415924"/>
                  <a:pt x="4392718" y="415924"/>
                </a:cubicBezTo>
                <a:cubicBezTo>
                  <a:pt x="4378798" y="415924"/>
                  <a:pt x="4367513" y="404639"/>
                  <a:pt x="4367513" y="390719"/>
                </a:cubicBezTo>
                <a:cubicBezTo>
                  <a:pt x="4367513" y="376799"/>
                  <a:pt x="4378798" y="365515"/>
                  <a:pt x="4392718" y="365515"/>
                </a:cubicBezTo>
                <a:close/>
                <a:moveTo>
                  <a:pt x="3685869" y="361726"/>
                </a:moveTo>
                <a:cubicBezTo>
                  <a:pt x="3696011" y="361726"/>
                  <a:pt x="3704232" y="369947"/>
                  <a:pt x="3704232" y="380089"/>
                </a:cubicBezTo>
                <a:cubicBezTo>
                  <a:pt x="3704232" y="390231"/>
                  <a:pt x="3696011" y="398452"/>
                  <a:pt x="3685869" y="398452"/>
                </a:cubicBezTo>
                <a:cubicBezTo>
                  <a:pt x="3675727" y="398452"/>
                  <a:pt x="3667506" y="390231"/>
                  <a:pt x="3667506" y="380089"/>
                </a:cubicBezTo>
                <a:cubicBezTo>
                  <a:pt x="3667506" y="369947"/>
                  <a:pt x="3675727" y="361726"/>
                  <a:pt x="3685869" y="361726"/>
                </a:cubicBezTo>
                <a:close/>
                <a:moveTo>
                  <a:pt x="2634062" y="361663"/>
                </a:moveTo>
                <a:cubicBezTo>
                  <a:pt x="2644239" y="361663"/>
                  <a:pt x="2652489" y="369913"/>
                  <a:pt x="2652489" y="380090"/>
                </a:cubicBezTo>
                <a:cubicBezTo>
                  <a:pt x="2652489" y="390267"/>
                  <a:pt x="2644239" y="398518"/>
                  <a:pt x="2634062" y="398518"/>
                </a:cubicBezTo>
                <a:cubicBezTo>
                  <a:pt x="2623885" y="398518"/>
                  <a:pt x="2615635" y="390267"/>
                  <a:pt x="2615635" y="380090"/>
                </a:cubicBezTo>
                <a:cubicBezTo>
                  <a:pt x="2615635" y="369913"/>
                  <a:pt x="2623885" y="361663"/>
                  <a:pt x="2634062" y="361663"/>
                </a:cubicBezTo>
                <a:close/>
                <a:moveTo>
                  <a:pt x="4045179" y="344966"/>
                </a:moveTo>
                <a:cubicBezTo>
                  <a:pt x="4057165" y="344966"/>
                  <a:pt x="4066882" y="354682"/>
                  <a:pt x="4066882" y="366668"/>
                </a:cubicBezTo>
                <a:cubicBezTo>
                  <a:pt x="4066882" y="378654"/>
                  <a:pt x="4057165" y="388371"/>
                  <a:pt x="4045179" y="388371"/>
                </a:cubicBezTo>
                <a:cubicBezTo>
                  <a:pt x="4033193" y="388371"/>
                  <a:pt x="4023477" y="378654"/>
                  <a:pt x="4023477" y="366668"/>
                </a:cubicBezTo>
                <a:cubicBezTo>
                  <a:pt x="4023477" y="354682"/>
                  <a:pt x="4033193" y="344966"/>
                  <a:pt x="4045179" y="344966"/>
                </a:cubicBezTo>
                <a:close/>
                <a:moveTo>
                  <a:pt x="2274752" y="344647"/>
                </a:moveTo>
                <a:cubicBezTo>
                  <a:pt x="2286915" y="344647"/>
                  <a:pt x="2296775" y="354506"/>
                  <a:pt x="2296775" y="366670"/>
                </a:cubicBezTo>
                <a:cubicBezTo>
                  <a:pt x="2296775" y="378832"/>
                  <a:pt x="2286915" y="388692"/>
                  <a:pt x="2274752" y="388692"/>
                </a:cubicBezTo>
                <a:cubicBezTo>
                  <a:pt x="2262589" y="388692"/>
                  <a:pt x="2252729" y="378832"/>
                  <a:pt x="2252729" y="366670"/>
                </a:cubicBezTo>
                <a:cubicBezTo>
                  <a:pt x="2252729" y="354506"/>
                  <a:pt x="2262589" y="344647"/>
                  <a:pt x="2274752" y="344647"/>
                </a:cubicBezTo>
                <a:close/>
                <a:moveTo>
                  <a:pt x="2738357" y="343942"/>
                </a:moveTo>
                <a:cubicBezTo>
                  <a:pt x="2748534" y="343942"/>
                  <a:pt x="2756785" y="352193"/>
                  <a:pt x="2756785" y="362369"/>
                </a:cubicBezTo>
                <a:cubicBezTo>
                  <a:pt x="2756785" y="372547"/>
                  <a:pt x="2748534" y="380798"/>
                  <a:pt x="2738357" y="380798"/>
                </a:cubicBezTo>
                <a:cubicBezTo>
                  <a:pt x="2728180" y="380798"/>
                  <a:pt x="2719930" y="372547"/>
                  <a:pt x="2719930" y="362369"/>
                </a:cubicBezTo>
                <a:cubicBezTo>
                  <a:pt x="2719930" y="352193"/>
                  <a:pt x="2728180" y="343942"/>
                  <a:pt x="2738357" y="343942"/>
                </a:cubicBezTo>
                <a:close/>
                <a:moveTo>
                  <a:pt x="3581573" y="343942"/>
                </a:moveTo>
                <a:cubicBezTo>
                  <a:pt x="3591750" y="343942"/>
                  <a:pt x="3600000" y="352192"/>
                  <a:pt x="3600000" y="362369"/>
                </a:cubicBezTo>
                <a:cubicBezTo>
                  <a:pt x="3600000" y="372546"/>
                  <a:pt x="3591750" y="380797"/>
                  <a:pt x="3581573" y="380797"/>
                </a:cubicBezTo>
                <a:cubicBezTo>
                  <a:pt x="3571396" y="380797"/>
                  <a:pt x="3563146" y="372546"/>
                  <a:pt x="3563146" y="362369"/>
                </a:cubicBezTo>
                <a:cubicBezTo>
                  <a:pt x="3563146" y="352192"/>
                  <a:pt x="3571396" y="343942"/>
                  <a:pt x="3581573" y="343942"/>
                </a:cubicBezTo>
                <a:close/>
                <a:moveTo>
                  <a:pt x="2843242" y="330134"/>
                </a:moveTo>
                <a:cubicBezTo>
                  <a:pt x="2853419" y="330134"/>
                  <a:pt x="2861669" y="338384"/>
                  <a:pt x="2861669" y="348561"/>
                </a:cubicBezTo>
                <a:cubicBezTo>
                  <a:pt x="2861669" y="358738"/>
                  <a:pt x="2853419" y="366989"/>
                  <a:pt x="2843242" y="366989"/>
                </a:cubicBezTo>
                <a:cubicBezTo>
                  <a:pt x="2833065" y="366989"/>
                  <a:pt x="2824815" y="358738"/>
                  <a:pt x="2824815" y="348561"/>
                </a:cubicBezTo>
                <a:cubicBezTo>
                  <a:pt x="2824815" y="338384"/>
                  <a:pt x="2833065" y="330134"/>
                  <a:pt x="2843242" y="330134"/>
                </a:cubicBezTo>
                <a:close/>
                <a:moveTo>
                  <a:pt x="3476688" y="330134"/>
                </a:moveTo>
                <a:cubicBezTo>
                  <a:pt x="3486865" y="330134"/>
                  <a:pt x="3495116" y="338383"/>
                  <a:pt x="3495116" y="348560"/>
                </a:cubicBezTo>
                <a:cubicBezTo>
                  <a:pt x="3495116" y="358737"/>
                  <a:pt x="3486865" y="366988"/>
                  <a:pt x="3476688" y="366988"/>
                </a:cubicBezTo>
                <a:cubicBezTo>
                  <a:pt x="3466511" y="366988"/>
                  <a:pt x="3458261" y="358737"/>
                  <a:pt x="3458261" y="348560"/>
                </a:cubicBezTo>
                <a:cubicBezTo>
                  <a:pt x="3458261" y="338383"/>
                  <a:pt x="3466511" y="330134"/>
                  <a:pt x="3476688" y="330134"/>
                </a:cubicBezTo>
                <a:close/>
                <a:moveTo>
                  <a:pt x="2024594" y="324181"/>
                </a:moveTo>
                <a:cubicBezTo>
                  <a:pt x="2038514" y="324181"/>
                  <a:pt x="2049799" y="335465"/>
                  <a:pt x="2049799" y="349385"/>
                </a:cubicBezTo>
                <a:cubicBezTo>
                  <a:pt x="2049799" y="363305"/>
                  <a:pt x="2038514" y="374590"/>
                  <a:pt x="2024594" y="374590"/>
                </a:cubicBezTo>
                <a:cubicBezTo>
                  <a:pt x="2010673" y="374590"/>
                  <a:pt x="1999389" y="363305"/>
                  <a:pt x="1999389" y="349385"/>
                </a:cubicBezTo>
                <a:cubicBezTo>
                  <a:pt x="1999389" y="335465"/>
                  <a:pt x="2010673" y="324181"/>
                  <a:pt x="2024594" y="324181"/>
                </a:cubicBezTo>
                <a:close/>
                <a:moveTo>
                  <a:pt x="4295337" y="324179"/>
                </a:moveTo>
                <a:cubicBezTo>
                  <a:pt x="4309257" y="324179"/>
                  <a:pt x="4320542" y="335463"/>
                  <a:pt x="4320542" y="349383"/>
                </a:cubicBezTo>
                <a:cubicBezTo>
                  <a:pt x="4320542" y="363303"/>
                  <a:pt x="4309257" y="374588"/>
                  <a:pt x="4295337" y="374588"/>
                </a:cubicBezTo>
                <a:cubicBezTo>
                  <a:pt x="4281417" y="374588"/>
                  <a:pt x="4270132" y="363303"/>
                  <a:pt x="4270132" y="349383"/>
                </a:cubicBezTo>
                <a:cubicBezTo>
                  <a:pt x="4270132" y="335463"/>
                  <a:pt x="4281417" y="324179"/>
                  <a:pt x="4295337" y="324179"/>
                </a:cubicBezTo>
                <a:close/>
                <a:moveTo>
                  <a:pt x="2948570" y="320257"/>
                </a:moveTo>
                <a:cubicBezTo>
                  <a:pt x="2958747" y="320257"/>
                  <a:pt x="2966997" y="328506"/>
                  <a:pt x="2966997" y="338684"/>
                </a:cubicBezTo>
                <a:cubicBezTo>
                  <a:pt x="2966997" y="348860"/>
                  <a:pt x="2958747" y="357111"/>
                  <a:pt x="2948570" y="357111"/>
                </a:cubicBezTo>
                <a:cubicBezTo>
                  <a:pt x="2938393" y="357111"/>
                  <a:pt x="2930143" y="348860"/>
                  <a:pt x="2930143" y="338684"/>
                </a:cubicBezTo>
                <a:cubicBezTo>
                  <a:pt x="2930143" y="328506"/>
                  <a:pt x="2938393" y="320257"/>
                  <a:pt x="2948570" y="320257"/>
                </a:cubicBezTo>
                <a:close/>
                <a:moveTo>
                  <a:pt x="3371360" y="320256"/>
                </a:moveTo>
                <a:cubicBezTo>
                  <a:pt x="3381537" y="320256"/>
                  <a:pt x="3389788" y="328506"/>
                  <a:pt x="3389788" y="338683"/>
                </a:cubicBezTo>
                <a:cubicBezTo>
                  <a:pt x="3389788" y="348860"/>
                  <a:pt x="3381537" y="357111"/>
                  <a:pt x="3371360" y="357111"/>
                </a:cubicBezTo>
                <a:cubicBezTo>
                  <a:pt x="3361183" y="357111"/>
                  <a:pt x="3352933" y="348860"/>
                  <a:pt x="3352933" y="338683"/>
                </a:cubicBezTo>
                <a:cubicBezTo>
                  <a:pt x="3352933" y="328506"/>
                  <a:pt x="3361183" y="320256"/>
                  <a:pt x="3371360" y="320256"/>
                </a:cubicBezTo>
                <a:close/>
                <a:moveTo>
                  <a:pt x="1780711" y="318880"/>
                </a:moveTo>
                <a:cubicBezTo>
                  <a:pt x="1796638" y="318880"/>
                  <a:pt x="1809550" y="331791"/>
                  <a:pt x="1809550" y="347718"/>
                </a:cubicBezTo>
                <a:cubicBezTo>
                  <a:pt x="1809550" y="363645"/>
                  <a:pt x="1796638" y="376557"/>
                  <a:pt x="1780711" y="376557"/>
                </a:cubicBezTo>
                <a:cubicBezTo>
                  <a:pt x="1764784" y="376557"/>
                  <a:pt x="1751873" y="363645"/>
                  <a:pt x="1751873" y="347718"/>
                </a:cubicBezTo>
                <a:cubicBezTo>
                  <a:pt x="1751873" y="331791"/>
                  <a:pt x="1764784" y="318880"/>
                  <a:pt x="1780711" y="318880"/>
                </a:cubicBezTo>
                <a:close/>
                <a:moveTo>
                  <a:pt x="4539220" y="318878"/>
                </a:moveTo>
                <a:cubicBezTo>
                  <a:pt x="4555147" y="318878"/>
                  <a:pt x="4568059" y="331789"/>
                  <a:pt x="4568059" y="347716"/>
                </a:cubicBezTo>
                <a:cubicBezTo>
                  <a:pt x="4568059" y="363643"/>
                  <a:pt x="4555147" y="376554"/>
                  <a:pt x="4539220" y="376554"/>
                </a:cubicBezTo>
                <a:cubicBezTo>
                  <a:pt x="4523293" y="376554"/>
                  <a:pt x="4510382" y="363643"/>
                  <a:pt x="4510382" y="347716"/>
                </a:cubicBezTo>
                <a:cubicBezTo>
                  <a:pt x="4510382" y="331789"/>
                  <a:pt x="4523293" y="318878"/>
                  <a:pt x="4539220" y="318878"/>
                </a:cubicBezTo>
                <a:close/>
                <a:moveTo>
                  <a:pt x="3943772" y="314829"/>
                </a:moveTo>
                <a:cubicBezTo>
                  <a:pt x="3955758" y="314829"/>
                  <a:pt x="3965475" y="324544"/>
                  <a:pt x="3965475" y="336530"/>
                </a:cubicBezTo>
                <a:cubicBezTo>
                  <a:pt x="3965475" y="348516"/>
                  <a:pt x="3955758" y="358233"/>
                  <a:pt x="3943772" y="358233"/>
                </a:cubicBezTo>
                <a:cubicBezTo>
                  <a:pt x="3931786" y="358233"/>
                  <a:pt x="3922070" y="348516"/>
                  <a:pt x="3922070" y="336530"/>
                </a:cubicBezTo>
                <a:cubicBezTo>
                  <a:pt x="3922070" y="324544"/>
                  <a:pt x="3931786" y="314829"/>
                  <a:pt x="3943772" y="314829"/>
                </a:cubicBezTo>
                <a:close/>
                <a:moveTo>
                  <a:pt x="2376159" y="314510"/>
                </a:moveTo>
                <a:cubicBezTo>
                  <a:pt x="2388322" y="314510"/>
                  <a:pt x="2398182" y="324370"/>
                  <a:pt x="2398182" y="336533"/>
                </a:cubicBezTo>
                <a:cubicBezTo>
                  <a:pt x="2398182" y="348695"/>
                  <a:pt x="2388322" y="358555"/>
                  <a:pt x="2376159" y="358555"/>
                </a:cubicBezTo>
                <a:cubicBezTo>
                  <a:pt x="2363996" y="358555"/>
                  <a:pt x="2354136" y="348695"/>
                  <a:pt x="2354136" y="336533"/>
                </a:cubicBezTo>
                <a:cubicBezTo>
                  <a:pt x="2354136" y="324370"/>
                  <a:pt x="2363996" y="314510"/>
                  <a:pt x="2376159" y="314510"/>
                </a:cubicBezTo>
                <a:close/>
                <a:moveTo>
                  <a:pt x="3265737" y="314389"/>
                </a:moveTo>
                <a:cubicBezTo>
                  <a:pt x="3275879" y="314389"/>
                  <a:pt x="3284100" y="322611"/>
                  <a:pt x="3284100" y="332752"/>
                </a:cubicBezTo>
                <a:cubicBezTo>
                  <a:pt x="3284100" y="342895"/>
                  <a:pt x="3275879" y="351115"/>
                  <a:pt x="3265737" y="351115"/>
                </a:cubicBezTo>
                <a:cubicBezTo>
                  <a:pt x="3255596" y="351115"/>
                  <a:pt x="3247374" y="342895"/>
                  <a:pt x="3247374" y="332752"/>
                </a:cubicBezTo>
                <a:cubicBezTo>
                  <a:pt x="3247374" y="322611"/>
                  <a:pt x="3255596" y="314389"/>
                  <a:pt x="3265737" y="314389"/>
                </a:cubicBezTo>
                <a:close/>
                <a:moveTo>
                  <a:pt x="3054194" y="314389"/>
                </a:moveTo>
                <a:cubicBezTo>
                  <a:pt x="3064336" y="314389"/>
                  <a:pt x="3072557" y="322611"/>
                  <a:pt x="3072557" y="332752"/>
                </a:cubicBezTo>
                <a:cubicBezTo>
                  <a:pt x="3072557" y="342895"/>
                  <a:pt x="3064336" y="351115"/>
                  <a:pt x="3054194" y="351115"/>
                </a:cubicBezTo>
                <a:cubicBezTo>
                  <a:pt x="3044053" y="351115"/>
                  <a:pt x="3035831" y="342895"/>
                  <a:pt x="3035831" y="332752"/>
                </a:cubicBezTo>
                <a:cubicBezTo>
                  <a:pt x="3035831" y="322611"/>
                  <a:pt x="3044053" y="314389"/>
                  <a:pt x="3054194" y="314389"/>
                </a:cubicBezTo>
                <a:close/>
                <a:moveTo>
                  <a:pt x="3159965" y="312412"/>
                </a:moveTo>
                <a:cubicBezTo>
                  <a:pt x="3170107" y="312412"/>
                  <a:pt x="3178328" y="320633"/>
                  <a:pt x="3178328" y="330774"/>
                </a:cubicBezTo>
                <a:cubicBezTo>
                  <a:pt x="3178328" y="340916"/>
                  <a:pt x="3170107" y="349138"/>
                  <a:pt x="3159965" y="349138"/>
                </a:cubicBezTo>
                <a:cubicBezTo>
                  <a:pt x="3149824" y="349138"/>
                  <a:pt x="3141602" y="340916"/>
                  <a:pt x="3141602" y="330774"/>
                </a:cubicBezTo>
                <a:cubicBezTo>
                  <a:pt x="3141602" y="320633"/>
                  <a:pt x="3149824" y="312412"/>
                  <a:pt x="3159965" y="312412"/>
                </a:cubicBezTo>
                <a:close/>
                <a:moveTo>
                  <a:pt x="2478588" y="288053"/>
                </a:moveTo>
                <a:cubicBezTo>
                  <a:pt x="2490751" y="288053"/>
                  <a:pt x="2500611" y="297913"/>
                  <a:pt x="2500611" y="310075"/>
                </a:cubicBezTo>
                <a:cubicBezTo>
                  <a:pt x="2500611" y="322238"/>
                  <a:pt x="2490751" y="332099"/>
                  <a:pt x="2478588" y="332099"/>
                </a:cubicBezTo>
                <a:cubicBezTo>
                  <a:pt x="2466425" y="332099"/>
                  <a:pt x="2456565" y="322238"/>
                  <a:pt x="2456565" y="310075"/>
                </a:cubicBezTo>
                <a:cubicBezTo>
                  <a:pt x="2456565" y="297913"/>
                  <a:pt x="2466425" y="288053"/>
                  <a:pt x="2478588" y="288053"/>
                </a:cubicBezTo>
                <a:close/>
                <a:moveTo>
                  <a:pt x="3841344" y="288052"/>
                </a:moveTo>
                <a:cubicBezTo>
                  <a:pt x="3853507" y="288052"/>
                  <a:pt x="3863367" y="297911"/>
                  <a:pt x="3863367" y="310074"/>
                </a:cubicBezTo>
                <a:cubicBezTo>
                  <a:pt x="3863367" y="322237"/>
                  <a:pt x="3853507" y="332097"/>
                  <a:pt x="3841344" y="332097"/>
                </a:cubicBezTo>
                <a:cubicBezTo>
                  <a:pt x="3829181" y="332097"/>
                  <a:pt x="3819321" y="322237"/>
                  <a:pt x="3819321" y="310074"/>
                </a:cubicBezTo>
                <a:cubicBezTo>
                  <a:pt x="3819321" y="297911"/>
                  <a:pt x="3829181" y="288052"/>
                  <a:pt x="3841344" y="288052"/>
                </a:cubicBezTo>
                <a:close/>
                <a:moveTo>
                  <a:pt x="2123358" y="286269"/>
                </a:moveTo>
                <a:cubicBezTo>
                  <a:pt x="2137278" y="286269"/>
                  <a:pt x="2148563" y="297554"/>
                  <a:pt x="2148563" y="311473"/>
                </a:cubicBezTo>
                <a:cubicBezTo>
                  <a:pt x="2148563" y="325393"/>
                  <a:pt x="2137278" y="336679"/>
                  <a:pt x="2123358" y="336679"/>
                </a:cubicBezTo>
                <a:cubicBezTo>
                  <a:pt x="2109437" y="336679"/>
                  <a:pt x="2098153" y="325393"/>
                  <a:pt x="2098153" y="311473"/>
                </a:cubicBezTo>
                <a:cubicBezTo>
                  <a:pt x="2098153" y="297554"/>
                  <a:pt x="2109437" y="286269"/>
                  <a:pt x="2123358" y="286269"/>
                </a:cubicBezTo>
                <a:close/>
                <a:moveTo>
                  <a:pt x="4196573" y="286267"/>
                </a:moveTo>
                <a:cubicBezTo>
                  <a:pt x="4210493" y="286267"/>
                  <a:pt x="4221778" y="297552"/>
                  <a:pt x="4221778" y="311472"/>
                </a:cubicBezTo>
                <a:cubicBezTo>
                  <a:pt x="4221778" y="325391"/>
                  <a:pt x="4210493" y="336677"/>
                  <a:pt x="4196573" y="336677"/>
                </a:cubicBezTo>
                <a:cubicBezTo>
                  <a:pt x="4182653" y="336677"/>
                  <a:pt x="4171368" y="325391"/>
                  <a:pt x="4171368" y="311472"/>
                </a:cubicBezTo>
                <a:cubicBezTo>
                  <a:pt x="4171368" y="297552"/>
                  <a:pt x="4182653" y="286267"/>
                  <a:pt x="4196573" y="286267"/>
                </a:cubicBezTo>
                <a:close/>
                <a:moveTo>
                  <a:pt x="1876464" y="274422"/>
                </a:moveTo>
                <a:cubicBezTo>
                  <a:pt x="1892103" y="274422"/>
                  <a:pt x="1904781" y="287100"/>
                  <a:pt x="1904781" y="302739"/>
                </a:cubicBezTo>
                <a:cubicBezTo>
                  <a:pt x="1904781" y="318379"/>
                  <a:pt x="1892103" y="331057"/>
                  <a:pt x="1876464" y="331057"/>
                </a:cubicBezTo>
                <a:cubicBezTo>
                  <a:pt x="1860824" y="331057"/>
                  <a:pt x="1848146" y="318379"/>
                  <a:pt x="1848146" y="302739"/>
                </a:cubicBezTo>
                <a:cubicBezTo>
                  <a:pt x="1848146" y="287100"/>
                  <a:pt x="1860824" y="274422"/>
                  <a:pt x="1876464" y="274422"/>
                </a:cubicBezTo>
                <a:close/>
                <a:moveTo>
                  <a:pt x="4443467" y="273959"/>
                </a:moveTo>
                <a:cubicBezTo>
                  <a:pt x="4459361" y="273959"/>
                  <a:pt x="4472246" y="286844"/>
                  <a:pt x="4472246" y="302738"/>
                </a:cubicBezTo>
                <a:cubicBezTo>
                  <a:pt x="4472246" y="318632"/>
                  <a:pt x="4459361" y="331517"/>
                  <a:pt x="4443467" y="331517"/>
                </a:cubicBezTo>
                <a:cubicBezTo>
                  <a:pt x="4427573" y="331517"/>
                  <a:pt x="4414688" y="318632"/>
                  <a:pt x="4414688" y="302738"/>
                </a:cubicBezTo>
                <a:cubicBezTo>
                  <a:pt x="4414688" y="286844"/>
                  <a:pt x="4427573" y="273959"/>
                  <a:pt x="4443467" y="273959"/>
                </a:cubicBezTo>
                <a:close/>
                <a:moveTo>
                  <a:pt x="2581904" y="265631"/>
                </a:moveTo>
                <a:cubicBezTo>
                  <a:pt x="2593890" y="265631"/>
                  <a:pt x="2603607" y="275346"/>
                  <a:pt x="2603607" y="287332"/>
                </a:cubicBezTo>
                <a:cubicBezTo>
                  <a:pt x="2603607" y="299319"/>
                  <a:pt x="2593890" y="309035"/>
                  <a:pt x="2581904" y="309035"/>
                </a:cubicBezTo>
                <a:cubicBezTo>
                  <a:pt x="2569918" y="309035"/>
                  <a:pt x="2560202" y="299319"/>
                  <a:pt x="2560202" y="287332"/>
                </a:cubicBezTo>
                <a:cubicBezTo>
                  <a:pt x="2560202" y="275346"/>
                  <a:pt x="2569918" y="265631"/>
                  <a:pt x="2581904" y="265631"/>
                </a:cubicBezTo>
                <a:close/>
                <a:moveTo>
                  <a:pt x="3738026" y="265630"/>
                </a:moveTo>
                <a:cubicBezTo>
                  <a:pt x="3750012" y="265630"/>
                  <a:pt x="3759729" y="275346"/>
                  <a:pt x="3759729" y="287332"/>
                </a:cubicBezTo>
                <a:cubicBezTo>
                  <a:pt x="3759729" y="299317"/>
                  <a:pt x="3750012" y="309035"/>
                  <a:pt x="3738026" y="309035"/>
                </a:cubicBezTo>
                <a:cubicBezTo>
                  <a:pt x="3726040" y="309035"/>
                  <a:pt x="3716324" y="299317"/>
                  <a:pt x="3716324" y="287332"/>
                </a:cubicBezTo>
                <a:cubicBezTo>
                  <a:pt x="3716324" y="275346"/>
                  <a:pt x="3726040" y="265630"/>
                  <a:pt x="3738026" y="265630"/>
                </a:cubicBezTo>
                <a:close/>
                <a:moveTo>
                  <a:pt x="2223386" y="251827"/>
                </a:moveTo>
                <a:cubicBezTo>
                  <a:pt x="2237306" y="251827"/>
                  <a:pt x="2248591" y="263111"/>
                  <a:pt x="2248591" y="277032"/>
                </a:cubicBezTo>
                <a:cubicBezTo>
                  <a:pt x="2248591" y="290951"/>
                  <a:pt x="2237306" y="302237"/>
                  <a:pt x="2223386" y="302237"/>
                </a:cubicBezTo>
                <a:cubicBezTo>
                  <a:pt x="2209465" y="302237"/>
                  <a:pt x="2198181" y="290951"/>
                  <a:pt x="2198181" y="277032"/>
                </a:cubicBezTo>
                <a:cubicBezTo>
                  <a:pt x="2198181" y="263111"/>
                  <a:pt x="2209465" y="251827"/>
                  <a:pt x="2223386" y="251827"/>
                </a:cubicBezTo>
                <a:close/>
                <a:moveTo>
                  <a:pt x="4096546" y="251825"/>
                </a:moveTo>
                <a:cubicBezTo>
                  <a:pt x="4110466" y="251825"/>
                  <a:pt x="4121751" y="263110"/>
                  <a:pt x="4121751" y="277030"/>
                </a:cubicBezTo>
                <a:cubicBezTo>
                  <a:pt x="4121751" y="290950"/>
                  <a:pt x="4110466" y="302235"/>
                  <a:pt x="4096546" y="302235"/>
                </a:cubicBezTo>
                <a:cubicBezTo>
                  <a:pt x="4082626" y="302235"/>
                  <a:pt x="4071341" y="290950"/>
                  <a:pt x="4071341" y="277030"/>
                </a:cubicBezTo>
                <a:cubicBezTo>
                  <a:pt x="4071341" y="263110"/>
                  <a:pt x="4082626" y="251825"/>
                  <a:pt x="4096546" y="251825"/>
                </a:cubicBezTo>
                <a:close/>
                <a:moveTo>
                  <a:pt x="2685975" y="246634"/>
                </a:moveTo>
                <a:cubicBezTo>
                  <a:pt x="2697961" y="246634"/>
                  <a:pt x="2707678" y="256350"/>
                  <a:pt x="2707678" y="268336"/>
                </a:cubicBezTo>
                <a:cubicBezTo>
                  <a:pt x="2707678" y="280322"/>
                  <a:pt x="2697961" y="290039"/>
                  <a:pt x="2685975" y="290039"/>
                </a:cubicBezTo>
                <a:cubicBezTo>
                  <a:pt x="2673989" y="290039"/>
                  <a:pt x="2664273" y="280322"/>
                  <a:pt x="2664273" y="268336"/>
                </a:cubicBezTo>
                <a:cubicBezTo>
                  <a:pt x="2664273" y="256350"/>
                  <a:pt x="2673989" y="246634"/>
                  <a:pt x="2685975" y="246634"/>
                </a:cubicBezTo>
                <a:close/>
                <a:moveTo>
                  <a:pt x="3633955" y="246633"/>
                </a:moveTo>
                <a:cubicBezTo>
                  <a:pt x="3645941" y="246633"/>
                  <a:pt x="3655658" y="256349"/>
                  <a:pt x="3655658" y="268335"/>
                </a:cubicBezTo>
                <a:cubicBezTo>
                  <a:pt x="3655658" y="280321"/>
                  <a:pt x="3645941" y="290038"/>
                  <a:pt x="3633955" y="290038"/>
                </a:cubicBezTo>
                <a:cubicBezTo>
                  <a:pt x="3621969" y="290038"/>
                  <a:pt x="3612253" y="280321"/>
                  <a:pt x="3612253" y="268335"/>
                </a:cubicBezTo>
                <a:cubicBezTo>
                  <a:pt x="3612253" y="256349"/>
                  <a:pt x="3621969" y="246633"/>
                  <a:pt x="3633955" y="246633"/>
                </a:cubicBezTo>
                <a:close/>
                <a:moveTo>
                  <a:pt x="1973681" y="232182"/>
                </a:moveTo>
                <a:cubicBezTo>
                  <a:pt x="1989608" y="232182"/>
                  <a:pt x="2002520" y="245093"/>
                  <a:pt x="2002520" y="261020"/>
                </a:cubicBezTo>
                <a:cubicBezTo>
                  <a:pt x="2002520" y="276947"/>
                  <a:pt x="1989608" y="289859"/>
                  <a:pt x="1973681" y="289859"/>
                </a:cubicBezTo>
                <a:cubicBezTo>
                  <a:pt x="1957754" y="289859"/>
                  <a:pt x="1944843" y="276947"/>
                  <a:pt x="1944843" y="261020"/>
                </a:cubicBezTo>
                <a:cubicBezTo>
                  <a:pt x="1944843" y="245093"/>
                  <a:pt x="1957754" y="232182"/>
                  <a:pt x="1973681" y="232182"/>
                </a:cubicBezTo>
                <a:close/>
                <a:moveTo>
                  <a:pt x="4346249" y="232180"/>
                </a:moveTo>
                <a:cubicBezTo>
                  <a:pt x="4362176" y="232180"/>
                  <a:pt x="4375088" y="245091"/>
                  <a:pt x="4375088" y="261018"/>
                </a:cubicBezTo>
                <a:cubicBezTo>
                  <a:pt x="4375088" y="276945"/>
                  <a:pt x="4362176" y="289857"/>
                  <a:pt x="4346249" y="289857"/>
                </a:cubicBezTo>
                <a:cubicBezTo>
                  <a:pt x="4330322" y="289857"/>
                  <a:pt x="4317411" y="276945"/>
                  <a:pt x="4317411" y="261018"/>
                </a:cubicBezTo>
                <a:cubicBezTo>
                  <a:pt x="4317411" y="245091"/>
                  <a:pt x="4330322" y="232180"/>
                  <a:pt x="4346249" y="232180"/>
                </a:cubicBezTo>
                <a:close/>
                <a:moveTo>
                  <a:pt x="2790664" y="231086"/>
                </a:moveTo>
                <a:cubicBezTo>
                  <a:pt x="2802827" y="231086"/>
                  <a:pt x="2812687" y="240946"/>
                  <a:pt x="2812687" y="253109"/>
                </a:cubicBezTo>
                <a:cubicBezTo>
                  <a:pt x="2812687" y="265271"/>
                  <a:pt x="2802827" y="275132"/>
                  <a:pt x="2790664" y="275132"/>
                </a:cubicBezTo>
                <a:cubicBezTo>
                  <a:pt x="2778501" y="275132"/>
                  <a:pt x="2768641" y="265271"/>
                  <a:pt x="2768641" y="253109"/>
                </a:cubicBezTo>
                <a:cubicBezTo>
                  <a:pt x="2768641" y="240946"/>
                  <a:pt x="2778501" y="231086"/>
                  <a:pt x="2790664" y="231086"/>
                </a:cubicBezTo>
                <a:close/>
                <a:moveTo>
                  <a:pt x="3529267" y="231086"/>
                </a:moveTo>
                <a:cubicBezTo>
                  <a:pt x="3541430" y="231086"/>
                  <a:pt x="3551290" y="240945"/>
                  <a:pt x="3551290" y="253108"/>
                </a:cubicBezTo>
                <a:cubicBezTo>
                  <a:pt x="3551290" y="265271"/>
                  <a:pt x="3541430" y="275131"/>
                  <a:pt x="3529267" y="275131"/>
                </a:cubicBezTo>
                <a:cubicBezTo>
                  <a:pt x="3517104" y="275131"/>
                  <a:pt x="3507244" y="265271"/>
                  <a:pt x="3507244" y="253108"/>
                </a:cubicBezTo>
                <a:cubicBezTo>
                  <a:pt x="3507244" y="240945"/>
                  <a:pt x="3517104" y="231086"/>
                  <a:pt x="3529267" y="231086"/>
                </a:cubicBezTo>
                <a:close/>
                <a:moveTo>
                  <a:pt x="2324554" y="221270"/>
                </a:moveTo>
                <a:cubicBezTo>
                  <a:pt x="2338268" y="221270"/>
                  <a:pt x="2349385" y="232386"/>
                  <a:pt x="2349385" y="246101"/>
                </a:cubicBezTo>
                <a:cubicBezTo>
                  <a:pt x="2349385" y="259814"/>
                  <a:pt x="2338268" y="270932"/>
                  <a:pt x="2324554" y="270932"/>
                </a:cubicBezTo>
                <a:cubicBezTo>
                  <a:pt x="2310840" y="270932"/>
                  <a:pt x="2299723" y="259814"/>
                  <a:pt x="2299723" y="246101"/>
                </a:cubicBezTo>
                <a:cubicBezTo>
                  <a:pt x="2299723" y="232386"/>
                  <a:pt x="2310841" y="221270"/>
                  <a:pt x="2324554" y="221270"/>
                </a:cubicBezTo>
                <a:close/>
                <a:moveTo>
                  <a:pt x="3995377" y="221268"/>
                </a:moveTo>
                <a:cubicBezTo>
                  <a:pt x="4009091" y="221268"/>
                  <a:pt x="4020208" y="232385"/>
                  <a:pt x="4020208" y="246099"/>
                </a:cubicBezTo>
                <a:cubicBezTo>
                  <a:pt x="4020208" y="259813"/>
                  <a:pt x="4009091" y="270930"/>
                  <a:pt x="3995377" y="270930"/>
                </a:cubicBezTo>
                <a:cubicBezTo>
                  <a:pt x="3981663" y="270930"/>
                  <a:pt x="3970546" y="259813"/>
                  <a:pt x="3970546" y="246099"/>
                </a:cubicBezTo>
                <a:cubicBezTo>
                  <a:pt x="3970546" y="232385"/>
                  <a:pt x="3981664" y="221268"/>
                  <a:pt x="3995377" y="221268"/>
                </a:cubicBezTo>
                <a:close/>
                <a:moveTo>
                  <a:pt x="2895834" y="219649"/>
                </a:moveTo>
                <a:cubicBezTo>
                  <a:pt x="2907997" y="219649"/>
                  <a:pt x="2917857" y="229509"/>
                  <a:pt x="2917857" y="241672"/>
                </a:cubicBezTo>
                <a:cubicBezTo>
                  <a:pt x="2917857" y="253835"/>
                  <a:pt x="2907997" y="263694"/>
                  <a:pt x="2895834" y="263694"/>
                </a:cubicBezTo>
                <a:cubicBezTo>
                  <a:pt x="2883671" y="263694"/>
                  <a:pt x="2873811" y="253835"/>
                  <a:pt x="2873811" y="241672"/>
                </a:cubicBezTo>
                <a:cubicBezTo>
                  <a:pt x="2873811" y="229509"/>
                  <a:pt x="2883671" y="219649"/>
                  <a:pt x="2895834" y="219649"/>
                </a:cubicBezTo>
                <a:close/>
                <a:moveTo>
                  <a:pt x="3424097" y="219649"/>
                </a:moveTo>
                <a:cubicBezTo>
                  <a:pt x="3436260" y="219649"/>
                  <a:pt x="3446120" y="229508"/>
                  <a:pt x="3446120" y="241671"/>
                </a:cubicBezTo>
                <a:cubicBezTo>
                  <a:pt x="3446120" y="253834"/>
                  <a:pt x="3436260" y="263694"/>
                  <a:pt x="3424097" y="263694"/>
                </a:cubicBezTo>
                <a:cubicBezTo>
                  <a:pt x="3411934" y="263694"/>
                  <a:pt x="3402074" y="253834"/>
                  <a:pt x="3402074" y="241671"/>
                </a:cubicBezTo>
                <a:cubicBezTo>
                  <a:pt x="3402074" y="229508"/>
                  <a:pt x="3411934" y="219649"/>
                  <a:pt x="3424097" y="219649"/>
                </a:cubicBezTo>
                <a:close/>
                <a:moveTo>
                  <a:pt x="3001349" y="212015"/>
                </a:moveTo>
                <a:cubicBezTo>
                  <a:pt x="3013512" y="212015"/>
                  <a:pt x="3023372" y="221875"/>
                  <a:pt x="3023372" y="234038"/>
                </a:cubicBezTo>
                <a:cubicBezTo>
                  <a:pt x="3023372" y="246201"/>
                  <a:pt x="3013512" y="256060"/>
                  <a:pt x="3001349" y="256060"/>
                </a:cubicBezTo>
                <a:cubicBezTo>
                  <a:pt x="2989186" y="256060"/>
                  <a:pt x="2979326" y="246201"/>
                  <a:pt x="2979326" y="234038"/>
                </a:cubicBezTo>
                <a:cubicBezTo>
                  <a:pt x="2979326" y="221875"/>
                  <a:pt x="2989186" y="212015"/>
                  <a:pt x="3001349" y="212015"/>
                </a:cubicBezTo>
                <a:close/>
                <a:moveTo>
                  <a:pt x="3318582" y="212015"/>
                </a:moveTo>
                <a:cubicBezTo>
                  <a:pt x="3330745" y="212015"/>
                  <a:pt x="3340605" y="221874"/>
                  <a:pt x="3340605" y="234038"/>
                </a:cubicBezTo>
                <a:cubicBezTo>
                  <a:pt x="3340605" y="246200"/>
                  <a:pt x="3330745" y="256060"/>
                  <a:pt x="3318582" y="256060"/>
                </a:cubicBezTo>
                <a:cubicBezTo>
                  <a:pt x="3306419" y="256060"/>
                  <a:pt x="3296559" y="246200"/>
                  <a:pt x="3296559" y="234038"/>
                </a:cubicBezTo>
                <a:cubicBezTo>
                  <a:pt x="3296559" y="221874"/>
                  <a:pt x="3306419" y="212015"/>
                  <a:pt x="3318582" y="212015"/>
                </a:cubicBezTo>
                <a:close/>
                <a:moveTo>
                  <a:pt x="3107070" y="208515"/>
                </a:moveTo>
                <a:cubicBezTo>
                  <a:pt x="3119056" y="208515"/>
                  <a:pt x="3128773" y="218232"/>
                  <a:pt x="3128773" y="230218"/>
                </a:cubicBezTo>
                <a:cubicBezTo>
                  <a:pt x="3128773" y="242203"/>
                  <a:pt x="3119056" y="251921"/>
                  <a:pt x="3107070" y="251921"/>
                </a:cubicBezTo>
                <a:cubicBezTo>
                  <a:pt x="3095084" y="251921"/>
                  <a:pt x="3085368" y="242203"/>
                  <a:pt x="3085368" y="230218"/>
                </a:cubicBezTo>
                <a:cubicBezTo>
                  <a:pt x="3085368" y="218232"/>
                  <a:pt x="3095084" y="208515"/>
                  <a:pt x="3107070" y="208515"/>
                </a:cubicBezTo>
                <a:close/>
                <a:moveTo>
                  <a:pt x="3212860" y="208515"/>
                </a:moveTo>
                <a:cubicBezTo>
                  <a:pt x="3224846" y="208515"/>
                  <a:pt x="3234563" y="218232"/>
                  <a:pt x="3234563" y="230217"/>
                </a:cubicBezTo>
                <a:cubicBezTo>
                  <a:pt x="3234563" y="242203"/>
                  <a:pt x="3224846" y="251921"/>
                  <a:pt x="3212860" y="251921"/>
                </a:cubicBezTo>
                <a:cubicBezTo>
                  <a:pt x="3200874" y="251921"/>
                  <a:pt x="3191158" y="242203"/>
                  <a:pt x="3191158" y="230217"/>
                </a:cubicBezTo>
                <a:cubicBezTo>
                  <a:pt x="3191158" y="218232"/>
                  <a:pt x="3200874" y="208515"/>
                  <a:pt x="3212860" y="208515"/>
                </a:cubicBezTo>
                <a:close/>
                <a:moveTo>
                  <a:pt x="2426740" y="193890"/>
                </a:moveTo>
                <a:cubicBezTo>
                  <a:pt x="2440454" y="193890"/>
                  <a:pt x="2451571" y="205006"/>
                  <a:pt x="2451571" y="218721"/>
                </a:cubicBezTo>
                <a:cubicBezTo>
                  <a:pt x="2451571" y="232434"/>
                  <a:pt x="2440454" y="243551"/>
                  <a:pt x="2426740" y="243551"/>
                </a:cubicBezTo>
                <a:cubicBezTo>
                  <a:pt x="2413026" y="243551"/>
                  <a:pt x="2401909" y="232434"/>
                  <a:pt x="2401909" y="218721"/>
                </a:cubicBezTo>
                <a:cubicBezTo>
                  <a:pt x="2401909" y="205006"/>
                  <a:pt x="2413027" y="193890"/>
                  <a:pt x="2426740" y="193890"/>
                </a:cubicBezTo>
                <a:close/>
                <a:moveTo>
                  <a:pt x="3893191" y="193888"/>
                </a:moveTo>
                <a:cubicBezTo>
                  <a:pt x="3906905" y="193888"/>
                  <a:pt x="3918022" y="205005"/>
                  <a:pt x="3918022" y="218719"/>
                </a:cubicBezTo>
                <a:cubicBezTo>
                  <a:pt x="3918022" y="232433"/>
                  <a:pt x="3906905" y="243550"/>
                  <a:pt x="3893191" y="243550"/>
                </a:cubicBezTo>
                <a:cubicBezTo>
                  <a:pt x="3879477" y="243550"/>
                  <a:pt x="3868360" y="232433"/>
                  <a:pt x="3868360" y="218719"/>
                </a:cubicBezTo>
                <a:cubicBezTo>
                  <a:pt x="3868360" y="205005"/>
                  <a:pt x="3879478" y="193888"/>
                  <a:pt x="3893191" y="193888"/>
                </a:cubicBezTo>
                <a:close/>
                <a:moveTo>
                  <a:pt x="2072252" y="193770"/>
                </a:moveTo>
                <a:cubicBezTo>
                  <a:pt x="2088179" y="193770"/>
                  <a:pt x="2101091" y="206681"/>
                  <a:pt x="2101091" y="222608"/>
                </a:cubicBezTo>
                <a:cubicBezTo>
                  <a:pt x="2101091" y="238535"/>
                  <a:pt x="2088179" y="251446"/>
                  <a:pt x="2072252" y="251446"/>
                </a:cubicBezTo>
                <a:cubicBezTo>
                  <a:pt x="2056325" y="251446"/>
                  <a:pt x="2043414" y="238535"/>
                  <a:pt x="2043414" y="222608"/>
                </a:cubicBezTo>
                <a:cubicBezTo>
                  <a:pt x="2043414" y="206681"/>
                  <a:pt x="2056325" y="193770"/>
                  <a:pt x="2072252" y="193770"/>
                </a:cubicBezTo>
                <a:close/>
                <a:moveTo>
                  <a:pt x="4247678" y="193768"/>
                </a:moveTo>
                <a:cubicBezTo>
                  <a:pt x="4263605" y="193768"/>
                  <a:pt x="4276517" y="206679"/>
                  <a:pt x="4276517" y="222606"/>
                </a:cubicBezTo>
                <a:cubicBezTo>
                  <a:pt x="4276517" y="238533"/>
                  <a:pt x="4263605" y="251444"/>
                  <a:pt x="4247678" y="251444"/>
                </a:cubicBezTo>
                <a:cubicBezTo>
                  <a:pt x="4231751" y="251444"/>
                  <a:pt x="4218840" y="238533"/>
                  <a:pt x="4218840" y="222606"/>
                </a:cubicBezTo>
                <a:cubicBezTo>
                  <a:pt x="4218840" y="206679"/>
                  <a:pt x="4231751" y="193768"/>
                  <a:pt x="4247678" y="193768"/>
                </a:cubicBezTo>
                <a:close/>
                <a:moveTo>
                  <a:pt x="2529819" y="169717"/>
                </a:moveTo>
                <a:cubicBezTo>
                  <a:pt x="2543740" y="169717"/>
                  <a:pt x="2555024" y="181003"/>
                  <a:pt x="2555024" y="194922"/>
                </a:cubicBezTo>
                <a:cubicBezTo>
                  <a:pt x="2555024" y="208842"/>
                  <a:pt x="2543739" y="220127"/>
                  <a:pt x="2529819" y="220127"/>
                </a:cubicBezTo>
                <a:cubicBezTo>
                  <a:pt x="2515899" y="220127"/>
                  <a:pt x="2504614" y="208842"/>
                  <a:pt x="2504614" y="194922"/>
                </a:cubicBezTo>
                <a:cubicBezTo>
                  <a:pt x="2504614" y="181003"/>
                  <a:pt x="2515899" y="169717"/>
                  <a:pt x="2529819" y="169717"/>
                </a:cubicBezTo>
                <a:close/>
                <a:moveTo>
                  <a:pt x="3790112" y="169716"/>
                </a:moveTo>
                <a:cubicBezTo>
                  <a:pt x="3804032" y="169716"/>
                  <a:pt x="3815317" y="181002"/>
                  <a:pt x="3815317" y="194921"/>
                </a:cubicBezTo>
                <a:cubicBezTo>
                  <a:pt x="3815317" y="208841"/>
                  <a:pt x="3804032" y="220126"/>
                  <a:pt x="3790112" y="220126"/>
                </a:cubicBezTo>
                <a:cubicBezTo>
                  <a:pt x="3776192" y="220126"/>
                  <a:pt x="3764907" y="208841"/>
                  <a:pt x="3764907" y="194921"/>
                </a:cubicBezTo>
                <a:cubicBezTo>
                  <a:pt x="3764907" y="181002"/>
                  <a:pt x="3776192" y="169716"/>
                  <a:pt x="3790112" y="169716"/>
                </a:cubicBezTo>
                <a:close/>
                <a:moveTo>
                  <a:pt x="2172065" y="158709"/>
                </a:moveTo>
                <a:cubicBezTo>
                  <a:pt x="2187992" y="158709"/>
                  <a:pt x="2200904" y="171620"/>
                  <a:pt x="2200904" y="187547"/>
                </a:cubicBezTo>
                <a:cubicBezTo>
                  <a:pt x="2200904" y="203474"/>
                  <a:pt x="2187992" y="216386"/>
                  <a:pt x="2172065" y="216386"/>
                </a:cubicBezTo>
                <a:cubicBezTo>
                  <a:pt x="2156138" y="216386"/>
                  <a:pt x="2143227" y="203474"/>
                  <a:pt x="2143227" y="187547"/>
                </a:cubicBezTo>
                <a:cubicBezTo>
                  <a:pt x="2143227" y="171620"/>
                  <a:pt x="2156138" y="158709"/>
                  <a:pt x="2172065" y="158709"/>
                </a:cubicBezTo>
                <a:close/>
                <a:moveTo>
                  <a:pt x="4147866" y="158707"/>
                </a:moveTo>
                <a:cubicBezTo>
                  <a:pt x="4163793" y="158707"/>
                  <a:pt x="4176704" y="171618"/>
                  <a:pt x="4176704" y="187545"/>
                </a:cubicBezTo>
                <a:cubicBezTo>
                  <a:pt x="4176704" y="203472"/>
                  <a:pt x="4163793" y="216384"/>
                  <a:pt x="4147866" y="216384"/>
                </a:cubicBezTo>
                <a:cubicBezTo>
                  <a:pt x="4131939" y="216384"/>
                  <a:pt x="4119028" y="203472"/>
                  <a:pt x="4119028" y="187545"/>
                </a:cubicBezTo>
                <a:cubicBezTo>
                  <a:pt x="4119028" y="171618"/>
                  <a:pt x="4131939" y="158707"/>
                  <a:pt x="4147866" y="158707"/>
                </a:cubicBezTo>
                <a:close/>
                <a:moveTo>
                  <a:pt x="2633666" y="149532"/>
                </a:moveTo>
                <a:cubicBezTo>
                  <a:pt x="2647586" y="149532"/>
                  <a:pt x="2658871" y="160817"/>
                  <a:pt x="2658871" y="174737"/>
                </a:cubicBezTo>
                <a:cubicBezTo>
                  <a:pt x="2658871" y="188656"/>
                  <a:pt x="2647586" y="199941"/>
                  <a:pt x="2633666" y="199941"/>
                </a:cubicBezTo>
                <a:cubicBezTo>
                  <a:pt x="2619746" y="199941"/>
                  <a:pt x="2608461" y="188656"/>
                  <a:pt x="2608461" y="174737"/>
                </a:cubicBezTo>
                <a:cubicBezTo>
                  <a:pt x="2608461" y="160817"/>
                  <a:pt x="2619746" y="149532"/>
                  <a:pt x="2633666" y="149532"/>
                </a:cubicBezTo>
                <a:close/>
                <a:moveTo>
                  <a:pt x="3686265" y="149530"/>
                </a:moveTo>
                <a:cubicBezTo>
                  <a:pt x="3700185" y="149530"/>
                  <a:pt x="3711470" y="160816"/>
                  <a:pt x="3711470" y="174736"/>
                </a:cubicBezTo>
                <a:cubicBezTo>
                  <a:pt x="3711470" y="188656"/>
                  <a:pt x="3700185" y="199941"/>
                  <a:pt x="3686265" y="199941"/>
                </a:cubicBezTo>
                <a:cubicBezTo>
                  <a:pt x="3672345" y="199941"/>
                  <a:pt x="3661060" y="188656"/>
                  <a:pt x="3661060" y="174736"/>
                </a:cubicBezTo>
                <a:cubicBezTo>
                  <a:pt x="3661060" y="160816"/>
                  <a:pt x="3672345" y="149530"/>
                  <a:pt x="3686265" y="149530"/>
                </a:cubicBezTo>
                <a:close/>
                <a:moveTo>
                  <a:pt x="2738155" y="132982"/>
                </a:moveTo>
                <a:cubicBezTo>
                  <a:pt x="2752075" y="132982"/>
                  <a:pt x="2763360" y="144267"/>
                  <a:pt x="2763360" y="158187"/>
                </a:cubicBezTo>
                <a:cubicBezTo>
                  <a:pt x="2763360" y="172107"/>
                  <a:pt x="2752075" y="183393"/>
                  <a:pt x="2738155" y="183393"/>
                </a:cubicBezTo>
                <a:cubicBezTo>
                  <a:pt x="2724235" y="183393"/>
                  <a:pt x="2712950" y="172107"/>
                  <a:pt x="2712950" y="158187"/>
                </a:cubicBezTo>
                <a:cubicBezTo>
                  <a:pt x="2712950" y="144267"/>
                  <a:pt x="2724235" y="132982"/>
                  <a:pt x="2738155" y="132982"/>
                </a:cubicBezTo>
                <a:close/>
                <a:moveTo>
                  <a:pt x="3581776" y="132982"/>
                </a:moveTo>
                <a:cubicBezTo>
                  <a:pt x="3595696" y="132982"/>
                  <a:pt x="3606981" y="144267"/>
                  <a:pt x="3606981" y="158187"/>
                </a:cubicBezTo>
                <a:cubicBezTo>
                  <a:pt x="3606981" y="172107"/>
                  <a:pt x="3595696" y="183392"/>
                  <a:pt x="3581776" y="183392"/>
                </a:cubicBezTo>
                <a:cubicBezTo>
                  <a:pt x="3567856" y="183392"/>
                  <a:pt x="3556571" y="172107"/>
                  <a:pt x="3556571" y="158187"/>
                </a:cubicBezTo>
                <a:cubicBezTo>
                  <a:pt x="3556571" y="144267"/>
                  <a:pt x="3567856" y="132982"/>
                  <a:pt x="3581776" y="132982"/>
                </a:cubicBezTo>
                <a:close/>
                <a:moveTo>
                  <a:pt x="2273005" y="127194"/>
                </a:moveTo>
                <a:cubicBezTo>
                  <a:pt x="2288846" y="127194"/>
                  <a:pt x="2301688" y="140036"/>
                  <a:pt x="2301688" y="155877"/>
                </a:cubicBezTo>
                <a:cubicBezTo>
                  <a:pt x="2301688" y="171718"/>
                  <a:pt x="2288846" y="184559"/>
                  <a:pt x="2273005" y="184559"/>
                </a:cubicBezTo>
                <a:cubicBezTo>
                  <a:pt x="2257164" y="184559"/>
                  <a:pt x="2244322" y="171718"/>
                  <a:pt x="2244322" y="155877"/>
                </a:cubicBezTo>
                <a:cubicBezTo>
                  <a:pt x="2244322" y="140036"/>
                  <a:pt x="2257164" y="127194"/>
                  <a:pt x="2273005" y="127194"/>
                </a:cubicBezTo>
                <a:close/>
                <a:moveTo>
                  <a:pt x="4046926" y="127038"/>
                </a:moveTo>
                <a:cubicBezTo>
                  <a:pt x="4062853" y="127038"/>
                  <a:pt x="4075764" y="139948"/>
                  <a:pt x="4075764" y="155875"/>
                </a:cubicBezTo>
                <a:cubicBezTo>
                  <a:pt x="4075764" y="171802"/>
                  <a:pt x="4062853" y="184713"/>
                  <a:pt x="4046926" y="184713"/>
                </a:cubicBezTo>
                <a:cubicBezTo>
                  <a:pt x="4030999" y="184713"/>
                  <a:pt x="4018088" y="171802"/>
                  <a:pt x="4018088" y="155875"/>
                </a:cubicBezTo>
                <a:cubicBezTo>
                  <a:pt x="4018088" y="139948"/>
                  <a:pt x="4030999" y="127038"/>
                  <a:pt x="4046926" y="127038"/>
                </a:cubicBezTo>
                <a:close/>
                <a:moveTo>
                  <a:pt x="2843157" y="120089"/>
                </a:moveTo>
                <a:cubicBezTo>
                  <a:pt x="2857077" y="120089"/>
                  <a:pt x="2868362" y="131374"/>
                  <a:pt x="2868362" y="145294"/>
                </a:cubicBezTo>
                <a:cubicBezTo>
                  <a:pt x="2868362" y="159214"/>
                  <a:pt x="2857077" y="170499"/>
                  <a:pt x="2843157" y="170499"/>
                </a:cubicBezTo>
                <a:cubicBezTo>
                  <a:pt x="2829237" y="170499"/>
                  <a:pt x="2817952" y="159214"/>
                  <a:pt x="2817952" y="145294"/>
                </a:cubicBezTo>
                <a:cubicBezTo>
                  <a:pt x="2817952" y="131374"/>
                  <a:pt x="2829237" y="120089"/>
                  <a:pt x="2843157" y="120089"/>
                </a:cubicBezTo>
                <a:close/>
                <a:moveTo>
                  <a:pt x="3476774" y="120089"/>
                </a:moveTo>
                <a:cubicBezTo>
                  <a:pt x="3490694" y="120089"/>
                  <a:pt x="3501979" y="131374"/>
                  <a:pt x="3501979" y="145294"/>
                </a:cubicBezTo>
                <a:cubicBezTo>
                  <a:pt x="3501979" y="159214"/>
                  <a:pt x="3490694" y="170499"/>
                  <a:pt x="3476774" y="170499"/>
                </a:cubicBezTo>
                <a:cubicBezTo>
                  <a:pt x="3462854" y="170499"/>
                  <a:pt x="3451569" y="159214"/>
                  <a:pt x="3451569" y="145294"/>
                </a:cubicBezTo>
                <a:cubicBezTo>
                  <a:pt x="3451569" y="131374"/>
                  <a:pt x="3462854" y="120089"/>
                  <a:pt x="3476774" y="120089"/>
                </a:cubicBezTo>
                <a:close/>
                <a:moveTo>
                  <a:pt x="2948545" y="110869"/>
                </a:moveTo>
                <a:cubicBezTo>
                  <a:pt x="2962465" y="110869"/>
                  <a:pt x="2973750" y="122154"/>
                  <a:pt x="2973750" y="136074"/>
                </a:cubicBezTo>
                <a:cubicBezTo>
                  <a:pt x="2973750" y="149994"/>
                  <a:pt x="2962465" y="161279"/>
                  <a:pt x="2948545" y="161279"/>
                </a:cubicBezTo>
                <a:cubicBezTo>
                  <a:pt x="2934624" y="161279"/>
                  <a:pt x="2923340" y="149994"/>
                  <a:pt x="2923340" y="136074"/>
                </a:cubicBezTo>
                <a:cubicBezTo>
                  <a:pt x="2923340" y="122154"/>
                  <a:pt x="2934625" y="110869"/>
                  <a:pt x="2948545" y="110869"/>
                </a:cubicBezTo>
                <a:close/>
                <a:moveTo>
                  <a:pt x="3371386" y="110869"/>
                </a:moveTo>
                <a:cubicBezTo>
                  <a:pt x="3385306" y="110869"/>
                  <a:pt x="3396591" y="122154"/>
                  <a:pt x="3396591" y="136074"/>
                </a:cubicBezTo>
                <a:cubicBezTo>
                  <a:pt x="3396591" y="149994"/>
                  <a:pt x="3385306" y="161279"/>
                  <a:pt x="3371386" y="161279"/>
                </a:cubicBezTo>
                <a:cubicBezTo>
                  <a:pt x="3357466" y="161279"/>
                  <a:pt x="3346181" y="149994"/>
                  <a:pt x="3346181" y="136074"/>
                </a:cubicBezTo>
                <a:cubicBezTo>
                  <a:pt x="3346181" y="122154"/>
                  <a:pt x="3357466" y="110869"/>
                  <a:pt x="3371386" y="110869"/>
                </a:cubicBezTo>
                <a:close/>
                <a:moveTo>
                  <a:pt x="3054191" y="105332"/>
                </a:moveTo>
                <a:cubicBezTo>
                  <a:pt x="3068111" y="105332"/>
                  <a:pt x="3079396" y="116617"/>
                  <a:pt x="3079396" y="130537"/>
                </a:cubicBezTo>
                <a:cubicBezTo>
                  <a:pt x="3079396" y="144457"/>
                  <a:pt x="3068111" y="155742"/>
                  <a:pt x="3054191" y="155742"/>
                </a:cubicBezTo>
                <a:cubicBezTo>
                  <a:pt x="3040271" y="155742"/>
                  <a:pt x="3028986" y="144457"/>
                  <a:pt x="3028986" y="130537"/>
                </a:cubicBezTo>
                <a:cubicBezTo>
                  <a:pt x="3028986" y="116617"/>
                  <a:pt x="3040271" y="105332"/>
                  <a:pt x="3054191" y="105332"/>
                </a:cubicBezTo>
                <a:close/>
                <a:moveTo>
                  <a:pt x="3265740" y="105332"/>
                </a:moveTo>
                <a:cubicBezTo>
                  <a:pt x="3279660" y="105332"/>
                  <a:pt x="3290945" y="116617"/>
                  <a:pt x="3290945" y="130537"/>
                </a:cubicBezTo>
                <a:cubicBezTo>
                  <a:pt x="3290945" y="144457"/>
                  <a:pt x="3279660" y="155742"/>
                  <a:pt x="3265740" y="155742"/>
                </a:cubicBezTo>
                <a:cubicBezTo>
                  <a:pt x="3251820" y="155742"/>
                  <a:pt x="3240535" y="144457"/>
                  <a:pt x="3240535" y="130537"/>
                </a:cubicBezTo>
                <a:cubicBezTo>
                  <a:pt x="3240535" y="116617"/>
                  <a:pt x="3251820" y="105332"/>
                  <a:pt x="3265740" y="105332"/>
                </a:cubicBezTo>
                <a:close/>
                <a:moveTo>
                  <a:pt x="3159966" y="103486"/>
                </a:moveTo>
                <a:cubicBezTo>
                  <a:pt x="3173886" y="103486"/>
                  <a:pt x="3185171" y="114771"/>
                  <a:pt x="3185171" y="128691"/>
                </a:cubicBezTo>
                <a:cubicBezTo>
                  <a:pt x="3185171" y="142611"/>
                  <a:pt x="3173886" y="153896"/>
                  <a:pt x="3159966" y="153896"/>
                </a:cubicBezTo>
                <a:cubicBezTo>
                  <a:pt x="3146046" y="153896"/>
                  <a:pt x="3134761" y="142611"/>
                  <a:pt x="3134761" y="128691"/>
                </a:cubicBezTo>
                <a:cubicBezTo>
                  <a:pt x="3134761" y="114771"/>
                  <a:pt x="3146046" y="103486"/>
                  <a:pt x="3159966" y="103486"/>
                </a:cubicBezTo>
                <a:close/>
                <a:moveTo>
                  <a:pt x="2374955" y="98952"/>
                </a:moveTo>
                <a:cubicBezTo>
                  <a:pt x="2390796" y="98952"/>
                  <a:pt x="2403638" y="111794"/>
                  <a:pt x="2403638" y="127635"/>
                </a:cubicBezTo>
                <a:cubicBezTo>
                  <a:pt x="2403638" y="143476"/>
                  <a:pt x="2390797" y="156317"/>
                  <a:pt x="2374955" y="156317"/>
                </a:cubicBezTo>
                <a:cubicBezTo>
                  <a:pt x="2359115" y="156317"/>
                  <a:pt x="2346273" y="143476"/>
                  <a:pt x="2346273" y="127635"/>
                </a:cubicBezTo>
                <a:cubicBezTo>
                  <a:pt x="2346273" y="111794"/>
                  <a:pt x="2359114" y="98952"/>
                  <a:pt x="2374955" y="98952"/>
                </a:cubicBezTo>
                <a:close/>
                <a:moveTo>
                  <a:pt x="3944975" y="98795"/>
                </a:moveTo>
                <a:cubicBezTo>
                  <a:pt x="3960902" y="98795"/>
                  <a:pt x="3973814" y="111706"/>
                  <a:pt x="3973814" y="127633"/>
                </a:cubicBezTo>
                <a:cubicBezTo>
                  <a:pt x="3973814" y="143560"/>
                  <a:pt x="3960902" y="156471"/>
                  <a:pt x="3944975" y="156471"/>
                </a:cubicBezTo>
                <a:cubicBezTo>
                  <a:pt x="3929048" y="156471"/>
                  <a:pt x="3916137" y="143560"/>
                  <a:pt x="3916137" y="127633"/>
                </a:cubicBezTo>
                <a:cubicBezTo>
                  <a:pt x="3916137" y="111706"/>
                  <a:pt x="3929048" y="98795"/>
                  <a:pt x="3944975" y="98795"/>
                </a:cubicBezTo>
                <a:close/>
                <a:moveTo>
                  <a:pt x="2477804" y="74534"/>
                </a:moveTo>
                <a:cubicBezTo>
                  <a:pt x="2493443" y="74534"/>
                  <a:pt x="2506121" y="87212"/>
                  <a:pt x="2506121" y="102851"/>
                </a:cubicBezTo>
                <a:cubicBezTo>
                  <a:pt x="2506121" y="118491"/>
                  <a:pt x="2493443" y="131169"/>
                  <a:pt x="2477804" y="131169"/>
                </a:cubicBezTo>
                <a:cubicBezTo>
                  <a:pt x="2462164" y="131169"/>
                  <a:pt x="2449486" y="118491"/>
                  <a:pt x="2449486" y="102851"/>
                </a:cubicBezTo>
                <a:cubicBezTo>
                  <a:pt x="2449486" y="87212"/>
                  <a:pt x="2462164" y="74534"/>
                  <a:pt x="2477804" y="74534"/>
                </a:cubicBezTo>
                <a:close/>
                <a:moveTo>
                  <a:pt x="3842128" y="74533"/>
                </a:moveTo>
                <a:cubicBezTo>
                  <a:pt x="3857768" y="74533"/>
                  <a:pt x="3870446" y="87211"/>
                  <a:pt x="3870446" y="102850"/>
                </a:cubicBezTo>
                <a:cubicBezTo>
                  <a:pt x="3870446" y="118490"/>
                  <a:pt x="3857768" y="131168"/>
                  <a:pt x="3842128" y="131168"/>
                </a:cubicBezTo>
                <a:cubicBezTo>
                  <a:pt x="3826489" y="131168"/>
                  <a:pt x="3813811" y="118490"/>
                  <a:pt x="3813811" y="102850"/>
                </a:cubicBezTo>
                <a:cubicBezTo>
                  <a:pt x="3813811" y="87211"/>
                  <a:pt x="3826489" y="74533"/>
                  <a:pt x="3842128" y="74533"/>
                </a:cubicBezTo>
                <a:close/>
                <a:moveTo>
                  <a:pt x="2581428" y="52717"/>
                </a:moveTo>
                <a:cubicBezTo>
                  <a:pt x="2597355" y="52717"/>
                  <a:pt x="2610266" y="65628"/>
                  <a:pt x="2610266" y="81555"/>
                </a:cubicBezTo>
                <a:cubicBezTo>
                  <a:pt x="2610266" y="97482"/>
                  <a:pt x="2597355" y="110393"/>
                  <a:pt x="2581428" y="110393"/>
                </a:cubicBezTo>
                <a:cubicBezTo>
                  <a:pt x="2565501" y="110393"/>
                  <a:pt x="2552590" y="97482"/>
                  <a:pt x="2552590" y="81555"/>
                </a:cubicBezTo>
                <a:cubicBezTo>
                  <a:pt x="2552590" y="65628"/>
                  <a:pt x="2565501" y="52717"/>
                  <a:pt x="2581428" y="52717"/>
                </a:cubicBezTo>
                <a:close/>
                <a:moveTo>
                  <a:pt x="3738502" y="52716"/>
                </a:moveTo>
                <a:cubicBezTo>
                  <a:pt x="3754429" y="52716"/>
                  <a:pt x="3767340" y="65627"/>
                  <a:pt x="3767340" y="81554"/>
                </a:cubicBezTo>
                <a:cubicBezTo>
                  <a:pt x="3767340" y="97481"/>
                  <a:pt x="3754429" y="110392"/>
                  <a:pt x="3738502" y="110392"/>
                </a:cubicBezTo>
                <a:cubicBezTo>
                  <a:pt x="3722575" y="110392"/>
                  <a:pt x="3709664" y="97481"/>
                  <a:pt x="3709664" y="81554"/>
                </a:cubicBezTo>
                <a:cubicBezTo>
                  <a:pt x="3709664" y="65627"/>
                  <a:pt x="3722575" y="52716"/>
                  <a:pt x="3738502" y="52716"/>
                </a:cubicBezTo>
                <a:close/>
                <a:moveTo>
                  <a:pt x="2685715" y="35089"/>
                </a:moveTo>
                <a:cubicBezTo>
                  <a:pt x="2701556" y="35089"/>
                  <a:pt x="2714398" y="47931"/>
                  <a:pt x="2714398" y="63772"/>
                </a:cubicBezTo>
                <a:cubicBezTo>
                  <a:pt x="2714398" y="79613"/>
                  <a:pt x="2701556" y="92454"/>
                  <a:pt x="2685715" y="92454"/>
                </a:cubicBezTo>
                <a:cubicBezTo>
                  <a:pt x="2669874" y="92454"/>
                  <a:pt x="2657032" y="79613"/>
                  <a:pt x="2657032" y="63772"/>
                </a:cubicBezTo>
                <a:cubicBezTo>
                  <a:pt x="2657032" y="47931"/>
                  <a:pt x="2669873" y="35089"/>
                  <a:pt x="2685715" y="35089"/>
                </a:cubicBezTo>
                <a:close/>
                <a:moveTo>
                  <a:pt x="3634217" y="34933"/>
                </a:moveTo>
                <a:cubicBezTo>
                  <a:pt x="3650144" y="34933"/>
                  <a:pt x="3663056" y="47844"/>
                  <a:pt x="3663056" y="63771"/>
                </a:cubicBezTo>
                <a:cubicBezTo>
                  <a:pt x="3663056" y="79698"/>
                  <a:pt x="3650144" y="92609"/>
                  <a:pt x="3634217" y="92609"/>
                </a:cubicBezTo>
                <a:cubicBezTo>
                  <a:pt x="3618290" y="92609"/>
                  <a:pt x="3605379" y="79698"/>
                  <a:pt x="3605379" y="63771"/>
                </a:cubicBezTo>
                <a:cubicBezTo>
                  <a:pt x="3605379" y="47844"/>
                  <a:pt x="3618290" y="34933"/>
                  <a:pt x="3634217" y="34933"/>
                </a:cubicBezTo>
                <a:close/>
                <a:moveTo>
                  <a:pt x="2790541" y="21203"/>
                </a:moveTo>
                <a:cubicBezTo>
                  <a:pt x="2806180" y="21203"/>
                  <a:pt x="2818859" y="33881"/>
                  <a:pt x="2818859" y="49520"/>
                </a:cubicBezTo>
                <a:cubicBezTo>
                  <a:pt x="2818859" y="65160"/>
                  <a:pt x="2806180" y="77838"/>
                  <a:pt x="2790541" y="77838"/>
                </a:cubicBezTo>
                <a:cubicBezTo>
                  <a:pt x="2774902" y="77838"/>
                  <a:pt x="2762224" y="65160"/>
                  <a:pt x="2762224" y="49520"/>
                </a:cubicBezTo>
                <a:cubicBezTo>
                  <a:pt x="2762224" y="33881"/>
                  <a:pt x="2774902" y="21203"/>
                  <a:pt x="2790541" y="21203"/>
                </a:cubicBezTo>
                <a:close/>
                <a:moveTo>
                  <a:pt x="3529390" y="21202"/>
                </a:moveTo>
                <a:cubicBezTo>
                  <a:pt x="3545029" y="21202"/>
                  <a:pt x="3557707" y="33880"/>
                  <a:pt x="3557707" y="49519"/>
                </a:cubicBezTo>
                <a:cubicBezTo>
                  <a:pt x="3557707" y="65159"/>
                  <a:pt x="3545029" y="77837"/>
                  <a:pt x="3529390" y="77837"/>
                </a:cubicBezTo>
                <a:cubicBezTo>
                  <a:pt x="3513750" y="77837"/>
                  <a:pt x="3501072" y="65159"/>
                  <a:pt x="3501072" y="49519"/>
                </a:cubicBezTo>
                <a:cubicBezTo>
                  <a:pt x="3501072" y="33880"/>
                  <a:pt x="3513750" y="21202"/>
                  <a:pt x="3529390" y="21202"/>
                </a:cubicBezTo>
                <a:close/>
                <a:moveTo>
                  <a:pt x="2895789" y="10656"/>
                </a:moveTo>
                <a:cubicBezTo>
                  <a:pt x="2911343" y="10656"/>
                  <a:pt x="2923951" y="23264"/>
                  <a:pt x="2923951" y="38817"/>
                </a:cubicBezTo>
                <a:cubicBezTo>
                  <a:pt x="2923951" y="54370"/>
                  <a:pt x="2911343" y="66979"/>
                  <a:pt x="2895789" y="66979"/>
                </a:cubicBezTo>
                <a:cubicBezTo>
                  <a:pt x="2880236" y="66979"/>
                  <a:pt x="2867628" y="54371"/>
                  <a:pt x="2867628" y="38817"/>
                </a:cubicBezTo>
                <a:cubicBezTo>
                  <a:pt x="2867628" y="23264"/>
                  <a:pt x="2880236" y="10656"/>
                  <a:pt x="2895789" y="10656"/>
                </a:cubicBezTo>
                <a:close/>
                <a:moveTo>
                  <a:pt x="3424141" y="10499"/>
                </a:moveTo>
                <a:cubicBezTo>
                  <a:pt x="3439781" y="10499"/>
                  <a:pt x="3452459" y="23177"/>
                  <a:pt x="3452459" y="38816"/>
                </a:cubicBezTo>
                <a:cubicBezTo>
                  <a:pt x="3452459" y="54456"/>
                  <a:pt x="3439781" y="67134"/>
                  <a:pt x="3424141" y="67134"/>
                </a:cubicBezTo>
                <a:cubicBezTo>
                  <a:pt x="3408502" y="67134"/>
                  <a:pt x="3395824" y="54456"/>
                  <a:pt x="3395824" y="38816"/>
                </a:cubicBezTo>
                <a:cubicBezTo>
                  <a:pt x="3395824" y="23177"/>
                  <a:pt x="3408502" y="10499"/>
                  <a:pt x="3424141" y="10499"/>
                </a:cubicBezTo>
                <a:close/>
                <a:moveTo>
                  <a:pt x="3001339" y="3515"/>
                </a:moveTo>
                <a:cubicBezTo>
                  <a:pt x="3016892" y="3515"/>
                  <a:pt x="3029501" y="16123"/>
                  <a:pt x="3029501" y="31675"/>
                </a:cubicBezTo>
                <a:cubicBezTo>
                  <a:pt x="3029501" y="47229"/>
                  <a:pt x="3016892" y="59838"/>
                  <a:pt x="3001339" y="59838"/>
                </a:cubicBezTo>
                <a:cubicBezTo>
                  <a:pt x="2985786" y="59838"/>
                  <a:pt x="2973178" y="47230"/>
                  <a:pt x="2973178" y="31675"/>
                </a:cubicBezTo>
                <a:cubicBezTo>
                  <a:pt x="2973178" y="16123"/>
                  <a:pt x="2985786" y="3515"/>
                  <a:pt x="3001339" y="3515"/>
                </a:cubicBezTo>
                <a:close/>
                <a:moveTo>
                  <a:pt x="3318591" y="3514"/>
                </a:moveTo>
                <a:cubicBezTo>
                  <a:pt x="3334145" y="3514"/>
                  <a:pt x="3346753" y="16122"/>
                  <a:pt x="3346753" y="31675"/>
                </a:cubicBezTo>
                <a:cubicBezTo>
                  <a:pt x="3346753" y="47228"/>
                  <a:pt x="3334145" y="59837"/>
                  <a:pt x="3318591" y="59837"/>
                </a:cubicBezTo>
                <a:cubicBezTo>
                  <a:pt x="3303038" y="59837"/>
                  <a:pt x="3290430" y="47229"/>
                  <a:pt x="3290430" y="31675"/>
                </a:cubicBezTo>
                <a:cubicBezTo>
                  <a:pt x="3290430" y="16122"/>
                  <a:pt x="3303038" y="3514"/>
                  <a:pt x="3318591" y="3514"/>
                </a:cubicBezTo>
                <a:close/>
                <a:moveTo>
                  <a:pt x="3107070" y="1"/>
                </a:moveTo>
                <a:cubicBezTo>
                  <a:pt x="3122590" y="1"/>
                  <a:pt x="3135172" y="12583"/>
                  <a:pt x="3135172" y="28102"/>
                </a:cubicBezTo>
                <a:cubicBezTo>
                  <a:pt x="3135172" y="43623"/>
                  <a:pt x="3122590" y="56204"/>
                  <a:pt x="3107070" y="56204"/>
                </a:cubicBezTo>
                <a:cubicBezTo>
                  <a:pt x="3091550" y="56204"/>
                  <a:pt x="3078968" y="43623"/>
                  <a:pt x="3078968" y="28102"/>
                </a:cubicBezTo>
                <a:cubicBezTo>
                  <a:pt x="3078968" y="12583"/>
                  <a:pt x="3091550" y="1"/>
                  <a:pt x="3107070" y="1"/>
                </a:cubicBezTo>
                <a:close/>
                <a:moveTo>
                  <a:pt x="3212861" y="0"/>
                </a:moveTo>
                <a:cubicBezTo>
                  <a:pt x="3228381" y="0"/>
                  <a:pt x="3240963" y="12582"/>
                  <a:pt x="3240963" y="28102"/>
                </a:cubicBezTo>
                <a:cubicBezTo>
                  <a:pt x="3240963" y="43622"/>
                  <a:pt x="3228381" y="56204"/>
                  <a:pt x="3212861" y="56204"/>
                </a:cubicBezTo>
                <a:cubicBezTo>
                  <a:pt x="3197341" y="56204"/>
                  <a:pt x="3184759" y="43622"/>
                  <a:pt x="3184759" y="28102"/>
                </a:cubicBezTo>
                <a:cubicBezTo>
                  <a:pt x="3184759" y="12582"/>
                  <a:pt x="3197341" y="0"/>
                  <a:pt x="3212861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wrap="none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5" name="爱设计-4">
            <a:extLst>
              <a:ext uri="{FF2B5EF4-FFF2-40B4-BE49-F238E27FC236}">
                <a16:creationId xmlns:a16="http://schemas.microsoft.com/office/drawing/2014/main" id="{06CF6424-D9FB-1C00-CD04-8891111B1046}"/>
              </a:ext>
            </a:extLst>
          </p:cNvPr>
          <p:cNvSpPr/>
          <p:nvPr/>
        </p:nvSpPr>
        <p:spPr>
          <a:xfrm>
            <a:off x="4593260" y="2180047"/>
            <a:ext cx="3046916" cy="3046914"/>
          </a:xfrm>
          <a:custGeom>
            <a:avLst/>
            <a:gdLst>
              <a:gd name="connsiteX0" fmla="*/ 3212861 w 6319932"/>
              <a:gd name="connsiteY0" fmla="*/ 6262823 h 6319027"/>
              <a:gd name="connsiteX1" fmla="*/ 3240963 w 6319932"/>
              <a:gd name="connsiteY1" fmla="*/ 6290925 h 6319027"/>
              <a:gd name="connsiteX2" fmla="*/ 3212861 w 6319932"/>
              <a:gd name="connsiteY2" fmla="*/ 6319027 h 6319027"/>
              <a:gd name="connsiteX3" fmla="*/ 3184759 w 6319932"/>
              <a:gd name="connsiteY3" fmla="*/ 6290925 h 6319027"/>
              <a:gd name="connsiteX4" fmla="*/ 3212861 w 6319932"/>
              <a:gd name="connsiteY4" fmla="*/ 6262823 h 6319027"/>
              <a:gd name="connsiteX5" fmla="*/ 3107070 w 6319932"/>
              <a:gd name="connsiteY5" fmla="*/ 6262823 h 6319027"/>
              <a:gd name="connsiteX6" fmla="*/ 3135172 w 6319932"/>
              <a:gd name="connsiteY6" fmla="*/ 6290925 h 6319027"/>
              <a:gd name="connsiteX7" fmla="*/ 3107070 w 6319932"/>
              <a:gd name="connsiteY7" fmla="*/ 6319027 h 6319027"/>
              <a:gd name="connsiteX8" fmla="*/ 3078968 w 6319932"/>
              <a:gd name="connsiteY8" fmla="*/ 6290925 h 6319027"/>
              <a:gd name="connsiteX9" fmla="*/ 3107070 w 6319932"/>
              <a:gd name="connsiteY9" fmla="*/ 6262823 h 6319027"/>
              <a:gd name="connsiteX10" fmla="*/ 3318591 w 6319932"/>
              <a:gd name="connsiteY10" fmla="*/ 6259191 h 6319027"/>
              <a:gd name="connsiteX11" fmla="*/ 3346753 w 6319932"/>
              <a:gd name="connsiteY11" fmla="*/ 6287352 h 6319027"/>
              <a:gd name="connsiteX12" fmla="*/ 3318591 w 6319932"/>
              <a:gd name="connsiteY12" fmla="*/ 6315514 h 6319027"/>
              <a:gd name="connsiteX13" fmla="*/ 3290430 w 6319932"/>
              <a:gd name="connsiteY13" fmla="*/ 6287352 h 6319027"/>
              <a:gd name="connsiteX14" fmla="*/ 3318591 w 6319932"/>
              <a:gd name="connsiteY14" fmla="*/ 6259191 h 6319027"/>
              <a:gd name="connsiteX15" fmla="*/ 3001339 w 6319932"/>
              <a:gd name="connsiteY15" fmla="*/ 6259191 h 6319027"/>
              <a:gd name="connsiteX16" fmla="*/ 3029501 w 6319932"/>
              <a:gd name="connsiteY16" fmla="*/ 6287352 h 6319027"/>
              <a:gd name="connsiteX17" fmla="*/ 3001339 w 6319932"/>
              <a:gd name="connsiteY17" fmla="*/ 6315514 h 6319027"/>
              <a:gd name="connsiteX18" fmla="*/ 2973178 w 6319932"/>
              <a:gd name="connsiteY18" fmla="*/ 6287352 h 6319027"/>
              <a:gd name="connsiteX19" fmla="*/ 3001339 w 6319932"/>
              <a:gd name="connsiteY19" fmla="*/ 6259191 h 6319027"/>
              <a:gd name="connsiteX20" fmla="*/ 3424141 w 6319932"/>
              <a:gd name="connsiteY20" fmla="*/ 6252049 h 6319027"/>
              <a:gd name="connsiteX21" fmla="*/ 3452303 w 6319932"/>
              <a:gd name="connsiteY21" fmla="*/ 6280210 h 6319027"/>
              <a:gd name="connsiteX22" fmla="*/ 3424141 w 6319932"/>
              <a:gd name="connsiteY22" fmla="*/ 6308372 h 6319027"/>
              <a:gd name="connsiteX23" fmla="*/ 3395980 w 6319932"/>
              <a:gd name="connsiteY23" fmla="*/ 6280210 h 6319027"/>
              <a:gd name="connsiteX24" fmla="*/ 3424141 w 6319932"/>
              <a:gd name="connsiteY24" fmla="*/ 6252049 h 6319027"/>
              <a:gd name="connsiteX25" fmla="*/ 2895790 w 6319932"/>
              <a:gd name="connsiteY25" fmla="*/ 6251893 h 6319027"/>
              <a:gd name="connsiteX26" fmla="*/ 2924107 w 6319932"/>
              <a:gd name="connsiteY26" fmla="*/ 6280210 h 6319027"/>
              <a:gd name="connsiteX27" fmla="*/ 2895790 w 6319932"/>
              <a:gd name="connsiteY27" fmla="*/ 6308528 h 6319027"/>
              <a:gd name="connsiteX28" fmla="*/ 2867472 w 6319932"/>
              <a:gd name="connsiteY28" fmla="*/ 6280210 h 6319027"/>
              <a:gd name="connsiteX29" fmla="*/ 2895790 w 6319932"/>
              <a:gd name="connsiteY29" fmla="*/ 6251893 h 6319027"/>
              <a:gd name="connsiteX30" fmla="*/ 3529390 w 6319932"/>
              <a:gd name="connsiteY30" fmla="*/ 6241190 h 6319027"/>
              <a:gd name="connsiteX31" fmla="*/ 3557707 w 6319932"/>
              <a:gd name="connsiteY31" fmla="*/ 6269507 h 6319027"/>
              <a:gd name="connsiteX32" fmla="*/ 3529390 w 6319932"/>
              <a:gd name="connsiteY32" fmla="*/ 6297825 h 6319027"/>
              <a:gd name="connsiteX33" fmla="*/ 3501072 w 6319932"/>
              <a:gd name="connsiteY33" fmla="*/ 6269507 h 6319027"/>
              <a:gd name="connsiteX34" fmla="*/ 3529390 w 6319932"/>
              <a:gd name="connsiteY34" fmla="*/ 6241190 h 6319027"/>
              <a:gd name="connsiteX35" fmla="*/ 2790541 w 6319932"/>
              <a:gd name="connsiteY35" fmla="*/ 6241190 h 6319027"/>
              <a:gd name="connsiteX36" fmla="*/ 2818859 w 6319932"/>
              <a:gd name="connsiteY36" fmla="*/ 6269507 h 6319027"/>
              <a:gd name="connsiteX37" fmla="*/ 2790541 w 6319932"/>
              <a:gd name="connsiteY37" fmla="*/ 6297825 h 6319027"/>
              <a:gd name="connsiteX38" fmla="*/ 2762224 w 6319932"/>
              <a:gd name="connsiteY38" fmla="*/ 6269507 h 6319027"/>
              <a:gd name="connsiteX39" fmla="*/ 2790541 w 6319932"/>
              <a:gd name="connsiteY39" fmla="*/ 6241190 h 6319027"/>
              <a:gd name="connsiteX40" fmla="*/ 3634216 w 6319932"/>
              <a:gd name="connsiteY40" fmla="*/ 6226573 h 6319027"/>
              <a:gd name="connsiteX41" fmla="*/ 3662899 w 6319932"/>
              <a:gd name="connsiteY41" fmla="*/ 6255256 h 6319027"/>
              <a:gd name="connsiteX42" fmla="*/ 3634216 w 6319932"/>
              <a:gd name="connsiteY42" fmla="*/ 6283938 h 6319027"/>
              <a:gd name="connsiteX43" fmla="*/ 3605534 w 6319932"/>
              <a:gd name="connsiteY43" fmla="*/ 6255256 h 6319027"/>
              <a:gd name="connsiteX44" fmla="*/ 3634216 w 6319932"/>
              <a:gd name="connsiteY44" fmla="*/ 6226573 h 6319027"/>
              <a:gd name="connsiteX45" fmla="*/ 2685714 w 6319932"/>
              <a:gd name="connsiteY45" fmla="*/ 6226418 h 6319027"/>
              <a:gd name="connsiteX46" fmla="*/ 2714553 w 6319932"/>
              <a:gd name="connsiteY46" fmla="*/ 6255256 h 6319027"/>
              <a:gd name="connsiteX47" fmla="*/ 2685714 w 6319932"/>
              <a:gd name="connsiteY47" fmla="*/ 6284095 h 6319027"/>
              <a:gd name="connsiteX48" fmla="*/ 2656876 w 6319932"/>
              <a:gd name="connsiteY48" fmla="*/ 6255256 h 6319027"/>
              <a:gd name="connsiteX49" fmla="*/ 2685714 w 6319932"/>
              <a:gd name="connsiteY49" fmla="*/ 6226418 h 6319027"/>
              <a:gd name="connsiteX50" fmla="*/ 3738503 w 6319932"/>
              <a:gd name="connsiteY50" fmla="*/ 6208790 h 6319027"/>
              <a:gd name="connsiteX51" fmla="*/ 3767185 w 6319932"/>
              <a:gd name="connsiteY51" fmla="*/ 6237473 h 6319027"/>
              <a:gd name="connsiteX52" fmla="*/ 3738503 w 6319932"/>
              <a:gd name="connsiteY52" fmla="*/ 6266155 h 6319027"/>
              <a:gd name="connsiteX53" fmla="*/ 3709820 w 6319932"/>
              <a:gd name="connsiteY53" fmla="*/ 6237473 h 6319027"/>
              <a:gd name="connsiteX54" fmla="*/ 3738503 w 6319932"/>
              <a:gd name="connsiteY54" fmla="*/ 6208790 h 6319027"/>
              <a:gd name="connsiteX55" fmla="*/ 2581428 w 6319932"/>
              <a:gd name="connsiteY55" fmla="*/ 6208634 h 6319027"/>
              <a:gd name="connsiteX56" fmla="*/ 2610266 w 6319932"/>
              <a:gd name="connsiteY56" fmla="*/ 6237472 h 6319027"/>
              <a:gd name="connsiteX57" fmla="*/ 2581428 w 6319932"/>
              <a:gd name="connsiteY57" fmla="*/ 6266311 h 6319027"/>
              <a:gd name="connsiteX58" fmla="*/ 2552590 w 6319932"/>
              <a:gd name="connsiteY58" fmla="*/ 6237472 h 6319027"/>
              <a:gd name="connsiteX59" fmla="*/ 2581428 w 6319932"/>
              <a:gd name="connsiteY59" fmla="*/ 6208634 h 6319027"/>
              <a:gd name="connsiteX60" fmla="*/ 3842128 w 6319932"/>
              <a:gd name="connsiteY60" fmla="*/ 6187860 h 6319027"/>
              <a:gd name="connsiteX61" fmla="*/ 3870446 w 6319932"/>
              <a:gd name="connsiteY61" fmla="*/ 6216177 h 6319027"/>
              <a:gd name="connsiteX62" fmla="*/ 3842128 w 6319932"/>
              <a:gd name="connsiteY62" fmla="*/ 6244495 h 6319027"/>
              <a:gd name="connsiteX63" fmla="*/ 3813811 w 6319932"/>
              <a:gd name="connsiteY63" fmla="*/ 6216177 h 6319027"/>
              <a:gd name="connsiteX64" fmla="*/ 3842128 w 6319932"/>
              <a:gd name="connsiteY64" fmla="*/ 6187860 h 6319027"/>
              <a:gd name="connsiteX65" fmla="*/ 2477804 w 6319932"/>
              <a:gd name="connsiteY65" fmla="*/ 6187860 h 6319027"/>
              <a:gd name="connsiteX66" fmla="*/ 2506121 w 6319932"/>
              <a:gd name="connsiteY66" fmla="*/ 6216177 h 6319027"/>
              <a:gd name="connsiteX67" fmla="*/ 2477804 w 6319932"/>
              <a:gd name="connsiteY67" fmla="*/ 6244495 h 6319027"/>
              <a:gd name="connsiteX68" fmla="*/ 2449486 w 6319932"/>
              <a:gd name="connsiteY68" fmla="*/ 6216177 h 6319027"/>
              <a:gd name="connsiteX69" fmla="*/ 2477804 w 6319932"/>
              <a:gd name="connsiteY69" fmla="*/ 6187860 h 6319027"/>
              <a:gd name="connsiteX70" fmla="*/ 3159966 w 6319932"/>
              <a:gd name="connsiteY70" fmla="*/ 6165139 h 6319027"/>
              <a:gd name="connsiteX71" fmla="*/ 3185171 w 6319932"/>
              <a:gd name="connsiteY71" fmla="*/ 6190344 h 6319027"/>
              <a:gd name="connsiteX72" fmla="*/ 3159966 w 6319932"/>
              <a:gd name="connsiteY72" fmla="*/ 6215549 h 6319027"/>
              <a:gd name="connsiteX73" fmla="*/ 3134761 w 6319932"/>
              <a:gd name="connsiteY73" fmla="*/ 6190344 h 6319027"/>
              <a:gd name="connsiteX74" fmla="*/ 3159966 w 6319932"/>
              <a:gd name="connsiteY74" fmla="*/ 6165139 h 6319027"/>
              <a:gd name="connsiteX75" fmla="*/ 3265740 w 6319932"/>
              <a:gd name="connsiteY75" fmla="*/ 6163293 h 6319027"/>
              <a:gd name="connsiteX76" fmla="*/ 3290945 w 6319932"/>
              <a:gd name="connsiteY76" fmla="*/ 6188498 h 6319027"/>
              <a:gd name="connsiteX77" fmla="*/ 3265740 w 6319932"/>
              <a:gd name="connsiteY77" fmla="*/ 6213703 h 6319027"/>
              <a:gd name="connsiteX78" fmla="*/ 3240535 w 6319932"/>
              <a:gd name="connsiteY78" fmla="*/ 6188498 h 6319027"/>
              <a:gd name="connsiteX79" fmla="*/ 3265740 w 6319932"/>
              <a:gd name="connsiteY79" fmla="*/ 6163293 h 6319027"/>
              <a:gd name="connsiteX80" fmla="*/ 3054191 w 6319932"/>
              <a:gd name="connsiteY80" fmla="*/ 6163293 h 6319027"/>
              <a:gd name="connsiteX81" fmla="*/ 3079396 w 6319932"/>
              <a:gd name="connsiteY81" fmla="*/ 6188498 h 6319027"/>
              <a:gd name="connsiteX82" fmla="*/ 3054191 w 6319932"/>
              <a:gd name="connsiteY82" fmla="*/ 6213703 h 6319027"/>
              <a:gd name="connsiteX83" fmla="*/ 3028986 w 6319932"/>
              <a:gd name="connsiteY83" fmla="*/ 6188498 h 6319027"/>
              <a:gd name="connsiteX84" fmla="*/ 3054191 w 6319932"/>
              <a:gd name="connsiteY84" fmla="*/ 6163293 h 6319027"/>
              <a:gd name="connsiteX85" fmla="*/ 3944976 w 6319932"/>
              <a:gd name="connsiteY85" fmla="*/ 6162770 h 6319027"/>
              <a:gd name="connsiteX86" fmla="*/ 3973599 w 6319932"/>
              <a:gd name="connsiteY86" fmla="*/ 6191394 h 6319027"/>
              <a:gd name="connsiteX87" fmla="*/ 3944976 w 6319932"/>
              <a:gd name="connsiteY87" fmla="*/ 6220017 h 6319027"/>
              <a:gd name="connsiteX88" fmla="*/ 3916352 w 6319932"/>
              <a:gd name="connsiteY88" fmla="*/ 6191394 h 6319027"/>
              <a:gd name="connsiteX89" fmla="*/ 3944976 w 6319932"/>
              <a:gd name="connsiteY89" fmla="*/ 6162770 h 6319027"/>
              <a:gd name="connsiteX90" fmla="*/ 2374956 w 6319932"/>
              <a:gd name="connsiteY90" fmla="*/ 6162555 h 6319027"/>
              <a:gd name="connsiteX91" fmla="*/ 2403794 w 6319932"/>
              <a:gd name="connsiteY91" fmla="*/ 6191394 h 6319027"/>
              <a:gd name="connsiteX92" fmla="*/ 2374956 w 6319932"/>
              <a:gd name="connsiteY92" fmla="*/ 6220232 h 6319027"/>
              <a:gd name="connsiteX93" fmla="*/ 2346118 w 6319932"/>
              <a:gd name="connsiteY93" fmla="*/ 6191394 h 6319027"/>
              <a:gd name="connsiteX94" fmla="*/ 2374956 w 6319932"/>
              <a:gd name="connsiteY94" fmla="*/ 6162555 h 6319027"/>
              <a:gd name="connsiteX95" fmla="*/ 3371386 w 6319932"/>
              <a:gd name="connsiteY95" fmla="*/ 6157756 h 6319027"/>
              <a:gd name="connsiteX96" fmla="*/ 3396591 w 6319932"/>
              <a:gd name="connsiteY96" fmla="*/ 6182961 h 6319027"/>
              <a:gd name="connsiteX97" fmla="*/ 3371386 w 6319932"/>
              <a:gd name="connsiteY97" fmla="*/ 6208166 h 6319027"/>
              <a:gd name="connsiteX98" fmla="*/ 3346181 w 6319932"/>
              <a:gd name="connsiteY98" fmla="*/ 6182961 h 6319027"/>
              <a:gd name="connsiteX99" fmla="*/ 3371386 w 6319932"/>
              <a:gd name="connsiteY99" fmla="*/ 6157756 h 6319027"/>
              <a:gd name="connsiteX100" fmla="*/ 2948545 w 6319932"/>
              <a:gd name="connsiteY100" fmla="*/ 6157756 h 6319027"/>
              <a:gd name="connsiteX101" fmla="*/ 2973750 w 6319932"/>
              <a:gd name="connsiteY101" fmla="*/ 6182961 h 6319027"/>
              <a:gd name="connsiteX102" fmla="*/ 2948545 w 6319932"/>
              <a:gd name="connsiteY102" fmla="*/ 6208166 h 6319027"/>
              <a:gd name="connsiteX103" fmla="*/ 2923340 w 6319932"/>
              <a:gd name="connsiteY103" fmla="*/ 6182961 h 6319027"/>
              <a:gd name="connsiteX104" fmla="*/ 2948545 w 6319932"/>
              <a:gd name="connsiteY104" fmla="*/ 6157756 h 6319027"/>
              <a:gd name="connsiteX105" fmla="*/ 3476774 w 6319932"/>
              <a:gd name="connsiteY105" fmla="*/ 6148536 h 6319027"/>
              <a:gd name="connsiteX106" fmla="*/ 3501979 w 6319932"/>
              <a:gd name="connsiteY106" fmla="*/ 6173741 h 6319027"/>
              <a:gd name="connsiteX107" fmla="*/ 3476774 w 6319932"/>
              <a:gd name="connsiteY107" fmla="*/ 6198946 h 6319027"/>
              <a:gd name="connsiteX108" fmla="*/ 3451569 w 6319932"/>
              <a:gd name="connsiteY108" fmla="*/ 6173741 h 6319027"/>
              <a:gd name="connsiteX109" fmla="*/ 3476774 w 6319932"/>
              <a:gd name="connsiteY109" fmla="*/ 6148536 h 6319027"/>
              <a:gd name="connsiteX110" fmla="*/ 2843157 w 6319932"/>
              <a:gd name="connsiteY110" fmla="*/ 6148536 h 6319027"/>
              <a:gd name="connsiteX111" fmla="*/ 2868362 w 6319932"/>
              <a:gd name="connsiteY111" fmla="*/ 6173741 h 6319027"/>
              <a:gd name="connsiteX112" fmla="*/ 2843157 w 6319932"/>
              <a:gd name="connsiteY112" fmla="*/ 6198946 h 6319027"/>
              <a:gd name="connsiteX113" fmla="*/ 2817952 w 6319932"/>
              <a:gd name="connsiteY113" fmla="*/ 6173741 h 6319027"/>
              <a:gd name="connsiteX114" fmla="*/ 2843157 w 6319932"/>
              <a:gd name="connsiteY114" fmla="*/ 6148536 h 6319027"/>
              <a:gd name="connsiteX115" fmla="*/ 3581776 w 6319932"/>
              <a:gd name="connsiteY115" fmla="*/ 6135643 h 6319027"/>
              <a:gd name="connsiteX116" fmla="*/ 3606981 w 6319932"/>
              <a:gd name="connsiteY116" fmla="*/ 6160848 h 6319027"/>
              <a:gd name="connsiteX117" fmla="*/ 3581776 w 6319932"/>
              <a:gd name="connsiteY117" fmla="*/ 6186053 h 6319027"/>
              <a:gd name="connsiteX118" fmla="*/ 3556571 w 6319932"/>
              <a:gd name="connsiteY118" fmla="*/ 6160848 h 6319027"/>
              <a:gd name="connsiteX119" fmla="*/ 3581776 w 6319932"/>
              <a:gd name="connsiteY119" fmla="*/ 6135643 h 6319027"/>
              <a:gd name="connsiteX120" fmla="*/ 2738155 w 6319932"/>
              <a:gd name="connsiteY120" fmla="*/ 6135643 h 6319027"/>
              <a:gd name="connsiteX121" fmla="*/ 2763360 w 6319932"/>
              <a:gd name="connsiteY121" fmla="*/ 6160848 h 6319027"/>
              <a:gd name="connsiteX122" fmla="*/ 2738155 w 6319932"/>
              <a:gd name="connsiteY122" fmla="*/ 6186053 h 6319027"/>
              <a:gd name="connsiteX123" fmla="*/ 2712950 w 6319932"/>
              <a:gd name="connsiteY123" fmla="*/ 6160848 h 6319027"/>
              <a:gd name="connsiteX124" fmla="*/ 2738155 w 6319932"/>
              <a:gd name="connsiteY124" fmla="*/ 6135643 h 6319027"/>
              <a:gd name="connsiteX125" fmla="*/ 4046926 w 6319932"/>
              <a:gd name="connsiteY125" fmla="*/ 6134528 h 6319027"/>
              <a:gd name="connsiteX126" fmla="*/ 4075550 w 6319932"/>
              <a:gd name="connsiteY126" fmla="*/ 6163151 h 6319027"/>
              <a:gd name="connsiteX127" fmla="*/ 4046926 w 6319932"/>
              <a:gd name="connsiteY127" fmla="*/ 6191775 h 6319027"/>
              <a:gd name="connsiteX128" fmla="*/ 4018303 w 6319932"/>
              <a:gd name="connsiteY128" fmla="*/ 6163151 h 6319027"/>
              <a:gd name="connsiteX129" fmla="*/ 4046926 w 6319932"/>
              <a:gd name="connsiteY129" fmla="*/ 6134528 h 6319027"/>
              <a:gd name="connsiteX130" fmla="*/ 2273004 w 6319932"/>
              <a:gd name="connsiteY130" fmla="*/ 6134313 h 6319027"/>
              <a:gd name="connsiteX131" fmla="*/ 2301843 w 6319932"/>
              <a:gd name="connsiteY131" fmla="*/ 6163151 h 6319027"/>
              <a:gd name="connsiteX132" fmla="*/ 2273004 w 6319932"/>
              <a:gd name="connsiteY132" fmla="*/ 6191990 h 6319027"/>
              <a:gd name="connsiteX133" fmla="*/ 2244166 w 6319932"/>
              <a:gd name="connsiteY133" fmla="*/ 6163151 h 6319027"/>
              <a:gd name="connsiteX134" fmla="*/ 2273004 w 6319932"/>
              <a:gd name="connsiteY134" fmla="*/ 6134313 h 6319027"/>
              <a:gd name="connsiteX135" fmla="*/ 3686265 w 6319932"/>
              <a:gd name="connsiteY135" fmla="*/ 6119094 h 6319027"/>
              <a:gd name="connsiteX136" fmla="*/ 3711470 w 6319932"/>
              <a:gd name="connsiteY136" fmla="*/ 6144299 h 6319027"/>
              <a:gd name="connsiteX137" fmla="*/ 3686265 w 6319932"/>
              <a:gd name="connsiteY137" fmla="*/ 6169504 h 6319027"/>
              <a:gd name="connsiteX138" fmla="*/ 3661060 w 6319932"/>
              <a:gd name="connsiteY138" fmla="*/ 6144299 h 6319027"/>
              <a:gd name="connsiteX139" fmla="*/ 3686265 w 6319932"/>
              <a:gd name="connsiteY139" fmla="*/ 6119094 h 6319027"/>
              <a:gd name="connsiteX140" fmla="*/ 2633666 w 6319932"/>
              <a:gd name="connsiteY140" fmla="*/ 6119094 h 6319027"/>
              <a:gd name="connsiteX141" fmla="*/ 2658871 w 6319932"/>
              <a:gd name="connsiteY141" fmla="*/ 6144299 h 6319027"/>
              <a:gd name="connsiteX142" fmla="*/ 2633666 w 6319932"/>
              <a:gd name="connsiteY142" fmla="*/ 6169504 h 6319027"/>
              <a:gd name="connsiteX143" fmla="*/ 2608461 w 6319932"/>
              <a:gd name="connsiteY143" fmla="*/ 6144299 h 6319027"/>
              <a:gd name="connsiteX144" fmla="*/ 2633666 w 6319932"/>
              <a:gd name="connsiteY144" fmla="*/ 6119094 h 6319027"/>
              <a:gd name="connsiteX145" fmla="*/ 4147866 w 6319932"/>
              <a:gd name="connsiteY145" fmla="*/ 6102643 h 6319027"/>
              <a:gd name="connsiteX146" fmla="*/ 4176704 w 6319932"/>
              <a:gd name="connsiteY146" fmla="*/ 6131481 h 6319027"/>
              <a:gd name="connsiteX147" fmla="*/ 4147866 w 6319932"/>
              <a:gd name="connsiteY147" fmla="*/ 6160319 h 6319027"/>
              <a:gd name="connsiteX148" fmla="*/ 4119028 w 6319932"/>
              <a:gd name="connsiteY148" fmla="*/ 6131481 h 6319027"/>
              <a:gd name="connsiteX149" fmla="*/ 4147866 w 6319932"/>
              <a:gd name="connsiteY149" fmla="*/ 6102643 h 6319027"/>
              <a:gd name="connsiteX150" fmla="*/ 2172065 w 6319932"/>
              <a:gd name="connsiteY150" fmla="*/ 6102643 h 6319027"/>
              <a:gd name="connsiteX151" fmla="*/ 2200904 w 6319932"/>
              <a:gd name="connsiteY151" fmla="*/ 6131481 h 6319027"/>
              <a:gd name="connsiteX152" fmla="*/ 2172065 w 6319932"/>
              <a:gd name="connsiteY152" fmla="*/ 6160319 h 6319027"/>
              <a:gd name="connsiteX153" fmla="*/ 2143227 w 6319932"/>
              <a:gd name="connsiteY153" fmla="*/ 6131481 h 6319027"/>
              <a:gd name="connsiteX154" fmla="*/ 2172065 w 6319932"/>
              <a:gd name="connsiteY154" fmla="*/ 6102643 h 6319027"/>
              <a:gd name="connsiteX155" fmla="*/ 3790112 w 6319932"/>
              <a:gd name="connsiteY155" fmla="*/ 6098908 h 6319027"/>
              <a:gd name="connsiteX156" fmla="*/ 3815317 w 6319932"/>
              <a:gd name="connsiteY156" fmla="*/ 6124113 h 6319027"/>
              <a:gd name="connsiteX157" fmla="*/ 3790112 w 6319932"/>
              <a:gd name="connsiteY157" fmla="*/ 6149318 h 6319027"/>
              <a:gd name="connsiteX158" fmla="*/ 3764907 w 6319932"/>
              <a:gd name="connsiteY158" fmla="*/ 6124113 h 6319027"/>
              <a:gd name="connsiteX159" fmla="*/ 3790112 w 6319932"/>
              <a:gd name="connsiteY159" fmla="*/ 6098908 h 6319027"/>
              <a:gd name="connsiteX160" fmla="*/ 2529819 w 6319932"/>
              <a:gd name="connsiteY160" fmla="*/ 6098908 h 6319027"/>
              <a:gd name="connsiteX161" fmla="*/ 2555024 w 6319932"/>
              <a:gd name="connsiteY161" fmla="*/ 6124113 h 6319027"/>
              <a:gd name="connsiteX162" fmla="*/ 2529819 w 6319932"/>
              <a:gd name="connsiteY162" fmla="*/ 6149318 h 6319027"/>
              <a:gd name="connsiteX163" fmla="*/ 2504614 w 6319932"/>
              <a:gd name="connsiteY163" fmla="*/ 6124113 h 6319027"/>
              <a:gd name="connsiteX164" fmla="*/ 2529819 w 6319932"/>
              <a:gd name="connsiteY164" fmla="*/ 6098908 h 6319027"/>
              <a:gd name="connsiteX165" fmla="*/ 3893191 w 6319932"/>
              <a:gd name="connsiteY165" fmla="*/ 6075484 h 6319027"/>
              <a:gd name="connsiteX166" fmla="*/ 3918022 w 6319932"/>
              <a:gd name="connsiteY166" fmla="*/ 6100315 h 6319027"/>
              <a:gd name="connsiteX167" fmla="*/ 3893191 w 6319932"/>
              <a:gd name="connsiteY167" fmla="*/ 6125146 h 6319027"/>
              <a:gd name="connsiteX168" fmla="*/ 3868360 w 6319932"/>
              <a:gd name="connsiteY168" fmla="*/ 6100315 h 6319027"/>
              <a:gd name="connsiteX169" fmla="*/ 3893191 w 6319932"/>
              <a:gd name="connsiteY169" fmla="*/ 6075484 h 6319027"/>
              <a:gd name="connsiteX170" fmla="*/ 2426740 w 6319932"/>
              <a:gd name="connsiteY170" fmla="*/ 6075484 h 6319027"/>
              <a:gd name="connsiteX171" fmla="*/ 2451571 w 6319932"/>
              <a:gd name="connsiteY171" fmla="*/ 6100315 h 6319027"/>
              <a:gd name="connsiteX172" fmla="*/ 2426740 w 6319932"/>
              <a:gd name="connsiteY172" fmla="*/ 6125146 h 6319027"/>
              <a:gd name="connsiteX173" fmla="*/ 2401909 w 6319932"/>
              <a:gd name="connsiteY173" fmla="*/ 6100315 h 6319027"/>
              <a:gd name="connsiteX174" fmla="*/ 2426740 w 6319932"/>
              <a:gd name="connsiteY174" fmla="*/ 6075484 h 6319027"/>
              <a:gd name="connsiteX175" fmla="*/ 4247678 w 6319932"/>
              <a:gd name="connsiteY175" fmla="*/ 6067582 h 6319027"/>
              <a:gd name="connsiteX176" fmla="*/ 4276517 w 6319932"/>
              <a:gd name="connsiteY176" fmla="*/ 6096420 h 6319027"/>
              <a:gd name="connsiteX177" fmla="*/ 4247678 w 6319932"/>
              <a:gd name="connsiteY177" fmla="*/ 6125259 h 6319027"/>
              <a:gd name="connsiteX178" fmla="*/ 4218840 w 6319932"/>
              <a:gd name="connsiteY178" fmla="*/ 6096420 h 6319027"/>
              <a:gd name="connsiteX179" fmla="*/ 4247678 w 6319932"/>
              <a:gd name="connsiteY179" fmla="*/ 6067582 h 6319027"/>
              <a:gd name="connsiteX180" fmla="*/ 2072252 w 6319932"/>
              <a:gd name="connsiteY180" fmla="*/ 6067582 h 6319027"/>
              <a:gd name="connsiteX181" fmla="*/ 2101091 w 6319932"/>
              <a:gd name="connsiteY181" fmla="*/ 6096420 h 6319027"/>
              <a:gd name="connsiteX182" fmla="*/ 2072252 w 6319932"/>
              <a:gd name="connsiteY182" fmla="*/ 6125259 h 6319027"/>
              <a:gd name="connsiteX183" fmla="*/ 2043414 w 6319932"/>
              <a:gd name="connsiteY183" fmla="*/ 6096420 h 6319027"/>
              <a:gd name="connsiteX184" fmla="*/ 2072252 w 6319932"/>
              <a:gd name="connsiteY184" fmla="*/ 6067582 h 6319027"/>
              <a:gd name="connsiteX185" fmla="*/ 3212861 w 6319932"/>
              <a:gd name="connsiteY185" fmla="*/ 6067199 h 6319027"/>
              <a:gd name="connsiteX186" fmla="*/ 3234501 w 6319932"/>
              <a:gd name="connsiteY186" fmla="*/ 6088839 h 6319027"/>
              <a:gd name="connsiteX187" fmla="*/ 3212861 w 6319932"/>
              <a:gd name="connsiteY187" fmla="*/ 6110479 h 6319027"/>
              <a:gd name="connsiteX188" fmla="*/ 3191221 w 6319932"/>
              <a:gd name="connsiteY188" fmla="*/ 6088839 h 6319027"/>
              <a:gd name="connsiteX189" fmla="*/ 3212861 w 6319932"/>
              <a:gd name="connsiteY189" fmla="*/ 6067199 h 6319027"/>
              <a:gd name="connsiteX190" fmla="*/ 3107070 w 6319932"/>
              <a:gd name="connsiteY190" fmla="*/ 6067199 h 6319027"/>
              <a:gd name="connsiteX191" fmla="*/ 3128710 w 6319932"/>
              <a:gd name="connsiteY191" fmla="*/ 6088839 h 6319027"/>
              <a:gd name="connsiteX192" fmla="*/ 3107070 w 6319932"/>
              <a:gd name="connsiteY192" fmla="*/ 6110479 h 6319027"/>
              <a:gd name="connsiteX193" fmla="*/ 3085430 w 6319932"/>
              <a:gd name="connsiteY193" fmla="*/ 6088839 h 6319027"/>
              <a:gd name="connsiteX194" fmla="*/ 3107070 w 6319932"/>
              <a:gd name="connsiteY194" fmla="*/ 6067199 h 6319027"/>
              <a:gd name="connsiteX195" fmla="*/ 3318582 w 6319932"/>
              <a:gd name="connsiteY195" fmla="*/ 6062996 h 6319027"/>
              <a:gd name="connsiteX196" fmla="*/ 3340605 w 6319932"/>
              <a:gd name="connsiteY196" fmla="*/ 6085019 h 6319027"/>
              <a:gd name="connsiteX197" fmla="*/ 3318582 w 6319932"/>
              <a:gd name="connsiteY197" fmla="*/ 6107042 h 6319027"/>
              <a:gd name="connsiteX198" fmla="*/ 3296559 w 6319932"/>
              <a:gd name="connsiteY198" fmla="*/ 6085019 h 6319027"/>
              <a:gd name="connsiteX199" fmla="*/ 3318582 w 6319932"/>
              <a:gd name="connsiteY199" fmla="*/ 6062996 h 6319027"/>
              <a:gd name="connsiteX200" fmla="*/ 3001349 w 6319932"/>
              <a:gd name="connsiteY200" fmla="*/ 6062996 h 6319027"/>
              <a:gd name="connsiteX201" fmla="*/ 3023372 w 6319932"/>
              <a:gd name="connsiteY201" fmla="*/ 6085019 h 6319027"/>
              <a:gd name="connsiteX202" fmla="*/ 3001349 w 6319932"/>
              <a:gd name="connsiteY202" fmla="*/ 6107042 h 6319027"/>
              <a:gd name="connsiteX203" fmla="*/ 2979326 w 6319932"/>
              <a:gd name="connsiteY203" fmla="*/ 6085019 h 6319027"/>
              <a:gd name="connsiteX204" fmla="*/ 3001349 w 6319932"/>
              <a:gd name="connsiteY204" fmla="*/ 6062996 h 6319027"/>
              <a:gd name="connsiteX205" fmla="*/ 3424096 w 6319932"/>
              <a:gd name="connsiteY205" fmla="*/ 6055683 h 6319027"/>
              <a:gd name="connsiteX206" fmla="*/ 3445799 w 6319932"/>
              <a:gd name="connsiteY206" fmla="*/ 6077385 h 6319027"/>
              <a:gd name="connsiteX207" fmla="*/ 3424096 w 6319932"/>
              <a:gd name="connsiteY207" fmla="*/ 6099088 h 6319027"/>
              <a:gd name="connsiteX208" fmla="*/ 3402394 w 6319932"/>
              <a:gd name="connsiteY208" fmla="*/ 6077385 h 6319027"/>
              <a:gd name="connsiteX209" fmla="*/ 3424096 w 6319932"/>
              <a:gd name="connsiteY209" fmla="*/ 6055683 h 6319027"/>
              <a:gd name="connsiteX210" fmla="*/ 2895834 w 6319932"/>
              <a:gd name="connsiteY210" fmla="*/ 6055683 h 6319027"/>
              <a:gd name="connsiteX211" fmla="*/ 2917537 w 6319932"/>
              <a:gd name="connsiteY211" fmla="*/ 6077385 h 6319027"/>
              <a:gd name="connsiteX212" fmla="*/ 2895834 w 6319932"/>
              <a:gd name="connsiteY212" fmla="*/ 6099088 h 6319027"/>
              <a:gd name="connsiteX213" fmla="*/ 2874132 w 6319932"/>
              <a:gd name="connsiteY213" fmla="*/ 6077385 h 6319027"/>
              <a:gd name="connsiteX214" fmla="*/ 2895834 w 6319932"/>
              <a:gd name="connsiteY214" fmla="*/ 6055683 h 6319027"/>
              <a:gd name="connsiteX215" fmla="*/ 3995377 w 6319932"/>
              <a:gd name="connsiteY215" fmla="*/ 6048103 h 6319027"/>
              <a:gd name="connsiteX216" fmla="*/ 4020208 w 6319932"/>
              <a:gd name="connsiteY216" fmla="*/ 6072934 h 6319027"/>
              <a:gd name="connsiteX217" fmla="*/ 3995377 w 6319932"/>
              <a:gd name="connsiteY217" fmla="*/ 6097765 h 6319027"/>
              <a:gd name="connsiteX218" fmla="*/ 3970546 w 6319932"/>
              <a:gd name="connsiteY218" fmla="*/ 6072934 h 6319027"/>
              <a:gd name="connsiteX219" fmla="*/ 3995377 w 6319932"/>
              <a:gd name="connsiteY219" fmla="*/ 6048103 h 6319027"/>
              <a:gd name="connsiteX220" fmla="*/ 2324554 w 6319932"/>
              <a:gd name="connsiteY220" fmla="*/ 6048103 h 6319027"/>
              <a:gd name="connsiteX221" fmla="*/ 2349385 w 6319932"/>
              <a:gd name="connsiteY221" fmla="*/ 6072934 h 6319027"/>
              <a:gd name="connsiteX222" fmla="*/ 2324554 w 6319932"/>
              <a:gd name="connsiteY222" fmla="*/ 6097765 h 6319027"/>
              <a:gd name="connsiteX223" fmla="*/ 2299723 w 6319932"/>
              <a:gd name="connsiteY223" fmla="*/ 6072934 h 6319027"/>
              <a:gd name="connsiteX224" fmla="*/ 2324554 w 6319932"/>
              <a:gd name="connsiteY224" fmla="*/ 6048103 h 6319027"/>
              <a:gd name="connsiteX225" fmla="*/ 3529267 w 6319932"/>
              <a:gd name="connsiteY225" fmla="*/ 6043925 h 6319027"/>
              <a:gd name="connsiteX226" fmla="*/ 3551290 w 6319932"/>
              <a:gd name="connsiteY226" fmla="*/ 6065948 h 6319027"/>
              <a:gd name="connsiteX227" fmla="*/ 3529267 w 6319932"/>
              <a:gd name="connsiteY227" fmla="*/ 6087971 h 6319027"/>
              <a:gd name="connsiteX228" fmla="*/ 3507244 w 6319932"/>
              <a:gd name="connsiteY228" fmla="*/ 6065948 h 6319027"/>
              <a:gd name="connsiteX229" fmla="*/ 3529267 w 6319932"/>
              <a:gd name="connsiteY229" fmla="*/ 6043925 h 6319027"/>
              <a:gd name="connsiteX230" fmla="*/ 2790664 w 6319932"/>
              <a:gd name="connsiteY230" fmla="*/ 6043925 h 6319027"/>
              <a:gd name="connsiteX231" fmla="*/ 2812687 w 6319932"/>
              <a:gd name="connsiteY231" fmla="*/ 6065948 h 6319027"/>
              <a:gd name="connsiteX232" fmla="*/ 2790664 w 6319932"/>
              <a:gd name="connsiteY232" fmla="*/ 6087971 h 6319027"/>
              <a:gd name="connsiteX233" fmla="*/ 2768641 w 6319932"/>
              <a:gd name="connsiteY233" fmla="*/ 6065948 h 6319027"/>
              <a:gd name="connsiteX234" fmla="*/ 2790664 w 6319932"/>
              <a:gd name="connsiteY234" fmla="*/ 6043925 h 6319027"/>
              <a:gd name="connsiteX235" fmla="*/ 4346250 w 6319932"/>
              <a:gd name="connsiteY235" fmla="*/ 6029325 h 6319027"/>
              <a:gd name="connsiteX236" fmla="*/ 4374932 w 6319932"/>
              <a:gd name="connsiteY236" fmla="*/ 6058008 h 6319027"/>
              <a:gd name="connsiteX237" fmla="*/ 4346250 w 6319932"/>
              <a:gd name="connsiteY237" fmla="*/ 6086690 h 6319027"/>
              <a:gd name="connsiteX238" fmla="*/ 4317567 w 6319932"/>
              <a:gd name="connsiteY238" fmla="*/ 6058008 h 6319027"/>
              <a:gd name="connsiteX239" fmla="*/ 4346250 w 6319932"/>
              <a:gd name="connsiteY239" fmla="*/ 6029325 h 6319027"/>
              <a:gd name="connsiteX240" fmla="*/ 1973681 w 6319932"/>
              <a:gd name="connsiteY240" fmla="*/ 6029170 h 6319027"/>
              <a:gd name="connsiteX241" fmla="*/ 2002520 w 6319932"/>
              <a:gd name="connsiteY241" fmla="*/ 6058008 h 6319027"/>
              <a:gd name="connsiteX242" fmla="*/ 1973681 w 6319932"/>
              <a:gd name="connsiteY242" fmla="*/ 6086847 h 6319027"/>
              <a:gd name="connsiteX243" fmla="*/ 1944843 w 6319932"/>
              <a:gd name="connsiteY243" fmla="*/ 6058008 h 6319027"/>
              <a:gd name="connsiteX244" fmla="*/ 1973681 w 6319932"/>
              <a:gd name="connsiteY244" fmla="*/ 6029170 h 6319027"/>
              <a:gd name="connsiteX245" fmla="*/ 3633956 w 6319932"/>
              <a:gd name="connsiteY245" fmla="*/ 6029080 h 6319027"/>
              <a:gd name="connsiteX246" fmla="*/ 3655596 w 6319932"/>
              <a:gd name="connsiteY246" fmla="*/ 6050720 h 6319027"/>
              <a:gd name="connsiteX247" fmla="*/ 3633956 w 6319932"/>
              <a:gd name="connsiteY247" fmla="*/ 6072360 h 6319027"/>
              <a:gd name="connsiteX248" fmla="*/ 3612316 w 6319932"/>
              <a:gd name="connsiteY248" fmla="*/ 6050720 h 6319027"/>
              <a:gd name="connsiteX249" fmla="*/ 3633956 w 6319932"/>
              <a:gd name="connsiteY249" fmla="*/ 6029080 h 6319027"/>
              <a:gd name="connsiteX250" fmla="*/ 2685975 w 6319932"/>
              <a:gd name="connsiteY250" fmla="*/ 6029080 h 6319027"/>
              <a:gd name="connsiteX251" fmla="*/ 2707615 w 6319932"/>
              <a:gd name="connsiteY251" fmla="*/ 6050720 h 6319027"/>
              <a:gd name="connsiteX252" fmla="*/ 2685975 w 6319932"/>
              <a:gd name="connsiteY252" fmla="*/ 6072360 h 6319027"/>
              <a:gd name="connsiteX253" fmla="*/ 2664335 w 6319932"/>
              <a:gd name="connsiteY253" fmla="*/ 6050720 h 6319027"/>
              <a:gd name="connsiteX254" fmla="*/ 2685975 w 6319932"/>
              <a:gd name="connsiteY254" fmla="*/ 6029080 h 6319027"/>
              <a:gd name="connsiteX255" fmla="*/ 4096545 w 6319932"/>
              <a:gd name="connsiteY255" fmla="*/ 6017112 h 6319027"/>
              <a:gd name="connsiteX256" fmla="*/ 4121437 w 6319932"/>
              <a:gd name="connsiteY256" fmla="*/ 6042004 h 6319027"/>
              <a:gd name="connsiteX257" fmla="*/ 4096545 w 6319932"/>
              <a:gd name="connsiteY257" fmla="*/ 6066896 h 6319027"/>
              <a:gd name="connsiteX258" fmla="*/ 4071653 w 6319932"/>
              <a:gd name="connsiteY258" fmla="*/ 6042004 h 6319027"/>
              <a:gd name="connsiteX259" fmla="*/ 4096545 w 6319932"/>
              <a:gd name="connsiteY259" fmla="*/ 6017112 h 6319027"/>
              <a:gd name="connsiteX260" fmla="*/ 2223386 w 6319932"/>
              <a:gd name="connsiteY260" fmla="*/ 6016799 h 6319027"/>
              <a:gd name="connsiteX261" fmla="*/ 2248591 w 6319932"/>
              <a:gd name="connsiteY261" fmla="*/ 6042004 h 6319027"/>
              <a:gd name="connsiteX262" fmla="*/ 2223386 w 6319932"/>
              <a:gd name="connsiteY262" fmla="*/ 6067209 h 6319027"/>
              <a:gd name="connsiteX263" fmla="*/ 2198181 w 6319932"/>
              <a:gd name="connsiteY263" fmla="*/ 6042004 h 6319027"/>
              <a:gd name="connsiteX264" fmla="*/ 2223386 w 6319932"/>
              <a:gd name="connsiteY264" fmla="*/ 6016799 h 6319027"/>
              <a:gd name="connsiteX265" fmla="*/ 3738026 w 6319932"/>
              <a:gd name="connsiteY265" fmla="*/ 6010021 h 6319027"/>
              <a:gd name="connsiteX266" fmla="*/ 3759729 w 6319932"/>
              <a:gd name="connsiteY266" fmla="*/ 6031723 h 6319027"/>
              <a:gd name="connsiteX267" fmla="*/ 3738026 w 6319932"/>
              <a:gd name="connsiteY267" fmla="*/ 6053426 h 6319027"/>
              <a:gd name="connsiteX268" fmla="*/ 3716324 w 6319932"/>
              <a:gd name="connsiteY268" fmla="*/ 6031723 h 6319027"/>
              <a:gd name="connsiteX269" fmla="*/ 3738026 w 6319932"/>
              <a:gd name="connsiteY269" fmla="*/ 6010021 h 6319027"/>
              <a:gd name="connsiteX270" fmla="*/ 2581904 w 6319932"/>
              <a:gd name="connsiteY270" fmla="*/ 6010021 h 6319027"/>
              <a:gd name="connsiteX271" fmla="*/ 2603607 w 6319932"/>
              <a:gd name="connsiteY271" fmla="*/ 6031723 h 6319027"/>
              <a:gd name="connsiteX272" fmla="*/ 2581904 w 6319932"/>
              <a:gd name="connsiteY272" fmla="*/ 6053426 h 6319027"/>
              <a:gd name="connsiteX273" fmla="*/ 2560202 w 6319932"/>
              <a:gd name="connsiteY273" fmla="*/ 6031723 h 6319027"/>
              <a:gd name="connsiteX274" fmla="*/ 2581904 w 6319932"/>
              <a:gd name="connsiteY274" fmla="*/ 6010021 h 6319027"/>
              <a:gd name="connsiteX275" fmla="*/ 4443467 w 6319932"/>
              <a:gd name="connsiteY275" fmla="*/ 5987971 h 6319027"/>
              <a:gd name="connsiteX276" fmla="*/ 4471785 w 6319932"/>
              <a:gd name="connsiteY276" fmla="*/ 6016288 h 6319027"/>
              <a:gd name="connsiteX277" fmla="*/ 4443467 w 6319932"/>
              <a:gd name="connsiteY277" fmla="*/ 6044606 h 6319027"/>
              <a:gd name="connsiteX278" fmla="*/ 4415150 w 6319932"/>
              <a:gd name="connsiteY278" fmla="*/ 6016288 h 6319027"/>
              <a:gd name="connsiteX279" fmla="*/ 4443467 w 6319932"/>
              <a:gd name="connsiteY279" fmla="*/ 5987971 h 6319027"/>
              <a:gd name="connsiteX280" fmla="*/ 1876464 w 6319932"/>
              <a:gd name="connsiteY280" fmla="*/ 5987815 h 6319027"/>
              <a:gd name="connsiteX281" fmla="*/ 1904938 w 6319932"/>
              <a:gd name="connsiteY281" fmla="*/ 6016288 h 6319027"/>
              <a:gd name="connsiteX282" fmla="*/ 1876464 w 6319932"/>
              <a:gd name="connsiteY282" fmla="*/ 6044761 h 6319027"/>
              <a:gd name="connsiteX283" fmla="*/ 1847991 w 6319932"/>
              <a:gd name="connsiteY283" fmla="*/ 6016288 h 6319027"/>
              <a:gd name="connsiteX284" fmla="*/ 1876464 w 6319932"/>
              <a:gd name="connsiteY284" fmla="*/ 5987815 h 6319027"/>
              <a:gd name="connsiteX285" fmla="*/ 3841344 w 6319932"/>
              <a:gd name="connsiteY285" fmla="*/ 5986959 h 6319027"/>
              <a:gd name="connsiteX286" fmla="*/ 3863367 w 6319932"/>
              <a:gd name="connsiteY286" fmla="*/ 6008982 h 6319027"/>
              <a:gd name="connsiteX287" fmla="*/ 3841344 w 6319932"/>
              <a:gd name="connsiteY287" fmla="*/ 6031005 h 6319027"/>
              <a:gd name="connsiteX288" fmla="*/ 3819321 w 6319932"/>
              <a:gd name="connsiteY288" fmla="*/ 6008982 h 6319027"/>
              <a:gd name="connsiteX289" fmla="*/ 3841344 w 6319932"/>
              <a:gd name="connsiteY289" fmla="*/ 5986959 h 6319027"/>
              <a:gd name="connsiteX290" fmla="*/ 2478588 w 6319932"/>
              <a:gd name="connsiteY290" fmla="*/ 5986959 h 6319027"/>
              <a:gd name="connsiteX291" fmla="*/ 2500611 w 6319932"/>
              <a:gd name="connsiteY291" fmla="*/ 6008982 h 6319027"/>
              <a:gd name="connsiteX292" fmla="*/ 2478588 w 6319932"/>
              <a:gd name="connsiteY292" fmla="*/ 6031005 h 6319027"/>
              <a:gd name="connsiteX293" fmla="*/ 2456565 w 6319932"/>
              <a:gd name="connsiteY293" fmla="*/ 6008982 h 6319027"/>
              <a:gd name="connsiteX294" fmla="*/ 2478588 w 6319932"/>
              <a:gd name="connsiteY294" fmla="*/ 5986959 h 6319027"/>
              <a:gd name="connsiteX295" fmla="*/ 4196573 w 6319932"/>
              <a:gd name="connsiteY295" fmla="*/ 5982357 h 6319027"/>
              <a:gd name="connsiteX296" fmla="*/ 4221778 w 6319932"/>
              <a:gd name="connsiteY296" fmla="*/ 6007562 h 6319027"/>
              <a:gd name="connsiteX297" fmla="*/ 4196573 w 6319932"/>
              <a:gd name="connsiteY297" fmla="*/ 6032767 h 6319027"/>
              <a:gd name="connsiteX298" fmla="*/ 4171368 w 6319932"/>
              <a:gd name="connsiteY298" fmla="*/ 6007562 h 6319027"/>
              <a:gd name="connsiteX299" fmla="*/ 4196573 w 6319932"/>
              <a:gd name="connsiteY299" fmla="*/ 5982357 h 6319027"/>
              <a:gd name="connsiteX300" fmla="*/ 2123358 w 6319932"/>
              <a:gd name="connsiteY300" fmla="*/ 5982357 h 6319027"/>
              <a:gd name="connsiteX301" fmla="*/ 2148563 w 6319932"/>
              <a:gd name="connsiteY301" fmla="*/ 6007562 h 6319027"/>
              <a:gd name="connsiteX302" fmla="*/ 2123358 w 6319932"/>
              <a:gd name="connsiteY302" fmla="*/ 6032767 h 6319027"/>
              <a:gd name="connsiteX303" fmla="*/ 2098153 w 6319932"/>
              <a:gd name="connsiteY303" fmla="*/ 6007562 h 6319027"/>
              <a:gd name="connsiteX304" fmla="*/ 2123358 w 6319932"/>
              <a:gd name="connsiteY304" fmla="*/ 5982357 h 6319027"/>
              <a:gd name="connsiteX305" fmla="*/ 3159965 w 6319932"/>
              <a:gd name="connsiteY305" fmla="*/ 5970256 h 6319027"/>
              <a:gd name="connsiteX306" fmla="*/ 3177997 w 6319932"/>
              <a:gd name="connsiteY306" fmla="*/ 5988288 h 6319027"/>
              <a:gd name="connsiteX307" fmla="*/ 3159965 w 6319932"/>
              <a:gd name="connsiteY307" fmla="*/ 6006320 h 6319027"/>
              <a:gd name="connsiteX308" fmla="*/ 3141933 w 6319932"/>
              <a:gd name="connsiteY308" fmla="*/ 5988288 h 6319027"/>
              <a:gd name="connsiteX309" fmla="*/ 3159965 w 6319932"/>
              <a:gd name="connsiteY309" fmla="*/ 5970256 h 6319027"/>
              <a:gd name="connsiteX310" fmla="*/ 3265737 w 6319932"/>
              <a:gd name="connsiteY310" fmla="*/ 5967947 h 6319027"/>
              <a:gd name="connsiteX311" fmla="*/ 3284100 w 6319932"/>
              <a:gd name="connsiteY311" fmla="*/ 5986310 h 6319027"/>
              <a:gd name="connsiteX312" fmla="*/ 3265737 w 6319932"/>
              <a:gd name="connsiteY312" fmla="*/ 6004673 h 6319027"/>
              <a:gd name="connsiteX313" fmla="*/ 3247374 w 6319932"/>
              <a:gd name="connsiteY313" fmla="*/ 5986310 h 6319027"/>
              <a:gd name="connsiteX314" fmla="*/ 3265737 w 6319932"/>
              <a:gd name="connsiteY314" fmla="*/ 5967947 h 6319027"/>
              <a:gd name="connsiteX315" fmla="*/ 3054194 w 6319932"/>
              <a:gd name="connsiteY315" fmla="*/ 5967947 h 6319027"/>
              <a:gd name="connsiteX316" fmla="*/ 3072557 w 6319932"/>
              <a:gd name="connsiteY316" fmla="*/ 5986310 h 6319027"/>
              <a:gd name="connsiteX317" fmla="*/ 3054194 w 6319932"/>
              <a:gd name="connsiteY317" fmla="*/ 6004673 h 6319027"/>
              <a:gd name="connsiteX318" fmla="*/ 3035831 w 6319932"/>
              <a:gd name="connsiteY318" fmla="*/ 5986310 h 6319027"/>
              <a:gd name="connsiteX319" fmla="*/ 3054194 w 6319932"/>
              <a:gd name="connsiteY319" fmla="*/ 5967947 h 6319027"/>
              <a:gd name="connsiteX320" fmla="*/ 3371360 w 6319932"/>
              <a:gd name="connsiteY320" fmla="*/ 5961951 h 6319027"/>
              <a:gd name="connsiteX321" fmla="*/ 3389788 w 6319932"/>
              <a:gd name="connsiteY321" fmla="*/ 5980378 h 6319027"/>
              <a:gd name="connsiteX322" fmla="*/ 3371360 w 6319932"/>
              <a:gd name="connsiteY322" fmla="*/ 5998806 h 6319027"/>
              <a:gd name="connsiteX323" fmla="*/ 3352933 w 6319932"/>
              <a:gd name="connsiteY323" fmla="*/ 5980378 h 6319027"/>
              <a:gd name="connsiteX324" fmla="*/ 3371360 w 6319932"/>
              <a:gd name="connsiteY324" fmla="*/ 5961951 h 6319027"/>
              <a:gd name="connsiteX325" fmla="*/ 2948570 w 6319932"/>
              <a:gd name="connsiteY325" fmla="*/ 5961951 h 6319027"/>
              <a:gd name="connsiteX326" fmla="*/ 2966997 w 6319932"/>
              <a:gd name="connsiteY326" fmla="*/ 5980378 h 6319027"/>
              <a:gd name="connsiteX327" fmla="*/ 2948570 w 6319932"/>
              <a:gd name="connsiteY327" fmla="*/ 5998806 h 6319027"/>
              <a:gd name="connsiteX328" fmla="*/ 2930143 w 6319932"/>
              <a:gd name="connsiteY328" fmla="*/ 5980378 h 6319027"/>
              <a:gd name="connsiteX329" fmla="*/ 2948570 w 6319932"/>
              <a:gd name="connsiteY329" fmla="*/ 5961951 h 6319027"/>
              <a:gd name="connsiteX330" fmla="*/ 3943772 w 6319932"/>
              <a:gd name="connsiteY330" fmla="*/ 5960822 h 6319027"/>
              <a:gd name="connsiteX331" fmla="*/ 3965475 w 6319932"/>
              <a:gd name="connsiteY331" fmla="*/ 5982525 h 6319027"/>
              <a:gd name="connsiteX332" fmla="*/ 3943772 w 6319932"/>
              <a:gd name="connsiteY332" fmla="*/ 6004227 h 6319027"/>
              <a:gd name="connsiteX333" fmla="*/ 3922070 w 6319932"/>
              <a:gd name="connsiteY333" fmla="*/ 5982525 h 6319027"/>
              <a:gd name="connsiteX334" fmla="*/ 3943772 w 6319932"/>
              <a:gd name="connsiteY334" fmla="*/ 5960822 h 6319027"/>
              <a:gd name="connsiteX335" fmla="*/ 2376158 w 6319932"/>
              <a:gd name="connsiteY335" fmla="*/ 5960822 h 6319027"/>
              <a:gd name="connsiteX336" fmla="*/ 2397861 w 6319932"/>
              <a:gd name="connsiteY336" fmla="*/ 5982525 h 6319027"/>
              <a:gd name="connsiteX337" fmla="*/ 2376158 w 6319932"/>
              <a:gd name="connsiteY337" fmla="*/ 6004227 h 6319027"/>
              <a:gd name="connsiteX338" fmla="*/ 2354456 w 6319932"/>
              <a:gd name="connsiteY338" fmla="*/ 5982525 h 6319027"/>
              <a:gd name="connsiteX339" fmla="*/ 2376158 w 6319932"/>
              <a:gd name="connsiteY339" fmla="*/ 5960822 h 6319027"/>
              <a:gd name="connsiteX340" fmla="*/ 3476688 w 6319932"/>
              <a:gd name="connsiteY340" fmla="*/ 5952074 h 6319027"/>
              <a:gd name="connsiteX341" fmla="*/ 3495116 w 6319932"/>
              <a:gd name="connsiteY341" fmla="*/ 5970502 h 6319027"/>
              <a:gd name="connsiteX342" fmla="*/ 3476688 w 6319932"/>
              <a:gd name="connsiteY342" fmla="*/ 5988929 h 6319027"/>
              <a:gd name="connsiteX343" fmla="*/ 3458261 w 6319932"/>
              <a:gd name="connsiteY343" fmla="*/ 5970502 h 6319027"/>
              <a:gd name="connsiteX344" fmla="*/ 3476688 w 6319932"/>
              <a:gd name="connsiteY344" fmla="*/ 5952074 h 6319027"/>
              <a:gd name="connsiteX345" fmla="*/ 2843242 w 6319932"/>
              <a:gd name="connsiteY345" fmla="*/ 5952074 h 6319027"/>
              <a:gd name="connsiteX346" fmla="*/ 2861669 w 6319932"/>
              <a:gd name="connsiteY346" fmla="*/ 5970502 h 6319027"/>
              <a:gd name="connsiteX347" fmla="*/ 2843242 w 6319932"/>
              <a:gd name="connsiteY347" fmla="*/ 5988929 h 6319027"/>
              <a:gd name="connsiteX348" fmla="*/ 2824815 w 6319932"/>
              <a:gd name="connsiteY348" fmla="*/ 5970502 h 6319027"/>
              <a:gd name="connsiteX349" fmla="*/ 2843242 w 6319932"/>
              <a:gd name="connsiteY349" fmla="*/ 5952074 h 6319027"/>
              <a:gd name="connsiteX350" fmla="*/ 4295337 w 6319932"/>
              <a:gd name="connsiteY350" fmla="*/ 5944445 h 6319027"/>
              <a:gd name="connsiteX351" fmla="*/ 4320542 w 6319932"/>
              <a:gd name="connsiteY351" fmla="*/ 5969650 h 6319027"/>
              <a:gd name="connsiteX352" fmla="*/ 4295337 w 6319932"/>
              <a:gd name="connsiteY352" fmla="*/ 5994855 h 6319027"/>
              <a:gd name="connsiteX353" fmla="*/ 4270132 w 6319932"/>
              <a:gd name="connsiteY353" fmla="*/ 5969650 h 6319027"/>
              <a:gd name="connsiteX354" fmla="*/ 4295337 w 6319932"/>
              <a:gd name="connsiteY354" fmla="*/ 5944445 h 6319027"/>
              <a:gd name="connsiteX355" fmla="*/ 2024594 w 6319932"/>
              <a:gd name="connsiteY355" fmla="*/ 5944445 h 6319027"/>
              <a:gd name="connsiteX356" fmla="*/ 2049799 w 6319932"/>
              <a:gd name="connsiteY356" fmla="*/ 5969650 h 6319027"/>
              <a:gd name="connsiteX357" fmla="*/ 2024594 w 6319932"/>
              <a:gd name="connsiteY357" fmla="*/ 5994855 h 6319027"/>
              <a:gd name="connsiteX358" fmla="*/ 1999389 w 6319932"/>
              <a:gd name="connsiteY358" fmla="*/ 5969650 h 6319027"/>
              <a:gd name="connsiteX359" fmla="*/ 2024594 w 6319932"/>
              <a:gd name="connsiteY359" fmla="*/ 5944445 h 6319027"/>
              <a:gd name="connsiteX360" fmla="*/ 4539220 w 6319932"/>
              <a:gd name="connsiteY360" fmla="*/ 5942471 h 6319027"/>
              <a:gd name="connsiteX361" fmla="*/ 4568059 w 6319932"/>
              <a:gd name="connsiteY361" fmla="*/ 5971309 h 6319027"/>
              <a:gd name="connsiteX362" fmla="*/ 4539220 w 6319932"/>
              <a:gd name="connsiteY362" fmla="*/ 6000148 h 6319027"/>
              <a:gd name="connsiteX363" fmla="*/ 4510382 w 6319932"/>
              <a:gd name="connsiteY363" fmla="*/ 5971309 h 6319027"/>
              <a:gd name="connsiteX364" fmla="*/ 4539220 w 6319932"/>
              <a:gd name="connsiteY364" fmla="*/ 5942471 h 6319027"/>
              <a:gd name="connsiteX365" fmla="*/ 1780711 w 6319932"/>
              <a:gd name="connsiteY365" fmla="*/ 5942471 h 6319027"/>
              <a:gd name="connsiteX366" fmla="*/ 1809550 w 6319932"/>
              <a:gd name="connsiteY366" fmla="*/ 5971309 h 6319027"/>
              <a:gd name="connsiteX367" fmla="*/ 1780711 w 6319932"/>
              <a:gd name="connsiteY367" fmla="*/ 6000148 h 6319027"/>
              <a:gd name="connsiteX368" fmla="*/ 1751873 w 6319932"/>
              <a:gd name="connsiteY368" fmla="*/ 5971309 h 6319027"/>
              <a:gd name="connsiteX369" fmla="*/ 1780711 w 6319932"/>
              <a:gd name="connsiteY369" fmla="*/ 5942471 h 6319027"/>
              <a:gd name="connsiteX370" fmla="*/ 3581573 w 6319932"/>
              <a:gd name="connsiteY370" fmla="*/ 5938330 h 6319027"/>
              <a:gd name="connsiteX371" fmla="*/ 3599936 w 6319932"/>
              <a:gd name="connsiteY371" fmla="*/ 5956693 h 6319027"/>
              <a:gd name="connsiteX372" fmla="*/ 3581573 w 6319932"/>
              <a:gd name="connsiteY372" fmla="*/ 5975056 h 6319027"/>
              <a:gd name="connsiteX373" fmla="*/ 3563210 w 6319932"/>
              <a:gd name="connsiteY373" fmla="*/ 5956693 h 6319027"/>
              <a:gd name="connsiteX374" fmla="*/ 3581573 w 6319932"/>
              <a:gd name="connsiteY374" fmla="*/ 5938330 h 6319027"/>
              <a:gd name="connsiteX375" fmla="*/ 2738358 w 6319932"/>
              <a:gd name="connsiteY375" fmla="*/ 5938330 h 6319027"/>
              <a:gd name="connsiteX376" fmla="*/ 2756721 w 6319932"/>
              <a:gd name="connsiteY376" fmla="*/ 5956693 h 6319027"/>
              <a:gd name="connsiteX377" fmla="*/ 2738358 w 6319932"/>
              <a:gd name="connsiteY377" fmla="*/ 5975056 h 6319027"/>
              <a:gd name="connsiteX378" fmla="*/ 2719995 w 6319932"/>
              <a:gd name="connsiteY378" fmla="*/ 5956693 h 6319027"/>
              <a:gd name="connsiteX379" fmla="*/ 2738358 w 6319932"/>
              <a:gd name="connsiteY379" fmla="*/ 5938330 h 6319027"/>
              <a:gd name="connsiteX380" fmla="*/ 4045179 w 6319932"/>
              <a:gd name="connsiteY380" fmla="*/ 5930685 h 6319027"/>
              <a:gd name="connsiteX381" fmla="*/ 4066882 w 6319932"/>
              <a:gd name="connsiteY381" fmla="*/ 5952387 h 6319027"/>
              <a:gd name="connsiteX382" fmla="*/ 4045179 w 6319932"/>
              <a:gd name="connsiteY382" fmla="*/ 5974090 h 6319027"/>
              <a:gd name="connsiteX383" fmla="*/ 4023477 w 6319932"/>
              <a:gd name="connsiteY383" fmla="*/ 5952387 h 6319027"/>
              <a:gd name="connsiteX384" fmla="*/ 4045179 w 6319932"/>
              <a:gd name="connsiteY384" fmla="*/ 5930685 h 6319027"/>
              <a:gd name="connsiteX385" fmla="*/ 2274752 w 6319932"/>
              <a:gd name="connsiteY385" fmla="*/ 5930685 h 6319027"/>
              <a:gd name="connsiteX386" fmla="*/ 2296455 w 6319932"/>
              <a:gd name="connsiteY386" fmla="*/ 5952387 h 6319027"/>
              <a:gd name="connsiteX387" fmla="*/ 2274752 w 6319932"/>
              <a:gd name="connsiteY387" fmla="*/ 5974090 h 6319027"/>
              <a:gd name="connsiteX388" fmla="*/ 2253050 w 6319932"/>
              <a:gd name="connsiteY388" fmla="*/ 5952387 h 6319027"/>
              <a:gd name="connsiteX389" fmla="*/ 2274752 w 6319932"/>
              <a:gd name="connsiteY389" fmla="*/ 5930685 h 6319027"/>
              <a:gd name="connsiteX390" fmla="*/ 3685869 w 6319932"/>
              <a:gd name="connsiteY390" fmla="*/ 5920609 h 6319027"/>
              <a:gd name="connsiteX391" fmla="*/ 3704232 w 6319932"/>
              <a:gd name="connsiteY391" fmla="*/ 5938972 h 6319027"/>
              <a:gd name="connsiteX392" fmla="*/ 3685869 w 6319932"/>
              <a:gd name="connsiteY392" fmla="*/ 5957335 h 6319027"/>
              <a:gd name="connsiteX393" fmla="*/ 3667506 w 6319932"/>
              <a:gd name="connsiteY393" fmla="*/ 5938972 h 6319027"/>
              <a:gd name="connsiteX394" fmla="*/ 3685869 w 6319932"/>
              <a:gd name="connsiteY394" fmla="*/ 5920609 h 6319027"/>
              <a:gd name="connsiteX395" fmla="*/ 2634062 w 6319932"/>
              <a:gd name="connsiteY395" fmla="*/ 5920609 h 6319027"/>
              <a:gd name="connsiteX396" fmla="*/ 2652425 w 6319932"/>
              <a:gd name="connsiteY396" fmla="*/ 5938972 h 6319027"/>
              <a:gd name="connsiteX397" fmla="*/ 2634062 w 6319932"/>
              <a:gd name="connsiteY397" fmla="*/ 5957335 h 6319027"/>
              <a:gd name="connsiteX398" fmla="*/ 2615699 w 6319932"/>
              <a:gd name="connsiteY398" fmla="*/ 5938972 h 6319027"/>
              <a:gd name="connsiteX399" fmla="*/ 2634062 w 6319932"/>
              <a:gd name="connsiteY399" fmla="*/ 5920609 h 6319027"/>
              <a:gd name="connsiteX400" fmla="*/ 4392718 w 6319932"/>
              <a:gd name="connsiteY400" fmla="*/ 5903422 h 6319027"/>
              <a:gd name="connsiteX401" fmla="*/ 4417610 w 6319932"/>
              <a:gd name="connsiteY401" fmla="*/ 5928314 h 6319027"/>
              <a:gd name="connsiteX402" fmla="*/ 4392718 w 6319932"/>
              <a:gd name="connsiteY402" fmla="*/ 5953206 h 6319027"/>
              <a:gd name="connsiteX403" fmla="*/ 4367826 w 6319932"/>
              <a:gd name="connsiteY403" fmla="*/ 5928314 h 6319027"/>
              <a:gd name="connsiteX404" fmla="*/ 4392718 w 6319932"/>
              <a:gd name="connsiteY404" fmla="*/ 5903422 h 6319027"/>
              <a:gd name="connsiteX405" fmla="*/ 1927213 w 6319932"/>
              <a:gd name="connsiteY405" fmla="*/ 5903109 h 6319027"/>
              <a:gd name="connsiteX406" fmla="*/ 1952418 w 6319932"/>
              <a:gd name="connsiteY406" fmla="*/ 5928314 h 6319027"/>
              <a:gd name="connsiteX407" fmla="*/ 1927213 w 6319932"/>
              <a:gd name="connsiteY407" fmla="*/ 5953519 h 6319027"/>
              <a:gd name="connsiteX408" fmla="*/ 1902008 w 6319932"/>
              <a:gd name="connsiteY408" fmla="*/ 5928314 h 6319027"/>
              <a:gd name="connsiteX409" fmla="*/ 1927213 w 6319932"/>
              <a:gd name="connsiteY409" fmla="*/ 5903109 h 6319027"/>
              <a:gd name="connsiteX410" fmla="*/ 3789428 w 6319932"/>
              <a:gd name="connsiteY410" fmla="*/ 5898937 h 6319027"/>
              <a:gd name="connsiteX411" fmla="*/ 3807855 w 6319932"/>
              <a:gd name="connsiteY411" fmla="*/ 5917364 h 6319027"/>
              <a:gd name="connsiteX412" fmla="*/ 3789428 w 6319932"/>
              <a:gd name="connsiteY412" fmla="*/ 5935792 h 6319027"/>
              <a:gd name="connsiteX413" fmla="*/ 3771001 w 6319932"/>
              <a:gd name="connsiteY413" fmla="*/ 5917364 h 6319027"/>
              <a:gd name="connsiteX414" fmla="*/ 3789428 w 6319932"/>
              <a:gd name="connsiteY414" fmla="*/ 5898937 h 6319027"/>
              <a:gd name="connsiteX415" fmla="*/ 2530502 w 6319932"/>
              <a:gd name="connsiteY415" fmla="*/ 5898937 h 6319027"/>
              <a:gd name="connsiteX416" fmla="*/ 2548930 w 6319932"/>
              <a:gd name="connsiteY416" fmla="*/ 5917364 h 6319027"/>
              <a:gd name="connsiteX417" fmla="*/ 2530502 w 6319932"/>
              <a:gd name="connsiteY417" fmla="*/ 5935792 h 6319027"/>
              <a:gd name="connsiteX418" fmla="*/ 2512075 w 6319932"/>
              <a:gd name="connsiteY418" fmla="*/ 5917364 h 6319027"/>
              <a:gd name="connsiteX419" fmla="*/ 2530502 w 6319932"/>
              <a:gd name="connsiteY419" fmla="*/ 5898937 h 6319027"/>
              <a:gd name="connsiteX420" fmla="*/ 4145431 w 6319932"/>
              <a:gd name="connsiteY420" fmla="*/ 5896905 h 6319027"/>
              <a:gd name="connsiteX421" fmla="*/ 4167134 w 6319932"/>
              <a:gd name="connsiteY421" fmla="*/ 5918607 h 6319027"/>
              <a:gd name="connsiteX422" fmla="*/ 4145431 w 6319932"/>
              <a:gd name="connsiteY422" fmla="*/ 5940309 h 6319027"/>
              <a:gd name="connsiteX423" fmla="*/ 4123729 w 6319932"/>
              <a:gd name="connsiteY423" fmla="*/ 5918607 h 6319027"/>
              <a:gd name="connsiteX424" fmla="*/ 4145431 w 6319932"/>
              <a:gd name="connsiteY424" fmla="*/ 5896905 h 6319027"/>
              <a:gd name="connsiteX425" fmla="*/ 2174499 w 6319932"/>
              <a:gd name="connsiteY425" fmla="*/ 5896905 h 6319027"/>
              <a:gd name="connsiteX426" fmla="*/ 2196202 w 6319932"/>
              <a:gd name="connsiteY426" fmla="*/ 5918607 h 6319027"/>
              <a:gd name="connsiteX427" fmla="*/ 2174499 w 6319932"/>
              <a:gd name="connsiteY427" fmla="*/ 5940309 h 6319027"/>
              <a:gd name="connsiteX428" fmla="*/ 2152797 w 6319932"/>
              <a:gd name="connsiteY428" fmla="*/ 5918607 h 6319027"/>
              <a:gd name="connsiteX429" fmla="*/ 2174499 w 6319932"/>
              <a:gd name="connsiteY429" fmla="*/ 5896905 h 6319027"/>
              <a:gd name="connsiteX430" fmla="*/ 4633399 w 6319932"/>
              <a:gd name="connsiteY430" fmla="*/ 5894284 h 6319027"/>
              <a:gd name="connsiteX431" fmla="*/ 4662237 w 6319932"/>
              <a:gd name="connsiteY431" fmla="*/ 5923122 h 6319027"/>
              <a:gd name="connsiteX432" fmla="*/ 4633399 w 6319932"/>
              <a:gd name="connsiteY432" fmla="*/ 5951960 h 6319027"/>
              <a:gd name="connsiteX433" fmla="*/ 4604561 w 6319932"/>
              <a:gd name="connsiteY433" fmla="*/ 5923122 h 6319027"/>
              <a:gd name="connsiteX434" fmla="*/ 4633399 w 6319932"/>
              <a:gd name="connsiteY434" fmla="*/ 5894284 h 6319027"/>
              <a:gd name="connsiteX435" fmla="*/ 1686531 w 6319932"/>
              <a:gd name="connsiteY435" fmla="*/ 5894284 h 6319027"/>
              <a:gd name="connsiteX436" fmla="*/ 1715369 w 6319932"/>
              <a:gd name="connsiteY436" fmla="*/ 5923122 h 6319027"/>
              <a:gd name="connsiteX437" fmla="*/ 1686531 w 6319932"/>
              <a:gd name="connsiteY437" fmla="*/ 5951960 h 6319027"/>
              <a:gd name="connsiteX438" fmla="*/ 1657693 w 6319932"/>
              <a:gd name="connsiteY438" fmla="*/ 5923122 h 6319027"/>
              <a:gd name="connsiteX439" fmla="*/ 1686531 w 6319932"/>
              <a:gd name="connsiteY439" fmla="*/ 5894284 h 6319027"/>
              <a:gd name="connsiteX440" fmla="*/ 3892108 w 6319932"/>
              <a:gd name="connsiteY440" fmla="*/ 5873537 h 6319027"/>
              <a:gd name="connsiteX441" fmla="*/ 3910471 w 6319932"/>
              <a:gd name="connsiteY441" fmla="*/ 5891900 h 6319027"/>
              <a:gd name="connsiteX442" fmla="*/ 3892108 w 6319932"/>
              <a:gd name="connsiteY442" fmla="*/ 5910263 h 6319027"/>
              <a:gd name="connsiteX443" fmla="*/ 3873745 w 6319932"/>
              <a:gd name="connsiteY443" fmla="*/ 5891900 h 6319027"/>
              <a:gd name="connsiteX444" fmla="*/ 3892108 w 6319932"/>
              <a:gd name="connsiteY444" fmla="*/ 5873537 h 6319027"/>
              <a:gd name="connsiteX445" fmla="*/ 2427823 w 6319932"/>
              <a:gd name="connsiteY445" fmla="*/ 5873537 h 6319027"/>
              <a:gd name="connsiteX446" fmla="*/ 2446186 w 6319932"/>
              <a:gd name="connsiteY446" fmla="*/ 5891900 h 6319027"/>
              <a:gd name="connsiteX447" fmla="*/ 2427823 w 6319932"/>
              <a:gd name="connsiteY447" fmla="*/ 5910263 h 6319027"/>
              <a:gd name="connsiteX448" fmla="*/ 2409460 w 6319932"/>
              <a:gd name="connsiteY448" fmla="*/ 5891900 h 6319027"/>
              <a:gd name="connsiteX449" fmla="*/ 2427823 w 6319932"/>
              <a:gd name="connsiteY449" fmla="*/ 5873537 h 6319027"/>
              <a:gd name="connsiteX450" fmla="*/ 3212860 w 6319932"/>
              <a:gd name="connsiteY450" fmla="*/ 5871594 h 6319027"/>
              <a:gd name="connsiteX451" fmla="*/ 3228013 w 6319932"/>
              <a:gd name="connsiteY451" fmla="*/ 5886747 h 6319027"/>
              <a:gd name="connsiteX452" fmla="*/ 3212860 w 6319932"/>
              <a:gd name="connsiteY452" fmla="*/ 5901900 h 6319027"/>
              <a:gd name="connsiteX453" fmla="*/ 3197707 w 6319932"/>
              <a:gd name="connsiteY453" fmla="*/ 5886747 h 6319027"/>
              <a:gd name="connsiteX454" fmla="*/ 3212860 w 6319932"/>
              <a:gd name="connsiteY454" fmla="*/ 5871594 h 6319027"/>
              <a:gd name="connsiteX455" fmla="*/ 3107070 w 6319932"/>
              <a:gd name="connsiteY455" fmla="*/ 5871594 h 6319027"/>
              <a:gd name="connsiteX456" fmla="*/ 3122223 w 6319932"/>
              <a:gd name="connsiteY456" fmla="*/ 5886747 h 6319027"/>
              <a:gd name="connsiteX457" fmla="*/ 3107070 w 6319932"/>
              <a:gd name="connsiteY457" fmla="*/ 5901900 h 6319027"/>
              <a:gd name="connsiteX458" fmla="*/ 3091917 w 6319932"/>
              <a:gd name="connsiteY458" fmla="*/ 5886747 h 6319027"/>
              <a:gd name="connsiteX459" fmla="*/ 3107070 w 6319932"/>
              <a:gd name="connsiteY459" fmla="*/ 5871594 h 6319027"/>
              <a:gd name="connsiteX460" fmla="*/ 3318570 w 6319932"/>
              <a:gd name="connsiteY460" fmla="*/ 5867835 h 6319027"/>
              <a:gd name="connsiteX461" fmla="*/ 3333381 w 6319932"/>
              <a:gd name="connsiteY461" fmla="*/ 5882646 h 6319027"/>
              <a:gd name="connsiteX462" fmla="*/ 3318570 w 6319932"/>
              <a:gd name="connsiteY462" fmla="*/ 5897456 h 6319027"/>
              <a:gd name="connsiteX463" fmla="*/ 3303760 w 6319932"/>
              <a:gd name="connsiteY463" fmla="*/ 5882646 h 6319027"/>
              <a:gd name="connsiteX464" fmla="*/ 3318570 w 6319932"/>
              <a:gd name="connsiteY464" fmla="*/ 5867835 h 6319027"/>
              <a:gd name="connsiteX465" fmla="*/ 3001361 w 6319932"/>
              <a:gd name="connsiteY465" fmla="*/ 5867835 h 6319027"/>
              <a:gd name="connsiteX466" fmla="*/ 3016171 w 6319932"/>
              <a:gd name="connsiteY466" fmla="*/ 5882646 h 6319027"/>
              <a:gd name="connsiteX467" fmla="*/ 3001361 w 6319932"/>
              <a:gd name="connsiteY467" fmla="*/ 5897456 h 6319027"/>
              <a:gd name="connsiteX468" fmla="*/ 2986550 w 6319932"/>
              <a:gd name="connsiteY468" fmla="*/ 5882646 h 6319027"/>
              <a:gd name="connsiteX469" fmla="*/ 3001361 w 6319932"/>
              <a:gd name="connsiteY469" fmla="*/ 5867835 h 6319027"/>
              <a:gd name="connsiteX470" fmla="*/ 4244399 w 6319932"/>
              <a:gd name="connsiteY470" fmla="*/ 5859591 h 6319027"/>
              <a:gd name="connsiteX471" fmla="*/ 4266039 w 6319932"/>
              <a:gd name="connsiteY471" fmla="*/ 5881231 h 6319027"/>
              <a:gd name="connsiteX472" fmla="*/ 4244399 w 6319932"/>
              <a:gd name="connsiteY472" fmla="*/ 5902871 h 6319027"/>
              <a:gd name="connsiteX473" fmla="*/ 4222759 w 6319932"/>
              <a:gd name="connsiteY473" fmla="*/ 5881231 h 6319027"/>
              <a:gd name="connsiteX474" fmla="*/ 4244399 w 6319932"/>
              <a:gd name="connsiteY474" fmla="*/ 5859591 h 6319027"/>
              <a:gd name="connsiteX475" fmla="*/ 2075532 w 6319932"/>
              <a:gd name="connsiteY475" fmla="*/ 5859591 h 6319027"/>
              <a:gd name="connsiteX476" fmla="*/ 2097172 w 6319932"/>
              <a:gd name="connsiteY476" fmla="*/ 5881231 h 6319027"/>
              <a:gd name="connsiteX477" fmla="*/ 2075532 w 6319932"/>
              <a:gd name="connsiteY477" fmla="*/ 5902871 h 6319027"/>
              <a:gd name="connsiteX478" fmla="*/ 2053892 w 6319932"/>
              <a:gd name="connsiteY478" fmla="*/ 5881231 h 6319027"/>
              <a:gd name="connsiteX479" fmla="*/ 2075532 w 6319932"/>
              <a:gd name="connsiteY479" fmla="*/ 5859591 h 6319027"/>
              <a:gd name="connsiteX480" fmla="*/ 3424042 w 6319932"/>
              <a:gd name="connsiteY480" fmla="*/ 5859228 h 6319027"/>
              <a:gd name="connsiteX481" fmla="*/ 3439261 w 6319932"/>
              <a:gd name="connsiteY481" fmla="*/ 5874448 h 6319027"/>
              <a:gd name="connsiteX482" fmla="*/ 3424042 w 6319932"/>
              <a:gd name="connsiteY482" fmla="*/ 5889667 h 6319027"/>
              <a:gd name="connsiteX483" fmla="*/ 3408822 w 6319932"/>
              <a:gd name="connsiteY483" fmla="*/ 5874448 h 6319027"/>
              <a:gd name="connsiteX484" fmla="*/ 3424042 w 6319932"/>
              <a:gd name="connsiteY484" fmla="*/ 5859228 h 6319027"/>
              <a:gd name="connsiteX485" fmla="*/ 2895889 w 6319932"/>
              <a:gd name="connsiteY485" fmla="*/ 5859228 h 6319027"/>
              <a:gd name="connsiteX486" fmla="*/ 2911109 w 6319932"/>
              <a:gd name="connsiteY486" fmla="*/ 5874448 h 6319027"/>
              <a:gd name="connsiteX487" fmla="*/ 2895889 w 6319932"/>
              <a:gd name="connsiteY487" fmla="*/ 5889667 h 6319027"/>
              <a:gd name="connsiteX488" fmla="*/ 2880670 w 6319932"/>
              <a:gd name="connsiteY488" fmla="*/ 5874448 h 6319027"/>
              <a:gd name="connsiteX489" fmla="*/ 2895889 w 6319932"/>
              <a:gd name="connsiteY489" fmla="*/ 5859228 h 6319027"/>
              <a:gd name="connsiteX490" fmla="*/ 4488597 w 6319932"/>
              <a:gd name="connsiteY490" fmla="*/ 5858774 h 6319027"/>
              <a:gd name="connsiteX491" fmla="*/ 4513428 w 6319932"/>
              <a:gd name="connsiteY491" fmla="*/ 5883605 h 6319027"/>
              <a:gd name="connsiteX492" fmla="*/ 4488597 w 6319932"/>
              <a:gd name="connsiteY492" fmla="*/ 5908436 h 6319027"/>
              <a:gd name="connsiteX493" fmla="*/ 4463766 w 6319932"/>
              <a:gd name="connsiteY493" fmla="*/ 5883605 h 6319027"/>
              <a:gd name="connsiteX494" fmla="*/ 4488597 w 6319932"/>
              <a:gd name="connsiteY494" fmla="*/ 5858774 h 6319027"/>
              <a:gd name="connsiteX495" fmla="*/ 1831334 w 6319932"/>
              <a:gd name="connsiteY495" fmla="*/ 5858774 h 6319027"/>
              <a:gd name="connsiteX496" fmla="*/ 1856165 w 6319932"/>
              <a:gd name="connsiteY496" fmla="*/ 5883605 h 6319027"/>
              <a:gd name="connsiteX497" fmla="*/ 1831334 w 6319932"/>
              <a:gd name="connsiteY497" fmla="*/ 5908436 h 6319027"/>
              <a:gd name="connsiteX498" fmla="*/ 1806503 w 6319932"/>
              <a:gd name="connsiteY498" fmla="*/ 5883605 h 6319027"/>
              <a:gd name="connsiteX499" fmla="*/ 1831334 w 6319932"/>
              <a:gd name="connsiteY499" fmla="*/ 5858774 h 6319027"/>
              <a:gd name="connsiteX500" fmla="*/ 3529115 w 6319932"/>
              <a:gd name="connsiteY500" fmla="*/ 5847355 h 6319027"/>
              <a:gd name="connsiteX501" fmla="*/ 3543926 w 6319932"/>
              <a:gd name="connsiteY501" fmla="*/ 5862165 h 6319027"/>
              <a:gd name="connsiteX502" fmla="*/ 3529115 w 6319932"/>
              <a:gd name="connsiteY502" fmla="*/ 5876976 h 6319027"/>
              <a:gd name="connsiteX503" fmla="*/ 3514305 w 6319932"/>
              <a:gd name="connsiteY503" fmla="*/ 5862165 h 6319027"/>
              <a:gd name="connsiteX504" fmla="*/ 3529115 w 6319932"/>
              <a:gd name="connsiteY504" fmla="*/ 5847355 h 6319027"/>
              <a:gd name="connsiteX505" fmla="*/ 2790815 w 6319932"/>
              <a:gd name="connsiteY505" fmla="*/ 5847013 h 6319027"/>
              <a:gd name="connsiteX506" fmla="*/ 2805969 w 6319932"/>
              <a:gd name="connsiteY506" fmla="*/ 5862166 h 6319027"/>
              <a:gd name="connsiteX507" fmla="*/ 2790815 w 6319932"/>
              <a:gd name="connsiteY507" fmla="*/ 5877319 h 6319027"/>
              <a:gd name="connsiteX508" fmla="*/ 2775662 w 6319932"/>
              <a:gd name="connsiteY508" fmla="*/ 5862166 h 6319027"/>
              <a:gd name="connsiteX509" fmla="*/ 2790815 w 6319932"/>
              <a:gd name="connsiteY509" fmla="*/ 5847013 h 6319027"/>
              <a:gd name="connsiteX510" fmla="*/ 3993763 w 6319932"/>
              <a:gd name="connsiteY510" fmla="*/ 5844250 h 6319027"/>
              <a:gd name="connsiteX511" fmla="*/ 4012126 w 6319932"/>
              <a:gd name="connsiteY511" fmla="*/ 5862613 h 6319027"/>
              <a:gd name="connsiteX512" fmla="*/ 3993763 w 6319932"/>
              <a:gd name="connsiteY512" fmla="*/ 5880976 h 6319027"/>
              <a:gd name="connsiteX513" fmla="*/ 3975400 w 6319932"/>
              <a:gd name="connsiteY513" fmla="*/ 5862613 h 6319027"/>
              <a:gd name="connsiteX514" fmla="*/ 3993763 w 6319932"/>
              <a:gd name="connsiteY514" fmla="*/ 5844250 h 6319027"/>
              <a:gd name="connsiteX515" fmla="*/ 2326168 w 6319932"/>
              <a:gd name="connsiteY515" fmla="*/ 5844250 h 6319027"/>
              <a:gd name="connsiteX516" fmla="*/ 2344531 w 6319932"/>
              <a:gd name="connsiteY516" fmla="*/ 5862613 h 6319027"/>
              <a:gd name="connsiteX517" fmla="*/ 2326168 w 6319932"/>
              <a:gd name="connsiteY517" fmla="*/ 5880976 h 6319027"/>
              <a:gd name="connsiteX518" fmla="*/ 2307805 w 6319932"/>
              <a:gd name="connsiteY518" fmla="*/ 5862613 h 6319027"/>
              <a:gd name="connsiteX519" fmla="*/ 2326168 w 6319932"/>
              <a:gd name="connsiteY519" fmla="*/ 5844250 h 6319027"/>
              <a:gd name="connsiteX520" fmla="*/ 4725898 w 6319932"/>
              <a:gd name="connsiteY520" fmla="*/ 5843003 h 6319027"/>
              <a:gd name="connsiteX521" fmla="*/ 4754677 w 6319932"/>
              <a:gd name="connsiteY521" fmla="*/ 5871782 h 6319027"/>
              <a:gd name="connsiteX522" fmla="*/ 4725898 w 6319932"/>
              <a:gd name="connsiteY522" fmla="*/ 5900561 h 6319027"/>
              <a:gd name="connsiteX523" fmla="*/ 4697119 w 6319932"/>
              <a:gd name="connsiteY523" fmla="*/ 5871782 h 6319027"/>
              <a:gd name="connsiteX524" fmla="*/ 4725898 w 6319932"/>
              <a:gd name="connsiteY524" fmla="*/ 5843003 h 6319027"/>
              <a:gd name="connsiteX525" fmla="*/ 1594033 w 6319932"/>
              <a:gd name="connsiteY525" fmla="*/ 5842943 h 6319027"/>
              <a:gd name="connsiteX526" fmla="*/ 1622871 w 6319932"/>
              <a:gd name="connsiteY526" fmla="*/ 5871781 h 6319027"/>
              <a:gd name="connsiteX527" fmla="*/ 1594033 w 6319932"/>
              <a:gd name="connsiteY527" fmla="*/ 5900620 h 6319027"/>
              <a:gd name="connsiteX528" fmla="*/ 1565195 w 6319932"/>
              <a:gd name="connsiteY528" fmla="*/ 5871781 h 6319027"/>
              <a:gd name="connsiteX529" fmla="*/ 1594033 w 6319932"/>
              <a:gd name="connsiteY529" fmla="*/ 5842943 h 6319027"/>
              <a:gd name="connsiteX530" fmla="*/ 3633635 w 6319932"/>
              <a:gd name="connsiteY530" fmla="*/ 5830600 h 6319027"/>
              <a:gd name="connsiteX531" fmla="*/ 3648854 w 6319932"/>
              <a:gd name="connsiteY531" fmla="*/ 5845820 h 6319027"/>
              <a:gd name="connsiteX532" fmla="*/ 3633635 w 6319932"/>
              <a:gd name="connsiteY532" fmla="*/ 5861039 h 6319027"/>
              <a:gd name="connsiteX533" fmla="*/ 3618415 w 6319932"/>
              <a:gd name="connsiteY533" fmla="*/ 5845820 h 6319027"/>
              <a:gd name="connsiteX534" fmla="*/ 3633635 w 6319932"/>
              <a:gd name="connsiteY534" fmla="*/ 5830600 h 6319027"/>
              <a:gd name="connsiteX535" fmla="*/ 2686297 w 6319932"/>
              <a:gd name="connsiteY535" fmla="*/ 5830600 h 6319027"/>
              <a:gd name="connsiteX536" fmla="*/ 2701516 w 6319932"/>
              <a:gd name="connsiteY536" fmla="*/ 5845820 h 6319027"/>
              <a:gd name="connsiteX537" fmla="*/ 2686297 w 6319932"/>
              <a:gd name="connsiteY537" fmla="*/ 5861039 h 6319027"/>
              <a:gd name="connsiteX538" fmla="*/ 2671077 w 6319932"/>
              <a:gd name="connsiteY538" fmla="*/ 5845820 h 6319027"/>
              <a:gd name="connsiteX539" fmla="*/ 2686297 w 6319932"/>
              <a:gd name="connsiteY539" fmla="*/ 5830600 h 6319027"/>
              <a:gd name="connsiteX540" fmla="*/ 4341953 w 6319932"/>
              <a:gd name="connsiteY540" fmla="*/ 5818604 h 6319027"/>
              <a:gd name="connsiteX541" fmla="*/ 4363656 w 6319932"/>
              <a:gd name="connsiteY541" fmla="*/ 5840307 h 6319027"/>
              <a:gd name="connsiteX542" fmla="*/ 4341953 w 6319932"/>
              <a:gd name="connsiteY542" fmla="*/ 5862009 h 6319027"/>
              <a:gd name="connsiteX543" fmla="*/ 4320251 w 6319932"/>
              <a:gd name="connsiteY543" fmla="*/ 5840307 h 6319027"/>
              <a:gd name="connsiteX544" fmla="*/ 4341953 w 6319932"/>
              <a:gd name="connsiteY544" fmla="*/ 5818604 h 6319027"/>
              <a:gd name="connsiteX545" fmla="*/ 1977977 w 6319932"/>
              <a:gd name="connsiteY545" fmla="*/ 5818604 h 6319027"/>
              <a:gd name="connsiteX546" fmla="*/ 1999680 w 6319932"/>
              <a:gd name="connsiteY546" fmla="*/ 5840307 h 6319027"/>
              <a:gd name="connsiteX547" fmla="*/ 1977977 w 6319932"/>
              <a:gd name="connsiteY547" fmla="*/ 5862009 h 6319027"/>
              <a:gd name="connsiteX548" fmla="*/ 1956275 w 6319932"/>
              <a:gd name="connsiteY548" fmla="*/ 5840307 h 6319027"/>
              <a:gd name="connsiteX549" fmla="*/ 1977977 w 6319932"/>
              <a:gd name="connsiteY549" fmla="*/ 5818604 h 6319027"/>
              <a:gd name="connsiteX550" fmla="*/ 4094252 w 6319932"/>
              <a:gd name="connsiteY550" fmla="*/ 5811119 h 6319027"/>
              <a:gd name="connsiteX551" fmla="*/ 4112679 w 6319932"/>
              <a:gd name="connsiteY551" fmla="*/ 5829546 h 6319027"/>
              <a:gd name="connsiteX552" fmla="*/ 4094252 w 6319932"/>
              <a:gd name="connsiteY552" fmla="*/ 5847973 h 6319027"/>
              <a:gd name="connsiteX553" fmla="*/ 4075825 w 6319932"/>
              <a:gd name="connsiteY553" fmla="*/ 5829546 h 6319027"/>
              <a:gd name="connsiteX554" fmla="*/ 4094252 w 6319932"/>
              <a:gd name="connsiteY554" fmla="*/ 5811119 h 6319027"/>
              <a:gd name="connsiteX555" fmla="*/ 2225678 w 6319932"/>
              <a:gd name="connsiteY555" fmla="*/ 5811119 h 6319027"/>
              <a:gd name="connsiteX556" fmla="*/ 2244106 w 6319932"/>
              <a:gd name="connsiteY556" fmla="*/ 5829546 h 6319027"/>
              <a:gd name="connsiteX557" fmla="*/ 2225678 w 6319932"/>
              <a:gd name="connsiteY557" fmla="*/ 5847973 h 6319027"/>
              <a:gd name="connsiteX558" fmla="*/ 2207251 w 6319932"/>
              <a:gd name="connsiteY558" fmla="*/ 5829546 h 6319027"/>
              <a:gd name="connsiteX559" fmla="*/ 2225678 w 6319932"/>
              <a:gd name="connsiteY559" fmla="*/ 5811119 h 6319027"/>
              <a:gd name="connsiteX560" fmla="*/ 4582857 w 6319932"/>
              <a:gd name="connsiteY560" fmla="*/ 5810746 h 6319027"/>
              <a:gd name="connsiteX561" fmla="*/ 4607688 w 6319932"/>
              <a:gd name="connsiteY561" fmla="*/ 5835577 h 6319027"/>
              <a:gd name="connsiteX562" fmla="*/ 4582857 w 6319932"/>
              <a:gd name="connsiteY562" fmla="*/ 5860408 h 6319027"/>
              <a:gd name="connsiteX563" fmla="*/ 4558026 w 6319932"/>
              <a:gd name="connsiteY563" fmla="*/ 5835577 h 6319027"/>
              <a:gd name="connsiteX564" fmla="*/ 4582857 w 6319932"/>
              <a:gd name="connsiteY564" fmla="*/ 5810746 h 6319027"/>
              <a:gd name="connsiteX565" fmla="*/ 1737074 w 6319932"/>
              <a:gd name="connsiteY565" fmla="*/ 5810746 h 6319027"/>
              <a:gd name="connsiteX566" fmla="*/ 1761905 w 6319932"/>
              <a:gd name="connsiteY566" fmla="*/ 5835577 h 6319027"/>
              <a:gd name="connsiteX567" fmla="*/ 1737074 w 6319932"/>
              <a:gd name="connsiteY567" fmla="*/ 5860408 h 6319027"/>
              <a:gd name="connsiteX568" fmla="*/ 1712243 w 6319932"/>
              <a:gd name="connsiteY568" fmla="*/ 5835577 h 6319027"/>
              <a:gd name="connsiteX569" fmla="*/ 1737074 w 6319932"/>
              <a:gd name="connsiteY569" fmla="*/ 5810746 h 6319027"/>
              <a:gd name="connsiteX570" fmla="*/ 3737442 w 6319932"/>
              <a:gd name="connsiteY570" fmla="*/ 5810622 h 6319027"/>
              <a:gd name="connsiteX571" fmla="*/ 3752252 w 6319932"/>
              <a:gd name="connsiteY571" fmla="*/ 5825433 h 6319027"/>
              <a:gd name="connsiteX572" fmla="*/ 3737442 w 6319932"/>
              <a:gd name="connsiteY572" fmla="*/ 5840243 h 6319027"/>
              <a:gd name="connsiteX573" fmla="*/ 3722631 w 6319932"/>
              <a:gd name="connsiteY573" fmla="*/ 5825433 h 6319027"/>
              <a:gd name="connsiteX574" fmla="*/ 3737442 w 6319932"/>
              <a:gd name="connsiteY574" fmla="*/ 5810622 h 6319027"/>
              <a:gd name="connsiteX575" fmla="*/ 2582490 w 6319932"/>
              <a:gd name="connsiteY575" fmla="*/ 5810622 h 6319027"/>
              <a:gd name="connsiteX576" fmla="*/ 2597300 w 6319932"/>
              <a:gd name="connsiteY576" fmla="*/ 5825433 h 6319027"/>
              <a:gd name="connsiteX577" fmla="*/ 2582490 w 6319932"/>
              <a:gd name="connsiteY577" fmla="*/ 5840243 h 6319027"/>
              <a:gd name="connsiteX578" fmla="*/ 2567679 w 6319932"/>
              <a:gd name="connsiteY578" fmla="*/ 5825433 h 6319027"/>
              <a:gd name="connsiteX579" fmla="*/ 2582490 w 6319932"/>
              <a:gd name="connsiteY579" fmla="*/ 5810622 h 6319027"/>
              <a:gd name="connsiteX580" fmla="*/ 4816609 w 6319932"/>
              <a:gd name="connsiteY580" fmla="*/ 5788508 h 6319027"/>
              <a:gd name="connsiteX581" fmla="*/ 4845448 w 6319932"/>
              <a:gd name="connsiteY581" fmla="*/ 5817347 h 6319027"/>
              <a:gd name="connsiteX582" fmla="*/ 4816609 w 6319932"/>
              <a:gd name="connsiteY582" fmla="*/ 5846185 h 6319027"/>
              <a:gd name="connsiteX583" fmla="*/ 4787771 w 6319932"/>
              <a:gd name="connsiteY583" fmla="*/ 5817347 h 6319027"/>
              <a:gd name="connsiteX584" fmla="*/ 4816609 w 6319932"/>
              <a:gd name="connsiteY584" fmla="*/ 5788508 h 6319027"/>
              <a:gd name="connsiteX585" fmla="*/ 1503322 w 6319932"/>
              <a:gd name="connsiteY585" fmla="*/ 5788508 h 6319027"/>
              <a:gd name="connsiteX586" fmla="*/ 1532160 w 6319932"/>
              <a:gd name="connsiteY586" fmla="*/ 5817347 h 6319027"/>
              <a:gd name="connsiteX587" fmla="*/ 1503322 w 6319932"/>
              <a:gd name="connsiteY587" fmla="*/ 5846185 h 6319027"/>
              <a:gd name="connsiteX588" fmla="*/ 1474484 w 6319932"/>
              <a:gd name="connsiteY588" fmla="*/ 5817347 h 6319027"/>
              <a:gd name="connsiteX589" fmla="*/ 1503322 w 6319932"/>
              <a:gd name="connsiteY589" fmla="*/ 5788508 h 6319027"/>
              <a:gd name="connsiteX590" fmla="*/ 3840380 w 6319932"/>
              <a:gd name="connsiteY590" fmla="*/ 5785816 h 6319027"/>
              <a:gd name="connsiteX591" fmla="*/ 3855599 w 6319932"/>
              <a:gd name="connsiteY591" fmla="*/ 5801036 h 6319027"/>
              <a:gd name="connsiteX592" fmla="*/ 3840380 w 6319932"/>
              <a:gd name="connsiteY592" fmla="*/ 5816255 h 6319027"/>
              <a:gd name="connsiteX593" fmla="*/ 3825160 w 6319932"/>
              <a:gd name="connsiteY593" fmla="*/ 5801036 h 6319027"/>
              <a:gd name="connsiteX594" fmla="*/ 3840380 w 6319932"/>
              <a:gd name="connsiteY594" fmla="*/ 5785816 h 6319027"/>
              <a:gd name="connsiteX595" fmla="*/ 2479551 w 6319932"/>
              <a:gd name="connsiteY595" fmla="*/ 5785816 h 6319027"/>
              <a:gd name="connsiteX596" fmla="*/ 2494771 w 6319932"/>
              <a:gd name="connsiteY596" fmla="*/ 5801036 h 6319027"/>
              <a:gd name="connsiteX597" fmla="*/ 2479551 w 6319932"/>
              <a:gd name="connsiteY597" fmla="*/ 5816255 h 6319027"/>
              <a:gd name="connsiteX598" fmla="*/ 2464332 w 6319932"/>
              <a:gd name="connsiteY598" fmla="*/ 5801036 h 6319027"/>
              <a:gd name="connsiteX599" fmla="*/ 2479551 w 6319932"/>
              <a:gd name="connsiteY599" fmla="*/ 5785816 h 6319027"/>
              <a:gd name="connsiteX600" fmla="*/ 3159966 w 6319932"/>
              <a:gd name="connsiteY600" fmla="*/ 5774956 h 6319027"/>
              <a:gd name="connsiteX601" fmla="*/ 3171242 w 6319932"/>
              <a:gd name="connsiteY601" fmla="*/ 5786232 h 6319027"/>
              <a:gd name="connsiteX602" fmla="*/ 3159966 w 6319932"/>
              <a:gd name="connsiteY602" fmla="*/ 5797508 h 6319027"/>
              <a:gd name="connsiteX603" fmla="*/ 3148690 w 6319932"/>
              <a:gd name="connsiteY603" fmla="*/ 5786232 h 6319027"/>
              <a:gd name="connsiteX604" fmla="*/ 3159966 w 6319932"/>
              <a:gd name="connsiteY604" fmla="*/ 5774956 h 6319027"/>
              <a:gd name="connsiteX605" fmla="*/ 4193435 w 6319932"/>
              <a:gd name="connsiteY605" fmla="*/ 5774318 h 6319027"/>
              <a:gd name="connsiteX606" fmla="*/ 4211862 w 6319932"/>
              <a:gd name="connsiteY606" fmla="*/ 5792745 h 6319027"/>
              <a:gd name="connsiteX607" fmla="*/ 4193435 w 6319932"/>
              <a:gd name="connsiteY607" fmla="*/ 5811173 h 6319027"/>
              <a:gd name="connsiteX608" fmla="*/ 4175008 w 6319932"/>
              <a:gd name="connsiteY608" fmla="*/ 5792745 h 6319027"/>
              <a:gd name="connsiteX609" fmla="*/ 4193435 w 6319932"/>
              <a:gd name="connsiteY609" fmla="*/ 5774318 h 6319027"/>
              <a:gd name="connsiteX610" fmla="*/ 2126496 w 6319932"/>
              <a:gd name="connsiteY610" fmla="*/ 5774318 h 6319027"/>
              <a:gd name="connsiteX611" fmla="*/ 2144924 w 6319932"/>
              <a:gd name="connsiteY611" fmla="*/ 5792745 h 6319027"/>
              <a:gd name="connsiteX612" fmla="*/ 2126496 w 6319932"/>
              <a:gd name="connsiteY612" fmla="*/ 5811173 h 6319027"/>
              <a:gd name="connsiteX613" fmla="*/ 2108069 w 6319932"/>
              <a:gd name="connsiteY613" fmla="*/ 5792745 h 6319027"/>
              <a:gd name="connsiteX614" fmla="*/ 2126496 w 6319932"/>
              <a:gd name="connsiteY614" fmla="*/ 5774318 h 6319027"/>
              <a:gd name="connsiteX615" fmla="*/ 4437966 w 6319932"/>
              <a:gd name="connsiteY615" fmla="*/ 5774184 h 6319027"/>
              <a:gd name="connsiteX616" fmla="*/ 4459669 w 6319932"/>
              <a:gd name="connsiteY616" fmla="*/ 5795886 h 6319027"/>
              <a:gd name="connsiteX617" fmla="*/ 4437966 w 6319932"/>
              <a:gd name="connsiteY617" fmla="*/ 5817588 h 6319027"/>
              <a:gd name="connsiteX618" fmla="*/ 4416264 w 6319932"/>
              <a:gd name="connsiteY618" fmla="*/ 5795886 h 6319027"/>
              <a:gd name="connsiteX619" fmla="*/ 4437966 w 6319932"/>
              <a:gd name="connsiteY619" fmla="*/ 5774184 h 6319027"/>
              <a:gd name="connsiteX620" fmla="*/ 1881965 w 6319932"/>
              <a:gd name="connsiteY620" fmla="*/ 5774184 h 6319027"/>
              <a:gd name="connsiteX621" fmla="*/ 1903668 w 6319932"/>
              <a:gd name="connsiteY621" fmla="*/ 5795886 h 6319027"/>
              <a:gd name="connsiteX622" fmla="*/ 1881965 w 6319932"/>
              <a:gd name="connsiteY622" fmla="*/ 5817588 h 6319027"/>
              <a:gd name="connsiteX623" fmla="*/ 1860263 w 6319932"/>
              <a:gd name="connsiteY623" fmla="*/ 5795886 h 6319027"/>
              <a:gd name="connsiteX624" fmla="*/ 1881965 w 6319932"/>
              <a:gd name="connsiteY624" fmla="*/ 5774184 h 6319027"/>
              <a:gd name="connsiteX625" fmla="*/ 3265733 w 6319932"/>
              <a:gd name="connsiteY625" fmla="*/ 5772826 h 6319027"/>
              <a:gd name="connsiteX626" fmla="*/ 3277009 w 6319932"/>
              <a:gd name="connsiteY626" fmla="*/ 5784102 h 6319027"/>
              <a:gd name="connsiteX627" fmla="*/ 3265733 w 6319932"/>
              <a:gd name="connsiteY627" fmla="*/ 5795378 h 6319027"/>
              <a:gd name="connsiteX628" fmla="*/ 3254457 w 6319932"/>
              <a:gd name="connsiteY628" fmla="*/ 5784102 h 6319027"/>
              <a:gd name="connsiteX629" fmla="*/ 3265733 w 6319932"/>
              <a:gd name="connsiteY629" fmla="*/ 5772826 h 6319027"/>
              <a:gd name="connsiteX630" fmla="*/ 3054198 w 6319932"/>
              <a:gd name="connsiteY630" fmla="*/ 5772826 h 6319027"/>
              <a:gd name="connsiteX631" fmla="*/ 3065474 w 6319932"/>
              <a:gd name="connsiteY631" fmla="*/ 5784102 h 6319027"/>
              <a:gd name="connsiteX632" fmla="*/ 3054198 w 6319932"/>
              <a:gd name="connsiteY632" fmla="*/ 5795378 h 6319027"/>
              <a:gd name="connsiteX633" fmla="*/ 3042922 w 6319932"/>
              <a:gd name="connsiteY633" fmla="*/ 5784102 h 6319027"/>
              <a:gd name="connsiteX634" fmla="*/ 3054198 w 6319932"/>
              <a:gd name="connsiteY634" fmla="*/ 5772826 h 6319027"/>
              <a:gd name="connsiteX635" fmla="*/ 3371329 w 6319932"/>
              <a:gd name="connsiteY635" fmla="*/ 5766439 h 6319027"/>
              <a:gd name="connsiteX636" fmla="*/ 3382605 w 6319932"/>
              <a:gd name="connsiteY636" fmla="*/ 5777715 h 6319027"/>
              <a:gd name="connsiteX637" fmla="*/ 3371329 w 6319932"/>
              <a:gd name="connsiteY637" fmla="*/ 5788991 h 6319027"/>
              <a:gd name="connsiteX638" fmla="*/ 3360053 w 6319932"/>
              <a:gd name="connsiteY638" fmla="*/ 5777715 h 6319027"/>
              <a:gd name="connsiteX639" fmla="*/ 3371329 w 6319932"/>
              <a:gd name="connsiteY639" fmla="*/ 5766439 h 6319027"/>
              <a:gd name="connsiteX640" fmla="*/ 2948602 w 6319932"/>
              <a:gd name="connsiteY640" fmla="*/ 5766439 h 6319027"/>
              <a:gd name="connsiteX641" fmla="*/ 2959878 w 6319932"/>
              <a:gd name="connsiteY641" fmla="*/ 5777715 h 6319027"/>
              <a:gd name="connsiteX642" fmla="*/ 2948602 w 6319932"/>
              <a:gd name="connsiteY642" fmla="*/ 5788991 h 6319027"/>
              <a:gd name="connsiteX643" fmla="*/ 2937326 w 6319932"/>
              <a:gd name="connsiteY643" fmla="*/ 5777715 h 6319027"/>
              <a:gd name="connsiteX644" fmla="*/ 2948602 w 6319932"/>
              <a:gd name="connsiteY644" fmla="*/ 5766439 h 6319027"/>
              <a:gd name="connsiteX645" fmla="*/ 4675384 w 6319932"/>
              <a:gd name="connsiteY645" fmla="*/ 5759084 h 6319027"/>
              <a:gd name="connsiteX646" fmla="*/ 4700589 w 6319932"/>
              <a:gd name="connsiteY646" fmla="*/ 5784289 h 6319027"/>
              <a:gd name="connsiteX647" fmla="*/ 4675384 w 6319932"/>
              <a:gd name="connsiteY647" fmla="*/ 5809494 h 6319027"/>
              <a:gd name="connsiteX648" fmla="*/ 4650179 w 6319932"/>
              <a:gd name="connsiteY648" fmla="*/ 5784289 h 6319027"/>
              <a:gd name="connsiteX649" fmla="*/ 4675384 w 6319932"/>
              <a:gd name="connsiteY649" fmla="*/ 5759084 h 6319027"/>
              <a:gd name="connsiteX650" fmla="*/ 1644547 w 6319932"/>
              <a:gd name="connsiteY650" fmla="*/ 5759084 h 6319027"/>
              <a:gd name="connsiteX651" fmla="*/ 1669752 w 6319932"/>
              <a:gd name="connsiteY651" fmla="*/ 5784289 h 6319027"/>
              <a:gd name="connsiteX652" fmla="*/ 1644547 w 6319932"/>
              <a:gd name="connsiteY652" fmla="*/ 5809494 h 6319027"/>
              <a:gd name="connsiteX653" fmla="*/ 1619342 w 6319932"/>
              <a:gd name="connsiteY653" fmla="*/ 5784289 h 6319027"/>
              <a:gd name="connsiteX654" fmla="*/ 1644547 w 6319932"/>
              <a:gd name="connsiteY654" fmla="*/ 5759084 h 6319027"/>
              <a:gd name="connsiteX655" fmla="*/ 3942293 w 6319932"/>
              <a:gd name="connsiteY655" fmla="*/ 5757446 h 6319027"/>
              <a:gd name="connsiteX656" fmla="*/ 3957513 w 6319932"/>
              <a:gd name="connsiteY656" fmla="*/ 5772666 h 6319027"/>
              <a:gd name="connsiteX657" fmla="*/ 3942293 w 6319932"/>
              <a:gd name="connsiteY657" fmla="*/ 5787885 h 6319027"/>
              <a:gd name="connsiteX658" fmla="*/ 3927074 w 6319932"/>
              <a:gd name="connsiteY658" fmla="*/ 5772666 h 6319027"/>
              <a:gd name="connsiteX659" fmla="*/ 3942293 w 6319932"/>
              <a:gd name="connsiteY659" fmla="*/ 5757446 h 6319027"/>
              <a:gd name="connsiteX660" fmla="*/ 2377638 w 6319932"/>
              <a:gd name="connsiteY660" fmla="*/ 5757446 h 6319027"/>
              <a:gd name="connsiteX661" fmla="*/ 2392857 w 6319932"/>
              <a:gd name="connsiteY661" fmla="*/ 5772666 h 6319027"/>
              <a:gd name="connsiteX662" fmla="*/ 2377638 w 6319932"/>
              <a:gd name="connsiteY662" fmla="*/ 5787885 h 6319027"/>
              <a:gd name="connsiteX663" fmla="*/ 2362418 w 6319932"/>
              <a:gd name="connsiteY663" fmla="*/ 5772666 h 6319027"/>
              <a:gd name="connsiteX664" fmla="*/ 2377638 w 6319932"/>
              <a:gd name="connsiteY664" fmla="*/ 5757446 h 6319027"/>
              <a:gd name="connsiteX665" fmla="*/ 3476582 w 6319932"/>
              <a:gd name="connsiteY665" fmla="*/ 5755805 h 6319027"/>
              <a:gd name="connsiteX666" fmla="*/ 3487858 w 6319932"/>
              <a:gd name="connsiteY666" fmla="*/ 5767081 h 6319027"/>
              <a:gd name="connsiteX667" fmla="*/ 3476582 w 6319932"/>
              <a:gd name="connsiteY667" fmla="*/ 5778357 h 6319027"/>
              <a:gd name="connsiteX668" fmla="*/ 3465306 w 6319932"/>
              <a:gd name="connsiteY668" fmla="*/ 5767081 h 6319027"/>
              <a:gd name="connsiteX669" fmla="*/ 3476582 w 6319932"/>
              <a:gd name="connsiteY669" fmla="*/ 5755805 h 6319027"/>
              <a:gd name="connsiteX670" fmla="*/ 2843349 w 6319932"/>
              <a:gd name="connsiteY670" fmla="*/ 5755805 h 6319027"/>
              <a:gd name="connsiteX671" fmla="*/ 2854625 w 6319932"/>
              <a:gd name="connsiteY671" fmla="*/ 5767081 h 6319027"/>
              <a:gd name="connsiteX672" fmla="*/ 2843349 w 6319932"/>
              <a:gd name="connsiteY672" fmla="*/ 5778357 h 6319027"/>
              <a:gd name="connsiteX673" fmla="*/ 2832073 w 6319932"/>
              <a:gd name="connsiteY673" fmla="*/ 5767081 h 6319027"/>
              <a:gd name="connsiteX674" fmla="*/ 2843349 w 6319932"/>
              <a:gd name="connsiteY674" fmla="*/ 5755805 h 6319027"/>
              <a:gd name="connsiteX675" fmla="*/ 3581322 w 6319932"/>
              <a:gd name="connsiteY675" fmla="*/ 5740512 h 6319027"/>
              <a:gd name="connsiteX676" fmla="*/ 3593026 w 6319932"/>
              <a:gd name="connsiteY676" fmla="*/ 5752217 h 6319027"/>
              <a:gd name="connsiteX677" fmla="*/ 3581322 w 6319932"/>
              <a:gd name="connsiteY677" fmla="*/ 5763922 h 6319027"/>
              <a:gd name="connsiteX678" fmla="*/ 3569617 w 6319932"/>
              <a:gd name="connsiteY678" fmla="*/ 5752217 h 6319027"/>
              <a:gd name="connsiteX679" fmla="*/ 3581322 w 6319932"/>
              <a:gd name="connsiteY679" fmla="*/ 5740512 h 6319027"/>
              <a:gd name="connsiteX680" fmla="*/ 2738609 w 6319932"/>
              <a:gd name="connsiteY680" fmla="*/ 5740512 h 6319027"/>
              <a:gd name="connsiteX681" fmla="*/ 2750314 w 6319932"/>
              <a:gd name="connsiteY681" fmla="*/ 5752217 h 6319027"/>
              <a:gd name="connsiteX682" fmla="*/ 2738609 w 6319932"/>
              <a:gd name="connsiteY682" fmla="*/ 5763922 h 6319027"/>
              <a:gd name="connsiteX683" fmla="*/ 2726904 w 6319932"/>
              <a:gd name="connsiteY683" fmla="*/ 5752217 h 6319027"/>
              <a:gd name="connsiteX684" fmla="*/ 2738609 w 6319932"/>
              <a:gd name="connsiteY684" fmla="*/ 5740512 h 6319027"/>
              <a:gd name="connsiteX685" fmla="*/ 4291172 w 6319932"/>
              <a:gd name="connsiteY685" fmla="*/ 5733834 h 6319027"/>
              <a:gd name="connsiteX686" fmla="*/ 4309600 w 6319932"/>
              <a:gd name="connsiteY686" fmla="*/ 5752261 h 6319027"/>
              <a:gd name="connsiteX687" fmla="*/ 4291172 w 6319932"/>
              <a:gd name="connsiteY687" fmla="*/ 5770688 h 6319027"/>
              <a:gd name="connsiteX688" fmla="*/ 4272745 w 6319932"/>
              <a:gd name="connsiteY688" fmla="*/ 5752261 h 6319027"/>
              <a:gd name="connsiteX689" fmla="*/ 4291172 w 6319932"/>
              <a:gd name="connsiteY689" fmla="*/ 5733834 h 6319027"/>
              <a:gd name="connsiteX690" fmla="*/ 2028758 w 6319932"/>
              <a:gd name="connsiteY690" fmla="*/ 5733834 h 6319027"/>
              <a:gd name="connsiteX691" fmla="*/ 2047186 w 6319932"/>
              <a:gd name="connsiteY691" fmla="*/ 5752261 h 6319027"/>
              <a:gd name="connsiteX692" fmla="*/ 2028758 w 6319932"/>
              <a:gd name="connsiteY692" fmla="*/ 5770688 h 6319027"/>
              <a:gd name="connsiteX693" fmla="*/ 2010331 w 6319932"/>
              <a:gd name="connsiteY693" fmla="*/ 5752261 h 6319027"/>
              <a:gd name="connsiteX694" fmla="*/ 2028758 w 6319932"/>
              <a:gd name="connsiteY694" fmla="*/ 5733834 h 6319027"/>
              <a:gd name="connsiteX695" fmla="*/ 4905430 w 6319932"/>
              <a:gd name="connsiteY695" fmla="*/ 5731040 h 6319027"/>
              <a:gd name="connsiteX696" fmla="*/ 4934268 w 6319932"/>
              <a:gd name="connsiteY696" fmla="*/ 5759879 h 6319027"/>
              <a:gd name="connsiteX697" fmla="*/ 4905430 w 6319932"/>
              <a:gd name="connsiteY697" fmla="*/ 5788717 h 6319027"/>
              <a:gd name="connsiteX698" fmla="*/ 4876592 w 6319932"/>
              <a:gd name="connsiteY698" fmla="*/ 5759879 h 6319027"/>
              <a:gd name="connsiteX699" fmla="*/ 4905430 w 6319932"/>
              <a:gd name="connsiteY699" fmla="*/ 5731040 h 6319027"/>
              <a:gd name="connsiteX700" fmla="*/ 1414501 w 6319932"/>
              <a:gd name="connsiteY700" fmla="*/ 5730580 h 6319027"/>
              <a:gd name="connsiteX701" fmla="*/ 1443800 w 6319932"/>
              <a:gd name="connsiteY701" fmla="*/ 5759879 h 6319027"/>
              <a:gd name="connsiteX702" fmla="*/ 1414501 w 6319932"/>
              <a:gd name="connsiteY702" fmla="*/ 5789177 h 6319027"/>
              <a:gd name="connsiteX703" fmla="*/ 1385203 w 6319932"/>
              <a:gd name="connsiteY703" fmla="*/ 5759879 h 6319027"/>
              <a:gd name="connsiteX704" fmla="*/ 1414501 w 6319932"/>
              <a:gd name="connsiteY704" fmla="*/ 5730580 h 6319027"/>
              <a:gd name="connsiteX705" fmla="*/ 4532312 w 6319932"/>
              <a:gd name="connsiteY705" fmla="*/ 5726326 h 6319027"/>
              <a:gd name="connsiteX706" fmla="*/ 4554015 w 6319932"/>
              <a:gd name="connsiteY706" fmla="*/ 5748028 h 6319027"/>
              <a:gd name="connsiteX707" fmla="*/ 4532312 w 6319932"/>
              <a:gd name="connsiteY707" fmla="*/ 5769730 h 6319027"/>
              <a:gd name="connsiteX708" fmla="*/ 4510610 w 6319932"/>
              <a:gd name="connsiteY708" fmla="*/ 5748028 h 6319027"/>
              <a:gd name="connsiteX709" fmla="*/ 4532312 w 6319932"/>
              <a:gd name="connsiteY709" fmla="*/ 5726326 h 6319027"/>
              <a:gd name="connsiteX710" fmla="*/ 1787618 w 6319932"/>
              <a:gd name="connsiteY710" fmla="*/ 5726326 h 6319027"/>
              <a:gd name="connsiteX711" fmla="*/ 1809321 w 6319932"/>
              <a:gd name="connsiteY711" fmla="*/ 5748028 h 6319027"/>
              <a:gd name="connsiteX712" fmla="*/ 1787618 w 6319932"/>
              <a:gd name="connsiteY712" fmla="*/ 5769730 h 6319027"/>
              <a:gd name="connsiteX713" fmla="*/ 1765916 w 6319932"/>
              <a:gd name="connsiteY713" fmla="*/ 5748028 h 6319027"/>
              <a:gd name="connsiteX714" fmla="*/ 1787618 w 6319932"/>
              <a:gd name="connsiteY714" fmla="*/ 5726326 h 6319027"/>
              <a:gd name="connsiteX715" fmla="*/ 4043032 w 6319932"/>
              <a:gd name="connsiteY715" fmla="*/ 5725555 h 6319027"/>
              <a:gd name="connsiteX716" fmla="*/ 4057842 w 6319932"/>
              <a:gd name="connsiteY716" fmla="*/ 5740366 h 6319027"/>
              <a:gd name="connsiteX717" fmla="*/ 4043032 w 6319932"/>
              <a:gd name="connsiteY717" fmla="*/ 5755176 h 6319027"/>
              <a:gd name="connsiteX718" fmla="*/ 4028221 w 6319932"/>
              <a:gd name="connsiteY718" fmla="*/ 5740366 h 6319027"/>
              <a:gd name="connsiteX719" fmla="*/ 4043032 w 6319932"/>
              <a:gd name="connsiteY719" fmla="*/ 5725555 h 6319027"/>
              <a:gd name="connsiteX720" fmla="*/ 2276900 w 6319932"/>
              <a:gd name="connsiteY720" fmla="*/ 5725555 h 6319027"/>
              <a:gd name="connsiteX721" fmla="*/ 2291710 w 6319932"/>
              <a:gd name="connsiteY721" fmla="*/ 5740366 h 6319027"/>
              <a:gd name="connsiteX722" fmla="*/ 2276900 w 6319932"/>
              <a:gd name="connsiteY722" fmla="*/ 5755176 h 6319027"/>
              <a:gd name="connsiteX723" fmla="*/ 2262089 w 6319932"/>
              <a:gd name="connsiteY723" fmla="*/ 5740366 h 6319027"/>
              <a:gd name="connsiteX724" fmla="*/ 2276900 w 6319932"/>
              <a:gd name="connsiteY724" fmla="*/ 5725555 h 6319027"/>
              <a:gd name="connsiteX725" fmla="*/ 3685378 w 6319932"/>
              <a:gd name="connsiteY725" fmla="*/ 5721443 h 6319027"/>
              <a:gd name="connsiteX726" fmla="*/ 3697082 w 6319932"/>
              <a:gd name="connsiteY726" fmla="*/ 5733148 h 6319027"/>
              <a:gd name="connsiteX727" fmla="*/ 3685378 w 6319932"/>
              <a:gd name="connsiteY727" fmla="*/ 5744852 h 6319027"/>
              <a:gd name="connsiteX728" fmla="*/ 3673673 w 6319932"/>
              <a:gd name="connsiteY728" fmla="*/ 5733148 h 6319027"/>
              <a:gd name="connsiteX729" fmla="*/ 3685378 w 6319932"/>
              <a:gd name="connsiteY729" fmla="*/ 5721443 h 6319027"/>
              <a:gd name="connsiteX730" fmla="*/ 2634553 w 6319932"/>
              <a:gd name="connsiteY730" fmla="*/ 5721443 h 6319027"/>
              <a:gd name="connsiteX731" fmla="*/ 2646258 w 6319932"/>
              <a:gd name="connsiteY731" fmla="*/ 5733148 h 6319027"/>
              <a:gd name="connsiteX732" fmla="*/ 2634553 w 6319932"/>
              <a:gd name="connsiteY732" fmla="*/ 5744852 h 6319027"/>
              <a:gd name="connsiteX733" fmla="*/ 2622848 w 6319932"/>
              <a:gd name="connsiteY733" fmla="*/ 5733148 h 6319027"/>
              <a:gd name="connsiteX734" fmla="*/ 2634553 w 6319932"/>
              <a:gd name="connsiteY734" fmla="*/ 5721443 h 6319027"/>
              <a:gd name="connsiteX735" fmla="*/ 4766064 w 6319932"/>
              <a:gd name="connsiteY735" fmla="*/ 5704971 h 6319027"/>
              <a:gd name="connsiteX736" fmla="*/ 4790895 w 6319932"/>
              <a:gd name="connsiteY736" fmla="*/ 5729802 h 6319027"/>
              <a:gd name="connsiteX737" fmla="*/ 4766064 w 6319932"/>
              <a:gd name="connsiteY737" fmla="*/ 5754633 h 6319027"/>
              <a:gd name="connsiteX738" fmla="*/ 4741233 w 6319932"/>
              <a:gd name="connsiteY738" fmla="*/ 5729802 h 6319027"/>
              <a:gd name="connsiteX739" fmla="*/ 4766064 w 6319932"/>
              <a:gd name="connsiteY739" fmla="*/ 5704971 h 6319027"/>
              <a:gd name="connsiteX740" fmla="*/ 1553867 w 6319932"/>
              <a:gd name="connsiteY740" fmla="*/ 5704971 h 6319027"/>
              <a:gd name="connsiteX741" fmla="*/ 1578698 w 6319932"/>
              <a:gd name="connsiteY741" fmla="*/ 5729802 h 6319027"/>
              <a:gd name="connsiteX742" fmla="*/ 1553867 w 6319932"/>
              <a:gd name="connsiteY742" fmla="*/ 5754633 h 6319027"/>
              <a:gd name="connsiteX743" fmla="*/ 1529036 w 6319932"/>
              <a:gd name="connsiteY743" fmla="*/ 5729802 h 6319027"/>
              <a:gd name="connsiteX744" fmla="*/ 1553867 w 6319932"/>
              <a:gd name="connsiteY744" fmla="*/ 5704971 h 6319027"/>
              <a:gd name="connsiteX745" fmla="*/ 3788582 w 6319932"/>
              <a:gd name="connsiteY745" fmla="*/ 5698629 h 6319027"/>
              <a:gd name="connsiteX746" fmla="*/ 3799858 w 6319932"/>
              <a:gd name="connsiteY746" fmla="*/ 5709905 h 6319027"/>
              <a:gd name="connsiteX747" fmla="*/ 3788582 w 6319932"/>
              <a:gd name="connsiteY747" fmla="*/ 5721181 h 6319027"/>
              <a:gd name="connsiteX748" fmla="*/ 3777306 w 6319932"/>
              <a:gd name="connsiteY748" fmla="*/ 5709905 h 6319027"/>
              <a:gd name="connsiteX749" fmla="*/ 3788582 w 6319932"/>
              <a:gd name="connsiteY749" fmla="*/ 5698629 h 6319027"/>
              <a:gd name="connsiteX750" fmla="*/ 2531349 w 6319932"/>
              <a:gd name="connsiteY750" fmla="*/ 5698629 h 6319027"/>
              <a:gd name="connsiteX751" fmla="*/ 2542625 w 6319932"/>
              <a:gd name="connsiteY751" fmla="*/ 5709905 h 6319027"/>
              <a:gd name="connsiteX752" fmla="*/ 2531349 w 6319932"/>
              <a:gd name="connsiteY752" fmla="*/ 5721181 h 6319027"/>
              <a:gd name="connsiteX753" fmla="*/ 2520073 w 6319932"/>
              <a:gd name="connsiteY753" fmla="*/ 5709905 h 6319027"/>
              <a:gd name="connsiteX754" fmla="*/ 2531349 w 6319932"/>
              <a:gd name="connsiteY754" fmla="*/ 5698629 h 6319027"/>
              <a:gd name="connsiteX755" fmla="*/ 4387327 w 6319932"/>
              <a:gd name="connsiteY755" fmla="*/ 5689788 h 6319027"/>
              <a:gd name="connsiteX756" fmla="*/ 4405690 w 6319932"/>
              <a:gd name="connsiteY756" fmla="*/ 5708151 h 6319027"/>
              <a:gd name="connsiteX757" fmla="*/ 4387327 w 6319932"/>
              <a:gd name="connsiteY757" fmla="*/ 5726514 h 6319027"/>
              <a:gd name="connsiteX758" fmla="*/ 4368964 w 6319932"/>
              <a:gd name="connsiteY758" fmla="*/ 5708151 h 6319027"/>
              <a:gd name="connsiteX759" fmla="*/ 4387327 w 6319932"/>
              <a:gd name="connsiteY759" fmla="*/ 5689788 h 6319027"/>
              <a:gd name="connsiteX760" fmla="*/ 1932603 w 6319932"/>
              <a:gd name="connsiteY760" fmla="*/ 5689788 h 6319027"/>
              <a:gd name="connsiteX761" fmla="*/ 1950966 w 6319932"/>
              <a:gd name="connsiteY761" fmla="*/ 5708151 h 6319027"/>
              <a:gd name="connsiteX762" fmla="*/ 1932603 w 6319932"/>
              <a:gd name="connsiteY762" fmla="*/ 5726514 h 6319027"/>
              <a:gd name="connsiteX763" fmla="*/ 1914240 w 6319932"/>
              <a:gd name="connsiteY763" fmla="*/ 5708151 h 6319027"/>
              <a:gd name="connsiteX764" fmla="*/ 1932603 w 6319932"/>
              <a:gd name="connsiteY764" fmla="*/ 5689788 h 6319027"/>
              <a:gd name="connsiteX765" fmla="*/ 4142442 w 6319932"/>
              <a:gd name="connsiteY765" fmla="*/ 5688964 h 6319027"/>
              <a:gd name="connsiteX766" fmla="*/ 4157661 w 6319932"/>
              <a:gd name="connsiteY766" fmla="*/ 5704184 h 6319027"/>
              <a:gd name="connsiteX767" fmla="*/ 4142442 w 6319932"/>
              <a:gd name="connsiteY767" fmla="*/ 5719403 h 6319027"/>
              <a:gd name="connsiteX768" fmla="*/ 4127222 w 6319932"/>
              <a:gd name="connsiteY768" fmla="*/ 5704184 h 6319027"/>
              <a:gd name="connsiteX769" fmla="*/ 4142442 w 6319932"/>
              <a:gd name="connsiteY769" fmla="*/ 5688964 h 6319027"/>
              <a:gd name="connsiteX770" fmla="*/ 2177490 w 6319932"/>
              <a:gd name="connsiteY770" fmla="*/ 5688964 h 6319027"/>
              <a:gd name="connsiteX771" fmla="*/ 2192709 w 6319932"/>
              <a:gd name="connsiteY771" fmla="*/ 5704184 h 6319027"/>
              <a:gd name="connsiteX772" fmla="*/ 2177490 w 6319932"/>
              <a:gd name="connsiteY772" fmla="*/ 5719403 h 6319027"/>
              <a:gd name="connsiteX773" fmla="*/ 2162270 w 6319932"/>
              <a:gd name="connsiteY773" fmla="*/ 5704184 h 6319027"/>
              <a:gd name="connsiteX774" fmla="*/ 2177490 w 6319932"/>
              <a:gd name="connsiteY774" fmla="*/ 5688964 h 6319027"/>
              <a:gd name="connsiteX775" fmla="*/ 3212859 w 6319932"/>
              <a:gd name="connsiteY775" fmla="*/ 5677046 h 6319027"/>
              <a:gd name="connsiteX776" fmla="*/ 3220463 w 6319932"/>
              <a:gd name="connsiteY776" fmla="*/ 5684650 h 6319027"/>
              <a:gd name="connsiteX777" fmla="*/ 3212859 w 6319932"/>
              <a:gd name="connsiteY777" fmla="*/ 5692254 h 6319027"/>
              <a:gd name="connsiteX778" fmla="*/ 3205255 w 6319932"/>
              <a:gd name="connsiteY778" fmla="*/ 5684650 h 6319027"/>
              <a:gd name="connsiteX779" fmla="*/ 3212859 w 6319932"/>
              <a:gd name="connsiteY779" fmla="*/ 5677046 h 6319027"/>
              <a:gd name="connsiteX780" fmla="*/ 3107071 w 6319932"/>
              <a:gd name="connsiteY780" fmla="*/ 5677046 h 6319027"/>
              <a:gd name="connsiteX781" fmla="*/ 3114675 w 6319932"/>
              <a:gd name="connsiteY781" fmla="*/ 5684650 h 6319027"/>
              <a:gd name="connsiteX782" fmla="*/ 3107071 w 6319932"/>
              <a:gd name="connsiteY782" fmla="*/ 5692254 h 6319027"/>
              <a:gd name="connsiteX783" fmla="*/ 3099467 w 6319932"/>
              <a:gd name="connsiteY783" fmla="*/ 5684650 h 6319027"/>
              <a:gd name="connsiteX784" fmla="*/ 3107071 w 6319932"/>
              <a:gd name="connsiteY784" fmla="*/ 5677046 h 6319027"/>
              <a:gd name="connsiteX785" fmla="*/ 4624870 w 6319932"/>
              <a:gd name="connsiteY785" fmla="*/ 5675156 h 6319027"/>
              <a:gd name="connsiteX786" fmla="*/ 4646510 w 6319932"/>
              <a:gd name="connsiteY786" fmla="*/ 5696796 h 6319027"/>
              <a:gd name="connsiteX787" fmla="*/ 4624870 w 6319932"/>
              <a:gd name="connsiteY787" fmla="*/ 5718436 h 6319027"/>
              <a:gd name="connsiteX788" fmla="*/ 4603230 w 6319932"/>
              <a:gd name="connsiteY788" fmla="*/ 5696796 h 6319027"/>
              <a:gd name="connsiteX789" fmla="*/ 4624870 w 6319932"/>
              <a:gd name="connsiteY789" fmla="*/ 5675156 h 6319027"/>
              <a:gd name="connsiteX790" fmla="*/ 1695061 w 6319932"/>
              <a:gd name="connsiteY790" fmla="*/ 5675094 h 6319027"/>
              <a:gd name="connsiteX791" fmla="*/ 1716764 w 6319932"/>
              <a:gd name="connsiteY791" fmla="*/ 5696796 h 6319027"/>
              <a:gd name="connsiteX792" fmla="*/ 1695061 w 6319932"/>
              <a:gd name="connsiteY792" fmla="*/ 5718499 h 6319027"/>
              <a:gd name="connsiteX793" fmla="*/ 1673359 w 6319932"/>
              <a:gd name="connsiteY793" fmla="*/ 5696796 h 6319027"/>
              <a:gd name="connsiteX794" fmla="*/ 1695061 w 6319932"/>
              <a:gd name="connsiteY794" fmla="*/ 5675094 h 6319027"/>
              <a:gd name="connsiteX795" fmla="*/ 3318555 w 6319932"/>
              <a:gd name="connsiteY795" fmla="*/ 5672691 h 6319027"/>
              <a:gd name="connsiteX796" fmla="*/ 3326084 w 6319932"/>
              <a:gd name="connsiteY796" fmla="*/ 5680220 h 6319027"/>
              <a:gd name="connsiteX797" fmla="*/ 3318555 w 6319932"/>
              <a:gd name="connsiteY797" fmla="*/ 5687749 h 6319027"/>
              <a:gd name="connsiteX798" fmla="*/ 3311026 w 6319932"/>
              <a:gd name="connsiteY798" fmla="*/ 5680220 h 6319027"/>
              <a:gd name="connsiteX799" fmla="*/ 3318555 w 6319932"/>
              <a:gd name="connsiteY799" fmla="*/ 5672691 h 6319027"/>
              <a:gd name="connsiteX800" fmla="*/ 3001376 w 6319932"/>
              <a:gd name="connsiteY800" fmla="*/ 5672691 h 6319027"/>
              <a:gd name="connsiteX801" fmla="*/ 3008905 w 6319932"/>
              <a:gd name="connsiteY801" fmla="*/ 5680220 h 6319027"/>
              <a:gd name="connsiteX802" fmla="*/ 3001376 w 6319932"/>
              <a:gd name="connsiteY802" fmla="*/ 5687749 h 6319027"/>
              <a:gd name="connsiteX803" fmla="*/ 2993847 w 6319932"/>
              <a:gd name="connsiteY803" fmla="*/ 5680220 h 6319027"/>
              <a:gd name="connsiteX804" fmla="*/ 3001376 w 6319932"/>
              <a:gd name="connsiteY804" fmla="*/ 5672691 h 6319027"/>
              <a:gd name="connsiteX805" fmla="*/ 3890766 w 6319932"/>
              <a:gd name="connsiteY805" fmla="*/ 5671248 h 6319027"/>
              <a:gd name="connsiteX806" fmla="*/ 3902042 w 6319932"/>
              <a:gd name="connsiteY806" fmla="*/ 5682524 h 6319027"/>
              <a:gd name="connsiteX807" fmla="*/ 3890766 w 6319932"/>
              <a:gd name="connsiteY807" fmla="*/ 5693800 h 6319027"/>
              <a:gd name="connsiteX808" fmla="*/ 3879490 w 6319932"/>
              <a:gd name="connsiteY808" fmla="*/ 5682524 h 6319027"/>
              <a:gd name="connsiteX809" fmla="*/ 3890766 w 6319932"/>
              <a:gd name="connsiteY809" fmla="*/ 5671248 h 6319027"/>
              <a:gd name="connsiteX810" fmla="*/ 2429165 w 6319932"/>
              <a:gd name="connsiteY810" fmla="*/ 5671248 h 6319027"/>
              <a:gd name="connsiteX811" fmla="*/ 2440441 w 6319932"/>
              <a:gd name="connsiteY811" fmla="*/ 5682524 h 6319027"/>
              <a:gd name="connsiteX812" fmla="*/ 2429165 w 6319932"/>
              <a:gd name="connsiteY812" fmla="*/ 5693800 h 6319027"/>
              <a:gd name="connsiteX813" fmla="*/ 2417889 w 6319932"/>
              <a:gd name="connsiteY813" fmla="*/ 5682524 h 6319027"/>
              <a:gd name="connsiteX814" fmla="*/ 2429165 w 6319932"/>
              <a:gd name="connsiteY814" fmla="*/ 5671248 h 6319027"/>
              <a:gd name="connsiteX815" fmla="*/ 4992259 w 6319932"/>
              <a:gd name="connsiteY815" fmla="*/ 5670605 h 6319027"/>
              <a:gd name="connsiteX816" fmla="*/ 5021097 w 6319932"/>
              <a:gd name="connsiteY816" fmla="*/ 5699443 h 6319027"/>
              <a:gd name="connsiteX817" fmla="*/ 4992259 w 6319932"/>
              <a:gd name="connsiteY817" fmla="*/ 5728282 h 6319027"/>
              <a:gd name="connsiteX818" fmla="*/ 4963421 w 6319932"/>
              <a:gd name="connsiteY818" fmla="*/ 5699443 h 6319027"/>
              <a:gd name="connsiteX819" fmla="*/ 4992259 w 6319932"/>
              <a:gd name="connsiteY819" fmla="*/ 5670605 h 6319027"/>
              <a:gd name="connsiteX820" fmla="*/ 1327671 w 6319932"/>
              <a:gd name="connsiteY820" fmla="*/ 5670605 h 6319027"/>
              <a:gd name="connsiteX821" fmla="*/ 1356509 w 6319932"/>
              <a:gd name="connsiteY821" fmla="*/ 5699443 h 6319027"/>
              <a:gd name="connsiteX822" fmla="*/ 1327671 w 6319932"/>
              <a:gd name="connsiteY822" fmla="*/ 5728282 h 6319027"/>
              <a:gd name="connsiteX823" fmla="*/ 1298833 w 6319932"/>
              <a:gd name="connsiteY823" fmla="*/ 5699443 h 6319027"/>
              <a:gd name="connsiteX824" fmla="*/ 1327671 w 6319932"/>
              <a:gd name="connsiteY824" fmla="*/ 5670605 h 6319027"/>
              <a:gd name="connsiteX825" fmla="*/ 3423973 w 6319932"/>
              <a:gd name="connsiteY825" fmla="*/ 5663839 h 6319027"/>
              <a:gd name="connsiteX826" fmla="*/ 3431502 w 6319932"/>
              <a:gd name="connsiteY826" fmla="*/ 5671368 h 6319027"/>
              <a:gd name="connsiteX827" fmla="*/ 3423973 w 6319932"/>
              <a:gd name="connsiteY827" fmla="*/ 5678898 h 6319027"/>
              <a:gd name="connsiteX828" fmla="*/ 3416444 w 6319932"/>
              <a:gd name="connsiteY828" fmla="*/ 5671368 h 6319027"/>
              <a:gd name="connsiteX829" fmla="*/ 3423973 w 6319932"/>
              <a:gd name="connsiteY829" fmla="*/ 5663839 h 6319027"/>
              <a:gd name="connsiteX830" fmla="*/ 2895958 w 6319932"/>
              <a:gd name="connsiteY830" fmla="*/ 5663839 h 6319027"/>
              <a:gd name="connsiteX831" fmla="*/ 2903487 w 6319932"/>
              <a:gd name="connsiteY831" fmla="*/ 5671368 h 6319027"/>
              <a:gd name="connsiteX832" fmla="*/ 2895958 w 6319932"/>
              <a:gd name="connsiteY832" fmla="*/ 5678898 h 6319027"/>
              <a:gd name="connsiteX833" fmla="*/ 2888429 w 6319932"/>
              <a:gd name="connsiteY833" fmla="*/ 5671368 h 6319027"/>
              <a:gd name="connsiteX834" fmla="*/ 2895958 w 6319932"/>
              <a:gd name="connsiteY834" fmla="*/ 5663839 h 6319027"/>
              <a:gd name="connsiteX835" fmla="*/ 3528927 w 6319932"/>
              <a:gd name="connsiteY835" fmla="*/ 5650505 h 6319027"/>
              <a:gd name="connsiteX836" fmla="*/ 3536531 w 6319932"/>
              <a:gd name="connsiteY836" fmla="*/ 5658109 h 6319027"/>
              <a:gd name="connsiteX837" fmla="*/ 3528927 w 6319932"/>
              <a:gd name="connsiteY837" fmla="*/ 5665713 h 6319027"/>
              <a:gd name="connsiteX838" fmla="*/ 3521323 w 6319932"/>
              <a:gd name="connsiteY838" fmla="*/ 5658109 h 6319027"/>
              <a:gd name="connsiteX839" fmla="*/ 3528927 w 6319932"/>
              <a:gd name="connsiteY839" fmla="*/ 5650505 h 6319027"/>
              <a:gd name="connsiteX840" fmla="*/ 2791004 w 6319932"/>
              <a:gd name="connsiteY840" fmla="*/ 5650505 h 6319027"/>
              <a:gd name="connsiteX841" fmla="*/ 2798608 w 6319932"/>
              <a:gd name="connsiteY841" fmla="*/ 5658109 h 6319027"/>
              <a:gd name="connsiteX842" fmla="*/ 2791004 w 6319932"/>
              <a:gd name="connsiteY842" fmla="*/ 5665713 h 6319027"/>
              <a:gd name="connsiteX843" fmla="*/ 2783400 w 6319932"/>
              <a:gd name="connsiteY843" fmla="*/ 5658109 h 6319027"/>
              <a:gd name="connsiteX844" fmla="*/ 2791004 w 6319932"/>
              <a:gd name="connsiteY844" fmla="*/ 5650505 h 6319027"/>
              <a:gd name="connsiteX845" fmla="*/ 4240374 w 6319932"/>
              <a:gd name="connsiteY845" fmla="*/ 5649363 h 6319027"/>
              <a:gd name="connsiteX846" fmla="*/ 4255184 w 6319932"/>
              <a:gd name="connsiteY846" fmla="*/ 5664173 h 6319027"/>
              <a:gd name="connsiteX847" fmla="*/ 4240374 w 6319932"/>
              <a:gd name="connsiteY847" fmla="*/ 5678984 h 6319027"/>
              <a:gd name="connsiteX848" fmla="*/ 4225563 w 6319932"/>
              <a:gd name="connsiteY848" fmla="*/ 5664173 h 6319027"/>
              <a:gd name="connsiteX849" fmla="*/ 4240374 w 6319932"/>
              <a:gd name="connsiteY849" fmla="*/ 5649363 h 6319027"/>
              <a:gd name="connsiteX850" fmla="*/ 2079558 w 6319932"/>
              <a:gd name="connsiteY850" fmla="*/ 5649363 h 6319027"/>
              <a:gd name="connsiteX851" fmla="*/ 2094368 w 6319932"/>
              <a:gd name="connsiteY851" fmla="*/ 5664173 h 6319027"/>
              <a:gd name="connsiteX852" fmla="*/ 2079558 w 6319932"/>
              <a:gd name="connsiteY852" fmla="*/ 5678984 h 6319027"/>
              <a:gd name="connsiteX853" fmla="*/ 2064747 w 6319932"/>
              <a:gd name="connsiteY853" fmla="*/ 5664173 h 6319027"/>
              <a:gd name="connsiteX854" fmla="*/ 2079558 w 6319932"/>
              <a:gd name="connsiteY854" fmla="*/ 5649363 h 6319027"/>
              <a:gd name="connsiteX855" fmla="*/ 4854788 w 6319932"/>
              <a:gd name="connsiteY855" fmla="*/ 5647354 h 6319027"/>
              <a:gd name="connsiteX856" fmla="*/ 4879619 w 6319932"/>
              <a:gd name="connsiteY856" fmla="*/ 5672185 h 6319027"/>
              <a:gd name="connsiteX857" fmla="*/ 4854788 w 6319932"/>
              <a:gd name="connsiteY857" fmla="*/ 5697016 h 6319027"/>
              <a:gd name="connsiteX858" fmla="*/ 4829957 w 6319932"/>
              <a:gd name="connsiteY858" fmla="*/ 5672185 h 6319027"/>
              <a:gd name="connsiteX859" fmla="*/ 4854788 w 6319932"/>
              <a:gd name="connsiteY859" fmla="*/ 5647354 h 6319027"/>
              <a:gd name="connsiteX860" fmla="*/ 1465143 w 6319932"/>
              <a:gd name="connsiteY860" fmla="*/ 5647354 h 6319027"/>
              <a:gd name="connsiteX861" fmla="*/ 1489974 w 6319932"/>
              <a:gd name="connsiteY861" fmla="*/ 5672185 h 6319027"/>
              <a:gd name="connsiteX862" fmla="*/ 1465143 w 6319932"/>
              <a:gd name="connsiteY862" fmla="*/ 5697016 h 6319027"/>
              <a:gd name="connsiteX863" fmla="*/ 1440312 w 6319932"/>
              <a:gd name="connsiteY863" fmla="*/ 5672185 h 6319027"/>
              <a:gd name="connsiteX864" fmla="*/ 1465143 w 6319932"/>
              <a:gd name="connsiteY864" fmla="*/ 5647354 h 6319027"/>
              <a:gd name="connsiteX865" fmla="*/ 4481766 w 6319932"/>
              <a:gd name="connsiteY865" fmla="*/ 5642113 h 6319027"/>
              <a:gd name="connsiteX866" fmla="*/ 4500129 w 6319932"/>
              <a:gd name="connsiteY866" fmla="*/ 5660476 h 6319027"/>
              <a:gd name="connsiteX867" fmla="*/ 4481766 w 6319932"/>
              <a:gd name="connsiteY867" fmla="*/ 5678839 h 6319027"/>
              <a:gd name="connsiteX868" fmla="*/ 4463403 w 6319932"/>
              <a:gd name="connsiteY868" fmla="*/ 5660476 h 6319027"/>
              <a:gd name="connsiteX869" fmla="*/ 4481766 w 6319932"/>
              <a:gd name="connsiteY869" fmla="*/ 5642113 h 6319027"/>
              <a:gd name="connsiteX870" fmla="*/ 1838165 w 6319932"/>
              <a:gd name="connsiteY870" fmla="*/ 5642049 h 6319027"/>
              <a:gd name="connsiteX871" fmla="*/ 1856593 w 6319932"/>
              <a:gd name="connsiteY871" fmla="*/ 5660476 h 6319027"/>
              <a:gd name="connsiteX872" fmla="*/ 1838165 w 6319932"/>
              <a:gd name="connsiteY872" fmla="*/ 5678903 h 6319027"/>
              <a:gd name="connsiteX873" fmla="*/ 1819738 w 6319932"/>
              <a:gd name="connsiteY873" fmla="*/ 5660476 h 6319027"/>
              <a:gd name="connsiteX874" fmla="*/ 1838165 w 6319932"/>
              <a:gd name="connsiteY874" fmla="*/ 5642049 h 6319027"/>
              <a:gd name="connsiteX875" fmla="*/ 3991765 w 6319932"/>
              <a:gd name="connsiteY875" fmla="*/ 5639706 h 6319027"/>
              <a:gd name="connsiteX876" fmla="*/ 4003111 w 6319932"/>
              <a:gd name="connsiteY876" fmla="*/ 5651052 h 6319027"/>
              <a:gd name="connsiteX877" fmla="*/ 3991765 w 6319932"/>
              <a:gd name="connsiteY877" fmla="*/ 5662398 h 6319027"/>
              <a:gd name="connsiteX878" fmla="*/ 3980419 w 6319932"/>
              <a:gd name="connsiteY878" fmla="*/ 5651052 h 6319027"/>
              <a:gd name="connsiteX879" fmla="*/ 3991765 w 6319932"/>
              <a:gd name="connsiteY879" fmla="*/ 5639706 h 6319027"/>
              <a:gd name="connsiteX880" fmla="*/ 2328166 w 6319932"/>
              <a:gd name="connsiteY880" fmla="*/ 5639706 h 6319027"/>
              <a:gd name="connsiteX881" fmla="*/ 2339512 w 6319932"/>
              <a:gd name="connsiteY881" fmla="*/ 5651052 h 6319027"/>
              <a:gd name="connsiteX882" fmla="*/ 2328166 w 6319932"/>
              <a:gd name="connsiteY882" fmla="*/ 5662398 h 6319027"/>
              <a:gd name="connsiteX883" fmla="*/ 2316820 w 6319932"/>
              <a:gd name="connsiteY883" fmla="*/ 5651052 h 6319027"/>
              <a:gd name="connsiteX884" fmla="*/ 2328166 w 6319932"/>
              <a:gd name="connsiteY884" fmla="*/ 5639706 h 6319027"/>
              <a:gd name="connsiteX885" fmla="*/ 3633234 w 6319932"/>
              <a:gd name="connsiteY885" fmla="*/ 5632938 h 6319027"/>
              <a:gd name="connsiteX886" fmla="*/ 3640763 w 6319932"/>
              <a:gd name="connsiteY886" fmla="*/ 5640467 h 6319027"/>
              <a:gd name="connsiteX887" fmla="*/ 3633234 w 6319932"/>
              <a:gd name="connsiteY887" fmla="*/ 5647997 h 6319027"/>
              <a:gd name="connsiteX888" fmla="*/ 3625705 w 6319932"/>
              <a:gd name="connsiteY888" fmla="*/ 5640467 h 6319027"/>
              <a:gd name="connsiteX889" fmla="*/ 3633234 w 6319932"/>
              <a:gd name="connsiteY889" fmla="*/ 5632938 h 6319027"/>
              <a:gd name="connsiteX890" fmla="*/ 2686697 w 6319932"/>
              <a:gd name="connsiteY890" fmla="*/ 5632863 h 6319027"/>
              <a:gd name="connsiteX891" fmla="*/ 2694301 w 6319932"/>
              <a:gd name="connsiteY891" fmla="*/ 5640467 h 6319027"/>
              <a:gd name="connsiteX892" fmla="*/ 2686697 w 6319932"/>
              <a:gd name="connsiteY892" fmla="*/ 5648072 h 6319027"/>
              <a:gd name="connsiteX893" fmla="*/ 2679093 w 6319932"/>
              <a:gd name="connsiteY893" fmla="*/ 5640467 h 6319027"/>
              <a:gd name="connsiteX894" fmla="*/ 2686697 w 6319932"/>
              <a:gd name="connsiteY894" fmla="*/ 5632863 h 6319027"/>
              <a:gd name="connsiteX895" fmla="*/ 4715517 w 6319932"/>
              <a:gd name="connsiteY895" fmla="*/ 5620553 h 6319027"/>
              <a:gd name="connsiteX896" fmla="*/ 4737220 w 6319932"/>
              <a:gd name="connsiteY896" fmla="*/ 5642255 h 6319027"/>
              <a:gd name="connsiteX897" fmla="*/ 4715517 w 6319932"/>
              <a:gd name="connsiteY897" fmla="*/ 5663957 h 6319027"/>
              <a:gd name="connsiteX898" fmla="*/ 4693815 w 6319932"/>
              <a:gd name="connsiteY898" fmla="*/ 5642255 h 6319027"/>
              <a:gd name="connsiteX899" fmla="*/ 4715517 w 6319932"/>
              <a:gd name="connsiteY899" fmla="*/ 5620553 h 6319027"/>
              <a:gd name="connsiteX900" fmla="*/ 1604414 w 6319932"/>
              <a:gd name="connsiteY900" fmla="*/ 5620553 h 6319027"/>
              <a:gd name="connsiteX901" fmla="*/ 1626117 w 6319932"/>
              <a:gd name="connsiteY901" fmla="*/ 5642255 h 6319027"/>
              <a:gd name="connsiteX902" fmla="*/ 1604414 w 6319932"/>
              <a:gd name="connsiteY902" fmla="*/ 5663957 h 6319027"/>
              <a:gd name="connsiteX903" fmla="*/ 1582712 w 6319932"/>
              <a:gd name="connsiteY903" fmla="*/ 5642255 h 6319027"/>
              <a:gd name="connsiteX904" fmla="*/ 1604414 w 6319932"/>
              <a:gd name="connsiteY904" fmla="*/ 5620553 h 6319027"/>
              <a:gd name="connsiteX905" fmla="*/ 3736710 w 6319932"/>
              <a:gd name="connsiteY905" fmla="*/ 5610869 h 6319027"/>
              <a:gd name="connsiteX906" fmla="*/ 3744314 w 6319932"/>
              <a:gd name="connsiteY906" fmla="*/ 5618473 h 6319027"/>
              <a:gd name="connsiteX907" fmla="*/ 3736710 w 6319932"/>
              <a:gd name="connsiteY907" fmla="*/ 5626078 h 6319027"/>
              <a:gd name="connsiteX908" fmla="*/ 3729106 w 6319932"/>
              <a:gd name="connsiteY908" fmla="*/ 5618473 h 6319027"/>
              <a:gd name="connsiteX909" fmla="*/ 3736710 w 6319932"/>
              <a:gd name="connsiteY909" fmla="*/ 5610869 h 6319027"/>
              <a:gd name="connsiteX910" fmla="*/ 2583220 w 6319932"/>
              <a:gd name="connsiteY910" fmla="*/ 5610869 h 6319027"/>
              <a:gd name="connsiteX911" fmla="*/ 2590824 w 6319932"/>
              <a:gd name="connsiteY911" fmla="*/ 5618473 h 6319027"/>
              <a:gd name="connsiteX912" fmla="*/ 2583220 w 6319932"/>
              <a:gd name="connsiteY912" fmla="*/ 5626078 h 6319027"/>
              <a:gd name="connsiteX913" fmla="*/ 2575616 w 6319932"/>
              <a:gd name="connsiteY913" fmla="*/ 5618473 h 6319027"/>
              <a:gd name="connsiteX914" fmla="*/ 2583220 w 6319932"/>
              <a:gd name="connsiteY914" fmla="*/ 5610869 h 6319027"/>
              <a:gd name="connsiteX915" fmla="*/ 5076998 w 6319932"/>
              <a:gd name="connsiteY915" fmla="*/ 5606967 h 6319027"/>
              <a:gd name="connsiteX916" fmla="*/ 5106141 w 6319932"/>
              <a:gd name="connsiteY916" fmla="*/ 5636110 h 6319027"/>
              <a:gd name="connsiteX917" fmla="*/ 5076998 w 6319932"/>
              <a:gd name="connsiteY917" fmla="*/ 5665253 h 6319027"/>
              <a:gd name="connsiteX918" fmla="*/ 5047855 w 6319932"/>
              <a:gd name="connsiteY918" fmla="*/ 5636110 h 6319027"/>
              <a:gd name="connsiteX919" fmla="*/ 5076998 w 6319932"/>
              <a:gd name="connsiteY919" fmla="*/ 5606967 h 6319027"/>
              <a:gd name="connsiteX920" fmla="*/ 1242932 w 6319932"/>
              <a:gd name="connsiteY920" fmla="*/ 5606752 h 6319027"/>
              <a:gd name="connsiteX921" fmla="*/ 1272290 w 6319932"/>
              <a:gd name="connsiteY921" fmla="*/ 5636109 h 6319027"/>
              <a:gd name="connsiteX922" fmla="*/ 1242932 w 6319932"/>
              <a:gd name="connsiteY922" fmla="*/ 5665467 h 6319027"/>
              <a:gd name="connsiteX923" fmla="*/ 1213575 w 6319932"/>
              <a:gd name="connsiteY923" fmla="*/ 5636109 h 6319027"/>
              <a:gd name="connsiteX924" fmla="*/ 1242932 w 6319932"/>
              <a:gd name="connsiteY924" fmla="*/ 5606752 h 6319027"/>
              <a:gd name="connsiteX925" fmla="*/ 4336680 w 6319932"/>
              <a:gd name="connsiteY925" fmla="*/ 5605178 h 6319027"/>
              <a:gd name="connsiteX926" fmla="*/ 4351899 w 6319932"/>
              <a:gd name="connsiteY926" fmla="*/ 5620398 h 6319027"/>
              <a:gd name="connsiteX927" fmla="*/ 4336680 w 6319932"/>
              <a:gd name="connsiteY927" fmla="*/ 5635617 h 6319027"/>
              <a:gd name="connsiteX928" fmla="*/ 4321460 w 6319932"/>
              <a:gd name="connsiteY928" fmla="*/ 5620398 h 6319027"/>
              <a:gd name="connsiteX929" fmla="*/ 4336680 w 6319932"/>
              <a:gd name="connsiteY929" fmla="*/ 5605178 h 6319027"/>
              <a:gd name="connsiteX930" fmla="*/ 1983251 w 6319932"/>
              <a:gd name="connsiteY930" fmla="*/ 5605178 h 6319027"/>
              <a:gd name="connsiteX931" fmla="*/ 1998470 w 6319932"/>
              <a:gd name="connsiteY931" fmla="*/ 5620398 h 6319027"/>
              <a:gd name="connsiteX932" fmla="*/ 1983251 w 6319932"/>
              <a:gd name="connsiteY932" fmla="*/ 5635617 h 6319027"/>
              <a:gd name="connsiteX933" fmla="*/ 1968031 w 6319932"/>
              <a:gd name="connsiteY933" fmla="*/ 5620398 h 6319027"/>
              <a:gd name="connsiteX934" fmla="*/ 1983251 w 6319932"/>
              <a:gd name="connsiteY934" fmla="*/ 5605178 h 6319027"/>
              <a:gd name="connsiteX935" fmla="*/ 4091415 w 6319932"/>
              <a:gd name="connsiteY935" fmla="*/ 5604262 h 6319027"/>
              <a:gd name="connsiteX936" fmla="*/ 4102691 w 6319932"/>
              <a:gd name="connsiteY936" fmla="*/ 5615538 h 6319027"/>
              <a:gd name="connsiteX937" fmla="*/ 4091415 w 6319932"/>
              <a:gd name="connsiteY937" fmla="*/ 5626814 h 6319027"/>
              <a:gd name="connsiteX938" fmla="*/ 4080139 w 6319932"/>
              <a:gd name="connsiteY938" fmla="*/ 5615538 h 6319027"/>
              <a:gd name="connsiteX939" fmla="*/ 4091415 w 6319932"/>
              <a:gd name="connsiteY939" fmla="*/ 5604262 h 6319027"/>
              <a:gd name="connsiteX940" fmla="*/ 2228516 w 6319932"/>
              <a:gd name="connsiteY940" fmla="*/ 5604262 h 6319027"/>
              <a:gd name="connsiteX941" fmla="*/ 2239792 w 6319932"/>
              <a:gd name="connsiteY941" fmla="*/ 5615538 h 6319027"/>
              <a:gd name="connsiteX942" fmla="*/ 2228516 w 6319932"/>
              <a:gd name="connsiteY942" fmla="*/ 5626814 h 6319027"/>
              <a:gd name="connsiteX943" fmla="*/ 2217240 w 6319932"/>
              <a:gd name="connsiteY943" fmla="*/ 5615538 h 6319027"/>
              <a:gd name="connsiteX944" fmla="*/ 2228516 w 6319932"/>
              <a:gd name="connsiteY944" fmla="*/ 5604262 h 6319027"/>
              <a:gd name="connsiteX945" fmla="*/ 4574356 w 6319932"/>
              <a:gd name="connsiteY945" fmla="*/ 5590876 h 6319027"/>
              <a:gd name="connsiteX946" fmla="*/ 4592783 w 6319932"/>
              <a:gd name="connsiteY946" fmla="*/ 5609303 h 6319027"/>
              <a:gd name="connsiteX947" fmla="*/ 4574356 w 6319932"/>
              <a:gd name="connsiteY947" fmla="*/ 5627731 h 6319027"/>
              <a:gd name="connsiteX948" fmla="*/ 4555929 w 6319932"/>
              <a:gd name="connsiteY948" fmla="*/ 5609303 h 6319027"/>
              <a:gd name="connsiteX949" fmla="*/ 4574356 w 6319932"/>
              <a:gd name="connsiteY949" fmla="*/ 5590876 h 6319027"/>
              <a:gd name="connsiteX950" fmla="*/ 1745575 w 6319932"/>
              <a:gd name="connsiteY950" fmla="*/ 5590876 h 6319027"/>
              <a:gd name="connsiteX951" fmla="*/ 1764003 w 6319932"/>
              <a:gd name="connsiteY951" fmla="*/ 5609303 h 6319027"/>
              <a:gd name="connsiteX952" fmla="*/ 1745575 w 6319932"/>
              <a:gd name="connsiteY952" fmla="*/ 5627731 h 6319027"/>
              <a:gd name="connsiteX953" fmla="*/ 1727148 w 6319932"/>
              <a:gd name="connsiteY953" fmla="*/ 5609303 h 6319027"/>
              <a:gd name="connsiteX954" fmla="*/ 1745575 w 6319932"/>
              <a:gd name="connsiteY954" fmla="*/ 5590876 h 6319027"/>
              <a:gd name="connsiteX955" fmla="*/ 4941447 w 6319932"/>
              <a:gd name="connsiteY955" fmla="*/ 5586301 h 6319027"/>
              <a:gd name="connsiteX956" fmla="*/ 4966652 w 6319932"/>
              <a:gd name="connsiteY956" fmla="*/ 5611506 h 6319027"/>
              <a:gd name="connsiteX957" fmla="*/ 4941447 w 6319932"/>
              <a:gd name="connsiteY957" fmla="*/ 5636711 h 6319027"/>
              <a:gd name="connsiteX958" fmla="*/ 4916242 w 6319932"/>
              <a:gd name="connsiteY958" fmla="*/ 5611506 h 6319027"/>
              <a:gd name="connsiteX959" fmla="*/ 4941447 w 6319932"/>
              <a:gd name="connsiteY959" fmla="*/ 5586301 h 6319027"/>
              <a:gd name="connsiteX960" fmla="*/ 1378485 w 6319932"/>
              <a:gd name="connsiteY960" fmla="*/ 5586301 h 6319027"/>
              <a:gd name="connsiteX961" fmla="*/ 1403690 w 6319932"/>
              <a:gd name="connsiteY961" fmla="*/ 5611506 h 6319027"/>
              <a:gd name="connsiteX962" fmla="*/ 1378485 w 6319932"/>
              <a:gd name="connsiteY962" fmla="*/ 5636711 h 6319027"/>
              <a:gd name="connsiteX963" fmla="*/ 1353280 w 6319932"/>
              <a:gd name="connsiteY963" fmla="*/ 5611506 h 6319027"/>
              <a:gd name="connsiteX964" fmla="*/ 1378485 w 6319932"/>
              <a:gd name="connsiteY964" fmla="*/ 5586301 h 6319027"/>
              <a:gd name="connsiteX965" fmla="*/ 3839175 w 6319932"/>
              <a:gd name="connsiteY965" fmla="*/ 5584560 h 6319027"/>
              <a:gd name="connsiteX966" fmla="*/ 3846779 w 6319932"/>
              <a:gd name="connsiteY966" fmla="*/ 5592164 h 6319027"/>
              <a:gd name="connsiteX967" fmla="*/ 3839175 w 6319932"/>
              <a:gd name="connsiteY967" fmla="*/ 5599768 h 6319027"/>
              <a:gd name="connsiteX968" fmla="*/ 3831571 w 6319932"/>
              <a:gd name="connsiteY968" fmla="*/ 5592164 h 6319027"/>
              <a:gd name="connsiteX969" fmla="*/ 3839175 w 6319932"/>
              <a:gd name="connsiteY969" fmla="*/ 5584560 h 6319027"/>
              <a:gd name="connsiteX970" fmla="*/ 2480755 w 6319932"/>
              <a:gd name="connsiteY970" fmla="*/ 5584560 h 6319027"/>
              <a:gd name="connsiteX971" fmla="*/ 2488359 w 6319932"/>
              <a:gd name="connsiteY971" fmla="*/ 5592164 h 6319027"/>
              <a:gd name="connsiteX972" fmla="*/ 2480755 w 6319932"/>
              <a:gd name="connsiteY972" fmla="*/ 5599768 h 6319027"/>
              <a:gd name="connsiteX973" fmla="*/ 2473151 w 6319932"/>
              <a:gd name="connsiteY973" fmla="*/ 5592164 h 6319027"/>
              <a:gd name="connsiteX974" fmla="*/ 2480755 w 6319932"/>
              <a:gd name="connsiteY974" fmla="*/ 5584560 h 6319027"/>
              <a:gd name="connsiteX975" fmla="*/ 3159966 w 6319932"/>
              <a:gd name="connsiteY975" fmla="*/ 5581002 h 6319027"/>
              <a:gd name="connsiteX976" fmla="*/ 3163141 w 6319932"/>
              <a:gd name="connsiteY976" fmla="*/ 5584177 h 6319027"/>
              <a:gd name="connsiteX977" fmla="*/ 3159966 w 6319932"/>
              <a:gd name="connsiteY977" fmla="*/ 5587352 h 6319027"/>
              <a:gd name="connsiteX978" fmla="*/ 3156791 w 6319932"/>
              <a:gd name="connsiteY978" fmla="*/ 5584177 h 6319027"/>
              <a:gd name="connsiteX979" fmla="*/ 3159966 w 6319932"/>
              <a:gd name="connsiteY979" fmla="*/ 5581002 h 6319027"/>
              <a:gd name="connsiteX980" fmla="*/ 3265728 w 6319932"/>
              <a:gd name="connsiteY980" fmla="*/ 5578249 h 6319027"/>
              <a:gd name="connsiteX981" fmla="*/ 3269348 w 6319932"/>
              <a:gd name="connsiteY981" fmla="*/ 5581869 h 6319027"/>
              <a:gd name="connsiteX982" fmla="*/ 3265728 w 6319932"/>
              <a:gd name="connsiteY982" fmla="*/ 5585489 h 6319027"/>
              <a:gd name="connsiteX983" fmla="*/ 3262108 w 6319932"/>
              <a:gd name="connsiteY983" fmla="*/ 5581869 h 6319027"/>
              <a:gd name="connsiteX984" fmla="*/ 3265728 w 6319932"/>
              <a:gd name="connsiteY984" fmla="*/ 5578249 h 6319027"/>
              <a:gd name="connsiteX985" fmla="*/ 3054203 w 6319932"/>
              <a:gd name="connsiteY985" fmla="*/ 5578249 h 6319027"/>
              <a:gd name="connsiteX986" fmla="*/ 3057823 w 6319932"/>
              <a:gd name="connsiteY986" fmla="*/ 5581869 h 6319027"/>
              <a:gd name="connsiteX987" fmla="*/ 3054203 w 6319932"/>
              <a:gd name="connsiteY987" fmla="*/ 5585489 h 6319027"/>
              <a:gd name="connsiteX988" fmla="*/ 3050583 w 6319932"/>
              <a:gd name="connsiteY988" fmla="*/ 5581869 h 6319027"/>
              <a:gd name="connsiteX989" fmla="*/ 3054203 w 6319932"/>
              <a:gd name="connsiteY989" fmla="*/ 5578249 h 6319027"/>
              <a:gd name="connsiteX990" fmla="*/ 3371289 w 6319932"/>
              <a:gd name="connsiteY990" fmla="*/ 5571330 h 6319027"/>
              <a:gd name="connsiteX991" fmla="*/ 3374909 w 6319932"/>
              <a:gd name="connsiteY991" fmla="*/ 5574950 h 6319027"/>
              <a:gd name="connsiteX992" fmla="*/ 3371289 w 6319932"/>
              <a:gd name="connsiteY992" fmla="*/ 5578570 h 6319027"/>
              <a:gd name="connsiteX993" fmla="*/ 3367669 w 6319932"/>
              <a:gd name="connsiteY993" fmla="*/ 5574950 h 6319027"/>
              <a:gd name="connsiteX994" fmla="*/ 3371289 w 6319932"/>
              <a:gd name="connsiteY994" fmla="*/ 5571330 h 6319027"/>
              <a:gd name="connsiteX995" fmla="*/ 2948642 w 6319932"/>
              <a:gd name="connsiteY995" fmla="*/ 5571330 h 6319027"/>
              <a:gd name="connsiteX996" fmla="*/ 2952262 w 6319932"/>
              <a:gd name="connsiteY996" fmla="*/ 5574950 h 6319027"/>
              <a:gd name="connsiteX997" fmla="*/ 2948642 w 6319932"/>
              <a:gd name="connsiteY997" fmla="*/ 5578570 h 6319027"/>
              <a:gd name="connsiteX998" fmla="*/ 2945022 w 6319932"/>
              <a:gd name="connsiteY998" fmla="*/ 5574950 h 6319027"/>
              <a:gd name="connsiteX999" fmla="*/ 2948642 w 6319932"/>
              <a:gd name="connsiteY999" fmla="*/ 5571330 h 6319027"/>
              <a:gd name="connsiteX1000" fmla="*/ 4189554 w 6319932"/>
              <a:gd name="connsiteY1000" fmla="*/ 5564695 h 6319027"/>
              <a:gd name="connsiteX1001" fmla="*/ 4200900 w 6319932"/>
              <a:gd name="connsiteY1001" fmla="*/ 5576041 h 6319027"/>
              <a:gd name="connsiteX1002" fmla="*/ 4189554 w 6319932"/>
              <a:gd name="connsiteY1002" fmla="*/ 5587387 h 6319027"/>
              <a:gd name="connsiteX1003" fmla="*/ 4178208 w 6319932"/>
              <a:gd name="connsiteY1003" fmla="*/ 5576041 h 6319027"/>
              <a:gd name="connsiteX1004" fmla="*/ 4189554 w 6319932"/>
              <a:gd name="connsiteY1004" fmla="*/ 5564695 h 6319027"/>
              <a:gd name="connsiteX1005" fmla="*/ 2130377 w 6319932"/>
              <a:gd name="connsiteY1005" fmla="*/ 5564695 h 6319027"/>
              <a:gd name="connsiteX1006" fmla="*/ 2141723 w 6319932"/>
              <a:gd name="connsiteY1006" fmla="*/ 5576041 h 6319027"/>
              <a:gd name="connsiteX1007" fmla="*/ 2130377 w 6319932"/>
              <a:gd name="connsiteY1007" fmla="*/ 5587387 h 6319027"/>
              <a:gd name="connsiteX1008" fmla="*/ 2119031 w 6319932"/>
              <a:gd name="connsiteY1008" fmla="*/ 5576041 h 6319027"/>
              <a:gd name="connsiteX1009" fmla="*/ 2130377 w 6319932"/>
              <a:gd name="connsiteY1009" fmla="*/ 5564695 h 6319027"/>
              <a:gd name="connsiteX1010" fmla="*/ 4804136 w 6319932"/>
              <a:gd name="connsiteY1010" fmla="*/ 5562775 h 6319027"/>
              <a:gd name="connsiteX1011" fmla="*/ 4825838 w 6319932"/>
              <a:gd name="connsiteY1011" fmla="*/ 5584478 h 6319027"/>
              <a:gd name="connsiteX1012" fmla="*/ 4804136 w 6319932"/>
              <a:gd name="connsiteY1012" fmla="*/ 5606180 h 6319027"/>
              <a:gd name="connsiteX1013" fmla="*/ 4782434 w 6319932"/>
              <a:gd name="connsiteY1013" fmla="*/ 5584478 h 6319027"/>
              <a:gd name="connsiteX1014" fmla="*/ 4804136 w 6319932"/>
              <a:gd name="connsiteY1014" fmla="*/ 5562775 h 6319027"/>
              <a:gd name="connsiteX1015" fmla="*/ 1515795 w 6319932"/>
              <a:gd name="connsiteY1015" fmla="*/ 5562775 h 6319027"/>
              <a:gd name="connsiteX1016" fmla="*/ 1537498 w 6319932"/>
              <a:gd name="connsiteY1016" fmla="*/ 5584478 h 6319027"/>
              <a:gd name="connsiteX1017" fmla="*/ 1515795 w 6319932"/>
              <a:gd name="connsiteY1017" fmla="*/ 5606180 h 6319027"/>
              <a:gd name="connsiteX1018" fmla="*/ 1494093 w 6319932"/>
              <a:gd name="connsiteY1018" fmla="*/ 5584478 h 6319027"/>
              <a:gd name="connsiteX1019" fmla="*/ 1515795 w 6319932"/>
              <a:gd name="connsiteY1019" fmla="*/ 5562775 h 6319027"/>
              <a:gd name="connsiteX1020" fmla="*/ 3476448 w 6319932"/>
              <a:gd name="connsiteY1020" fmla="*/ 5559728 h 6319027"/>
              <a:gd name="connsiteX1021" fmla="*/ 3480153 w 6319932"/>
              <a:gd name="connsiteY1021" fmla="*/ 5563433 h 6319027"/>
              <a:gd name="connsiteX1022" fmla="*/ 3476448 w 6319932"/>
              <a:gd name="connsiteY1022" fmla="*/ 5567139 h 6319027"/>
              <a:gd name="connsiteX1023" fmla="*/ 3472743 w 6319932"/>
              <a:gd name="connsiteY1023" fmla="*/ 5563433 h 6319027"/>
              <a:gd name="connsiteX1024" fmla="*/ 3476448 w 6319932"/>
              <a:gd name="connsiteY1024" fmla="*/ 5559728 h 6319027"/>
              <a:gd name="connsiteX1025" fmla="*/ 2843482 w 6319932"/>
              <a:gd name="connsiteY1025" fmla="*/ 5559728 h 6319027"/>
              <a:gd name="connsiteX1026" fmla="*/ 2847188 w 6319932"/>
              <a:gd name="connsiteY1026" fmla="*/ 5563433 h 6319027"/>
              <a:gd name="connsiteX1027" fmla="*/ 2843482 w 6319932"/>
              <a:gd name="connsiteY1027" fmla="*/ 5567139 h 6319027"/>
              <a:gd name="connsiteX1028" fmla="*/ 2839777 w 6319932"/>
              <a:gd name="connsiteY1028" fmla="*/ 5563433 h 6319027"/>
              <a:gd name="connsiteX1029" fmla="*/ 2843482 w 6319932"/>
              <a:gd name="connsiteY1029" fmla="*/ 5559728 h 6319027"/>
              <a:gd name="connsiteX1030" fmla="*/ 4431217 w 6319932"/>
              <a:gd name="connsiteY1030" fmla="*/ 5557699 h 6319027"/>
              <a:gd name="connsiteX1031" fmla="*/ 4446436 w 6319932"/>
              <a:gd name="connsiteY1031" fmla="*/ 5572919 h 6319027"/>
              <a:gd name="connsiteX1032" fmla="*/ 4431217 w 6319932"/>
              <a:gd name="connsiteY1032" fmla="*/ 5588138 h 6319027"/>
              <a:gd name="connsiteX1033" fmla="*/ 4415997 w 6319932"/>
              <a:gd name="connsiteY1033" fmla="*/ 5572919 h 6319027"/>
              <a:gd name="connsiteX1034" fmla="*/ 4431217 w 6319932"/>
              <a:gd name="connsiteY1034" fmla="*/ 5557699 h 6319027"/>
              <a:gd name="connsiteX1035" fmla="*/ 1888714 w 6319932"/>
              <a:gd name="connsiteY1035" fmla="*/ 5557699 h 6319027"/>
              <a:gd name="connsiteX1036" fmla="*/ 1903933 w 6319932"/>
              <a:gd name="connsiteY1036" fmla="*/ 5572919 h 6319027"/>
              <a:gd name="connsiteX1037" fmla="*/ 1888714 w 6319932"/>
              <a:gd name="connsiteY1037" fmla="*/ 5588138 h 6319027"/>
              <a:gd name="connsiteX1038" fmla="*/ 1873494 w 6319932"/>
              <a:gd name="connsiteY1038" fmla="*/ 5572919 h 6319027"/>
              <a:gd name="connsiteX1039" fmla="*/ 1888714 w 6319932"/>
              <a:gd name="connsiteY1039" fmla="*/ 5557699 h 6319027"/>
              <a:gd name="connsiteX1040" fmla="*/ 3940449 w 6319932"/>
              <a:gd name="connsiteY1040" fmla="*/ 5553984 h 6319027"/>
              <a:gd name="connsiteX1041" fmla="*/ 3948054 w 6319932"/>
              <a:gd name="connsiteY1041" fmla="*/ 5561588 h 6319027"/>
              <a:gd name="connsiteX1042" fmla="*/ 3940449 w 6319932"/>
              <a:gd name="connsiteY1042" fmla="*/ 5569192 h 6319027"/>
              <a:gd name="connsiteX1043" fmla="*/ 3932845 w 6319932"/>
              <a:gd name="connsiteY1043" fmla="*/ 5561588 h 6319027"/>
              <a:gd name="connsiteX1044" fmla="*/ 3940449 w 6319932"/>
              <a:gd name="connsiteY1044" fmla="*/ 5553984 h 6319027"/>
              <a:gd name="connsiteX1045" fmla="*/ 2379482 w 6319932"/>
              <a:gd name="connsiteY1045" fmla="*/ 5553984 h 6319027"/>
              <a:gd name="connsiteX1046" fmla="*/ 2387087 w 6319932"/>
              <a:gd name="connsiteY1046" fmla="*/ 5561588 h 6319027"/>
              <a:gd name="connsiteX1047" fmla="*/ 2379482 w 6319932"/>
              <a:gd name="connsiteY1047" fmla="*/ 5569192 h 6319027"/>
              <a:gd name="connsiteX1048" fmla="*/ 2371878 w 6319932"/>
              <a:gd name="connsiteY1048" fmla="*/ 5561588 h 6319027"/>
              <a:gd name="connsiteX1049" fmla="*/ 2379482 w 6319932"/>
              <a:gd name="connsiteY1049" fmla="*/ 5553984 h 6319027"/>
              <a:gd name="connsiteX1050" fmla="*/ 3581005 w 6319932"/>
              <a:gd name="connsiteY1050" fmla="*/ 5543720 h 6319027"/>
              <a:gd name="connsiteX1051" fmla="*/ 3584625 w 6319932"/>
              <a:gd name="connsiteY1051" fmla="*/ 5547340 h 6319027"/>
              <a:gd name="connsiteX1052" fmla="*/ 3581005 w 6319932"/>
              <a:gd name="connsiteY1052" fmla="*/ 5550960 h 6319027"/>
              <a:gd name="connsiteX1053" fmla="*/ 3577385 w 6319932"/>
              <a:gd name="connsiteY1053" fmla="*/ 5547340 h 6319027"/>
              <a:gd name="connsiteX1054" fmla="*/ 3581005 w 6319932"/>
              <a:gd name="connsiteY1054" fmla="*/ 5543720 h 6319027"/>
              <a:gd name="connsiteX1055" fmla="*/ 2738926 w 6319932"/>
              <a:gd name="connsiteY1055" fmla="*/ 5543720 h 6319027"/>
              <a:gd name="connsiteX1056" fmla="*/ 2742546 w 6319932"/>
              <a:gd name="connsiteY1056" fmla="*/ 5547340 h 6319027"/>
              <a:gd name="connsiteX1057" fmla="*/ 2738926 w 6319932"/>
              <a:gd name="connsiteY1057" fmla="*/ 5550960 h 6319027"/>
              <a:gd name="connsiteX1058" fmla="*/ 2735306 w 6319932"/>
              <a:gd name="connsiteY1058" fmla="*/ 5547340 h 6319027"/>
              <a:gd name="connsiteX1059" fmla="*/ 2738926 w 6319932"/>
              <a:gd name="connsiteY1059" fmla="*/ 5543720 h 6319027"/>
              <a:gd name="connsiteX1060" fmla="*/ 5159550 w 6319932"/>
              <a:gd name="connsiteY1060" fmla="*/ 5541113 h 6319027"/>
              <a:gd name="connsiteX1061" fmla="*/ 5188389 w 6319932"/>
              <a:gd name="connsiteY1061" fmla="*/ 5569951 h 6319027"/>
              <a:gd name="connsiteX1062" fmla="*/ 5159550 w 6319932"/>
              <a:gd name="connsiteY1062" fmla="*/ 5598789 h 6319027"/>
              <a:gd name="connsiteX1063" fmla="*/ 5130712 w 6319932"/>
              <a:gd name="connsiteY1063" fmla="*/ 5569951 h 6319027"/>
              <a:gd name="connsiteX1064" fmla="*/ 5159550 w 6319932"/>
              <a:gd name="connsiteY1064" fmla="*/ 5541113 h 6319027"/>
              <a:gd name="connsiteX1065" fmla="*/ 1160381 w 6319932"/>
              <a:gd name="connsiteY1065" fmla="*/ 5541113 h 6319027"/>
              <a:gd name="connsiteX1066" fmla="*/ 1189219 w 6319932"/>
              <a:gd name="connsiteY1066" fmla="*/ 5569951 h 6319027"/>
              <a:gd name="connsiteX1067" fmla="*/ 1160381 w 6319932"/>
              <a:gd name="connsiteY1067" fmla="*/ 5598789 h 6319027"/>
              <a:gd name="connsiteX1068" fmla="*/ 1131543 w 6319932"/>
              <a:gd name="connsiteY1068" fmla="*/ 5569951 h 6319027"/>
              <a:gd name="connsiteX1069" fmla="*/ 1160381 w 6319932"/>
              <a:gd name="connsiteY1069" fmla="*/ 5541113 h 6319027"/>
              <a:gd name="connsiteX1070" fmla="*/ 4664967 w 6319932"/>
              <a:gd name="connsiteY1070" fmla="*/ 5536277 h 6319027"/>
              <a:gd name="connsiteX1071" fmla="*/ 4683395 w 6319932"/>
              <a:gd name="connsiteY1071" fmla="*/ 5554704 h 6319027"/>
              <a:gd name="connsiteX1072" fmla="*/ 4664967 w 6319932"/>
              <a:gd name="connsiteY1072" fmla="*/ 5573131 h 6319027"/>
              <a:gd name="connsiteX1073" fmla="*/ 4646540 w 6319932"/>
              <a:gd name="connsiteY1073" fmla="*/ 5554704 h 6319027"/>
              <a:gd name="connsiteX1074" fmla="*/ 4664967 w 6319932"/>
              <a:gd name="connsiteY1074" fmla="*/ 5536277 h 6319027"/>
              <a:gd name="connsiteX1075" fmla="*/ 1654963 w 6319932"/>
              <a:gd name="connsiteY1075" fmla="*/ 5536277 h 6319027"/>
              <a:gd name="connsiteX1076" fmla="*/ 1673391 w 6319932"/>
              <a:gd name="connsiteY1076" fmla="*/ 5554704 h 6319027"/>
              <a:gd name="connsiteX1077" fmla="*/ 1654963 w 6319932"/>
              <a:gd name="connsiteY1077" fmla="*/ 5573131 h 6319027"/>
              <a:gd name="connsiteX1078" fmla="*/ 1636536 w 6319932"/>
              <a:gd name="connsiteY1078" fmla="*/ 5554704 h 6319027"/>
              <a:gd name="connsiteX1079" fmla="*/ 1654963 w 6319932"/>
              <a:gd name="connsiteY1079" fmla="*/ 5536277 h 6319027"/>
              <a:gd name="connsiteX1080" fmla="*/ 3684760 w 6319932"/>
              <a:gd name="connsiteY1080" fmla="*/ 5523082 h 6319027"/>
              <a:gd name="connsiteX1081" fmla="*/ 3688380 w 6319932"/>
              <a:gd name="connsiteY1081" fmla="*/ 5526702 h 6319027"/>
              <a:gd name="connsiteX1082" fmla="*/ 3684760 w 6319932"/>
              <a:gd name="connsiteY1082" fmla="*/ 5530322 h 6319027"/>
              <a:gd name="connsiteX1083" fmla="*/ 3681140 w 6319932"/>
              <a:gd name="connsiteY1083" fmla="*/ 5526702 h 6319027"/>
              <a:gd name="connsiteX1084" fmla="*/ 3684760 w 6319932"/>
              <a:gd name="connsiteY1084" fmla="*/ 5523082 h 6319027"/>
              <a:gd name="connsiteX1085" fmla="*/ 2635171 w 6319932"/>
              <a:gd name="connsiteY1085" fmla="*/ 5523082 h 6319027"/>
              <a:gd name="connsiteX1086" fmla="*/ 2638791 w 6319932"/>
              <a:gd name="connsiteY1086" fmla="*/ 5526702 h 6319027"/>
              <a:gd name="connsiteX1087" fmla="*/ 2635171 w 6319932"/>
              <a:gd name="connsiteY1087" fmla="*/ 5530322 h 6319027"/>
              <a:gd name="connsiteX1088" fmla="*/ 2631551 w 6319932"/>
              <a:gd name="connsiteY1088" fmla="*/ 5526702 h 6319027"/>
              <a:gd name="connsiteX1089" fmla="*/ 2635171 w 6319932"/>
              <a:gd name="connsiteY1089" fmla="*/ 5523082 h 6319027"/>
              <a:gd name="connsiteX1090" fmla="*/ 5025935 w 6319932"/>
              <a:gd name="connsiteY1090" fmla="*/ 5523008 h 6319027"/>
              <a:gd name="connsiteX1091" fmla="*/ 5050766 w 6319932"/>
              <a:gd name="connsiteY1091" fmla="*/ 5547839 h 6319027"/>
              <a:gd name="connsiteX1092" fmla="*/ 5025935 w 6319932"/>
              <a:gd name="connsiteY1092" fmla="*/ 5572670 h 6319027"/>
              <a:gd name="connsiteX1093" fmla="*/ 5001104 w 6319932"/>
              <a:gd name="connsiteY1093" fmla="*/ 5547839 h 6319027"/>
              <a:gd name="connsiteX1094" fmla="*/ 5025935 w 6319932"/>
              <a:gd name="connsiteY1094" fmla="*/ 5523008 h 6319027"/>
              <a:gd name="connsiteX1095" fmla="*/ 1293996 w 6319932"/>
              <a:gd name="connsiteY1095" fmla="*/ 5523008 h 6319027"/>
              <a:gd name="connsiteX1096" fmla="*/ 1318827 w 6319932"/>
              <a:gd name="connsiteY1096" fmla="*/ 5547839 h 6319027"/>
              <a:gd name="connsiteX1097" fmla="*/ 1293996 w 6319932"/>
              <a:gd name="connsiteY1097" fmla="*/ 5572670 h 6319027"/>
              <a:gd name="connsiteX1098" fmla="*/ 1269165 w 6319932"/>
              <a:gd name="connsiteY1098" fmla="*/ 5547839 h 6319027"/>
              <a:gd name="connsiteX1099" fmla="*/ 1293996 w 6319932"/>
              <a:gd name="connsiteY1099" fmla="*/ 5523008 h 6319027"/>
              <a:gd name="connsiteX1100" fmla="*/ 4286023 w 6319932"/>
              <a:gd name="connsiteY1100" fmla="*/ 5520919 h 6319027"/>
              <a:gd name="connsiteX1101" fmla="*/ 4297728 w 6319932"/>
              <a:gd name="connsiteY1101" fmla="*/ 5532624 h 6319027"/>
              <a:gd name="connsiteX1102" fmla="*/ 4286023 w 6319932"/>
              <a:gd name="connsiteY1102" fmla="*/ 5544328 h 6319027"/>
              <a:gd name="connsiteX1103" fmla="*/ 4274318 w 6319932"/>
              <a:gd name="connsiteY1103" fmla="*/ 5532624 h 6319027"/>
              <a:gd name="connsiteX1104" fmla="*/ 4286023 w 6319932"/>
              <a:gd name="connsiteY1104" fmla="*/ 5520919 h 6319027"/>
              <a:gd name="connsiteX1105" fmla="*/ 2033908 w 6319932"/>
              <a:gd name="connsiteY1105" fmla="*/ 5520919 h 6319027"/>
              <a:gd name="connsiteX1106" fmla="*/ 2045612 w 6319932"/>
              <a:gd name="connsiteY1106" fmla="*/ 5532624 h 6319027"/>
              <a:gd name="connsiteX1107" fmla="*/ 2033908 w 6319932"/>
              <a:gd name="connsiteY1107" fmla="*/ 5544328 h 6319027"/>
              <a:gd name="connsiteX1108" fmla="*/ 2022203 w 6319932"/>
              <a:gd name="connsiteY1108" fmla="*/ 5532624 h 6319027"/>
              <a:gd name="connsiteX1109" fmla="*/ 2033908 w 6319932"/>
              <a:gd name="connsiteY1109" fmla="*/ 5520919 h 6319027"/>
              <a:gd name="connsiteX1110" fmla="*/ 4040353 w 6319932"/>
              <a:gd name="connsiteY1110" fmla="*/ 5519269 h 6319027"/>
              <a:gd name="connsiteX1111" fmla="*/ 4047882 w 6319932"/>
              <a:gd name="connsiteY1111" fmla="*/ 5526798 h 6319027"/>
              <a:gd name="connsiteX1112" fmla="*/ 4040353 w 6319932"/>
              <a:gd name="connsiteY1112" fmla="*/ 5534327 h 6319027"/>
              <a:gd name="connsiteX1113" fmla="*/ 4032824 w 6319932"/>
              <a:gd name="connsiteY1113" fmla="*/ 5526798 h 6319027"/>
              <a:gd name="connsiteX1114" fmla="*/ 4040353 w 6319932"/>
              <a:gd name="connsiteY1114" fmla="*/ 5519269 h 6319027"/>
              <a:gd name="connsiteX1115" fmla="*/ 2279578 w 6319932"/>
              <a:gd name="connsiteY1115" fmla="*/ 5519269 h 6319027"/>
              <a:gd name="connsiteX1116" fmla="*/ 2287107 w 6319932"/>
              <a:gd name="connsiteY1116" fmla="*/ 5526798 h 6319027"/>
              <a:gd name="connsiteX1117" fmla="*/ 2279578 w 6319932"/>
              <a:gd name="connsiteY1117" fmla="*/ 5534327 h 6319027"/>
              <a:gd name="connsiteX1118" fmla="*/ 2272049 w 6319932"/>
              <a:gd name="connsiteY1118" fmla="*/ 5526798 h 6319027"/>
              <a:gd name="connsiteX1119" fmla="*/ 2279578 w 6319932"/>
              <a:gd name="connsiteY1119" fmla="*/ 5519269 h 6319027"/>
              <a:gd name="connsiteX1120" fmla="*/ 4523842 w 6319932"/>
              <a:gd name="connsiteY1120" fmla="*/ 5506591 h 6319027"/>
              <a:gd name="connsiteX1121" fmla="*/ 4539061 w 6319932"/>
              <a:gd name="connsiteY1121" fmla="*/ 5521811 h 6319027"/>
              <a:gd name="connsiteX1122" fmla="*/ 4523842 w 6319932"/>
              <a:gd name="connsiteY1122" fmla="*/ 5537030 h 6319027"/>
              <a:gd name="connsiteX1123" fmla="*/ 4508622 w 6319932"/>
              <a:gd name="connsiteY1123" fmla="*/ 5521811 h 6319027"/>
              <a:gd name="connsiteX1124" fmla="*/ 4523842 w 6319932"/>
              <a:gd name="connsiteY1124" fmla="*/ 5506591 h 6319027"/>
              <a:gd name="connsiteX1125" fmla="*/ 1796089 w 6319932"/>
              <a:gd name="connsiteY1125" fmla="*/ 5506591 h 6319027"/>
              <a:gd name="connsiteX1126" fmla="*/ 1811308 w 6319932"/>
              <a:gd name="connsiteY1126" fmla="*/ 5521811 h 6319027"/>
              <a:gd name="connsiteX1127" fmla="*/ 1796089 w 6319932"/>
              <a:gd name="connsiteY1127" fmla="*/ 5537030 h 6319027"/>
              <a:gd name="connsiteX1128" fmla="*/ 1780869 w 6319932"/>
              <a:gd name="connsiteY1128" fmla="*/ 5521811 h 6319027"/>
              <a:gd name="connsiteX1129" fmla="*/ 1796089 w 6319932"/>
              <a:gd name="connsiteY1129" fmla="*/ 5506591 h 6319027"/>
              <a:gd name="connsiteX1130" fmla="*/ 4890611 w 6319932"/>
              <a:gd name="connsiteY1130" fmla="*/ 5501836 h 6319027"/>
              <a:gd name="connsiteX1131" fmla="*/ 4912313 w 6319932"/>
              <a:gd name="connsiteY1131" fmla="*/ 5523538 h 6319027"/>
              <a:gd name="connsiteX1132" fmla="*/ 4890611 w 6319932"/>
              <a:gd name="connsiteY1132" fmla="*/ 5545240 h 6319027"/>
              <a:gd name="connsiteX1133" fmla="*/ 4868909 w 6319932"/>
              <a:gd name="connsiteY1133" fmla="*/ 5523538 h 6319027"/>
              <a:gd name="connsiteX1134" fmla="*/ 4890611 w 6319932"/>
              <a:gd name="connsiteY1134" fmla="*/ 5501836 h 6319027"/>
              <a:gd name="connsiteX1135" fmla="*/ 1429319 w 6319932"/>
              <a:gd name="connsiteY1135" fmla="*/ 5501836 h 6319027"/>
              <a:gd name="connsiteX1136" fmla="*/ 1451022 w 6319932"/>
              <a:gd name="connsiteY1136" fmla="*/ 5523538 h 6319027"/>
              <a:gd name="connsiteX1137" fmla="*/ 1429319 w 6319932"/>
              <a:gd name="connsiteY1137" fmla="*/ 5545240 h 6319027"/>
              <a:gd name="connsiteX1138" fmla="*/ 1407617 w 6319932"/>
              <a:gd name="connsiteY1138" fmla="*/ 5523538 h 6319027"/>
              <a:gd name="connsiteX1139" fmla="*/ 1429319 w 6319932"/>
              <a:gd name="connsiteY1139" fmla="*/ 5501836 h 6319027"/>
              <a:gd name="connsiteX1140" fmla="*/ 3787516 w 6319932"/>
              <a:gd name="connsiteY1140" fmla="*/ 5498383 h 6319027"/>
              <a:gd name="connsiteX1141" fmla="*/ 3790691 w 6319932"/>
              <a:gd name="connsiteY1141" fmla="*/ 5501558 h 6319027"/>
              <a:gd name="connsiteX1142" fmla="*/ 3787516 w 6319932"/>
              <a:gd name="connsiteY1142" fmla="*/ 5504733 h 6319027"/>
              <a:gd name="connsiteX1143" fmla="*/ 3784341 w 6319932"/>
              <a:gd name="connsiteY1143" fmla="*/ 5501558 h 6319027"/>
              <a:gd name="connsiteX1144" fmla="*/ 3787516 w 6319932"/>
              <a:gd name="connsiteY1144" fmla="*/ 5498383 h 6319027"/>
              <a:gd name="connsiteX1145" fmla="*/ 2532415 w 6319932"/>
              <a:gd name="connsiteY1145" fmla="*/ 5498383 h 6319027"/>
              <a:gd name="connsiteX1146" fmla="*/ 2535589 w 6319932"/>
              <a:gd name="connsiteY1146" fmla="*/ 5501558 h 6319027"/>
              <a:gd name="connsiteX1147" fmla="*/ 2532415 w 6319932"/>
              <a:gd name="connsiteY1147" fmla="*/ 5504733 h 6319027"/>
              <a:gd name="connsiteX1148" fmla="*/ 2529240 w 6319932"/>
              <a:gd name="connsiteY1148" fmla="*/ 5501558 h 6319027"/>
              <a:gd name="connsiteX1149" fmla="*/ 2532415 w 6319932"/>
              <a:gd name="connsiteY1149" fmla="*/ 5498383 h 6319027"/>
              <a:gd name="connsiteX1150" fmla="*/ 4138712 w 6319932"/>
              <a:gd name="connsiteY1150" fmla="*/ 5480325 h 6319027"/>
              <a:gd name="connsiteX1151" fmla="*/ 4146241 w 6319932"/>
              <a:gd name="connsiteY1151" fmla="*/ 5487854 h 6319027"/>
              <a:gd name="connsiteX1152" fmla="*/ 4138712 w 6319932"/>
              <a:gd name="connsiteY1152" fmla="*/ 5495383 h 6319027"/>
              <a:gd name="connsiteX1153" fmla="*/ 4131183 w 6319932"/>
              <a:gd name="connsiteY1153" fmla="*/ 5487854 h 6319027"/>
              <a:gd name="connsiteX1154" fmla="*/ 4138712 w 6319932"/>
              <a:gd name="connsiteY1154" fmla="*/ 5480325 h 6319027"/>
              <a:gd name="connsiteX1155" fmla="*/ 2181218 w 6319932"/>
              <a:gd name="connsiteY1155" fmla="*/ 5480250 h 6319027"/>
              <a:gd name="connsiteX1156" fmla="*/ 2188822 w 6319932"/>
              <a:gd name="connsiteY1156" fmla="*/ 5487854 h 6319027"/>
              <a:gd name="connsiteX1157" fmla="*/ 2181218 w 6319932"/>
              <a:gd name="connsiteY1157" fmla="*/ 5495458 h 6319027"/>
              <a:gd name="connsiteX1158" fmla="*/ 2173614 w 6319932"/>
              <a:gd name="connsiteY1158" fmla="*/ 5487854 h 6319027"/>
              <a:gd name="connsiteX1159" fmla="*/ 2181218 w 6319932"/>
              <a:gd name="connsiteY1159" fmla="*/ 5480250 h 6319027"/>
              <a:gd name="connsiteX1160" fmla="*/ 4753474 w 6319932"/>
              <a:gd name="connsiteY1160" fmla="*/ 5478328 h 6319027"/>
              <a:gd name="connsiteX1161" fmla="*/ 4771901 w 6319932"/>
              <a:gd name="connsiteY1161" fmla="*/ 5496755 h 6319027"/>
              <a:gd name="connsiteX1162" fmla="*/ 4753474 w 6319932"/>
              <a:gd name="connsiteY1162" fmla="*/ 5515182 h 6319027"/>
              <a:gd name="connsiteX1163" fmla="*/ 4735047 w 6319932"/>
              <a:gd name="connsiteY1163" fmla="*/ 5496755 h 6319027"/>
              <a:gd name="connsiteX1164" fmla="*/ 4753474 w 6319932"/>
              <a:gd name="connsiteY1164" fmla="*/ 5478328 h 6319027"/>
              <a:gd name="connsiteX1165" fmla="*/ 1566456 w 6319932"/>
              <a:gd name="connsiteY1165" fmla="*/ 5478328 h 6319027"/>
              <a:gd name="connsiteX1166" fmla="*/ 1584884 w 6319932"/>
              <a:gd name="connsiteY1166" fmla="*/ 5496755 h 6319027"/>
              <a:gd name="connsiteX1167" fmla="*/ 1566456 w 6319932"/>
              <a:gd name="connsiteY1167" fmla="*/ 5515182 h 6319027"/>
              <a:gd name="connsiteX1168" fmla="*/ 1548029 w 6319932"/>
              <a:gd name="connsiteY1168" fmla="*/ 5496755 h 6319027"/>
              <a:gd name="connsiteX1169" fmla="*/ 1566456 w 6319932"/>
              <a:gd name="connsiteY1169" fmla="*/ 5478328 h 6319027"/>
              <a:gd name="connsiteX1170" fmla="*/ 4380666 w 6319932"/>
              <a:gd name="connsiteY1170" fmla="*/ 5473652 h 6319027"/>
              <a:gd name="connsiteX1171" fmla="*/ 4392371 w 6319932"/>
              <a:gd name="connsiteY1171" fmla="*/ 5485357 h 6319027"/>
              <a:gd name="connsiteX1172" fmla="*/ 4380666 w 6319932"/>
              <a:gd name="connsiteY1172" fmla="*/ 5497061 h 6319027"/>
              <a:gd name="connsiteX1173" fmla="*/ 4368961 w 6319932"/>
              <a:gd name="connsiteY1173" fmla="*/ 5485357 h 6319027"/>
              <a:gd name="connsiteX1174" fmla="*/ 4380666 w 6319932"/>
              <a:gd name="connsiteY1174" fmla="*/ 5473652 h 6319027"/>
              <a:gd name="connsiteX1175" fmla="*/ 1939266 w 6319932"/>
              <a:gd name="connsiteY1175" fmla="*/ 5473652 h 6319027"/>
              <a:gd name="connsiteX1176" fmla="*/ 1950970 w 6319932"/>
              <a:gd name="connsiteY1176" fmla="*/ 5485357 h 6319027"/>
              <a:gd name="connsiteX1177" fmla="*/ 1939266 w 6319932"/>
              <a:gd name="connsiteY1177" fmla="*/ 5497061 h 6319027"/>
              <a:gd name="connsiteX1178" fmla="*/ 1927561 w 6319932"/>
              <a:gd name="connsiteY1178" fmla="*/ 5485357 h 6319027"/>
              <a:gd name="connsiteX1179" fmla="*/ 1939266 w 6319932"/>
              <a:gd name="connsiteY1179" fmla="*/ 5473652 h 6319027"/>
              <a:gd name="connsiteX1180" fmla="*/ 5239819 w 6319932"/>
              <a:gd name="connsiteY1180" fmla="*/ 5472203 h 6319027"/>
              <a:gd name="connsiteX1181" fmla="*/ 5268657 w 6319932"/>
              <a:gd name="connsiteY1181" fmla="*/ 5501041 h 6319027"/>
              <a:gd name="connsiteX1182" fmla="*/ 5239819 w 6319932"/>
              <a:gd name="connsiteY1182" fmla="*/ 5529880 h 6319027"/>
              <a:gd name="connsiteX1183" fmla="*/ 5210981 w 6319932"/>
              <a:gd name="connsiteY1183" fmla="*/ 5501041 h 6319027"/>
              <a:gd name="connsiteX1184" fmla="*/ 5239819 w 6319932"/>
              <a:gd name="connsiteY1184" fmla="*/ 5472203 h 6319027"/>
              <a:gd name="connsiteX1185" fmla="*/ 1080111 w 6319932"/>
              <a:gd name="connsiteY1185" fmla="*/ 5472203 h 6319027"/>
              <a:gd name="connsiteX1186" fmla="*/ 1108950 w 6319932"/>
              <a:gd name="connsiteY1186" fmla="*/ 5501041 h 6319027"/>
              <a:gd name="connsiteX1187" fmla="*/ 1080111 w 6319932"/>
              <a:gd name="connsiteY1187" fmla="*/ 5529880 h 6319027"/>
              <a:gd name="connsiteX1188" fmla="*/ 1051273 w 6319932"/>
              <a:gd name="connsiteY1188" fmla="*/ 5501041 h 6319027"/>
              <a:gd name="connsiteX1189" fmla="*/ 1080111 w 6319932"/>
              <a:gd name="connsiteY1189" fmla="*/ 5472203 h 6319027"/>
              <a:gd name="connsiteX1190" fmla="*/ 3889078 w 6319932"/>
              <a:gd name="connsiteY1190" fmla="*/ 5468336 h 6319027"/>
              <a:gd name="connsiteX1191" fmla="*/ 3892698 w 6319932"/>
              <a:gd name="connsiteY1191" fmla="*/ 5471956 h 6319027"/>
              <a:gd name="connsiteX1192" fmla="*/ 3889078 w 6319932"/>
              <a:gd name="connsiteY1192" fmla="*/ 5475576 h 6319027"/>
              <a:gd name="connsiteX1193" fmla="*/ 3885458 w 6319932"/>
              <a:gd name="connsiteY1193" fmla="*/ 5471956 h 6319027"/>
              <a:gd name="connsiteX1194" fmla="*/ 3889078 w 6319932"/>
              <a:gd name="connsiteY1194" fmla="*/ 5468336 h 6319027"/>
              <a:gd name="connsiteX1195" fmla="*/ 2430853 w 6319932"/>
              <a:gd name="connsiteY1195" fmla="*/ 5468336 h 6319027"/>
              <a:gd name="connsiteX1196" fmla="*/ 2434473 w 6319932"/>
              <a:gd name="connsiteY1196" fmla="*/ 5471956 h 6319027"/>
              <a:gd name="connsiteX1197" fmla="*/ 2430853 w 6319932"/>
              <a:gd name="connsiteY1197" fmla="*/ 5475576 h 6319027"/>
              <a:gd name="connsiteX1198" fmla="*/ 2427233 w 6319932"/>
              <a:gd name="connsiteY1198" fmla="*/ 5471956 h 6319027"/>
              <a:gd name="connsiteX1199" fmla="*/ 2430853 w 6319932"/>
              <a:gd name="connsiteY1199" fmla="*/ 5468336 h 6319027"/>
              <a:gd name="connsiteX1200" fmla="*/ 5108149 w 6319932"/>
              <a:gd name="connsiteY1200" fmla="*/ 5456432 h 6319027"/>
              <a:gd name="connsiteX1201" fmla="*/ 5132980 w 6319932"/>
              <a:gd name="connsiteY1201" fmla="*/ 5481263 h 6319027"/>
              <a:gd name="connsiteX1202" fmla="*/ 5108149 w 6319932"/>
              <a:gd name="connsiteY1202" fmla="*/ 5506094 h 6319027"/>
              <a:gd name="connsiteX1203" fmla="*/ 5083318 w 6319932"/>
              <a:gd name="connsiteY1203" fmla="*/ 5481263 h 6319027"/>
              <a:gd name="connsiteX1204" fmla="*/ 5108149 w 6319932"/>
              <a:gd name="connsiteY1204" fmla="*/ 5456432 h 6319027"/>
              <a:gd name="connsiteX1205" fmla="*/ 1211782 w 6319932"/>
              <a:gd name="connsiteY1205" fmla="*/ 5456371 h 6319027"/>
              <a:gd name="connsiteX1206" fmla="*/ 1236674 w 6319932"/>
              <a:gd name="connsiteY1206" fmla="*/ 5481263 h 6319027"/>
              <a:gd name="connsiteX1207" fmla="*/ 1211782 w 6319932"/>
              <a:gd name="connsiteY1207" fmla="*/ 5506155 h 6319027"/>
              <a:gd name="connsiteX1208" fmla="*/ 1186889 w 6319932"/>
              <a:gd name="connsiteY1208" fmla="*/ 5481263 h 6319027"/>
              <a:gd name="connsiteX1209" fmla="*/ 1211782 w 6319932"/>
              <a:gd name="connsiteY1209" fmla="*/ 5456371 h 6319027"/>
              <a:gd name="connsiteX1210" fmla="*/ 4614416 w 6319932"/>
              <a:gd name="connsiteY1210" fmla="*/ 5451930 h 6319027"/>
              <a:gd name="connsiteX1211" fmla="*/ 4629635 w 6319932"/>
              <a:gd name="connsiteY1211" fmla="*/ 5467149 h 6319027"/>
              <a:gd name="connsiteX1212" fmla="*/ 4614416 w 6319932"/>
              <a:gd name="connsiteY1212" fmla="*/ 5482369 h 6319027"/>
              <a:gd name="connsiteX1213" fmla="*/ 4599196 w 6319932"/>
              <a:gd name="connsiteY1213" fmla="*/ 5467149 h 6319027"/>
              <a:gd name="connsiteX1214" fmla="*/ 4614416 w 6319932"/>
              <a:gd name="connsiteY1214" fmla="*/ 5451930 h 6319027"/>
              <a:gd name="connsiteX1215" fmla="*/ 1705516 w 6319932"/>
              <a:gd name="connsiteY1215" fmla="*/ 5451930 h 6319027"/>
              <a:gd name="connsiteX1216" fmla="*/ 1720735 w 6319932"/>
              <a:gd name="connsiteY1216" fmla="*/ 5467149 h 6319027"/>
              <a:gd name="connsiteX1217" fmla="*/ 1705516 w 6319932"/>
              <a:gd name="connsiteY1217" fmla="*/ 5482369 h 6319027"/>
              <a:gd name="connsiteX1218" fmla="*/ 1690296 w 6319932"/>
              <a:gd name="connsiteY1218" fmla="*/ 5467149 h 6319027"/>
              <a:gd name="connsiteX1219" fmla="*/ 1705516 w 6319932"/>
              <a:gd name="connsiteY1219" fmla="*/ 5451930 h 6319027"/>
              <a:gd name="connsiteX1220" fmla="*/ 4974831 w 6319932"/>
              <a:gd name="connsiteY1220" fmla="*/ 5437814 h 6319027"/>
              <a:gd name="connsiteX1221" fmla="*/ 4996533 w 6319932"/>
              <a:gd name="connsiteY1221" fmla="*/ 5459516 h 6319027"/>
              <a:gd name="connsiteX1222" fmla="*/ 4974831 w 6319932"/>
              <a:gd name="connsiteY1222" fmla="*/ 5481218 h 6319027"/>
              <a:gd name="connsiteX1223" fmla="*/ 4953128 w 6319932"/>
              <a:gd name="connsiteY1223" fmla="*/ 5459516 h 6319027"/>
              <a:gd name="connsiteX1224" fmla="*/ 4974831 w 6319932"/>
              <a:gd name="connsiteY1224" fmla="*/ 5437814 h 6319027"/>
              <a:gd name="connsiteX1225" fmla="*/ 1345100 w 6319932"/>
              <a:gd name="connsiteY1225" fmla="*/ 5437814 h 6319027"/>
              <a:gd name="connsiteX1226" fmla="*/ 1366803 w 6319932"/>
              <a:gd name="connsiteY1226" fmla="*/ 5459516 h 6319027"/>
              <a:gd name="connsiteX1227" fmla="*/ 1345100 w 6319932"/>
              <a:gd name="connsiteY1227" fmla="*/ 5481218 h 6319027"/>
              <a:gd name="connsiteX1228" fmla="*/ 1323398 w 6319932"/>
              <a:gd name="connsiteY1228" fmla="*/ 5459516 h 6319027"/>
              <a:gd name="connsiteX1229" fmla="*/ 1345100 w 6319932"/>
              <a:gd name="connsiteY1229" fmla="*/ 5437814 h 6319027"/>
              <a:gd name="connsiteX1230" fmla="*/ 4235355 w 6319932"/>
              <a:gd name="connsiteY1230" fmla="*/ 5437297 h 6319027"/>
              <a:gd name="connsiteX1231" fmla="*/ 4242884 w 6319932"/>
              <a:gd name="connsiteY1231" fmla="*/ 5444826 h 6319027"/>
              <a:gd name="connsiteX1232" fmla="*/ 4235355 w 6319932"/>
              <a:gd name="connsiteY1232" fmla="*/ 5452356 h 6319027"/>
              <a:gd name="connsiteX1233" fmla="*/ 4227826 w 6319932"/>
              <a:gd name="connsiteY1233" fmla="*/ 5444826 h 6319027"/>
              <a:gd name="connsiteX1234" fmla="*/ 4235355 w 6319932"/>
              <a:gd name="connsiteY1234" fmla="*/ 5437297 h 6319027"/>
              <a:gd name="connsiteX1235" fmla="*/ 2084576 w 6319932"/>
              <a:gd name="connsiteY1235" fmla="*/ 5437297 h 6319027"/>
              <a:gd name="connsiteX1236" fmla="*/ 2092105 w 6319932"/>
              <a:gd name="connsiteY1236" fmla="*/ 5444826 h 6319027"/>
              <a:gd name="connsiteX1237" fmla="*/ 2084576 w 6319932"/>
              <a:gd name="connsiteY1237" fmla="*/ 5452356 h 6319027"/>
              <a:gd name="connsiteX1238" fmla="*/ 2077047 w 6319932"/>
              <a:gd name="connsiteY1238" fmla="*/ 5444826 h 6319027"/>
              <a:gd name="connsiteX1239" fmla="*/ 2084576 w 6319932"/>
              <a:gd name="connsiteY1239" fmla="*/ 5437297 h 6319027"/>
              <a:gd name="connsiteX1240" fmla="*/ 3989251 w 6319932"/>
              <a:gd name="connsiteY1240" fmla="*/ 5434246 h 6319027"/>
              <a:gd name="connsiteX1241" fmla="*/ 3992957 w 6319932"/>
              <a:gd name="connsiteY1241" fmla="*/ 5437951 h 6319027"/>
              <a:gd name="connsiteX1242" fmla="*/ 3989251 w 6319932"/>
              <a:gd name="connsiteY1242" fmla="*/ 5441657 h 6319027"/>
              <a:gd name="connsiteX1243" fmla="*/ 3985546 w 6319932"/>
              <a:gd name="connsiteY1243" fmla="*/ 5437951 h 6319027"/>
              <a:gd name="connsiteX1244" fmla="*/ 3989251 w 6319932"/>
              <a:gd name="connsiteY1244" fmla="*/ 5434246 h 6319027"/>
              <a:gd name="connsiteX1245" fmla="*/ 2330679 w 6319932"/>
              <a:gd name="connsiteY1245" fmla="*/ 5434246 h 6319027"/>
              <a:gd name="connsiteX1246" fmla="*/ 2334385 w 6319932"/>
              <a:gd name="connsiteY1246" fmla="*/ 5437951 h 6319027"/>
              <a:gd name="connsiteX1247" fmla="*/ 2330679 w 6319932"/>
              <a:gd name="connsiteY1247" fmla="*/ 5441657 h 6319027"/>
              <a:gd name="connsiteX1248" fmla="*/ 2326974 w 6319932"/>
              <a:gd name="connsiteY1248" fmla="*/ 5437951 h 6319027"/>
              <a:gd name="connsiteX1249" fmla="*/ 2330679 w 6319932"/>
              <a:gd name="connsiteY1249" fmla="*/ 5434246 h 6319027"/>
              <a:gd name="connsiteX1250" fmla="*/ 4473328 w 6319932"/>
              <a:gd name="connsiteY1250" fmla="*/ 5423042 h 6319027"/>
              <a:gd name="connsiteX1251" fmla="*/ 4484604 w 6319932"/>
              <a:gd name="connsiteY1251" fmla="*/ 5434318 h 6319027"/>
              <a:gd name="connsiteX1252" fmla="*/ 4473328 w 6319932"/>
              <a:gd name="connsiteY1252" fmla="*/ 5445594 h 6319027"/>
              <a:gd name="connsiteX1253" fmla="*/ 4462052 w 6319932"/>
              <a:gd name="connsiteY1253" fmla="*/ 5434318 h 6319027"/>
              <a:gd name="connsiteX1254" fmla="*/ 4473328 w 6319932"/>
              <a:gd name="connsiteY1254" fmla="*/ 5423042 h 6319027"/>
              <a:gd name="connsiteX1255" fmla="*/ 1846603 w 6319932"/>
              <a:gd name="connsiteY1255" fmla="*/ 5423042 h 6319027"/>
              <a:gd name="connsiteX1256" fmla="*/ 1857879 w 6319932"/>
              <a:gd name="connsiteY1256" fmla="*/ 5434318 h 6319027"/>
              <a:gd name="connsiteX1257" fmla="*/ 1846603 w 6319932"/>
              <a:gd name="connsiteY1257" fmla="*/ 5445594 h 6319027"/>
              <a:gd name="connsiteX1258" fmla="*/ 1835327 w 6319932"/>
              <a:gd name="connsiteY1258" fmla="*/ 5434318 h 6319027"/>
              <a:gd name="connsiteX1259" fmla="*/ 1846603 w 6319932"/>
              <a:gd name="connsiteY1259" fmla="*/ 5423042 h 6319027"/>
              <a:gd name="connsiteX1260" fmla="*/ 4839753 w 6319932"/>
              <a:gd name="connsiteY1260" fmla="*/ 5417175 h 6319027"/>
              <a:gd name="connsiteX1261" fmla="*/ 4858115 w 6319932"/>
              <a:gd name="connsiteY1261" fmla="*/ 5435538 h 6319027"/>
              <a:gd name="connsiteX1262" fmla="*/ 4839753 w 6319932"/>
              <a:gd name="connsiteY1262" fmla="*/ 5453901 h 6319027"/>
              <a:gd name="connsiteX1263" fmla="*/ 4821390 w 6319932"/>
              <a:gd name="connsiteY1263" fmla="*/ 5435538 h 6319027"/>
              <a:gd name="connsiteX1264" fmla="*/ 4839753 w 6319932"/>
              <a:gd name="connsiteY1264" fmla="*/ 5417175 h 6319027"/>
              <a:gd name="connsiteX1265" fmla="*/ 1480178 w 6319932"/>
              <a:gd name="connsiteY1265" fmla="*/ 5417175 h 6319027"/>
              <a:gd name="connsiteX1266" fmla="*/ 1498541 w 6319932"/>
              <a:gd name="connsiteY1266" fmla="*/ 5435538 h 6319027"/>
              <a:gd name="connsiteX1267" fmla="*/ 1480178 w 6319932"/>
              <a:gd name="connsiteY1267" fmla="*/ 5453901 h 6319027"/>
              <a:gd name="connsiteX1268" fmla="*/ 1461815 w 6319932"/>
              <a:gd name="connsiteY1268" fmla="*/ 5435538 h 6319027"/>
              <a:gd name="connsiteX1269" fmla="*/ 1480178 w 6319932"/>
              <a:gd name="connsiteY1269" fmla="*/ 5417175 h 6319027"/>
              <a:gd name="connsiteX1270" fmla="*/ 5317716 w 6319932"/>
              <a:gd name="connsiteY1270" fmla="*/ 5400622 h 6319027"/>
              <a:gd name="connsiteX1271" fmla="*/ 5346555 w 6319932"/>
              <a:gd name="connsiteY1271" fmla="*/ 5429460 h 6319027"/>
              <a:gd name="connsiteX1272" fmla="*/ 5317716 w 6319932"/>
              <a:gd name="connsiteY1272" fmla="*/ 5458299 h 6319027"/>
              <a:gd name="connsiteX1273" fmla="*/ 5288878 w 6319932"/>
              <a:gd name="connsiteY1273" fmla="*/ 5429460 h 6319027"/>
              <a:gd name="connsiteX1274" fmla="*/ 5317716 w 6319932"/>
              <a:gd name="connsiteY1274" fmla="*/ 5400622 h 6319027"/>
              <a:gd name="connsiteX1275" fmla="*/ 1002214 w 6319932"/>
              <a:gd name="connsiteY1275" fmla="*/ 5400622 h 6319027"/>
              <a:gd name="connsiteX1276" fmla="*/ 1031053 w 6319932"/>
              <a:gd name="connsiteY1276" fmla="*/ 5429460 h 6319027"/>
              <a:gd name="connsiteX1277" fmla="*/ 1002214 w 6319932"/>
              <a:gd name="connsiteY1277" fmla="*/ 5458299 h 6319027"/>
              <a:gd name="connsiteX1278" fmla="*/ 973376 w 6319932"/>
              <a:gd name="connsiteY1278" fmla="*/ 5429460 h 6319027"/>
              <a:gd name="connsiteX1279" fmla="*/ 1002214 w 6319932"/>
              <a:gd name="connsiteY1279" fmla="*/ 5400622 h 6319027"/>
              <a:gd name="connsiteX1280" fmla="*/ 4087846 w 6319932"/>
              <a:gd name="connsiteY1280" fmla="*/ 5395904 h 6319027"/>
              <a:gd name="connsiteX1281" fmla="*/ 4091552 w 6319932"/>
              <a:gd name="connsiteY1281" fmla="*/ 5399609 h 6319027"/>
              <a:gd name="connsiteX1282" fmla="*/ 4087846 w 6319932"/>
              <a:gd name="connsiteY1282" fmla="*/ 5403315 h 6319027"/>
              <a:gd name="connsiteX1283" fmla="*/ 4084141 w 6319932"/>
              <a:gd name="connsiteY1283" fmla="*/ 5399609 h 6319027"/>
              <a:gd name="connsiteX1284" fmla="*/ 4087846 w 6319932"/>
              <a:gd name="connsiteY1284" fmla="*/ 5395904 h 6319027"/>
              <a:gd name="connsiteX1285" fmla="*/ 2232084 w 6319932"/>
              <a:gd name="connsiteY1285" fmla="*/ 5395904 h 6319027"/>
              <a:gd name="connsiteX1286" fmla="*/ 2235790 w 6319932"/>
              <a:gd name="connsiteY1286" fmla="*/ 5399609 h 6319027"/>
              <a:gd name="connsiteX1287" fmla="*/ 2232084 w 6319932"/>
              <a:gd name="connsiteY1287" fmla="*/ 5403315 h 6319027"/>
              <a:gd name="connsiteX1288" fmla="*/ 2228379 w 6319932"/>
              <a:gd name="connsiteY1288" fmla="*/ 5399609 h 6319027"/>
              <a:gd name="connsiteX1289" fmla="*/ 2232084 w 6319932"/>
              <a:gd name="connsiteY1289" fmla="*/ 5395904 h 6319027"/>
              <a:gd name="connsiteX1290" fmla="*/ 4702802 w 6319932"/>
              <a:gd name="connsiteY1290" fmla="*/ 5393797 h 6319027"/>
              <a:gd name="connsiteX1291" fmla="*/ 4718021 w 6319932"/>
              <a:gd name="connsiteY1291" fmla="*/ 5409017 h 6319027"/>
              <a:gd name="connsiteX1292" fmla="*/ 4702802 w 6319932"/>
              <a:gd name="connsiteY1292" fmla="*/ 5424236 h 6319027"/>
              <a:gd name="connsiteX1293" fmla="*/ 4687582 w 6319932"/>
              <a:gd name="connsiteY1293" fmla="*/ 5409017 h 6319027"/>
              <a:gd name="connsiteX1294" fmla="*/ 4702802 w 6319932"/>
              <a:gd name="connsiteY1294" fmla="*/ 5393797 h 6319027"/>
              <a:gd name="connsiteX1295" fmla="*/ 1617130 w 6319932"/>
              <a:gd name="connsiteY1295" fmla="*/ 5393797 h 6319027"/>
              <a:gd name="connsiteX1296" fmla="*/ 1632349 w 6319932"/>
              <a:gd name="connsiteY1296" fmla="*/ 5409017 h 6319027"/>
              <a:gd name="connsiteX1297" fmla="*/ 1617130 w 6319932"/>
              <a:gd name="connsiteY1297" fmla="*/ 5424236 h 6319027"/>
              <a:gd name="connsiteX1298" fmla="*/ 1601910 w 6319932"/>
              <a:gd name="connsiteY1298" fmla="*/ 5409017 h 6319027"/>
              <a:gd name="connsiteX1299" fmla="*/ 1617130 w 6319932"/>
              <a:gd name="connsiteY1299" fmla="*/ 5393797 h 6319027"/>
              <a:gd name="connsiteX1300" fmla="*/ 4330111 w 6319932"/>
              <a:gd name="connsiteY1300" fmla="*/ 5390260 h 6319027"/>
              <a:gd name="connsiteX1301" fmla="*/ 4337640 w 6319932"/>
              <a:gd name="connsiteY1301" fmla="*/ 5397789 h 6319027"/>
              <a:gd name="connsiteX1302" fmla="*/ 4330111 w 6319932"/>
              <a:gd name="connsiteY1302" fmla="*/ 5405319 h 6319027"/>
              <a:gd name="connsiteX1303" fmla="*/ 4322582 w 6319932"/>
              <a:gd name="connsiteY1303" fmla="*/ 5397789 h 6319027"/>
              <a:gd name="connsiteX1304" fmla="*/ 4330111 w 6319932"/>
              <a:gd name="connsiteY1304" fmla="*/ 5390260 h 6319027"/>
              <a:gd name="connsiteX1305" fmla="*/ 1989820 w 6319932"/>
              <a:gd name="connsiteY1305" fmla="*/ 5390260 h 6319027"/>
              <a:gd name="connsiteX1306" fmla="*/ 1997349 w 6319932"/>
              <a:gd name="connsiteY1306" fmla="*/ 5397789 h 6319027"/>
              <a:gd name="connsiteX1307" fmla="*/ 1989820 w 6319932"/>
              <a:gd name="connsiteY1307" fmla="*/ 5405319 h 6319027"/>
              <a:gd name="connsiteX1308" fmla="*/ 1982291 w 6319932"/>
              <a:gd name="connsiteY1308" fmla="*/ 5397789 h 6319027"/>
              <a:gd name="connsiteX1309" fmla="*/ 1989820 w 6319932"/>
              <a:gd name="connsiteY1309" fmla="*/ 5390260 h 6319027"/>
              <a:gd name="connsiteX1310" fmla="*/ 5187991 w 6319932"/>
              <a:gd name="connsiteY1310" fmla="*/ 5387027 h 6319027"/>
              <a:gd name="connsiteX1311" fmla="*/ 5212822 w 6319932"/>
              <a:gd name="connsiteY1311" fmla="*/ 5411858 h 6319027"/>
              <a:gd name="connsiteX1312" fmla="*/ 5187991 w 6319932"/>
              <a:gd name="connsiteY1312" fmla="*/ 5436689 h 6319027"/>
              <a:gd name="connsiteX1313" fmla="*/ 5163160 w 6319932"/>
              <a:gd name="connsiteY1313" fmla="*/ 5411858 h 6319027"/>
              <a:gd name="connsiteX1314" fmla="*/ 5187991 w 6319932"/>
              <a:gd name="connsiteY1314" fmla="*/ 5387027 h 6319027"/>
              <a:gd name="connsiteX1315" fmla="*/ 1131940 w 6319932"/>
              <a:gd name="connsiteY1315" fmla="*/ 5386966 h 6319027"/>
              <a:gd name="connsiteX1316" fmla="*/ 1156833 w 6319932"/>
              <a:gd name="connsiteY1316" fmla="*/ 5411858 h 6319027"/>
              <a:gd name="connsiteX1317" fmla="*/ 1131940 w 6319932"/>
              <a:gd name="connsiteY1317" fmla="*/ 5436750 h 6319027"/>
              <a:gd name="connsiteX1318" fmla="*/ 1107049 w 6319932"/>
              <a:gd name="connsiteY1318" fmla="*/ 5411858 h 6319027"/>
              <a:gd name="connsiteX1319" fmla="*/ 1131940 w 6319932"/>
              <a:gd name="connsiteY1319" fmla="*/ 5386966 h 6319027"/>
              <a:gd name="connsiteX1320" fmla="*/ 5056683 w 6319932"/>
              <a:gd name="connsiteY1320" fmla="*/ 5370474 h 6319027"/>
              <a:gd name="connsiteX1321" fmla="*/ 5078706 w 6319932"/>
              <a:gd name="connsiteY1321" fmla="*/ 5392497 h 6319027"/>
              <a:gd name="connsiteX1322" fmla="*/ 5056683 w 6319932"/>
              <a:gd name="connsiteY1322" fmla="*/ 5414520 h 6319027"/>
              <a:gd name="connsiteX1323" fmla="*/ 5034660 w 6319932"/>
              <a:gd name="connsiteY1323" fmla="*/ 5392497 h 6319027"/>
              <a:gd name="connsiteX1324" fmla="*/ 5056683 w 6319932"/>
              <a:gd name="connsiteY1324" fmla="*/ 5370474 h 6319027"/>
              <a:gd name="connsiteX1325" fmla="*/ 1263248 w 6319932"/>
              <a:gd name="connsiteY1325" fmla="*/ 5370474 h 6319027"/>
              <a:gd name="connsiteX1326" fmla="*/ 1285271 w 6319932"/>
              <a:gd name="connsiteY1326" fmla="*/ 5392497 h 6319027"/>
              <a:gd name="connsiteX1327" fmla="*/ 1263248 w 6319932"/>
              <a:gd name="connsiteY1327" fmla="*/ 5414520 h 6319027"/>
              <a:gd name="connsiteX1328" fmla="*/ 1241225 w 6319932"/>
              <a:gd name="connsiteY1328" fmla="*/ 5392497 h 6319027"/>
              <a:gd name="connsiteX1329" fmla="*/ 1263248 w 6319932"/>
              <a:gd name="connsiteY1329" fmla="*/ 5370474 h 6319027"/>
              <a:gd name="connsiteX1330" fmla="*/ 4563860 w 6319932"/>
              <a:gd name="connsiteY1330" fmla="*/ 5367885 h 6319027"/>
              <a:gd name="connsiteX1331" fmla="*/ 4575564 w 6319932"/>
              <a:gd name="connsiteY1331" fmla="*/ 5379590 h 6319027"/>
              <a:gd name="connsiteX1332" fmla="*/ 4563860 w 6319932"/>
              <a:gd name="connsiteY1332" fmla="*/ 5391294 h 6319027"/>
              <a:gd name="connsiteX1333" fmla="*/ 4552155 w 6319932"/>
              <a:gd name="connsiteY1333" fmla="*/ 5379590 h 6319027"/>
              <a:gd name="connsiteX1334" fmla="*/ 4563860 w 6319932"/>
              <a:gd name="connsiteY1334" fmla="*/ 5367885 h 6319027"/>
              <a:gd name="connsiteX1335" fmla="*/ 1756071 w 6319932"/>
              <a:gd name="connsiteY1335" fmla="*/ 5367885 h 6319027"/>
              <a:gd name="connsiteX1336" fmla="*/ 1767775 w 6319932"/>
              <a:gd name="connsiteY1336" fmla="*/ 5379590 h 6319027"/>
              <a:gd name="connsiteX1337" fmla="*/ 1756071 w 6319932"/>
              <a:gd name="connsiteY1337" fmla="*/ 5391294 h 6319027"/>
              <a:gd name="connsiteX1338" fmla="*/ 1744366 w 6319932"/>
              <a:gd name="connsiteY1338" fmla="*/ 5379590 h 6319027"/>
              <a:gd name="connsiteX1339" fmla="*/ 1756071 w 6319932"/>
              <a:gd name="connsiteY1339" fmla="*/ 5367885 h 6319027"/>
              <a:gd name="connsiteX1340" fmla="*/ 4184675 w 6319932"/>
              <a:gd name="connsiteY1340" fmla="*/ 5353384 h 6319027"/>
              <a:gd name="connsiteX1341" fmla="*/ 4188295 w 6319932"/>
              <a:gd name="connsiteY1341" fmla="*/ 5357004 h 6319027"/>
              <a:gd name="connsiteX1342" fmla="*/ 4184675 w 6319932"/>
              <a:gd name="connsiteY1342" fmla="*/ 5360624 h 6319027"/>
              <a:gd name="connsiteX1343" fmla="*/ 4181055 w 6319932"/>
              <a:gd name="connsiteY1343" fmla="*/ 5357004 h 6319027"/>
              <a:gd name="connsiteX1344" fmla="*/ 4184675 w 6319932"/>
              <a:gd name="connsiteY1344" fmla="*/ 5353384 h 6319027"/>
              <a:gd name="connsiteX1345" fmla="*/ 2135256 w 6319932"/>
              <a:gd name="connsiteY1345" fmla="*/ 5353384 h 6319027"/>
              <a:gd name="connsiteX1346" fmla="*/ 2138876 w 6319932"/>
              <a:gd name="connsiteY1346" fmla="*/ 5357004 h 6319027"/>
              <a:gd name="connsiteX1347" fmla="*/ 2135256 w 6319932"/>
              <a:gd name="connsiteY1347" fmla="*/ 5360624 h 6319027"/>
              <a:gd name="connsiteX1348" fmla="*/ 2131636 w 6319932"/>
              <a:gd name="connsiteY1348" fmla="*/ 5357004 h 6319027"/>
              <a:gd name="connsiteX1349" fmla="*/ 2135256 w 6319932"/>
              <a:gd name="connsiteY1349" fmla="*/ 5353384 h 6319027"/>
              <a:gd name="connsiteX1350" fmla="*/ 4923681 w 6319932"/>
              <a:gd name="connsiteY1350" fmla="*/ 5352710 h 6319027"/>
              <a:gd name="connsiteX1351" fmla="*/ 4942108 w 6319932"/>
              <a:gd name="connsiteY1351" fmla="*/ 5371137 h 6319027"/>
              <a:gd name="connsiteX1352" fmla="*/ 4923681 w 6319932"/>
              <a:gd name="connsiteY1352" fmla="*/ 5389564 h 6319027"/>
              <a:gd name="connsiteX1353" fmla="*/ 4905254 w 6319932"/>
              <a:gd name="connsiteY1353" fmla="*/ 5371137 h 6319027"/>
              <a:gd name="connsiteX1354" fmla="*/ 4923681 w 6319932"/>
              <a:gd name="connsiteY1354" fmla="*/ 5352710 h 6319027"/>
              <a:gd name="connsiteX1355" fmla="*/ 1396249 w 6319932"/>
              <a:gd name="connsiteY1355" fmla="*/ 5352710 h 6319027"/>
              <a:gd name="connsiteX1356" fmla="*/ 1414677 w 6319932"/>
              <a:gd name="connsiteY1356" fmla="*/ 5371137 h 6319027"/>
              <a:gd name="connsiteX1357" fmla="*/ 1396249 w 6319932"/>
              <a:gd name="connsiteY1357" fmla="*/ 5389564 h 6319027"/>
              <a:gd name="connsiteX1358" fmla="*/ 1377822 w 6319932"/>
              <a:gd name="connsiteY1358" fmla="*/ 5371137 h 6319027"/>
              <a:gd name="connsiteX1359" fmla="*/ 1396249 w 6319932"/>
              <a:gd name="connsiteY1359" fmla="*/ 5352710 h 6319027"/>
              <a:gd name="connsiteX1360" fmla="*/ 4422814 w 6319932"/>
              <a:gd name="connsiteY1360" fmla="*/ 5339296 h 6319027"/>
              <a:gd name="connsiteX1361" fmla="*/ 4430343 w 6319932"/>
              <a:gd name="connsiteY1361" fmla="*/ 5346825 h 6319027"/>
              <a:gd name="connsiteX1362" fmla="*/ 4422814 w 6319932"/>
              <a:gd name="connsiteY1362" fmla="*/ 5354354 h 6319027"/>
              <a:gd name="connsiteX1363" fmla="*/ 4415285 w 6319932"/>
              <a:gd name="connsiteY1363" fmla="*/ 5346825 h 6319027"/>
              <a:gd name="connsiteX1364" fmla="*/ 4422814 w 6319932"/>
              <a:gd name="connsiteY1364" fmla="*/ 5339296 h 6319027"/>
              <a:gd name="connsiteX1365" fmla="*/ 1897117 w 6319932"/>
              <a:gd name="connsiteY1365" fmla="*/ 5339296 h 6319027"/>
              <a:gd name="connsiteX1366" fmla="*/ 1904646 w 6319932"/>
              <a:gd name="connsiteY1366" fmla="*/ 5346825 h 6319027"/>
              <a:gd name="connsiteX1367" fmla="*/ 1897117 w 6319932"/>
              <a:gd name="connsiteY1367" fmla="*/ 5354354 h 6319027"/>
              <a:gd name="connsiteX1368" fmla="*/ 1889588 w 6319932"/>
              <a:gd name="connsiteY1368" fmla="*/ 5346825 h 6319027"/>
              <a:gd name="connsiteX1369" fmla="*/ 1897117 w 6319932"/>
              <a:gd name="connsiteY1369" fmla="*/ 5339296 h 6319027"/>
              <a:gd name="connsiteX1370" fmla="*/ 4788867 w 6319932"/>
              <a:gd name="connsiteY1370" fmla="*/ 5332282 h 6319027"/>
              <a:gd name="connsiteX1371" fmla="*/ 4804086 w 6319932"/>
              <a:gd name="connsiteY1371" fmla="*/ 5347502 h 6319027"/>
              <a:gd name="connsiteX1372" fmla="*/ 4788867 w 6319932"/>
              <a:gd name="connsiteY1372" fmla="*/ 5362721 h 6319027"/>
              <a:gd name="connsiteX1373" fmla="*/ 4773647 w 6319932"/>
              <a:gd name="connsiteY1373" fmla="*/ 5347502 h 6319027"/>
              <a:gd name="connsiteX1374" fmla="*/ 4788867 w 6319932"/>
              <a:gd name="connsiteY1374" fmla="*/ 5332282 h 6319027"/>
              <a:gd name="connsiteX1375" fmla="*/ 1531065 w 6319932"/>
              <a:gd name="connsiteY1375" fmla="*/ 5332282 h 6319027"/>
              <a:gd name="connsiteX1376" fmla="*/ 1546284 w 6319932"/>
              <a:gd name="connsiteY1376" fmla="*/ 5347502 h 6319027"/>
              <a:gd name="connsiteX1377" fmla="*/ 1531065 w 6319932"/>
              <a:gd name="connsiteY1377" fmla="*/ 5362721 h 6319027"/>
              <a:gd name="connsiteX1378" fmla="*/ 1515845 w 6319932"/>
              <a:gd name="connsiteY1378" fmla="*/ 5347502 h 6319027"/>
              <a:gd name="connsiteX1379" fmla="*/ 1531065 w 6319932"/>
              <a:gd name="connsiteY1379" fmla="*/ 5332282 h 6319027"/>
              <a:gd name="connsiteX1380" fmla="*/ 5393151 w 6319932"/>
              <a:gd name="connsiteY1380" fmla="*/ 5326451 h 6319027"/>
              <a:gd name="connsiteX1381" fmla="*/ 5421990 w 6319932"/>
              <a:gd name="connsiteY1381" fmla="*/ 5355289 h 6319027"/>
              <a:gd name="connsiteX1382" fmla="*/ 5393151 w 6319932"/>
              <a:gd name="connsiteY1382" fmla="*/ 5384128 h 6319027"/>
              <a:gd name="connsiteX1383" fmla="*/ 5364313 w 6319932"/>
              <a:gd name="connsiteY1383" fmla="*/ 5355289 h 6319027"/>
              <a:gd name="connsiteX1384" fmla="*/ 5393151 w 6319932"/>
              <a:gd name="connsiteY1384" fmla="*/ 5326451 h 6319027"/>
              <a:gd name="connsiteX1385" fmla="*/ 926780 w 6319932"/>
              <a:gd name="connsiteY1385" fmla="*/ 5326295 h 6319027"/>
              <a:gd name="connsiteX1386" fmla="*/ 955773 w 6319932"/>
              <a:gd name="connsiteY1386" fmla="*/ 5355289 h 6319027"/>
              <a:gd name="connsiteX1387" fmla="*/ 926780 w 6319932"/>
              <a:gd name="connsiteY1387" fmla="*/ 5384282 h 6319027"/>
              <a:gd name="connsiteX1388" fmla="*/ 897786 w 6319932"/>
              <a:gd name="connsiteY1388" fmla="*/ 5355289 h 6319027"/>
              <a:gd name="connsiteX1389" fmla="*/ 926780 w 6319932"/>
              <a:gd name="connsiteY1389" fmla="*/ 5326295 h 6319027"/>
              <a:gd name="connsiteX1390" fmla="*/ 5265361 w 6319932"/>
              <a:gd name="connsiteY1390" fmla="*/ 5314504 h 6319027"/>
              <a:gd name="connsiteX1391" fmla="*/ 5290566 w 6319932"/>
              <a:gd name="connsiteY1391" fmla="*/ 5339709 h 6319027"/>
              <a:gd name="connsiteX1392" fmla="*/ 5265361 w 6319932"/>
              <a:gd name="connsiteY1392" fmla="*/ 5364914 h 6319027"/>
              <a:gd name="connsiteX1393" fmla="*/ 5240156 w 6319932"/>
              <a:gd name="connsiteY1393" fmla="*/ 5339709 h 6319027"/>
              <a:gd name="connsiteX1394" fmla="*/ 5265361 w 6319932"/>
              <a:gd name="connsiteY1394" fmla="*/ 5314504 h 6319027"/>
              <a:gd name="connsiteX1395" fmla="*/ 1054570 w 6319932"/>
              <a:gd name="connsiteY1395" fmla="*/ 5314504 h 6319027"/>
              <a:gd name="connsiteX1396" fmla="*/ 1079776 w 6319932"/>
              <a:gd name="connsiteY1396" fmla="*/ 5339709 h 6319027"/>
              <a:gd name="connsiteX1397" fmla="*/ 1054570 w 6319932"/>
              <a:gd name="connsiteY1397" fmla="*/ 5364914 h 6319027"/>
              <a:gd name="connsiteX1398" fmla="*/ 1029366 w 6319932"/>
              <a:gd name="connsiteY1398" fmla="*/ 5339709 h 6319027"/>
              <a:gd name="connsiteX1399" fmla="*/ 1054570 w 6319932"/>
              <a:gd name="connsiteY1399" fmla="*/ 5314504 h 6319027"/>
              <a:gd name="connsiteX1400" fmla="*/ 4652115 w 6319932"/>
              <a:gd name="connsiteY1400" fmla="*/ 5309984 h 6319027"/>
              <a:gd name="connsiteX1401" fmla="*/ 4663391 w 6319932"/>
              <a:gd name="connsiteY1401" fmla="*/ 5321260 h 6319027"/>
              <a:gd name="connsiteX1402" fmla="*/ 4652115 w 6319932"/>
              <a:gd name="connsiteY1402" fmla="*/ 5332536 h 6319027"/>
              <a:gd name="connsiteX1403" fmla="*/ 4640839 w 6319932"/>
              <a:gd name="connsiteY1403" fmla="*/ 5321260 h 6319027"/>
              <a:gd name="connsiteX1404" fmla="*/ 4652115 w 6319932"/>
              <a:gd name="connsiteY1404" fmla="*/ 5309984 h 6319027"/>
              <a:gd name="connsiteX1405" fmla="*/ 1667816 w 6319932"/>
              <a:gd name="connsiteY1405" fmla="*/ 5309984 h 6319027"/>
              <a:gd name="connsiteX1406" fmla="*/ 1679092 w 6319932"/>
              <a:gd name="connsiteY1406" fmla="*/ 5321260 h 6319027"/>
              <a:gd name="connsiteX1407" fmla="*/ 1667816 w 6319932"/>
              <a:gd name="connsiteY1407" fmla="*/ 5332536 h 6319027"/>
              <a:gd name="connsiteX1408" fmla="*/ 1656540 w 6319932"/>
              <a:gd name="connsiteY1408" fmla="*/ 5321260 h 6319027"/>
              <a:gd name="connsiteX1409" fmla="*/ 1667816 w 6319932"/>
              <a:gd name="connsiteY1409" fmla="*/ 5309984 h 6319027"/>
              <a:gd name="connsiteX1410" fmla="*/ 4279553 w 6319932"/>
              <a:gd name="connsiteY1410" fmla="*/ 5307041 h 6319027"/>
              <a:gd name="connsiteX1411" fmla="*/ 4282727 w 6319932"/>
              <a:gd name="connsiteY1411" fmla="*/ 5310216 h 6319027"/>
              <a:gd name="connsiteX1412" fmla="*/ 4279553 w 6319932"/>
              <a:gd name="connsiteY1412" fmla="*/ 5313390 h 6319027"/>
              <a:gd name="connsiteX1413" fmla="*/ 4276378 w 6319932"/>
              <a:gd name="connsiteY1413" fmla="*/ 5310216 h 6319027"/>
              <a:gd name="connsiteX1414" fmla="*/ 4279553 w 6319932"/>
              <a:gd name="connsiteY1414" fmla="*/ 5307041 h 6319027"/>
              <a:gd name="connsiteX1415" fmla="*/ 2040378 w 6319932"/>
              <a:gd name="connsiteY1415" fmla="*/ 5307041 h 6319027"/>
              <a:gd name="connsiteX1416" fmla="*/ 2043553 w 6319932"/>
              <a:gd name="connsiteY1416" fmla="*/ 5310216 h 6319027"/>
              <a:gd name="connsiteX1417" fmla="*/ 2040378 w 6319932"/>
              <a:gd name="connsiteY1417" fmla="*/ 5313390 h 6319027"/>
              <a:gd name="connsiteX1418" fmla="*/ 2037203 w 6319932"/>
              <a:gd name="connsiteY1418" fmla="*/ 5310216 h 6319027"/>
              <a:gd name="connsiteX1419" fmla="*/ 2040378 w 6319932"/>
              <a:gd name="connsiteY1419" fmla="*/ 5307041 h 6319027"/>
              <a:gd name="connsiteX1420" fmla="*/ 5136063 w 6319932"/>
              <a:gd name="connsiteY1420" fmla="*/ 5300542 h 6319027"/>
              <a:gd name="connsiteX1421" fmla="*/ 5158086 w 6319932"/>
              <a:gd name="connsiteY1421" fmla="*/ 5322565 h 6319027"/>
              <a:gd name="connsiteX1422" fmla="*/ 5136063 w 6319932"/>
              <a:gd name="connsiteY1422" fmla="*/ 5344588 h 6319027"/>
              <a:gd name="connsiteX1423" fmla="*/ 5114039 w 6319932"/>
              <a:gd name="connsiteY1423" fmla="*/ 5322565 h 6319027"/>
              <a:gd name="connsiteX1424" fmla="*/ 5136063 w 6319932"/>
              <a:gd name="connsiteY1424" fmla="*/ 5300542 h 6319027"/>
              <a:gd name="connsiteX1425" fmla="*/ 1183869 w 6319932"/>
              <a:gd name="connsiteY1425" fmla="*/ 5300542 h 6319027"/>
              <a:gd name="connsiteX1426" fmla="*/ 1205891 w 6319932"/>
              <a:gd name="connsiteY1426" fmla="*/ 5322565 h 6319027"/>
              <a:gd name="connsiteX1427" fmla="*/ 1183869 w 6319932"/>
              <a:gd name="connsiteY1427" fmla="*/ 5344588 h 6319027"/>
              <a:gd name="connsiteX1428" fmla="*/ 1161846 w 6319932"/>
              <a:gd name="connsiteY1428" fmla="*/ 5322565 h 6319027"/>
              <a:gd name="connsiteX1429" fmla="*/ 1183869 w 6319932"/>
              <a:gd name="connsiteY1429" fmla="*/ 5300542 h 6319027"/>
              <a:gd name="connsiteX1430" fmla="*/ 5005143 w 6319932"/>
              <a:gd name="connsiteY1430" fmla="*/ 5285216 h 6319027"/>
              <a:gd name="connsiteX1431" fmla="*/ 5023571 w 6319932"/>
              <a:gd name="connsiteY1431" fmla="*/ 5303644 h 6319027"/>
              <a:gd name="connsiteX1432" fmla="*/ 5005143 w 6319932"/>
              <a:gd name="connsiteY1432" fmla="*/ 5322071 h 6319027"/>
              <a:gd name="connsiteX1433" fmla="*/ 4986716 w 6319932"/>
              <a:gd name="connsiteY1433" fmla="*/ 5303644 h 6319027"/>
              <a:gd name="connsiteX1434" fmla="*/ 5005143 w 6319932"/>
              <a:gd name="connsiteY1434" fmla="*/ 5285216 h 6319027"/>
              <a:gd name="connsiteX1435" fmla="*/ 1314787 w 6319932"/>
              <a:gd name="connsiteY1435" fmla="*/ 5285216 h 6319027"/>
              <a:gd name="connsiteX1436" fmla="*/ 1333215 w 6319932"/>
              <a:gd name="connsiteY1436" fmla="*/ 5303644 h 6319027"/>
              <a:gd name="connsiteX1437" fmla="*/ 1314787 w 6319932"/>
              <a:gd name="connsiteY1437" fmla="*/ 5322071 h 6319027"/>
              <a:gd name="connsiteX1438" fmla="*/ 1296360 w 6319932"/>
              <a:gd name="connsiteY1438" fmla="*/ 5303644 h 6319027"/>
              <a:gd name="connsiteX1439" fmla="*/ 1314787 w 6319932"/>
              <a:gd name="connsiteY1439" fmla="*/ 5285216 h 6319027"/>
              <a:gd name="connsiteX1440" fmla="*/ 4513302 w 6319932"/>
              <a:gd name="connsiteY1440" fmla="*/ 5284298 h 6319027"/>
              <a:gd name="connsiteX1441" fmla="*/ 4521028 w 6319932"/>
              <a:gd name="connsiteY1441" fmla="*/ 5292024 h 6319027"/>
              <a:gd name="connsiteX1442" fmla="*/ 4513302 w 6319932"/>
              <a:gd name="connsiteY1442" fmla="*/ 5299749 h 6319027"/>
              <a:gd name="connsiteX1443" fmla="*/ 4505576 w 6319932"/>
              <a:gd name="connsiteY1443" fmla="*/ 5292024 h 6319027"/>
              <a:gd name="connsiteX1444" fmla="*/ 4513302 w 6319932"/>
              <a:gd name="connsiteY1444" fmla="*/ 5284298 h 6319027"/>
              <a:gd name="connsiteX1445" fmla="*/ 1806630 w 6319932"/>
              <a:gd name="connsiteY1445" fmla="*/ 5284298 h 6319027"/>
              <a:gd name="connsiteX1446" fmla="*/ 1814355 w 6319932"/>
              <a:gd name="connsiteY1446" fmla="*/ 5292024 h 6319027"/>
              <a:gd name="connsiteX1447" fmla="*/ 1806630 w 6319932"/>
              <a:gd name="connsiteY1447" fmla="*/ 5299749 h 6319027"/>
              <a:gd name="connsiteX1448" fmla="*/ 1798904 w 6319932"/>
              <a:gd name="connsiteY1448" fmla="*/ 5292024 h 6319027"/>
              <a:gd name="connsiteX1449" fmla="*/ 1806630 w 6319932"/>
              <a:gd name="connsiteY1449" fmla="*/ 5284298 h 6319027"/>
              <a:gd name="connsiteX1450" fmla="*/ 4872482 w 6319932"/>
              <a:gd name="connsiteY1450" fmla="*/ 5267884 h 6319027"/>
              <a:gd name="connsiteX1451" fmla="*/ 4887292 w 6319932"/>
              <a:gd name="connsiteY1451" fmla="*/ 5282695 h 6319027"/>
              <a:gd name="connsiteX1452" fmla="*/ 4872482 w 6319932"/>
              <a:gd name="connsiteY1452" fmla="*/ 5297506 h 6319027"/>
              <a:gd name="connsiteX1453" fmla="*/ 4857671 w 6319932"/>
              <a:gd name="connsiteY1453" fmla="*/ 5282695 h 6319027"/>
              <a:gd name="connsiteX1454" fmla="*/ 4872482 w 6319932"/>
              <a:gd name="connsiteY1454" fmla="*/ 5267884 h 6319027"/>
              <a:gd name="connsiteX1455" fmla="*/ 1447450 w 6319932"/>
              <a:gd name="connsiteY1455" fmla="*/ 5267884 h 6319027"/>
              <a:gd name="connsiteX1456" fmla="*/ 1462260 w 6319932"/>
              <a:gd name="connsiteY1456" fmla="*/ 5282695 h 6319027"/>
              <a:gd name="connsiteX1457" fmla="*/ 1447450 w 6319932"/>
              <a:gd name="connsiteY1457" fmla="*/ 5297506 h 6319027"/>
              <a:gd name="connsiteX1458" fmla="*/ 1432639 w 6319932"/>
              <a:gd name="connsiteY1458" fmla="*/ 5282695 h 6319027"/>
              <a:gd name="connsiteX1459" fmla="*/ 1447450 w 6319932"/>
              <a:gd name="connsiteY1459" fmla="*/ 5267884 h 6319027"/>
              <a:gd name="connsiteX1460" fmla="*/ 4372300 w 6319932"/>
              <a:gd name="connsiteY1460" fmla="*/ 5255627 h 6319027"/>
              <a:gd name="connsiteX1461" fmla="*/ 4376006 w 6319932"/>
              <a:gd name="connsiteY1461" fmla="*/ 5259333 h 6319027"/>
              <a:gd name="connsiteX1462" fmla="*/ 4372300 w 6319932"/>
              <a:gd name="connsiteY1462" fmla="*/ 5263038 h 6319027"/>
              <a:gd name="connsiteX1463" fmla="*/ 4368595 w 6319932"/>
              <a:gd name="connsiteY1463" fmla="*/ 5259333 h 6319027"/>
              <a:gd name="connsiteX1464" fmla="*/ 4372300 w 6319932"/>
              <a:gd name="connsiteY1464" fmla="*/ 5255627 h 6319027"/>
              <a:gd name="connsiteX1465" fmla="*/ 1947631 w 6319932"/>
              <a:gd name="connsiteY1465" fmla="*/ 5255627 h 6319027"/>
              <a:gd name="connsiteX1466" fmla="*/ 1951337 w 6319932"/>
              <a:gd name="connsiteY1466" fmla="*/ 5259333 h 6319027"/>
              <a:gd name="connsiteX1467" fmla="*/ 1947631 w 6319932"/>
              <a:gd name="connsiteY1467" fmla="*/ 5263038 h 6319027"/>
              <a:gd name="connsiteX1468" fmla="*/ 1943926 w 6319932"/>
              <a:gd name="connsiteY1468" fmla="*/ 5259333 h 6319027"/>
              <a:gd name="connsiteX1469" fmla="*/ 1947631 w 6319932"/>
              <a:gd name="connsiteY1469" fmla="*/ 5255627 h 6319027"/>
              <a:gd name="connsiteX1470" fmla="*/ 5466037 w 6319932"/>
              <a:gd name="connsiteY1470" fmla="*/ 5249774 h 6319027"/>
              <a:gd name="connsiteX1471" fmla="*/ 5494875 w 6319932"/>
              <a:gd name="connsiteY1471" fmla="*/ 5278612 h 6319027"/>
              <a:gd name="connsiteX1472" fmla="*/ 5466037 w 6319932"/>
              <a:gd name="connsiteY1472" fmla="*/ 5307451 h 6319027"/>
              <a:gd name="connsiteX1473" fmla="*/ 5437199 w 6319932"/>
              <a:gd name="connsiteY1473" fmla="*/ 5278612 h 6319027"/>
              <a:gd name="connsiteX1474" fmla="*/ 5466037 w 6319932"/>
              <a:gd name="connsiteY1474" fmla="*/ 5249774 h 6319027"/>
              <a:gd name="connsiteX1475" fmla="*/ 853893 w 6319932"/>
              <a:gd name="connsiteY1475" fmla="*/ 5249469 h 6319027"/>
              <a:gd name="connsiteX1476" fmla="*/ 883036 w 6319932"/>
              <a:gd name="connsiteY1476" fmla="*/ 5278612 h 6319027"/>
              <a:gd name="connsiteX1477" fmla="*/ 853893 w 6319932"/>
              <a:gd name="connsiteY1477" fmla="*/ 5307755 h 6319027"/>
              <a:gd name="connsiteX1478" fmla="*/ 824750 w 6319932"/>
              <a:gd name="connsiteY1478" fmla="*/ 5278612 h 6319027"/>
              <a:gd name="connsiteX1479" fmla="*/ 853893 w 6319932"/>
              <a:gd name="connsiteY1479" fmla="*/ 5249469 h 6319027"/>
              <a:gd name="connsiteX1480" fmla="*/ 4737950 w 6319932"/>
              <a:gd name="connsiteY1480" fmla="*/ 5248148 h 6319027"/>
              <a:gd name="connsiteX1481" fmla="*/ 4749226 w 6319932"/>
              <a:gd name="connsiteY1481" fmla="*/ 5259424 h 6319027"/>
              <a:gd name="connsiteX1482" fmla="*/ 4737950 w 6319932"/>
              <a:gd name="connsiteY1482" fmla="*/ 5270700 h 6319027"/>
              <a:gd name="connsiteX1483" fmla="*/ 4726674 w 6319932"/>
              <a:gd name="connsiteY1483" fmla="*/ 5259424 h 6319027"/>
              <a:gd name="connsiteX1484" fmla="*/ 4737950 w 6319932"/>
              <a:gd name="connsiteY1484" fmla="*/ 5248148 h 6319027"/>
              <a:gd name="connsiteX1485" fmla="*/ 1581981 w 6319932"/>
              <a:gd name="connsiteY1485" fmla="*/ 5248078 h 6319027"/>
              <a:gd name="connsiteX1486" fmla="*/ 1593327 w 6319932"/>
              <a:gd name="connsiteY1486" fmla="*/ 5259424 h 6319027"/>
              <a:gd name="connsiteX1487" fmla="*/ 1581981 w 6319932"/>
              <a:gd name="connsiteY1487" fmla="*/ 5270769 h 6319027"/>
              <a:gd name="connsiteX1488" fmla="*/ 1570635 w 6319932"/>
              <a:gd name="connsiteY1488" fmla="*/ 5259424 h 6319027"/>
              <a:gd name="connsiteX1489" fmla="*/ 1581981 w 6319932"/>
              <a:gd name="connsiteY1489" fmla="*/ 5248078 h 6319027"/>
              <a:gd name="connsiteX1490" fmla="*/ 5340167 w 6319932"/>
              <a:gd name="connsiteY1490" fmla="*/ 5239698 h 6319027"/>
              <a:gd name="connsiteX1491" fmla="*/ 5365372 w 6319932"/>
              <a:gd name="connsiteY1491" fmla="*/ 5264903 h 6319027"/>
              <a:gd name="connsiteX1492" fmla="*/ 5340167 w 6319932"/>
              <a:gd name="connsiteY1492" fmla="*/ 5290108 h 6319027"/>
              <a:gd name="connsiteX1493" fmla="*/ 5314962 w 6319932"/>
              <a:gd name="connsiteY1493" fmla="*/ 5264903 h 6319027"/>
              <a:gd name="connsiteX1494" fmla="*/ 5340167 w 6319932"/>
              <a:gd name="connsiteY1494" fmla="*/ 5239698 h 6319027"/>
              <a:gd name="connsiteX1495" fmla="*/ 979764 w 6319932"/>
              <a:gd name="connsiteY1495" fmla="*/ 5239698 h 6319027"/>
              <a:gd name="connsiteX1496" fmla="*/ 1004970 w 6319932"/>
              <a:gd name="connsiteY1496" fmla="*/ 5264903 h 6319027"/>
              <a:gd name="connsiteX1497" fmla="*/ 979764 w 6319932"/>
              <a:gd name="connsiteY1497" fmla="*/ 5290108 h 6319027"/>
              <a:gd name="connsiteX1498" fmla="*/ 954559 w 6319932"/>
              <a:gd name="connsiteY1498" fmla="*/ 5264903 h 6319027"/>
              <a:gd name="connsiteX1499" fmla="*/ 979764 w 6319932"/>
              <a:gd name="connsiteY1499" fmla="*/ 5239698 h 6319027"/>
              <a:gd name="connsiteX1500" fmla="*/ 5212867 w 6319932"/>
              <a:gd name="connsiteY1500" fmla="*/ 5228110 h 6319027"/>
              <a:gd name="connsiteX1501" fmla="*/ 5234569 w 6319932"/>
              <a:gd name="connsiteY1501" fmla="*/ 5249812 h 6319027"/>
              <a:gd name="connsiteX1502" fmla="*/ 5212867 w 6319932"/>
              <a:gd name="connsiteY1502" fmla="*/ 5271514 h 6319027"/>
              <a:gd name="connsiteX1503" fmla="*/ 5191165 w 6319932"/>
              <a:gd name="connsiteY1503" fmla="*/ 5249812 h 6319027"/>
              <a:gd name="connsiteX1504" fmla="*/ 5212867 w 6319932"/>
              <a:gd name="connsiteY1504" fmla="*/ 5228110 h 6319027"/>
              <a:gd name="connsiteX1505" fmla="*/ 1107065 w 6319932"/>
              <a:gd name="connsiteY1505" fmla="*/ 5228110 h 6319027"/>
              <a:gd name="connsiteX1506" fmla="*/ 1128767 w 6319932"/>
              <a:gd name="connsiteY1506" fmla="*/ 5249812 h 6319027"/>
              <a:gd name="connsiteX1507" fmla="*/ 1107065 w 6319932"/>
              <a:gd name="connsiteY1507" fmla="*/ 5271514 h 6319027"/>
              <a:gd name="connsiteX1508" fmla="*/ 1085363 w 6319932"/>
              <a:gd name="connsiteY1508" fmla="*/ 5249812 h 6319027"/>
              <a:gd name="connsiteX1509" fmla="*/ 1107065 w 6319932"/>
              <a:gd name="connsiteY1509" fmla="*/ 5228110 h 6319027"/>
              <a:gd name="connsiteX1510" fmla="*/ 4601415 w 6319932"/>
              <a:gd name="connsiteY1510" fmla="*/ 5225952 h 6319027"/>
              <a:gd name="connsiteX1511" fmla="*/ 4608944 w 6319932"/>
              <a:gd name="connsiteY1511" fmla="*/ 5233481 h 6319027"/>
              <a:gd name="connsiteX1512" fmla="*/ 4601415 w 6319932"/>
              <a:gd name="connsiteY1512" fmla="*/ 5241010 h 6319027"/>
              <a:gd name="connsiteX1513" fmla="*/ 4593886 w 6319932"/>
              <a:gd name="connsiteY1513" fmla="*/ 5233481 h 6319027"/>
              <a:gd name="connsiteX1514" fmla="*/ 4601415 w 6319932"/>
              <a:gd name="connsiteY1514" fmla="*/ 5225952 h 6319027"/>
              <a:gd name="connsiteX1515" fmla="*/ 1718516 w 6319932"/>
              <a:gd name="connsiteY1515" fmla="*/ 5225952 h 6319027"/>
              <a:gd name="connsiteX1516" fmla="*/ 1726045 w 6319932"/>
              <a:gd name="connsiteY1516" fmla="*/ 5233481 h 6319027"/>
              <a:gd name="connsiteX1517" fmla="*/ 1718516 w 6319932"/>
              <a:gd name="connsiteY1517" fmla="*/ 5241010 h 6319027"/>
              <a:gd name="connsiteX1518" fmla="*/ 1710987 w 6319932"/>
              <a:gd name="connsiteY1518" fmla="*/ 5233481 h 6319027"/>
              <a:gd name="connsiteX1519" fmla="*/ 1718516 w 6319932"/>
              <a:gd name="connsiteY1519" fmla="*/ 5225952 h 6319027"/>
              <a:gd name="connsiteX1520" fmla="*/ 5084025 w 6319932"/>
              <a:gd name="connsiteY1520" fmla="*/ 5214723 h 6319027"/>
              <a:gd name="connsiteX1521" fmla="*/ 5102452 w 6319932"/>
              <a:gd name="connsiteY1521" fmla="*/ 5233151 h 6319027"/>
              <a:gd name="connsiteX1522" fmla="*/ 5084025 w 6319932"/>
              <a:gd name="connsiteY1522" fmla="*/ 5251578 h 6319027"/>
              <a:gd name="connsiteX1523" fmla="*/ 5065598 w 6319932"/>
              <a:gd name="connsiteY1523" fmla="*/ 5233151 h 6319027"/>
              <a:gd name="connsiteX1524" fmla="*/ 5084025 w 6319932"/>
              <a:gd name="connsiteY1524" fmla="*/ 5214723 h 6319027"/>
              <a:gd name="connsiteX1525" fmla="*/ 1235906 w 6319932"/>
              <a:gd name="connsiteY1525" fmla="*/ 5214723 h 6319027"/>
              <a:gd name="connsiteX1526" fmla="*/ 1254335 w 6319932"/>
              <a:gd name="connsiteY1526" fmla="*/ 5233151 h 6319027"/>
              <a:gd name="connsiteX1527" fmla="*/ 1235906 w 6319932"/>
              <a:gd name="connsiteY1527" fmla="*/ 5251578 h 6319027"/>
              <a:gd name="connsiteX1528" fmla="*/ 1217479 w 6319932"/>
              <a:gd name="connsiteY1528" fmla="*/ 5233151 h 6319027"/>
              <a:gd name="connsiteX1529" fmla="*/ 1235906 w 6319932"/>
              <a:gd name="connsiteY1529" fmla="*/ 5214723 h 6319027"/>
              <a:gd name="connsiteX1530" fmla="*/ 4462740 w 6319932"/>
              <a:gd name="connsiteY1530" fmla="*/ 5201278 h 6319027"/>
              <a:gd name="connsiteX1531" fmla="*/ 4465914 w 6319932"/>
              <a:gd name="connsiteY1531" fmla="*/ 5204453 h 6319027"/>
              <a:gd name="connsiteX1532" fmla="*/ 4462740 w 6319932"/>
              <a:gd name="connsiteY1532" fmla="*/ 5207627 h 6319027"/>
              <a:gd name="connsiteX1533" fmla="*/ 4459565 w 6319932"/>
              <a:gd name="connsiteY1533" fmla="*/ 5204453 h 6319027"/>
              <a:gd name="connsiteX1534" fmla="*/ 4462740 w 6319932"/>
              <a:gd name="connsiteY1534" fmla="*/ 5201278 h 6319027"/>
              <a:gd name="connsiteX1535" fmla="*/ 1857192 w 6319932"/>
              <a:gd name="connsiteY1535" fmla="*/ 5201278 h 6319027"/>
              <a:gd name="connsiteX1536" fmla="*/ 1860367 w 6319932"/>
              <a:gd name="connsiteY1536" fmla="*/ 5204453 h 6319027"/>
              <a:gd name="connsiteX1537" fmla="*/ 1857192 w 6319932"/>
              <a:gd name="connsiteY1537" fmla="*/ 5207627 h 6319027"/>
              <a:gd name="connsiteX1538" fmla="*/ 1854017 w 6319932"/>
              <a:gd name="connsiteY1538" fmla="*/ 5204453 h 6319027"/>
              <a:gd name="connsiteX1539" fmla="*/ 1857192 w 6319932"/>
              <a:gd name="connsiteY1539" fmla="*/ 5201278 h 6319027"/>
              <a:gd name="connsiteX1540" fmla="*/ 4953522 w 6319932"/>
              <a:gd name="connsiteY1540" fmla="*/ 5199475 h 6319027"/>
              <a:gd name="connsiteX1541" fmla="*/ 4968742 w 6319932"/>
              <a:gd name="connsiteY1541" fmla="*/ 5214695 h 6319027"/>
              <a:gd name="connsiteX1542" fmla="*/ 4953522 w 6319932"/>
              <a:gd name="connsiteY1542" fmla="*/ 5229914 h 6319027"/>
              <a:gd name="connsiteX1543" fmla="*/ 4938303 w 6319932"/>
              <a:gd name="connsiteY1543" fmla="*/ 5214695 h 6319027"/>
              <a:gd name="connsiteX1544" fmla="*/ 4953522 w 6319932"/>
              <a:gd name="connsiteY1544" fmla="*/ 5199475 h 6319027"/>
              <a:gd name="connsiteX1545" fmla="*/ 1366410 w 6319932"/>
              <a:gd name="connsiteY1545" fmla="*/ 5199475 h 6319027"/>
              <a:gd name="connsiteX1546" fmla="*/ 1381629 w 6319932"/>
              <a:gd name="connsiteY1546" fmla="*/ 5214695 h 6319027"/>
              <a:gd name="connsiteX1547" fmla="*/ 1366410 w 6319932"/>
              <a:gd name="connsiteY1547" fmla="*/ 5229914 h 6319027"/>
              <a:gd name="connsiteX1548" fmla="*/ 1351190 w 6319932"/>
              <a:gd name="connsiteY1548" fmla="*/ 5214695 h 6319027"/>
              <a:gd name="connsiteX1549" fmla="*/ 1366410 w 6319932"/>
              <a:gd name="connsiteY1549" fmla="*/ 5199475 h 6319027"/>
              <a:gd name="connsiteX1550" fmla="*/ 4821226 w 6319932"/>
              <a:gd name="connsiteY1550" fmla="*/ 5182836 h 6319027"/>
              <a:gd name="connsiteX1551" fmla="*/ 4832572 w 6319932"/>
              <a:gd name="connsiteY1551" fmla="*/ 5194182 h 6319027"/>
              <a:gd name="connsiteX1552" fmla="*/ 4821226 w 6319932"/>
              <a:gd name="connsiteY1552" fmla="*/ 5205528 h 6319027"/>
              <a:gd name="connsiteX1553" fmla="*/ 4809880 w 6319932"/>
              <a:gd name="connsiteY1553" fmla="*/ 5194182 h 6319027"/>
              <a:gd name="connsiteX1554" fmla="*/ 4821226 w 6319932"/>
              <a:gd name="connsiteY1554" fmla="*/ 5182836 h 6319027"/>
              <a:gd name="connsiteX1555" fmla="*/ 1498706 w 6319932"/>
              <a:gd name="connsiteY1555" fmla="*/ 5182836 h 6319027"/>
              <a:gd name="connsiteX1556" fmla="*/ 1510052 w 6319932"/>
              <a:gd name="connsiteY1556" fmla="*/ 5194182 h 6319027"/>
              <a:gd name="connsiteX1557" fmla="*/ 1498706 w 6319932"/>
              <a:gd name="connsiteY1557" fmla="*/ 5205528 h 6319027"/>
              <a:gd name="connsiteX1558" fmla="*/ 1487360 w 6319932"/>
              <a:gd name="connsiteY1558" fmla="*/ 5194182 h 6319027"/>
              <a:gd name="connsiteX1559" fmla="*/ 1498706 w 6319932"/>
              <a:gd name="connsiteY1559" fmla="*/ 5182836 h 6319027"/>
              <a:gd name="connsiteX1560" fmla="*/ 5536293 w 6319932"/>
              <a:gd name="connsiteY1560" fmla="*/ 5170679 h 6319027"/>
              <a:gd name="connsiteX1561" fmla="*/ 5565132 w 6319932"/>
              <a:gd name="connsiteY1561" fmla="*/ 5199517 h 6319027"/>
              <a:gd name="connsiteX1562" fmla="*/ 5536293 w 6319932"/>
              <a:gd name="connsiteY1562" fmla="*/ 5228356 h 6319027"/>
              <a:gd name="connsiteX1563" fmla="*/ 5507455 w 6319932"/>
              <a:gd name="connsiteY1563" fmla="*/ 5199517 h 6319027"/>
              <a:gd name="connsiteX1564" fmla="*/ 5536293 w 6319932"/>
              <a:gd name="connsiteY1564" fmla="*/ 5170679 h 6319027"/>
              <a:gd name="connsiteX1565" fmla="*/ 783638 w 6319932"/>
              <a:gd name="connsiteY1565" fmla="*/ 5170679 h 6319027"/>
              <a:gd name="connsiteX1566" fmla="*/ 812476 w 6319932"/>
              <a:gd name="connsiteY1566" fmla="*/ 5199517 h 6319027"/>
              <a:gd name="connsiteX1567" fmla="*/ 783638 w 6319932"/>
              <a:gd name="connsiteY1567" fmla="*/ 5228356 h 6319027"/>
              <a:gd name="connsiteX1568" fmla="*/ 754800 w 6319932"/>
              <a:gd name="connsiteY1568" fmla="*/ 5199517 h 6319027"/>
              <a:gd name="connsiteX1569" fmla="*/ 783638 w 6319932"/>
              <a:gd name="connsiteY1569" fmla="*/ 5170679 h 6319027"/>
              <a:gd name="connsiteX1570" fmla="*/ 4687000 w 6319932"/>
              <a:gd name="connsiteY1570" fmla="*/ 5163500 h 6319027"/>
              <a:gd name="connsiteX1571" fmla="*/ 4694800 w 6319932"/>
              <a:gd name="connsiteY1571" fmla="*/ 5171301 h 6319027"/>
              <a:gd name="connsiteX1572" fmla="*/ 4687000 w 6319932"/>
              <a:gd name="connsiteY1572" fmla="*/ 5179101 h 6319027"/>
              <a:gd name="connsiteX1573" fmla="*/ 4679199 w 6319932"/>
              <a:gd name="connsiteY1573" fmla="*/ 5171301 h 6319027"/>
              <a:gd name="connsiteX1574" fmla="*/ 4687000 w 6319932"/>
              <a:gd name="connsiteY1574" fmla="*/ 5163500 h 6319027"/>
              <a:gd name="connsiteX1575" fmla="*/ 1632931 w 6319932"/>
              <a:gd name="connsiteY1575" fmla="*/ 5163500 h 6319027"/>
              <a:gd name="connsiteX1576" fmla="*/ 1640732 w 6319932"/>
              <a:gd name="connsiteY1576" fmla="*/ 5171301 h 6319027"/>
              <a:gd name="connsiteX1577" fmla="*/ 1632931 w 6319932"/>
              <a:gd name="connsiteY1577" fmla="*/ 5179101 h 6319027"/>
              <a:gd name="connsiteX1578" fmla="*/ 1625131 w 6319932"/>
              <a:gd name="connsiteY1578" fmla="*/ 5171301 h 6319027"/>
              <a:gd name="connsiteX1579" fmla="*/ 1632931 w 6319932"/>
              <a:gd name="connsiteY1579" fmla="*/ 5163500 h 6319027"/>
              <a:gd name="connsiteX1580" fmla="*/ 5412316 w 6319932"/>
              <a:gd name="connsiteY1580" fmla="*/ 5162641 h 6319027"/>
              <a:gd name="connsiteX1581" fmla="*/ 5437208 w 6319932"/>
              <a:gd name="connsiteY1581" fmla="*/ 5187533 h 6319027"/>
              <a:gd name="connsiteX1582" fmla="*/ 5412316 w 6319932"/>
              <a:gd name="connsiteY1582" fmla="*/ 5212425 h 6319027"/>
              <a:gd name="connsiteX1583" fmla="*/ 5387424 w 6319932"/>
              <a:gd name="connsiteY1583" fmla="*/ 5187533 h 6319027"/>
              <a:gd name="connsiteX1584" fmla="*/ 5412316 w 6319932"/>
              <a:gd name="connsiteY1584" fmla="*/ 5162641 h 6319027"/>
              <a:gd name="connsiteX1585" fmla="*/ 907615 w 6319932"/>
              <a:gd name="connsiteY1585" fmla="*/ 5162641 h 6319027"/>
              <a:gd name="connsiteX1586" fmla="*/ 932508 w 6319932"/>
              <a:gd name="connsiteY1586" fmla="*/ 5187533 h 6319027"/>
              <a:gd name="connsiteX1587" fmla="*/ 907615 w 6319932"/>
              <a:gd name="connsiteY1587" fmla="*/ 5212425 h 6319027"/>
              <a:gd name="connsiteX1588" fmla="*/ 882723 w 6319932"/>
              <a:gd name="connsiteY1588" fmla="*/ 5187533 h 6319027"/>
              <a:gd name="connsiteX1589" fmla="*/ 907615 w 6319932"/>
              <a:gd name="connsiteY1589" fmla="*/ 5162641 h 6319027"/>
              <a:gd name="connsiteX1590" fmla="*/ 5286993 w 6319932"/>
              <a:gd name="connsiteY1590" fmla="*/ 5152633 h 6319027"/>
              <a:gd name="connsiteX1591" fmla="*/ 5308695 w 6319932"/>
              <a:gd name="connsiteY1591" fmla="*/ 5174335 h 6319027"/>
              <a:gd name="connsiteX1592" fmla="*/ 5286993 w 6319932"/>
              <a:gd name="connsiteY1592" fmla="*/ 5196037 h 6319027"/>
              <a:gd name="connsiteX1593" fmla="*/ 5265291 w 6319932"/>
              <a:gd name="connsiteY1593" fmla="*/ 5174335 h 6319027"/>
              <a:gd name="connsiteX1594" fmla="*/ 5286993 w 6319932"/>
              <a:gd name="connsiteY1594" fmla="*/ 5152633 h 6319027"/>
              <a:gd name="connsiteX1595" fmla="*/ 1032937 w 6319932"/>
              <a:gd name="connsiteY1595" fmla="*/ 5152633 h 6319027"/>
              <a:gd name="connsiteX1596" fmla="*/ 1054641 w 6319932"/>
              <a:gd name="connsiteY1596" fmla="*/ 5174335 h 6319027"/>
              <a:gd name="connsiteX1597" fmla="*/ 1032937 w 6319932"/>
              <a:gd name="connsiteY1597" fmla="*/ 5196037 h 6319027"/>
              <a:gd name="connsiteX1598" fmla="*/ 1011236 w 6319932"/>
              <a:gd name="connsiteY1598" fmla="*/ 5174335 h 6319027"/>
              <a:gd name="connsiteX1599" fmla="*/ 1032937 w 6319932"/>
              <a:gd name="connsiteY1599" fmla="*/ 5152633 h 6319027"/>
              <a:gd name="connsiteX1600" fmla="*/ 4550698 w 6319932"/>
              <a:gd name="connsiteY1600" fmla="*/ 5141975 h 6319027"/>
              <a:gd name="connsiteX1601" fmla="*/ 4554404 w 6319932"/>
              <a:gd name="connsiteY1601" fmla="*/ 5145681 h 6319027"/>
              <a:gd name="connsiteX1602" fmla="*/ 4550698 w 6319932"/>
              <a:gd name="connsiteY1602" fmla="*/ 5149386 h 6319027"/>
              <a:gd name="connsiteX1603" fmla="*/ 4546993 w 6319932"/>
              <a:gd name="connsiteY1603" fmla="*/ 5145681 h 6319027"/>
              <a:gd name="connsiteX1604" fmla="*/ 4550698 w 6319932"/>
              <a:gd name="connsiteY1604" fmla="*/ 5141975 h 6319027"/>
              <a:gd name="connsiteX1605" fmla="*/ 1769232 w 6319932"/>
              <a:gd name="connsiteY1605" fmla="*/ 5141975 h 6319027"/>
              <a:gd name="connsiteX1606" fmla="*/ 1772938 w 6319932"/>
              <a:gd name="connsiteY1606" fmla="*/ 5145681 h 6319027"/>
              <a:gd name="connsiteX1607" fmla="*/ 1769232 w 6319932"/>
              <a:gd name="connsiteY1607" fmla="*/ 5149386 h 6319027"/>
              <a:gd name="connsiteX1608" fmla="*/ 1765527 w 6319932"/>
              <a:gd name="connsiteY1608" fmla="*/ 5145681 h 6319027"/>
              <a:gd name="connsiteX1609" fmla="*/ 1769232 w 6319932"/>
              <a:gd name="connsiteY1609" fmla="*/ 5141975 h 6319027"/>
              <a:gd name="connsiteX1610" fmla="*/ 1159717 w 6319932"/>
              <a:gd name="connsiteY1610" fmla="*/ 5141330 h 6319027"/>
              <a:gd name="connsiteX1611" fmla="*/ 1178144 w 6319932"/>
              <a:gd name="connsiteY1611" fmla="*/ 5159757 h 6319027"/>
              <a:gd name="connsiteX1612" fmla="*/ 1159717 w 6319932"/>
              <a:gd name="connsiteY1612" fmla="*/ 5178185 h 6319027"/>
              <a:gd name="connsiteX1613" fmla="*/ 1141288 w 6319932"/>
              <a:gd name="connsiteY1613" fmla="*/ 5159757 h 6319027"/>
              <a:gd name="connsiteX1614" fmla="*/ 1159717 w 6319932"/>
              <a:gd name="connsiteY1614" fmla="*/ 5141330 h 6319027"/>
              <a:gd name="connsiteX1615" fmla="*/ 5160215 w 6319932"/>
              <a:gd name="connsiteY1615" fmla="*/ 5141000 h 6319027"/>
              <a:gd name="connsiteX1616" fmla="*/ 5178972 w 6319932"/>
              <a:gd name="connsiteY1616" fmla="*/ 5159757 h 6319027"/>
              <a:gd name="connsiteX1617" fmla="*/ 5160215 w 6319932"/>
              <a:gd name="connsiteY1617" fmla="*/ 5178514 h 6319027"/>
              <a:gd name="connsiteX1618" fmla="*/ 5141458 w 6319932"/>
              <a:gd name="connsiteY1618" fmla="*/ 5159757 h 6319027"/>
              <a:gd name="connsiteX1619" fmla="*/ 5160215 w 6319932"/>
              <a:gd name="connsiteY1619" fmla="*/ 5141000 h 6319027"/>
              <a:gd name="connsiteX1620" fmla="*/ 5031863 w 6319932"/>
              <a:gd name="connsiteY1620" fmla="*/ 5128383 h 6319027"/>
              <a:gd name="connsiteX1621" fmla="*/ 5047082 w 6319932"/>
              <a:gd name="connsiteY1621" fmla="*/ 5143603 h 6319027"/>
              <a:gd name="connsiteX1622" fmla="*/ 5031863 w 6319932"/>
              <a:gd name="connsiteY1622" fmla="*/ 5158822 h 6319027"/>
              <a:gd name="connsiteX1623" fmla="*/ 5016644 w 6319932"/>
              <a:gd name="connsiteY1623" fmla="*/ 5143603 h 6319027"/>
              <a:gd name="connsiteX1624" fmla="*/ 5031863 w 6319932"/>
              <a:gd name="connsiteY1624" fmla="*/ 5128383 h 6319027"/>
              <a:gd name="connsiteX1625" fmla="*/ 1288068 w 6319932"/>
              <a:gd name="connsiteY1625" fmla="*/ 5128383 h 6319027"/>
              <a:gd name="connsiteX1626" fmla="*/ 1303287 w 6319932"/>
              <a:gd name="connsiteY1626" fmla="*/ 5143603 h 6319027"/>
              <a:gd name="connsiteX1627" fmla="*/ 1288068 w 6319932"/>
              <a:gd name="connsiteY1627" fmla="*/ 5158822 h 6319027"/>
              <a:gd name="connsiteX1628" fmla="*/ 1272848 w 6319932"/>
              <a:gd name="connsiteY1628" fmla="*/ 5143603 h 6319027"/>
              <a:gd name="connsiteX1629" fmla="*/ 1288068 w 6319932"/>
              <a:gd name="connsiteY1629" fmla="*/ 5128383 h 6319027"/>
              <a:gd name="connsiteX1630" fmla="*/ 4901806 w 6319932"/>
              <a:gd name="connsiteY1630" fmla="*/ 5114363 h 6319027"/>
              <a:gd name="connsiteX1631" fmla="*/ 4913082 w 6319932"/>
              <a:gd name="connsiteY1631" fmla="*/ 5125639 h 6319027"/>
              <a:gd name="connsiteX1632" fmla="*/ 4901806 w 6319932"/>
              <a:gd name="connsiteY1632" fmla="*/ 5136915 h 6319027"/>
              <a:gd name="connsiteX1633" fmla="*/ 4890530 w 6319932"/>
              <a:gd name="connsiteY1633" fmla="*/ 5125639 h 6319027"/>
              <a:gd name="connsiteX1634" fmla="*/ 4901806 w 6319932"/>
              <a:gd name="connsiteY1634" fmla="*/ 5114363 h 6319027"/>
              <a:gd name="connsiteX1635" fmla="*/ 1418125 w 6319932"/>
              <a:gd name="connsiteY1635" fmla="*/ 5114363 h 6319027"/>
              <a:gd name="connsiteX1636" fmla="*/ 1429401 w 6319932"/>
              <a:gd name="connsiteY1636" fmla="*/ 5125639 h 6319027"/>
              <a:gd name="connsiteX1637" fmla="*/ 1418125 w 6319932"/>
              <a:gd name="connsiteY1637" fmla="*/ 5136915 h 6319027"/>
              <a:gd name="connsiteX1638" fmla="*/ 1406849 w 6319932"/>
              <a:gd name="connsiteY1638" fmla="*/ 5125639 h 6319027"/>
              <a:gd name="connsiteX1639" fmla="*/ 1418125 w 6319932"/>
              <a:gd name="connsiteY1639" fmla="*/ 5114363 h 6319027"/>
              <a:gd name="connsiteX1640" fmla="*/ 4769905 w 6319932"/>
              <a:gd name="connsiteY1640" fmla="*/ 5097790 h 6319027"/>
              <a:gd name="connsiteX1641" fmla="*/ 4777706 w 6319932"/>
              <a:gd name="connsiteY1641" fmla="*/ 5105590 h 6319027"/>
              <a:gd name="connsiteX1642" fmla="*/ 4769905 w 6319932"/>
              <a:gd name="connsiteY1642" fmla="*/ 5113391 h 6319027"/>
              <a:gd name="connsiteX1643" fmla="*/ 4762104 w 6319932"/>
              <a:gd name="connsiteY1643" fmla="*/ 5105590 h 6319027"/>
              <a:gd name="connsiteX1644" fmla="*/ 4769905 w 6319932"/>
              <a:gd name="connsiteY1644" fmla="*/ 5097790 h 6319027"/>
              <a:gd name="connsiteX1645" fmla="*/ 1550025 w 6319932"/>
              <a:gd name="connsiteY1645" fmla="*/ 5097790 h 6319027"/>
              <a:gd name="connsiteX1646" fmla="*/ 1557826 w 6319932"/>
              <a:gd name="connsiteY1646" fmla="*/ 5105590 h 6319027"/>
              <a:gd name="connsiteX1647" fmla="*/ 1550025 w 6319932"/>
              <a:gd name="connsiteY1647" fmla="*/ 5113391 h 6319027"/>
              <a:gd name="connsiteX1648" fmla="*/ 1542225 w 6319932"/>
              <a:gd name="connsiteY1648" fmla="*/ 5105590 h 6319027"/>
              <a:gd name="connsiteX1649" fmla="*/ 1550025 w 6319932"/>
              <a:gd name="connsiteY1649" fmla="*/ 5097790 h 6319027"/>
              <a:gd name="connsiteX1650" fmla="*/ 5603837 w 6319932"/>
              <a:gd name="connsiteY1650" fmla="*/ 5089317 h 6319027"/>
              <a:gd name="connsiteX1651" fmla="*/ 5632616 w 6319932"/>
              <a:gd name="connsiteY1651" fmla="*/ 5118096 h 6319027"/>
              <a:gd name="connsiteX1652" fmla="*/ 5603837 w 6319932"/>
              <a:gd name="connsiteY1652" fmla="*/ 5146875 h 6319027"/>
              <a:gd name="connsiteX1653" fmla="*/ 5575058 w 6319932"/>
              <a:gd name="connsiteY1653" fmla="*/ 5118096 h 6319027"/>
              <a:gd name="connsiteX1654" fmla="*/ 5603837 w 6319932"/>
              <a:gd name="connsiteY1654" fmla="*/ 5089317 h 6319027"/>
              <a:gd name="connsiteX1655" fmla="*/ 716094 w 6319932"/>
              <a:gd name="connsiteY1655" fmla="*/ 5089257 h 6319027"/>
              <a:gd name="connsiteX1656" fmla="*/ 744933 w 6319932"/>
              <a:gd name="connsiteY1656" fmla="*/ 5118095 h 6319027"/>
              <a:gd name="connsiteX1657" fmla="*/ 716094 w 6319932"/>
              <a:gd name="connsiteY1657" fmla="*/ 5146934 h 6319027"/>
              <a:gd name="connsiteX1658" fmla="*/ 687256 w 6319932"/>
              <a:gd name="connsiteY1658" fmla="*/ 5118095 h 6319027"/>
              <a:gd name="connsiteX1659" fmla="*/ 716094 w 6319932"/>
              <a:gd name="connsiteY1659" fmla="*/ 5089257 h 6319027"/>
              <a:gd name="connsiteX1660" fmla="*/ 5481721 w 6319932"/>
              <a:gd name="connsiteY1660" fmla="*/ 5082487 h 6319027"/>
              <a:gd name="connsiteX1661" fmla="*/ 5506926 w 6319932"/>
              <a:gd name="connsiteY1661" fmla="*/ 5107692 h 6319027"/>
              <a:gd name="connsiteX1662" fmla="*/ 5481721 w 6319932"/>
              <a:gd name="connsiteY1662" fmla="*/ 5132897 h 6319027"/>
              <a:gd name="connsiteX1663" fmla="*/ 5456516 w 6319932"/>
              <a:gd name="connsiteY1663" fmla="*/ 5107692 h 6319027"/>
              <a:gd name="connsiteX1664" fmla="*/ 5481721 w 6319932"/>
              <a:gd name="connsiteY1664" fmla="*/ 5082487 h 6319027"/>
              <a:gd name="connsiteX1665" fmla="*/ 838211 w 6319932"/>
              <a:gd name="connsiteY1665" fmla="*/ 5082487 h 6319027"/>
              <a:gd name="connsiteX1666" fmla="*/ 863416 w 6319932"/>
              <a:gd name="connsiteY1666" fmla="*/ 5107692 h 6319027"/>
              <a:gd name="connsiteX1667" fmla="*/ 838211 w 6319932"/>
              <a:gd name="connsiteY1667" fmla="*/ 5132897 h 6319027"/>
              <a:gd name="connsiteX1668" fmla="*/ 813005 w 6319932"/>
              <a:gd name="connsiteY1668" fmla="*/ 5107692 h 6319027"/>
              <a:gd name="connsiteX1669" fmla="*/ 838211 w 6319932"/>
              <a:gd name="connsiteY1669" fmla="*/ 5082487 h 6319027"/>
              <a:gd name="connsiteX1670" fmla="*/ 4636011 w 6319932"/>
              <a:gd name="connsiteY1670" fmla="*/ 5079952 h 6319027"/>
              <a:gd name="connsiteX1671" fmla="*/ 4639186 w 6319932"/>
              <a:gd name="connsiteY1671" fmla="*/ 5083127 h 6319027"/>
              <a:gd name="connsiteX1672" fmla="*/ 4636011 w 6319932"/>
              <a:gd name="connsiteY1672" fmla="*/ 5086301 h 6319027"/>
              <a:gd name="connsiteX1673" fmla="*/ 4632836 w 6319932"/>
              <a:gd name="connsiteY1673" fmla="*/ 5083127 h 6319027"/>
              <a:gd name="connsiteX1674" fmla="*/ 4636011 w 6319932"/>
              <a:gd name="connsiteY1674" fmla="*/ 5079952 h 6319027"/>
              <a:gd name="connsiteX1675" fmla="*/ 1683921 w 6319932"/>
              <a:gd name="connsiteY1675" fmla="*/ 5079952 h 6319027"/>
              <a:gd name="connsiteX1676" fmla="*/ 1687096 w 6319932"/>
              <a:gd name="connsiteY1676" fmla="*/ 5083127 h 6319027"/>
              <a:gd name="connsiteX1677" fmla="*/ 1683921 w 6319932"/>
              <a:gd name="connsiteY1677" fmla="*/ 5086301 h 6319027"/>
              <a:gd name="connsiteX1678" fmla="*/ 1680746 w 6319932"/>
              <a:gd name="connsiteY1678" fmla="*/ 5083127 h 6319027"/>
              <a:gd name="connsiteX1679" fmla="*/ 1683921 w 6319932"/>
              <a:gd name="connsiteY1679" fmla="*/ 5079952 h 6319027"/>
              <a:gd name="connsiteX1680" fmla="*/ 5358348 w 6319932"/>
              <a:gd name="connsiteY1680" fmla="*/ 5074529 h 6319027"/>
              <a:gd name="connsiteX1681" fmla="*/ 5380050 w 6319932"/>
              <a:gd name="connsiteY1681" fmla="*/ 5096232 h 6319027"/>
              <a:gd name="connsiteX1682" fmla="*/ 5358348 w 6319932"/>
              <a:gd name="connsiteY1682" fmla="*/ 5117934 h 6319027"/>
              <a:gd name="connsiteX1683" fmla="*/ 5336645 w 6319932"/>
              <a:gd name="connsiteY1683" fmla="*/ 5096232 h 6319027"/>
              <a:gd name="connsiteX1684" fmla="*/ 5358348 w 6319932"/>
              <a:gd name="connsiteY1684" fmla="*/ 5074529 h 6319027"/>
              <a:gd name="connsiteX1685" fmla="*/ 961584 w 6319932"/>
              <a:gd name="connsiteY1685" fmla="*/ 5074529 h 6319027"/>
              <a:gd name="connsiteX1686" fmla="*/ 983288 w 6319932"/>
              <a:gd name="connsiteY1686" fmla="*/ 5096232 h 6319027"/>
              <a:gd name="connsiteX1687" fmla="*/ 961584 w 6319932"/>
              <a:gd name="connsiteY1687" fmla="*/ 5117934 h 6319027"/>
              <a:gd name="connsiteX1688" fmla="*/ 939882 w 6319932"/>
              <a:gd name="connsiteY1688" fmla="*/ 5096232 h 6319027"/>
              <a:gd name="connsiteX1689" fmla="*/ 961584 w 6319932"/>
              <a:gd name="connsiteY1689" fmla="*/ 5074529 h 6319027"/>
              <a:gd name="connsiteX1690" fmla="*/ 5233608 w 6319932"/>
              <a:gd name="connsiteY1690" fmla="*/ 5065140 h 6319027"/>
              <a:gd name="connsiteX1691" fmla="*/ 5252035 w 6319932"/>
              <a:gd name="connsiteY1691" fmla="*/ 5083567 h 6319027"/>
              <a:gd name="connsiteX1692" fmla="*/ 5233608 w 6319932"/>
              <a:gd name="connsiteY1692" fmla="*/ 5101994 h 6319027"/>
              <a:gd name="connsiteX1693" fmla="*/ 5215181 w 6319932"/>
              <a:gd name="connsiteY1693" fmla="*/ 5083567 h 6319027"/>
              <a:gd name="connsiteX1694" fmla="*/ 5233608 w 6319932"/>
              <a:gd name="connsiteY1694" fmla="*/ 5065140 h 6319027"/>
              <a:gd name="connsiteX1695" fmla="*/ 1086323 w 6319932"/>
              <a:gd name="connsiteY1695" fmla="*/ 5065140 h 6319027"/>
              <a:gd name="connsiteX1696" fmla="*/ 1104750 w 6319932"/>
              <a:gd name="connsiteY1696" fmla="*/ 5083567 h 6319027"/>
              <a:gd name="connsiteX1697" fmla="*/ 1086323 w 6319932"/>
              <a:gd name="connsiteY1697" fmla="*/ 5101994 h 6319027"/>
              <a:gd name="connsiteX1698" fmla="*/ 1067896 w 6319932"/>
              <a:gd name="connsiteY1698" fmla="*/ 5083567 h 6319027"/>
              <a:gd name="connsiteX1699" fmla="*/ 1086323 w 6319932"/>
              <a:gd name="connsiteY1699" fmla="*/ 5065140 h 6319027"/>
              <a:gd name="connsiteX1700" fmla="*/ 5107390 w 6319932"/>
              <a:gd name="connsiteY1700" fmla="*/ 5054308 h 6319027"/>
              <a:gd name="connsiteX1701" fmla="*/ 5122609 w 6319932"/>
              <a:gd name="connsiteY1701" fmla="*/ 5069528 h 6319027"/>
              <a:gd name="connsiteX1702" fmla="*/ 5107390 w 6319932"/>
              <a:gd name="connsiteY1702" fmla="*/ 5084747 h 6319027"/>
              <a:gd name="connsiteX1703" fmla="*/ 5092171 w 6319932"/>
              <a:gd name="connsiteY1703" fmla="*/ 5069528 h 6319027"/>
              <a:gd name="connsiteX1704" fmla="*/ 5107390 w 6319932"/>
              <a:gd name="connsiteY1704" fmla="*/ 5054308 h 6319027"/>
              <a:gd name="connsiteX1705" fmla="*/ 1212543 w 6319932"/>
              <a:gd name="connsiteY1705" fmla="*/ 5054308 h 6319027"/>
              <a:gd name="connsiteX1706" fmla="*/ 1227761 w 6319932"/>
              <a:gd name="connsiteY1706" fmla="*/ 5069528 h 6319027"/>
              <a:gd name="connsiteX1707" fmla="*/ 1212543 w 6319932"/>
              <a:gd name="connsiteY1707" fmla="*/ 5084747 h 6319027"/>
              <a:gd name="connsiteX1708" fmla="*/ 1197323 w 6319932"/>
              <a:gd name="connsiteY1708" fmla="*/ 5069528 h 6319027"/>
              <a:gd name="connsiteX1709" fmla="*/ 1212543 w 6319932"/>
              <a:gd name="connsiteY1709" fmla="*/ 5054308 h 6319027"/>
              <a:gd name="connsiteX1710" fmla="*/ 4979562 w 6319932"/>
              <a:gd name="connsiteY1710" fmla="*/ 5042562 h 6319027"/>
              <a:gd name="connsiteX1711" fmla="*/ 4990908 w 6319932"/>
              <a:gd name="connsiteY1711" fmla="*/ 5053908 h 6319027"/>
              <a:gd name="connsiteX1712" fmla="*/ 4979562 w 6319932"/>
              <a:gd name="connsiteY1712" fmla="*/ 5065254 h 6319027"/>
              <a:gd name="connsiteX1713" fmla="*/ 4968216 w 6319932"/>
              <a:gd name="connsiteY1713" fmla="*/ 5053908 h 6319027"/>
              <a:gd name="connsiteX1714" fmla="*/ 4979562 w 6319932"/>
              <a:gd name="connsiteY1714" fmla="*/ 5042562 h 6319027"/>
              <a:gd name="connsiteX1715" fmla="*/ 1340369 w 6319932"/>
              <a:gd name="connsiteY1715" fmla="*/ 5042562 h 6319027"/>
              <a:gd name="connsiteX1716" fmla="*/ 1351715 w 6319932"/>
              <a:gd name="connsiteY1716" fmla="*/ 5053908 h 6319027"/>
              <a:gd name="connsiteX1717" fmla="*/ 1340369 w 6319932"/>
              <a:gd name="connsiteY1717" fmla="*/ 5065254 h 6319027"/>
              <a:gd name="connsiteX1718" fmla="*/ 1329023 w 6319932"/>
              <a:gd name="connsiteY1718" fmla="*/ 5053908 h 6319027"/>
              <a:gd name="connsiteX1719" fmla="*/ 1340369 w 6319932"/>
              <a:gd name="connsiteY1719" fmla="*/ 5042562 h 6319027"/>
              <a:gd name="connsiteX1720" fmla="*/ 4849987 w 6319932"/>
              <a:gd name="connsiteY1720" fmla="*/ 5028666 h 6319027"/>
              <a:gd name="connsiteX1721" fmla="*/ 4857787 w 6319932"/>
              <a:gd name="connsiteY1721" fmla="*/ 5036466 h 6319027"/>
              <a:gd name="connsiteX1722" fmla="*/ 4849987 w 6319932"/>
              <a:gd name="connsiteY1722" fmla="*/ 5044267 h 6319027"/>
              <a:gd name="connsiteX1723" fmla="*/ 4842186 w 6319932"/>
              <a:gd name="connsiteY1723" fmla="*/ 5036466 h 6319027"/>
              <a:gd name="connsiteX1724" fmla="*/ 4849987 w 6319932"/>
              <a:gd name="connsiteY1724" fmla="*/ 5028666 h 6319027"/>
              <a:gd name="connsiteX1725" fmla="*/ 1469944 w 6319932"/>
              <a:gd name="connsiteY1725" fmla="*/ 5028666 h 6319027"/>
              <a:gd name="connsiteX1726" fmla="*/ 1477745 w 6319932"/>
              <a:gd name="connsiteY1726" fmla="*/ 5036466 h 6319027"/>
              <a:gd name="connsiteX1727" fmla="*/ 1469944 w 6319932"/>
              <a:gd name="connsiteY1727" fmla="*/ 5044267 h 6319027"/>
              <a:gd name="connsiteX1728" fmla="*/ 1462144 w 6319932"/>
              <a:gd name="connsiteY1728" fmla="*/ 5036466 h 6319027"/>
              <a:gd name="connsiteX1729" fmla="*/ 1469944 w 6319932"/>
              <a:gd name="connsiteY1729" fmla="*/ 5028666 h 6319027"/>
              <a:gd name="connsiteX1730" fmla="*/ 4718512 w 6319932"/>
              <a:gd name="connsiteY1730" fmla="*/ 5013206 h 6319027"/>
              <a:gd name="connsiteX1731" fmla="*/ 4722217 w 6319932"/>
              <a:gd name="connsiteY1731" fmla="*/ 5016912 h 6319027"/>
              <a:gd name="connsiteX1732" fmla="*/ 4718512 w 6319932"/>
              <a:gd name="connsiteY1732" fmla="*/ 5020618 h 6319027"/>
              <a:gd name="connsiteX1733" fmla="*/ 4714806 w 6319932"/>
              <a:gd name="connsiteY1733" fmla="*/ 5016912 h 6319027"/>
              <a:gd name="connsiteX1734" fmla="*/ 4718512 w 6319932"/>
              <a:gd name="connsiteY1734" fmla="*/ 5013206 h 6319027"/>
              <a:gd name="connsiteX1735" fmla="*/ 1601418 w 6319932"/>
              <a:gd name="connsiteY1735" fmla="*/ 5013206 h 6319027"/>
              <a:gd name="connsiteX1736" fmla="*/ 1605124 w 6319932"/>
              <a:gd name="connsiteY1736" fmla="*/ 5016912 h 6319027"/>
              <a:gd name="connsiteX1737" fmla="*/ 1601418 w 6319932"/>
              <a:gd name="connsiteY1737" fmla="*/ 5020618 h 6319027"/>
              <a:gd name="connsiteX1738" fmla="*/ 1597713 w 6319932"/>
              <a:gd name="connsiteY1738" fmla="*/ 5016912 h 6319027"/>
              <a:gd name="connsiteX1739" fmla="*/ 1601418 w 6319932"/>
              <a:gd name="connsiteY1739" fmla="*/ 5013206 h 6319027"/>
              <a:gd name="connsiteX1740" fmla="*/ 5668592 w 6319932"/>
              <a:gd name="connsiteY1740" fmla="*/ 5005600 h 6319027"/>
              <a:gd name="connsiteX1741" fmla="*/ 5697430 w 6319932"/>
              <a:gd name="connsiteY1741" fmla="*/ 5034438 h 6319027"/>
              <a:gd name="connsiteX1742" fmla="*/ 5668592 w 6319932"/>
              <a:gd name="connsiteY1742" fmla="*/ 5063277 h 6319027"/>
              <a:gd name="connsiteX1743" fmla="*/ 5639754 w 6319932"/>
              <a:gd name="connsiteY1743" fmla="*/ 5034438 h 6319027"/>
              <a:gd name="connsiteX1744" fmla="*/ 5668592 w 6319932"/>
              <a:gd name="connsiteY1744" fmla="*/ 5005600 h 6319027"/>
              <a:gd name="connsiteX1745" fmla="*/ 651338 w 6319932"/>
              <a:gd name="connsiteY1745" fmla="*/ 5005600 h 6319027"/>
              <a:gd name="connsiteX1746" fmla="*/ 680176 w 6319932"/>
              <a:gd name="connsiteY1746" fmla="*/ 5034438 h 6319027"/>
              <a:gd name="connsiteX1747" fmla="*/ 651338 w 6319932"/>
              <a:gd name="connsiteY1747" fmla="*/ 5063277 h 6319027"/>
              <a:gd name="connsiteX1748" fmla="*/ 622500 w 6319932"/>
              <a:gd name="connsiteY1748" fmla="*/ 5034438 h 6319027"/>
              <a:gd name="connsiteX1749" fmla="*/ 651338 w 6319932"/>
              <a:gd name="connsiteY1749" fmla="*/ 5005600 h 6319027"/>
              <a:gd name="connsiteX1750" fmla="*/ 5548298 w 6319932"/>
              <a:gd name="connsiteY1750" fmla="*/ 5000646 h 6319027"/>
              <a:gd name="connsiteX1751" fmla="*/ 5573129 w 6319932"/>
              <a:gd name="connsiteY1751" fmla="*/ 5025477 h 6319027"/>
              <a:gd name="connsiteX1752" fmla="*/ 5548298 w 6319932"/>
              <a:gd name="connsiteY1752" fmla="*/ 5050308 h 6319027"/>
              <a:gd name="connsiteX1753" fmla="*/ 5523467 w 6319932"/>
              <a:gd name="connsiteY1753" fmla="*/ 5025477 h 6319027"/>
              <a:gd name="connsiteX1754" fmla="*/ 5548298 w 6319932"/>
              <a:gd name="connsiteY1754" fmla="*/ 5000646 h 6319027"/>
              <a:gd name="connsiteX1755" fmla="*/ 771635 w 6319932"/>
              <a:gd name="connsiteY1755" fmla="*/ 5000646 h 6319027"/>
              <a:gd name="connsiteX1756" fmla="*/ 796466 w 6319932"/>
              <a:gd name="connsiteY1756" fmla="*/ 5025477 h 6319027"/>
              <a:gd name="connsiteX1757" fmla="*/ 771635 w 6319932"/>
              <a:gd name="connsiteY1757" fmla="*/ 5050308 h 6319027"/>
              <a:gd name="connsiteX1758" fmla="*/ 746804 w 6319932"/>
              <a:gd name="connsiteY1758" fmla="*/ 5025477 h 6319027"/>
              <a:gd name="connsiteX1759" fmla="*/ 771635 w 6319932"/>
              <a:gd name="connsiteY1759" fmla="*/ 5000646 h 6319027"/>
              <a:gd name="connsiteX1760" fmla="*/ 5426834 w 6319932"/>
              <a:gd name="connsiteY1760" fmla="*/ 4993962 h 6319027"/>
              <a:gd name="connsiteX1761" fmla="*/ 5448474 w 6319932"/>
              <a:gd name="connsiteY1761" fmla="*/ 5015602 h 6319027"/>
              <a:gd name="connsiteX1762" fmla="*/ 5426834 w 6319932"/>
              <a:gd name="connsiteY1762" fmla="*/ 5037242 h 6319027"/>
              <a:gd name="connsiteX1763" fmla="*/ 5405194 w 6319932"/>
              <a:gd name="connsiteY1763" fmla="*/ 5015602 h 6319027"/>
              <a:gd name="connsiteX1764" fmla="*/ 5426834 w 6319932"/>
              <a:gd name="connsiteY1764" fmla="*/ 4993962 h 6319027"/>
              <a:gd name="connsiteX1765" fmla="*/ 893097 w 6319932"/>
              <a:gd name="connsiteY1765" fmla="*/ 4993962 h 6319027"/>
              <a:gd name="connsiteX1766" fmla="*/ 914738 w 6319932"/>
              <a:gd name="connsiteY1766" fmla="*/ 5015602 h 6319027"/>
              <a:gd name="connsiteX1767" fmla="*/ 893097 w 6319932"/>
              <a:gd name="connsiteY1767" fmla="*/ 5037242 h 6319027"/>
              <a:gd name="connsiteX1768" fmla="*/ 871457 w 6319932"/>
              <a:gd name="connsiteY1768" fmla="*/ 5015602 h 6319027"/>
              <a:gd name="connsiteX1769" fmla="*/ 893097 w 6319932"/>
              <a:gd name="connsiteY1769" fmla="*/ 4993962 h 6319027"/>
              <a:gd name="connsiteX1770" fmla="*/ 5304101 w 6319932"/>
              <a:gd name="connsiteY1770" fmla="*/ 4986258 h 6319027"/>
              <a:gd name="connsiteX1771" fmla="*/ 5322528 w 6319932"/>
              <a:gd name="connsiteY1771" fmla="*/ 5004685 h 6319027"/>
              <a:gd name="connsiteX1772" fmla="*/ 5304101 w 6319932"/>
              <a:gd name="connsiteY1772" fmla="*/ 5023113 h 6319027"/>
              <a:gd name="connsiteX1773" fmla="*/ 5285674 w 6319932"/>
              <a:gd name="connsiteY1773" fmla="*/ 5004685 h 6319027"/>
              <a:gd name="connsiteX1774" fmla="*/ 5304101 w 6319932"/>
              <a:gd name="connsiteY1774" fmla="*/ 4986258 h 6319027"/>
              <a:gd name="connsiteX1775" fmla="*/ 1015829 w 6319932"/>
              <a:gd name="connsiteY1775" fmla="*/ 4986258 h 6319027"/>
              <a:gd name="connsiteX1776" fmla="*/ 1034257 w 6319932"/>
              <a:gd name="connsiteY1776" fmla="*/ 5004685 h 6319027"/>
              <a:gd name="connsiteX1777" fmla="*/ 1015829 w 6319932"/>
              <a:gd name="connsiteY1777" fmla="*/ 5023113 h 6319027"/>
              <a:gd name="connsiteX1778" fmla="*/ 997402 w 6319932"/>
              <a:gd name="connsiteY1778" fmla="*/ 5004685 h 6319027"/>
              <a:gd name="connsiteX1779" fmla="*/ 1015829 w 6319932"/>
              <a:gd name="connsiteY1779" fmla="*/ 4986258 h 6319027"/>
              <a:gd name="connsiteX1780" fmla="*/ 5179987 w 6319932"/>
              <a:gd name="connsiteY1780" fmla="*/ 4977359 h 6319027"/>
              <a:gd name="connsiteX1781" fmla="*/ 5195207 w 6319932"/>
              <a:gd name="connsiteY1781" fmla="*/ 4992579 h 6319027"/>
              <a:gd name="connsiteX1782" fmla="*/ 5179987 w 6319932"/>
              <a:gd name="connsiteY1782" fmla="*/ 5007798 h 6319027"/>
              <a:gd name="connsiteX1783" fmla="*/ 5164768 w 6319932"/>
              <a:gd name="connsiteY1783" fmla="*/ 4992579 h 6319027"/>
              <a:gd name="connsiteX1784" fmla="*/ 5179987 w 6319932"/>
              <a:gd name="connsiteY1784" fmla="*/ 4977359 h 6319027"/>
              <a:gd name="connsiteX1785" fmla="*/ 1139946 w 6319932"/>
              <a:gd name="connsiteY1785" fmla="*/ 4977359 h 6319027"/>
              <a:gd name="connsiteX1786" fmla="*/ 1155164 w 6319932"/>
              <a:gd name="connsiteY1786" fmla="*/ 4992579 h 6319027"/>
              <a:gd name="connsiteX1787" fmla="*/ 1139946 w 6319932"/>
              <a:gd name="connsiteY1787" fmla="*/ 5007798 h 6319027"/>
              <a:gd name="connsiteX1788" fmla="*/ 1124725 w 6319932"/>
              <a:gd name="connsiteY1788" fmla="*/ 4992579 h 6319027"/>
              <a:gd name="connsiteX1789" fmla="*/ 1139946 w 6319932"/>
              <a:gd name="connsiteY1789" fmla="*/ 4977359 h 6319027"/>
              <a:gd name="connsiteX1790" fmla="*/ 5054366 w 6319932"/>
              <a:gd name="connsiteY1790" fmla="*/ 4967758 h 6319027"/>
              <a:gd name="connsiteX1791" fmla="*/ 5065712 w 6319932"/>
              <a:gd name="connsiteY1791" fmla="*/ 4979104 h 6319027"/>
              <a:gd name="connsiteX1792" fmla="*/ 5054366 w 6319932"/>
              <a:gd name="connsiteY1792" fmla="*/ 4990450 h 6319027"/>
              <a:gd name="connsiteX1793" fmla="*/ 5043020 w 6319932"/>
              <a:gd name="connsiteY1793" fmla="*/ 4979104 h 6319027"/>
              <a:gd name="connsiteX1794" fmla="*/ 5054366 w 6319932"/>
              <a:gd name="connsiteY1794" fmla="*/ 4967758 h 6319027"/>
              <a:gd name="connsiteX1795" fmla="*/ 1265565 w 6319932"/>
              <a:gd name="connsiteY1795" fmla="*/ 4967758 h 6319027"/>
              <a:gd name="connsiteX1796" fmla="*/ 1276911 w 6319932"/>
              <a:gd name="connsiteY1796" fmla="*/ 4979104 h 6319027"/>
              <a:gd name="connsiteX1797" fmla="*/ 1265565 w 6319932"/>
              <a:gd name="connsiteY1797" fmla="*/ 4990450 h 6319027"/>
              <a:gd name="connsiteX1798" fmla="*/ 1254220 w 6319932"/>
              <a:gd name="connsiteY1798" fmla="*/ 4979104 h 6319027"/>
              <a:gd name="connsiteX1799" fmla="*/ 1265565 w 6319932"/>
              <a:gd name="connsiteY1799" fmla="*/ 4967758 h 6319027"/>
              <a:gd name="connsiteX1800" fmla="*/ 4927103 w 6319932"/>
              <a:gd name="connsiteY1800" fmla="*/ 4956323 h 6319027"/>
              <a:gd name="connsiteX1801" fmla="*/ 4934828 w 6319932"/>
              <a:gd name="connsiteY1801" fmla="*/ 4964049 h 6319027"/>
              <a:gd name="connsiteX1802" fmla="*/ 4927103 w 6319932"/>
              <a:gd name="connsiteY1802" fmla="*/ 4971775 h 6319027"/>
              <a:gd name="connsiteX1803" fmla="*/ 4919377 w 6319932"/>
              <a:gd name="connsiteY1803" fmla="*/ 4964049 h 6319027"/>
              <a:gd name="connsiteX1804" fmla="*/ 4927103 w 6319932"/>
              <a:gd name="connsiteY1804" fmla="*/ 4956323 h 6319027"/>
              <a:gd name="connsiteX1805" fmla="*/ 1392827 w 6319932"/>
              <a:gd name="connsiteY1805" fmla="*/ 4956249 h 6319027"/>
              <a:gd name="connsiteX1806" fmla="*/ 1400628 w 6319932"/>
              <a:gd name="connsiteY1806" fmla="*/ 4964050 h 6319027"/>
              <a:gd name="connsiteX1807" fmla="*/ 1392827 w 6319932"/>
              <a:gd name="connsiteY1807" fmla="*/ 4971850 h 6319027"/>
              <a:gd name="connsiteX1808" fmla="*/ 1385027 w 6319932"/>
              <a:gd name="connsiteY1808" fmla="*/ 4964050 h 6319027"/>
              <a:gd name="connsiteX1809" fmla="*/ 1392827 w 6319932"/>
              <a:gd name="connsiteY1809" fmla="*/ 4956249 h 6319027"/>
              <a:gd name="connsiteX1810" fmla="*/ 4798048 w 6319932"/>
              <a:gd name="connsiteY1810" fmla="*/ 4943986 h 6319027"/>
              <a:gd name="connsiteX1811" fmla="*/ 4801222 w 6319932"/>
              <a:gd name="connsiteY1811" fmla="*/ 4947161 h 6319027"/>
              <a:gd name="connsiteX1812" fmla="*/ 4798048 w 6319932"/>
              <a:gd name="connsiteY1812" fmla="*/ 4950336 h 6319027"/>
              <a:gd name="connsiteX1813" fmla="*/ 4794873 w 6319932"/>
              <a:gd name="connsiteY1813" fmla="*/ 4947161 h 6319027"/>
              <a:gd name="connsiteX1814" fmla="*/ 4798048 w 6319932"/>
              <a:gd name="connsiteY1814" fmla="*/ 4943986 h 6319027"/>
              <a:gd name="connsiteX1815" fmla="*/ 1521883 w 6319932"/>
              <a:gd name="connsiteY1815" fmla="*/ 4943986 h 6319027"/>
              <a:gd name="connsiteX1816" fmla="*/ 1525058 w 6319932"/>
              <a:gd name="connsiteY1816" fmla="*/ 4947161 h 6319027"/>
              <a:gd name="connsiteX1817" fmla="*/ 1521883 w 6319932"/>
              <a:gd name="connsiteY1817" fmla="*/ 4950336 h 6319027"/>
              <a:gd name="connsiteX1818" fmla="*/ 1518708 w 6319932"/>
              <a:gd name="connsiteY1818" fmla="*/ 4947161 h 6319027"/>
              <a:gd name="connsiteX1819" fmla="*/ 1521883 w 6319932"/>
              <a:gd name="connsiteY1819" fmla="*/ 4943986 h 6319027"/>
              <a:gd name="connsiteX1820" fmla="*/ 5730485 w 6319932"/>
              <a:gd name="connsiteY1820" fmla="*/ 4920169 h 6319027"/>
              <a:gd name="connsiteX1821" fmla="*/ 5758959 w 6319932"/>
              <a:gd name="connsiteY1821" fmla="*/ 4948642 h 6319027"/>
              <a:gd name="connsiteX1822" fmla="*/ 5730485 w 6319932"/>
              <a:gd name="connsiteY1822" fmla="*/ 4977115 h 6319027"/>
              <a:gd name="connsiteX1823" fmla="*/ 5702012 w 6319932"/>
              <a:gd name="connsiteY1823" fmla="*/ 4948642 h 6319027"/>
              <a:gd name="connsiteX1824" fmla="*/ 5730485 w 6319932"/>
              <a:gd name="connsiteY1824" fmla="*/ 4920169 h 6319027"/>
              <a:gd name="connsiteX1825" fmla="*/ 589445 w 6319932"/>
              <a:gd name="connsiteY1825" fmla="*/ 4920169 h 6319027"/>
              <a:gd name="connsiteX1826" fmla="*/ 617919 w 6319932"/>
              <a:gd name="connsiteY1826" fmla="*/ 4948642 h 6319027"/>
              <a:gd name="connsiteX1827" fmla="*/ 589445 w 6319932"/>
              <a:gd name="connsiteY1827" fmla="*/ 4977115 h 6319027"/>
              <a:gd name="connsiteX1828" fmla="*/ 560972 w 6319932"/>
              <a:gd name="connsiteY1828" fmla="*/ 4948642 h 6319027"/>
              <a:gd name="connsiteX1829" fmla="*/ 589445 w 6319932"/>
              <a:gd name="connsiteY1829" fmla="*/ 4920169 h 6319027"/>
              <a:gd name="connsiteX1830" fmla="*/ 5611964 w 6319932"/>
              <a:gd name="connsiteY1830" fmla="*/ 4915784 h 6319027"/>
              <a:gd name="connsiteX1831" fmla="*/ 5637169 w 6319932"/>
              <a:gd name="connsiteY1831" fmla="*/ 4940989 h 6319027"/>
              <a:gd name="connsiteX1832" fmla="*/ 5611964 w 6319932"/>
              <a:gd name="connsiteY1832" fmla="*/ 4966194 h 6319027"/>
              <a:gd name="connsiteX1833" fmla="*/ 5586759 w 6319932"/>
              <a:gd name="connsiteY1833" fmla="*/ 4940989 h 6319027"/>
              <a:gd name="connsiteX1834" fmla="*/ 5611964 w 6319932"/>
              <a:gd name="connsiteY1834" fmla="*/ 4915784 h 6319027"/>
              <a:gd name="connsiteX1835" fmla="*/ 707967 w 6319932"/>
              <a:gd name="connsiteY1835" fmla="*/ 4915784 h 6319027"/>
              <a:gd name="connsiteX1836" fmla="*/ 733172 w 6319932"/>
              <a:gd name="connsiteY1836" fmla="*/ 4940989 h 6319027"/>
              <a:gd name="connsiteX1837" fmla="*/ 707967 w 6319932"/>
              <a:gd name="connsiteY1837" fmla="*/ 4966194 h 6319027"/>
              <a:gd name="connsiteX1838" fmla="*/ 682763 w 6319932"/>
              <a:gd name="connsiteY1838" fmla="*/ 4940989 h 6319027"/>
              <a:gd name="connsiteX1839" fmla="*/ 707967 w 6319932"/>
              <a:gd name="connsiteY1839" fmla="*/ 4915784 h 6319027"/>
              <a:gd name="connsiteX1840" fmla="*/ 5492366 w 6319932"/>
              <a:gd name="connsiteY1840" fmla="*/ 4910850 h 6319027"/>
              <a:gd name="connsiteX1841" fmla="*/ 5514068 w 6319932"/>
              <a:gd name="connsiteY1841" fmla="*/ 4932552 h 6319027"/>
              <a:gd name="connsiteX1842" fmla="*/ 5492366 w 6319932"/>
              <a:gd name="connsiteY1842" fmla="*/ 4954255 h 6319027"/>
              <a:gd name="connsiteX1843" fmla="*/ 5470664 w 6319932"/>
              <a:gd name="connsiteY1843" fmla="*/ 4932552 h 6319027"/>
              <a:gd name="connsiteX1844" fmla="*/ 5492366 w 6319932"/>
              <a:gd name="connsiteY1844" fmla="*/ 4910850 h 6319027"/>
              <a:gd name="connsiteX1845" fmla="*/ 827566 w 6319932"/>
              <a:gd name="connsiteY1845" fmla="*/ 4910850 h 6319027"/>
              <a:gd name="connsiteX1846" fmla="*/ 849268 w 6319932"/>
              <a:gd name="connsiteY1846" fmla="*/ 4932552 h 6319027"/>
              <a:gd name="connsiteX1847" fmla="*/ 827566 w 6319932"/>
              <a:gd name="connsiteY1847" fmla="*/ 4954255 h 6319027"/>
              <a:gd name="connsiteX1848" fmla="*/ 805863 w 6319932"/>
              <a:gd name="connsiteY1848" fmla="*/ 4932552 h 6319027"/>
              <a:gd name="connsiteX1849" fmla="*/ 827566 w 6319932"/>
              <a:gd name="connsiteY1849" fmla="*/ 4910850 h 6319027"/>
              <a:gd name="connsiteX1850" fmla="*/ 5371595 w 6319932"/>
              <a:gd name="connsiteY1850" fmla="*/ 4904796 h 6319027"/>
              <a:gd name="connsiteX1851" fmla="*/ 5390022 w 6319932"/>
              <a:gd name="connsiteY1851" fmla="*/ 4923224 h 6319027"/>
              <a:gd name="connsiteX1852" fmla="*/ 5371595 w 6319932"/>
              <a:gd name="connsiteY1852" fmla="*/ 4941651 h 6319027"/>
              <a:gd name="connsiteX1853" fmla="*/ 5353168 w 6319932"/>
              <a:gd name="connsiteY1853" fmla="*/ 4923224 h 6319027"/>
              <a:gd name="connsiteX1854" fmla="*/ 5371595 w 6319932"/>
              <a:gd name="connsiteY1854" fmla="*/ 4904796 h 6319027"/>
              <a:gd name="connsiteX1855" fmla="*/ 948337 w 6319932"/>
              <a:gd name="connsiteY1855" fmla="*/ 4904466 h 6319027"/>
              <a:gd name="connsiteX1856" fmla="*/ 967093 w 6319932"/>
              <a:gd name="connsiteY1856" fmla="*/ 4923223 h 6319027"/>
              <a:gd name="connsiteX1857" fmla="*/ 948337 w 6319932"/>
              <a:gd name="connsiteY1857" fmla="*/ 4941980 h 6319027"/>
              <a:gd name="connsiteX1858" fmla="*/ 929580 w 6319932"/>
              <a:gd name="connsiteY1858" fmla="*/ 4923223 h 6319027"/>
              <a:gd name="connsiteX1859" fmla="*/ 948337 w 6319932"/>
              <a:gd name="connsiteY1859" fmla="*/ 4904466 h 6319027"/>
              <a:gd name="connsiteX1860" fmla="*/ 5249546 w 6319932"/>
              <a:gd name="connsiteY1860" fmla="*/ 4897654 h 6319027"/>
              <a:gd name="connsiteX1861" fmla="*/ 5264765 w 6319932"/>
              <a:gd name="connsiteY1861" fmla="*/ 4912874 h 6319027"/>
              <a:gd name="connsiteX1862" fmla="*/ 5249546 w 6319932"/>
              <a:gd name="connsiteY1862" fmla="*/ 4928093 h 6319027"/>
              <a:gd name="connsiteX1863" fmla="*/ 5234326 w 6319932"/>
              <a:gd name="connsiteY1863" fmla="*/ 4912874 h 6319027"/>
              <a:gd name="connsiteX1864" fmla="*/ 5249546 w 6319932"/>
              <a:gd name="connsiteY1864" fmla="*/ 4897654 h 6319027"/>
              <a:gd name="connsiteX1865" fmla="*/ 1070387 w 6319932"/>
              <a:gd name="connsiteY1865" fmla="*/ 4897654 h 6319027"/>
              <a:gd name="connsiteX1866" fmla="*/ 1085605 w 6319932"/>
              <a:gd name="connsiteY1866" fmla="*/ 4912874 h 6319027"/>
              <a:gd name="connsiteX1867" fmla="*/ 1070387 w 6319932"/>
              <a:gd name="connsiteY1867" fmla="*/ 4928093 h 6319027"/>
              <a:gd name="connsiteX1868" fmla="*/ 1055167 w 6319932"/>
              <a:gd name="connsiteY1868" fmla="*/ 4912874 h 6319027"/>
              <a:gd name="connsiteX1869" fmla="*/ 1070387 w 6319932"/>
              <a:gd name="connsiteY1869" fmla="*/ 4897654 h 6319027"/>
              <a:gd name="connsiteX1870" fmla="*/ 5126097 w 6319932"/>
              <a:gd name="connsiteY1870" fmla="*/ 4890072 h 6319027"/>
              <a:gd name="connsiteX1871" fmla="*/ 5137373 w 6319932"/>
              <a:gd name="connsiteY1871" fmla="*/ 4901348 h 6319027"/>
              <a:gd name="connsiteX1872" fmla="*/ 5126097 w 6319932"/>
              <a:gd name="connsiteY1872" fmla="*/ 4912624 h 6319027"/>
              <a:gd name="connsiteX1873" fmla="*/ 5114821 w 6319932"/>
              <a:gd name="connsiteY1873" fmla="*/ 4901348 h 6319027"/>
              <a:gd name="connsiteX1874" fmla="*/ 5126097 w 6319932"/>
              <a:gd name="connsiteY1874" fmla="*/ 4890072 h 6319027"/>
              <a:gd name="connsiteX1875" fmla="*/ 1193835 w 6319932"/>
              <a:gd name="connsiteY1875" fmla="*/ 4890072 h 6319027"/>
              <a:gd name="connsiteX1876" fmla="*/ 1205111 w 6319932"/>
              <a:gd name="connsiteY1876" fmla="*/ 4901348 h 6319027"/>
              <a:gd name="connsiteX1877" fmla="*/ 1193835 w 6319932"/>
              <a:gd name="connsiteY1877" fmla="*/ 4912624 h 6319027"/>
              <a:gd name="connsiteX1878" fmla="*/ 1182559 w 6319932"/>
              <a:gd name="connsiteY1878" fmla="*/ 4901348 h 6319027"/>
              <a:gd name="connsiteX1879" fmla="*/ 1193835 w 6319932"/>
              <a:gd name="connsiteY1879" fmla="*/ 4890072 h 6319027"/>
              <a:gd name="connsiteX1880" fmla="*/ 5001119 w 6319932"/>
              <a:gd name="connsiteY1880" fmla="*/ 4880666 h 6319027"/>
              <a:gd name="connsiteX1881" fmla="*/ 5008920 w 6319932"/>
              <a:gd name="connsiteY1881" fmla="*/ 4888466 h 6319027"/>
              <a:gd name="connsiteX1882" fmla="*/ 5001119 w 6319932"/>
              <a:gd name="connsiteY1882" fmla="*/ 4896267 h 6319027"/>
              <a:gd name="connsiteX1883" fmla="*/ 4993319 w 6319932"/>
              <a:gd name="connsiteY1883" fmla="*/ 4888466 h 6319027"/>
              <a:gd name="connsiteX1884" fmla="*/ 5001119 w 6319932"/>
              <a:gd name="connsiteY1884" fmla="*/ 4880666 h 6319027"/>
              <a:gd name="connsiteX1885" fmla="*/ 1318811 w 6319932"/>
              <a:gd name="connsiteY1885" fmla="*/ 4880666 h 6319027"/>
              <a:gd name="connsiteX1886" fmla="*/ 1326612 w 6319932"/>
              <a:gd name="connsiteY1886" fmla="*/ 4888466 h 6319027"/>
              <a:gd name="connsiteX1887" fmla="*/ 1318811 w 6319932"/>
              <a:gd name="connsiteY1887" fmla="*/ 4896267 h 6319027"/>
              <a:gd name="connsiteX1888" fmla="*/ 1311011 w 6319932"/>
              <a:gd name="connsiteY1888" fmla="*/ 4888466 h 6319027"/>
              <a:gd name="connsiteX1889" fmla="*/ 1318811 w 6319932"/>
              <a:gd name="connsiteY1889" fmla="*/ 4880666 h 6319027"/>
              <a:gd name="connsiteX1890" fmla="*/ 4874465 w 6319932"/>
              <a:gd name="connsiteY1890" fmla="*/ 4870302 h 6319027"/>
              <a:gd name="connsiteX1891" fmla="*/ 4878171 w 6319932"/>
              <a:gd name="connsiteY1891" fmla="*/ 4874007 h 6319027"/>
              <a:gd name="connsiteX1892" fmla="*/ 4874465 w 6319932"/>
              <a:gd name="connsiteY1892" fmla="*/ 4877713 h 6319027"/>
              <a:gd name="connsiteX1893" fmla="*/ 4870760 w 6319932"/>
              <a:gd name="connsiteY1893" fmla="*/ 4874007 h 6319027"/>
              <a:gd name="connsiteX1894" fmla="*/ 4874465 w 6319932"/>
              <a:gd name="connsiteY1894" fmla="*/ 4870302 h 6319027"/>
              <a:gd name="connsiteX1895" fmla="*/ 1445465 w 6319932"/>
              <a:gd name="connsiteY1895" fmla="*/ 4870302 h 6319027"/>
              <a:gd name="connsiteX1896" fmla="*/ 1449171 w 6319932"/>
              <a:gd name="connsiteY1896" fmla="*/ 4874007 h 6319027"/>
              <a:gd name="connsiteX1897" fmla="*/ 1445465 w 6319932"/>
              <a:gd name="connsiteY1897" fmla="*/ 4877713 h 6319027"/>
              <a:gd name="connsiteX1898" fmla="*/ 1441760 w 6319932"/>
              <a:gd name="connsiteY1898" fmla="*/ 4874007 h 6319027"/>
              <a:gd name="connsiteX1899" fmla="*/ 1445465 w 6319932"/>
              <a:gd name="connsiteY1899" fmla="*/ 4870302 h 6319027"/>
              <a:gd name="connsiteX1900" fmla="*/ 5789445 w 6319932"/>
              <a:gd name="connsiteY1900" fmla="*/ 4831966 h 6319027"/>
              <a:gd name="connsiteX1901" fmla="*/ 5818284 w 6319932"/>
              <a:gd name="connsiteY1901" fmla="*/ 4860804 h 6319027"/>
              <a:gd name="connsiteX1902" fmla="*/ 5789445 w 6319932"/>
              <a:gd name="connsiteY1902" fmla="*/ 4889643 h 6319027"/>
              <a:gd name="connsiteX1903" fmla="*/ 5760607 w 6319932"/>
              <a:gd name="connsiteY1903" fmla="*/ 4860804 h 6319027"/>
              <a:gd name="connsiteX1904" fmla="*/ 5789445 w 6319932"/>
              <a:gd name="connsiteY1904" fmla="*/ 4831966 h 6319027"/>
              <a:gd name="connsiteX1905" fmla="*/ 530486 w 6319932"/>
              <a:gd name="connsiteY1905" fmla="*/ 4831966 h 6319027"/>
              <a:gd name="connsiteX1906" fmla="*/ 559324 w 6319932"/>
              <a:gd name="connsiteY1906" fmla="*/ 4860804 h 6319027"/>
              <a:gd name="connsiteX1907" fmla="*/ 530486 w 6319932"/>
              <a:gd name="connsiteY1907" fmla="*/ 4889643 h 6319027"/>
              <a:gd name="connsiteX1908" fmla="*/ 501648 w 6319932"/>
              <a:gd name="connsiteY1908" fmla="*/ 4860804 h 6319027"/>
              <a:gd name="connsiteX1909" fmla="*/ 530486 w 6319932"/>
              <a:gd name="connsiteY1909" fmla="*/ 4831966 h 6319027"/>
              <a:gd name="connsiteX1910" fmla="*/ 5672643 w 6319932"/>
              <a:gd name="connsiteY1910" fmla="*/ 4829499 h 6319027"/>
              <a:gd name="connsiteX1911" fmla="*/ 5697474 w 6319932"/>
              <a:gd name="connsiteY1911" fmla="*/ 4854330 h 6319027"/>
              <a:gd name="connsiteX1912" fmla="*/ 5672643 w 6319932"/>
              <a:gd name="connsiteY1912" fmla="*/ 4879161 h 6319027"/>
              <a:gd name="connsiteX1913" fmla="*/ 5647812 w 6319932"/>
              <a:gd name="connsiteY1913" fmla="*/ 4854330 h 6319027"/>
              <a:gd name="connsiteX1914" fmla="*/ 5672643 w 6319932"/>
              <a:gd name="connsiteY1914" fmla="*/ 4829499 h 6319027"/>
              <a:gd name="connsiteX1915" fmla="*/ 647289 w 6319932"/>
              <a:gd name="connsiteY1915" fmla="*/ 4829499 h 6319027"/>
              <a:gd name="connsiteX1916" fmla="*/ 672120 w 6319932"/>
              <a:gd name="connsiteY1916" fmla="*/ 4854330 h 6319027"/>
              <a:gd name="connsiteX1917" fmla="*/ 647289 w 6319932"/>
              <a:gd name="connsiteY1917" fmla="*/ 4879161 h 6319027"/>
              <a:gd name="connsiteX1918" fmla="*/ 622457 w 6319932"/>
              <a:gd name="connsiteY1918" fmla="*/ 4854330 h 6319027"/>
              <a:gd name="connsiteX1919" fmla="*/ 647289 w 6319932"/>
              <a:gd name="connsiteY1919" fmla="*/ 4829499 h 6319027"/>
              <a:gd name="connsiteX1920" fmla="*/ 5554856 w 6319932"/>
              <a:gd name="connsiteY1920" fmla="*/ 4825489 h 6319027"/>
              <a:gd name="connsiteX1921" fmla="*/ 5576559 w 6319932"/>
              <a:gd name="connsiteY1921" fmla="*/ 4847191 h 6319027"/>
              <a:gd name="connsiteX1922" fmla="*/ 5554856 w 6319932"/>
              <a:gd name="connsiteY1922" fmla="*/ 4868894 h 6319027"/>
              <a:gd name="connsiteX1923" fmla="*/ 5533154 w 6319932"/>
              <a:gd name="connsiteY1923" fmla="*/ 4847191 h 6319027"/>
              <a:gd name="connsiteX1924" fmla="*/ 5554856 w 6319932"/>
              <a:gd name="connsiteY1924" fmla="*/ 4825489 h 6319027"/>
              <a:gd name="connsiteX1925" fmla="*/ 765076 w 6319932"/>
              <a:gd name="connsiteY1925" fmla="*/ 4825168 h 6319027"/>
              <a:gd name="connsiteX1926" fmla="*/ 787098 w 6319932"/>
              <a:gd name="connsiteY1926" fmla="*/ 4847191 h 6319027"/>
              <a:gd name="connsiteX1927" fmla="*/ 765076 w 6319932"/>
              <a:gd name="connsiteY1927" fmla="*/ 4869214 h 6319027"/>
              <a:gd name="connsiteX1928" fmla="*/ 743052 w 6319932"/>
              <a:gd name="connsiteY1928" fmla="*/ 4847191 h 6319027"/>
              <a:gd name="connsiteX1929" fmla="*/ 765076 w 6319932"/>
              <a:gd name="connsiteY1929" fmla="*/ 4825168 h 6319027"/>
              <a:gd name="connsiteX1930" fmla="*/ 5435996 w 6319932"/>
              <a:gd name="connsiteY1930" fmla="*/ 4820931 h 6319027"/>
              <a:gd name="connsiteX1931" fmla="*/ 5454359 w 6319932"/>
              <a:gd name="connsiteY1931" fmla="*/ 4839294 h 6319027"/>
              <a:gd name="connsiteX1932" fmla="*/ 5435996 w 6319932"/>
              <a:gd name="connsiteY1932" fmla="*/ 4857657 h 6319027"/>
              <a:gd name="connsiteX1933" fmla="*/ 5417633 w 6319932"/>
              <a:gd name="connsiteY1933" fmla="*/ 4839294 h 6319027"/>
              <a:gd name="connsiteX1934" fmla="*/ 5435996 w 6319932"/>
              <a:gd name="connsiteY1934" fmla="*/ 4820931 h 6319027"/>
              <a:gd name="connsiteX1935" fmla="*/ 883935 w 6319932"/>
              <a:gd name="connsiteY1935" fmla="*/ 4820931 h 6319027"/>
              <a:gd name="connsiteX1936" fmla="*/ 902299 w 6319932"/>
              <a:gd name="connsiteY1936" fmla="*/ 4839294 h 6319027"/>
              <a:gd name="connsiteX1937" fmla="*/ 883935 w 6319932"/>
              <a:gd name="connsiteY1937" fmla="*/ 4857657 h 6319027"/>
              <a:gd name="connsiteX1938" fmla="*/ 865573 w 6319932"/>
              <a:gd name="connsiteY1938" fmla="*/ 4839294 h 6319027"/>
              <a:gd name="connsiteX1939" fmla="*/ 883935 w 6319932"/>
              <a:gd name="connsiteY1939" fmla="*/ 4820931 h 6319027"/>
              <a:gd name="connsiteX1940" fmla="*/ 5315962 w 6319932"/>
              <a:gd name="connsiteY1940" fmla="*/ 4815311 h 6319027"/>
              <a:gd name="connsiteX1941" fmla="*/ 5331182 w 6319932"/>
              <a:gd name="connsiteY1941" fmla="*/ 4830531 h 6319027"/>
              <a:gd name="connsiteX1942" fmla="*/ 5315962 w 6319932"/>
              <a:gd name="connsiteY1942" fmla="*/ 4845750 h 6319027"/>
              <a:gd name="connsiteX1943" fmla="*/ 5300743 w 6319932"/>
              <a:gd name="connsiteY1943" fmla="*/ 4830531 h 6319027"/>
              <a:gd name="connsiteX1944" fmla="*/ 5315962 w 6319932"/>
              <a:gd name="connsiteY1944" fmla="*/ 4815311 h 6319027"/>
              <a:gd name="connsiteX1945" fmla="*/ 1003971 w 6319932"/>
              <a:gd name="connsiteY1945" fmla="*/ 4815311 h 6319027"/>
              <a:gd name="connsiteX1946" fmla="*/ 1019190 w 6319932"/>
              <a:gd name="connsiteY1946" fmla="*/ 4830531 h 6319027"/>
              <a:gd name="connsiteX1947" fmla="*/ 1003971 w 6319932"/>
              <a:gd name="connsiteY1947" fmla="*/ 4845750 h 6319027"/>
              <a:gd name="connsiteX1948" fmla="*/ 988750 w 6319932"/>
              <a:gd name="connsiteY1948" fmla="*/ 4830531 h 6319027"/>
              <a:gd name="connsiteX1949" fmla="*/ 1003971 w 6319932"/>
              <a:gd name="connsiteY1949" fmla="*/ 4815311 h 6319027"/>
              <a:gd name="connsiteX1950" fmla="*/ 5194640 w 6319932"/>
              <a:gd name="connsiteY1950" fmla="*/ 4809422 h 6319027"/>
              <a:gd name="connsiteX1951" fmla="*/ 5205986 w 6319932"/>
              <a:gd name="connsiteY1951" fmla="*/ 4820768 h 6319027"/>
              <a:gd name="connsiteX1952" fmla="*/ 5194640 w 6319932"/>
              <a:gd name="connsiteY1952" fmla="*/ 4832114 h 6319027"/>
              <a:gd name="connsiteX1953" fmla="*/ 5183294 w 6319932"/>
              <a:gd name="connsiteY1953" fmla="*/ 4820768 h 6319027"/>
              <a:gd name="connsiteX1954" fmla="*/ 5194640 w 6319932"/>
              <a:gd name="connsiteY1954" fmla="*/ 4809422 h 6319027"/>
              <a:gd name="connsiteX1955" fmla="*/ 1125292 w 6319932"/>
              <a:gd name="connsiteY1955" fmla="*/ 4809422 h 6319027"/>
              <a:gd name="connsiteX1956" fmla="*/ 1136638 w 6319932"/>
              <a:gd name="connsiteY1956" fmla="*/ 4820768 h 6319027"/>
              <a:gd name="connsiteX1957" fmla="*/ 1125292 w 6319932"/>
              <a:gd name="connsiteY1957" fmla="*/ 4832114 h 6319027"/>
              <a:gd name="connsiteX1958" fmla="*/ 1113945 w 6319932"/>
              <a:gd name="connsiteY1958" fmla="*/ 4820768 h 6319027"/>
              <a:gd name="connsiteX1959" fmla="*/ 1125292 w 6319932"/>
              <a:gd name="connsiteY1959" fmla="*/ 4809422 h 6319027"/>
              <a:gd name="connsiteX1960" fmla="*/ 5071906 w 6319932"/>
              <a:gd name="connsiteY1960" fmla="*/ 4802124 h 6319027"/>
              <a:gd name="connsiteX1961" fmla="*/ 5079632 w 6319932"/>
              <a:gd name="connsiteY1961" fmla="*/ 4809850 h 6319027"/>
              <a:gd name="connsiteX1962" fmla="*/ 5071906 w 6319932"/>
              <a:gd name="connsiteY1962" fmla="*/ 4817575 h 6319027"/>
              <a:gd name="connsiteX1963" fmla="*/ 5064180 w 6319932"/>
              <a:gd name="connsiteY1963" fmla="*/ 4809850 h 6319027"/>
              <a:gd name="connsiteX1964" fmla="*/ 5071906 w 6319932"/>
              <a:gd name="connsiteY1964" fmla="*/ 4802124 h 6319027"/>
              <a:gd name="connsiteX1965" fmla="*/ 1248025 w 6319932"/>
              <a:gd name="connsiteY1965" fmla="*/ 4802049 h 6319027"/>
              <a:gd name="connsiteX1966" fmla="*/ 1255827 w 6319932"/>
              <a:gd name="connsiteY1966" fmla="*/ 4809849 h 6319027"/>
              <a:gd name="connsiteX1967" fmla="*/ 1248025 w 6319932"/>
              <a:gd name="connsiteY1967" fmla="*/ 4817650 h 6319027"/>
              <a:gd name="connsiteX1968" fmla="*/ 1240226 w 6319932"/>
              <a:gd name="connsiteY1968" fmla="*/ 4809849 h 6319027"/>
              <a:gd name="connsiteX1969" fmla="*/ 1248025 w 6319932"/>
              <a:gd name="connsiteY1969" fmla="*/ 4802049 h 6319027"/>
              <a:gd name="connsiteX1970" fmla="*/ 4947619 w 6319932"/>
              <a:gd name="connsiteY1970" fmla="*/ 4794415 h 6319027"/>
              <a:gd name="connsiteX1971" fmla="*/ 4950794 w 6319932"/>
              <a:gd name="connsiteY1971" fmla="*/ 4797590 h 6319027"/>
              <a:gd name="connsiteX1972" fmla="*/ 4947619 w 6319932"/>
              <a:gd name="connsiteY1972" fmla="*/ 4800764 h 6319027"/>
              <a:gd name="connsiteX1973" fmla="*/ 4944444 w 6319932"/>
              <a:gd name="connsiteY1973" fmla="*/ 4797590 h 6319027"/>
              <a:gd name="connsiteX1974" fmla="*/ 4947619 w 6319932"/>
              <a:gd name="connsiteY1974" fmla="*/ 4794415 h 6319027"/>
              <a:gd name="connsiteX1975" fmla="*/ 1372312 w 6319932"/>
              <a:gd name="connsiteY1975" fmla="*/ 4794415 h 6319027"/>
              <a:gd name="connsiteX1976" fmla="*/ 1375487 w 6319932"/>
              <a:gd name="connsiteY1976" fmla="*/ 4797590 h 6319027"/>
              <a:gd name="connsiteX1977" fmla="*/ 1372312 w 6319932"/>
              <a:gd name="connsiteY1977" fmla="*/ 4800764 h 6319027"/>
              <a:gd name="connsiteX1978" fmla="*/ 1369137 w 6319932"/>
              <a:gd name="connsiteY1978" fmla="*/ 4797590 h 6319027"/>
              <a:gd name="connsiteX1979" fmla="*/ 1372312 w 6319932"/>
              <a:gd name="connsiteY1979" fmla="*/ 4794415 h 6319027"/>
              <a:gd name="connsiteX1980" fmla="*/ 5845405 w 6319932"/>
              <a:gd name="connsiteY1980" fmla="*/ 4742246 h 6319027"/>
              <a:gd name="connsiteX1981" fmla="*/ 5874184 w 6319932"/>
              <a:gd name="connsiteY1981" fmla="*/ 4771025 h 6319027"/>
              <a:gd name="connsiteX1982" fmla="*/ 5845405 w 6319932"/>
              <a:gd name="connsiteY1982" fmla="*/ 4799804 h 6319027"/>
              <a:gd name="connsiteX1983" fmla="*/ 5816626 w 6319932"/>
              <a:gd name="connsiteY1983" fmla="*/ 4771025 h 6319027"/>
              <a:gd name="connsiteX1984" fmla="*/ 5845405 w 6319932"/>
              <a:gd name="connsiteY1984" fmla="*/ 4742246 h 6319027"/>
              <a:gd name="connsiteX1985" fmla="*/ 474526 w 6319932"/>
              <a:gd name="connsiteY1985" fmla="*/ 4742187 h 6319027"/>
              <a:gd name="connsiteX1986" fmla="*/ 503365 w 6319932"/>
              <a:gd name="connsiteY1986" fmla="*/ 4771025 h 6319027"/>
              <a:gd name="connsiteX1987" fmla="*/ 474526 w 6319932"/>
              <a:gd name="connsiteY1987" fmla="*/ 4799864 h 6319027"/>
              <a:gd name="connsiteX1988" fmla="*/ 445688 w 6319932"/>
              <a:gd name="connsiteY1988" fmla="*/ 4771025 h 6319027"/>
              <a:gd name="connsiteX1989" fmla="*/ 474526 w 6319932"/>
              <a:gd name="connsiteY1989" fmla="*/ 4742187 h 6319027"/>
              <a:gd name="connsiteX1990" fmla="*/ 5730261 w 6319932"/>
              <a:gd name="connsiteY1990" fmla="*/ 4740775 h 6319027"/>
              <a:gd name="connsiteX1991" fmla="*/ 5755092 w 6319932"/>
              <a:gd name="connsiteY1991" fmla="*/ 4765606 h 6319027"/>
              <a:gd name="connsiteX1992" fmla="*/ 5730261 w 6319932"/>
              <a:gd name="connsiteY1992" fmla="*/ 4790437 h 6319027"/>
              <a:gd name="connsiteX1993" fmla="*/ 5705429 w 6319932"/>
              <a:gd name="connsiteY1993" fmla="*/ 4765606 h 6319027"/>
              <a:gd name="connsiteX1994" fmla="*/ 5730261 w 6319932"/>
              <a:gd name="connsiteY1994" fmla="*/ 4740775 h 6319027"/>
              <a:gd name="connsiteX1995" fmla="*/ 589670 w 6319932"/>
              <a:gd name="connsiteY1995" fmla="*/ 4740775 h 6319027"/>
              <a:gd name="connsiteX1996" fmla="*/ 614502 w 6319932"/>
              <a:gd name="connsiteY1996" fmla="*/ 4765606 h 6319027"/>
              <a:gd name="connsiteX1997" fmla="*/ 589670 w 6319932"/>
              <a:gd name="connsiteY1997" fmla="*/ 4790437 h 6319027"/>
              <a:gd name="connsiteX1998" fmla="*/ 564840 w 6319932"/>
              <a:gd name="connsiteY1998" fmla="*/ 4765606 h 6319027"/>
              <a:gd name="connsiteX1999" fmla="*/ 589670 w 6319932"/>
              <a:gd name="connsiteY1999" fmla="*/ 4740775 h 6319027"/>
              <a:gd name="connsiteX2000" fmla="*/ 5614225 w 6319932"/>
              <a:gd name="connsiteY2000" fmla="*/ 4737989 h 6319027"/>
              <a:gd name="connsiteX2001" fmla="*/ 5635865 w 6319932"/>
              <a:gd name="connsiteY2001" fmla="*/ 4759629 h 6319027"/>
              <a:gd name="connsiteX2002" fmla="*/ 5614225 w 6319932"/>
              <a:gd name="connsiteY2002" fmla="*/ 4781269 h 6319027"/>
              <a:gd name="connsiteX2003" fmla="*/ 5592585 w 6319932"/>
              <a:gd name="connsiteY2003" fmla="*/ 4759629 h 6319027"/>
              <a:gd name="connsiteX2004" fmla="*/ 5614225 w 6319932"/>
              <a:gd name="connsiteY2004" fmla="*/ 4737989 h 6319027"/>
              <a:gd name="connsiteX2005" fmla="*/ 705707 w 6319932"/>
              <a:gd name="connsiteY2005" fmla="*/ 4737989 h 6319027"/>
              <a:gd name="connsiteX2006" fmla="*/ 727348 w 6319932"/>
              <a:gd name="connsiteY2006" fmla="*/ 4759629 h 6319027"/>
              <a:gd name="connsiteX2007" fmla="*/ 705707 w 6319932"/>
              <a:gd name="connsiteY2007" fmla="*/ 4781269 h 6319027"/>
              <a:gd name="connsiteX2008" fmla="*/ 684066 w 6319932"/>
              <a:gd name="connsiteY2008" fmla="*/ 4759629 h 6319027"/>
              <a:gd name="connsiteX2009" fmla="*/ 705707 w 6319932"/>
              <a:gd name="connsiteY2009" fmla="*/ 4737989 h 6319027"/>
              <a:gd name="connsiteX2010" fmla="*/ 5497213 w 6319932"/>
              <a:gd name="connsiteY2010" fmla="*/ 4734589 h 6319027"/>
              <a:gd name="connsiteX2011" fmla="*/ 5515640 w 6319932"/>
              <a:gd name="connsiteY2011" fmla="*/ 4753017 h 6319027"/>
              <a:gd name="connsiteX2012" fmla="*/ 5497213 w 6319932"/>
              <a:gd name="connsiteY2012" fmla="*/ 4771444 h 6319027"/>
              <a:gd name="connsiteX2013" fmla="*/ 5478786 w 6319932"/>
              <a:gd name="connsiteY2013" fmla="*/ 4753017 h 6319027"/>
              <a:gd name="connsiteX2014" fmla="*/ 5497213 w 6319932"/>
              <a:gd name="connsiteY2014" fmla="*/ 4734589 h 6319027"/>
              <a:gd name="connsiteX2015" fmla="*/ 822718 w 6319932"/>
              <a:gd name="connsiteY2015" fmla="*/ 4734589 h 6319027"/>
              <a:gd name="connsiteX2016" fmla="*/ 841146 w 6319932"/>
              <a:gd name="connsiteY2016" fmla="*/ 4753017 h 6319027"/>
              <a:gd name="connsiteX2017" fmla="*/ 822718 w 6319932"/>
              <a:gd name="connsiteY2017" fmla="*/ 4771444 h 6319027"/>
              <a:gd name="connsiteX2018" fmla="*/ 804290 w 6319932"/>
              <a:gd name="connsiteY2018" fmla="*/ 4753017 h 6319027"/>
              <a:gd name="connsiteX2019" fmla="*/ 822718 w 6319932"/>
              <a:gd name="connsiteY2019" fmla="*/ 4734589 h 6319027"/>
              <a:gd name="connsiteX2020" fmla="*/ 5379134 w 6319932"/>
              <a:gd name="connsiteY2020" fmla="*/ 4730863 h 6319027"/>
              <a:gd name="connsiteX2021" fmla="*/ 5393945 w 6319932"/>
              <a:gd name="connsiteY2021" fmla="*/ 4745674 h 6319027"/>
              <a:gd name="connsiteX2022" fmla="*/ 5379134 w 6319932"/>
              <a:gd name="connsiteY2022" fmla="*/ 4760484 h 6319027"/>
              <a:gd name="connsiteX2023" fmla="*/ 5364324 w 6319932"/>
              <a:gd name="connsiteY2023" fmla="*/ 4745674 h 6319027"/>
              <a:gd name="connsiteX2024" fmla="*/ 5379134 w 6319932"/>
              <a:gd name="connsiteY2024" fmla="*/ 4730863 h 6319027"/>
              <a:gd name="connsiteX2025" fmla="*/ 940797 w 6319932"/>
              <a:gd name="connsiteY2025" fmla="*/ 4730863 h 6319027"/>
              <a:gd name="connsiteX2026" fmla="*/ 955608 w 6319932"/>
              <a:gd name="connsiteY2026" fmla="*/ 4745674 h 6319027"/>
              <a:gd name="connsiteX2027" fmla="*/ 940797 w 6319932"/>
              <a:gd name="connsiteY2027" fmla="*/ 4760484 h 6319027"/>
              <a:gd name="connsiteX2028" fmla="*/ 925987 w 6319932"/>
              <a:gd name="connsiteY2028" fmla="*/ 4745674 h 6319027"/>
              <a:gd name="connsiteX2029" fmla="*/ 940797 w 6319932"/>
              <a:gd name="connsiteY2029" fmla="*/ 4730863 h 6319027"/>
              <a:gd name="connsiteX2030" fmla="*/ 5259882 w 6319932"/>
              <a:gd name="connsiteY2030" fmla="*/ 4726216 h 6319027"/>
              <a:gd name="connsiteX2031" fmla="*/ 5271158 w 6319932"/>
              <a:gd name="connsiteY2031" fmla="*/ 4737492 h 6319027"/>
              <a:gd name="connsiteX2032" fmla="*/ 5259882 w 6319932"/>
              <a:gd name="connsiteY2032" fmla="*/ 4748768 h 6319027"/>
              <a:gd name="connsiteX2033" fmla="*/ 5248606 w 6319932"/>
              <a:gd name="connsiteY2033" fmla="*/ 4737492 h 6319027"/>
              <a:gd name="connsiteX2034" fmla="*/ 5259882 w 6319932"/>
              <a:gd name="connsiteY2034" fmla="*/ 4726216 h 6319027"/>
              <a:gd name="connsiteX2035" fmla="*/ 1060050 w 6319932"/>
              <a:gd name="connsiteY2035" fmla="*/ 4726216 h 6319027"/>
              <a:gd name="connsiteX2036" fmla="*/ 1071326 w 6319932"/>
              <a:gd name="connsiteY2036" fmla="*/ 4737492 h 6319027"/>
              <a:gd name="connsiteX2037" fmla="*/ 1060050 w 6319932"/>
              <a:gd name="connsiteY2037" fmla="*/ 4748768 h 6319027"/>
              <a:gd name="connsiteX2038" fmla="*/ 1048774 w 6319932"/>
              <a:gd name="connsiteY2038" fmla="*/ 4737492 h 6319027"/>
              <a:gd name="connsiteX2039" fmla="*/ 1060050 w 6319932"/>
              <a:gd name="connsiteY2039" fmla="*/ 4726216 h 6319027"/>
              <a:gd name="connsiteX2040" fmla="*/ 5139338 w 6319932"/>
              <a:gd name="connsiteY2040" fmla="*/ 4720809 h 6319027"/>
              <a:gd name="connsiteX2041" fmla="*/ 5146867 w 6319932"/>
              <a:gd name="connsiteY2041" fmla="*/ 4728338 h 6319027"/>
              <a:gd name="connsiteX2042" fmla="*/ 5139338 w 6319932"/>
              <a:gd name="connsiteY2042" fmla="*/ 4735867 h 6319027"/>
              <a:gd name="connsiteX2043" fmla="*/ 5131809 w 6319932"/>
              <a:gd name="connsiteY2043" fmla="*/ 4728338 h 6319027"/>
              <a:gd name="connsiteX2044" fmla="*/ 5139338 w 6319932"/>
              <a:gd name="connsiteY2044" fmla="*/ 4720809 h 6319027"/>
              <a:gd name="connsiteX2045" fmla="*/ 1180593 w 6319932"/>
              <a:gd name="connsiteY2045" fmla="*/ 4720809 h 6319027"/>
              <a:gd name="connsiteX2046" fmla="*/ 1188123 w 6319932"/>
              <a:gd name="connsiteY2046" fmla="*/ 4728338 h 6319027"/>
              <a:gd name="connsiteX2047" fmla="*/ 1180593 w 6319932"/>
              <a:gd name="connsiteY2047" fmla="*/ 4735867 h 6319027"/>
              <a:gd name="connsiteX2048" fmla="*/ 1173064 w 6319932"/>
              <a:gd name="connsiteY2048" fmla="*/ 4728338 h 6319027"/>
              <a:gd name="connsiteX2049" fmla="*/ 1180593 w 6319932"/>
              <a:gd name="connsiteY2049" fmla="*/ 4720809 h 6319027"/>
              <a:gd name="connsiteX2050" fmla="*/ 5017370 w 6319932"/>
              <a:gd name="connsiteY2050" fmla="*/ 4714349 h 6319027"/>
              <a:gd name="connsiteX2051" fmla="*/ 5021076 w 6319932"/>
              <a:gd name="connsiteY2051" fmla="*/ 4718054 h 6319027"/>
              <a:gd name="connsiteX2052" fmla="*/ 5017370 w 6319932"/>
              <a:gd name="connsiteY2052" fmla="*/ 4721760 h 6319027"/>
              <a:gd name="connsiteX2053" fmla="*/ 5013664 w 6319932"/>
              <a:gd name="connsiteY2053" fmla="*/ 4718054 h 6319027"/>
              <a:gd name="connsiteX2054" fmla="*/ 5017370 w 6319932"/>
              <a:gd name="connsiteY2054" fmla="*/ 4714349 h 6319027"/>
              <a:gd name="connsiteX2055" fmla="*/ 1302561 w 6319932"/>
              <a:gd name="connsiteY2055" fmla="*/ 4714349 h 6319027"/>
              <a:gd name="connsiteX2056" fmla="*/ 1306267 w 6319932"/>
              <a:gd name="connsiteY2056" fmla="*/ 4718054 h 6319027"/>
              <a:gd name="connsiteX2057" fmla="*/ 1302561 w 6319932"/>
              <a:gd name="connsiteY2057" fmla="*/ 4721760 h 6319027"/>
              <a:gd name="connsiteX2058" fmla="*/ 1298856 w 6319932"/>
              <a:gd name="connsiteY2058" fmla="*/ 4718054 h 6319027"/>
              <a:gd name="connsiteX2059" fmla="*/ 1302561 w 6319932"/>
              <a:gd name="connsiteY2059" fmla="*/ 4714349 h 6319027"/>
              <a:gd name="connsiteX2060" fmla="*/ 5898301 w 6319932"/>
              <a:gd name="connsiteY2060" fmla="*/ 4650628 h 6319027"/>
              <a:gd name="connsiteX2061" fmla="*/ 5927080 w 6319932"/>
              <a:gd name="connsiteY2061" fmla="*/ 4679407 h 6319027"/>
              <a:gd name="connsiteX2062" fmla="*/ 5898301 w 6319932"/>
              <a:gd name="connsiteY2062" fmla="*/ 4708186 h 6319027"/>
              <a:gd name="connsiteX2063" fmla="*/ 5869522 w 6319932"/>
              <a:gd name="connsiteY2063" fmla="*/ 4679407 h 6319027"/>
              <a:gd name="connsiteX2064" fmla="*/ 5898301 w 6319932"/>
              <a:gd name="connsiteY2064" fmla="*/ 4650628 h 6319027"/>
              <a:gd name="connsiteX2065" fmla="*/ 421630 w 6319932"/>
              <a:gd name="connsiteY2065" fmla="*/ 4650569 h 6319027"/>
              <a:gd name="connsiteX2066" fmla="*/ 450468 w 6319932"/>
              <a:gd name="connsiteY2066" fmla="*/ 4679407 h 6319027"/>
              <a:gd name="connsiteX2067" fmla="*/ 421630 w 6319932"/>
              <a:gd name="connsiteY2067" fmla="*/ 4708245 h 6319027"/>
              <a:gd name="connsiteX2068" fmla="*/ 392792 w 6319932"/>
              <a:gd name="connsiteY2068" fmla="*/ 4679407 h 6319027"/>
              <a:gd name="connsiteX2069" fmla="*/ 421630 w 6319932"/>
              <a:gd name="connsiteY2069" fmla="*/ 4650569 h 6319027"/>
              <a:gd name="connsiteX2070" fmla="*/ 5784747 w 6319932"/>
              <a:gd name="connsiteY2070" fmla="*/ 4649721 h 6319027"/>
              <a:gd name="connsiteX2071" fmla="*/ 5809952 w 6319932"/>
              <a:gd name="connsiteY2071" fmla="*/ 4674926 h 6319027"/>
              <a:gd name="connsiteX2072" fmla="*/ 5784747 w 6319932"/>
              <a:gd name="connsiteY2072" fmla="*/ 4700131 h 6319027"/>
              <a:gd name="connsiteX2073" fmla="*/ 5759542 w 6319932"/>
              <a:gd name="connsiteY2073" fmla="*/ 4674926 h 6319027"/>
              <a:gd name="connsiteX2074" fmla="*/ 5784747 w 6319932"/>
              <a:gd name="connsiteY2074" fmla="*/ 4649721 h 6319027"/>
              <a:gd name="connsiteX2075" fmla="*/ 535184 w 6319932"/>
              <a:gd name="connsiteY2075" fmla="*/ 4649721 h 6319027"/>
              <a:gd name="connsiteX2076" fmla="*/ 560389 w 6319932"/>
              <a:gd name="connsiteY2076" fmla="*/ 4674926 h 6319027"/>
              <a:gd name="connsiteX2077" fmla="*/ 535184 w 6319932"/>
              <a:gd name="connsiteY2077" fmla="*/ 4700131 h 6319027"/>
              <a:gd name="connsiteX2078" fmla="*/ 509979 w 6319932"/>
              <a:gd name="connsiteY2078" fmla="*/ 4674926 h 6319027"/>
              <a:gd name="connsiteX2079" fmla="*/ 535184 w 6319932"/>
              <a:gd name="connsiteY2079" fmla="*/ 4649721 h 6319027"/>
              <a:gd name="connsiteX2080" fmla="*/ 5670393 w 6319932"/>
              <a:gd name="connsiteY2080" fmla="*/ 4648279 h 6319027"/>
              <a:gd name="connsiteX2081" fmla="*/ 5692096 w 6319932"/>
              <a:gd name="connsiteY2081" fmla="*/ 4669981 h 6319027"/>
              <a:gd name="connsiteX2082" fmla="*/ 5670393 w 6319932"/>
              <a:gd name="connsiteY2082" fmla="*/ 4691684 h 6319027"/>
              <a:gd name="connsiteX2083" fmla="*/ 5648691 w 6319932"/>
              <a:gd name="connsiteY2083" fmla="*/ 4669981 h 6319027"/>
              <a:gd name="connsiteX2084" fmla="*/ 5670393 w 6319932"/>
              <a:gd name="connsiteY2084" fmla="*/ 4648279 h 6319027"/>
              <a:gd name="connsiteX2085" fmla="*/ 649539 w 6319932"/>
              <a:gd name="connsiteY2085" fmla="*/ 4648279 h 6319027"/>
              <a:gd name="connsiteX2086" fmla="*/ 671241 w 6319932"/>
              <a:gd name="connsiteY2086" fmla="*/ 4669981 h 6319027"/>
              <a:gd name="connsiteX2087" fmla="*/ 649539 w 6319932"/>
              <a:gd name="connsiteY2087" fmla="*/ 4691684 h 6319027"/>
              <a:gd name="connsiteX2088" fmla="*/ 627837 w 6319932"/>
              <a:gd name="connsiteY2088" fmla="*/ 4669981 h 6319027"/>
              <a:gd name="connsiteX2089" fmla="*/ 649539 w 6319932"/>
              <a:gd name="connsiteY2089" fmla="*/ 4648279 h 6319027"/>
              <a:gd name="connsiteX2090" fmla="*/ 5555162 w 6319932"/>
              <a:gd name="connsiteY2090" fmla="*/ 4646082 h 6319027"/>
              <a:gd name="connsiteX2091" fmla="*/ 5573589 w 6319932"/>
              <a:gd name="connsiteY2091" fmla="*/ 4664509 h 6319027"/>
              <a:gd name="connsiteX2092" fmla="*/ 5555162 w 6319932"/>
              <a:gd name="connsiteY2092" fmla="*/ 4682937 h 6319027"/>
              <a:gd name="connsiteX2093" fmla="*/ 5536735 w 6319932"/>
              <a:gd name="connsiteY2093" fmla="*/ 4664509 h 6319027"/>
              <a:gd name="connsiteX2094" fmla="*/ 5555162 w 6319932"/>
              <a:gd name="connsiteY2094" fmla="*/ 4646082 h 6319027"/>
              <a:gd name="connsiteX2095" fmla="*/ 764768 w 6319932"/>
              <a:gd name="connsiteY2095" fmla="*/ 4646082 h 6319027"/>
              <a:gd name="connsiteX2096" fmla="*/ 783197 w 6319932"/>
              <a:gd name="connsiteY2096" fmla="*/ 4664509 h 6319027"/>
              <a:gd name="connsiteX2097" fmla="*/ 764768 w 6319932"/>
              <a:gd name="connsiteY2097" fmla="*/ 4682937 h 6319027"/>
              <a:gd name="connsiteX2098" fmla="*/ 746341 w 6319932"/>
              <a:gd name="connsiteY2098" fmla="*/ 4664509 h 6319027"/>
              <a:gd name="connsiteX2099" fmla="*/ 764768 w 6319932"/>
              <a:gd name="connsiteY2099" fmla="*/ 4646082 h 6319027"/>
              <a:gd name="connsiteX2100" fmla="*/ 5438970 w 6319932"/>
              <a:gd name="connsiteY2100" fmla="*/ 4643213 h 6319027"/>
              <a:gd name="connsiteX2101" fmla="*/ 5454189 w 6319932"/>
              <a:gd name="connsiteY2101" fmla="*/ 4658433 h 6319027"/>
              <a:gd name="connsiteX2102" fmla="*/ 5438970 w 6319932"/>
              <a:gd name="connsiteY2102" fmla="*/ 4673652 h 6319027"/>
              <a:gd name="connsiteX2103" fmla="*/ 5423750 w 6319932"/>
              <a:gd name="connsiteY2103" fmla="*/ 4658433 h 6319027"/>
              <a:gd name="connsiteX2104" fmla="*/ 5438970 w 6319932"/>
              <a:gd name="connsiteY2104" fmla="*/ 4643213 h 6319027"/>
              <a:gd name="connsiteX2105" fmla="*/ 880964 w 6319932"/>
              <a:gd name="connsiteY2105" fmla="*/ 4643213 h 6319027"/>
              <a:gd name="connsiteX2106" fmla="*/ 896182 w 6319932"/>
              <a:gd name="connsiteY2106" fmla="*/ 4658433 h 6319027"/>
              <a:gd name="connsiteX2107" fmla="*/ 880964 w 6319932"/>
              <a:gd name="connsiteY2107" fmla="*/ 4673652 h 6319027"/>
              <a:gd name="connsiteX2108" fmla="*/ 865742 w 6319932"/>
              <a:gd name="connsiteY2108" fmla="*/ 4658433 h 6319027"/>
              <a:gd name="connsiteX2109" fmla="*/ 880964 w 6319932"/>
              <a:gd name="connsiteY2109" fmla="*/ 4643213 h 6319027"/>
              <a:gd name="connsiteX2110" fmla="*/ 5321718 w 6319932"/>
              <a:gd name="connsiteY2110" fmla="*/ 4640381 h 6319027"/>
              <a:gd name="connsiteX2111" fmla="*/ 5332994 w 6319932"/>
              <a:gd name="connsiteY2111" fmla="*/ 4651657 h 6319027"/>
              <a:gd name="connsiteX2112" fmla="*/ 5321718 w 6319932"/>
              <a:gd name="connsiteY2112" fmla="*/ 4662933 h 6319027"/>
              <a:gd name="connsiteX2113" fmla="*/ 5310442 w 6319932"/>
              <a:gd name="connsiteY2113" fmla="*/ 4651657 h 6319027"/>
              <a:gd name="connsiteX2114" fmla="*/ 5321718 w 6319932"/>
              <a:gd name="connsiteY2114" fmla="*/ 4640381 h 6319027"/>
              <a:gd name="connsiteX2115" fmla="*/ 998213 w 6319932"/>
              <a:gd name="connsiteY2115" fmla="*/ 4640381 h 6319027"/>
              <a:gd name="connsiteX2116" fmla="*/ 1009490 w 6319932"/>
              <a:gd name="connsiteY2116" fmla="*/ 4651657 h 6319027"/>
              <a:gd name="connsiteX2117" fmla="*/ 998213 w 6319932"/>
              <a:gd name="connsiteY2117" fmla="*/ 4662933 h 6319027"/>
              <a:gd name="connsiteX2118" fmla="*/ 986938 w 6319932"/>
              <a:gd name="connsiteY2118" fmla="*/ 4651657 h 6319027"/>
              <a:gd name="connsiteX2119" fmla="*/ 998213 w 6319932"/>
              <a:gd name="connsiteY2119" fmla="*/ 4640381 h 6319027"/>
              <a:gd name="connsiteX2120" fmla="*/ 5203297 w 6319932"/>
              <a:gd name="connsiteY2120" fmla="*/ 4636546 h 6319027"/>
              <a:gd name="connsiteX2121" fmla="*/ 5210826 w 6319932"/>
              <a:gd name="connsiteY2121" fmla="*/ 4644075 h 6319027"/>
              <a:gd name="connsiteX2122" fmla="*/ 5203297 w 6319932"/>
              <a:gd name="connsiteY2122" fmla="*/ 4651604 h 6319027"/>
              <a:gd name="connsiteX2123" fmla="*/ 5195768 w 6319932"/>
              <a:gd name="connsiteY2123" fmla="*/ 4644075 h 6319027"/>
              <a:gd name="connsiteX2124" fmla="*/ 5203297 w 6319932"/>
              <a:gd name="connsiteY2124" fmla="*/ 4636546 h 6319027"/>
              <a:gd name="connsiteX2125" fmla="*/ 1116635 w 6319932"/>
              <a:gd name="connsiteY2125" fmla="*/ 4636546 h 6319027"/>
              <a:gd name="connsiteX2126" fmla="*/ 1124164 w 6319932"/>
              <a:gd name="connsiteY2126" fmla="*/ 4644075 h 6319027"/>
              <a:gd name="connsiteX2127" fmla="*/ 1116635 w 6319932"/>
              <a:gd name="connsiteY2127" fmla="*/ 4651604 h 6319027"/>
              <a:gd name="connsiteX2128" fmla="*/ 1109106 w 6319932"/>
              <a:gd name="connsiteY2128" fmla="*/ 4644075 h 6319027"/>
              <a:gd name="connsiteX2129" fmla="*/ 1116635 w 6319932"/>
              <a:gd name="connsiteY2129" fmla="*/ 4636546 h 6319027"/>
              <a:gd name="connsiteX2130" fmla="*/ 5083585 w 6319932"/>
              <a:gd name="connsiteY2130" fmla="*/ 4632378 h 6319027"/>
              <a:gd name="connsiteX2131" fmla="*/ 5086759 w 6319932"/>
              <a:gd name="connsiteY2131" fmla="*/ 4635553 h 6319027"/>
              <a:gd name="connsiteX2132" fmla="*/ 5083585 w 6319932"/>
              <a:gd name="connsiteY2132" fmla="*/ 4638728 h 6319027"/>
              <a:gd name="connsiteX2133" fmla="*/ 5080410 w 6319932"/>
              <a:gd name="connsiteY2133" fmla="*/ 4635553 h 6319027"/>
              <a:gd name="connsiteX2134" fmla="*/ 5083585 w 6319932"/>
              <a:gd name="connsiteY2134" fmla="*/ 4632378 h 6319027"/>
              <a:gd name="connsiteX2135" fmla="*/ 1236347 w 6319932"/>
              <a:gd name="connsiteY2135" fmla="*/ 4632378 h 6319027"/>
              <a:gd name="connsiteX2136" fmla="*/ 1239522 w 6319932"/>
              <a:gd name="connsiteY2136" fmla="*/ 4635553 h 6319027"/>
              <a:gd name="connsiteX2137" fmla="*/ 1236347 w 6319932"/>
              <a:gd name="connsiteY2137" fmla="*/ 4638728 h 6319027"/>
              <a:gd name="connsiteX2138" fmla="*/ 1233172 w 6319932"/>
              <a:gd name="connsiteY2138" fmla="*/ 4635553 h 6319027"/>
              <a:gd name="connsiteX2139" fmla="*/ 1236347 w 6319932"/>
              <a:gd name="connsiteY2139" fmla="*/ 4632378 h 6319027"/>
              <a:gd name="connsiteX2140" fmla="*/ 5948071 w 6319932"/>
              <a:gd name="connsiteY2140" fmla="*/ 4557738 h 6319027"/>
              <a:gd name="connsiteX2141" fmla="*/ 5976389 w 6319932"/>
              <a:gd name="connsiteY2141" fmla="*/ 4586055 h 6319027"/>
              <a:gd name="connsiteX2142" fmla="*/ 5948071 w 6319932"/>
              <a:gd name="connsiteY2142" fmla="*/ 4614373 h 6319027"/>
              <a:gd name="connsiteX2143" fmla="*/ 5919754 w 6319932"/>
              <a:gd name="connsiteY2143" fmla="*/ 4586055 h 6319027"/>
              <a:gd name="connsiteX2144" fmla="*/ 5948071 w 6319932"/>
              <a:gd name="connsiteY2144" fmla="*/ 4557738 h 6319027"/>
              <a:gd name="connsiteX2145" fmla="*/ 5836035 w 6319932"/>
              <a:gd name="connsiteY2145" fmla="*/ 4557568 h 6319027"/>
              <a:gd name="connsiteX2146" fmla="*/ 5860866 w 6319932"/>
              <a:gd name="connsiteY2146" fmla="*/ 4582399 h 6319027"/>
              <a:gd name="connsiteX2147" fmla="*/ 5836035 w 6319932"/>
              <a:gd name="connsiteY2147" fmla="*/ 4607230 h 6319027"/>
              <a:gd name="connsiteX2148" fmla="*/ 5811204 w 6319932"/>
              <a:gd name="connsiteY2148" fmla="*/ 4582399 h 6319027"/>
              <a:gd name="connsiteX2149" fmla="*/ 5836035 w 6319932"/>
              <a:gd name="connsiteY2149" fmla="*/ 4557568 h 6319027"/>
              <a:gd name="connsiteX2150" fmla="*/ 483896 w 6319932"/>
              <a:gd name="connsiteY2150" fmla="*/ 4557568 h 6319027"/>
              <a:gd name="connsiteX2151" fmla="*/ 508727 w 6319932"/>
              <a:gd name="connsiteY2151" fmla="*/ 4582399 h 6319027"/>
              <a:gd name="connsiteX2152" fmla="*/ 483896 w 6319932"/>
              <a:gd name="connsiteY2152" fmla="*/ 4607230 h 6319027"/>
              <a:gd name="connsiteX2153" fmla="*/ 459065 w 6319932"/>
              <a:gd name="connsiteY2153" fmla="*/ 4582399 h 6319027"/>
              <a:gd name="connsiteX2154" fmla="*/ 483896 w 6319932"/>
              <a:gd name="connsiteY2154" fmla="*/ 4557568 h 6319027"/>
              <a:gd name="connsiteX2155" fmla="*/ 371859 w 6319932"/>
              <a:gd name="connsiteY2155" fmla="*/ 4557276 h 6319027"/>
              <a:gd name="connsiteX2156" fmla="*/ 400638 w 6319932"/>
              <a:gd name="connsiteY2156" fmla="*/ 4586055 h 6319027"/>
              <a:gd name="connsiteX2157" fmla="*/ 371859 w 6319932"/>
              <a:gd name="connsiteY2157" fmla="*/ 4614834 h 6319027"/>
              <a:gd name="connsiteX2158" fmla="*/ 343080 w 6319932"/>
              <a:gd name="connsiteY2158" fmla="*/ 4586055 h 6319027"/>
              <a:gd name="connsiteX2159" fmla="*/ 371859 w 6319932"/>
              <a:gd name="connsiteY2159" fmla="*/ 4557276 h 6319027"/>
              <a:gd name="connsiteX2160" fmla="*/ 5723288 w 6319932"/>
              <a:gd name="connsiteY2160" fmla="*/ 4556662 h 6319027"/>
              <a:gd name="connsiteX2161" fmla="*/ 5744990 w 6319932"/>
              <a:gd name="connsiteY2161" fmla="*/ 4578364 h 6319027"/>
              <a:gd name="connsiteX2162" fmla="*/ 5723288 w 6319932"/>
              <a:gd name="connsiteY2162" fmla="*/ 4600067 h 6319027"/>
              <a:gd name="connsiteX2163" fmla="*/ 5701586 w 6319932"/>
              <a:gd name="connsiteY2163" fmla="*/ 4578364 h 6319027"/>
              <a:gd name="connsiteX2164" fmla="*/ 5723288 w 6319932"/>
              <a:gd name="connsiteY2164" fmla="*/ 4556662 h 6319027"/>
              <a:gd name="connsiteX2165" fmla="*/ 596642 w 6319932"/>
              <a:gd name="connsiteY2165" fmla="*/ 4556662 h 6319027"/>
              <a:gd name="connsiteX2166" fmla="*/ 618345 w 6319932"/>
              <a:gd name="connsiteY2166" fmla="*/ 4578364 h 6319027"/>
              <a:gd name="connsiteX2167" fmla="*/ 596642 w 6319932"/>
              <a:gd name="connsiteY2167" fmla="*/ 4600067 h 6319027"/>
              <a:gd name="connsiteX2168" fmla="*/ 574940 w 6319932"/>
              <a:gd name="connsiteY2168" fmla="*/ 4578364 h 6319027"/>
              <a:gd name="connsiteX2169" fmla="*/ 596642 w 6319932"/>
              <a:gd name="connsiteY2169" fmla="*/ 4556662 h 6319027"/>
              <a:gd name="connsiteX2170" fmla="*/ 5609761 w 6319932"/>
              <a:gd name="connsiteY2170" fmla="*/ 4555471 h 6319027"/>
              <a:gd name="connsiteX2171" fmla="*/ 5628189 w 6319932"/>
              <a:gd name="connsiteY2171" fmla="*/ 4573898 h 6319027"/>
              <a:gd name="connsiteX2172" fmla="*/ 5609761 w 6319932"/>
              <a:gd name="connsiteY2172" fmla="*/ 4592326 h 6319027"/>
              <a:gd name="connsiteX2173" fmla="*/ 5591334 w 6319932"/>
              <a:gd name="connsiteY2173" fmla="*/ 4573898 h 6319027"/>
              <a:gd name="connsiteX2174" fmla="*/ 5609761 w 6319932"/>
              <a:gd name="connsiteY2174" fmla="*/ 4555471 h 6319027"/>
              <a:gd name="connsiteX2175" fmla="*/ 710170 w 6319932"/>
              <a:gd name="connsiteY2175" fmla="*/ 4555471 h 6319027"/>
              <a:gd name="connsiteX2176" fmla="*/ 728597 w 6319932"/>
              <a:gd name="connsiteY2176" fmla="*/ 4573898 h 6319027"/>
              <a:gd name="connsiteX2177" fmla="*/ 710170 w 6319932"/>
              <a:gd name="connsiteY2177" fmla="*/ 4592326 h 6319027"/>
              <a:gd name="connsiteX2178" fmla="*/ 691743 w 6319932"/>
              <a:gd name="connsiteY2178" fmla="*/ 4573898 h 6319027"/>
              <a:gd name="connsiteX2179" fmla="*/ 710170 w 6319932"/>
              <a:gd name="connsiteY2179" fmla="*/ 4555471 h 6319027"/>
              <a:gd name="connsiteX2180" fmla="*/ 5495378 w 6319932"/>
              <a:gd name="connsiteY2180" fmla="*/ 4553716 h 6319027"/>
              <a:gd name="connsiteX2181" fmla="*/ 5510598 w 6319932"/>
              <a:gd name="connsiteY2181" fmla="*/ 4568936 h 6319027"/>
              <a:gd name="connsiteX2182" fmla="*/ 5495378 w 6319932"/>
              <a:gd name="connsiteY2182" fmla="*/ 4584155 h 6319027"/>
              <a:gd name="connsiteX2183" fmla="*/ 5480159 w 6319932"/>
              <a:gd name="connsiteY2183" fmla="*/ 4568936 h 6319027"/>
              <a:gd name="connsiteX2184" fmla="*/ 5495378 w 6319932"/>
              <a:gd name="connsiteY2184" fmla="*/ 4553716 h 6319027"/>
              <a:gd name="connsiteX2185" fmla="*/ 824554 w 6319932"/>
              <a:gd name="connsiteY2185" fmla="*/ 4553716 h 6319027"/>
              <a:gd name="connsiteX2186" fmla="*/ 839773 w 6319932"/>
              <a:gd name="connsiteY2186" fmla="*/ 4568936 h 6319027"/>
              <a:gd name="connsiteX2187" fmla="*/ 824554 w 6319932"/>
              <a:gd name="connsiteY2187" fmla="*/ 4584155 h 6319027"/>
              <a:gd name="connsiteX2188" fmla="*/ 809334 w 6319932"/>
              <a:gd name="connsiteY2188" fmla="*/ 4568936 h 6319027"/>
              <a:gd name="connsiteX2189" fmla="*/ 824554 w 6319932"/>
              <a:gd name="connsiteY2189" fmla="*/ 4553716 h 6319027"/>
              <a:gd name="connsiteX2190" fmla="*/ 5380048 w 6319932"/>
              <a:gd name="connsiteY2190" fmla="*/ 4551697 h 6319027"/>
              <a:gd name="connsiteX2191" fmla="*/ 5391752 w 6319932"/>
              <a:gd name="connsiteY2191" fmla="*/ 4563402 h 6319027"/>
              <a:gd name="connsiteX2192" fmla="*/ 5380048 w 6319932"/>
              <a:gd name="connsiteY2192" fmla="*/ 4575107 h 6319027"/>
              <a:gd name="connsiteX2193" fmla="*/ 5368343 w 6319932"/>
              <a:gd name="connsiteY2193" fmla="*/ 4563402 h 6319027"/>
              <a:gd name="connsiteX2194" fmla="*/ 5380048 w 6319932"/>
              <a:gd name="connsiteY2194" fmla="*/ 4551697 h 6319027"/>
              <a:gd name="connsiteX2195" fmla="*/ 939885 w 6319932"/>
              <a:gd name="connsiteY2195" fmla="*/ 4551697 h 6319027"/>
              <a:gd name="connsiteX2196" fmla="*/ 951589 w 6319932"/>
              <a:gd name="connsiteY2196" fmla="*/ 4563402 h 6319027"/>
              <a:gd name="connsiteX2197" fmla="*/ 939885 w 6319932"/>
              <a:gd name="connsiteY2197" fmla="*/ 4575107 h 6319027"/>
              <a:gd name="connsiteX2198" fmla="*/ 928180 w 6319932"/>
              <a:gd name="connsiteY2198" fmla="*/ 4563402 h 6319027"/>
              <a:gd name="connsiteX2199" fmla="*/ 939885 w 6319932"/>
              <a:gd name="connsiteY2199" fmla="*/ 4551697 h 6319027"/>
              <a:gd name="connsiteX2200" fmla="*/ 5263672 w 6319932"/>
              <a:gd name="connsiteY2200" fmla="*/ 4549678 h 6319027"/>
              <a:gd name="connsiteX2201" fmla="*/ 5271201 w 6319932"/>
              <a:gd name="connsiteY2201" fmla="*/ 4557207 h 6319027"/>
              <a:gd name="connsiteX2202" fmla="*/ 5263672 w 6319932"/>
              <a:gd name="connsiteY2202" fmla="*/ 4564736 h 6319027"/>
              <a:gd name="connsiteX2203" fmla="*/ 5256143 w 6319932"/>
              <a:gd name="connsiteY2203" fmla="*/ 4557207 h 6319027"/>
              <a:gd name="connsiteX2204" fmla="*/ 5263672 w 6319932"/>
              <a:gd name="connsiteY2204" fmla="*/ 4549678 h 6319027"/>
              <a:gd name="connsiteX2205" fmla="*/ 1056260 w 6319932"/>
              <a:gd name="connsiteY2205" fmla="*/ 4549678 h 6319027"/>
              <a:gd name="connsiteX2206" fmla="*/ 1063788 w 6319932"/>
              <a:gd name="connsiteY2206" fmla="*/ 4557207 h 6319027"/>
              <a:gd name="connsiteX2207" fmla="*/ 1056260 w 6319932"/>
              <a:gd name="connsiteY2207" fmla="*/ 4564736 h 6319027"/>
              <a:gd name="connsiteX2208" fmla="*/ 1048730 w 6319932"/>
              <a:gd name="connsiteY2208" fmla="*/ 4557207 h 6319027"/>
              <a:gd name="connsiteX2209" fmla="*/ 1056260 w 6319932"/>
              <a:gd name="connsiteY2209" fmla="*/ 4549678 h 6319027"/>
              <a:gd name="connsiteX2210" fmla="*/ 5146138 w 6319932"/>
              <a:gd name="connsiteY2210" fmla="*/ 4546535 h 6319027"/>
              <a:gd name="connsiteX2211" fmla="*/ 5149844 w 6319932"/>
              <a:gd name="connsiteY2211" fmla="*/ 4550240 h 6319027"/>
              <a:gd name="connsiteX2212" fmla="*/ 5146138 w 6319932"/>
              <a:gd name="connsiteY2212" fmla="*/ 4553946 h 6319027"/>
              <a:gd name="connsiteX2213" fmla="*/ 5142432 w 6319932"/>
              <a:gd name="connsiteY2213" fmla="*/ 4550240 h 6319027"/>
              <a:gd name="connsiteX2214" fmla="*/ 5146138 w 6319932"/>
              <a:gd name="connsiteY2214" fmla="*/ 4546535 h 6319027"/>
              <a:gd name="connsiteX2215" fmla="*/ 1173793 w 6319932"/>
              <a:gd name="connsiteY2215" fmla="*/ 4546535 h 6319027"/>
              <a:gd name="connsiteX2216" fmla="*/ 1177499 w 6319932"/>
              <a:gd name="connsiteY2216" fmla="*/ 4550240 h 6319027"/>
              <a:gd name="connsiteX2217" fmla="*/ 1173793 w 6319932"/>
              <a:gd name="connsiteY2217" fmla="*/ 4553946 h 6319027"/>
              <a:gd name="connsiteX2218" fmla="*/ 1170087 w 6319932"/>
              <a:gd name="connsiteY2218" fmla="*/ 4550240 h 6319027"/>
              <a:gd name="connsiteX2219" fmla="*/ 1173793 w 6319932"/>
              <a:gd name="connsiteY2219" fmla="*/ 4546535 h 6319027"/>
              <a:gd name="connsiteX2220" fmla="*/ 5884063 w 6319932"/>
              <a:gd name="connsiteY2220" fmla="*/ 4463308 h 6319027"/>
              <a:gd name="connsiteX2221" fmla="*/ 5908894 w 6319932"/>
              <a:gd name="connsiteY2221" fmla="*/ 4488139 h 6319027"/>
              <a:gd name="connsiteX2222" fmla="*/ 5884063 w 6319932"/>
              <a:gd name="connsiteY2222" fmla="*/ 4512970 h 6319027"/>
              <a:gd name="connsiteX2223" fmla="*/ 5859232 w 6319932"/>
              <a:gd name="connsiteY2223" fmla="*/ 4488139 h 6319027"/>
              <a:gd name="connsiteX2224" fmla="*/ 5884063 w 6319932"/>
              <a:gd name="connsiteY2224" fmla="*/ 4463308 h 6319027"/>
              <a:gd name="connsiteX2225" fmla="*/ 435869 w 6319932"/>
              <a:gd name="connsiteY2225" fmla="*/ 4463308 h 6319027"/>
              <a:gd name="connsiteX2226" fmla="*/ 460700 w 6319932"/>
              <a:gd name="connsiteY2226" fmla="*/ 4488139 h 6319027"/>
              <a:gd name="connsiteX2227" fmla="*/ 435869 w 6319932"/>
              <a:gd name="connsiteY2227" fmla="*/ 4512970 h 6319027"/>
              <a:gd name="connsiteX2228" fmla="*/ 411038 w 6319932"/>
              <a:gd name="connsiteY2228" fmla="*/ 4488139 h 6319027"/>
              <a:gd name="connsiteX2229" fmla="*/ 435869 w 6319932"/>
              <a:gd name="connsiteY2229" fmla="*/ 4463308 h 6319027"/>
              <a:gd name="connsiteX2230" fmla="*/ 5660934 w 6319932"/>
              <a:gd name="connsiteY2230" fmla="*/ 4462945 h 6319027"/>
              <a:gd name="connsiteX2231" fmla="*/ 5679297 w 6319932"/>
              <a:gd name="connsiteY2231" fmla="*/ 4481308 h 6319027"/>
              <a:gd name="connsiteX2232" fmla="*/ 5660934 w 6319932"/>
              <a:gd name="connsiteY2232" fmla="*/ 4499671 h 6319027"/>
              <a:gd name="connsiteX2233" fmla="*/ 5642572 w 6319932"/>
              <a:gd name="connsiteY2233" fmla="*/ 4481308 h 6319027"/>
              <a:gd name="connsiteX2234" fmla="*/ 5660934 w 6319932"/>
              <a:gd name="connsiteY2234" fmla="*/ 4462945 h 6319027"/>
              <a:gd name="connsiteX2235" fmla="*/ 658997 w 6319932"/>
              <a:gd name="connsiteY2235" fmla="*/ 4462881 h 6319027"/>
              <a:gd name="connsiteX2236" fmla="*/ 677426 w 6319932"/>
              <a:gd name="connsiteY2236" fmla="*/ 4481308 h 6319027"/>
              <a:gd name="connsiteX2237" fmla="*/ 658997 w 6319932"/>
              <a:gd name="connsiteY2237" fmla="*/ 4499736 h 6319027"/>
              <a:gd name="connsiteX2238" fmla="*/ 640570 w 6319932"/>
              <a:gd name="connsiteY2238" fmla="*/ 4481308 h 6319027"/>
              <a:gd name="connsiteX2239" fmla="*/ 658997 w 6319932"/>
              <a:gd name="connsiteY2239" fmla="*/ 4462881 h 6319027"/>
              <a:gd name="connsiteX2240" fmla="*/ 5772840 w 6319932"/>
              <a:gd name="connsiteY2240" fmla="*/ 4462874 h 6319027"/>
              <a:gd name="connsiteX2241" fmla="*/ 5794864 w 6319932"/>
              <a:gd name="connsiteY2241" fmla="*/ 4484897 h 6319027"/>
              <a:gd name="connsiteX2242" fmla="*/ 5772840 w 6319932"/>
              <a:gd name="connsiteY2242" fmla="*/ 4506920 h 6319027"/>
              <a:gd name="connsiteX2243" fmla="*/ 5750817 w 6319932"/>
              <a:gd name="connsiteY2243" fmla="*/ 4484897 h 6319027"/>
              <a:gd name="connsiteX2244" fmla="*/ 5772840 w 6319932"/>
              <a:gd name="connsiteY2244" fmla="*/ 4462874 h 6319027"/>
              <a:gd name="connsiteX2245" fmla="*/ 547091 w 6319932"/>
              <a:gd name="connsiteY2245" fmla="*/ 4462874 h 6319027"/>
              <a:gd name="connsiteX2246" fmla="*/ 569114 w 6319932"/>
              <a:gd name="connsiteY2246" fmla="*/ 4484897 h 6319027"/>
              <a:gd name="connsiteX2247" fmla="*/ 547091 w 6319932"/>
              <a:gd name="connsiteY2247" fmla="*/ 4506920 h 6319027"/>
              <a:gd name="connsiteX2248" fmla="*/ 525069 w 6319932"/>
              <a:gd name="connsiteY2248" fmla="*/ 4484897 h 6319027"/>
              <a:gd name="connsiteX2249" fmla="*/ 547091 w 6319932"/>
              <a:gd name="connsiteY2249" fmla="*/ 4462874 h 6319027"/>
              <a:gd name="connsiteX2250" fmla="*/ 5994661 w 6319932"/>
              <a:gd name="connsiteY2250" fmla="*/ 4462758 h 6319027"/>
              <a:gd name="connsiteX2251" fmla="*/ 6022979 w 6319932"/>
              <a:gd name="connsiteY2251" fmla="*/ 4491075 h 6319027"/>
              <a:gd name="connsiteX2252" fmla="*/ 5994661 w 6319932"/>
              <a:gd name="connsiteY2252" fmla="*/ 4519393 h 6319027"/>
              <a:gd name="connsiteX2253" fmla="*/ 5966344 w 6319932"/>
              <a:gd name="connsiteY2253" fmla="*/ 4491075 h 6319027"/>
              <a:gd name="connsiteX2254" fmla="*/ 5994661 w 6319932"/>
              <a:gd name="connsiteY2254" fmla="*/ 4462758 h 6319027"/>
              <a:gd name="connsiteX2255" fmla="*/ 325270 w 6319932"/>
              <a:gd name="connsiteY2255" fmla="*/ 4462297 h 6319027"/>
              <a:gd name="connsiteX2256" fmla="*/ 354049 w 6319932"/>
              <a:gd name="connsiteY2256" fmla="*/ 4491076 h 6319027"/>
              <a:gd name="connsiteX2257" fmla="*/ 325270 w 6319932"/>
              <a:gd name="connsiteY2257" fmla="*/ 4519855 h 6319027"/>
              <a:gd name="connsiteX2258" fmla="*/ 296491 w 6319932"/>
              <a:gd name="connsiteY2258" fmla="*/ 4491076 h 6319027"/>
              <a:gd name="connsiteX2259" fmla="*/ 325270 w 6319932"/>
              <a:gd name="connsiteY2259" fmla="*/ 4462297 h 6319027"/>
              <a:gd name="connsiteX2260" fmla="*/ 5548272 w 6319932"/>
              <a:gd name="connsiteY2260" fmla="*/ 4462166 h 6319027"/>
              <a:gd name="connsiteX2261" fmla="*/ 5563426 w 6319932"/>
              <a:gd name="connsiteY2261" fmla="*/ 4477319 h 6319027"/>
              <a:gd name="connsiteX2262" fmla="*/ 5548272 w 6319932"/>
              <a:gd name="connsiteY2262" fmla="*/ 4492472 h 6319027"/>
              <a:gd name="connsiteX2263" fmla="*/ 5533119 w 6319932"/>
              <a:gd name="connsiteY2263" fmla="*/ 4477319 h 6319027"/>
              <a:gd name="connsiteX2264" fmla="*/ 5548272 w 6319932"/>
              <a:gd name="connsiteY2264" fmla="*/ 4462166 h 6319027"/>
              <a:gd name="connsiteX2265" fmla="*/ 771661 w 6319932"/>
              <a:gd name="connsiteY2265" fmla="*/ 4462100 h 6319027"/>
              <a:gd name="connsiteX2266" fmla="*/ 786879 w 6319932"/>
              <a:gd name="connsiteY2266" fmla="*/ 4477320 h 6319027"/>
              <a:gd name="connsiteX2267" fmla="*/ 771661 w 6319932"/>
              <a:gd name="connsiteY2267" fmla="*/ 4492539 h 6319027"/>
              <a:gd name="connsiteX2268" fmla="*/ 756441 w 6319932"/>
              <a:gd name="connsiteY2268" fmla="*/ 4477320 h 6319027"/>
              <a:gd name="connsiteX2269" fmla="*/ 771661 w 6319932"/>
              <a:gd name="connsiteY2269" fmla="*/ 4462100 h 6319027"/>
              <a:gd name="connsiteX2270" fmla="*/ 5434776 w 6319932"/>
              <a:gd name="connsiteY2270" fmla="*/ 4461594 h 6319027"/>
              <a:gd name="connsiteX2271" fmla="*/ 5446052 w 6319932"/>
              <a:gd name="connsiteY2271" fmla="*/ 4472870 h 6319027"/>
              <a:gd name="connsiteX2272" fmla="*/ 5434776 w 6319932"/>
              <a:gd name="connsiteY2272" fmla="*/ 4484146 h 6319027"/>
              <a:gd name="connsiteX2273" fmla="*/ 5423500 w 6319932"/>
              <a:gd name="connsiteY2273" fmla="*/ 4472870 h 6319027"/>
              <a:gd name="connsiteX2274" fmla="*/ 5434776 w 6319932"/>
              <a:gd name="connsiteY2274" fmla="*/ 4461594 h 6319027"/>
              <a:gd name="connsiteX2275" fmla="*/ 885157 w 6319932"/>
              <a:gd name="connsiteY2275" fmla="*/ 4461594 h 6319027"/>
              <a:gd name="connsiteX2276" fmla="*/ 896431 w 6319932"/>
              <a:gd name="connsiteY2276" fmla="*/ 4472870 h 6319027"/>
              <a:gd name="connsiteX2277" fmla="*/ 885157 w 6319932"/>
              <a:gd name="connsiteY2277" fmla="*/ 4484146 h 6319027"/>
              <a:gd name="connsiteX2278" fmla="*/ 873880 w 6319932"/>
              <a:gd name="connsiteY2278" fmla="*/ 4472870 h 6319027"/>
              <a:gd name="connsiteX2279" fmla="*/ 885157 w 6319932"/>
              <a:gd name="connsiteY2279" fmla="*/ 4461594 h 6319027"/>
              <a:gd name="connsiteX2280" fmla="*/ 5320356 w 6319932"/>
              <a:gd name="connsiteY2280" fmla="*/ 4460358 h 6319027"/>
              <a:gd name="connsiteX2281" fmla="*/ 5327885 w 6319932"/>
              <a:gd name="connsiteY2281" fmla="*/ 4467887 h 6319027"/>
              <a:gd name="connsiteX2282" fmla="*/ 5320356 w 6319932"/>
              <a:gd name="connsiteY2282" fmla="*/ 4475416 h 6319027"/>
              <a:gd name="connsiteX2283" fmla="*/ 5312827 w 6319932"/>
              <a:gd name="connsiteY2283" fmla="*/ 4467887 h 6319027"/>
              <a:gd name="connsiteX2284" fmla="*/ 5320356 w 6319932"/>
              <a:gd name="connsiteY2284" fmla="*/ 4460358 h 6319027"/>
              <a:gd name="connsiteX2285" fmla="*/ 999575 w 6319932"/>
              <a:gd name="connsiteY2285" fmla="*/ 4460358 h 6319027"/>
              <a:gd name="connsiteX2286" fmla="*/ 1007103 w 6319932"/>
              <a:gd name="connsiteY2286" fmla="*/ 4467887 h 6319027"/>
              <a:gd name="connsiteX2287" fmla="*/ 999575 w 6319932"/>
              <a:gd name="connsiteY2287" fmla="*/ 4475416 h 6319027"/>
              <a:gd name="connsiteX2288" fmla="*/ 992046 w 6319932"/>
              <a:gd name="connsiteY2288" fmla="*/ 4467887 h 6319027"/>
              <a:gd name="connsiteX2289" fmla="*/ 999575 w 6319932"/>
              <a:gd name="connsiteY2289" fmla="*/ 4460358 h 6319027"/>
              <a:gd name="connsiteX2290" fmla="*/ 5204911 w 6319932"/>
              <a:gd name="connsiteY2290" fmla="*/ 4459107 h 6319027"/>
              <a:gd name="connsiteX2291" fmla="*/ 5208085 w 6319932"/>
              <a:gd name="connsiteY2291" fmla="*/ 4462282 h 6319027"/>
              <a:gd name="connsiteX2292" fmla="*/ 5204911 w 6319932"/>
              <a:gd name="connsiteY2292" fmla="*/ 4465456 h 6319027"/>
              <a:gd name="connsiteX2293" fmla="*/ 5201736 w 6319932"/>
              <a:gd name="connsiteY2293" fmla="*/ 4462282 h 6319027"/>
              <a:gd name="connsiteX2294" fmla="*/ 5204911 w 6319932"/>
              <a:gd name="connsiteY2294" fmla="*/ 4459107 h 6319027"/>
              <a:gd name="connsiteX2295" fmla="*/ 1115021 w 6319932"/>
              <a:gd name="connsiteY2295" fmla="*/ 4458661 h 6319027"/>
              <a:gd name="connsiteX2296" fmla="*/ 1118641 w 6319932"/>
              <a:gd name="connsiteY2296" fmla="*/ 4462281 h 6319027"/>
              <a:gd name="connsiteX2297" fmla="*/ 1115021 w 6319932"/>
              <a:gd name="connsiteY2297" fmla="*/ 4465901 h 6319027"/>
              <a:gd name="connsiteX2298" fmla="*/ 1111400 w 6319932"/>
              <a:gd name="connsiteY2298" fmla="*/ 4462281 h 6319027"/>
              <a:gd name="connsiteX2299" fmla="*/ 1115021 w 6319932"/>
              <a:gd name="connsiteY2299" fmla="*/ 4458661 h 6319027"/>
              <a:gd name="connsiteX2300" fmla="*/ 5597574 w 6319932"/>
              <a:gd name="connsiteY2300" fmla="*/ 4368910 h 6319027"/>
              <a:gd name="connsiteX2301" fmla="*/ 5612385 w 6319932"/>
              <a:gd name="connsiteY2301" fmla="*/ 4383721 h 6319027"/>
              <a:gd name="connsiteX2302" fmla="*/ 5597574 w 6319932"/>
              <a:gd name="connsiteY2302" fmla="*/ 4398532 h 6319027"/>
              <a:gd name="connsiteX2303" fmla="*/ 5582764 w 6319932"/>
              <a:gd name="connsiteY2303" fmla="*/ 4383721 h 6319027"/>
              <a:gd name="connsiteX2304" fmla="*/ 5597574 w 6319932"/>
              <a:gd name="connsiteY2304" fmla="*/ 4368910 h 6319027"/>
              <a:gd name="connsiteX2305" fmla="*/ 722358 w 6319932"/>
              <a:gd name="connsiteY2305" fmla="*/ 4368910 h 6319027"/>
              <a:gd name="connsiteX2306" fmla="*/ 737168 w 6319932"/>
              <a:gd name="connsiteY2306" fmla="*/ 4383721 h 6319027"/>
              <a:gd name="connsiteX2307" fmla="*/ 722358 w 6319932"/>
              <a:gd name="connsiteY2307" fmla="*/ 4398532 h 6319027"/>
              <a:gd name="connsiteX2308" fmla="*/ 707546 w 6319932"/>
              <a:gd name="connsiteY2308" fmla="*/ 4383721 h 6319027"/>
              <a:gd name="connsiteX2309" fmla="*/ 722358 w 6319932"/>
              <a:gd name="connsiteY2309" fmla="*/ 4368910 h 6319027"/>
              <a:gd name="connsiteX2310" fmla="*/ 5373251 w 6319932"/>
              <a:gd name="connsiteY2310" fmla="*/ 4368742 h 6319027"/>
              <a:gd name="connsiteX2311" fmla="*/ 5380780 w 6319932"/>
              <a:gd name="connsiteY2311" fmla="*/ 4376271 h 6319027"/>
              <a:gd name="connsiteX2312" fmla="*/ 5373251 w 6319932"/>
              <a:gd name="connsiteY2312" fmla="*/ 4383800 h 6319027"/>
              <a:gd name="connsiteX2313" fmla="*/ 5365722 w 6319932"/>
              <a:gd name="connsiteY2313" fmla="*/ 4376271 h 6319027"/>
              <a:gd name="connsiteX2314" fmla="*/ 5373251 w 6319932"/>
              <a:gd name="connsiteY2314" fmla="*/ 4368742 h 6319027"/>
              <a:gd name="connsiteX2315" fmla="*/ 946681 w 6319932"/>
              <a:gd name="connsiteY2315" fmla="*/ 4368667 h 6319027"/>
              <a:gd name="connsiteX2316" fmla="*/ 954286 w 6319932"/>
              <a:gd name="connsiteY2316" fmla="*/ 4376271 h 6319027"/>
              <a:gd name="connsiteX2317" fmla="*/ 946681 w 6319932"/>
              <a:gd name="connsiteY2317" fmla="*/ 4383875 h 6319027"/>
              <a:gd name="connsiteX2318" fmla="*/ 939077 w 6319932"/>
              <a:gd name="connsiteY2318" fmla="*/ 4376271 h 6319027"/>
              <a:gd name="connsiteX2319" fmla="*/ 946681 w 6319932"/>
              <a:gd name="connsiteY2319" fmla="*/ 4368667 h 6319027"/>
              <a:gd name="connsiteX2320" fmla="*/ 5708610 w 6319932"/>
              <a:gd name="connsiteY2320" fmla="*/ 4368506 h 6319027"/>
              <a:gd name="connsiteX2321" fmla="*/ 5726972 w 6319932"/>
              <a:gd name="connsiteY2321" fmla="*/ 4386869 h 6319027"/>
              <a:gd name="connsiteX2322" fmla="*/ 5708610 w 6319932"/>
              <a:gd name="connsiteY2322" fmla="*/ 4405232 h 6319027"/>
              <a:gd name="connsiteX2323" fmla="*/ 5690247 w 6319932"/>
              <a:gd name="connsiteY2323" fmla="*/ 4386869 h 6319027"/>
              <a:gd name="connsiteX2324" fmla="*/ 5708610 w 6319932"/>
              <a:gd name="connsiteY2324" fmla="*/ 4368506 h 6319027"/>
              <a:gd name="connsiteX2325" fmla="*/ 5485815 w 6319932"/>
              <a:gd name="connsiteY2325" fmla="*/ 4368503 h 6319027"/>
              <a:gd name="connsiteX2326" fmla="*/ 5497520 w 6319932"/>
              <a:gd name="connsiteY2326" fmla="*/ 4380208 h 6319027"/>
              <a:gd name="connsiteX2327" fmla="*/ 5485815 w 6319932"/>
              <a:gd name="connsiteY2327" fmla="*/ 4391913 h 6319027"/>
              <a:gd name="connsiteX2328" fmla="*/ 5474111 w 6319932"/>
              <a:gd name="connsiteY2328" fmla="*/ 4380208 h 6319027"/>
              <a:gd name="connsiteX2329" fmla="*/ 5485815 w 6319932"/>
              <a:gd name="connsiteY2329" fmla="*/ 4368503 h 6319027"/>
              <a:gd name="connsiteX2330" fmla="*/ 834116 w 6319932"/>
              <a:gd name="connsiteY2330" fmla="*/ 4368503 h 6319027"/>
              <a:gd name="connsiteX2331" fmla="*/ 845821 w 6319932"/>
              <a:gd name="connsiteY2331" fmla="*/ 4380208 h 6319027"/>
              <a:gd name="connsiteX2332" fmla="*/ 834116 w 6319932"/>
              <a:gd name="connsiteY2332" fmla="*/ 4391913 h 6319027"/>
              <a:gd name="connsiteX2333" fmla="*/ 822412 w 6319932"/>
              <a:gd name="connsiteY2333" fmla="*/ 4380208 h 6319027"/>
              <a:gd name="connsiteX2334" fmla="*/ 834116 w 6319932"/>
              <a:gd name="connsiteY2334" fmla="*/ 4368503 h 6319027"/>
              <a:gd name="connsiteX2335" fmla="*/ 611322 w 6319932"/>
              <a:gd name="connsiteY2335" fmla="*/ 4368442 h 6319027"/>
              <a:gd name="connsiteX2336" fmla="*/ 629751 w 6319932"/>
              <a:gd name="connsiteY2336" fmla="*/ 4386869 h 6319027"/>
              <a:gd name="connsiteX2337" fmla="*/ 611322 w 6319932"/>
              <a:gd name="connsiteY2337" fmla="*/ 4405297 h 6319027"/>
              <a:gd name="connsiteX2338" fmla="*/ 592896 w 6319932"/>
              <a:gd name="connsiteY2338" fmla="*/ 4386869 h 6319027"/>
              <a:gd name="connsiteX2339" fmla="*/ 611322 w 6319932"/>
              <a:gd name="connsiteY2339" fmla="*/ 4368442 h 6319027"/>
              <a:gd name="connsiteX2340" fmla="*/ 5259790 w 6319932"/>
              <a:gd name="connsiteY2340" fmla="*/ 4368137 h 6319027"/>
              <a:gd name="connsiteX2341" fmla="*/ 5263496 w 6319932"/>
              <a:gd name="connsiteY2341" fmla="*/ 4371842 h 6319027"/>
              <a:gd name="connsiteX2342" fmla="*/ 5259790 w 6319932"/>
              <a:gd name="connsiteY2342" fmla="*/ 4375548 h 6319027"/>
              <a:gd name="connsiteX2343" fmla="*/ 5256084 w 6319932"/>
              <a:gd name="connsiteY2343" fmla="*/ 4371842 h 6319027"/>
              <a:gd name="connsiteX2344" fmla="*/ 5259790 w 6319932"/>
              <a:gd name="connsiteY2344" fmla="*/ 4368137 h 6319027"/>
              <a:gd name="connsiteX2345" fmla="*/ 1060141 w 6319932"/>
              <a:gd name="connsiteY2345" fmla="*/ 4368137 h 6319027"/>
              <a:gd name="connsiteX2346" fmla="*/ 1063848 w 6319932"/>
              <a:gd name="connsiteY2346" fmla="*/ 4371842 h 6319027"/>
              <a:gd name="connsiteX2347" fmla="*/ 1060141 w 6319932"/>
              <a:gd name="connsiteY2347" fmla="*/ 4375548 h 6319027"/>
              <a:gd name="connsiteX2348" fmla="*/ 1056436 w 6319932"/>
              <a:gd name="connsiteY2348" fmla="*/ 4371842 h 6319027"/>
              <a:gd name="connsiteX2349" fmla="*/ 1060141 w 6319932"/>
              <a:gd name="connsiteY2349" fmla="*/ 4368137 h 6319027"/>
              <a:gd name="connsiteX2350" fmla="*/ 5818988 w 6319932"/>
              <a:gd name="connsiteY2350" fmla="*/ 4367679 h 6319027"/>
              <a:gd name="connsiteX2351" fmla="*/ 5841011 w 6319932"/>
              <a:gd name="connsiteY2351" fmla="*/ 4389702 h 6319027"/>
              <a:gd name="connsiteX2352" fmla="*/ 5818988 w 6319932"/>
              <a:gd name="connsiteY2352" fmla="*/ 4411725 h 6319027"/>
              <a:gd name="connsiteX2353" fmla="*/ 5796965 w 6319932"/>
              <a:gd name="connsiteY2353" fmla="*/ 4389702 h 6319027"/>
              <a:gd name="connsiteX2354" fmla="*/ 5818988 w 6319932"/>
              <a:gd name="connsiteY2354" fmla="*/ 4367679 h 6319027"/>
              <a:gd name="connsiteX2355" fmla="*/ 500944 w 6319932"/>
              <a:gd name="connsiteY2355" fmla="*/ 4367679 h 6319027"/>
              <a:gd name="connsiteX2356" fmla="*/ 522967 w 6319932"/>
              <a:gd name="connsiteY2356" fmla="*/ 4389702 h 6319027"/>
              <a:gd name="connsiteX2357" fmla="*/ 500944 w 6319932"/>
              <a:gd name="connsiteY2357" fmla="*/ 4411725 h 6319027"/>
              <a:gd name="connsiteX2358" fmla="*/ 478920 w 6319932"/>
              <a:gd name="connsiteY2358" fmla="*/ 4389702 h 6319027"/>
              <a:gd name="connsiteX2359" fmla="*/ 500944 w 6319932"/>
              <a:gd name="connsiteY2359" fmla="*/ 4367679 h 6319027"/>
              <a:gd name="connsiteX2360" fmla="*/ 5928772 w 6319932"/>
              <a:gd name="connsiteY2360" fmla="*/ 4367429 h 6319027"/>
              <a:gd name="connsiteX2361" fmla="*/ 5953604 w 6319932"/>
              <a:gd name="connsiteY2361" fmla="*/ 4392260 h 6319027"/>
              <a:gd name="connsiteX2362" fmla="*/ 5928772 w 6319932"/>
              <a:gd name="connsiteY2362" fmla="*/ 4417091 h 6319027"/>
              <a:gd name="connsiteX2363" fmla="*/ 5903941 w 6319932"/>
              <a:gd name="connsiteY2363" fmla="*/ 4392260 h 6319027"/>
              <a:gd name="connsiteX2364" fmla="*/ 5928772 w 6319932"/>
              <a:gd name="connsiteY2364" fmla="*/ 4367429 h 6319027"/>
              <a:gd name="connsiteX2365" fmla="*/ 391159 w 6319932"/>
              <a:gd name="connsiteY2365" fmla="*/ 4367055 h 6319027"/>
              <a:gd name="connsiteX2366" fmla="*/ 416365 w 6319932"/>
              <a:gd name="connsiteY2366" fmla="*/ 4392260 h 6319027"/>
              <a:gd name="connsiteX2367" fmla="*/ 391159 w 6319932"/>
              <a:gd name="connsiteY2367" fmla="*/ 4417465 h 6319027"/>
              <a:gd name="connsiteX2368" fmla="*/ 365955 w 6319932"/>
              <a:gd name="connsiteY2368" fmla="*/ 4392260 h 6319027"/>
              <a:gd name="connsiteX2369" fmla="*/ 391159 w 6319932"/>
              <a:gd name="connsiteY2369" fmla="*/ 4367055 h 6319027"/>
              <a:gd name="connsiteX2370" fmla="*/ 6038016 w 6319932"/>
              <a:gd name="connsiteY2370" fmla="*/ 4365738 h 6319027"/>
              <a:gd name="connsiteX2371" fmla="*/ 6066854 w 6319932"/>
              <a:gd name="connsiteY2371" fmla="*/ 4394576 h 6319027"/>
              <a:gd name="connsiteX2372" fmla="*/ 6038016 w 6319932"/>
              <a:gd name="connsiteY2372" fmla="*/ 4423415 h 6319027"/>
              <a:gd name="connsiteX2373" fmla="*/ 6009178 w 6319932"/>
              <a:gd name="connsiteY2373" fmla="*/ 4394576 h 6319027"/>
              <a:gd name="connsiteX2374" fmla="*/ 6038016 w 6319932"/>
              <a:gd name="connsiteY2374" fmla="*/ 4365738 h 6319027"/>
              <a:gd name="connsiteX2375" fmla="*/ 281914 w 6319932"/>
              <a:gd name="connsiteY2375" fmla="*/ 4365738 h 6319027"/>
              <a:gd name="connsiteX2376" fmla="*/ 310753 w 6319932"/>
              <a:gd name="connsiteY2376" fmla="*/ 4394576 h 6319027"/>
              <a:gd name="connsiteX2377" fmla="*/ 281914 w 6319932"/>
              <a:gd name="connsiteY2377" fmla="*/ 4423415 h 6319027"/>
              <a:gd name="connsiteX2378" fmla="*/ 253076 w 6319932"/>
              <a:gd name="connsiteY2378" fmla="*/ 4394576 h 6319027"/>
              <a:gd name="connsiteX2379" fmla="*/ 281914 w 6319932"/>
              <a:gd name="connsiteY2379" fmla="*/ 4365738 h 6319027"/>
              <a:gd name="connsiteX2380" fmla="*/ 5310674 w 6319932"/>
              <a:gd name="connsiteY2380" fmla="*/ 4275920 h 6319027"/>
              <a:gd name="connsiteX2381" fmla="*/ 5313848 w 6319932"/>
              <a:gd name="connsiteY2381" fmla="*/ 4279095 h 6319027"/>
              <a:gd name="connsiteX2382" fmla="*/ 5310674 w 6319932"/>
              <a:gd name="connsiteY2382" fmla="*/ 4282269 h 6319027"/>
              <a:gd name="connsiteX2383" fmla="*/ 5307499 w 6319932"/>
              <a:gd name="connsiteY2383" fmla="*/ 4279095 h 6319027"/>
              <a:gd name="connsiteX2384" fmla="*/ 5310674 w 6319932"/>
              <a:gd name="connsiteY2384" fmla="*/ 4275920 h 6319027"/>
              <a:gd name="connsiteX2385" fmla="*/ 1009259 w 6319932"/>
              <a:gd name="connsiteY2385" fmla="*/ 4275475 h 6319027"/>
              <a:gd name="connsiteX2386" fmla="*/ 1012878 w 6319932"/>
              <a:gd name="connsiteY2386" fmla="*/ 4279095 h 6319027"/>
              <a:gd name="connsiteX2387" fmla="*/ 1009259 w 6319932"/>
              <a:gd name="connsiteY2387" fmla="*/ 4282715 h 6319027"/>
              <a:gd name="connsiteX2388" fmla="*/ 1005638 w 6319932"/>
              <a:gd name="connsiteY2388" fmla="*/ 4279095 h 6319027"/>
              <a:gd name="connsiteX2389" fmla="*/ 1009259 w 6319932"/>
              <a:gd name="connsiteY2389" fmla="*/ 4275475 h 6319027"/>
              <a:gd name="connsiteX2390" fmla="*/ 5422262 w 6319932"/>
              <a:gd name="connsiteY2390" fmla="*/ 4274992 h 6319027"/>
              <a:gd name="connsiteX2391" fmla="*/ 5429791 w 6319932"/>
              <a:gd name="connsiteY2391" fmla="*/ 4282521 h 6319027"/>
              <a:gd name="connsiteX2392" fmla="*/ 5422262 w 6319932"/>
              <a:gd name="connsiteY2392" fmla="*/ 4290050 h 6319027"/>
              <a:gd name="connsiteX2393" fmla="*/ 5414733 w 6319932"/>
              <a:gd name="connsiteY2393" fmla="*/ 4282521 h 6319027"/>
              <a:gd name="connsiteX2394" fmla="*/ 5422262 w 6319932"/>
              <a:gd name="connsiteY2394" fmla="*/ 4274992 h 6319027"/>
              <a:gd name="connsiteX2395" fmla="*/ 897670 w 6319932"/>
              <a:gd name="connsiteY2395" fmla="*/ 4274795 h 6319027"/>
              <a:gd name="connsiteX2396" fmla="*/ 905395 w 6319932"/>
              <a:gd name="connsiteY2396" fmla="*/ 4282521 h 6319027"/>
              <a:gd name="connsiteX2397" fmla="*/ 897670 w 6319932"/>
              <a:gd name="connsiteY2397" fmla="*/ 4290246 h 6319027"/>
              <a:gd name="connsiteX2398" fmla="*/ 889944 w 6319932"/>
              <a:gd name="connsiteY2398" fmla="*/ 4282521 h 6319027"/>
              <a:gd name="connsiteX2399" fmla="*/ 897670 w 6319932"/>
              <a:gd name="connsiteY2399" fmla="*/ 4274795 h 6319027"/>
              <a:gd name="connsiteX2400" fmla="*/ 5533082 w 6319932"/>
              <a:gd name="connsiteY2400" fmla="*/ 4273860 h 6319027"/>
              <a:gd name="connsiteX2401" fmla="*/ 5544787 w 6319932"/>
              <a:gd name="connsiteY2401" fmla="*/ 4285565 h 6319027"/>
              <a:gd name="connsiteX2402" fmla="*/ 5533082 w 6319932"/>
              <a:gd name="connsiteY2402" fmla="*/ 4297270 h 6319027"/>
              <a:gd name="connsiteX2403" fmla="*/ 5521378 w 6319932"/>
              <a:gd name="connsiteY2403" fmla="*/ 4285565 h 6319027"/>
              <a:gd name="connsiteX2404" fmla="*/ 5533082 w 6319932"/>
              <a:gd name="connsiteY2404" fmla="*/ 4273860 h 6319027"/>
              <a:gd name="connsiteX2405" fmla="*/ 786851 w 6319932"/>
              <a:gd name="connsiteY2405" fmla="*/ 4273860 h 6319027"/>
              <a:gd name="connsiteX2406" fmla="*/ 798555 w 6319932"/>
              <a:gd name="connsiteY2406" fmla="*/ 4285565 h 6319027"/>
              <a:gd name="connsiteX2407" fmla="*/ 786851 w 6319932"/>
              <a:gd name="connsiteY2407" fmla="*/ 4297270 h 6319027"/>
              <a:gd name="connsiteX2408" fmla="*/ 775146 w 6319932"/>
              <a:gd name="connsiteY2408" fmla="*/ 4285565 h 6319027"/>
              <a:gd name="connsiteX2409" fmla="*/ 786851 w 6319932"/>
              <a:gd name="connsiteY2409" fmla="*/ 4273860 h 6319027"/>
              <a:gd name="connsiteX2410" fmla="*/ 5643210 w 6319932"/>
              <a:gd name="connsiteY2410" fmla="*/ 4273128 h 6319027"/>
              <a:gd name="connsiteX2411" fmla="*/ 5658363 w 6319932"/>
              <a:gd name="connsiteY2411" fmla="*/ 4288281 h 6319027"/>
              <a:gd name="connsiteX2412" fmla="*/ 5643210 w 6319932"/>
              <a:gd name="connsiteY2412" fmla="*/ 4303434 h 6319027"/>
              <a:gd name="connsiteX2413" fmla="*/ 5628057 w 6319932"/>
              <a:gd name="connsiteY2413" fmla="*/ 4288281 h 6319027"/>
              <a:gd name="connsiteX2414" fmla="*/ 5643210 w 6319932"/>
              <a:gd name="connsiteY2414" fmla="*/ 4273128 h 6319027"/>
              <a:gd name="connsiteX2415" fmla="*/ 676721 w 6319932"/>
              <a:gd name="connsiteY2415" fmla="*/ 4273128 h 6319027"/>
              <a:gd name="connsiteX2416" fmla="*/ 691874 w 6319932"/>
              <a:gd name="connsiteY2416" fmla="*/ 4288281 h 6319027"/>
              <a:gd name="connsiteX2417" fmla="*/ 676721 w 6319932"/>
              <a:gd name="connsiteY2417" fmla="*/ 4303434 h 6319027"/>
              <a:gd name="connsiteX2418" fmla="*/ 661568 w 6319932"/>
              <a:gd name="connsiteY2418" fmla="*/ 4288281 h 6319027"/>
              <a:gd name="connsiteX2419" fmla="*/ 676721 w 6319932"/>
              <a:gd name="connsiteY2419" fmla="*/ 4273128 h 6319027"/>
              <a:gd name="connsiteX2420" fmla="*/ 5752719 w 6319932"/>
              <a:gd name="connsiteY2420" fmla="*/ 4272287 h 6319027"/>
              <a:gd name="connsiteX2421" fmla="*/ 5771146 w 6319932"/>
              <a:gd name="connsiteY2421" fmla="*/ 4290714 h 6319027"/>
              <a:gd name="connsiteX2422" fmla="*/ 5752719 w 6319932"/>
              <a:gd name="connsiteY2422" fmla="*/ 4309142 h 6319027"/>
              <a:gd name="connsiteX2423" fmla="*/ 5734292 w 6319932"/>
              <a:gd name="connsiteY2423" fmla="*/ 4290714 h 6319027"/>
              <a:gd name="connsiteX2424" fmla="*/ 5752719 w 6319932"/>
              <a:gd name="connsiteY2424" fmla="*/ 4272287 h 6319027"/>
              <a:gd name="connsiteX2425" fmla="*/ 567213 w 6319932"/>
              <a:gd name="connsiteY2425" fmla="*/ 4272287 h 6319027"/>
              <a:gd name="connsiteX2426" fmla="*/ 585640 w 6319932"/>
              <a:gd name="connsiteY2426" fmla="*/ 4290714 h 6319027"/>
              <a:gd name="connsiteX2427" fmla="*/ 567213 w 6319932"/>
              <a:gd name="connsiteY2427" fmla="*/ 4309142 h 6319027"/>
              <a:gd name="connsiteX2428" fmla="*/ 548786 w 6319932"/>
              <a:gd name="connsiteY2428" fmla="*/ 4290714 h 6319027"/>
              <a:gd name="connsiteX2429" fmla="*/ 567213 w 6319932"/>
              <a:gd name="connsiteY2429" fmla="*/ 4272287 h 6319027"/>
              <a:gd name="connsiteX2430" fmla="*/ 5861667 w 6319932"/>
              <a:gd name="connsiteY2430" fmla="*/ 4271263 h 6319027"/>
              <a:gd name="connsiteX2431" fmla="*/ 5883307 w 6319932"/>
              <a:gd name="connsiteY2431" fmla="*/ 4292903 h 6319027"/>
              <a:gd name="connsiteX2432" fmla="*/ 5861667 w 6319932"/>
              <a:gd name="connsiteY2432" fmla="*/ 4314543 h 6319027"/>
              <a:gd name="connsiteX2433" fmla="*/ 5840027 w 6319932"/>
              <a:gd name="connsiteY2433" fmla="*/ 4292903 h 6319027"/>
              <a:gd name="connsiteX2434" fmla="*/ 5861667 w 6319932"/>
              <a:gd name="connsiteY2434" fmla="*/ 4271263 h 6319027"/>
              <a:gd name="connsiteX2435" fmla="*/ 458265 w 6319932"/>
              <a:gd name="connsiteY2435" fmla="*/ 4271263 h 6319027"/>
              <a:gd name="connsiteX2436" fmla="*/ 479905 w 6319932"/>
              <a:gd name="connsiteY2436" fmla="*/ 4292903 h 6319027"/>
              <a:gd name="connsiteX2437" fmla="*/ 458265 w 6319932"/>
              <a:gd name="connsiteY2437" fmla="*/ 4314543 h 6319027"/>
              <a:gd name="connsiteX2438" fmla="*/ 436624 w 6319932"/>
              <a:gd name="connsiteY2438" fmla="*/ 4292903 h 6319027"/>
              <a:gd name="connsiteX2439" fmla="*/ 458265 w 6319932"/>
              <a:gd name="connsiteY2439" fmla="*/ 4271263 h 6319027"/>
              <a:gd name="connsiteX2440" fmla="*/ 5970108 w 6319932"/>
              <a:gd name="connsiteY2440" fmla="*/ 4269674 h 6319027"/>
              <a:gd name="connsiteX2441" fmla="*/ 5995313 w 6319932"/>
              <a:gd name="connsiteY2441" fmla="*/ 4294879 h 6319027"/>
              <a:gd name="connsiteX2442" fmla="*/ 5970108 w 6319932"/>
              <a:gd name="connsiteY2442" fmla="*/ 4320084 h 6319027"/>
              <a:gd name="connsiteX2443" fmla="*/ 5944903 w 6319932"/>
              <a:gd name="connsiteY2443" fmla="*/ 4294879 h 6319027"/>
              <a:gd name="connsiteX2444" fmla="*/ 5970108 w 6319932"/>
              <a:gd name="connsiteY2444" fmla="*/ 4269674 h 6319027"/>
              <a:gd name="connsiteX2445" fmla="*/ 349823 w 6319932"/>
              <a:gd name="connsiteY2445" fmla="*/ 4269674 h 6319027"/>
              <a:gd name="connsiteX2446" fmla="*/ 375028 w 6319932"/>
              <a:gd name="connsiteY2446" fmla="*/ 4294879 h 6319027"/>
              <a:gd name="connsiteX2447" fmla="*/ 349823 w 6319932"/>
              <a:gd name="connsiteY2447" fmla="*/ 4320084 h 6319027"/>
              <a:gd name="connsiteX2448" fmla="*/ 324619 w 6319932"/>
              <a:gd name="connsiteY2448" fmla="*/ 4294879 h 6319027"/>
              <a:gd name="connsiteX2449" fmla="*/ 349823 w 6319932"/>
              <a:gd name="connsiteY2449" fmla="*/ 4269674 h 6319027"/>
              <a:gd name="connsiteX2450" fmla="*/ 6078088 w 6319932"/>
              <a:gd name="connsiteY2450" fmla="*/ 4267830 h 6319027"/>
              <a:gd name="connsiteX2451" fmla="*/ 6106926 w 6319932"/>
              <a:gd name="connsiteY2451" fmla="*/ 4296668 h 6319027"/>
              <a:gd name="connsiteX2452" fmla="*/ 6078088 w 6319932"/>
              <a:gd name="connsiteY2452" fmla="*/ 4325507 h 6319027"/>
              <a:gd name="connsiteX2453" fmla="*/ 6049250 w 6319932"/>
              <a:gd name="connsiteY2453" fmla="*/ 4296668 h 6319027"/>
              <a:gd name="connsiteX2454" fmla="*/ 6078088 w 6319932"/>
              <a:gd name="connsiteY2454" fmla="*/ 4267830 h 6319027"/>
              <a:gd name="connsiteX2455" fmla="*/ 241843 w 6319932"/>
              <a:gd name="connsiteY2455" fmla="*/ 4267830 h 6319027"/>
              <a:gd name="connsiteX2456" fmla="*/ 270682 w 6319932"/>
              <a:gd name="connsiteY2456" fmla="*/ 4296668 h 6319027"/>
              <a:gd name="connsiteX2457" fmla="*/ 241843 w 6319932"/>
              <a:gd name="connsiteY2457" fmla="*/ 4325507 h 6319027"/>
              <a:gd name="connsiteX2458" fmla="*/ 213005 w 6319932"/>
              <a:gd name="connsiteY2458" fmla="*/ 4296668 h 6319027"/>
              <a:gd name="connsiteX2459" fmla="*/ 241843 w 6319932"/>
              <a:gd name="connsiteY2459" fmla="*/ 4267830 h 6319027"/>
              <a:gd name="connsiteX2460" fmla="*/ 5357462 w 6319932"/>
              <a:gd name="connsiteY2460" fmla="*/ 4180597 h 6319027"/>
              <a:gd name="connsiteX2461" fmla="*/ 5361082 w 6319932"/>
              <a:gd name="connsiteY2461" fmla="*/ 4184217 h 6319027"/>
              <a:gd name="connsiteX2462" fmla="*/ 5357462 w 6319932"/>
              <a:gd name="connsiteY2462" fmla="*/ 4187837 h 6319027"/>
              <a:gd name="connsiteX2463" fmla="*/ 5353842 w 6319932"/>
              <a:gd name="connsiteY2463" fmla="*/ 4184217 h 6319027"/>
              <a:gd name="connsiteX2464" fmla="*/ 5357462 w 6319932"/>
              <a:gd name="connsiteY2464" fmla="*/ 4180597 h 6319027"/>
              <a:gd name="connsiteX2465" fmla="*/ 962470 w 6319932"/>
              <a:gd name="connsiteY2465" fmla="*/ 4180597 h 6319027"/>
              <a:gd name="connsiteX2466" fmla="*/ 966090 w 6319932"/>
              <a:gd name="connsiteY2466" fmla="*/ 4184217 h 6319027"/>
              <a:gd name="connsiteX2467" fmla="*/ 962470 w 6319932"/>
              <a:gd name="connsiteY2467" fmla="*/ 4187837 h 6319027"/>
              <a:gd name="connsiteX2468" fmla="*/ 958851 w 6319932"/>
              <a:gd name="connsiteY2468" fmla="*/ 4184217 h 6319027"/>
              <a:gd name="connsiteX2469" fmla="*/ 962470 w 6319932"/>
              <a:gd name="connsiteY2469" fmla="*/ 4180597 h 6319027"/>
              <a:gd name="connsiteX2470" fmla="*/ 5467305 w 6319932"/>
              <a:gd name="connsiteY2470" fmla="*/ 4179075 h 6319027"/>
              <a:gd name="connsiteX2471" fmla="*/ 5475031 w 6319932"/>
              <a:gd name="connsiteY2471" fmla="*/ 4186801 h 6319027"/>
              <a:gd name="connsiteX2472" fmla="*/ 5467305 w 6319932"/>
              <a:gd name="connsiteY2472" fmla="*/ 4194526 h 6319027"/>
              <a:gd name="connsiteX2473" fmla="*/ 5459579 w 6319932"/>
              <a:gd name="connsiteY2473" fmla="*/ 4186801 h 6319027"/>
              <a:gd name="connsiteX2474" fmla="*/ 5467305 w 6319932"/>
              <a:gd name="connsiteY2474" fmla="*/ 4179075 h 6319027"/>
              <a:gd name="connsiteX2475" fmla="*/ 852628 w 6319932"/>
              <a:gd name="connsiteY2475" fmla="*/ 4179001 h 6319027"/>
              <a:gd name="connsiteX2476" fmla="*/ 860428 w 6319932"/>
              <a:gd name="connsiteY2476" fmla="*/ 4186801 h 6319027"/>
              <a:gd name="connsiteX2477" fmla="*/ 852628 w 6319932"/>
              <a:gd name="connsiteY2477" fmla="*/ 4194602 h 6319027"/>
              <a:gd name="connsiteX2478" fmla="*/ 844827 w 6319932"/>
              <a:gd name="connsiteY2478" fmla="*/ 4186801 h 6319027"/>
              <a:gd name="connsiteX2479" fmla="*/ 852628 w 6319932"/>
              <a:gd name="connsiteY2479" fmla="*/ 4179001 h 6319027"/>
              <a:gd name="connsiteX2480" fmla="*/ 5576499 w 6319932"/>
              <a:gd name="connsiteY2480" fmla="*/ 4177750 h 6319027"/>
              <a:gd name="connsiteX2481" fmla="*/ 5587845 w 6319932"/>
              <a:gd name="connsiteY2481" fmla="*/ 4189096 h 6319027"/>
              <a:gd name="connsiteX2482" fmla="*/ 5576499 w 6319932"/>
              <a:gd name="connsiteY2482" fmla="*/ 4200442 h 6319027"/>
              <a:gd name="connsiteX2483" fmla="*/ 5565153 w 6319932"/>
              <a:gd name="connsiteY2483" fmla="*/ 4189096 h 6319027"/>
              <a:gd name="connsiteX2484" fmla="*/ 5576499 w 6319932"/>
              <a:gd name="connsiteY2484" fmla="*/ 4177750 h 6319027"/>
              <a:gd name="connsiteX2485" fmla="*/ 743434 w 6319932"/>
              <a:gd name="connsiteY2485" fmla="*/ 4177750 h 6319027"/>
              <a:gd name="connsiteX2486" fmla="*/ 754780 w 6319932"/>
              <a:gd name="connsiteY2486" fmla="*/ 4189096 h 6319027"/>
              <a:gd name="connsiteX2487" fmla="*/ 743434 w 6319932"/>
              <a:gd name="connsiteY2487" fmla="*/ 4200442 h 6319027"/>
              <a:gd name="connsiteX2488" fmla="*/ 732088 w 6319932"/>
              <a:gd name="connsiteY2488" fmla="*/ 4189096 h 6319027"/>
              <a:gd name="connsiteX2489" fmla="*/ 743434 w 6319932"/>
              <a:gd name="connsiteY2489" fmla="*/ 4177750 h 6319027"/>
              <a:gd name="connsiteX2490" fmla="*/ 5685112 w 6319932"/>
              <a:gd name="connsiteY2490" fmla="*/ 4175924 h 6319027"/>
              <a:gd name="connsiteX2491" fmla="*/ 5700331 w 6319932"/>
              <a:gd name="connsiteY2491" fmla="*/ 4191143 h 6319027"/>
              <a:gd name="connsiteX2492" fmla="*/ 5685112 w 6319932"/>
              <a:gd name="connsiteY2492" fmla="*/ 4206363 h 6319027"/>
              <a:gd name="connsiteX2493" fmla="*/ 5669893 w 6319932"/>
              <a:gd name="connsiteY2493" fmla="*/ 4191143 h 6319027"/>
              <a:gd name="connsiteX2494" fmla="*/ 5685112 w 6319932"/>
              <a:gd name="connsiteY2494" fmla="*/ 4175924 h 6319027"/>
              <a:gd name="connsiteX2495" fmla="*/ 634820 w 6319932"/>
              <a:gd name="connsiteY2495" fmla="*/ 4175924 h 6319027"/>
              <a:gd name="connsiteX2496" fmla="*/ 650039 w 6319932"/>
              <a:gd name="connsiteY2496" fmla="*/ 4191143 h 6319027"/>
              <a:gd name="connsiteX2497" fmla="*/ 634820 w 6319932"/>
              <a:gd name="connsiteY2497" fmla="*/ 4206363 h 6319027"/>
              <a:gd name="connsiteX2498" fmla="*/ 619601 w 6319932"/>
              <a:gd name="connsiteY2498" fmla="*/ 4191143 h 6319027"/>
              <a:gd name="connsiteX2499" fmla="*/ 634820 w 6319932"/>
              <a:gd name="connsiteY2499" fmla="*/ 4175924 h 6319027"/>
              <a:gd name="connsiteX2500" fmla="*/ 5793203 w 6319932"/>
              <a:gd name="connsiteY2500" fmla="*/ 4174550 h 6319027"/>
              <a:gd name="connsiteX2501" fmla="*/ 5811631 w 6319932"/>
              <a:gd name="connsiteY2501" fmla="*/ 4192977 h 6319027"/>
              <a:gd name="connsiteX2502" fmla="*/ 5793203 w 6319932"/>
              <a:gd name="connsiteY2502" fmla="*/ 4211405 h 6319027"/>
              <a:gd name="connsiteX2503" fmla="*/ 5774776 w 6319932"/>
              <a:gd name="connsiteY2503" fmla="*/ 4192977 h 6319027"/>
              <a:gd name="connsiteX2504" fmla="*/ 5793203 w 6319932"/>
              <a:gd name="connsiteY2504" fmla="*/ 4174550 h 6319027"/>
              <a:gd name="connsiteX2505" fmla="*/ 526730 w 6319932"/>
              <a:gd name="connsiteY2505" fmla="*/ 4174550 h 6319027"/>
              <a:gd name="connsiteX2506" fmla="*/ 545156 w 6319932"/>
              <a:gd name="connsiteY2506" fmla="*/ 4192977 h 6319027"/>
              <a:gd name="connsiteX2507" fmla="*/ 526730 w 6319932"/>
              <a:gd name="connsiteY2507" fmla="*/ 4211405 h 6319027"/>
              <a:gd name="connsiteX2508" fmla="*/ 508301 w 6319932"/>
              <a:gd name="connsiteY2508" fmla="*/ 4192977 h 6319027"/>
              <a:gd name="connsiteX2509" fmla="*/ 526730 w 6319932"/>
              <a:gd name="connsiteY2509" fmla="*/ 4174550 h 6319027"/>
              <a:gd name="connsiteX2510" fmla="*/ 5900824 w 6319932"/>
              <a:gd name="connsiteY2510" fmla="*/ 4172986 h 6319027"/>
              <a:gd name="connsiteX2511" fmla="*/ 5922464 w 6319932"/>
              <a:gd name="connsiteY2511" fmla="*/ 4194626 h 6319027"/>
              <a:gd name="connsiteX2512" fmla="*/ 5900824 w 6319932"/>
              <a:gd name="connsiteY2512" fmla="*/ 4216266 h 6319027"/>
              <a:gd name="connsiteX2513" fmla="*/ 5879184 w 6319932"/>
              <a:gd name="connsiteY2513" fmla="*/ 4194626 h 6319027"/>
              <a:gd name="connsiteX2514" fmla="*/ 5900824 w 6319932"/>
              <a:gd name="connsiteY2514" fmla="*/ 4172986 h 6319027"/>
              <a:gd name="connsiteX2515" fmla="*/ 419108 w 6319932"/>
              <a:gd name="connsiteY2515" fmla="*/ 4172986 h 6319027"/>
              <a:gd name="connsiteX2516" fmla="*/ 440748 w 6319932"/>
              <a:gd name="connsiteY2516" fmla="*/ 4194626 h 6319027"/>
              <a:gd name="connsiteX2517" fmla="*/ 419108 w 6319932"/>
              <a:gd name="connsiteY2517" fmla="*/ 4216266 h 6319027"/>
              <a:gd name="connsiteX2518" fmla="*/ 397468 w 6319932"/>
              <a:gd name="connsiteY2518" fmla="*/ 4194626 h 6319027"/>
              <a:gd name="connsiteX2519" fmla="*/ 419108 w 6319932"/>
              <a:gd name="connsiteY2519" fmla="*/ 4172986 h 6319027"/>
              <a:gd name="connsiteX2520" fmla="*/ 6008020 w 6319932"/>
              <a:gd name="connsiteY2520" fmla="*/ 4170910 h 6319027"/>
              <a:gd name="connsiteX2521" fmla="*/ 6033225 w 6319932"/>
              <a:gd name="connsiteY2521" fmla="*/ 4196115 h 6319027"/>
              <a:gd name="connsiteX2522" fmla="*/ 6008020 w 6319932"/>
              <a:gd name="connsiteY2522" fmla="*/ 4221320 h 6319027"/>
              <a:gd name="connsiteX2523" fmla="*/ 5982815 w 6319932"/>
              <a:gd name="connsiteY2523" fmla="*/ 4196115 h 6319027"/>
              <a:gd name="connsiteX2524" fmla="*/ 6008020 w 6319932"/>
              <a:gd name="connsiteY2524" fmla="*/ 4170910 h 6319027"/>
              <a:gd name="connsiteX2525" fmla="*/ 311912 w 6319932"/>
              <a:gd name="connsiteY2525" fmla="*/ 4170910 h 6319027"/>
              <a:gd name="connsiteX2526" fmla="*/ 337117 w 6319932"/>
              <a:gd name="connsiteY2526" fmla="*/ 4196115 h 6319027"/>
              <a:gd name="connsiteX2527" fmla="*/ 311912 w 6319932"/>
              <a:gd name="connsiteY2527" fmla="*/ 4221320 h 6319027"/>
              <a:gd name="connsiteX2528" fmla="*/ 286707 w 6319932"/>
              <a:gd name="connsiteY2528" fmla="*/ 4196115 h 6319027"/>
              <a:gd name="connsiteX2529" fmla="*/ 311912 w 6319932"/>
              <a:gd name="connsiteY2529" fmla="*/ 4170910 h 6319027"/>
              <a:gd name="connsiteX2530" fmla="*/ 6114830 w 6319932"/>
              <a:gd name="connsiteY2530" fmla="*/ 4168839 h 6319027"/>
              <a:gd name="connsiteX2531" fmla="*/ 6143454 w 6319932"/>
              <a:gd name="connsiteY2531" fmla="*/ 4197462 h 6319027"/>
              <a:gd name="connsiteX2532" fmla="*/ 6114830 w 6319932"/>
              <a:gd name="connsiteY2532" fmla="*/ 4226086 h 6319027"/>
              <a:gd name="connsiteX2533" fmla="*/ 6086207 w 6319932"/>
              <a:gd name="connsiteY2533" fmla="*/ 4197462 h 6319027"/>
              <a:gd name="connsiteX2534" fmla="*/ 6114830 w 6319932"/>
              <a:gd name="connsiteY2534" fmla="*/ 4168839 h 6319027"/>
              <a:gd name="connsiteX2535" fmla="*/ 205101 w 6319932"/>
              <a:gd name="connsiteY2535" fmla="*/ 4168624 h 6319027"/>
              <a:gd name="connsiteX2536" fmla="*/ 233939 w 6319932"/>
              <a:gd name="connsiteY2536" fmla="*/ 4197462 h 6319027"/>
              <a:gd name="connsiteX2537" fmla="*/ 205101 w 6319932"/>
              <a:gd name="connsiteY2537" fmla="*/ 4226301 h 6319027"/>
              <a:gd name="connsiteX2538" fmla="*/ 176263 w 6319932"/>
              <a:gd name="connsiteY2538" fmla="*/ 4197462 h 6319027"/>
              <a:gd name="connsiteX2539" fmla="*/ 205101 w 6319932"/>
              <a:gd name="connsiteY2539" fmla="*/ 4168624 h 6319027"/>
              <a:gd name="connsiteX2540" fmla="*/ 5400067 w 6319932"/>
              <a:gd name="connsiteY2540" fmla="*/ 4083683 h 6319027"/>
              <a:gd name="connsiteX2541" fmla="*/ 5403773 w 6319932"/>
              <a:gd name="connsiteY2541" fmla="*/ 4087388 h 6319027"/>
              <a:gd name="connsiteX2542" fmla="*/ 5400067 w 6319932"/>
              <a:gd name="connsiteY2542" fmla="*/ 4091093 h 6319027"/>
              <a:gd name="connsiteX2543" fmla="*/ 5396362 w 6319932"/>
              <a:gd name="connsiteY2543" fmla="*/ 4087388 h 6319027"/>
              <a:gd name="connsiteX2544" fmla="*/ 5400067 w 6319932"/>
              <a:gd name="connsiteY2544" fmla="*/ 4083683 h 6319027"/>
              <a:gd name="connsiteX2545" fmla="*/ 919864 w 6319932"/>
              <a:gd name="connsiteY2545" fmla="*/ 4083683 h 6319027"/>
              <a:gd name="connsiteX2546" fmla="*/ 923570 w 6319932"/>
              <a:gd name="connsiteY2546" fmla="*/ 4087388 h 6319027"/>
              <a:gd name="connsiteX2547" fmla="*/ 919864 w 6319932"/>
              <a:gd name="connsiteY2547" fmla="*/ 4091093 h 6319027"/>
              <a:gd name="connsiteX2548" fmla="*/ 916159 w 6319932"/>
              <a:gd name="connsiteY2548" fmla="*/ 4087388 h 6319027"/>
              <a:gd name="connsiteX2549" fmla="*/ 919864 w 6319932"/>
              <a:gd name="connsiteY2549" fmla="*/ 4083683 h 6319027"/>
              <a:gd name="connsiteX2550" fmla="*/ 5508299 w 6319932"/>
              <a:gd name="connsiteY2550" fmla="*/ 4081749 h 6319027"/>
              <a:gd name="connsiteX2551" fmla="*/ 5515828 w 6319932"/>
              <a:gd name="connsiteY2551" fmla="*/ 4089278 h 6319027"/>
              <a:gd name="connsiteX2552" fmla="*/ 5508299 w 6319932"/>
              <a:gd name="connsiteY2552" fmla="*/ 4096807 h 6319027"/>
              <a:gd name="connsiteX2553" fmla="*/ 5500770 w 6319932"/>
              <a:gd name="connsiteY2553" fmla="*/ 4089278 h 6319027"/>
              <a:gd name="connsiteX2554" fmla="*/ 5508299 w 6319932"/>
              <a:gd name="connsiteY2554" fmla="*/ 4081749 h 6319027"/>
              <a:gd name="connsiteX2555" fmla="*/ 811633 w 6319932"/>
              <a:gd name="connsiteY2555" fmla="*/ 4081674 h 6319027"/>
              <a:gd name="connsiteX2556" fmla="*/ 819237 w 6319932"/>
              <a:gd name="connsiteY2556" fmla="*/ 4089278 h 6319027"/>
              <a:gd name="connsiteX2557" fmla="*/ 811633 w 6319932"/>
              <a:gd name="connsiteY2557" fmla="*/ 4096882 h 6319027"/>
              <a:gd name="connsiteX2558" fmla="*/ 804029 w 6319932"/>
              <a:gd name="connsiteY2558" fmla="*/ 4089278 h 6319027"/>
              <a:gd name="connsiteX2559" fmla="*/ 811633 w 6319932"/>
              <a:gd name="connsiteY2559" fmla="*/ 4081674 h 6319027"/>
              <a:gd name="connsiteX2560" fmla="*/ 5615996 w 6319932"/>
              <a:gd name="connsiteY2560" fmla="*/ 4079681 h 6319027"/>
              <a:gd name="connsiteX2561" fmla="*/ 5627272 w 6319932"/>
              <a:gd name="connsiteY2561" fmla="*/ 4090957 h 6319027"/>
              <a:gd name="connsiteX2562" fmla="*/ 5615996 w 6319932"/>
              <a:gd name="connsiteY2562" fmla="*/ 4102233 h 6319027"/>
              <a:gd name="connsiteX2563" fmla="*/ 5604720 w 6319932"/>
              <a:gd name="connsiteY2563" fmla="*/ 4090957 h 6319027"/>
              <a:gd name="connsiteX2564" fmla="*/ 5615996 w 6319932"/>
              <a:gd name="connsiteY2564" fmla="*/ 4079681 h 6319027"/>
              <a:gd name="connsiteX2565" fmla="*/ 703936 w 6319932"/>
              <a:gd name="connsiteY2565" fmla="*/ 4079681 h 6319027"/>
              <a:gd name="connsiteX2566" fmla="*/ 715212 w 6319932"/>
              <a:gd name="connsiteY2566" fmla="*/ 4090957 h 6319027"/>
              <a:gd name="connsiteX2567" fmla="*/ 703936 w 6319932"/>
              <a:gd name="connsiteY2567" fmla="*/ 4102233 h 6319027"/>
              <a:gd name="connsiteX2568" fmla="*/ 692660 w 6319932"/>
              <a:gd name="connsiteY2568" fmla="*/ 4090957 h 6319027"/>
              <a:gd name="connsiteX2569" fmla="*/ 703936 w 6319932"/>
              <a:gd name="connsiteY2569" fmla="*/ 4079681 h 6319027"/>
              <a:gd name="connsiteX2570" fmla="*/ 5723215 w 6319932"/>
              <a:gd name="connsiteY2570" fmla="*/ 4077234 h 6319027"/>
              <a:gd name="connsiteX2571" fmla="*/ 5738434 w 6319932"/>
              <a:gd name="connsiteY2571" fmla="*/ 4092454 h 6319027"/>
              <a:gd name="connsiteX2572" fmla="*/ 5723215 w 6319932"/>
              <a:gd name="connsiteY2572" fmla="*/ 4107673 h 6319027"/>
              <a:gd name="connsiteX2573" fmla="*/ 5707995 w 6319932"/>
              <a:gd name="connsiteY2573" fmla="*/ 4092454 h 6319027"/>
              <a:gd name="connsiteX2574" fmla="*/ 5723215 w 6319932"/>
              <a:gd name="connsiteY2574" fmla="*/ 4077234 h 6319027"/>
              <a:gd name="connsiteX2575" fmla="*/ 596718 w 6319932"/>
              <a:gd name="connsiteY2575" fmla="*/ 4077234 h 6319027"/>
              <a:gd name="connsiteX2576" fmla="*/ 611936 w 6319932"/>
              <a:gd name="connsiteY2576" fmla="*/ 4092454 h 6319027"/>
              <a:gd name="connsiteX2577" fmla="*/ 596718 w 6319932"/>
              <a:gd name="connsiteY2577" fmla="*/ 4107673 h 6319027"/>
              <a:gd name="connsiteX2578" fmla="*/ 581498 w 6319932"/>
              <a:gd name="connsiteY2578" fmla="*/ 4092454 h 6319027"/>
              <a:gd name="connsiteX2579" fmla="*/ 596718 w 6319932"/>
              <a:gd name="connsiteY2579" fmla="*/ 4077234 h 6319027"/>
              <a:gd name="connsiteX2580" fmla="*/ 5830004 w 6319932"/>
              <a:gd name="connsiteY2580" fmla="*/ 4075367 h 6319027"/>
              <a:gd name="connsiteX2581" fmla="*/ 5848431 w 6319932"/>
              <a:gd name="connsiteY2581" fmla="*/ 4093794 h 6319027"/>
              <a:gd name="connsiteX2582" fmla="*/ 5830004 w 6319932"/>
              <a:gd name="connsiteY2582" fmla="*/ 4112222 h 6319027"/>
              <a:gd name="connsiteX2583" fmla="*/ 5811577 w 6319932"/>
              <a:gd name="connsiteY2583" fmla="*/ 4093794 h 6319027"/>
              <a:gd name="connsiteX2584" fmla="*/ 5830004 w 6319932"/>
              <a:gd name="connsiteY2584" fmla="*/ 4075367 h 6319027"/>
              <a:gd name="connsiteX2585" fmla="*/ 489926 w 6319932"/>
              <a:gd name="connsiteY2585" fmla="*/ 4075367 h 6319027"/>
              <a:gd name="connsiteX2586" fmla="*/ 508355 w 6319932"/>
              <a:gd name="connsiteY2586" fmla="*/ 4093794 h 6319027"/>
              <a:gd name="connsiteX2587" fmla="*/ 489926 w 6319932"/>
              <a:gd name="connsiteY2587" fmla="*/ 4112222 h 6319027"/>
              <a:gd name="connsiteX2588" fmla="*/ 471500 w 6319932"/>
              <a:gd name="connsiteY2588" fmla="*/ 4093794 h 6319027"/>
              <a:gd name="connsiteX2589" fmla="*/ 489926 w 6319932"/>
              <a:gd name="connsiteY2589" fmla="*/ 4075367 h 6319027"/>
              <a:gd name="connsiteX2590" fmla="*/ 5936409 w 6319932"/>
              <a:gd name="connsiteY2590" fmla="*/ 4073298 h 6319027"/>
              <a:gd name="connsiteX2591" fmla="*/ 5958111 w 6319932"/>
              <a:gd name="connsiteY2591" fmla="*/ 4095000 h 6319027"/>
              <a:gd name="connsiteX2592" fmla="*/ 5936409 w 6319932"/>
              <a:gd name="connsiteY2592" fmla="*/ 4116703 h 6319027"/>
              <a:gd name="connsiteX2593" fmla="*/ 5914707 w 6319932"/>
              <a:gd name="connsiteY2593" fmla="*/ 4095000 h 6319027"/>
              <a:gd name="connsiteX2594" fmla="*/ 5936409 w 6319932"/>
              <a:gd name="connsiteY2594" fmla="*/ 4073298 h 6319027"/>
              <a:gd name="connsiteX2595" fmla="*/ 383524 w 6319932"/>
              <a:gd name="connsiteY2595" fmla="*/ 4073298 h 6319027"/>
              <a:gd name="connsiteX2596" fmla="*/ 405226 w 6319932"/>
              <a:gd name="connsiteY2596" fmla="*/ 4095000 h 6319027"/>
              <a:gd name="connsiteX2597" fmla="*/ 383524 w 6319932"/>
              <a:gd name="connsiteY2597" fmla="*/ 4116703 h 6319027"/>
              <a:gd name="connsiteX2598" fmla="*/ 361821 w 6319932"/>
              <a:gd name="connsiteY2598" fmla="*/ 4095000 h 6319027"/>
              <a:gd name="connsiteX2599" fmla="*/ 383524 w 6319932"/>
              <a:gd name="connsiteY2599" fmla="*/ 4073298 h 6319027"/>
              <a:gd name="connsiteX2600" fmla="*/ 6042462 w 6319932"/>
              <a:gd name="connsiteY2600" fmla="*/ 4070883 h 6319027"/>
              <a:gd name="connsiteX2601" fmla="*/ 6067667 w 6319932"/>
              <a:gd name="connsiteY2601" fmla="*/ 4096088 h 6319027"/>
              <a:gd name="connsiteX2602" fmla="*/ 6042462 w 6319932"/>
              <a:gd name="connsiteY2602" fmla="*/ 4121293 h 6319027"/>
              <a:gd name="connsiteX2603" fmla="*/ 6017257 w 6319932"/>
              <a:gd name="connsiteY2603" fmla="*/ 4096088 h 6319027"/>
              <a:gd name="connsiteX2604" fmla="*/ 6042462 w 6319932"/>
              <a:gd name="connsiteY2604" fmla="*/ 4070883 h 6319027"/>
              <a:gd name="connsiteX2605" fmla="*/ 277470 w 6319932"/>
              <a:gd name="connsiteY2605" fmla="*/ 4070883 h 6319027"/>
              <a:gd name="connsiteX2606" fmla="*/ 302674 w 6319932"/>
              <a:gd name="connsiteY2606" fmla="*/ 4096088 h 6319027"/>
              <a:gd name="connsiteX2607" fmla="*/ 277470 w 6319932"/>
              <a:gd name="connsiteY2607" fmla="*/ 4121293 h 6319027"/>
              <a:gd name="connsiteX2608" fmla="*/ 252265 w 6319932"/>
              <a:gd name="connsiteY2608" fmla="*/ 4096088 h 6319027"/>
              <a:gd name="connsiteX2609" fmla="*/ 277470 w 6319932"/>
              <a:gd name="connsiteY2609" fmla="*/ 4070883 h 6319027"/>
              <a:gd name="connsiteX2610" fmla="*/ 6148200 w 6319932"/>
              <a:gd name="connsiteY2610" fmla="*/ 4068755 h 6319027"/>
              <a:gd name="connsiteX2611" fmla="*/ 6176518 w 6319932"/>
              <a:gd name="connsiteY2611" fmla="*/ 4097072 h 6319027"/>
              <a:gd name="connsiteX2612" fmla="*/ 6148200 w 6319932"/>
              <a:gd name="connsiteY2612" fmla="*/ 4125390 h 6319027"/>
              <a:gd name="connsiteX2613" fmla="*/ 6119883 w 6319932"/>
              <a:gd name="connsiteY2613" fmla="*/ 4097072 h 6319027"/>
              <a:gd name="connsiteX2614" fmla="*/ 6148200 w 6319932"/>
              <a:gd name="connsiteY2614" fmla="*/ 4068755 h 6319027"/>
              <a:gd name="connsiteX2615" fmla="*/ 171730 w 6319932"/>
              <a:gd name="connsiteY2615" fmla="*/ 4068449 h 6319027"/>
              <a:gd name="connsiteX2616" fmla="*/ 200354 w 6319932"/>
              <a:gd name="connsiteY2616" fmla="*/ 4097072 h 6319027"/>
              <a:gd name="connsiteX2617" fmla="*/ 171730 w 6319932"/>
              <a:gd name="connsiteY2617" fmla="*/ 4125696 h 6319027"/>
              <a:gd name="connsiteX2618" fmla="*/ 143107 w 6319932"/>
              <a:gd name="connsiteY2618" fmla="*/ 4097072 h 6319027"/>
              <a:gd name="connsiteX2619" fmla="*/ 171730 w 6319932"/>
              <a:gd name="connsiteY2619" fmla="*/ 4068449 h 6319027"/>
              <a:gd name="connsiteX2620" fmla="*/ 5438409 w 6319932"/>
              <a:gd name="connsiteY2620" fmla="*/ 3985088 h 6319027"/>
              <a:gd name="connsiteX2621" fmla="*/ 5442115 w 6319932"/>
              <a:gd name="connsiteY2621" fmla="*/ 3988793 h 6319027"/>
              <a:gd name="connsiteX2622" fmla="*/ 5438409 w 6319932"/>
              <a:gd name="connsiteY2622" fmla="*/ 3992499 h 6319027"/>
              <a:gd name="connsiteX2623" fmla="*/ 5434704 w 6319932"/>
              <a:gd name="connsiteY2623" fmla="*/ 3988793 h 6319027"/>
              <a:gd name="connsiteX2624" fmla="*/ 5438409 w 6319932"/>
              <a:gd name="connsiteY2624" fmla="*/ 3985088 h 6319027"/>
              <a:gd name="connsiteX2625" fmla="*/ 881521 w 6319932"/>
              <a:gd name="connsiteY2625" fmla="*/ 3985088 h 6319027"/>
              <a:gd name="connsiteX2626" fmla="*/ 885228 w 6319932"/>
              <a:gd name="connsiteY2626" fmla="*/ 3988793 h 6319027"/>
              <a:gd name="connsiteX2627" fmla="*/ 881521 w 6319932"/>
              <a:gd name="connsiteY2627" fmla="*/ 3992499 h 6319027"/>
              <a:gd name="connsiteX2628" fmla="*/ 877816 w 6319932"/>
              <a:gd name="connsiteY2628" fmla="*/ 3988793 h 6319027"/>
              <a:gd name="connsiteX2629" fmla="*/ 881521 w 6319932"/>
              <a:gd name="connsiteY2629" fmla="*/ 3985088 h 6319027"/>
              <a:gd name="connsiteX2630" fmla="*/ 5545174 w 6319932"/>
              <a:gd name="connsiteY2630" fmla="*/ 3982521 h 6319027"/>
              <a:gd name="connsiteX2631" fmla="*/ 5552778 w 6319932"/>
              <a:gd name="connsiteY2631" fmla="*/ 3990125 h 6319027"/>
              <a:gd name="connsiteX2632" fmla="*/ 5545174 w 6319932"/>
              <a:gd name="connsiteY2632" fmla="*/ 3997730 h 6319027"/>
              <a:gd name="connsiteX2633" fmla="*/ 5537570 w 6319932"/>
              <a:gd name="connsiteY2633" fmla="*/ 3990125 h 6319027"/>
              <a:gd name="connsiteX2634" fmla="*/ 5545174 w 6319932"/>
              <a:gd name="connsiteY2634" fmla="*/ 3982521 h 6319027"/>
              <a:gd name="connsiteX2635" fmla="*/ 774758 w 6319932"/>
              <a:gd name="connsiteY2635" fmla="*/ 3982521 h 6319027"/>
              <a:gd name="connsiteX2636" fmla="*/ 782361 w 6319932"/>
              <a:gd name="connsiteY2636" fmla="*/ 3990125 h 6319027"/>
              <a:gd name="connsiteX2637" fmla="*/ 774758 w 6319932"/>
              <a:gd name="connsiteY2637" fmla="*/ 3997730 h 6319027"/>
              <a:gd name="connsiteX2638" fmla="*/ 767153 w 6319932"/>
              <a:gd name="connsiteY2638" fmla="*/ 3990125 h 6319027"/>
              <a:gd name="connsiteX2639" fmla="*/ 774758 w 6319932"/>
              <a:gd name="connsiteY2639" fmla="*/ 3982521 h 6319027"/>
              <a:gd name="connsiteX2640" fmla="*/ 5651510 w 6319932"/>
              <a:gd name="connsiteY2640" fmla="*/ 3979961 h 6319027"/>
              <a:gd name="connsiteX2641" fmla="*/ 5662856 w 6319932"/>
              <a:gd name="connsiteY2641" fmla="*/ 3991307 h 6319027"/>
              <a:gd name="connsiteX2642" fmla="*/ 5651510 w 6319932"/>
              <a:gd name="connsiteY2642" fmla="*/ 4002653 h 6319027"/>
              <a:gd name="connsiteX2643" fmla="*/ 5640164 w 6319932"/>
              <a:gd name="connsiteY2643" fmla="*/ 3991307 h 6319027"/>
              <a:gd name="connsiteX2644" fmla="*/ 5651510 w 6319932"/>
              <a:gd name="connsiteY2644" fmla="*/ 3979961 h 6319027"/>
              <a:gd name="connsiteX2645" fmla="*/ 668422 w 6319932"/>
              <a:gd name="connsiteY2645" fmla="*/ 3979961 h 6319027"/>
              <a:gd name="connsiteX2646" fmla="*/ 679768 w 6319932"/>
              <a:gd name="connsiteY2646" fmla="*/ 3991307 h 6319027"/>
              <a:gd name="connsiteX2647" fmla="*/ 668422 w 6319932"/>
              <a:gd name="connsiteY2647" fmla="*/ 4002653 h 6319027"/>
              <a:gd name="connsiteX2648" fmla="*/ 657076 w 6319932"/>
              <a:gd name="connsiteY2648" fmla="*/ 3991307 h 6319027"/>
              <a:gd name="connsiteX2649" fmla="*/ 668422 w 6319932"/>
              <a:gd name="connsiteY2649" fmla="*/ 3979961 h 6319027"/>
              <a:gd name="connsiteX2650" fmla="*/ 5757462 w 6319932"/>
              <a:gd name="connsiteY2650" fmla="*/ 3977208 h 6319027"/>
              <a:gd name="connsiteX2651" fmla="*/ 5772615 w 6319932"/>
              <a:gd name="connsiteY2651" fmla="*/ 3992361 h 6319027"/>
              <a:gd name="connsiteX2652" fmla="*/ 5757462 w 6319932"/>
              <a:gd name="connsiteY2652" fmla="*/ 4007514 h 6319027"/>
              <a:gd name="connsiteX2653" fmla="*/ 5742309 w 6319932"/>
              <a:gd name="connsiteY2653" fmla="*/ 3992361 h 6319027"/>
              <a:gd name="connsiteX2654" fmla="*/ 5757462 w 6319932"/>
              <a:gd name="connsiteY2654" fmla="*/ 3977208 h 6319027"/>
              <a:gd name="connsiteX2655" fmla="*/ 562470 w 6319932"/>
              <a:gd name="connsiteY2655" fmla="*/ 3977142 h 6319027"/>
              <a:gd name="connsiteX2656" fmla="*/ 577689 w 6319932"/>
              <a:gd name="connsiteY2656" fmla="*/ 3992362 h 6319027"/>
              <a:gd name="connsiteX2657" fmla="*/ 562470 w 6319932"/>
              <a:gd name="connsiteY2657" fmla="*/ 4007581 h 6319027"/>
              <a:gd name="connsiteX2658" fmla="*/ 547250 w 6319932"/>
              <a:gd name="connsiteY2658" fmla="*/ 3992362 h 6319027"/>
              <a:gd name="connsiteX2659" fmla="*/ 562470 w 6319932"/>
              <a:gd name="connsiteY2659" fmla="*/ 3977142 h 6319027"/>
              <a:gd name="connsiteX2660" fmla="*/ 5863071 w 6319932"/>
              <a:gd name="connsiteY2660" fmla="*/ 3974942 h 6319027"/>
              <a:gd name="connsiteX2661" fmla="*/ 5881434 w 6319932"/>
              <a:gd name="connsiteY2661" fmla="*/ 3993305 h 6319027"/>
              <a:gd name="connsiteX2662" fmla="*/ 5863071 w 6319932"/>
              <a:gd name="connsiteY2662" fmla="*/ 4011668 h 6319027"/>
              <a:gd name="connsiteX2663" fmla="*/ 5844708 w 6319932"/>
              <a:gd name="connsiteY2663" fmla="*/ 3993305 h 6319027"/>
              <a:gd name="connsiteX2664" fmla="*/ 5863071 w 6319932"/>
              <a:gd name="connsiteY2664" fmla="*/ 3974942 h 6319027"/>
              <a:gd name="connsiteX2665" fmla="*/ 456860 w 6319932"/>
              <a:gd name="connsiteY2665" fmla="*/ 3974942 h 6319027"/>
              <a:gd name="connsiteX2666" fmla="*/ 475223 w 6319932"/>
              <a:gd name="connsiteY2666" fmla="*/ 3993305 h 6319027"/>
              <a:gd name="connsiteX2667" fmla="*/ 456860 w 6319932"/>
              <a:gd name="connsiteY2667" fmla="*/ 4011668 h 6319027"/>
              <a:gd name="connsiteX2668" fmla="*/ 438497 w 6319932"/>
              <a:gd name="connsiteY2668" fmla="*/ 3993305 h 6319027"/>
              <a:gd name="connsiteX2669" fmla="*/ 456860 w 6319932"/>
              <a:gd name="connsiteY2669" fmla="*/ 3974942 h 6319027"/>
              <a:gd name="connsiteX2670" fmla="*/ 5968371 w 6319932"/>
              <a:gd name="connsiteY2670" fmla="*/ 3972514 h 6319027"/>
              <a:gd name="connsiteX2671" fmla="*/ 5990011 w 6319932"/>
              <a:gd name="connsiteY2671" fmla="*/ 3994154 h 6319027"/>
              <a:gd name="connsiteX2672" fmla="*/ 5968371 w 6319932"/>
              <a:gd name="connsiteY2672" fmla="*/ 4015794 h 6319027"/>
              <a:gd name="connsiteX2673" fmla="*/ 5946731 w 6319932"/>
              <a:gd name="connsiteY2673" fmla="*/ 3994154 h 6319027"/>
              <a:gd name="connsiteX2674" fmla="*/ 5968371 w 6319932"/>
              <a:gd name="connsiteY2674" fmla="*/ 3972514 h 6319027"/>
              <a:gd name="connsiteX2675" fmla="*/ 351560 w 6319932"/>
              <a:gd name="connsiteY2675" fmla="*/ 3972514 h 6319027"/>
              <a:gd name="connsiteX2676" fmla="*/ 373201 w 6319932"/>
              <a:gd name="connsiteY2676" fmla="*/ 3994154 h 6319027"/>
              <a:gd name="connsiteX2677" fmla="*/ 351560 w 6319932"/>
              <a:gd name="connsiteY2677" fmla="*/ 4015794 h 6319027"/>
              <a:gd name="connsiteX2678" fmla="*/ 329921 w 6319932"/>
              <a:gd name="connsiteY2678" fmla="*/ 3994154 h 6319027"/>
              <a:gd name="connsiteX2679" fmla="*/ 351560 w 6319932"/>
              <a:gd name="connsiteY2679" fmla="*/ 3972514 h 6319027"/>
              <a:gd name="connsiteX2680" fmla="*/ 6073392 w 6319932"/>
              <a:gd name="connsiteY2680" fmla="*/ 3970088 h 6319027"/>
              <a:gd name="connsiteX2681" fmla="*/ 6098223 w 6319932"/>
              <a:gd name="connsiteY2681" fmla="*/ 3994919 h 6319027"/>
              <a:gd name="connsiteX2682" fmla="*/ 6073392 w 6319932"/>
              <a:gd name="connsiteY2682" fmla="*/ 4019750 h 6319027"/>
              <a:gd name="connsiteX2683" fmla="*/ 6048561 w 6319932"/>
              <a:gd name="connsiteY2683" fmla="*/ 3994919 h 6319027"/>
              <a:gd name="connsiteX2684" fmla="*/ 6073392 w 6319932"/>
              <a:gd name="connsiteY2684" fmla="*/ 3970088 h 6319027"/>
              <a:gd name="connsiteX2685" fmla="*/ 246539 w 6319932"/>
              <a:gd name="connsiteY2685" fmla="*/ 3970088 h 6319027"/>
              <a:gd name="connsiteX2686" fmla="*/ 271370 w 6319932"/>
              <a:gd name="connsiteY2686" fmla="*/ 3994919 h 6319027"/>
              <a:gd name="connsiteX2687" fmla="*/ 246539 w 6319932"/>
              <a:gd name="connsiteY2687" fmla="*/ 4019750 h 6319027"/>
              <a:gd name="connsiteX2688" fmla="*/ 221707 w 6319932"/>
              <a:gd name="connsiteY2688" fmla="*/ 3994919 h 6319027"/>
              <a:gd name="connsiteX2689" fmla="*/ 246539 w 6319932"/>
              <a:gd name="connsiteY2689" fmla="*/ 3970088 h 6319027"/>
              <a:gd name="connsiteX2690" fmla="*/ 6178161 w 6319932"/>
              <a:gd name="connsiteY2690" fmla="*/ 3967295 h 6319027"/>
              <a:gd name="connsiteX2691" fmla="*/ 6206478 w 6319932"/>
              <a:gd name="connsiteY2691" fmla="*/ 3995612 h 6319027"/>
              <a:gd name="connsiteX2692" fmla="*/ 6178161 w 6319932"/>
              <a:gd name="connsiteY2692" fmla="*/ 4023930 h 6319027"/>
              <a:gd name="connsiteX2693" fmla="*/ 6149843 w 6319932"/>
              <a:gd name="connsiteY2693" fmla="*/ 3995612 h 6319027"/>
              <a:gd name="connsiteX2694" fmla="*/ 6178161 w 6319932"/>
              <a:gd name="connsiteY2694" fmla="*/ 3967295 h 6319027"/>
              <a:gd name="connsiteX2695" fmla="*/ 141770 w 6319932"/>
              <a:gd name="connsiteY2695" fmla="*/ 3967295 h 6319027"/>
              <a:gd name="connsiteX2696" fmla="*/ 170088 w 6319932"/>
              <a:gd name="connsiteY2696" fmla="*/ 3995612 h 6319027"/>
              <a:gd name="connsiteX2697" fmla="*/ 141770 w 6319932"/>
              <a:gd name="connsiteY2697" fmla="*/ 4023930 h 6319027"/>
              <a:gd name="connsiteX2698" fmla="*/ 113453 w 6319932"/>
              <a:gd name="connsiteY2698" fmla="*/ 3995612 h 6319027"/>
              <a:gd name="connsiteX2699" fmla="*/ 141770 w 6319932"/>
              <a:gd name="connsiteY2699" fmla="*/ 3967295 h 6319027"/>
              <a:gd name="connsiteX2700" fmla="*/ 5472414 w 6319932"/>
              <a:gd name="connsiteY2700" fmla="*/ 3885445 h 6319027"/>
              <a:gd name="connsiteX2701" fmla="*/ 5475588 w 6319932"/>
              <a:gd name="connsiteY2701" fmla="*/ 3888620 h 6319027"/>
              <a:gd name="connsiteX2702" fmla="*/ 5472414 w 6319932"/>
              <a:gd name="connsiteY2702" fmla="*/ 3891795 h 6319027"/>
              <a:gd name="connsiteX2703" fmla="*/ 5469239 w 6319932"/>
              <a:gd name="connsiteY2703" fmla="*/ 3888620 h 6319027"/>
              <a:gd name="connsiteX2704" fmla="*/ 5472414 w 6319932"/>
              <a:gd name="connsiteY2704" fmla="*/ 3885445 h 6319027"/>
              <a:gd name="connsiteX2705" fmla="*/ 847517 w 6319932"/>
              <a:gd name="connsiteY2705" fmla="*/ 3885000 h 6319027"/>
              <a:gd name="connsiteX2706" fmla="*/ 851138 w 6319932"/>
              <a:gd name="connsiteY2706" fmla="*/ 3888620 h 6319027"/>
              <a:gd name="connsiteX2707" fmla="*/ 847517 w 6319932"/>
              <a:gd name="connsiteY2707" fmla="*/ 3892240 h 6319027"/>
              <a:gd name="connsiteX2708" fmla="*/ 843898 w 6319932"/>
              <a:gd name="connsiteY2708" fmla="*/ 3888620 h 6319027"/>
              <a:gd name="connsiteX2709" fmla="*/ 847517 w 6319932"/>
              <a:gd name="connsiteY2709" fmla="*/ 3885000 h 6319027"/>
              <a:gd name="connsiteX2710" fmla="*/ 5577864 w 6319932"/>
              <a:gd name="connsiteY2710" fmla="*/ 3881985 h 6319027"/>
              <a:gd name="connsiteX2711" fmla="*/ 5585393 w 6319932"/>
              <a:gd name="connsiteY2711" fmla="*/ 3889514 h 6319027"/>
              <a:gd name="connsiteX2712" fmla="*/ 5577864 w 6319932"/>
              <a:gd name="connsiteY2712" fmla="*/ 3897043 h 6319027"/>
              <a:gd name="connsiteX2713" fmla="*/ 5570335 w 6319932"/>
              <a:gd name="connsiteY2713" fmla="*/ 3889514 h 6319027"/>
              <a:gd name="connsiteX2714" fmla="*/ 5577864 w 6319932"/>
              <a:gd name="connsiteY2714" fmla="*/ 3881985 h 6319027"/>
              <a:gd name="connsiteX2715" fmla="*/ 742068 w 6319932"/>
              <a:gd name="connsiteY2715" fmla="*/ 3881985 h 6319027"/>
              <a:gd name="connsiteX2716" fmla="*/ 749595 w 6319932"/>
              <a:gd name="connsiteY2716" fmla="*/ 3889514 h 6319027"/>
              <a:gd name="connsiteX2717" fmla="*/ 742068 w 6319932"/>
              <a:gd name="connsiteY2717" fmla="*/ 3897043 h 6319027"/>
              <a:gd name="connsiteX2718" fmla="*/ 734538 w 6319932"/>
              <a:gd name="connsiteY2718" fmla="*/ 3889514 h 6319027"/>
              <a:gd name="connsiteX2719" fmla="*/ 742068 w 6319932"/>
              <a:gd name="connsiteY2719" fmla="*/ 3881985 h 6319027"/>
              <a:gd name="connsiteX2720" fmla="*/ 5682982 w 6319932"/>
              <a:gd name="connsiteY2720" fmla="*/ 3879032 h 6319027"/>
              <a:gd name="connsiteX2721" fmla="*/ 5694258 w 6319932"/>
              <a:gd name="connsiteY2721" fmla="*/ 3890308 h 6319027"/>
              <a:gd name="connsiteX2722" fmla="*/ 5682982 w 6319932"/>
              <a:gd name="connsiteY2722" fmla="*/ 3901584 h 6319027"/>
              <a:gd name="connsiteX2723" fmla="*/ 5671706 w 6319932"/>
              <a:gd name="connsiteY2723" fmla="*/ 3890308 h 6319027"/>
              <a:gd name="connsiteX2724" fmla="*/ 5682982 w 6319932"/>
              <a:gd name="connsiteY2724" fmla="*/ 3879032 h 6319027"/>
              <a:gd name="connsiteX2725" fmla="*/ 636949 w 6319932"/>
              <a:gd name="connsiteY2725" fmla="*/ 3879032 h 6319027"/>
              <a:gd name="connsiteX2726" fmla="*/ 648225 w 6319932"/>
              <a:gd name="connsiteY2726" fmla="*/ 3890308 h 6319027"/>
              <a:gd name="connsiteX2727" fmla="*/ 636949 w 6319932"/>
              <a:gd name="connsiteY2727" fmla="*/ 3901584 h 6319027"/>
              <a:gd name="connsiteX2728" fmla="*/ 625673 w 6319932"/>
              <a:gd name="connsiteY2728" fmla="*/ 3890308 h 6319027"/>
              <a:gd name="connsiteX2729" fmla="*/ 636949 w 6319932"/>
              <a:gd name="connsiteY2729" fmla="*/ 3879032 h 6319027"/>
              <a:gd name="connsiteX2730" fmla="*/ 5787802 w 6319932"/>
              <a:gd name="connsiteY2730" fmla="*/ 3876205 h 6319027"/>
              <a:gd name="connsiteX2731" fmla="*/ 5802613 w 6319932"/>
              <a:gd name="connsiteY2731" fmla="*/ 3891016 h 6319027"/>
              <a:gd name="connsiteX2732" fmla="*/ 5787802 w 6319932"/>
              <a:gd name="connsiteY2732" fmla="*/ 3905826 h 6319027"/>
              <a:gd name="connsiteX2733" fmla="*/ 5772992 w 6319932"/>
              <a:gd name="connsiteY2733" fmla="*/ 3891016 h 6319027"/>
              <a:gd name="connsiteX2734" fmla="*/ 5787802 w 6319932"/>
              <a:gd name="connsiteY2734" fmla="*/ 3876205 h 6319027"/>
              <a:gd name="connsiteX2735" fmla="*/ 532128 w 6319932"/>
              <a:gd name="connsiteY2735" fmla="*/ 3876205 h 6319027"/>
              <a:gd name="connsiteX2736" fmla="*/ 546939 w 6319932"/>
              <a:gd name="connsiteY2736" fmla="*/ 3891016 h 6319027"/>
              <a:gd name="connsiteX2737" fmla="*/ 532128 w 6319932"/>
              <a:gd name="connsiteY2737" fmla="*/ 3905826 h 6319027"/>
              <a:gd name="connsiteX2738" fmla="*/ 517318 w 6319932"/>
              <a:gd name="connsiteY2738" fmla="*/ 3891016 h 6319027"/>
              <a:gd name="connsiteX2739" fmla="*/ 532128 w 6319932"/>
              <a:gd name="connsiteY2739" fmla="*/ 3876205 h 6319027"/>
              <a:gd name="connsiteX2740" fmla="*/ 5892358 w 6319932"/>
              <a:gd name="connsiteY2740" fmla="*/ 3873287 h 6319027"/>
              <a:gd name="connsiteX2741" fmla="*/ 5910721 w 6319932"/>
              <a:gd name="connsiteY2741" fmla="*/ 3891650 h 6319027"/>
              <a:gd name="connsiteX2742" fmla="*/ 5892358 w 6319932"/>
              <a:gd name="connsiteY2742" fmla="*/ 3910013 h 6319027"/>
              <a:gd name="connsiteX2743" fmla="*/ 5873995 w 6319932"/>
              <a:gd name="connsiteY2743" fmla="*/ 3891650 h 6319027"/>
              <a:gd name="connsiteX2744" fmla="*/ 5892358 w 6319932"/>
              <a:gd name="connsiteY2744" fmla="*/ 3873287 h 6319027"/>
              <a:gd name="connsiteX2745" fmla="*/ 427574 w 6319932"/>
              <a:gd name="connsiteY2745" fmla="*/ 3873287 h 6319027"/>
              <a:gd name="connsiteX2746" fmla="*/ 445936 w 6319932"/>
              <a:gd name="connsiteY2746" fmla="*/ 3891650 h 6319027"/>
              <a:gd name="connsiteX2747" fmla="*/ 427574 w 6319932"/>
              <a:gd name="connsiteY2747" fmla="*/ 3910013 h 6319027"/>
              <a:gd name="connsiteX2748" fmla="*/ 409211 w 6319932"/>
              <a:gd name="connsiteY2748" fmla="*/ 3891650 h 6319027"/>
              <a:gd name="connsiteX2749" fmla="*/ 427574 w 6319932"/>
              <a:gd name="connsiteY2749" fmla="*/ 3873287 h 6319027"/>
              <a:gd name="connsiteX2750" fmla="*/ 5996673 w 6319932"/>
              <a:gd name="connsiteY2750" fmla="*/ 3870579 h 6319027"/>
              <a:gd name="connsiteX2751" fmla="*/ 6018313 w 6319932"/>
              <a:gd name="connsiteY2751" fmla="*/ 3892219 h 6319027"/>
              <a:gd name="connsiteX2752" fmla="*/ 5996673 w 6319932"/>
              <a:gd name="connsiteY2752" fmla="*/ 3913859 h 6319027"/>
              <a:gd name="connsiteX2753" fmla="*/ 5975033 w 6319932"/>
              <a:gd name="connsiteY2753" fmla="*/ 3892219 h 6319027"/>
              <a:gd name="connsiteX2754" fmla="*/ 5996673 w 6319932"/>
              <a:gd name="connsiteY2754" fmla="*/ 3870579 h 6319027"/>
              <a:gd name="connsiteX2755" fmla="*/ 323259 w 6319932"/>
              <a:gd name="connsiteY2755" fmla="*/ 3870579 h 6319027"/>
              <a:gd name="connsiteX2756" fmla="*/ 344899 w 6319932"/>
              <a:gd name="connsiteY2756" fmla="*/ 3892219 h 6319027"/>
              <a:gd name="connsiteX2757" fmla="*/ 323259 w 6319932"/>
              <a:gd name="connsiteY2757" fmla="*/ 3913859 h 6319027"/>
              <a:gd name="connsiteX2758" fmla="*/ 301619 w 6319932"/>
              <a:gd name="connsiteY2758" fmla="*/ 3892219 h 6319027"/>
              <a:gd name="connsiteX2759" fmla="*/ 323259 w 6319932"/>
              <a:gd name="connsiteY2759" fmla="*/ 3870579 h 6319027"/>
              <a:gd name="connsiteX2760" fmla="*/ 6100773 w 6319932"/>
              <a:gd name="connsiteY2760" fmla="*/ 3867902 h 6319027"/>
              <a:gd name="connsiteX2761" fmla="*/ 6125604 w 6319932"/>
              <a:gd name="connsiteY2761" fmla="*/ 3892733 h 6319027"/>
              <a:gd name="connsiteX2762" fmla="*/ 6100773 w 6319932"/>
              <a:gd name="connsiteY2762" fmla="*/ 3917564 h 6319027"/>
              <a:gd name="connsiteX2763" fmla="*/ 6075942 w 6319932"/>
              <a:gd name="connsiteY2763" fmla="*/ 3892733 h 6319027"/>
              <a:gd name="connsiteX2764" fmla="*/ 6100773 w 6319932"/>
              <a:gd name="connsiteY2764" fmla="*/ 3867902 h 6319027"/>
              <a:gd name="connsiteX2765" fmla="*/ 219158 w 6319932"/>
              <a:gd name="connsiteY2765" fmla="*/ 3867902 h 6319027"/>
              <a:gd name="connsiteX2766" fmla="*/ 243990 w 6319932"/>
              <a:gd name="connsiteY2766" fmla="*/ 3892733 h 6319027"/>
              <a:gd name="connsiteX2767" fmla="*/ 219158 w 6319932"/>
              <a:gd name="connsiteY2767" fmla="*/ 3917564 h 6319027"/>
              <a:gd name="connsiteX2768" fmla="*/ 194327 w 6319932"/>
              <a:gd name="connsiteY2768" fmla="*/ 3892733 h 6319027"/>
              <a:gd name="connsiteX2769" fmla="*/ 219158 w 6319932"/>
              <a:gd name="connsiteY2769" fmla="*/ 3867902 h 6319027"/>
              <a:gd name="connsiteX2770" fmla="*/ 6204678 w 6319932"/>
              <a:gd name="connsiteY2770" fmla="*/ 3864881 h 6319027"/>
              <a:gd name="connsiteX2771" fmla="*/ 6232995 w 6319932"/>
              <a:gd name="connsiteY2771" fmla="*/ 3893198 h 6319027"/>
              <a:gd name="connsiteX2772" fmla="*/ 6204678 w 6319932"/>
              <a:gd name="connsiteY2772" fmla="*/ 3921516 h 6319027"/>
              <a:gd name="connsiteX2773" fmla="*/ 6176360 w 6319932"/>
              <a:gd name="connsiteY2773" fmla="*/ 3893198 h 6319027"/>
              <a:gd name="connsiteX2774" fmla="*/ 6204678 w 6319932"/>
              <a:gd name="connsiteY2774" fmla="*/ 3864881 h 6319027"/>
              <a:gd name="connsiteX2775" fmla="*/ 115253 w 6319932"/>
              <a:gd name="connsiteY2775" fmla="*/ 3864575 h 6319027"/>
              <a:gd name="connsiteX2776" fmla="*/ 143877 w 6319932"/>
              <a:gd name="connsiteY2776" fmla="*/ 3893198 h 6319027"/>
              <a:gd name="connsiteX2777" fmla="*/ 115253 w 6319932"/>
              <a:gd name="connsiteY2777" fmla="*/ 3921822 h 6319027"/>
              <a:gd name="connsiteX2778" fmla="*/ 86630 w 6319932"/>
              <a:gd name="connsiteY2778" fmla="*/ 3893198 h 6319027"/>
              <a:gd name="connsiteX2779" fmla="*/ 115253 w 6319932"/>
              <a:gd name="connsiteY2779" fmla="*/ 3864575 h 6319027"/>
              <a:gd name="connsiteX2780" fmla="*/ 5502016 w 6319932"/>
              <a:gd name="connsiteY2780" fmla="*/ 3783883 h 6319027"/>
              <a:gd name="connsiteX2781" fmla="*/ 5505191 w 6319932"/>
              <a:gd name="connsiteY2781" fmla="*/ 3787058 h 6319027"/>
              <a:gd name="connsiteX2782" fmla="*/ 5502016 w 6319932"/>
              <a:gd name="connsiteY2782" fmla="*/ 3790233 h 6319027"/>
              <a:gd name="connsiteX2783" fmla="*/ 5498841 w 6319932"/>
              <a:gd name="connsiteY2783" fmla="*/ 3787058 h 6319027"/>
              <a:gd name="connsiteX2784" fmla="*/ 5502016 w 6319932"/>
              <a:gd name="connsiteY2784" fmla="*/ 3783883 h 6319027"/>
              <a:gd name="connsiteX2785" fmla="*/ 817916 w 6319932"/>
              <a:gd name="connsiteY2785" fmla="*/ 3783883 h 6319027"/>
              <a:gd name="connsiteX2786" fmla="*/ 821090 w 6319932"/>
              <a:gd name="connsiteY2786" fmla="*/ 3787058 h 6319027"/>
              <a:gd name="connsiteX2787" fmla="*/ 817916 w 6319932"/>
              <a:gd name="connsiteY2787" fmla="*/ 3790233 h 6319027"/>
              <a:gd name="connsiteX2788" fmla="*/ 814741 w 6319932"/>
              <a:gd name="connsiteY2788" fmla="*/ 3787058 h 6319027"/>
              <a:gd name="connsiteX2789" fmla="*/ 817916 w 6319932"/>
              <a:gd name="connsiteY2789" fmla="*/ 3783883 h 6319027"/>
              <a:gd name="connsiteX2790" fmla="*/ 5606313 w 6319932"/>
              <a:gd name="connsiteY2790" fmla="*/ 3780094 h 6319027"/>
              <a:gd name="connsiteX2791" fmla="*/ 5613843 w 6319932"/>
              <a:gd name="connsiteY2791" fmla="*/ 3787623 h 6319027"/>
              <a:gd name="connsiteX2792" fmla="*/ 5606313 w 6319932"/>
              <a:gd name="connsiteY2792" fmla="*/ 3795152 h 6319027"/>
              <a:gd name="connsiteX2793" fmla="*/ 5598784 w 6319932"/>
              <a:gd name="connsiteY2793" fmla="*/ 3787623 h 6319027"/>
              <a:gd name="connsiteX2794" fmla="*/ 5606313 w 6319932"/>
              <a:gd name="connsiteY2794" fmla="*/ 3780094 h 6319027"/>
              <a:gd name="connsiteX2795" fmla="*/ 713619 w 6319932"/>
              <a:gd name="connsiteY2795" fmla="*/ 3780094 h 6319027"/>
              <a:gd name="connsiteX2796" fmla="*/ 721148 w 6319932"/>
              <a:gd name="connsiteY2796" fmla="*/ 3787623 h 6319027"/>
              <a:gd name="connsiteX2797" fmla="*/ 713619 w 6319932"/>
              <a:gd name="connsiteY2797" fmla="*/ 3795152 h 6319027"/>
              <a:gd name="connsiteX2798" fmla="*/ 706090 w 6319932"/>
              <a:gd name="connsiteY2798" fmla="*/ 3787623 h 6319027"/>
              <a:gd name="connsiteX2799" fmla="*/ 713619 w 6319932"/>
              <a:gd name="connsiteY2799" fmla="*/ 3780094 h 6319027"/>
              <a:gd name="connsiteX2800" fmla="*/ 5710363 w 6319932"/>
              <a:gd name="connsiteY2800" fmla="*/ 3776848 h 6319027"/>
              <a:gd name="connsiteX2801" fmla="*/ 5721639 w 6319932"/>
              <a:gd name="connsiteY2801" fmla="*/ 3788124 h 6319027"/>
              <a:gd name="connsiteX2802" fmla="*/ 5710363 w 6319932"/>
              <a:gd name="connsiteY2802" fmla="*/ 3799400 h 6319027"/>
              <a:gd name="connsiteX2803" fmla="*/ 5699087 w 6319932"/>
              <a:gd name="connsiteY2803" fmla="*/ 3788124 h 6319027"/>
              <a:gd name="connsiteX2804" fmla="*/ 5710363 w 6319932"/>
              <a:gd name="connsiteY2804" fmla="*/ 3776848 h 6319027"/>
              <a:gd name="connsiteX2805" fmla="*/ 609569 w 6319932"/>
              <a:gd name="connsiteY2805" fmla="*/ 3776848 h 6319027"/>
              <a:gd name="connsiteX2806" fmla="*/ 620844 w 6319932"/>
              <a:gd name="connsiteY2806" fmla="*/ 3788124 h 6319027"/>
              <a:gd name="connsiteX2807" fmla="*/ 609569 w 6319932"/>
              <a:gd name="connsiteY2807" fmla="*/ 3799400 h 6319027"/>
              <a:gd name="connsiteX2808" fmla="*/ 598293 w 6319932"/>
              <a:gd name="connsiteY2808" fmla="*/ 3788124 h 6319027"/>
              <a:gd name="connsiteX2809" fmla="*/ 609569 w 6319932"/>
              <a:gd name="connsiteY2809" fmla="*/ 3776848 h 6319027"/>
              <a:gd name="connsiteX2810" fmla="*/ 5814192 w 6319932"/>
              <a:gd name="connsiteY2810" fmla="*/ 3773351 h 6319027"/>
              <a:gd name="connsiteX2811" fmla="*/ 5829412 w 6319932"/>
              <a:gd name="connsiteY2811" fmla="*/ 3788571 h 6319027"/>
              <a:gd name="connsiteX2812" fmla="*/ 5814192 w 6319932"/>
              <a:gd name="connsiteY2812" fmla="*/ 3803790 h 6319027"/>
              <a:gd name="connsiteX2813" fmla="*/ 5798973 w 6319932"/>
              <a:gd name="connsiteY2813" fmla="*/ 3788571 h 6319027"/>
              <a:gd name="connsiteX2814" fmla="*/ 5814192 w 6319932"/>
              <a:gd name="connsiteY2814" fmla="*/ 3773351 h 6319027"/>
              <a:gd name="connsiteX2815" fmla="*/ 505741 w 6319932"/>
              <a:gd name="connsiteY2815" fmla="*/ 3773351 h 6319027"/>
              <a:gd name="connsiteX2816" fmla="*/ 520960 w 6319932"/>
              <a:gd name="connsiteY2816" fmla="*/ 3788571 h 6319027"/>
              <a:gd name="connsiteX2817" fmla="*/ 505741 w 6319932"/>
              <a:gd name="connsiteY2817" fmla="*/ 3803790 h 6319027"/>
              <a:gd name="connsiteX2818" fmla="*/ 490521 w 6319932"/>
              <a:gd name="connsiteY2818" fmla="*/ 3788571 h 6319027"/>
              <a:gd name="connsiteX2819" fmla="*/ 505741 w 6319932"/>
              <a:gd name="connsiteY2819" fmla="*/ 3773351 h 6319027"/>
              <a:gd name="connsiteX2820" fmla="*/ 5917822 w 6319932"/>
              <a:gd name="connsiteY2820" fmla="*/ 3770543 h 6319027"/>
              <a:gd name="connsiteX2821" fmla="*/ 5936250 w 6319932"/>
              <a:gd name="connsiteY2821" fmla="*/ 3788970 h 6319027"/>
              <a:gd name="connsiteX2822" fmla="*/ 5917822 w 6319932"/>
              <a:gd name="connsiteY2822" fmla="*/ 3807398 h 6319027"/>
              <a:gd name="connsiteX2823" fmla="*/ 5899395 w 6319932"/>
              <a:gd name="connsiteY2823" fmla="*/ 3788970 h 6319027"/>
              <a:gd name="connsiteX2824" fmla="*/ 5917822 w 6319932"/>
              <a:gd name="connsiteY2824" fmla="*/ 3770543 h 6319027"/>
              <a:gd name="connsiteX2825" fmla="*/ 402109 w 6319932"/>
              <a:gd name="connsiteY2825" fmla="*/ 3770543 h 6319027"/>
              <a:gd name="connsiteX2826" fmla="*/ 420537 w 6319932"/>
              <a:gd name="connsiteY2826" fmla="*/ 3788970 h 6319027"/>
              <a:gd name="connsiteX2827" fmla="*/ 402109 w 6319932"/>
              <a:gd name="connsiteY2827" fmla="*/ 3807398 h 6319027"/>
              <a:gd name="connsiteX2828" fmla="*/ 383682 w 6319932"/>
              <a:gd name="connsiteY2828" fmla="*/ 3788970 h 6319027"/>
              <a:gd name="connsiteX2829" fmla="*/ 402109 w 6319932"/>
              <a:gd name="connsiteY2829" fmla="*/ 3770543 h 6319027"/>
              <a:gd name="connsiteX2830" fmla="*/ 6021276 w 6319932"/>
              <a:gd name="connsiteY2830" fmla="*/ 3767627 h 6319027"/>
              <a:gd name="connsiteX2831" fmla="*/ 6042979 w 6319932"/>
              <a:gd name="connsiteY2831" fmla="*/ 3789329 h 6319027"/>
              <a:gd name="connsiteX2832" fmla="*/ 6021276 w 6319932"/>
              <a:gd name="connsiteY2832" fmla="*/ 3811032 h 6319027"/>
              <a:gd name="connsiteX2833" fmla="*/ 5999574 w 6319932"/>
              <a:gd name="connsiteY2833" fmla="*/ 3789329 h 6319027"/>
              <a:gd name="connsiteX2834" fmla="*/ 6021276 w 6319932"/>
              <a:gd name="connsiteY2834" fmla="*/ 3767627 h 6319027"/>
              <a:gd name="connsiteX2835" fmla="*/ 298654 w 6319932"/>
              <a:gd name="connsiteY2835" fmla="*/ 3767307 h 6319027"/>
              <a:gd name="connsiteX2836" fmla="*/ 320678 w 6319932"/>
              <a:gd name="connsiteY2836" fmla="*/ 3789330 h 6319027"/>
              <a:gd name="connsiteX2837" fmla="*/ 298654 w 6319932"/>
              <a:gd name="connsiteY2837" fmla="*/ 3811353 h 6319027"/>
              <a:gd name="connsiteX2838" fmla="*/ 276632 w 6319932"/>
              <a:gd name="connsiteY2838" fmla="*/ 3789330 h 6319027"/>
              <a:gd name="connsiteX2839" fmla="*/ 298654 w 6319932"/>
              <a:gd name="connsiteY2839" fmla="*/ 3767307 h 6319027"/>
              <a:gd name="connsiteX2840" fmla="*/ 6124571 w 6319932"/>
              <a:gd name="connsiteY2840" fmla="*/ 3764449 h 6319027"/>
              <a:gd name="connsiteX2841" fmla="*/ 6149776 w 6319932"/>
              <a:gd name="connsiteY2841" fmla="*/ 3789654 h 6319027"/>
              <a:gd name="connsiteX2842" fmla="*/ 6124571 w 6319932"/>
              <a:gd name="connsiteY2842" fmla="*/ 3814859 h 6319027"/>
              <a:gd name="connsiteX2843" fmla="*/ 6099366 w 6319932"/>
              <a:gd name="connsiteY2843" fmla="*/ 3789654 h 6319027"/>
              <a:gd name="connsiteX2844" fmla="*/ 6124571 w 6319932"/>
              <a:gd name="connsiteY2844" fmla="*/ 3764449 h 6319027"/>
              <a:gd name="connsiteX2845" fmla="*/ 195361 w 6319932"/>
              <a:gd name="connsiteY2845" fmla="*/ 3764449 h 6319027"/>
              <a:gd name="connsiteX2846" fmla="*/ 220566 w 6319932"/>
              <a:gd name="connsiteY2846" fmla="*/ 3789654 h 6319027"/>
              <a:gd name="connsiteX2847" fmla="*/ 195361 w 6319932"/>
              <a:gd name="connsiteY2847" fmla="*/ 3814859 h 6319027"/>
              <a:gd name="connsiteX2848" fmla="*/ 170156 w 6319932"/>
              <a:gd name="connsiteY2848" fmla="*/ 3789654 h 6319027"/>
              <a:gd name="connsiteX2849" fmla="*/ 195361 w 6319932"/>
              <a:gd name="connsiteY2849" fmla="*/ 3764449 h 6319027"/>
              <a:gd name="connsiteX2850" fmla="*/ 6227720 w 6319932"/>
              <a:gd name="connsiteY2850" fmla="*/ 3761109 h 6319027"/>
              <a:gd name="connsiteX2851" fmla="*/ 6256558 w 6319932"/>
              <a:gd name="connsiteY2851" fmla="*/ 3789947 h 6319027"/>
              <a:gd name="connsiteX2852" fmla="*/ 6227720 w 6319932"/>
              <a:gd name="connsiteY2852" fmla="*/ 3818786 h 6319027"/>
              <a:gd name="connsiteX2853" fmla="*/ 6198882 w 6319932"/>
              <a:gd name="connsiteY2853" fmla="*/ 3789947 h 6319027"/>
              <a:gd name="connsiteX2854" fmla="*/ 6227720 w 6319932"/>
              <a:gd name="connsiteY2854" fmla="*/ 3761109 h 6319027"/>
              <a:gd name="connsiteX2855" fmla="*/ 92210 w 6319932"/>
              <a:gd name="connsiteY2855" fmla="*/ 3761109 h 6319027"/>
              <a:gd name="connsiteX2856" fmla="*/ 121048 w 6319932"/>
              <a:gd name="connsiteY2856" fmla="*/ 3789947 h 6319027"/>
              <a:gd name="connsiteX2857" fmla="*/ 92210 w 6319932"/>
              <a:gd name="connsiteY2857" fmla="*/ 3818786 h 6319027"/>
              <a:gd name="connsiteX2858" fmla="*/ 63372 w 6319932"/>
              <a:gd name="connsiteY2858" fmla="*/ 3789947 h 6319027"/>
              <a:gd name="connsiteX2859" fmla="*/ 92210 w 6319932"/>
              <a:gd name="connsiteY2859" fmla="*/ 3761109 h 6319027"/>
              <a:gd name="connsiteX2860" fmla="*/ 5527160 w 6319932"/>
              <a:gd name="connsiteY2860" fmla="*/ 3680682 h 6319027"/>
              <a:gd name="connsiteX2861" fmla="*/ 5530780 w 6319932"/>
              <a:gd name="connsiteY2861" fmla="*/ 3684302 h 6319027"/>
              <a:gd name="connsiteX2862" fmla="*/ 5527160 w 6319932"/>
              <a:gd name="connsiteY2862" fmla="*/ 3687922 h 6319027"/>
              <a:gd name="connsiteX2863" fmla="*/ 5523540 w 6319932"/>
              <a:gd name="connsiteY2863" fmla="*/ 3684302 h 6319027"/>
              <a:gd name="connsiteX2864" fmla="*/ 5527160 w 6319932"/>
              <a:gd name="connsiteY2864" fmla="*/ 3680682 h 6319027"/>
              <a:gd name="connsiteX2865" fmla="*/ 792771 w 6319932"/>
              <a:gd name="connsiteY2865" fmla="*/ 3680597 h 6319027"/>
              <a:gd name="connsiteX2866" fmla="*/ 796476 w 6319932"/>
              <a:gd name="connsiteY2866" fmla="*/ 3684302 h 6319027"/>
              <a:gd name="connsiteX2867" fmla="*/ 792771 w 6319932"/>
              <a:gd name="connsiteY2867" fmla="*/ 3688008 h 6319027"/>
              <a:gd name="connsiteX2868" fmla="*/ 789066 w 6319932"/>
              <a:gd name="connsiteY2868" fmla="*/ 3684302 h 6319027"/>
              <a:gd name="connsiteX2869" fmla="*/ 792771 w 6319932"/>
              <a:gd name="connsiteY2869" fmla="*/ 3680597 h 6319027"/>
              <a:gd name="connsiteX2870" fmla="*/ 5630470 w 6319932"/>
              <a:gd name="connsiteY2870" fmla="*/ 3677025 h 6319027"/>
              <a:gd name="connsiteX2871" fmla="*/ 5638074 w 6319932"/>
              <a:gd name="connsiteY2871" fmla="*/ 3684629 h 6319027"/>
              <a:gd name="connsiteX2872" fmla="*/ 5630470 w 6319932"/>
              <a:gd name="connsiteY2872" fmla="*/ 3692233 h 6319027"/>
              <a:gd name="connsiteX2873" fmla="*/ 5622866 w 6319932"/>
              <a:gd name="connsiteY2873" fmla="*/ 3684629 h 6319027"/>
              <a:gd name="connsiteX2874" fmla="*/ 5630470 w 6319932"/>
              <a:gd name="connsiteY2874" fmla="*/ 3677025 h 6319027"/>
              <a:gd name="connsiteX2875" fmla="*/ 689462 w 6319932"/>
              <a:gd name="connsiteY2875" fmla="*/ 3677025 h 6319027"/>
              <a:gd name="connsiteX2876" fmla="*/ 697065 w 6319932"/>
              <a:gd name="connsiteY2876" fmla="*/ 3684629 h 6319027"/>
              <a:gd name="connsiteX2877" fmla="*/ 689462 w 6319932"/>
              <a:gd name="connsiteY2877" fmla="*/ 3692233 h 6319027"/>
              <a:gd name="connsiteX2878" fmla="*/ 681857 w 6319932"/>
              <a:gd name="connsiteY2878" fmla="*/ 3684629 h 6319027"/>
              <a:gd name="connsiteX2879" fmla="*/ 689462 w 6319932"/>
              <a:gd name="connsiteY2879" fmla="*/ 3677025 h 6319027"/>
              <a:gd name="connsiteX2880" fmla="*/ 5733606 w 6319932"/>
              <a:gd name="connsiteY2880" fmla="*/ 3673215 h 6319027"/>
              <a:gd name="connsiteX2881" fmla="*/ 5745310 w 6319932"/>
              <a:gd name="connsiteY2881" fmla="*/ 3684920 h 6319027"/>
              <a:gd name="connsiteX2882" fmla="*/ 5733606 w 6319932"/>
              <a:gd name="connsiteY2882" fmla="*/ 3696624 h 6319027"/>
              <a:gd name="connsiteX2883" fmla="*/ 5721901 w 6319932"/>
              <a:gd name="connsiteY2883" fmla="*/ 3684920 h 6319027"/>
              <a:gd name="connsiteX2884" fmla="*/ 5733606 w 6319932"/>
              <a:gd name="connsiteY2884" fmla="*/ 3673215 h 6319027"/>
              <a:gd name="connsiteX2885" fmla="*/ 586326 w 6319932"/>
              <a:gd name="connsiteY2885" fmla="*/ 3673215 h 6319027"/>
              <a:gd name="connsiteX2886" fmla="*/ 598030 w 6319932"/>
              <a:gd name="connsiteY2886" fmla="*/ 3684920 h 6319027"/>
              <a:gd name="connsiteX2887" fmla="*/ 586326 w 6319932"/>
              <a:gd name="connsiteY2887" fmla="*/ 3696624 h 6319027"/>
              <a:gd name="connsiteX2888" fmla="*/ 574622 w 6319932"/>
              <a:gd name="connsiteY2888" fmla="*/ 3684920 h 6319027"/>
              <a:gd name="connsiteX2889" fmla="*/ 586326 w 6319932"/>
              <a:gd name="connsiteY2889" fmla="*/ 3673215 h 6319027"/>
              <a:gd name="connsiteX2890" fmla="*/ 5836588 w 6319932"/>
              <a:gd name="connsiteY2890" fmla="*/ 3669959 h 6319027"/>
              <a:gd name="connsiteX2891" fmla="*/ 5851807 w 6319932"/>
              <a:gd name="connsiteY2891" fmla="*/ 3685179 h 6319027"/>
              <a:gd name="connsiteX2892" fmla="*/ 5836588 w 6319932"/>
              <a:gd name="connsiteY2892" fmla="*/ 3700398 h 6319027"/>
              <a:gd name="connsiteX2893" fmla="*/ 5821368 w 6319932"/>
              <a:gd name="connsiteY2893" fmla="*/ 3685179 h 6319027"/>
              <a:gd name="connsiteX2894" fmla="*/ 5836588 w 6319932"/>
              <a:gd name="connsiteY2894" fmla="*/ 3669959 h 6319027"/>
              <a:gd name="connsiteX2895" fmla="*/ 483345 w 6319932"/>
              <a:gd name="connsiteY2895" fmla="*/ 3669959 h 6319027"/>
              <a:gd name="connsiteX2896" fmla="*/ 498564 w 6319932"/>
              <a:gd name="connsiteY2896" fmla="*/ 3685179 h 6319027"/>
              <a:gd name="connsiteX2897" fmla="*/ 483345 w 6319932"/>
              <a:gd name="connsiteY2897" fmla="*/ 3700398 h 6319027"/>
              <a:gd name="connsiteX2898" fmla="*/ 468125 w 6319932"/>
              <a:gd name="connsiteY2898" fmla="*/ 3685179 h 6319027"/>
              <a:gd name="connsiteX2899" fmla="*/ 483345 w 6319932"/>
              <a:gd name="connsiteY2899" fmla="*/ 3669959 h 6319027"/>
              <a:gd name="connsiteX2900" fmla="*/ 5939430 w 6319932"/>
              <a:gd name="connsiteY2900" fmla="*/ 3667048 h 6319027"/>
              <a:gd name="connsiteX2901" fmla="*/ 5957793 w 6319932"/>
              <a:gd name="connsiteY2901" fmla="*/ 3685411 h 6319027"/>
              <a:gd name="connsiteX2902" fmla="*/ 5939430 w 6319932"/>
              <a:gd name="connsiteY2902" fmla="*/ 3703774 h 6319027"/>
              <a:gd name="connsiteX2903" fmla="*/ 5921067 w 6319932"/>
              <a:gd name="connsiteY2903" fmla="*/ 3685411 h 6319027"/>
              <a:gd name="connsiteX2904" fmla="*/ 5939430 w 6319932"/>
              <a:gd name="connsiteY2904" fmla="*/ 3667048 h 6319027"/>
              <a:gd name="connsiteX2905" fmla="*/ 380501 w 6319932"/>
              <a:gd name="connsiteY2905" fmla="*/ 3667048 h 6319027"/>
              <a:gd name="connsiteX2906" fmla="*/ 398865 w 6319932"/>
              <a:gd name="connsiteY2906" fmla="*/ 3685411 h 6319027"/>
              <a:gd name="connsiteX2907" fmla="*/ 380501 w 6319932"/>
              <a:gd name="connsiteY2907" fmla="*/ 3703774 h 6319027"/>
              <a:gd name="connsiteX2908" fmla="*/ 362138 w 6319932"/>
              <a:gd name="connsiteY2908" fmla="*/ 3685411 h 6319027"/>
              <a:gd name="connsiteX2909" fmla="*/ 380501 w 6319932"/>
              <a:gd name="connsiteY2909" fmla="*/ 3667048 h 6319027"/>
              <a:gd name="connsiteX2910" fmla="*/ 6042149 w 6319932"/>
              <a:gd name="connsiteY2910" fmla="*/ 3663917 h 6319027"/>
              <a:gd name="connsiteX2911" fmla="*/ 6063851 w 6319932"/>
              <a:gd name="connsiteY2911" fmla="*/ 3685619 h 6319027"/>
              <a:gd name="connsiteX2912" fmla="*/ 6042149 w 6319932"/>
              <a:gd name="connsiteY2912" fmla="*/ 3707322 h 6319027"/>
              <a:gd name="connsiteX2913" fmla="*/ 6020447 w 6319932"/>
              <a:gd name="connsiteY2913" fmla="*/ 3685619 h 6319027"/>
              <a:gd name="connsiteX2914" fmla="*/ 6042149 w 6319932"/>
              <a:gd name="connsiteY2914" fmla="*/ 3663917 h 6319027"/>
              <a:gd name="connsiteX2915" fmla="*/ 277781 w 6319932"/>
              <a:gd name="connsiteY2915" fmla="*/ 3663917 h 6319027"/>
              <a:gd name="connsiteX2916" fmla="*/ 299484 w 6319932"/>
              <a:gd name="connsiteY2916" fmla="*/ 3685619 h 6319027"/>
              <a:gd name="connsiteX2917" fmla="*/ 277781 w 6319932"/>
              <a:gd name="connsiteY2917" fmla="*/ 3707322 h 6319027"/>
              <a:gd name="connsiteX2918" fmla="*/ 256080 w 6319932"/>
              <a:gd name="connsiteY2918" fmla="*/ 3685619 h 6319027"/>
              <a:gd name="connsiteX2919" fmla="*/ 277781 w 6319932"/>
              <a:gd name="connsiteY2919" fmla="*/ 3663917 h 6319027"/>
              <a:gd name="connsiteX2920" fmla="*/ 6144757 w 6319932"/>
              <a:gd name="connsiteY2920" fmla="*/ 3660602 h 6319027"/>
              <a:gd name="connsiteX2921" fmla="*/ 6169962 w 6319932"/>
              <a:gd name="connsiteY2921" fmla="*/ 3685807 h 6319027"/>
              <a:gd name="connsiteX2922" fmla="*/ 6144757 w 6319932"/>
              <a:gd name="connsiteY2922" fmla="*/ 3711012 h 6319027"/>
              <a:gd name="connsiteX2923" fmla="*/ 6119552 w 6319932"/>
              <a:gd name="connsiteY2923" fmla="*/ 3685807 h 6319027"/>
              <a:gd name="connsiteX2924" fmla="*/ 6144757 w 6319932"/>
              <a:gd name="connsiteY2924" fmla="*/ 3660602 h 6319027"/>
              <a:gd name="connsiteX2925" fmla="*/ 175175 w 6319932"/>
              <a:gd name="connsiteY2925" fmla="*/ 3660602 h 6319027"/>
              <a:gd name="connsiteX2926" fmla="*/ 200380 w 6319932"/>
              <a:gd name="connsiteY2926" fmla="*/ 3685807 h 6319027"/>
              <a:gd name="connsiteX2927" fmla="*/ 175175 w 6319932"/>
              <a:gd name="connsiteY2927" fmla="*/ 3711012 h 6319027"/>
              <a:gd name="connsiteX2928" fmla="*/ 149970 w 6319932"/>
              <a:gd name="connsiteY2928" fmla="*/ 3685807 h 6319027"/>
              <a:gd name="connsiteX2929" fmla="*/ 175175 w 6319932"/>
              <a:gd name="connsiteY2929" fmla="*/ 3660602 h 6319027"/>
              <a:gd name="connsiteX2930" fmla="*/ 6247263 w 6319932"/>
              <a:gd name="connsiteY2930" fmla="*/ 3657294 h 6319027"/>
              <a:gd name="connsiteX2931" fmla="*/ 6275946 w 6319932"/>
              <a:gd name="connsiteY2931" fmla="*/ 3685977 h 6319027"/>
              <a:gd name="connsiteX2932" fmla="*/ 6247263 w 6319932"/>
              <a:gd name="connsiteY2932" fmla="*/ 3714660 h 6319027"/>
              <a:gd name="connsiteX2933" fmla="*/ 6218581 w 6319932"/>
              <a:gd name="connsiteY2933" fmla="*/ 3685977 h 6319027"/>
              <a:gd name="connsiteX2934" fmla="*/ 6247263 w 6319932"/>
              <a:gd name="connsiteY2934" fmla="*/ 3657294 h 6319027"/>
              <a:gd name="connsiteX2935" fmla="*/ 72668 w 6319932"/>
              <a:gd name="connsiteY2935" fmla="*/ 3657138 h 6319027"/>
              <a:gd name="connsiteX2936" fmla="*/ 101506 w 6319932"/>
              <a:gd name="connsiteY2936" fmla="*/ 3685976 h 6319027"/>
              <a:gd name="connsiteX2937" fmla="*/ 72668 w 6319932"/>
              <a:gd name="connsiteY2937" fmla="*/ 3714815 h 6319027"/>
              <a:gd name="connsiteX2938" fmla="*/ 43830 w 6319932"/>
              <a:gd name="connsiteY2938" fmla="*/ 3685976 h 6319027"/>
              <a:gd name="connsiteX2939" fmla="*/ 72668 w 6319932"/>
              <a:gd name="connsiteY2939" fmla="*/ 3657138 h 6319027"/>
              <a:gd name="connsiteX2940" fmla="*/ 5547798 w 6319932"/>
              <a:gd name="connsiteY2940" fmla="*/ 3576927 h 6319027"/>
              <a:gd name="connsiteX2941" fmla="*/ 5551418 w 6319932"/>
              <a:gd name="connsiteY2941" fmla="*/ 3580547 h 6319027"/>
              <a:gd name="connsiteX2942" fmla="*/ 5547798 w 6319932"/>
              <a:gd name="connsiteY2942" fmla="*/ 3584167 h 6319027"/>
              <a:gd name="connsiteX2943" fmla="*/ 5544178 w 6319932"/>
              <a:gd name="connsiteY2943" fmla="*/ 3580547 h 6319027"/>
              <a:gd name="connsiteX2944" fmla="*/ 5547798 w 6319932"/>
              <a:gd name="connsiteY2944" fmla="*/ 3576927 h 6319027"/>
              <a:gd name="connsiteX2945" fmla="*/ 772133 w 6319932"/>
              <a:gd name="connsiteY2945" fmla="*/ 3576842 h 6319027"/>
              <a:gd name="connsiteX2946" fmla="*/ 775838 w 6319932"/>
              <a:gd name="connsiteY2946" fmla="*/ 3580547 h 6319027"/>
              <a:gd name="connsiteX2947" fmla="*/ 772133 w 6319932"/>
              <a:gd name="connsiteY2947" fmla="*/ 3584253 h 6319027"/>
              <a:gd name="connsiteX2948" fmla="*/ 768428 w 6319932"/>
              <a:gd name="connsiteY2948" fmla="*/ 3580547 h 6319027"/>
              <a:gd name="connsiteX2949" fmla="*/ 772133 w 6319932"/>
              <a:gd name="connsiteY2949" fmla="*/ 3576842 h 6319027"/>
              <a:gd name="connsiteX2950" fmla="*/ 5650293 w 6319932"/>
              <a:gd name="connsiteY2950" fmla="*/ 3573111 h 6319027"/>
              <a:gd name="connsiteX2951" fmla="*/ 5657897 w 6319932"/>
              <a:gd name="connsiteY2951" fmla="*/ 3580715 h 6319027"/>
              <a:gd name="connsiteX2952" fmla="*/ 5650293 w 6319932"/>
              <a:gd name="connsiteY2952" fmla="*/ 3588320 h 6319027"/>
              <a:gd name="connsiteX2953" fmla="*/ 5642689 w 6319932"/>
              <a:gd name="connsiteY2953" fmla="*/ 3580715 h 6319027"/>
              <a:gd name="connsiteX2954" fmla="*/ 5650293 w 6319932"/>
              <a:gd name="connsiteY2954" fmla="*/ 3573111 h 6319027"/>
              <a:gd name="connsiteX2955" fmla="*/ 669639 w 6319932"/>
              <a:gd name="connsiteY2955" fmla="*/ 3573111 h 6319027"/>
              <a:gd name="connsiteX2956" fmla="*/ 677243 w 6319932"/>
              <a:gd name="connsiteY2956" fmla="*/ 3580715 h 6319027"/>
              <a:gd name="connsiteX2957" fmla="*/ 669639 w 6319932"/>
              <a:gd name="connsiteY2957" fmla="*/ 3588320 h 6319027"/>
              <a:gd name="connsiteX2958" fmla="*/ 662035 w 6319932"/>
              <a:gd name="connsiteY2958" fmla="*/ 3580715 h 6319027"/>
              <a:gd name="connsiteX2959" fmla="*/ 669639 w 6319932"/>
              <a:gd name="connsiteY2959" fmla="*/ 3573111 h 6319027"/>
              <a:gd name="connsiteX2960" fmla="*/ 5752675 w 6319932"/>
              <a:gd name="connsiteY2960" fmla="*/ 3569518 h 6319027"/>
              <a:gd name="connsiteX2961" fmla="*/ 5764021 w 6319932"/>
              <a:gd name="connsiteY2961" fmla="*/ 3580864 h 6319027"/>
              <a:gd name="connsiteX2962" fmla="*/ 5752675 w 6319932"/>
              <a:gd name="connsiteY2962" fmla="*/ 3592210 h 6319027"/>
              <a:gd name="connsiteX2963" fmla="*/ 5741329 w 6319932"/>
              <a:gd name="connsiteY2963" fmla="*/ 3580864 h 6319027"/>
              <a:gd name="connsiteX2964" fmla="*/ 5752675 w 6319932"/>
              <a:gd name="connsiteY2964" fmla="*/ 3569518 h 6319027"/>
              <a:gd name="connsiteX2965" fmla="*/ 567258 w 6319932"/>
              <a:gd name="connsiteY2965" fmla="*/ 3569159 h 6319027"/>
              <a:gd name="connsiteX2966" fmla="*/ 578961 w 6319932"/>
              <a:gd name="connsiteY2966" fmla="*/ 3580864 h 6319027"/>
              <a:gd name="connsiteX2967" fmla="*/ 567258 w 6319932"/>
              <a:gd name="connsiteY2967" fmla="*/ 3592568 h 6319027"/>
              <a:gd name="connsiteX2968" fmla="*/ 555552 w 6319932"/>
              <a:gd name="connsiteY2968" fmla="*/ 3580864 h 6319027"/>
              <a:gd name="connsiteX2969" fmla="*/ 567258 w 6319932"/>
              <a:gd name="connsiteY2969" fmla="*/ 3569159 h 6319027"/>
              <a:gd name="connsiteX2970" fmla="*/ 5854957 w 6319932"/>
              <a:gd name="connsiteY2970" fmla="*/ 3566186 h 6319027"/>
              <a:gd name="connsiteX2971" fmla="*/ 5869768 w 6319932"/>
              <a:gd name="connsiteY2971" fmla="*/ 3580997 h 6319027"/>
              <a:gd name="connsiteX2972" fmla="*/ 5854957 w 6319932"/>
              <a:gd name="connsiteY2972" fmla="*/ 3595807 h 6319027"/>
              <a:gd name="connsiteX2973" fmla="*/ 5840147 w 6319932"/>
              <a:gd name="connsiteY2973" fmla="*/ 3580997 h 6319027"/>
              <a:gd name="connsiteX2974" fmla="*/ 5854957 w 6319932"/>
              <a:gd name="connsiteY2974" fmla="*/ 3566186 h 6319027"/>
              <a:gd name="connsiteX2975" fmla="*/ 464975 w 6319932"/>
              <a:gd name="connsiteY2975" fmla="*/ 3566186 h 6319027"/>
              <a:gd name="connsiteX2976" fmla="*/ 479785 w 6319932"/>
              <a:gd name="connsiteY2976" fmla="*/ 3580997 h 6319027"/>
              <a:gd name="connsiteX2977" fmla="*/ 464975 w 6319932"/>
              <a:gd name="connsiteY2977" fmla="*/ 3595807 h 6319027"/>
              <a:gd name="connsiteX2978" fmla="*/ 450163 w 6319932"/>
              <a:gd name="connsiteY2978" fmla="*/ 3580997 h 6319027"/>
              <a:gd name="connsiteX2979" fmla="*/ 464975 w 6319932"/>
              <a:gd name="connsiteY2979" fmla="*/ 3566186 h 6319027"/>
              <a:gd name="connsiteX2980" fmla="*/ 5957151 w 6319932"/>
              <a:gd name="connsiteY2980" fmla="*/ 3562752 h 6319027"/>
              <a:gd name="connsiteX2981" fmla="*/ 5975514 w 6319932"/>
              <a:gd name="connsiteY2981" fmla="*/ 3581115 h 6319027"/>
              <a:gd name="connsiteX2982" fmla="*/ 5957151 w 6319932"/>
              <a:gd name="connsiteY2982" fmla="*/ 3599478 h 6319027"/>
              <a:gd name="connsiteX2983" fmla="*/ 5938788 w 6319932"/>
              <a:gd name="connsiteY2983" fmla="*/ 3581115 h 6319027"/>
              <a:gd name="connsiteX2984" fmla="*/ 5957151 w 6319932"/>
              <a:gd name="connsiteY2984" fmla="*/ 3562752 h 6319027"/>
              <a:gd name="connsiteX2985" fmla="*/ 362781 w 6319932"/>
              <a:gd name="connsiteY2985" fmla="*/ 3562688 h 6319027"/>
              <a:gd name="connsiteX2986" fmla="*/ 381209 w 6319932"/>
              <a:gd name="connsiteY2986" fmla="*/ 3581115 h 6319027"/>
              <a:gd name="connsiteX2987" fmla="*/ 362781 w 6319932"/>
              <a:gd name="connsiteY2987" fmla="*/ 3599543 h 6319027"/>
              <a:gd name="connsiteX2988" fmla="*/ 344354 w 6319932"/>
              <a:gd name="connsiteY2988" fmla="*/ 3581115 h 6319027"/>
              <a:gd name="connsiteX2989" fmla="*/ 362781 w 6319932"/>
              <a:gd name="connsiteY2989" fmla="*/ 3562688 h 6319027"/>
              <a:gd name="connsiteX2990" fmla="*/ 6059264 w 6319932"/>
              <a:gd name="connsiteY2990" fmla="*/ 3559520 h 6319027"/>
              <a:gd name="connsiteX2991" fmla="*/ 6080967 w 6319932"/>
              <a:gd name="connsiteY2991" fmla="*/ 3581222 h 6319027"/>
              <a:gd name="connsiteX2992" fmla="*/ 6059264 w 6319932"/>
              <a:gd name="connsiteY2992" fmla="*/ 3602925 h 6319027"/>
              <a:gd name="connsiteX2993" fmla="*/ 6037562 w 6319932"/>
              <a:gd name="connsiteY2993" fmla="*/ 3581222 h 6319027"/>
              <a:gd name="connsiteX2994" fmla="*/ 6059264 w 6319932"/>
              <a:gd name="connsiteY2994" fmla="*/ 3559520 h 6319027"/>
              <a:gd name="connsiteX2995" fmla="*/ 260668 w 6319932"/>
              <a:gd name="connsiteY2995" fmla="*/ 3559199 h 6319027"/>
              <a:gd name="connsiteX2996" fmla="*/ 282690 w 6319932"/>
              <a:gd name="connsiteY2996" fmla="*/ 3581222 h 6319027"/>
              <a:gd name="connsiteX2997" fmla="*/ 260668 w 6319932"/>
              <a:gd name="connsiteY2997" fmla="*/ 3603245 h 6319027"/>
              <a:gd name="connsiteX2998" fmla="*/ 238644 w 6319932"/>
              <a:gd name="connsiteY2998" fmla="*/ 3581222 h 6319027"/>
              <a:gd name="connsiteX2999" fmla="*/ 260668 w 6319932"/>
              <a:gd name="connsiteY2999" fmla="*/ 3559199 h 6319027"/>
              <a:gd name="connsiteX3000" fmla="*/ 6161306 w 6319932"/>
              <a:gd name="connsiteY3000" fmla="*/ 3556113 h 6319027"/>
              <a:gd name="connsiteX3001" fmla="*/ 6186511 w 6319932"/>
              <a:gd name="connsiteY3001" fmla="*/ 3581318 h 6319027"/>
              <a:gd name="connsiteX3002" fmla="*/ 6161306 w 6319932"/>
              <a:gd name="connsiteY3002" fmla="*/ 3606523 h 6319027"/>
              <a:gd name="connsiteX3003" fmla="*/ 6136101 w 6319932"/>
              <a:gd name="connsiteY3003" fmla="*/ 3581318 h 6319027"/>
              <a:gd name="connsiteX3004" fmla="*/ 6161306 w 6319932"/>
              <a:gd name="connsiteY3004" fmla="*/ 3556113 h 6319027"/>
              <a:gd name="connsiteX3005" fmla="*/ 158626 w 6319932"/>
              <a:gd name="connsiteY3005" fmla="*/ 3556113 h 6319027"/>
              <a:gd name="connsiteX3006" fmla="*/ 183830 w 6319932"/>
              <a:gd name="connsiteY3006" fmla="*/ 3581318 h 6319027"/>
              <a:gd name="connsiteX3007" fmla="*/ 158626 w 6319932"/>
              <a:gd name="connsiteY3007" fmla="*/ 3606523 h 6319027"/>
              <a:gd name="connsiteX3008" fmla="*/ 133420 w 6319932"/>
              <a:gd name="connsiteY3008" fmla="*/ 3581318 h 6319027"/>
              <a:gd name="connsiteX3009" fmla="*/ 158626 w 6319932"/>
              <a:gd name="connsiteY3009" fmla="*/ 3556113 h 6319027"/>
              <a:gd name="connsiteX3010" fmla="*/ 6263282 w 6319932"/>
              <a:gd name="connsiteY3010" fmla="*/ 3553088 h 6319027"/>
              <a:gd name="connsiteX3011" fmla="*/ 6291600 w 6319932"/>
              <a:gd name="connsiteY3011" fmla="*/ 3581406 h 6319027"/>
              <a:gd name="connsiteX3012" fmla="*/ 6263282 w 6319932"/>
              <a:gd name="connsiteY3012" fmla="*/ 3609723 h 6319027"/>
              <a:gd name="connsiteX3013" fmla="*/ 6234965 w 6319932"/>
              <a:gd name="connsiteY3013" fmla="*/ 3581406 h 6319027"/>
              <a:gd name="connsiteX3014" fmla="*/ 6263282 w 6319932"/>
              <a:gd name="connsiteY3014" fmla="*/ 3553088 h 6319027"/>
              <a:gd name="connsiteX3015" fmla="*/ 56648 w 6319932"/>
              <a:gd name="connsiteY3015" fmla="*/ 3553088 h 6319027"/>
              <a:gd name="connsiteX3016" fmla="*/ 84966 w 6319932"/>
              <a:gd name="connsiteY3016" fmla="*/ 3581406 h 6319027"/>
              <a:gd name="connsiteX3017" fmla="*/ 56648 w 6319932"/>
              <a:gd name="connsiteY3017" fmla="*/ 3609723 h 6319027"/>
              <a:gd name="connsiteX3018" fmla="*/ 28331 w 6319932"/>
              <a:gd name="connsiteY3018" fmla="*/ 3581406 h 6319027"/>
              <a:gd name="connsiteX3019" fmla="*/ 56648 w 6319932"/>
              <a:gd name="connsiteY3019" fmla="*/ 3553088 h 6319027"/>
              <a:gd name="connsiteX3020" fmla="*/ 5563891 w 6319932"/>
              <a:gd name="connsiteY3020" fmla="*/ 3472285 h 6319027"/>
              <a:gd name="connsiteX3021" fmla="*/ 5567596 w 6319932"/>
              <a:gd name="connsiteY3021" fmla="*/ 3475990 h 6319027"/>
              <a:gd name="connsiteX3022" fmla="*/ 5563891 w 6319932"/>
              <a:gd name="connsiteY3022" fmla="*/ 3479695 h 6319027"/>
              <a:gd name="connsiteX3023" fmla="*/ 5560185 w 6319932"/>
              <a:gd name="connsiteY3023" fmla="*/ 3475990 h 6319027"/>
              <a:gd name="connsiteX3024" fmla="*/ 5563891 w 6319932"/>
              <a:gd name="connsiteY3024" fmla="*/ 3472285 h 6319027"/>
              <a:gd name="connsiteX3025" fmla="*/ 756040 w 6319932"/>
              <a:gd name="connsiteY3025" fmla="*/ 3472285 h 6319027"/>
              <a:gd name="connsiteX3026" fmla="*/ 759746 w 6319932"/>
              <a:gd name="connsiteY3026" fmla="*/ 3475990 h 6319027"/>
              <a:gd name="connsiteX3027" fmla="*/ 756040 w 6319932"/>
              <a:gd name="connsiteY3027" fmla="*/ 3479695 h 6319027"/>
              <a:gd name="connsiteX3028" fmla="*/ 752335 w 6319932"/>
              <a:gd name="connsiteY3028" fmla="*/ 3475990 h 6319027"/>
              <a:gd name="connsiteX3029" fmla="*/ 756040 w 6319932"/>
              <a:gd name="connsiteY3029" fmla="*/ 3472285 h 6319027"/>
              <a:gd name="connsiteX3030" fmla="*/ 5665746 w 6319932"/>
              <a:gd name="connsiteY3030" fmla="*/ 3468457 h 6319027"/>
              <a:gd name="connsiteX3031" fmla="*/ 5673351 w 6319932"/>
              <a:gd name="connsiteY3031" fmla="*/ 3476061 h 6319027"/>
              <a:gd name="connsiteX3032" fmla="*/ 5665746 w 6319932"/>
              <a:gd name="connsiteY3032" fmla="*/ 3483665 h 6319027"/>
              <a:gd name="connsiteX3033" fmla="*/ 5658142 w 6319932"/>
              <a:gd name="connsiteY3033" fmla="*/ 3476061 h 6319027"/>
              <a:gd name="connsiteX3034" fmla="*/ 5665746 w 6319932"/>
              <a:gd name="connsiteY3034" fmla="*/ 3468457 h 6319027"/>
              <a:gd name="connsiteX3035" fmla="*/ 654185 w 6319932"/>
              <a:gd name="connsiteY3035" fmla="*/ 3468457 h 6319027"/>
              <a:gd name="connsiteX3036" fmla="*/ 661789 w 6319932"/>
              <a:gd name="connsiteY3036" fmla="*/ 3476061 h 6319027"/>
              <a:gd name="connsiteX3037" fmla="*/ 654185 w 6319932"/>
              <a:gd name="connsiteY3037" fmla="*/ 3483665 h 6319027"/>
              <a:gd name="connsiteX3038" fmla="*/ 646581 w 6319932"/>
              <a:gd name="connsiteY3038" fmla="*/ 3476061 h 6319027"/>
              <a:gd name="connsiteX3039" fmla="*/ 654185 w 6319932"/>
              <a:gd name="connsiteY3039" fmla="*/ 3468457 h 6319027"/>
              <a:gd name="connsiteX3040" fmla="*/ 5767539 w 6319932"/>
              <a:gd name="connsiteY3040" fmla="*/ 3464848 h 6319027"/>
              <a:gd name="connsiteX3041" fmla="*/ 5778815 w 6319932"/>
              <a:gd name="connsiteY3041" fmla="*/ 3476124 h 6319027"/>
              <a:gd name="connsiteX3042" fmla="*/ 5767539 w 6319932"/>
              <a:gd name="connsiteY3042" fmla="*/ 3487400 h 6319027"/>
              <a:gd name="connsiteX3043" fmla="*/ 5756263 w 6319932"/>
              <a:gd name="connsiteY3043" fmla="*/ 3476124 h 6319027"/>
              <a:gd name="connsiteX3044" fmla="*/ 5767539 w 6319932"/>
              <a:gd name="connsiteY3044" fmla="*/ 3464848 h 6319027"/>
              <a:gd name="connsiteX3045" fmla="*/ 552392 w 6319932"/>
              <a:gd name="connsiteY3045" fmla="*/ 3464848 h 6319027"/>
              <a:gd name="connsiteX3046" fmla="*/ 563668 w 6319932"/>
              <a:gd name="connsiteY3046" fmla="*/ 3476124 h 6319027"/>
              <a:gd name="connsiteX3047" fmla="*/ 552392 w 6319932"/>
              <a:gd name="connsiteY3047" fmla="*/ 3487400 h 6319027"/>
              <a:gd name="connsiteX3048" fmla="*/ 541116 w 6319932"/>
              <a:gd name="connsiteY3048" fmla="*/ 3476124 h 6319027"/>
              <a:gd name="connsiteX3049" fmla="*/ 552392 w 6319932"/>
              <a:gd name="connsiteY3049" fmla="*/ 3464848 h 6319027"/>
              <a:gd name="connsiteX3050" fmla="*/ 5869275 w 6319932"/>
              <a:gd name="connsiteY3050" fmla="*/ 3460961 h 6319027"/>
              <a:gd name="connsiteX3051" fmla="*/ 5884494 w 6319932"/>
              <a:gd name="connsiteY3051" fmla="*/ 3476181 h 6319027"/>
              <a:gd name="connsiteX3052" fmla="*/ 5869275 w 6319932"/>
              <a:gd name="connsiteY3052" fmla="*/ 3491400 h 6319027"/>
              <a:gd name="connsiteX3053" fmla="*/ 5854056 w 6319932"/>
              <a:gd name="connsiteY3053" fmla="*/ 3476181 h 6319027"/>
              <a:gd name="connsiteX3054" fmla="*/ 5869275 w 6319932"/>
              <a:gd name="connsiteY3054" fmla="*/ 3460961 h 6319027"/>
              <a:gd name="connsiteX3055" fmla="*/ 450658 w 6319932"/>
              <a:gd name="connsiteY3055" fmla="*/ 3460961 h 6319027"/>
              <a:gd name="connsiteX3056" fmla="*/ 465876 w 6319932"/>
              <a:gd name="connsiteY3056" fmla="*/ 3476181 h 6319027"/>
              <a:gd name="connsiteX3057" fmla="*/ 450658 w 6319932"/>
              <a:gd name="connsiteY3057" fmla="*/ 3491400 h 6319027"/>
              <a:gd name="connsiteX3058" fmla="*/ 435438 w 6319932"/>
              <a:gd name="connsiteY3058" fmla="*/ 3476181 h 6319027"/>
              <a:gd name="connsiteX3059" fmla="*/ 450658 w 6319932"/>
              <a:gd name="connsiteY3059" fmla="*/ 3460961 h 6319027"/>
              <a:gd name="connsiteX3060" fmla="*/ 5970959 w 6319932"/>
              <a:gd name="connsiteY3060" fmla="*/ 3457803 h 6319027"/>
              <a:gd name="connsiteX3061" fmla="*/ 5989386 w 6319932"/>
              <a:gd name="connsiteY3061" fmla="*/ 3476230 h 6319027"/>
              <a:gd name="connsiteX3062" fmla="*/ 5970959 w 6319932"/>
              <a:gd name="connsiteY3062" fmla="*/ 3494658 h 6319027"/>
              <a:gd name="connsiteX3063" fmla="*/ 5952532 w 6319932"/>
              <a:gd name="connsiteY3063" fmla="*/ 3476230 h 6319027"/>
              <a:gd name="connsiteX3064" fmla="*/ 5970959 w 6319932"/>
              <a:gd name="connsiteY3064" fmla="*/ 3457803 h 6319027"/>
              <a:gd name="connsiteX3065" fmla="*/ 348971 w 6319932"/>
              <a:gd name="connsiteY3065" fmla="*/ 3457803 h 6319027"/>
              <a:gd name="connsiteX3066" fmla="*/ 367400 w 6319932"/>
              <a:gd name="connsiteY3066" fmla="*/ 3476230 h 6319027"/>
              <a:gd name="connsiteX3067" fmla="*/ 348971 w 6319932"/>
              <a:gd name="connsiteY3067" fmla="*/ 3494658 h 6319027"/>
              <a:gd name="connsiteX3068" fmla="*/ 330544 w 6319932"/>
              <a:gd name="connsiteY3068" fmla="*/ 3476230 h 6319027"/>
              <a:gd name="connsiteX3069" fmla="*/ 348971 w 6319932"/>
              <a:gd name="connsiteY3069" fmla="*/ 3457803 h 6319027"/>
              <a:gd name="connsiteX3070" fmla="*/ 6072599 w 6319932"/>
              <a:gd name="connsiteY3070" fmla="*/ 3454636 h 6319027"/>
              <a:gd name="connsiteX3071" fmla="*/ 6094239 w 6319932"/>
              <a:gd name="connsiteY3071" fmla="*/ 3476276 h 6319027"/>
              <a:gd name="connsiteX3072" fmla="*/ 6072599 w 6319932"/>
              <a:gd name="connsiteY3072" fmla="*/ 3497916 h 6319027"/>
              <a:gd name="connsiteX3073" fmla="*/ 6050959 w 6319932"/>
              <a:gd name="connsiteY3073" fmla="*/ 3476276 h 6319027"/>
              <a:gd name="connsiteX3074" fmla="*/ 6072599 w 6319932"/>
              <a:gd name="connsiteY3074" fmla="*/ 3454636 h 6319027"/>
              <a:gd name="connsiteX3075" fmla="*/ 247332 w 6319932"/>
              <a:gd name="connsiteY3075" fmla="*/ 3454636 h 6319027"/>
              <a:gd name="connsiteX3076" fmla="*/ 268973 w 6319932"/>
              <a:gd name="connsiteY3076" fmla="*/ 3476276 h 6319027"/>
              <a:gd name="connsiteX3077" fmla="*/ 247332 w 6319932"/>
              <a:gd name="connsiteY3077" fmla="*/ 3497916 h 6319027"/>
              <a:gd name="connsiteX3078" fmla="*/ 225692 w 6319932"/>
              <a:gd name="connsiteY3078" fmla="*/ 3476276 h 6319027"/>
              <a:gd name="connsiteX3079" fmla="*/ 247332 w 6319932"/>
              <a:gd name="connsiteY3079" fmla="*/ 3454636 h 6319027"/>
              <a:gd name="connsiteX3080" fmla="*/ 6174199 w 6319932"/>
              <a:gd name="connsiteY3080" fmla="*/ 3451111 h 6319027"/>
              <a:gd name="connsiteX3081" fmla="*/ 6199404 w 6319932"/>
              <a:gd name="connsiteY3081" fmla="*/ 3476316 h 6319027"/>
              <a:gd name="connsiteX3082" fmla="*/ 6174199 w 6319932"/>
              <a:gd name="connsiteY3082" fmla="*/ 3501521 h 6319027"/>
              <a:gd name="connsiteX3083" fmla="*/ 6148994 w 6319932"/>
              <a:gd name="connsiteY3083" fmla="*/ 3476316 h 6319027"/>
              <a:gd name="connsiteX3084" fmla="*/ 6174199 w 6319932"/>
              <a:gd name="connsiteY3084" fmla="*/ 3451111 h 6319027"/>
              <a:gd name="connsiteX3085" fmla="*/ 145733 w 6319932"/>
              <a:gd name="connsiteY3085" fmla="*/ 3451111 h 6319027"/>
              <a:gd name="connsiteX3086" fmla="*/ 170938 w 6319932"/>
              <a:gd name="connsiteY3086" fmla="*/ 3476316 h 6319027"/>
              <a:gd name="connsiteX3087" fmla="*/ 145733 w 6319932"/>
              <a:gd name="connsiteY3087" fmla="*/ 3501521 h 6319027"/>
              <a:gd name="connsiteX3088" fmla="*/ 120527 w 6319932"/>
              <a:gd name="connsiteY3088" fmla="*/ 3476316 h 6319027"/>
              <a:gd name="connsiteX3089" fmla="*/ 145733 w 6319932"/>
              <a:gd name="connsiteY3089" fmla="*/ 3451111 h 6319027"/>
              <a:gd name="connsiteX3090" fmla="*/ 6275761 w 6319932"/>
              <a:gd name="connsiteY3090" fmla="*/ 3447730 h 6319027"/>
              <a:gd name="connsiteX3091" fmla="*/ 6304385 w 6319932"/>
              <a:gd name="connsiteY3091" fmla="*/ 3476353 h 6319027"/>
              <a:gd name="connsiteX3092" fmla="*/ 6275761 w 6319932"/>
              <a:gd name="connsiteY3092" fmla="*/ 3504977 h 6319027"/>
              <a:gd name="connsiteX3093" fmla="*/ 6247138 w 6319932"/>
              <a:gd name="connsiteY3093" fmla="*/ 3476353 h 6319027"/>
              <a:gd name="connsiteX3094" fmla="*/ 6275761 w 6319932"/>
              <a:gd name="connsiteY3094" fmla="*/ 3447730 h 6319027"/>
              <a:gd name="connsiteX3095" fmla="*/ 44169 w 6319932"/>
              <a:gd name="connsiteY3095" fmla="*/ 3447730 h 6319027"/>
              <a:gd name="connsiteX3096" fmla="*/ 72793 w 6319932"/>
              <a:gd name="connsiteY3096" fmla="*/ 3476353 h 6319027"/>
              <a:gd name="connsiteX3097" fmla="*/ 44169 w 6319932"/>
              <a:gd name="connsiteY3097" fmla="*/ 3504977 h 6319027"/>
              <a:gd name="connsiteX3098" fmla="*/ 15546 w 6319932"/>
              <a:gd name="connsiteY3098" fmla="*/ 3476353 h 6319027"/>
              <a:gd name="connsiteX3099" fmla="*/ 44169 w 6319932"/>
              <a:gd name="connsiteY3099" fmla="*/ 3447730 h 6319027"/>
              <a:gd name="connsiteX3100" fmla="*/ 5575408 w 6319932"/>
              <a:gd name="connsiteY3100" fmla="*/ 3367211 h 6319027"/>
              <a:gd name="connsiteX3101" fmla="*/ 5579028 w 6319932"/>
              <a:gd name="connsiteY3101" fmla="*/ 3370831 h 6319027"/>
              <a:gd name="connsiteX3102" fmla="*/ 5575408 w 6319932"/>
              <a:gd name="connsiteY3102" fmla="*/ 3374451 h 6319027"/>
              <a:gd name="connsiteX3103" fmla="*/ 5571788 w 6319932"/>
              <a:gd name="connsiteY3103" fmla="*/ 3370831 h 6319027"/>
              <a:gd name="connsiteX3104" fmla="*/ 5575408 w 6319932"/>
              <a:gd name="connsiteY3104" fmla="*/ 3367211 h 6319027"/>
              <a:gd name="connsiteX3105" fmla="*/ 744524 w 6319932"/>
              <a:gd name="connsiteY3105" fmla="*/ 3367126 h 6319027"/>
              <a:gd name="connsiteX3106" fmla="*/ 748230 w 6319932"/>
              <a:gd name="connsiteY3106" fmla="*/ 3370831 h 6319027"/>
              <a:gd name="connsiteX3107" fmla="*/ 744524 w 6319932"/>
              <a:gd name="connsiteY3107" fmla="*/ 3374537 h 6319027"/>
              <a:gd name="connsiteX3108" fmla="*/ 740818 w 6319932"/>
              <a:gd name="connsiteY3108" fmla="*/ 3370831 h 6319027"/>
              <a:gd name="connsiteX3109" fmla="*/ 744524 w 6319932"/>
              <a:gd name="connsiteY3109" fmla="*/ 3367126 h 6319027"/>
              <a:gd name="connsiteX3110" fmla="*/ 5676804 w 6319932"/>
              <a:gd name="connsiteY3110" fmla="*/ 3363248 h 6319027"/>
              <a:gd name="connsiteX3111" fmla="*/ 5684408 w 6319932"/>
              <a:gd name="connsiteY3111" fmla="*/ 3370852 h 6319027"/>
              <a:gd name="connsiteX3112" fmla="*/ 5676804 w 6319932"/>
              <a:gd name="connsiteY3112" fmla="*/ 3378456 h 6319027"/>
              <a:gd name="connsiteX3113" fmla="*/ 5669200 w 6319932"/>
              <a:gd name="connsiteY3113" fmla="*/ 3370852 h 6319027"/>
              <a:gd name="connsiteX3114" fmla="*/ 5676804 w 6319932"/>
              <a:gd name="connsiteY3114" fmla="*/ 3363248 h 6319027"/>
              <a:gd name="connsiteX3115" fmla="*/ 643126 w 6319932"/>
              <a:gd name="connsiteY3115" fmla="*/ 3363248 h 6319027"/>
              <a:gd name="connsiteX3116" fmla="*/ 650731 w 6319932"/>
              <a:gd name="connsiteY3116" fmla="*/ 3370852 h 6319027"/>
              <a:gd name="connsiteX3117" fmla="*/ 643126 w 6319932"/>
              <a:gd name="connsiteY3117" fmla="*/ 3378456 h 6319027"/>
              <a:gd name="connsiteX3118" fmla="*/ 635523 w 6319932"/>
              <a:gd name="connsiteY3118" fmla="*/ 3370852 h 6319027"/>
              <a:gd name="connsiteX3119" fmla="*/ 643126 w 6319932"/>
              <a:gd name="connsiteY3119" fmla="*/ 3363248 h 6319027"/>
              <a:gd name="connsiteX3120" fmla="*/ 5778173 w 6319932"/>
              <a:gd name="connsiteY3120" fmla="*/ 3359595 h 6319027"/>
              <a:gd name="connsiteX3121" fmla="*/ 5789449 w 6319932"/>
              <a:gd name="connsiteY3121" fmla="*/ 3370871 h 6319027"/>
              <a:gd name="connsiteX3122" fmla="*/ 5778173 w 6319932"/>
              <a:gd name="connsiteY3122" fmla="*/ 3382147 h 6319027"/>
              <a:gd name="connsiteX3123" fmla="*/ 5766897 w 6319932"/>
              <a:gd name="connsiteY3123" fmla="*/ 3370871 h 6319027"/>
              <a:gd name="connsiteX3124" fmla="*/ 5778173 w 6319932"/>
              <a:gd name="connsiteY3124" fmla="*/ 3359595 h 6319027"/>
              <a:gd name="connsiteX3125" fmla="*/ 541759 w 6319932"/>
              <a:gd name="connsiteY3125" fmla="*/ 3359595 h 6319027"/>
              <a:gd name="connsiteX3126" fmla="*/ 553035 w 6319932"/>
              <a:gd name="connsiteY3126" fmla="*/ 3370871 h 6319027"/>
              <a:gd name="connsiteX3127" fmla="*/ 541759 w 6319932"/>
              <a:gd name="connsiteY3127" fmla="*/ 3382147 h 6319027"/>
              <a:gd name="connsiteX3128" fmla="*/ 530484 w 6319932"/>
              <a:gd name="connsiteY3128" fmla="*/ 3370871 h 6319027"/>
              <a:gd name="connsiteX3129" fmla="*/ 541759 w 6319932"/>
              <a:gd name="connsiteY3129" fmla="*/ 3359595 h 6319027"/>
              <a:gd name="connsiteX3130" fmla="*/ 5879516 w 6319932"/>
              <a:gd name="connsiteY3130" fmla="*/ 3355668 h 6319027"/>
              <a:gd name="connsiteX3131" fmla="*/ 5894735 w 6319932"/>
              <a:gd name="connsiteY3131" fmla="*/ 3370888 h 6319027"/>
              <a:gd name="connsiteX3132" fmla="*/ 5879516 w 6319932"/>
              <a:gd name="connsiteY3132" fmla="*/ 3386107 h 6319027"/>
              <a:gd name="connsiteX3133" fmla="*/ 5864296 w 6319932"/>
              <a:gd name="connsiteY3133" fmla="*/ 3370888 h 6319027"/>
              <a:gd name="connsiteX3134" fmla="*/ 5879516 w 6319932"/>
              <a:gd name="connsiteY3134" fmla="*/ 3355668 h 6319027"/>
              <a:gd name="connsiteX3135" fmla="*/ 440418 w 6319932"/>
              <a:gd name="connsiteY3135" fmla="*/ 3355668 h 6319027"/>
              <a:gd name="connsiteX3136" fmla="*/ 455637 w 6319932"/>
              <a:gd name="connsiteY3136" fmla="*/ 3370888 h 6319027"/>
              <a:gd name="connsiteX3137" fmla="*/ 440418 w 6319932"/>
              <a:gd name="connsiteY3137" fmla="*/ 3386107 h 6319027"/>
              <a:gd name="connsiteX3138" fmla="*/ 425197 w 6319932"/>
              <a:gd name="connsiteY3138" fmla="*/ 3370888 h 6319027"/>
              <a:gd name="connsiteX3139" fmla="*/ 440418 w 6319932"/>
              <a:gd name="connsiteY3139" fmla="*/ 3355668 h 6319027"/>
              <a:gd name="connsiteX3140" fmla="*/ 5980836 w 6319932"/>
              <a:gd name="connsiteY3140" fmla="*/ 3352475 h 6319027"/>
              <a:gd name="connsiteX3141" fmla="*/ 5999264 w 6319932"/>
              <a:gd name="connsiteY3141" fmla="*/ 3370902 h 6319027"/>
              <a:gd name="connsiteX3142" fmla="*/ 5980836 w 6319932"/>
              <a:gd name="connsiteY3142" fmla="*/ 3389330 h 6319027"/>
              <a:gd name="connsiteX3143" fmla="*/ 5962409 w 6319932"/>
              <a:gd name="connsiteY3143" fmla="*/ 3370902 h 6319027"/>
              <a:gd name="connsiteX3144" fmla="*/ 5980836 w 6319932"/>
              <a:gd name="connsiteY3144" fmla="*/ 3352475 h 6319027"/>
              <a:gd name="connsiteX3145" fmla="*/ 339095 w 6319932"/>
              <a:gd name="connsiteY3145" fmla="*/ 3352475 h 6319027"/>
              <a:gd name="connsiteX3146" fmla="*/ 357523 w 6319932"/>
              <a:gd name="connsiteY3146" fmla="*/ 3370902 h 6319027"/>
              <a:gd name="connsiteX3147" fmla="*/ 339095 w 6319932"/>
              <a:gd name="connsiteY3147" fmla="*/ 3389330 h 6319027"/>
              <a:gd name="connsiteX3148" fmla="*/ 320668 w 6319932"/>
              <a:gd name="connsiteY3148" fmla="*/ 3370902 h 6319027"/>
              <a:gd name="connsiteX3149" fmla="*/ 339095 w 6319932"/>
              <a:gd name="connsiteY3149" fmla="*/ 3352475 h 6319027"/>
              <a:gd name="connsiteX3150" fmla="*/ 6082137 w 6319932"/>
              <a:gd name="connsiteY3150" fmla="*/ 3349276 h 6319027"/>
              <a:gd name="connsiteX3151" fmla="*/ 6103777 w 6319932"/>
              <a:gd name="connsiteY3151" fmla="*/ 3370916 h 6319027"/>
              <a:gd name="connsiteX3152" fmla="*/ 6082137 w 6319932"/>
              <a:gd name="connsiteY3152" fmla="*/ 3392556 h 6319027"/>
              <a:gd name="connsiteX3153" fmla="*/ 6060497 w 6319932"/>
              <a:gd name="connsiteY3153" fmla="*/ 3370916 h 6319027"/>
              <a:gd name="connsiteX3154" fmla="*/ 6082137 w 6319932"/>
              <a:gd name="connsiteY3154" fmla="*/ 3349276 h 6319027"/>
              <a:gd name="connsiteX3155" fmla="*/ 237795 w 6319932"/>
              <a:gd name="connsiteY3155" fmla="*/ 3349214 h 6319027"/>
              <a:gd name="connsiteX3156" fmla="*/ 259498 w 6319932"/>
              <a:gd name="connsiteY3156" fmla="*/ 3370916 h 6319027"/>
              <a:gd name="connsiteX3157" fmla="*/ 237795 w 6319932"/>
              <a:gd name="connsiteY3157" fmla="*/ 3392619 h 6319027"/>
              <a:gd name="connsiteX3158" fmla="*/ 216092 w 6319932"/>
              <a:gd name="connsiteY3158" fmla="*/ 3370916 h 6319027"/>
              <a:gd name="connsiteX3159" fmla="*/ 237795 w 6319932"/>
              <a:gd name="connsiteY3159" fmla="*/ 3349214 h 6319027"/>
              <a:gd name="connsiteX3160" fmla="*/ 6183419 w 6319932"/>
              <a:gd name="connsiteY3160" fmla="*/ 3345723 h 6319027"/>
              <a:gd name="connsiteX3161" fmla="*/ 6208624 w 6319932"/>
              <a:gd name="connsiteY3161" fmla="*/ 3370928 h 6319027"/>
              <a:gd name="connsiteX3162" fmla="*/ 6183419 w 6319932"/>
              <a:gd name="connsiteY3162" fmla="*/ 3396133 h 6319027"/>
              <a:gd name="connsiteX3163" fmla="*/ 6158214 w 6319932"/>
              <a:gd name="connsiteY3163" fmla="*/ 3370928 h 6319027"/>
              <a:gd name="connsiteX3164" fmla="*/ 6183419 w 6319932"/>
              <a:gd name="connsiteY3164" fmla="*/ 3345723 h 6319027"/>
              <a:gd name="connsiteX3165" fmla="*/ 136513 w 6319932"/>
              <a:gd name="connsiteY3165" fmla="*/ 3345723 h 6319027"/>
              <a:gd name="connsiteX3166" fmla="*/ 161717 w 6319932"/>
              <a:gd name="connsiteY3166" fmla="*/ 3370928 h 6319027"/>
              <a:gd name="connsiteX3167" fmla="*/ 136513 w 6319932"/>
              <a:gd name="connsiteY3167" fmla="*/ 3396133 h 6319027"/>
              <a:gd name="connsiteX3168" fmla="*/ 111308 w 6319932"/>
              <a:gd name="connsiteY3168" fmla="*/ 3370928 h 6319027"/>
              <a:gd name="connsiteX3169" fmla="*/ 136513 w 6319932"/>
              <a:gd name="connsiteY3169" fmla="*/ 3345723 h 6319027"/>
              <a:gd name="connsiteX3170" fmla="*/ 6284684 w 6319932"/>
              <a:gd name="connsiteY3170" fmla="*/ 3342777 h 6319027"/>
              <a:gd name="connsiteX3171" fmla="*/ 6312846 w 6319932"/>
              <a:gd name="connsiteY3171" fmla="*/ 3370938 h 6319027"/>
              <a:gd name="connsiteX3172" fmla="*/ 6284684 w 6319932"/>
              <a:gd name="connsiteY3172" fmla="*/ 3399100 h 6319027"/>
              <a:gd name="connsiteX3173" fmla="*/ 6256523 w 6319932"/>
              <a:gd name="connsiteY3173" fmla="*/ 3370938 h 6319027"/>
              <a:gd name="connsiteX3174" fmla="*/ 6284684 w 6319932"/>
              <a:gd name="connsiteY3174" fmla="*/ 3342777 h 6319027"/>
              <a:gd name="connsiteX3175" fmla="*/ 35246 w 6319932"/>
              <a:gd name="connsiteY3175" fmla="*/ 3342777 h 6319027"/>
              <a:gd name="connsiteX3176" fmla="*/ 63408 w 6319932"/>
              <a:gd name="connsiteY3176" fmla="*/ 3370938 h 6319027"/>
              <a:gd name="connsiteX3177" fmla="*/ 35246 w 6319932"/>
              <a:gd name="connsiteY3177" fmla="*/ 3399100 h 6319027"/>
              <a:gd name="connsiteX3178" fmla="*/ 7085 w 6319932"/>
              <a:gd name="connsiteY3178" fmla="*/ 3370938 h 6319027"/>
              <a:gd name="connsiteX3179" fmla="*/ 35246 w 6319932"/>
              <a:gd name="connsiteY3179" fmla="*/ 3342777 h 6319027"/>
              <a:gd name="connsiteX3180" fmla="*/ 5582327 w 6319932"/>
              <a:gd name="connsiteY3180" fmla="*/ 3261650 h 6319027"/>
              <a:gd name="connsiteX3181" fmla="*/ 5585947 w 6319932"/>
              <a:gd name="connsiteY3181" fmla="*/ 3265270 h 6319027"/>
              <a:gd name="connsiteX3182" fmla="*/ 5582327 w 6319932"/>
              <a:gd name="connsiteY3182" fmla="*/ 3268890 h 6319027"/>
              <a:gd name="connsiteX3183" fmla="*/ 5578707 w 6319932"/>
              <a:gd name="connsiteY3183" fmla="*/ 3265270 h 6319027"/>
              <a:gd name="connsiteX3184" fmla="*/ 5582327 w 6319932"/>
              <a:gd name="connsiteY3184" fmla="*/ 3261650 h 6319027"/>
              <a:gd name="connsiteX3185" fmla="*/ 737605 w 6319932"/>
              <a:gd name="connsiteY3185" fmla="*/ 3261565 h 6319027"/>
              <a:gd name="connsiteX3186" fmla="*/ 741311 w 6319932"/>
              <a:gd name="connsiteY3186" fmla="*/ 3265270 h 6319027"/>
              <a:gd name="connsiteX3187" fmla="*/ 737605 w 6319932"/>
              <a:gd name="connsiteY3187" fmla="*/ 3268975 h 6319027"/>
              <a:gd name="connsiteX3188" fmla="*/ 733900 w 6319932"/>
              <a:gd name="connsiteY3188" fmla="*/ 3265270 h 6319027"/>
              <a:gd name="connsiteX3189" fmla="*/ 737605 w 6319932"/>
              <a:gd name="connsiteY3189" fmla="*/ 3261565 h 6319027"/>
              <a:gd name="connsiteX3190" fmla="*/ 5683447 w 6319932"/>
              <a:gd name="connsiteY3190" fmla="*/ 3257744 h 6319027"/>
              <a:gd name="connsiteX3191" fmla="*/ 5690976 w 6319932"/>
              <a:gd name="connsiteY3191" fmla="*/ 3265273 h 6319027"/>
              <a:gd name="connsiteX3192" fmla="*/ 5683447 w 6319932"/>
              <a:gd name="connsiteY3192" fmla="*/ 3272802 h 6319027"/>
              <a:gd name="connsiteX3193" fmla="*/ 5675918 w 6319932"/>
              <a:gd name="connsiteY3193" fmla="*/ 3265273 h 6319027"/>
              <a:gd name="connsiteX3194" fmla="*/ 5683447 w 6319932"/>
              <a:gd name="connsiteY3194" fmla="*/ 3257744 h 6319027"/>
              <a:gd name="connsiteX3195" fmla="*/ 636485 w 6319932"/>
              <a:gd name="connsiteY3195" fmla="*/ 3257744 h 6319027"/>
              <a:gd name="connsiteX3196" fmla="*/ 644014 w 6319932"/>
              <a:gd name="connsiteY3196" fmla="*/ 3265273 h 6319027"/>
              <a:gd name="connsiteX3197" fmla="*/ 636485 w 6319932"/>
              <a:gd name="connsiteY3197" fmla="*/ 3272802 h 6319027"/>
              <a:gd name="connsiteX3198" fmla="*/ 628956 w 6319932"/>
              <a:gd name="connsiteY3198" fmla="*/ 3265273 h 6319027"/>
              <a:gd name="connsiteX3199" fmla="*/ 636485 w 6319932"/>
              <a:gd name="connsiteY3199" fmla="*/ 3257744 h 6319027"/>
              <a:gd name="connsiteX3200" fmla="*/ 5784560 w 6319932"/>
              <a:gd name="connsiteY3200" fmla="*/ 3253999 h 6319027"/>
              <a:gd name="connsiteX3201" fmla="*/ 5795836 w 6319932"/>
              <a:gd name="connsiteY3201" fmla="*/ 3265275 h 6319027"/>
              <a:gd name="connsiteX3202" fmla="*/ 5784560 w 6319932"/>
              <a:gd name="connsiteY3202" fmla="*/ 3276551 h 6319027"/>
              <a:gd name="connsiteX3203" fmla="*/ 5773284 w 6319932"/>
              <a:gd name="connsiteY3203" fmla="*/ 3265275 h 6319027"/>
              <a:gd name="connsiteX3204" fmla="*/ 5784560 w 6319932"/>
              <a:gd name="connsiteY3204" fmla="*/ 3253999 h 6319027"/>
              <a:gd name="connsiteX3205" fmla="*/ 535372 w 6319932"/>
              <a:gd name="connsiteY3205" fmla="*/ 3253929 h 6319027"/>
              <a:gd name="connsiteX3206" fmla="*/ 546718 w 6319932"/>
              <a:gd name="connsiteY3206" fmla="*/ 3265275 h 6319027"/>
              <a:gd name="connsiteX3207" fmla="*/ 535372 w 6319932"/>
              <a:gd name="connsiteY3207" fmla="*/ 3276621 h 6319027"/>
              <a:gd name="connsiteX3208" fmla="*/ 524025 w 6319932"/>
              <a:gd name="connsiteY3208" fmla="*/ 3265275 h 6319027"/>
              <a:gd name="connsiteX3209" fmla="*/ 535372 w 6319932"/>
              <a:gd name="connsiteY3209" fmla="*/ 3253929 h 6319027"/>
              <a:gd name="connsiteX3210" fmla="*/ 5885667 w 6319932"/>
              <a:gd name="connsiteY3210" fmla="*/ 3250057 h 6319027"/>
              <a:gd name="connsiteX3211" fmla="*/ 5900886 w 6319932"/>
              <a:gd name="connsiteY3211" fmla="*/ 3265277 h 6319027"/>
              <a:gd name="connsiteX3212" fmla="*/ 5885667 w 6319932"/>
              <a:gd name="connsiteY3212" fmla="*/ 3280496 h 6319027"/>
              <a:gd name="connsiteX3213" fmla="*/ 5870447 w 6319932"/>
              <a:gd name="connsiteY3213" fmla="*/ 3265277 h 6319027"/>
              <a:gd name="connsiteX3214" fmla="*/ 5885667 w 6319932"/>
              <a:gd name="connsiteY3214" fmla="*/ 3250057 h 6319027"/>
              <a:gd name="connsiteX3215" fmla="*/ 434264 w 6319932"/>
              <a:gd name="connsiteY3215" fmla="*/ 3250057 h 6319027"/>
              <a:gd name="connsiteX3216" fmla="*/ 449484 w 6319932"/>
              <a:gd name="connsiteY3216" fmla="*/ 3265277 h 6319027"/>
              <a:gd name="connsiteX3217" fmla="*/ 434264 w 6319932"/>
              <a:gd name="connsiteY3217" fmla="*/ 3280496 h 6319027"/>
              <a:gd name="connsiteX3218" fmla="*/ 419045 w 6319932"/>
              <a:gd name="connsiteY3218" fmla="*/ 3265277 h 6319027"/>
              <a:gd name="connsiteX3219" fmla="*/ 434264 w 6319932"/>
              <a:gd name="connsiteY3219" fmla="*/ 3250057 h 6319027"/>
              <a:gd name="connsiteX3220" fmla="*/ 5986769 w 6319932"/>
              <a:gd name="connsiteY3220" fmla="*/ 3246916 h 6319027"/>
              <a:gd name="connsiteX3221" fmla="*/ 6005131 w 6319932"/>
              <a:gd name="connsiteY3221" fmla="*/ 3265279 h 6319027"/>
              <a:gd name="connsiteX3222" fmla="*/ 5986769 w 6319932"/>
              <a:gd name="connsiteY3222" fmla="*/ 3283642 h 6319027"/>
              <a:gd name="connsiteX3223" fmla="*/ 5968406 w 6319932"/>
              <a:gd name="connsiteY3223" fmla="*/ 3265279 h 6319027"/>
              <a:gd name="connsiteX3224" fmla="*/ 5986769 w 6319932"/>
              <a:gd name="connsiteY3224" fmla="*/ 3246916 h 6319027"/>
              <a:gd name="connsiteX3225" fmla="*/ 333163 w 6319932"/>
              <a:gd name="connsiteY3225" fmla="*/ 3246916 h 6319027"/>
              <a:gd name="connsiteX3226" fmla="*/ 351527 w 6319932"/>
              <a:gd name="connsiteY3226" fmla="*/ 3265279 h 6319027"/>
              <a:gd name="connsiteX3227" fmla="*/ 333163 w 6319932"/>
              <a:gd name="connsiteY3227" fmla="*/ 3283642 h 6319027"/>
              <a:gd name="connsiteX3228" fmla="*/ 314801 w 6319932"/>
              <a:gd name="connsiteY3228" fmla="*/ 3265279 h 6319027"/>
              <a:gd name="connsiteX3229" fmla="*/ 333163 w 6319932"/>
              <a:gd name="connsiteY3229" fmla="*/ 3246916 h 6319027"/>
              <a:gd name="connsiteX3230" fmla="*/ 6087864 w 6319932"/>
              <a:gd name="connsiteY3230" fmla="*/ 3243641 h 6319027"/>
              <a:gd name="connsiteX3231" fmla="*/ 6109504 w 6319932"/>
              <a:gd name="connsiteY3231" fmla="*/ 3265281 h 6319027"/>
              <a:gd name="connsiteX3232" fmla="*/ 6087864 w 6319932"/>
              <a:gd name="connsiteY3232" fmla="*/ 3286921 h 6319027"/>
              <a:gd name="connsiteX3233" fmla="*/ 6066224 w 6319932"/>
              <a:gd name="connsiteY3233" fmla="*/ 3265281 h 6319027"/>
              <a:gd name="connsiteX3234" fmla="*/ 6087864 w 6319932"/>
              <a:gd name="connsiteY3234" fmla="*/ 3243641 h 6319027"/>
              <a:gd name="connsiteX3235" fmla="*/ 232068 w 6319932"/>
              <a:gd name="connsiteY3235" fmla="*/ 3243578 h 6319027"/>
              <a:gd name="connsiteX3236" fmla="*/ 253770 w 6319932"/>
              <a:gd name="connsiteY3236" fmla="*/ 3265280 h 6319027"/>
              <a:gd name="connsiteX3237" fmla="*/ 232068 w 6319932"/>
              <a:gd name="connsiteY3237" fmla="*/ 3286983 h 6319027"/>
              <a:gd name="connsiteX3238" fmla="*/ 210365 w 6319932"/>
              <a:gd name="connsiteY3238" fmla="*/ 3265280 h 6319027"/>
              <a:gd name="connsiteX3239" fmla="*/ 232068 w 6319932"/>
              <a:gd name="connsiteY3239" fmla="*/ 3243578 h 6319027"/>
              <a:gd name="connsiteX3240" fmla="*/ 6188956 w 6319932"/>
              <a:gd name="connsiteY3240" fmla="*/ 3240077 h 6319027"/>
              <a:gd name="connsiteX3241" fmla="*/ 6214161 w 6319932"/>
              <a:gd name="connsiteY3241" fmla="*/ 3265282 h 6319027"/>
              <a:gd name="connsiteX3242" fmla="*/ 6188956 w 6319932"/>
              <a:gd name="connsiteY3242" fmla="*/ 3290487 h 6319027"/>
              <a:gd name="connsiteX3243" fmla="*/ 6163751 w 6319932"/>
              <a:gd name="connsiteY3243" fmla="*/ 3265282 h 6319027"/>
              <a:gd name="connsiteX3244" fmla="*/ 6188956 w 6319932"/>
              <a:gd name="connsiteY3244" fmla="*/ 3240077 h 6319027"/>
              <a:gd name="connsiteX3245" fmla="*/ 130976 w 6319932"/>
              <a:gd name="connsiteY3245" fmla="*/ 3240077 h 6319027"/>
              <a:gd name="connsiteX3246" fmla="*/ 156180 w 6319932"/>
              <a:gd name="connsiteY3246" fmla="*/ 3265282 h 6319027"/>
              <a:gd name="connsiteX3247" fmla="*/ 130976 w 6319932"/>
              <a:gd name="connsiteY3247" fmla="*/ 3290487 h 6319027"/>
              <a:gd name="connsiteX3248" fmla="*/ 105771 w 6319932"/>
              <a:gd name="connsiteY3248" fmla="*/ 3265282 h 6319027"/>
              <a:gd name="connsiteX3249" fmla="*/ 130976 w 6319932"/>
              <a:gd name="connsiteY3249" fmla="*/ 3240077 h 6319027"/>
              <a:gd name="connsiteX3250" fmla="*/ 6290043 w 6319932"/>
              <a:gd name="connsiteY3250" fmla="*/ 3237182 h 6319027"/>
              <a:gd name="connsiteX3251" fmla="*/ 6318145 w 6319932"/>
              <a:gd name="connsiteY3251" fmla="*/ 3265284 h 6319027"/>
              <a:gd name="connsiteX3252" fmla="*/ 6290043 w 6319932"/>
              <a:gd name="connsiteY3252" fmla="*/ 3293386 h 6319027"/>
              <a:gd name="connsiteX3253" fmla="*/ 6261941 w 6319932"/>
              <a:gd name="connsiteY3253" fmla="*/ 3265284 h 6319027"/>
              <a:gd name="connsiteX3254" fmla="*/ 6290043 w 6319932"/>
              <a:gd name="connsiteY3254" fmla="*/ 3237182 h 6319027"/>
              <a:gd name="connsiteX3255" fmla="*/ 29888 w 6319932"/>
              <a:gd name="connsiteY3255" fmla="*/ 3237182 h 6319027"/>
              <a:gd name="connsiteX3256" fmla="*/ 57990 w 6319932"/>
              <a:gd name="connsiteY3256" fmla="*/ 3265284 h 6319027"/>
              <a:gd name="connsiteX3257" fmla="*/ 29888 w 6319932"/>
              <a:gd name="connsiteY3257" fmla="*/ 3293386 h 6319027"/>
              <a:gd name="connsiteX3258" fmla="*/ 1786 w 6319932"/>
              <a:gd name="connsiteY3258" fmla="*/ 3265284 h 6319027"/>
              <a:gd name="connsiteX3259" fmla="*/ 29888 w 6319932"/>
              <a:gd name="connsiteY3259" fmla="*/ 3237182 h 6319027"/>
              <a:gd name="connsiteX3260" fmla="*/ 5584634 w 6319932"/>
              <a:gd name="connsiteY3260" fmla="*/ 3156339 h 6319027"/>
              <a:gd name="connsiteX3261" fmla="*/ 5587809 w 6319932"/>
              <a:gd name="connsiteY3261" fmla="*/ 3159513 h 6319027"/>
              <a:gd name="connsiteX3262" fmla="*/ 5584634 w 6319932"/>
              <a:gd name="connsiteY3262" fmla="*/ 3162684 h 6319027"/>
              <a:gd name="connsiteX3263" fmla="*/ 5581460 w 6319932"/>
              <a:gd name="connsiteY3263" fmla="*/ 3159513 h 6319027"/>
              <a:gd name="connsiteX3264" fmla="*/ 5584634 w 6319932"/>
              <a:gd name="connsiteY3264" fmla="*/ 3156339 h 6319027"/>
              <a:gd name="connsiteX3265" fmla="*/ 735298 w 6319932"/>
              <a:gd name="connsiteY3265" fmla="*/ 3156339 h 6319027"/>
              <a:gd name="connsiteX3266" fmla="*/ 738473 w 6319932"/>
              <a:gd name="connsiteY3266" fmla="*/ 3159513 h 6319027"/>
              <a:gd name="connsiteX3267" fmla="*/ 735298 w 6319932"/>
              <a:gd name="connsiteY3267" fmla="*/ 3162684 h 6319027"/>
              <a:gd name="connsiteX3268" fmla="*/ 732123 w 6319932"/>
              <a:gd name="connsiteY3268" fmla="*/ 3159513 h 6319027"/>
              <a:gd name="connsiteX3269" fmla="*/ 735298 w 6319932"/>
              <a:gd name="connsiteY3269" fmla="*/ 3156339 h 6319027"/>
              <a:gd name="connsiteX3270" fmla="*/ 5685662 w 6319932"/>
              <a:gd name="connsiteY3270" fmla="*/ 3151909 h 6319027"/>
              <a:gd name="connsiteX3271" fmla="*/ 5693266 w 6319932"/>
              <a:gd name="connsiteY3271" fmla="*/ 3159513 h 6319027"/>
              <a:gd name="connsiteX3272" fmla="*/ 5685662 w 6319932"/>
              <a:gd name="connsiteY3272" fmla="*/ 3167113 h 6319027"/>
              <a:gd name="connsiteX3273" fmla="*/ 5678058 w 6319932"/>
              <a:gd name="connsiteY3273" fmla="*/ 3159513 h 6319027"/>
              <a:gd name="connsiteX3274" fmla="*/ 5685662 w 6319932"/>
              <a:gd name="connsiteY3274" fmla="*/ 3151909 h 6319027"/>
              <a:gd name="connsiteX3275" fmla="*/ 634269 w 6319932"/>
              <a:gd name="connsiteY3275" fmla="*/ 3151909 h 6319027"/>
              <a:gd name="connsiteX3276" fmla="*/ 641872 w 6319932"/>
              <a:gd name="connsiteY3276" fmla="*/ 3159513 h 6319027"/>
              <a:gd name="connsiteX3277" fmla="*/ 634269 w 6319932"/>
              <a:gd name="connsiteY3277" fmla="*/ 3167113 h 6319027"/>
              <a:gd name="connsiteX3278" fmla="*/ 626665 w 6319932"/>
              <a:gd name="connsiteY3278" fmla="*/ 3159513 h 6319027"/>
              <a:gd name="connsiteX3279" fmla="*/ 634269 w 6319932"/>
              <a:gd name="connsiteY3279" fmla="*/ 3151909 h 6319027"/>
              <a:gd name="connsiteX3280" fmla="*/ 5786690 w 6319932"/>
              <a:gd name="connsiteY3280" fmla="*/ 3148237 h 6319027"/>
              <a:gd name="connsiteX3281" fmla="*/ 5797966 w 6319932"/>
              <a:gd name="connsiteY3281" fmla="*/ 3159513 h 6319027"/>
              <a:gd name="connsiteX3282" fmla="*/ 5786690 w 6319932"/>
              <a:gd name="connsiteY3282" fmla="*/ 3170786 h 6319027"/>
              <a:gd name="connsiteX3283" fmla="*/ 5775414 w 6319932"/>
              <a:gd name="connsiteY3283" fmla="*/ 3159513 h 6319027"/>
              <a:gd name="connsiteX3284" fmla="*/ 5786690 w 6319932"/>
              <a:gd name="connsiteY3284" fmla="*/ 3148237 h 6319027"/>
              <a:gd name="connsiteX3285" fmla="*/ 533242 w 6319932"/>
              <a:gd name="connsiteY3285" fmla="*/ 3148237 h 6319027"/>
              <a:gd name="connsiteX3286" fmla="*/ 544517 w 6319932"/>
              <a:gd name="connsiteY3286" fmla="*/ 3159513 h 6319027"/>
              <a:gd name="connsiteX3287" fmla="*/ 533242 w 6319932"/>
              <a:gd name="connsiteY3287" fmla="*/ 3170786 h 6319027"/>
              <a:gd name="connsiteX3288" fmla="*/ 521966 w 6319932"/>
              <a:gd name="connsiteY3288" fmla="*/ 3159513 h 6319027"/>
              <a:gd name="connsiteX3289" fmla="*/ 533242 w 6319932"/>
              <a:gd name="connsiteY3289" fmla="*/ 3148237 h 6319027"/>
              <a:gd name="connsiteX3290" fmla="*/ 5887718 w 6319932"/>
              <a:gd name="connsiteY3290" fmla="*/ 3144362 h 6319027"/>
              <a:gd name="connsiteX3291" fmla="*/ 5902871 w 6319932"/>
              <a:gd name="connsiteY3291" fmla="*/ 3159513 h 6319027"/>
              <a:gd name="connsiteX3292" fmla="*/ 5887718 w 6319932"/>
              <a:gd name="connsiteY3292" fmla="*/ 3174662 h 6319027"/>
              <a:gd name="connsiteX3293" fmla="*/ 5872565 w 6319932"/>
              <a:gd name="connsiteY3293" fmla="*/ 3159513 h 6319027"/>
              <a:gd name="connsiteX3294" fmla="*/ 5887718 w 6319932"/>
              <a:gd name="connsiteY3294" fmla="*/ 3144362 h 6319027"/>
              <a:gd name="connsiteX3295" fmla="*/ 432214 w 6319932"/>
              <a:gd name="connsiteY3295" fmla="*/ 3144294 h 6319027"/>
              <a:gd name="connsiteX3296" fmla="*/ 447434 w 6319932"/>
              <a:gd name="connsiteY3296" fmla="*/ 3159513 h 6319027"/>
              <a:gd name="connsiteX3297" fmla="*/ 432214 w 6319932"/>
              <a:gd name="connsiteY3297" fmla="*/ 3174728 h 6319027"/>
              <a:gd name="connsiteX3298" fmla="*/ 416994 w 6319932"/>
              <a:gd name="connsiteY3298" fmla="*/ 3159513 h 6319027"/>
              <a:gd name="connsiteX3299" fmla="*/ 432214 w 6319932"/>
              <a:gd name="connsiteY3299" fmla="*/ 3144294 h 6319027"/>
              <a:gd name="connsiteX3300" fmla="*/ 5988746 w 6319932"/>
              <a:gd name="connsiteY3300" fmla="*/ 3141482 h 6319027"/>
              <a:gd name="connsiteX3301" fmla="*/ 6006778 w 6319932"/>
              <a:gd name="connsiteY3301" fmla="*/ 3159513 h 6319027"/>
              <a:gd name="connsiteX3302" fmla="*/ 5988746 w 6319932"/>
              <a:gd name="connsiteY3302" fmla="*/ 3177542 h 6319027"/>
              <a:gd name="connsiteX3303" fmla="*/ 5970714 w 6319932"/>
              <a:gd name="connsiteY3303" fmla="*/ 3159513 h 6319027"/>
              <a:gd name="connsiteX3304" fmla="*/ 5988746 w 6319932"/>
              <a:gd name="connsiteY3304" fmla="*/ 3141482 h 6319027"/>
              <a:gd name="connsiteX3305" fmla="*/ 331186 w 6319932"/>
              <a:gd name="connsiteY3305" fmla="*/ 3141151 h 6319027"/>
              <a:gd name="connsiteX3306" fmla="*/ 349550 w 6319932"/>
              <a:gd name="connsiteY3306" fmla="*/ 3159513 h 6319027"/>
              <a:gd name="connsiteX3307" fmla="*/ 331186 w 6319932"/>
              <a:gd name="connsiteY3307" fmla="*/ 3177873 h 6319027"/>
              <a:gd name="connsiteX3308" fmla="*/ 312822 w 6319932"/>
              <a:gd name="connsiteY3308" fmla="*/ 3159513 h 6319027"/>
              <a:gd name="connsiteX3309" fmla="*/ 331186 w 6319932"/>
              <a:gd name="connsiteY3309" fmla="*/ 3141151 h 6319027"/>
              <a:gd name="connsiteX3310" fmla="*/ 6089774 w 6319932"/>
              <a:gd name="connsiteY3310" fmla="*/ 3137874 h 6319027"/>
              <a:gd name="connsiteX3311" fmla="*/ 6111414 w 6319932"/>
              <a:gd name="connsiteY3311" fmla="*/ 3159513 h 6319027"/>
              <a:gd name="connsiteX3312" fmla="*/ 6089774 w 6319932"/>
              <a:gd name="connsiteY3312" fmla="*/ 3181151 h 6319027"/>
              <a:gd name="connsiteX3313" fmla="*/ 6068134 w 6319932"/>
              <a:gd name="connsiteY3313" fmla="*/ 3159513 h 6319027"/>
              <a:gd name="connsiteX3314" fmla="*/ 6089774 w 6319932"/>
              <a:gd name="connsiteY3314" fmla="*/ 3137874 h 6319027"/>
              <a:gd name="connsiteX3315" fmla="*/ 230157 w 6319932"/>
              <a:gd name="connsiteY3315" fmla="*/ 3137811 h 6319027"/>
              <a:gd name="connsiteX3316" fmla="*/ 251860 w 6319932"/>
              <a:gd name="connsiteY3316" fmla="*/ 3159513 h 6319027"/>
              <a:gd name="connsiteX3317" fmla="*/ 230157 w 6319932"/>
              <a:gd name="connsiteY3317" fmla="*/ 3181213 h 6319027"/>
              <a:gd name="connsiteX3318" fmla="*/ 208456 w 6319932"/>
              <a:gd name="connsiteY3318" fmla="*/ 3159513 h 6319027"/>
              <a:gd name="connsiteX3319" fmla="*/ 230157 w 6319932"/>
              <a:gd name="connsiteY3319" fmla="*/ 3137811 h 6319027"/>
              <a:gd name="connsiteX3320" fmla="*/ 6190802 w 6319932"/>
              <a:gd name="connsiteY3320" fmla="*/ 3134310 h 6319027"/>
              <a:gd name="connsiteX3321" fmla="*/ 6216007 w 6319932"/>
              <a:gd name="connsiteY3321" fmla="*/ 3159513 h 6319027"/>
              <a:gd name="connsiteX3322" fmla="*/ 6190802 w 6319932"/>
              <a:gd name="connsiteY3322" fmla="*/ 3184715 h 6319027"/>
              <a:gd name="connsiteX3323" fmla="*/ 6165597 w 6319932"/>
              <a:gd name="connsiteY3323" fmla="*/ 3159513 h 6319027"/>
              <a:gd name="connsiteX3324" fmla="*/ 6190802 w 6319932"/>
              <a:gd name="connsiteY3324" fmla="*/ 3134310 h 6319027"/>
              <a:gd name="connsiteX3325" fmla="*/ 129129 w 6319932"/>
              <a:gd name="connsiteY3325" fmla="*/ 3134306 h 6319027"/>
              <a:gd name="connsiteX3326" fmla="*/ 154334 w 6319932"/>
              <a:gd name="connsiteY3326" fmla="*/ 3159513 h 6319027"/>
              <a:gd name="connsiteX3327" fmla="*/ 129129 w 6319932"/>
              <a:gd name="connsiteY3327" fmla="*/ 3184715 h 6319027"/>
              <a:gd name="connsiteX3328" fmla="*/ 103924 w 6319932"/>
              <a:gd name="connsiteY3328" fmla="*/ 3159513 h 6319027"/>
              <a:gd name="connsiteX3329" fmla="*/ 129129 w 6319932"/>
              <a:gd name="connsiteY3329" fmla="*/ 3134306 h 6319027"/>
              <a:gd name="connsiteX3330" fmla="*/ 28101 w 6319932"/>
              <a:gd name="connsiteY3330" fmla="*/ 3131408 h 6319027"/>
              <a:gd name="connsiteX3331" fmla="*/ 56203 w 6319932"/>
              <a:gd name="connsiteY3331" fmla="*/ 3159510 h 6319027"/>
              <a:gd name="connsiteX3332" fmla="*/ 28101 w 6319932"/>
              <a:gd name="connsiteY3332" fmla="*/ 3187610 h 6319027"/>
              <a:gd name="connsiteX3333" fmla="*/ 0 w 6319932"/>
              <a:gd name="connsiteY3333" fmla="*/ 3159510 h 6319027"/>
              <a:gd name="connsiteX3334" fmla="*/ 28101 w 6319932"/>
              <a:gd name="connsiteY3334" fmla="*/ 3131408 h 6319027"/>
              <a:gd name="connsiteX3335" fmla="*/ 6291830 w 6319932"/>
              <a:gd name="connsiteY3335" fmla="*/ 3131407 h 6319027"/>
              <a:gd name="connsiteX3336" fmla="*/ 6319932 w 6319932"/>
              <a:gd name="connsiteY3336" fmla="*/ 3159510 h 6319027"/>
              <a:gd name="connsiteX3337" fmla="*/ 6291830 w 6319932"/>
              <a:gd name="connsiteY3337" fmla="*/ 3187610 h 6319027"/>
              <a:gd name="connsiteX3338" fmla="*/ 6263728 w 6319932"/>
              <a:gd name="connsiteY3338" fmla="*/ 3159510 h 6319027"/>
              <a:gd name="connsiteX3339" fmla="*/ 6291830 w 6319932"/>
              <a:gd name="connsiteY3339" fmla="*/ 3131407 h 6319027"/>
              <a:gd name="connsiteX3340" fmla="*/ 5582327 w 6319932"/>
              <a:gd name="connsiteY3340" fmla="*/ 3050133 h 6319027"/>
              <a:gd name="connsiteX3341" fmla="*/ 5585947 w 6319932"/>
              <a:gd name="connsiteY3341" fmla="*/ 3053754 h 6319027"/>
              <a:gd name="connsiteX3342" fmla="*/ 5582327 w 6319932"/>
              <a:gd name="connsiteY3342" fmla="*/ 3057375 h 6319027"/>
              <a:gd name="connsiteX3343" fmla="*/ 5578707 w 6319932"/>
              <a:gd name="connsiteY3343" fmla="*/ 3053754 h 6319027"/>
              <a:gd name="connsiteX3344" fmla="*/ 5582327 w 6319932"/>
              <a:gd name="connsiteY3344" fmla="*/ 3050133 h 6319027"/>
              <a:gd name="connsiteX3345" fmla="*/ 737605 w 6319932"/>
              <a:gd name="connsiteY3345" fmla="*/ 3050048 h 6319027"/>
              <a:gd name="connsiteX3346" fmla="*/ 741311 w 6319932"/>
              <a:gd name="connsiteY3346" fmla="*/ 3053754 h 6319027"/>
              <a:gd name="connsiteX3347" fmla="*/ 737605 w 6319932"/>
              <a:gd name="connsiteY3347" fmla="*/ 3057460 h 6319027"/>
              <a:gd name="connsiteX3348" fmla="*/ 733900 w 6319932"/>
              <a:gd name="connsiteY3348" fmla="*/ 3053754 h 6319027"/>
              <a:gd name="connsiteX3349" fmla="*/ 737605 w 6319932"/>
              <a:gd name="connsiteY3349" fmla="*/ 3050048 h 6319027"/>
              <a:gd name="connsiteX3350" fmla="*/ 5683447 w 6319932"/>
              <a:gd name="connsiteY3350" fmla="*/ 3046223 h 6319027"/>
              <a:gd name="connsiteX3351" fmla="*/ 5690976 w 6319932"/>
              <a:gd name="connsiteY3351" fmla="*/ 3053751 h 6319027"/>
              <a:gd name="connsiteX3352" fmla="*/ 5683447 w 6319932"/>
              <a:gd name="connsiteY3352" fmla="*/ 3061281 h 6319027"/>
              <a:gd name="connsiteX3353" fmla="*/ 5675918 w 6319932"/>
              <a:gd name="connsiteY3353" fmla="*/ 3053751 h 6319027"/>
              <a:gd name="connsiteX3354" fmla="*/ 5683447 w 6319932"/>
              <a:gd name="connsiteY3354" fmla="*/ 3046223 h 6319027"/>
              <a:gd name="connsiteX3355" fmla="*/ 636485 w 6319932"/>
              <a:gd name="connsiteY3355" fmla="*/ 3046223 h 6319027"/>
              <a:gd name="connsiteX3356" fmla="*/ 644014 w 6319932"/>
              <a:gd name="connsiteY3356" fmla="*/ 3053751 h 6319027"/>
              <a:gd name="connsiteX3357" fmla="*/ 636485 w 6319932"/>
              <a:gd name="connsiteY3357" fmla="*/ 3061281 h 6319027"/>
              <a:gd name="connsiteX3358" fmla="*/ 628956 w 6319932"/>
              <a:gd name="connsiteY3358" fmla="*/ 3053751 h 6319027"/>
              <a:gd name="connsiteX3359" fmla="*/ 636485 w 6319932"/>
              <a:gd name="connsiteY3359" fmla="*/ 3046223 h 6319027"/>
              <a:gd name="connsiteX3360" fmla="*/ 5784560 w 6319932"/>
              <a:gd name="connsiteY3360" fmla="*/ 3042472 h 6319027"/>
              <a:gd name="connsiteX3361" fmla="*/ 5795836 w 6319932"/>
              <a:gd name="connsiteY3361" fmla="*/ 3053750 h 6319027"/>
              <a:gd name="connsiteX3362" fmla="*/ 5784560 w 6319932"/>
              <a:gd name="connsiteY3362" fmla="*/ 3065027 h 6319027"/>
              <a:gd name="connsiteX3363" fmla="*/ 5773284 w 6319932"/>
              <a:gd name="connsiteY3363" fmla="*/ 3053750 h 6319027"/>
              <a:gd name="connsiteX3364" fmla="*/ 5784560 w 6319932"/>
              <a:gd name="connsiteY3364" fmla="*/ 3042472 h 6319027"/>
              <a:gd name="connsiteX3365" fmla="*/ 535372 w 6319932"/>
              <a:gd name="connsiteY3365" fmla="*/ 3042401 h 6319027"/>
              <a:gd name="connsiteX3366" fmla="*/ 546718 w 6319932"/>
              <a:gd name="connsiteY3366" fmla="*/ 3053750 h 6319027"/>
              <a:gd name="connsiteX3367" fmla="*/ 535372 w 6319932"/>
              <a:gd name="connsiteY3367" fmla="*/ 3065098 h 6319027"/>
              <a:gd name="connsiteX3368" fmla="*/ 524025 w 6319932"/>
              <a:gd name="connsiteY3368" fmla="*/ 3053750 h 6319027"/>
              <a:gd name="connsiteX3369" fmla="*/ 535372 w 6319932"/>
              <a:gd name="connsiteY3369" fmla="*/ 3042401 h 6319027"/>
              <a:gd name="connsiteX3370" fmla="*/ 5885667 w 6319932"/>
              <a:gd name="connsiteY3370" fmla="*/ 3038527 h 6319027"/>
              <a:gd name="connsiteX3371" fmla="*/ 5900886 w 6319932"/>
              <a:gd name="connsiteY3371" fmla="*/ 3053747 h 6319027"/>
              <a:gd name="connsiteX3372" fmla="*/ 5885667 w 6319932"/>
              <a:gd name="connsiteY3372" fmla="*/ 3068968 h 6319027"/>
              <a:gd name="connsiteX3373" fmla="*/ 5870447 w 6319932"/>
              <a:gd name="connsiteY3373" fmla="*/ 3053747 h 6319027"/>
              <a:gd name="connsiteX3374" fmla="*/ 5885667 w 6319932"/>
              <a:gd name="connsiteY3374" fmla="*/ 3038527 h 6319027"/>
              <a:gd name="connsiteX3375" fmla="*/ 434264 w 6319932"/>
              <a:gd name="connsiteY3375" fmla="*/ 3038527 h 6319027"/>
              <a:gd name="connsiteX3376" fmla="*/ 449484 w 6319932"/>
              <a:gd name="connsiteY3376" fmla="*/ 3053747 h 6319027"/>
              <a:gd name="connsiteX3377" fmla="*/ 434264 w 6319932"/>
              <a:gd name="connsiteY3377" fmla="*/ 3068968 h 6319027"/>
              <a:gd name="connsiteX3378" fmla="*/ 419045 w 6319932"/>
              <a:gd name="connsiteY3378" fmla="*/ 3053747 h 6319027"/>
              <a:gd name="connsiteX3379" fmla="*/ 434264 w 6319932"/>
              <a:gd name="connsiteY3379" fmla="*/ 3038527 h 6319027"/>
              <a:gd name="connsiteX3380" fmla="*/ 5986769 w 6319932"/>
              <a:gd name="connsiteY3380" fmla="*/ 3035382 h 6319027"/>
              <a:gd name="connsiteX3381" fmla="*/ 6005131 w 6319932"/>
              <a:gd name="connsiteY3381" fmla="*/ 3053744 h 6319027"/>
              <a:gd name="connsiteX3382" fmla="*/ 5986769 w 6319932"/>
              <a:gd name="connsiteY3382" fmla="*/ 3072108 h 6319027"/>
              <a:gd name="connsiteX3383" fmla="*/ 5968406 w 6319932"/>
              <a:gd name="connsiteY3383" fmla="*/ 3053744 h 6319027"/>
              <a:gd name="connsiteX3384" fmla="*/ 5986769 w 6319932"/>
              <a:gd name="connsiteY3384" fmla="*/ 3035382 h 6319027"/>
              <a:gd name="connsiteX3385" fmla="*/ 333163 w 6319932"/>
              <a:gd name="connsiteY3385" fmla="*/ 3035382 h 6319027"/>
              <a:gd name="connsiteX3386" fmla="*/ 351527 w 6319932"/>
              <a:gd name="connsiteY3386" fmla="*/ 3053744 h 6319027"/>
              <a:gd name="connsiteX3387" fmla="*/ 333163 w 6319932"/>
              <a:gd name="connsiteY3387" fmla="*/ 3072108 h 6319027"/>
              <a:gd name="connsiteX3388" fmla="*/ 314801 w 6319932"/>
              <a:gd name="connsiteY3388" fmla="*/ 3053744 h 6319027"/>
              <a:gd name="connsiteX3389" fmla="*/ 333163 w 6319932"/>
              <a:gd name="connsiteY3389" fmla="*/ 3035382 h 6319027"/>
              <a:gd name="connsiteX3390" fmla="*/ 6087864 w 6319932"/>
              <a:gd name="connsiteY3390" fmla="*/ 3032103 h 6319027"/>
              <a:gd name="connsiteX3391" fmla="*/ 6109504 w 6319932"/>
              <a:gd name="connsiteY3391" fmla="*/ 3053743 h 6319027"/>
              <a:gd name="connsiteX3392" fmla="*/ 6087864 w 6319932"/>
              <a:gd name="connsiteY3392" fmla="*/ 3075383 h 6319027"/>
              <a:gd name="connsiteX3393" fmla="*/ 6066224 w 6319932"/>
              <a:gd name="connsiteY3393" fmla="*/ 3053743 h 6319027"/>
              <a:gd name="connsiteX3394" fmla="*/ 6087864 w 6319932"/>
              <a:gd name="connsiteY3394" fmla="*/ 3032103 h 6319027"/>
              <a:gd name="connsiteX3395" fmla="*/ 232068 w 6319932"/>
              <a:gd name="connsiteY3395" fmla="*/ 3032039 h 6319027"/>
              <a:gd name="connsiteX3396" fmla="*/ 253770 w 6319932"/>
              <a:gd name="connsiteY3396" fmla="*/ 3053743 h 6319027"/>
              <a:gd name="connsiteX3397" fmla="*/ 232068 w 6319932"/>
              <a:gd name="connsiteY3397" fmla="*/ 3075448 h 6319027"/>
              <a:gd name="connsiteX3398" fmla="*/ 210365 w 6319932"/>
              <a:gd name="connsiteY3398" fmla="*/ 3053743 h 6319027"/>
              <a:gd name="connsiteX3399" fmla="*/ 232068 w 6319932"/>
              <a:gd name="connsiteY3399" fmla="*/ 3032039 h 6319027"/>
              <a:gd name="connsiteX3400" fmla="*/ 6188956 w 6319932"/>
              <a:gd name="connsiteY3400" fmla="*/ 3028531 h 6319027"/>
              <a:gd name="connsiteX3401" fmla="*/ 6214161 w 6319932"/>
              <a:gd name="connsiteY3401" fmla="*/ 3053737 h 6319027"/>
              <a:gd name="connsiteX3402" fmla="*/ 6188956 w 6319932"/>
              <a:gd name="connsiteY3402" fmla="*/ 3078942 h 6319027"/>
              <a:gd name="connsiteX3403" fmla="*/ 6163751 w 6319932"/>
              <a:gd name="connsiteY3403" fmla="*/ 3053737 h 6319027"/>
              <a:gd name="connsiteX3404" fmla="*/ 6188956 w 6319932"/>
              <a:gd name="connsiteY3404" fmla="*/ 3028531 h 6319027"/>
              <a:gd name="connsiteX3405" fmla="*/ 130975 w 6319932"/>
              <a:gd name="connsiteY3405" fmla="*/ 3028531 h 6319027"/>
              <a:gd name="connsiteX3406" fmla="*/ 156180 w 6319932"/>
              <a:gd name="connsiteY3406" fmla="*/ 3053737 h 6319027"/>
              <a:gd name="connsiteX3407" fmla="*/ 130975 w 6319932"/>
              <a:gd name="connsiteY3407" fmla="*/ 3078944 h 6319027"/>
              <a:gd name="connsiteX3408" fmla="*/ 105770 w 6319932"/>
              <a:gd name="connsiteY3408" fmla="*/ 3053737 h 6319027"/>
              <a:gd name="connsiteX3409" fmla="*/ 130975 w 6319932"/>
              <a:gd name="connsiteY3409" fmla="*/ 3028531 h 6319027"/>
              <a:gd name="connsiteX3410" fmla="*/ 29888 w 6319932"/>
              <a:gd name="connsiteY3410" fmla="*/ 3025633 h 6319027"/>
              <a:gd name="connsiteX3411" fmla="*/ 57990 w 6319932"/>
              <a:gd name="connsiteY3411" fmla="*/ 3053736 h 6319027"/>
              <a:gd name="connsiteX3412" fmla="*/ 29888 w 6319932"/>
              <a:gd name="connsiteY3412" fmla="*/ 3081838 h 6319027"/>
              <a:gd name="connsiteX3413" fmla="*/ 1786 w 6319932"/>
              <a:gd name="connsiteY3413" fmla="*/ 3053736 h 6319027"/>
              <a:gd name="connsiteX3414" fmla="*/ 29888 w 6319932"/>
              <a:gd name="connsiteY3414" fmla="*/ 3025633 h 6319027"/>
              <a:gd name="connsiteX3415" fmla="*/ 6290043 w 6319932"/>
              <a:gd name="connsiteY3415" fmla="*/ 3025631 h 6319027"/>
              <a:gd name="connsiteX3416" fmla="*/ 6318145 w 6319932"/>
              <a:gd name="connsiteY3416" fmla="*/ 3053734 h 6319027"/>
              <a:gd name="connsiteX3417" fmla="*/ 6290043 w 6319932"/>
              <a:gd name="connsiteY3417" fmla="*/ 3081836 h 6319027"/>
              <a:gd name="connsiteX3418" fmla="*/ 6261941 w 6319932"/>
              <a:gd name="connsiteY3418" fmla="*/ 3053734 h 6319027"/>
              <a:gd name="connsiteX3419" fmla="*/ 6290043 w 6319932"/>
              <a:gd name="connsiteY3419" fmla="*/ 3025631 h 6319027"/>
              <a:gd name="connsiteX3420" fmla="*/ 5575408 w 6319932"/>
              <a:gd name="connsiteY3420" fmla="*/ 2944570 h 6319027"/>
              <a:gd name="connsiteX3421" fmla="*/ 5579028 w 6319932"/>
              <a:gd name="connsiteY3421" fmla="*/ 2948188 h 6319027"/>
              <a:gd name="connsiteX3422" fmla="*/ 5575408 w 6319932"/>
              <a:gd name="connsiteY3422" fmla="*/ 2951809 h 6319027"/>
              <a:gd name="connsiteX3423" fmla="*/ 5571788 w 6319932"/>
              <a:gd name="connsiteY3423" fmla="*/ 2948188 h 6319027"/>
              <a:gd name="connsiteX3424" fmla="*/ 5575408 w 6319932"/>
              <a:gd name="connsiteY3424" fmla="*/ 2944570 h 6319027"/>
              <a:gd name="connsiteX3425" fmla="*/ 744524 w 6319932"/>
              <a:gd name="connsiteY3425" fmla="*/ 2944482 h 6319027"/>
              <a:gd name="connsiteX3426" fmla="*/ 748230 w 6319932"/>
              <a:gd name="connsiteY3426" fmla="*/ 2948188 h 6319027"/>
              <a:gd name="connsiteX3427" fmla="*/ 744524 w 6319932"/>
              <a:gd name="connsiteY3427" fmla="*/ 2951892 h 6319027"/>
              <a:gd name="connsiteX3428" fmla="*/ 740818 w 6319932"/>
              <a:gd name="connsiteY3428" fmla="*/ 2948188 h 6319027"/>
              <a:gd name="connsiteX3429" fmla="*/ 744524 w 6319932"/>
              <a:gd name="connsiteY3429" fmla="*/ 2944482 h 6319027"/>
              <a:gd name="connsiteX3430" fmla="*/ 5676804 w 6319932"/>
              <a:gd name="connsiteY3430" fmla="*/ 2940562 h 6319027"/>
              <a:gd name="connsiteX3431" fmla="*/ 5684408 w 6319932"/>
              <a:gd name="connsiteY3431" fmla="*/ 2948166 h 6319027"/>
              <a:gd name="connsiteX3432" fmla="*/ 5676804 w 6319932"/>
              <a:gd name="connsiteY3432" fmla="*/ 2955771 h 6319027"/>
              <a:gd name="connsiteX3433" fmla="*/ 5669200 w 6319932"/>
              <a:gd name="connsiteY3433" fmla="*/ 2948166 h 6319027"/>
              <a:gd name="connsiteX3434" fmla="*/ 5676804 w 6319932"/>
              <a:gd name="connsiteY3434" fmla="*/ 2940562 h 6319027"/>
              <a:gd name="connsiteX3435" fmla="*/ 643126 w 6319932"/>
              <a:gd name="connsiteY3435" fmla="*/ 2940562 h 6319027"/>
              <a:gd name="connsiteX3436" fmla="*/ 650731 w 6319932"/>
              <a:gd name="connsiteY3436" fmla="*/ 2948166 h 6319027"/>
              <a:gd name="connsiteX3437" fmla="*/ 643126 w 6319932"/>
              <a:gd name="connsiteY3437" fmla="*/ 2955771 h 6319027"/>
              <a:gd name="connsiteX3438" fmla="*/ 635523 w 6319932"/>
              <a:gd name="connsiteY3438" fmla="*/ 2948166 h 6319027"/>
              <a:gd name="connsiteX3439" fmla="*/ 643126 w 6319932"/>
              <a:gd name="connsiteY3439" fmla="*/ 2940562 h 6319027"/>
              <a:gd name="connsiteX3440" fmla="*/ 5778173 w 6319932"/>
              <a:gd name="connsiteY3440" fmla="*/ 2936873 h 6319027"/>
              <a:gd name="connsiteX3441" fmla="*/ 5789449 w 6319932"/>
              <a:gd name="connsiteY3441" fmla="*/ 2948150 h 6319027"/>
              <a:gd name="connsiteX3442" fmla="*/ 5778173 w 6319932"/>
              <a:gd name="connsiteY3442" fmla="*/ 2959423 h 6319027"/>
              <a:gd name="connsiteX3443" fmla="*/ 5766897 w 6319932"/>
              <a:gd name="connsiteY3443" fmla="*/ 2948150 h 6319027"/>
              <a:gd name="connsiteX3444" fmla="*/ 5778173 w 6319932"/>
              <a:gd name="connsiteY3444" fmla="*/ 2936873 h 6319027"/>
              <a:gd name="connsiteX3445" fmla="*/ 541759 w 6319932"/>
              <a:gd name="connsiteY3445" fmla="*/ 2936873 h 6319027"/>
              <a:gd name="connsiteX3446" fmla="*/ 553035 w 6319932"/>
              <a:gd name="connsiteY3446" fmla="*/ 2948150 h 6319027"/>
              <a:gd name="connsiteX3447" fmla="*/ 541759 w 6319932"/>
              <a:gd name="connsiteY3447" fmla="*/ 2959423 h 6319027"/>
              <a:gd name="connsiteX3448" fmla="*/ 530484 w 6319932"/>
              <a:gd name="connsiteY3448" fmla="*/ 2948150 h 6319027"/>
              <a:gd name="connsiteX3449" fmla="*/ 541759 w 6319932"/>
              <a:gd name="connsiteY3449" fmla="*/ 2936873 h 6319027"/>
              <a:gd name="connsiteX3450" fmla="*/ 5879516 w 6319932"/>
              <a:gd name="connsiteY3450" fmla="*/ 2932913 h 6319027"/>
              <a:gd name="connsiteX3451" fmla="*/ 5894735 w 6319932"/>
              <a:gd name="connsiteY3451" fmla="*/ 2948133 h 6319027"/>
              <a:gd name="connsiteX3452" fmla="*/ 5879516 w 6319932"/>
              <a:gd name="connsiteY3452" fmla="*/ 2963352 h 6319027"/>
              <a:gd name="connsiteX3453" fmla="*/ 5864296 w 6319932"/>
              <a:gd name="connsiteY3453" fmla="*/ 2948133 h 6319027"/>
              <a:gd name="connsiteX3454" fmla="*/ 5879516 w 6319932"/>
              <a:gd name="connsiteY3454" fmla="*/ 2932913 h 6319027"/>
              <a:gd name="connsiteX3455" fmla="*/ 440418 w 6319932"/>
              <a:gd name="connsiteY3455" fmla="*/ 2932913 h 6319027"/>
              <a:gd name="connsiteX3456" fmla="*/ 455637 w 6319932"/>
              <a:gd name="connsiteY3456" fmla="*/ 2948133 h 6319027"/>
              <a:gd name="connsiteX3457" fmla="*/ 440418 w 6319932"/>
              <a:gd name="connsiteY3457" fmla="*/ 2963352 h 6319027"/>
              <a:gd name="connsiteX3458" fmla="*/ 425197 w 6319932"/>
              <a:gd name="connsiteY3458" fmla="*/ 2948133 h 6319027"/>
              <a:gd name="connsiteX3459" fmla="*/ 440418 w 6319932"/>
              <a:gd name="connsiteY3459" fmla="*/ 2932913 h 6319027"/>
              <a:gd name="connsiteX3460" fmla="*/ 5980836 w 6319932"/>
              <a:gd name="connsiteY3460" fmla="*/ 2929690 h 6319027"/>
              <a:gd name="connsiteX3461" fmla="*/ 5999264 w 6319932"/>
              <a:gd name="connsiteY3461" fmla="*/ 2948116 h 6319027"/>
              <a:gd name="connsiteX3462" fmla="*/ 5980836 w 6319932"/>
              <a:gd name="connsiteY3462" fmla="*/ 2966544 h 6319027"/>
              <a:gd name="connsiteX3463" fmla="*/ 5962409 w 6319932"/>
              <a:gd name="connsiteY3463" fmla="*/ 2948116 h 6319027"/>
              <a:gd name="connsiteX3464" fmla="*/ 5980836 w 6319932"/>
              <a:gd name="connsiteY3464" fmla="*/ 2929690 h 6319027"/>
              <a:gd name="connsiteX3465" fmla="*/ 339095 w 6319932"/>
              <a:gd name="connsiteY3465" fmla="*/ 2929690 h 6319027"/>
              <a:gd name="connsiteX3466" fmla="*/ 357523 w 6319932"/>
              <a:gd name="connsiteY3466" fmla="*/ 2948116 h 6319027"/>
              <a:gd name="connsiteX3467" fmla="*/ 339095 w 6319932"/>
              <a:gd name="connsiteY3467" fmla="*/ 2966544 h 6319027"/>
              <a:gd name="connsiteX3468" fmla="*/ 320668 w 6319932"/>
              <a:gd name="connsiteY3468" fmla="*/ 2948116 h 6319027"/>
              <a:gd name="connsiteX3469" fmla="*/ 339095 w 6319932"/>
              <a:gd name="connsiteY3469" fmla="*/ 2929690 h 6319027"/>
              <a:gd name="connsiteX3470" fmla="*/ 6082137 w 6319932"/>
              <a:gd name="connsiteY3470" fmla="*/ 2926463 h 6319027"/>
              <a:gd name="connsiteX3471" fmla="*/ 6103777 w 6319932"/>
              <a:gd name="connsiteY3471" fmla="*/ 2948104 h 6319027"/>
              <a:gd name="connsiteX3472" fmla="*/ 6082137 w 6319932"/>
              <a:gd name="connsiteY3472" fmla="*/ 2969743 h 6319027"/>
              <a:gd name="connsiteX3473" fmla="*/ 6060497 w 6319932"/>
              <a:gd name="connsiteY3473" fmla="*/ 2948104 h 6319027"/>
              <a:gd name="connsiteX3474" fmla="*/ 6082137 w 6319932"/>
              <a:gd name="connsiteY3474" fmla="*/ 2926463 h 6319027"/>
              <a:gd name="connsiteX3475" fmla="*/ 237795 w 6319932"/>
              <a:gd name="connsiteY3475" fmla="*/ 2926401 h 6319027"/>
              <a:gd name="connsiteX3476" fmla="*/ 259498 w 6319932"/>
              <a:gd name="connsiteY3476" fmla="*/ 2948104 h 6319027"/>
              <a:gd name="connsiteX3477" fmla="*/ 237795 w 6319932"/>
              <a:gd name="connsiteY3477" fmla="*/ 2969805 h 6319027"/>
              <a:gd name="connsiteX3478" fmla="*/ 216093 w 6319932"/>
              <a:gd name="connsiteY3478" fmla="*/ 2948104 h 6319027"/>
              <a:gd name="connsiteX3479" fmla="*/ 237795 w 6319932"/>
              <a:gd name="connsiteY3479" fmla="*/ 2926401 h 6319027"/>
              <a:gd name="connsiteX3480" fmla="*/ 136513 w 6319932"/>
              <a:gd name="connsiteY3480" fmla="*/ 2922886 h 6319027"/>
              <a:gd name="connsiteX3481" fmla="*/ 161717 w 6319932"/>
              <a:gd name="connsiteY3481" fmla="*/ 2948089 h 6319027"/>
              <a:gd name="connsiteX3482" fmla="*/ 136513 w 6319932"/>
              <a:gd name="connsiteY3482" fmla="*/ 2973294 h 6319027"/>
              <a:gd name="connsiteX3483" fmla="*/ 111308 w 6319932"/>
              <a:gd name="connsiteY3483" fmla="*/ 2948089 h 6319027"/>
              <a:gd name="connsiteX3484" fmla="*/ 136513 w 6319932"/>
              <a:gd name="connsiteY3484" fmla="*/ 2922886 h 6319027"/>
              <a:gd name="connsiteX3485" fmla="*/ 6183419 w 6319932"/>
              <a:gd name="connsiteY3485" fmla="*/ 2922885 h 6319027"/>
              <a:gd name="connsiteX3486" fmla="*/ 6208624 w 6319932"/>
              <a:gd name="connsiteY3486" fmla="*/ 2948089 h 6319027"/>
              <a:gd name="connsiteX3487" fmla="*/ 6183419 w 6319932"/>
              <a:gd name="connsiteY3487" fmla="*/ 2973294 h 6319027"/>
              <a:gd name="connsiteX3488" fmla="*/ 6158214 w 6319932"/>
              <a:gd name="connsiteY3488" fmla="*/ 2948089 h 6319027"/>
              <a:gd name="connsiteX3489" fmla="*/ 6183419 w 6319932"/>
              <a:gd name="connsiteY3489" fmla="*/ 2922885 h 6319027"/>
              <a:gd name="connsiteX3490" fmla="*/ 6284684 w 6319932"/>
              <a:gd name="connsiteY3490" fmla="*/ 2919917 h 6319027"/>
              <a:gd name="connsiteX3491" fmla="*/ 6312846 w 6319932"/>
              <a:gd name="connsiteY3491" fmla="*/ 2948077 h 6319027"/>
              <a:gd name="connsiteX3492" fmla="*/ 6284684 w 6319932"/>
              <a:gd name="connsiteY3492" fmla="*/ 2976238 h 6319027"/>
              <a:gd name="connsiteX3493" fmla="*/ 6256523 w 6319932"/>
              <a:gd name="connsiteY3493" fmla="*/ 2948077 h 6319027"/>
              <a:gd name="connsiteX3494" fmla="*/ 6284684 w 6319932"/>
              <a:gd name="connsiteY3494" fmla="*/ 2919917 h 6319027"/>
              <a:gd name="connsiteX3495" fmla="*/ 35248 w 6319932"/>
              <a:gd name="connsiteY3495" fmla="*/ 2919612 h 6319027"/>
              <a:gd name="connsiteX3496" fmla="*/ 63714 w 6319932"/>
              <a:gd name="connsiteY3496" fmla="*/ 2948079 h 6319027"/>
              <a:gd name="connsiteX3497" fmla="*/ 35248 w 6319932"/>
              <a:gd name="connsiteY3497" fmla="*/ 2976545 h 6319027"/>
              <a:gd name="connsiteX3498" fmla="*/ 6780 w 6319932"/>
              <a:gd name="connsiteY3498" fmla="*/ 2948079 h 6319027"/>
              <a:gd name="connsiteX3499" fmla="*/ 35248 w 6319932"/>
              <a:gd name="connsiteY3499" fmla="*/ 2919612 h 6319027"/>
              <a:gd name="connsiteX3500" fmla="*/ 5563891 w 6319932"/>
              <a:gd name="connsiteY3500" fmla="*/ 2839331 h 6319027"/>
              <a:gd name="connsiteX3501" fmla="*/ 5567596 w 6319932"/>
              <a:gd name="connsiteY3501" fmla="*/ 2843034 h 6319027"/>
              <a:gd name="connsiteX3502" fmla="*/ 5563891 w 6319932"/>
              <a:gd name="connsiteY3502" fmla="*/ 2846740 h 6319027"/>
              <a:gd name="connsiteX3503" fmla="*/ 5560185 w 6319932"/>
              <a:gd name="connsiteY3503" fmla="*/ 2843034 h 6319027"/>
              <a:gd name="connsiteX3504" fmla="*/ 5563891 w 6319932"/>
              <a:gd name="connsiteY3504" fmla="*/ 2839331 h 6319027"/>
              <a:gd name="connsiteX3505" fmla="*/ 756040 w 6319932"/>
              <a:gd name="connsiteY3505" fmla="*/ 2839331 h 6319027"/>
              <a:gd name="connsiteX3506" fmla="*/ 759746 w 6319932"/>
              <a:gd name="connsiteY3506" fmla="*/ 2843034 h 6319027"/>
              <a:gd name="connsiteX3507" fmla="*/ 756040 w 6319932"/>
              <a:gd name="connsiteY3507" fmla="*/ 2846740 h 6319027"/>
              <a:gd name="connsiteX3508" fmla="*/ 752335 w 6319932"/>
              <a:gd name="connsiteY3508" fmla="*/ 2843034 h 6319027"/>
              <a:gd name="connsiteX3509" fmla="*/ 756040 w 6319932"/>
              <a:gd name="connsiteY3509" fmla="*/ 2839331 h 6319027"/>
              <a:gd name="connsiteX3510" fmla="*/ 5665746 w 6319932"/>
              <a:gd name="connsiteY3510" fmla="*/ 2835361 h 6319027"/>
              <a:gd name="connsiteX3511" fmla="*/ 5673351 w 6319932"/>
              <a:gd name="connsiteY3511" fmla="*/ 2842966 h 6319027"/>
              <a:gd name="connsiteX3512" fmla="*/ 5665746 w 6319932"/>
              <a:gd name="connsiteY3512" fmla="*/ 2850570 h 6319027"/>
              <a:gd name="connsiteX3513" fmla="*/ 5658142 w 6319932"/>
              <a:gd name="connsiteY3513" fmla="*/ 2842966 h 6319027"/>
              <a:gd name="connsiteX3514" fmla="*/ 5665746 w 6319932"/>
              <a:gd name="connsiteY3514" fmla="*/ 2835361 h 6319027"/>
              <a:gd name="connsiteX3515" fmla="*/ 654185 w 6319932"/>
              <a:gd name="connsiteY3515" fmla="*/ 2835361 h 6319027"/>
              <a:gd name="connsiteX3516" fmla="*/ 661789 w 6319932"/>
              <a:gd name="connsiteY3516" fmla="*/ 2842966 h 6319027"/>
              <a:gd name="connsiteX3517" fmla="*/ 654185 w 6319932"/>
              <a:gd name="connsiteY3517" fmla="*/ 2850570 h 6319027"/>
              <a:gd name="connsiteX3518" fmla="*/ 646581 w 6319932"/>
              <a:gd name="connsiteY3518" fmla="*/ 2842966 h 6319027"/>
              <a:gd name="connsiteX3519" fmla="*/ 654185 w 6319932"/>
              <a:gd name="connsiteY3519" fmla="*/ 2835361 h 6319027"/>
              <a:gd name="connsiteX3520" fmla="*/ 5767539 w 6319932"/>
              <a:gd name="connsiteY3520" fmla="*/ 2831626 h 6319027"/>
              <a:gd name="connsiteX3521" fmla="*/ 5778815 w 6319932"/>
              <a:gd name="connsiteY3521" fmla="*/ 2842902 h 6319027"/>
              <a:gd name="connsiteX3522" fmla="*/ 5767539 w 6319932"/>
              <a:gd name="connsiteY3522" fmla="*/ 2854178 h 6319027"/>
              <a:gd name="connsiteX3523" fmla="*/ 5756263 w 6319932"/>
              <a:gd name="connsiteY3523" fmla="*/ 2842902 h 6319027"/>
              <a:gd name="connsiteX3524" fmla="*/ 5767539 w 6319932"/>
              <a:gd name="connsiteY3524" fmla="*/ 2831626 h 6319027"/>
              <a:gd name="connsiteX3525" fmla="*/ 552392 w 6319932"/>
              <a:gd name="connsiteY3525" fmla="*/ 2831626 h 6319027"/>
              <a:gd name="connsiteX3526" fmla="*/ 563668 w 6319932"/>
              <a:gd name="connsiteY3526" fmla="*/ 2842902 h 6319027"/>
              <a:gd name="connsiteX3527" fmla="*/ 552392 w 6319932"/>
              <a:gd name="connsiteY3527" fmla="*/ 2854178 h 6319027"/>
              <a:gd name="connsiteX3528" fmla="*/ 541116 w 6319932"/>
              <a:gd name="connsiteY3528" fmla="*/ 2842902 h 6319027"/>
              <a:gd name="connsiteX3529" fmla="*/ 552392 w 6319932"/>
              <a:gd name="connsiteY3529" fmla="*/ 2831626 h 6319027"/>
              <a:gd name="connsiteX3530" fmla="*/ 5869275 w 6319932"/>
              <a:gd name="connsiteY3530" fmla="*/ 2827625 h 6319027"/>
              <a:gd name="connsiteX3531" fmla="*/ 5884494 w 6319932"/>
              <a:gd name="connsiteY3531" fmla="*/ 2842845 h 6319027"/>
              <a:gd name="connsiteX3532" fmla="*/ 5869275 w 6319932"/>
              <a:gd name="connsiteY3532" fmla="*/ 2858064 h 6319027"/>
              <a:gd name="connsiteX3533" fmla="*/ 5854056 w 6319932"/>
              <a:gd name="connsiteY3533" fmla="*/ 2842845 h 6319027"/>
              <a:gd name="connsiteX3534" fmla="*/ 5869275 w 6319932"/>
              <a:gd name="connsiteY3534" fmla="*/ 2827625 h 6319027"/>
              <a:gd name="connsiteX3535" fmla="*/ 450658 w 6319932"/>
              <a:gd name="connsiteY3535" fmla="*/ 2827625 h 6319027"/>
              <a:gd name="connsiteX3536" fmla="*/ 465876 w 6319932"/>
              <a:gd name="connsiteY3536" fmla="*/ 2842845 h 6319027"/>
              <a:gd name="connsiteX3537" fmla="*/ 450658 w 6319932"/>
              <a:gd name="connsiteY3537" fmla="*/ 2858064 h 6319027"/>
              <a:gd name="connsiteX3538" fmla="*/ 435438 w 6319932"/>
              <a:gd name="connsiteY3538" fmla="*/ 2842845 h 6319027"/>
              <a:gd name="connsiteX3539" fmla="*/ 450658 w 6319932"/>
              <a:gd name="connsiteY3539" fmla="*/ 2827625 h 6319027"/>
              <a:gd name="connsiteX3540" fmla="*/ 5970959 w 6319932"/>
              <a:gd name="connsiteY3540" fmla="*/ 2824367 h 6319027"/>
              <a:gd name="connsiteX3541" fmla="*/ 5989386 w 6319932"/>
              <a:gd name="connsiteY3541" fmla="*/ 2842794 h 6319027"/>
              <a:gd name="connsiteX3542" fmla="*/ 5970959 w 6319932"/>
              <a:gd name="connsiteY3542" fmla="*/ 2861220 h 6319027"/>
              <a:gd name="connsiteX3543" fmla="*/ 5952532 w 6319932"/>
              <a:gd name="connsiteY3543" fmla="*/ 2842794 h 6319027"/>
              <a:gd name="connsiteX3544" fmla="*/ 5970959 w 6319932"/>
              <a:gd name="connsiteY3544" fmla="*/ 2824367 h 6319027"/>
              <a:gd name="connsiteX3545" fmla="*/ 348971 w 6319932"/>
              <a:gd name="connsiteY3545" fmla="*/ 2824367 h 6319027"/>
              <a:gd name="connsiteX3546" fmla="*/ 367400 w 6319932"/>
              <a:gd name="connsiteY3546" fmla="*/ 2842797 h 6319027"/>
              <a:gd name="connsiteX3547" fmla="*/ 348971 w 6319932"/>
              <a:gd name="connsiteY3547" fmla="*/ 2861220 h 6319027"/>
              <a:gd name="connsiteX3548" fmla="*/ 330544 w 6319932"/>
              <a:gd name="connsiteY3548" fmla="*/ 2842797 h 6319027"/>
              <a:gd name="connsiteX3549" fmla="*/ 348971 w 6319932"/>
              <a:gd name="connsiteY3549" fmla="*/ 2824367 h 6319027"/>
              <a:gd name="connsiteX3550" fmla="*/ 6072599 w 6319932"/>
              <a:gd name="connsiteY3550" fmla="*/ 2821108 h 6319027"/>
              <a:gd name="connsiteX3551" fmla="*/ 6094239 w 6319932"/>
              <a:gd name="connsiteY3551" fmla="*/ 2842748 h 6319027"/>
              <a:gd name="connsiteX3552" fmla="*/ 6072599 w 6319932"/>
              <a:gd name="connsiteY3552" fmla="*/ 2864388 h 6319027"/>
              <a:gd name="connsiteX3553" fmla="*/ 6050959 w 6319932"/>
              <a:gd name="connsiteY3553" fmla="*/ 2842748 h 6319027"/>
              <a:gd name="connsiteX3554" fmla="*/ 6072599 w 6319932"/>
              <a:gd name="connsiteY3554" fmla="*/ 2821108 h 6319027"/>
              <a:gd name="connsiteX3555" fmla="*/ 247331 w 6319932"/>
              <a:gd name="connsiteY3555" fmla="*/ 2821048 h 6319027"/>
              <a:gd name="connsiteX3556" fmla="*/ 269035 w 6319932"/>
              <a:gd name="connsiteY3556" fmla="*/ 2842748 h 6319027"/>
              <a:gd name="connsiteX3557" fmla="*/ 247331 w 6319932"/>
              <a:gd name="connsiteY3557" fmla="*/ 2864452 h 6319027"/>
              <a:gd name="connsiteX3558" fmla="*/ 225630 w 6319932"/>
              <a:gd name="connsiteY3558" fmla="*/ 2842748 h 6319027"/>
              <a:gd name="connsiteX3559" fmla="*/ 247331 w 6319932"/>
              <a:gd name="connsiteY3559" fmla="*/ 2821048 h 6319027"/>
              <a:gd name="connsiteX3560" fmla="*/ 145733 w 6319932"/>
              <a:gd name="connsiteY3560" fmla="*/ 2817502 h 6319027"/>
              <a:gd name="connsiteX3561" fmla="*/ 170938 w 6319932"/>
              <a:gd name="connsiteY3561" fmla="*/ 2842706 h 6319027"/>
              <a:gd name="connsiteX3562" fmla="*/ 145733 w 6319932"/>
              <a:gd name="connsiteY3562" fmla="*/ 2867910 h 6319027"/>
              <a:gd name="connsiteX3563" fmla="*/ 120527 w 6319932"/>
              <a:gd name="connsiteY3563" fmla="*/ 2842706 h 6319027"/>
              <a:gd name="connsiteX3564" fmla="*/ 145733 w 6319932"/>
              <a:gd name="connsiteY3564" fmla="*/ 2817502 h 6319027"/>
              <a:gd name="connsiteX3565" fmla="*/ 6174199 w 6319932"/>
              <a:gd name="connsiteY3565" fmla="*/ 2817500 h 6319027"/>
              <a:gd name="connsiteX3566" fmla="*/ 6199404 w 6319932"/>
              <a:gd name="connsiteY3566" fmla="*/ 2842705 h 6319027"/>
              <a:gd name="connsiteX3567" fmla="*/ 6174199 w 6319932"/>
              <a:gd name="connsiteY3567" fmla="*/ 2867909 h 6319027"/>
              <a:gd name="connsiteX3568" fmla="*/ 6148994 w 6319932"/>
              <a:gd name="connsiteY3568" fmla="*/ 2842705 h 6319027"/>
              <a:gd name="connsiteX3569" fmla="*/ 6174199 w 6319932"/>
              <a:gd name="connsiteY3569" fmla="*/ 2817500 h 6319027"/>
              <a:gd name="connsiteX3570" fmla="*/ 44169 w 6319932"/>
              <a:gd name="connsiteY3570" fmla="*/ 2814045 h 6319027"/>
              <a:gd name="connsiteX3571" fmla="*/ 72793 w 6319932"/>
              <a:gd name="connsiteY3571" fmla="*/ 2842666 h 6319027"/>
              <a:gd name="connsiteX3572" fmla="*/ 44169 w 6319932"/>
              <a:gd name="connsiteY3572" fmla="*/ 2871291 h 6319027"/>
              <a:gd name="connsiteX3573" fmla="*/ 15547 w 6319932"/>
              <a:gd name="connsiteY3573" fmla="*/ 2842666 h 6319027"/>
              <a:gd name="connsiteX3574" fmla="*/ 44169 w 6319932"/>
              <a:gd name="connsiteY3574" fmla="*/ 2814045 h 6319027"/>
              <a:gd name="connsiteX3575" fmla="*/ 6275761 w 6319932"/>
              <a:gd name="connsiteY3575" fmla="*/ 2814042 h 6319027"/>
              <a:gd name="connsiteX3576" fmla="*/ 6304385 w 6319932"/>
              <a:gd name="connsiteY3576" fmla="*/ 2842665 h 6319027"/>
              <a:gd name="connsiteX3577" fmla="*/ 6275761 w 6319932"/>
              <a:gd name="connsiteY3577" fmla="*/ 2871289 h 6319027"/>
              <a:gd name="connsiteX3578" fmla="*/ 6247138 w 6319932"/>
              <a:gd name="connsiteY3578" fmla="*/ 2842665 h 6319027"/>
              <a:gd name="connsiteX3579" fmla="*/ 6275761 w 6319932"/>
              <a:gd name="connsiteY3579" fmla="*/ 2814042 h 6319027"/>
              <a:gd name="connsiteX3580" fmla="*/ 5547798 w 6319932"/>
              <a:gd name="connsiteY3580" fmla="*/ 2734861 h 6319027"/>
              <a:gd name="connsiteX3581" fmla="*/ 5551418 w 6319932"/>
              <a:gd name="connsiteY3581" fmla="*/ 2738482 h 6319027"/>
              <a:gd name="connsiteX3582" fmla="*/ 5547798 w 6319932"/>
              <a:gd name="connsiteY3582" fmla="*/ 2742102 h 6319027"/>
              <a:gd name="connsiteX3583" fmla="*/ 5544178 w 6319932"/>
              <a:gd name="connsiteY3583" fmla="*/ 2738482 h 6319027"/>
              <a:gd name="connsiteX3584" fmla="*/ 5547798 w 6319932"/>
              <a:gd name="connsiteY3584" fmla="*/ 2734861 h 6319027"/>
              <a:gd name="connsiteX3585" fmla="*/ 772133 w 6319932"/>
              <a:gd name="connsiteY3585" fmla="*/ 2734775 h 6319027"/>
              <a:gd name="connsiteX3586" fmla="*/ 775838 w 6319932"/>
              <a:gd name="connsiteY3586" fmla="*/ 2738482 h 6319027"/>
              <a:gd name="connsiteX3587" fmla="*/ 772133 w 6319932"/>
              <a:gd name="connsiteY3587" fmla="*/ 2742188 h 6319027"/>
              <a:gd name="connsiteX3588" fmla="*/ 768428 w 6319932"/>
              <a:gd name="connsiteY3588" fmla="*/ 2738482 h 6319027"/>
              <a:gd name="connsiteX3589" fmla="*/ 772133 w 6319932"/>
              <a:gd name="connsiteY3589" fmla="*/ 2734775 h 6319027"/>
              <a:gd name="connsiteX3590" fmla="*/ 5650293 w 6319932"/>
              <a:gd name="connsiteY3590" fmla="*/ 2730708 h 6319027"/>
              <a:gd name="connsiteX3591" fmla="*/ 5657897 w 6319932"/>
              <a:gd name="connsiteY3591" fmla="*/ 2738313 h 6319027"/>
              <a:gd name="connsiteX3592" fmla="*/ 5650293 w 6319932"/>
              <a:gd name="connsiteY3592" fmla="*/ 2745917 h 6319027"/>
              <a:gd name="connsiteX3593" fmla="*/ 5642689 w 6319932"/>
              <a:gd name="connsiteY3593" fmla="*/ 2738313 h 6319027"/>
              <a:gd name="connsiteX3594" fmla="*/ 5650293 w 6319932"/>
              <a:gd name="connsiteY3594" fmla="*/ 2730708 h 6319027"/>
              <a:gd name="connsiteX3595" fmla="*/ 669639 w 6319932"/>
              <a:gd name="connsiteY3595" fmla="*/ 2730708 h 6319027"/>
              <a:gd name="connsiteX3596" fmla="*/ 677243 w 6319932"/>
              <a:gd name="connsiteY3596" fmla="*/ 2738313 h 6319027"/>
              <a:gd name="connsiteX3597" fmla="*/ 669639 w 6319932"/>
              <a:gd name="connsiteY3597" fmla="*/ 2745917 h 6319027"/>
              <a:gd name="connsiteX3598" fmla="*/ 662035 w 6319932"/>
              <a:gd name="connsiteY3598" fmla="*/ 2738313 h 6319027"/>
              <a:gd name="connsiteX3599" fmla="*/ 669639 w 6319932"/>
              <a:gd name="connsiteY3599" fmla="*/ 2730708 h 6319027"/>
              <a:gd name="connsiteX3600" fmla="*/ 5752675 w 6319932"/>
              <a:gd name="connsiteY3600" fmla="*/ 2726820 h 6319027"/>
              <a:gd name="connsiteX3601" fmla="*/ 5764021 w 6319932"/>
              <a:gd name="connsiteY3601" fmla="*/ 2738165 h 6319027"/>
              <a:gd name="connsiteX3602" fmla="*/ 5752675 w 6319932"/>
              <a:gd name="connsiteY3602" fmla="*/ 2749511 h 6319027"/>
              <a:gd name="connsiteX3603" fmla="*/ 5741329 w 6319932"/>
              <a:gd name="connsiteY3603" fmla="*/ 2738165 h 6319027"/>
              <a:gd name="connsiteX3604" fmla="*/ 5752675 w 6319932"/>
              <a:gd name="connsiteY3604" fmla="*/ 2726820 h 6319027"/>
              <a:gd name="connsiteX3605" fmla="*/ 567258 w 6319932"/>
              <a:gd name="connsiteY3605" fmla="*/ 2726460 h 6319027"/>
              <a:gd name="connsiteX3606" fmla="*/ 578961 w 6319932"/>
              <a:gd name="connsiteY3606" fmla="*/ 2738165 h 6319027"/>
              <a:gd name="connsiteX3607" fmla="*/ 567258 w 6319932"/>
              <a:gd name="connsiteY3607" fmla="*/ 2749869 h 6319027"/>
              <a:gd name="connsiteX3608" fmla="*/ 555552 w 6319932"/>
              <a:gd name="connsiteY3608" fmla="*/ 2738165 h 6319027"/>
              <a:gd name="connsiteX3609" fmla="*/ 567258 w 6319932"/>
              <a:gd name="connsiteY3609" fmla="*/ 2726460 h 6319027"/>
              <a:gd name="connsiteX3610" fmla="*/ 5854957 w 6319932"/>
              <a:gd name="connsiteY3610" fmla="*/ 2723220 h 6319027"/>
              <a:gd name="connsiteX3611" fmla="*/ 5869768 w 6319932"/>
              <a:gd name="connsiteY3611" fmla="*/ 2738032 h 6319027"/>
              <a:gd name="connsiteX3612" fmla="*/ 5854957 w 6319932"/>
              <a:gd name="connsiteY3612" fmla="*/ 2752845 h 6319027"/>
              <a:gd name="connsiteX3613" fmla="*/ 5840147 w 6319932"/>
              <a:gd name="connsiteY3613" fmla="*/ 2738032 h 6319027"/>
              <a:gd name="connsiteX3614" fmla="*/ 5854957 w 6319932"/>
              <a:gd name="connsiteY3614" fmla="*/ 2723220 h 6319027"/>
              <a:gd name="connsiteX3615" fmla="*/ 464975 w 6319932"/>
              <a:gd name="connsiteY3615" fmla="*/ 2723220 h 6319027"/>
              <a:gd name="connsiteX3616" fmla="*/ 479785 w 6319932"/>
              <a:gd name="connsiteY3616" fmla="*/ 2738032 h 6319027"/>
              <a:gd name="connsiteX3617" fmla="*/ 464975 w 6319932"/>
              <a:gd name="connsiteY3617" fmla="*/ 2752845 h 6319027"/>
              <a:gd name="connsiteX3618" fmla="*/ 450163 w 6319932"/>
              <a:gd name="connsiteY3618" fmla="*/ 2738032 h 6319027"/>
              <a:gd name="connsiteX3619" fmla="*/ 464975 w 6319932"/>
              <a:gd name="connsiteY3619" fmla="*/ 2723220 h 6319027"/>
              <a:gd name="connsiteX3620" fmla="*/ 5957151 w 6319932"/>
              <a:gd name="connsiteY3620" fmla="*/ 2719551 h 6319027"/>
              <a:gd name="connsiteX3621" fmla="*/ 5975514 w 6319932"/>
              <a:gd name="connsiteY3621" fmla="*/ 2737913 h 6319027"/>
              <a:gd name="connsiteX3622" fmla="*/ 5957151 w 6319932"/>
              <a:gd name="connsiteY3622" fmla="*/ 2756277 h 6319027"/>
              <a:gd name="connsiteX3623" fmla="*/ 5938788 w 6319932"/>
              <a:gd name="connsiteY3623" fmla="*/ 2737913 h 6319027"/>
              <a:gd name="connsiteX3624" fmla="*/ 5957151 w 6319932"/>
              <a:gd name="connsiteY3624" fmla="*/ 2719551 h 6319027"/>
              <a:gd name="connsiteX3625" fmla="*/ 362781 w 6319932"/>
              <a:gd name="connsiteY3625" fmla="*/ 2719484 h 6319027"/>
              <a:gd name="connsiteX3626" fmla="*/ 381209 w 6319932"/>
              <a:gd name="connsiteY3626" fmla="*/ 2737913 h 6319027"/>
              <a:gd name="connsiteX3627" fmla="*/ 362781 w 6319932"/>
              <a:gd name="connsiteY3627" fmla="*/ 2756340 h 6319027"/>
              <a:gd name="connsiteX3628" fmla="*/ 344354 w 6319932"/>
              <a:gd name="connsiteY3628" fmla="*/ 2737913 h 6319027"/>
              <a:gd name="connsiteX3629" fmla="*/ 362781 w 6319932"/>
              <a:gd name="connsiteY3629" fmla="*/ 2719484 h 6319027"/>
              <a:gd name="connsiteX3630" fmla="*/ 6059264 w 6319932"/>
              <a:gd name="connsiteY3630" fmla="*/ 2716107 h 6319027"/>
              <a:gd name="connsiteX3631" fmla="*/ 6080967 w 6319932"/>
              <a:gd name="connsiteY3631" fmla="*/ 2737805 h 6319027"/>
              <a:gd name="connsiteX3632" fmla="*/ 6059264 w 6319932"/>
              <a:gd name="connsiteY3632" fmla="*/ 2759508 h 6319027"/>
              <a:gd name="connsiteX3633" fmla="*/ 6037562 w 6319932"/>
              <a:gd name="connsiteY3633" fmla="*/ 2737805 h 6319027"/>
              <a:gd name="connsiteX3634" fmla="*/ 6059264 w 6319932"/>
              <a:gd name="connsiteY3634" fmla="*/ 2716107 h 6319027"/>
              <a:gd name="connsiteX3635" fmla="*/ 260668 w 6319932"/>
              <a:gd name="connsiteY3635" fmla="*/ 2715785 h 6319027"/>
              <a:gd name="connsiteX3636" fmla="*/ 282692 w 6319932"/>
              <a:gd name="connsiteY3636" fmla="*/ 2737809 h 6319027"/>
              <a:gd name="connsiteX3637" fmla="*/ 260668 w 6319932"/>
              <a:gd name="connsiteY3637" fmla="*/ 2759830 h 6319027"/>
              <a:gd name="connsiteX3638" fmla="*/ 238645 w 6319932"/>
              <a:gd name="connsiteY3638" fmla="*/ 2737809 h 6319027"/>
              <a:gd name="connsiteX3639" fmla="*/ 260668 w 6319932"/>
              <a:gd name="connsiteY3639" fmla="*/ 2715785 h 6319027"/>
              <a:gd name="connsiteX3640" fmla="*/ 6161306 w 6319932"/>
              <a:gd name="connsiteY3640" fmla="*/ 2712498 h 6319027"/>
              <a:gd name="connsiteX3641" fmla="*/ 6186511 w 6319932"/>
              <a:gd name="connsiteY3641" fmla="*/ 2737703 h 6319027"/>
              <a:gd name="connsiteX3642" fmla="*/ 6161306 w 6319932"/>
              <a:gd name="connsiteY3642" fmla="*/ 2762908 h 6319027"/>
              <a:gd name="connsiteX3643" fmla="*/ 6136101 w 6319932"/>
              <a:gd name="connsiteY3643" fmla="*/ 2737703 h 6319027"/>
              <a:gd name="connsiteX3644" fmla="*/ 6161306 w 6319932"/>
              <a:gd name="connsiteY3644" fmla="*/ 2712498 h 6319027"/>
              <a:gd name="connsiteX3645" fmla="*/ 158626 w 6319932"/>
              <a:gd name="connsiteY3645" fmla="*/ 2712498 h 6319027"/>
              <a:gd name="connsiteX3646" fmla="*/ 183830 w 6319932"/>
              <a:gd name="connsiteY3646" fmla="*/ 2737705 h 6319027"/>
              <a:gd name="connsiteX3647" fmla="*/ 158626 w 6319932"/>
              <a:gd name="connsiteY3647" fmla="*/ 2762911 h 6319027"/>
              <a:gd name="connsiteX3648" fmla="*/ 133420 w 6319932"/>
              <a:gd name="connsiteY3648" fmla="*/ 2737705 h 6319027"/>
              <a:gd name="connsiteX3649" fmla="*/ 158626 w 6319932"/>
              <a:gd name="connsiteY3649" fmla="*/ 2712498 h 6319027"/>
              <a:gd name="connsiteX3650" fmla="*/ 56649 w 6319932"/>
              <a:gd name="connsiteY3650" fmla="*/ 2709299 h 6319027"/>
              <a:gd name="connsiteX3651" fmla="*/ 84966 w 6319932"/>
              <a:gd name="connsiteY3651" fmla="*/ 2737615 h 6319027"/>
              <a:gd name="connsiteX3652" fmla="*/ 56649 w 6319932"/>
              <a:gd name="connsiteY3652" fmla="*/ 2765934 h 6319027"/>
              <a:gd name="connsiteX3653" fmla="*/ 28331 w 6319932"/>
              <a:gd name="connsiteY3653" fmla="*/ 2737615 h 6319027"/>
              <a:gd name="connsiteX3654" fmla="*/ 56649 w 6319932"/>
              <a:gd name="connsiteY3654" fmla="*/ 2709299 h 6319027"/>
              <a:gd name="connsiteX3655" fmla="*/ 6263282 w 6319932"/>
              <a:gd name="connsiteY3655" fmla="*/ 2709295 h 6319027"/>
              <a:gd name="connsiteX3656" fmla="*/ 6291600 w 6319932"/>
              <a:gd name="connsiteY3656" fmla="*/ 2737613 h 6319027"/>
              <a:gd name="connsiteX3657" fmla="*/ 6263282 w 6319932"/>
              <a:gd name="connsiteY3657" fmla="*/ 2765932 h 6319027"/>
              <a:gd name="connsiteX3658" fmla="*/ 6234965 w 6319932"/>
              <a:gd name="connsiteY3658" fmla="*/ 2737613 h 6319027"/>
              <a:gd name="connsiteX3659" fmla="*/ 6263282 w 6319932"/>
              <a:gd name="connsiteY3659" fmla="*/ 2709295 h 6319027"/>
              <a:gd name="connsiteX3660" fmla="*/ 5527160 w 6319932"/>
              <a:gd name="connsiteY3660" fmla="*/ 2631109 h 6319027"/>
              <a:gd name="connsiteX3661" fmla="*/ 5530780 w 6319932"/>
              <a:gd name="connsiteY3661" fmla="*/ 2634727 h 6319027"/>
              <a:gd name="connsiteX3662" fmla="*/ 5527160 w 6319932"/>
              <a:gd name="connsiteY3662" fmla="*/ 2638349 h 6319027"/>
              <a:gd name="connsiteX3663" fmla="*/ 5523540 w 6319932"/>
              <a:gd name="connsiteY3663" fmla="*/ 2634727 h 6319027"/>
              <a:gd name="connsiteX3664" fmla="*/ 5527160 w 6319932"/>
              <a:gd name="connsiteY3664" fmla="*/ 2631109 h 6319027"/>
              <a:gd name="connsiteX3665" fmla="*/ 792771 w 6319932"/>
              <a:gd name="connsiteY3665" fmla="*/ 2631025 h 6319027"/>
              <a:gd name="connsiteX3666" fmla="*/ 796476 w 6319932"/>
              <a:gd name="connsiteY3666" fmla="*/ 2634727 h 6319027"/>
              <a:gd name="connsiteX3667" fmla="*/ 792771 w 6319932"/>
              <a:gd name="connsiteY3667" fmla="*/ 2638437 h 6319027"/>
              <a:gd name="connsiteX3668" fmla="*/ 789066 w 6319932"/>
              <a:gd name="connsiteY3668" fmla="*/ 2634727 h 6319027"/>
              <a:gd name="connsiteX3669" fmla="*/ 792771 w 6319932"/>
              <a:gd name="connsiteY3669" fmla="*/ 2631025 h 6319027"/>
              <a:gd name="connsiteX3670" fmla="*/ 5630470 w 6319932"/>
              <a:gd name="connsiteY3670" fmla="*/ 2626796 h 6319027"/>
              <a:gd name="connsiteX3671" fmla="*/ 5638074 w 6319932"/>
              <a:gd name="connsiteY3671" fmla="*/ 2634398 h 6319027"/>
              <a:gd name="connsiteX3672" fmla="*/ 5630470 w 6319932"/>
              <a:gd name="connsiteY3672" fmla="*/ 2642004 h 6319027"/>
              <a:gd name="connsiteX3673" fmla="*/ 5622866 w 6319932"/>
              <a:gd name="connsiteY3673" fmla="*/ 2634398 h 6319027"/>
              <a:gd name="connsiteX3674" fmla="*/ 5630470 w 6319932"/>
              <a:gd name="connsiteY3674" fmla="*/ 2626796 h 6319027"/>
              <a:gd name="connsiteX3675" fmla="*/ 689462 w 6319932"/>
              <a:gd name="connsiteY3675" fmla="*/ 2626796 h 6319027"/>
              <a:gd name="connsiteX3676" fmla="*/ 697065 w 6319932"/>
              <a:gd name="connsiteY3676" fmla="*/ 2634398 h 6319027"/>
              <a:gd name="connsiteX3677" fmla="*/ 689462 w 6319932"/>
              <a:gd name="connsiteY3677" fmla="*/ 2642004 h 6319027"/>
              <a:gd name="connsiteX3678" fmla="*/ 681857 w 6319932"/>
              <a:gd name="connsiteY3678" fmla="*/ 2634398 h 6319027"/>
              <a:gd name="connsiteX3679" fmla="*/ 689462 w 6319932"/>
              <a:gd name="connsiteY3679" fmla="*/ 2626796 h 6319027"/>
              <a:gd name="connsiteX3680" fmla="*/ 5733606 w 6319932"/>
              <a:gd name="connsiteY3680" fmla="*/ 2622402 h 6319027"/>
              <a:gd name="connsiteX3681" fmla="*/ 5745310 w 6319932"/>
              <a:gd name="connsiteY3681" fmla="*/ 2634111 h 6319027"/>
              <a:gd name="connsiteX3682" fmla="*/ 5733606 w 6319932"/>
              <a:gd name="connsiteY3682" fmla="*/ 2645816 h 6319027"/>
              <a:gd name="connsiteX3683" fmla="*/ 5721901 w 6319932"/>
              <a:gd name="connsiteY3683" fmla="*/ 2634111 h 6319027"/>
              <a:gd name="connsiteX3684" fmla="*/ 5733606 w 6319932"/>
              <a:gd name="connsiteY3684" fmla="*/ 2622402 h 6319027"/>
              <a:gd name="connsiteX3685" fmla="*/ 586326 w 6319932"/>
              <a:gd name="connsiteY3685" fmla="*/ 2622402 h 6319027"/>
              <a:gd name="connsiteX3686" fmla="*/ 598030 w 6319932"/>
              <a:gd name="connsiteY3686" fmla="*/ 2634111 h 6319027"/>
              <a:gd name="connsiteX3687" fmla="*/ 586326 w 6319932"/>
              <a:gd name="connsiteY3687" fmla="*/ 2645816 h 6319027"/>
              <a:gd name="connsiteX3688" fmla="*/ 574622 w 6319932"/>
              <a:gd name="connsiteY3688" fmla="*/ 2634111 h 6319027"/>
              <a:gd name="connsiteX3689" fmla="*/ 586326 w 6319932"/>
              <a:gd name="connsiteY3689" fmla="*/ 2622402 h 6319027"/>
              <a:gd name="connsiteX3690" fmla="*/ 5836588 w 6319932"/>
              <a:gd name="connsiteY3690" fmla="*/ 2618630 h 6319027"/>
              <a:gd name="connsiteX3691" fmla="*/ 5851807 w 6319932"/>
              <a:gd name="connsiteY3691" fmla="*/ 2633852 h 6319027"/>
              <a:gd name="connsiteX3692" fmla="*/ 5836588 w 6319932"/>
              <a:gd name="connsiteY3692" fmla="*/ 2649071 h 6319027"/>
              <a:gd name="connsiteX3693" fmla="*/ 5821368 w 6319932"/>
              <a:gd name="connsiteY3693" fmla="*/ 2633852 h 6319027"/>
              <a:gd name="connsiteX3694" fmla="*/ 5836588 w 6319932"/>
              <a:gd name="connsiteY3694" fmla="*/ 2618630 h 6319027"/>
              <a:gd name="connsiteX3695" fmla="*/ 483345 w 6319932"/>
              <a:gd name="connsiteY3695" fmla="*/ 2618630 h 6319027"/>
              <a:gd name="connsiteX3696" fmla="*/ 498564 w 6319932"/>
              <a:gd name="connsiteY3696" fmla="*/ 2633852 h 6319027"/>
              <a:gd name="connsiteX3697" fmla="*/ 483345 w 6319932"/>
              <a:gd name="connsiteY3697" fmla="*/ 2649071 h 6319027"/>
              <a:gd name="connsiteX3698" fmla="*/ 468125 w 6319932"/>
              <a:gd name="connsiteY3698" fmla="*/ 2633852 h 6319027"/>
              <a:gd name="connsiteX3699" fmla="*/ 483345 w 6319932"/>
              <a:gd name="connsiteY3699" fmla="*/ 2618630 h 6319027"/>
              <a:gd name="connsiteX3700" fmla="*/ 380501 w 6319932"/>
              <a:gd name="connsiteY3700" fmla="*/ 2615258 h 6319027"/>
              <a:gd name="connsiteX3701" fmla="*/ 398865 w 6319932"/>
              <a:gd name="connsiteY3701" fmla="*/ 2633619 h 6319027"/>
              <a:gd name="connsiteX3702" fmla="*/ 380501 w 6319932"/>
              <a:gd name="connsiteY3702" fmla="*/ 2651982 h 6319027"/>
              <a:gd name="connsiteX3703" fmla="*/ 362138 w 6319932"/>
              <a:gd name="connsiteY3703" fmla="*/ 2633619 h 6319027"/>
              <a:gd name="connsiteX3704" fmla="*/ 380501 w 6319932"/>
              <a:gd name="connsiteY3704" fmla="*/ 2615258 h 6319027"/>
              <a:gd name="connsiteX3705" fmla="*/ 5939430 w 6319932"/>
              <a:gd name="connsiteY3705" fmla="*/ 2615255 h 6319027"/>
              <a:gd name="connsiteX3706" fmla="*/ 5957793 w 6319932"/>
              <a:gd name="connsiteY3706" fmla="*/ 2633619 h 6319027"/>
              <a:gd name="connsiteX3707" fmla="*/ 5939430 w 6319932"/>
              <a:gd name="connsiteY3707" fmla="*/ 2651982 h 6319027"/>
              <a:gd name="connsiteX3708" fmla="*/ 5921067 w 6319932"/>
              <a:gd name="connsiteY3708" fmla="*/ 2633619 h 6319027"/>
              <a:gd name="connsiteX3709" fmla="*/ 5939430 w 6319932"/>
              <a:gd name="connsiteY3709" fmla="*/ 2615255 h 6319027"/>
              <a:gd name="connsiteX3710" fmla="*/ 6042149 w 6319932"/>
              <a:gd name="connsiteY3710" fmla="*/ 2611710 h 6319027"/>
              <a:gd name="connsiteX3711" fmla="*/ 6063851 w 6319932"/>
              <a:gd name="connsiteY3711" fmla="*/ 2633411 h 6319027"/>
              <a:gd name="connsiteX3712" fmla="*/ 6042149 w 6319932"/>
              <a:gd name="connsiteY3712" fmla="*/ 2655108 h 6319027"/>
              <a:gd name="connsiteX3713" fmla="*/ 6020447 w 6319932"/>
              <a:gd name="connsiteY3713" fmla="*/ 2633411 h 6319027"/>
              <a:gd name="connsiteX3714" fmla="*/ 6042149 w 6319932"/>
              <a:gd name="connsiteY3714" fmla="*/ 2611710 h 6319027"/>
              <a:gd name="connsiteX3715" fmla="*/ 277782 w 6319932"/>
              <a:gd name="connsiteY3715" fmla="*/ 2611710 h 6319027"/>
              <a:gd name="connsiteX3716" fmla="*/ 299484 w 6319932"/>
              <a:gd name="connsiteY3716" fmla="*/ 2633414 h 6319027"/>
              <a:gd name="connsiteX3717" fmla="*/ 277782 w 6319932"/>
              <a:gd name="connsiteY3717" fmla="*/ 2655111 h 6319027"/>
              <a:gd name="connsiteX3718" fmla="*/ 256080 w 6319932"/>
              <a:gd name="connsiteY3718" fmla="*/ 2633414 h 6319027"/>
              <a:gd name="connsiteX3719" fmla="*/ 277782 w 6319932"/>
              <a:gd name="connsiteY3719" fmla="*/ 2611710 h 6319027"/>
              <a:gd name="connsiteX3720" fmla="*/ 175175 w 6319932"/>
              <a:gd name="connsiteY3720" fmla="*/ 2608015 h 6319027"/>
              <a:gd name="connsiteX3721" fmla="*/ 200380 w 6319932"/>
              <a:gd name="connsiteY3721" fmla="*/ 2633220 h 6319027"/>
              <a:gd name="connsiteX3722" fmla="*/ 175175 w 6319932"/>
              <a:gd name="connsiteY3722" fmla="*/ 2658424 h 6319027"/>
              <a:gd name="connsiteX3723" fmla="*/ 149969 w 6319932"/>
              <a:gd name="connsiteY3723" fmla="*/ 2633220 h 6319027"/>
              <a:gd name="connsiteX3724" fmla="*/ 175175 w 6319932"/>
              <a:gd name="connsiteY3724" fmla="*/ 2608015 h 6319027"/>
              <a:gd name="connsiteX3725" fmla="*/ 6144757 w 6319932"/>
              <a:gd name="connsiteY3725" fmla="*/ 2608010 h 6319027"/>
              <a:gd name="connsiteX3726" fmla="*/ 6169962 w 6319932"/>
              <a:gd name="connsiteY3726" fmla="*/ 2633216 h 6319027"/>
              <a:gd name="connsiteX3727" fmla="*/ 6144757 w 6319932"/>
              <a:gd name="connsiteY3727" fmla="*/ 2658420 h 6319027"/>
              <a:gd name="connsiteX3728" fmla="*/ 6119552 w 6319932"/>
              <a:gd name="connsiteY3728" fmla="*/ 2633216 h 6319027"/>
              <a:gd name="connsiteX3729" fmla="*/ 6144757 w 6319932"/>
              <a:gd name="connsiteY3729" fmla="*/ 2608010 h 6319027"/>
              <a:gd name="connsiteX3730" fmla="*/ 72668 w 6319932"/>
              <a:gd name="connsiteY3730" fmla="*/ 2604207 h 6319027"/>
              <a:gd name="connsiteX3731" fmla="*/ 101506 w 6319932"/>
              <a:gd name="connsiteY3731" fmla="*/ 2633045 h 6319027"/>
              <a:gd name="connsiteX3732" fmla="*/ 72668 w 6319932"/>
              <a:gd name="connsiteY3732" fmla="*/ 2661883 h 6319027"/>
              <a:gd name="connsiteX3733" fmla="*/ 43830 w 6319932"/>
              <a:gd name="connsiteY3733" fmla="*/ 2633045 h 6319027"/>
              <a:gd name="connsiteX3734" fmla="*/ 72668 w 6319932"/>
              <a:gd name="connsiteY3734" fmla="*/ 2604207 h 6319027"/>
              <a:gd name="connsiteX3735" fmla="*/ 6247263 w 6319932"/>
              <a:gd name="connsiteY3735" fmla="*/ 2604205 h 6319027"/>
              <a:gd name="connsiteX3736" fmla="*/ 6276101 w 6319932"/>
              <a:gd name="connsiteY3736" fmla="*/ 2633044 h 6319027"/>
              <a:gd name="connsiteX3737" fmla="*/ 6247263 w 6319932"/>
              <a:gd name="connsiteY3737" fmla="*/ 2661879 h 6319027"/>
              <a:gd name="connsiteX3738" fmla="*/ 6218425 w 6319932"/>
              <a:gd name="connsiteY3738" fmla="*/ 2633044 h 6319027"/>
              <a:gd name="connsiteX3739" fmla="*/ 6247263 w 6319932"/>
              <a:gd name="connsiteY3739" fmla="*/ 2604205 h 6319027"/>
              <a:gd name="connsiteX3740" fmla="*/ 5502016 w 6319932"/>
              <a:gd name="connsiteY3740" fmla="*/ 2528805 h 6319027"/>
              <a:gd name="connsiteX3741" fmla="*/ 5505191 w 6319932"/>
              <a:gd name="connsiteY3741" fmla="*/ 2531975 h 6319027"/>
              <a:gd name="connsiteX3742" fmla="*/ 5502016 w 6319932"/>
              <a:gd name="connsiteY3742" fmla="*/ 2535150 h 6319027"/>
              <a:gd name="connsiteX3743" fmla="*/ 5498841 w 6319932"/>
              <a:gd name="connsiteY3743" fmla="*/ 2531975 h 6319027"/>
              <a:gd name="connsiteX3744" fmla="*/ 5502016 w 6319932"/>
              <a:gd name="connsiteY3744" fmla="*/ 2528805 h 6319027"/>
              <a:gd name="connsiteX3745" fmla="*/ 817916 w 6319932"/>
              <a:gd name="connsiteY3745" fmla="*/ 2528805 h 6319027"/>
              <a:gd name="connsiteX3746" fmla="*/ 821090 w 6319932"/>
              <a:gd name="connsiteY3746" fmla="*/ 2531975 h 6319027"/>
              <a:gd name="connsiteX3747" fmla="*/ 817916 w 6319932"/>
              <a:gd name="connsiteY3747" fmla="*/ 2535150 h 6319027"/>
              <a:gd name="connsiteX3748" fmla="*/ 814741 w 6319932"/>
              <a:gd name="connsiteY3748" fmla="*/ 2531975 h 6319027"/>
              <a:gd name="connsiteX3749" fmla="*/ 817916 w 6319932"/>
              <a:gd name="connsiteY3749" fmla="*/ 2528805 h 6319027"/>
              <a:gd name="connsiteX3750" fmla="*/ 5606313 w 6319932"/>
              <a:gd name="connsiteY3750" fmla="*/ 2523880 h 6319027"/>
              <a:gd name="connsiteX3751" fmla="*/ 5613843 w 6319932"/>
              <a:gd name="connsiteY3751" fmla="*/ 2531406 h 6319027"/>
              <a:gd name="connsiteX3752" fmla="*/ 5606313 w 6319932"/>
              <a:gd name="connsiteY3752" fmla="*/ 2538941 h 6319027"/>
              <a:gd name="connsiteX3753" fmla="*/ 5598784 w 6319932"/>
              <a:gd name="connsiteY3753" fmla="*/ 2531406 h 6319027"/>
              <a:gd name="connsiteX3754" fmla="*/ 5606313 w 6319932"/>
              <a:gd name="connsiteY3754" fmla="*/ 2523880 h 6319027"/>
              <a:gd name="connsiteX3755" fmla="*/ 713619 w 6319932"/>
              <a:gd name="connsiteY3755" fmla="*/ 2523880 h 6319027"/>
              <a:gd name="connsiteX3756" fmla="*/ 721148 w 6319932"/>
              <a:gd name="connsiteY3756" fmla="*/ 2531406 h 6319027"/>
              <a:gd name="connsiteX3757" fmla="*/ 713619 w 6319932"/>
              <a:gd name="connsiteY3757" fmla="*/ 2538941 h 6319027"/>
              <a:gd name="connsiteX3758" fmla="*/ 706090 w 6319932"/>
              <a:gd name="connsiteY3758" fmla="*/ 2531406 h 6319027"/>
              <a:gd name="connsiteX3759" fmla="*/ 713619 w 6319932"/>
              <a:gd name="connsiteY3759" fmla="*/ 2523880 h 6319027"/>
              <a:gd name="connsiteX3760" fmla="*/ 5710363 w 6319932"/>
              <a:gd name="connsiteY3760" fmla="*/ 2519632 h 6319027"/>
              <a:gd name="connsiteX3761" fmla="*/ 5721639 w 6319932"/>
              <a:gd name="connsiteY3761" fmla="*/ 2530910 h 6319027"/>
              <a:gd name="connsiteX3762" fmla="*/ 5710363 w 6319932"/>
              <a:gd name="connsiteY3762" fmla="*/ 2542186 h 6319027"/>
              <a:gd name="connsiteX3763" fmla="*/ 5699087 w 6319932"/>
              <a:gd name="connsiteY3763" fmla="*/ 2530910 h 6319027"/>
              <a:gd name="connsiteX3764" fmla="*/ 5710363 w 6319932"/>
              <a:gd name="connsiteY3764" fmla="*/ 2519632 h 6319027"/>
              <a:gd name="connsiteX3765" fmla="*/ 609569 w 6319932"/>
              <a:gd name="connsiteY3765" fmla="*/ 2519632 h 6319027"/>
              <a:gd name="connsiteX3766" fmla="*/ 620844 w 6319932"/>
              <a:gd name="connsiteY3766" fmla="*/ 2530910 h 6319027"/>
              <a:gd name="connsiteX3767" fmla="*/ 609569 w 6319932"/>
              <a:gd name="connsiteY3767" fmla="*/ 2542186 h 6319027"/>
              <a:gd name="connsiteX3768" fmla="*/ 598293 w 6319932"/>
              <a:gd name="connsiteY3768" fmla="*/ 2530910 h 6319027"/>
              <a:gd name="connsiteX3769" fmla="*/ 609569 w 6319932"/>
              <a:gd name="connsiteY3769" fmla="*/ 2519632 h 6319027"/>
              <a:gd name="connsiteX3770" fmla="*/ 5814192 w 6319932"/>
              <a:gd name="connsiteY3770" fmla="*/ 2515242 h 6319027"/>
              <a:gd name="connsiteX3771" fmla="*/ 5829412 w 6319932"/>
              <a:gd name="connsiteY3771" fmla="*/ 2530464 h 6319027"/>
              <a:gd name="connsiteX3772" fmla="*/ 5814192 w 6319932"/>
              <a:gd name="connsiteY3772" fmla="*/ 2545682 h 6319027"/>
              <a:gd name="connsiteX3773" fmla="*/ 5798973 w 6319932"/>
              <a:gd name="connsiteY3773" fmla="*/ 2530464 h 6319027"/>
              <a:gd name="connsiteX3774" fmla="*/ 5814192 w 6319932"/>
              <a:gd name="connsiteY3774" fmla="*/ 2515242 h 6319027"/>
              <a:gd name="connsiteX3775" fmla="*/ 505741 w 6319932"/>
              <a:gd name="connsiteY3775" fmla="*/ 2515242 h 6319027"/>
              <a:gd name="connsiteX3776" fmla="*/ 520960 w 6319932"/>
              <a:gd name="connsiteY3776" fmla="*/ 2530464 h 6319027"/>
              <a:gd name="connsiteX3777" fmla="*/ 505741 w 6319932"/>
              <a:gd name="connsiteY3777" fmla="*/ 2545682 h 6319027"/>
              <a:gd name="connsiteX3778" fmla="*/ 490521 w 6319932"/>
              <a:gd name="connsiteY3778" fmla="*/ 2530464 h 6319027"/>
              <a:gd name="connsiteX3779" fmla="*/ 505741 w 6319932"/>
              <a:gd name="connsiteY3779" fmla="*/ 2515242 h 6319027"/>
              <a:gd name="connsiteX3780" fmla="*/ 5917822 w 6319932"/>
              <a:gd name="connsiteY3780" fmla="*/ 2511633 h 6319027"/>
              <a:gd name="connsiteX3781" fmla="*/ 5936250 w 6319932"/>
              <a:gd name="connsiteY3781" fmla="*/ 2530062 h 6319027"/>
              <a:gd name="connsiteX3782" fmla="*/ 5917822 w 6319932"/>
              <a:gd name="connsiteY3782" fmla="*/ 2548489 h 6319027"/>
              <a:gd name="connsiteX3783" fmla="*/ 5899395 w 6319932"/>
              <a:gd name="connsiteY3783" fmla="*/ 2530062 h 6319027"/>
              <a:gd name="connsiteX3784" fmla="*/ 5917822 w 6319932"/>
              <a:gd name="connsiteY3784" fmla="*/ 2511633 h 6319027"/>
              <a:gd name="connsiteX3785" fmla="*/ 402109 w 6319932"/>
              <a:gd name="connsiteY3785" fmla="*/ 2511633 h 6319027"/>
              <a:gd name="connsiteX3786" fmla="*/ 420537 w 6319932"/>
              <a:gd name="connsiteY3786" fmla="*/ 2530063 h 6319027"/>
              <a:gd name="connsiteX3787" fmla="*/ 402109 w 6319932"/>
              <a:gd name="connsiteY3787" fmla="*/ 2548489 h 6319027"/>
              <a:gd name="connsiteX3788" fmla="*/ 383682 w 6319932"/>
              <a:gd name="connsiteY3788" fmla="*/ 2530063 h 6319027"/>
              <a:gd name="connsiteX3789" fmla="*/ 402109 w 6319932"/>
              <a:gd name="connsiteY3789" fmla="*/ 2511633 h 6319027"/>
              <a:gd name="connsiteX3790" fmla="*/ 6021276 w 6319932"/>
              <a:gd name="connsiteY3790" fmla="*/ 2508001 h 6319027"/>
              <a:gd name="connsiteX3791" fmla="*/ 6042979 w 6319932"/>
              <a:gd name="connsiteY3791" fmla="*/ 2529702 h 6319027"/>
              <a:gd name="connsiteX3792" fmla="*/ 6021276 w 6319932"/>
              <a:gd name="connsiteY3792" fmla="*/ 2551406 h 6319027"/>
              <a:gd name="connsiteX3793" fmla="*/ 5999574 w 6319932"/>
              <a:gd name="connsiteY3793" fmla="*/ 2529702 h 6319027"/>
              <a:gd name="connsiteX3794" fmla="*/ 6021276 w 6319932"/>
              <a:gd name="connsiteY3794" fmla="*/ 2508001 h 6319027"/>
              <a:gd name="connsiteX3795" fmla="*/ 298655 w 6319932"/>
              <a:gd name="connsiteY3795" fmla="*/ 2507682 h 6319027"/>
              <a:gd name="connsiteX3796" fmla="*/ 320678 w 6319932"/>
              <a:gd name="connsiteY3796" fmla="*/ 2529702 h 6319027"/>
              <a:gd name="connsiteX3797" fmla="*/ 298655 w 6319932"/>
              <a:gd name="connsiteY3797" fmla="*/ 2551725 h 6319027"/>
              <a:gd name="connsiteX3798" fmla="*/ 276632 w 6319932"/>
              <a:gd name="connsiteY3798" fmla="*/ 2529702 h 6319027"/>
              <a:gd name="connsiteX3799" fmla="*/ 298655 w 6319932"/>
              <a:gd name="connsiteY3799" fmla="*/ 2507682 h 6319027"/>
              <a:gd name="connsiteX3800" fmla="*/ 195361 w 6319932"/>
              <a:gd name="connsiteY3800" fmla="*/ 2504169 h 6319027"/>
              <a:gd name="connsiteX3801" fmla="*/ 220566 w 6319932"/>
              <a:gd name="connsiteY3801" fmla="*/ 2529374 h 6319027"/>
              <a:gd name="connsiteX3802" fmla="*/ 195361 w 6319932"/>
              <a:gd name="connsiteY3802" fmla="*/ 2554581 h 6319027"/>
              <a:gd name="connsiteX3803" fmla="*/ 170156 w 6319932"/>
              <a:gd name="connsiteY3803" fmla="*/ 2529374 h 6319027"/>
              <a:gd name="connsiteX3804" fmla="*/ 195361 w 6319932"/>
              <a:gd name="connsiteY3804" fmla="*/ 2504169 h 6319027"/>
              <a:gd name="connsiteX3805" fmla="*/ 6124571 w 6319932"/>
              <a:gd name="connsiteY3805" fmla="*/ 2504167 h 6319027"/>
              <a:gd name="connsiteX3806" fmla="*/ 6149776 w 6319932"/>
              <a:gd name="connsiteY3806" fmla="*/ 2529372 h 6319027"/>
              <a:gd name="connsiteX3807" fmla="*/ 6124571 w 6319932"/>
              <a:gd name="connsiteY3807" fmla="*/ 2554579 h 6319027"/>
              <a:gd name="connsiteX3808" fmla="*/ 6099366 w 6319932"/>
              <a:gd name="connsiteY3808" fmla="*/ 2529372 h 6319027"/>
              <a:gd name="connsiteX3809" fmla="*/ 6124571 w 6319932"/>
              <a:gd name="connsiteY3809" fmla="*/ 2504167 h 6319027"/>
              <a:gd name="connsiteX3810" fmla="*/ 92210 w 6319932"/>
              <a:gd name="connsiteY3810" fmla="*/ 2500239 h 6319027"/>
              <a:gd name="connsiteX3811" fmla="*/ 121048 w 6319932"/>
              <a:gd name="connsiteY3811" fmla="*/ 2529077 h 6319027"/>
              <a:gd name="connsiteX3812" fmla="*/ 92210 w 6319932"/>
              <a:gd name="connsiteY3812" fmla="*/ 2557920 h 6319027"/>
              <a:gd name="connsiteX3813" fmla="*/ 63372 w 6319932"/>
              <a:gd name="connsiteY3813" fmla="*/ 2529077 h 6319027"/>
              <a:gd name="connsiteX3814" fmla="*/ 92210 w 6319932"/>
              <a:gd name="connsiteY3814" fmla="*/ 2500239 h 6319027"/>
              <a:gd name="connsiteX3815" fmla="*/ 6227720 w 6319932"/>
              <a:gd name="connsiteY3815" fmla="*/ 2500235 h 6319027"/>
              <a:gd name="connsiteX3816" fmla="*/ 6256558 w 6319932"/>
              <a:gd name="connsiteY3816" fmla="*/ 2529073 h 6319027"/>
              <a:gd name="connsiteX3817" fmla="*/ 6227720 w 6319932"/>
              <a:gd name="connsiteY3817" fmla="*/ 2557914 h 6319027"/>
              <a:gd name="connsiteX3818" fmla="*/ 6198882 w 6319932"/>
              <a:gd name="connsiteY3818" fmla="*/ 2529073 h 6319027"/>
              <a:gd name="connsiteX3819" fmla="*/ 6227720 w 6319932"/>
              <a:gd name="connsiteY3819" fmla="*/ 2500235 h 6319027"/>
              <a:gd name="connsiteX3820" fmla="*/ 5472414 w 6319932"/>
              <a:gd name="connsiteY3820" fmla="*/ 2427239 h 6319027"/>
              <a:gd name="connsiteX3821" fmla="*/ 5475588 w 6319932"/>
              <a:gd name="connsiteY3821" fmla="*/ 2430413 h 6319027"/>
              <a:gd name="connsiteX3822" fmla="*/ 5472414 w 6319932"/>
              <a:gd name="connsiteY3822" fmla="*/ 2433587 h 6319027"/>
              <a:gd name="connsiteX3823" fmla="*/ 5469239 w 6319932"/>
              <a:gd name="connsiteY3823" fmla="*/ 2430413 h 6319027"/>
              <a:gd name="connsiteX3824" fmla="*/ 5472414 w 6319932"/>
              <a:gd name="connsiteY3824" fmla="*/ 2427239 h 6319027"/>
              <a:gd name="connsiteX3825" fmla="*/ 847517 w 6319932"/>
              <a:gd name="connsiteY3825" fmla="*/ 2426795 h 6319027"/>
              <a:gd name="connsiteX3826" fmla="*/ 851138 w 6319932"/>
              <a:gd name="connsiteY3826" fmla="*/ 2430413 h 6319027"/>
              <a:gd name="connsiteX3827" fmla="*/ 847517 w 6319932"/>
              <a:gd name="connsiteY3827" fmla="*/ 2434031 h 6319027"/>
              <a:gd name="connsiteX3828" fmla="*/ 843898 w 6319932"/>
              <a:gd name="connsiteY3828" fmla="*/ 2430413 h 6319027"/>
              <a:gd name="connsiteX3829" fmla="*/ 847517 w 6319932"/>
              <a:gd name="connsiteY3829" fmla="*/ 2426795 h 6319027"/>
              <a:gd name="connsiteX3830" fmla="*/ 5577864 w 6319932"/>
              <a:gd name="connsiteY3830" fmla="*/ 2421992 h 6319027"/>
              <a:gd name="connsiteX3831" fmla="*/ 5585393 w 6319932"/>
              <a:gd name="connsiteY3831" fmla="*/ 2429517 h 6319027"/>
              <a:gd name="connsiteX3832" fmla="*/ 5577864 w 6319932"/>
              <a:gd name="connsiteY3832" fmla="*/ 2437051 h 6319027"/>
              <a:gd name="connsiteX3833" fmla="*/ 5570335 w 6319932"/>
              <a:gd name="connsiteY3833" fmla="*/ 2429517 h 6319027"/>
              <a:gd name="connsiteX3834" fmla="*/ 5577864 w 6319932"/>
              <a:gd name="connsiteY3834" fmla="*/ 2421992 h 6319027"/>
              <a:gd name="connsiteX3835" fmla="*/ 742068 w 6319932"/>
              <a:gd name="connsiteY3835" fmla="*/ 2421992 h 6319027"/>
              <a:gd name="connsiteX3836" fmla="*/ 749595 w 6319932"/>
              <a:gd name="connsiteY3836" fmla="*/ 2429517 h 6319027"/>
              <a:gd name="connsiteX3837" fmla="*/ 742068 w 6319932"/>
              <a:gd name="connsiteY3837" fmla="*/ 2437051 h 6319027"/>
              <a:gd name="connsiteX3838" fmla="*/ 734538 w 6319932"/>
              <a:gd name="connsiteY3838" fmla="*/ 2429517 h 6319027"/>
              <a:gd name="connsiteX3839" fmla="*/ 742068 w 6319932"/>
              <a:gd name="connsiteY3839" fmla="*/ 2421992 h 6319027"/>
              <a:gd name="connsiteX3840" fmla="*/ 5682982 w 6319932"/>
              <a:gd name="connsiteY3840" fmla="*/ 2417448 h 6319027"/>
              <a:gd name="connsiteX3841" fmla="*/ 5694258 w 6319932"/>
              <a:gd name="connsiteY3841" fmla="*/ 2428723 h 6319027"/>
              <a:gd name="connsiteX3842" fmla="*/ 5682982 w 6319932"/>
              <a:gd name="connsiteY3842" fmla="*/ 2440001 h 6319027"/>
              <a:gd name="connsiteX3843" fmla="*/ 5671706 w 6319932"/>
              <a:gd name="connsiteY3843" fmla="*/ 2428723 h 6319027"/>
              <a:gd name="connsiteX3844" fmla="*/ 5682982 w 6319932"/>
              <a:gd name="connsiteY3844" fmla="*/ 2417448 h 6319027"/>
              <a:gd name="connsiteX3845" fmla="*/ 636949 w 6319932"/>
              <a:gd name="connsiteY3845" fmla="*/ 2417448 h 6319027"/>
              <a:gd name="connsiteX3846" fmla="*/ 648225 w 6319932"/>
              <a:gd name="connsiteY3846" fmla="*/ 2428723 h 6319027"/>
              <a:gd name="connsiteX3847" fmla="*/ 636949 w 6319932"/>
              <a:gd name="connsiteY3847" fmla="*/ 2440001 h 6319027"/>
              <a:gd name="connsiteX3848" fmla="*/ 625673 w 6319932"/>
              <a:gd name="connsiteY3848" fmla="*/ 2428723 h 6319027"/>
              <a:gd name="connsiteX3849" fmla="*/ 636949 w 6319932"/>
              <a:gd name="connsiteY3849" fmla="*/ 2417448 h 6319027"/>
              <a:gd name="connsiteX3850" fmla="*/ 5787802 w 6319932"/>
              <a:gd name="connsiteY3850" fmla="*/ 2413207 h 6319027"/>
              <a:gd name="connsiteX3851" fmla="*/ 5802613 w 6319932"/>
              <a:gd name="connsiteY3851" fmla="*/ 2428019 h 6319027"/>
              <a:gd name="connsiteX3852" fmla="*/ 5787802 w 6319932"/>
              <a:gd name="connsiteY3852" fmla="*/ 2442830 h 6319027"/>
              <a:gd name="connsiteX3853" fmla="*/ 5772992 w 6319932"/>
              <a:gd name="connsiteY3853" fmla="*/ 2428019 h 6319027"/>
              <a:gd name="connsiteX3854" fmla="*/ 5787802 w 6319932"/>
              <a:gd name="connsiteY3854" fmla="*/ 2413207 h 6319027"/>
              <a:gd name="connsiteX3855" fmla="*/ 532128 w 6319932"/>
              <a:gd name="connsiteY3855" fmla="*/ 2413207 h 6319027"/>
              <a:gd name="connsiteX3856" fmla="*/ 546939 w 6319932"/>
              <a:gd name="connsiteY3856" fmla="*/ 2428019 h 6319027"/>
              <a:gd name="connsiteX3857" fmla="*/ 532128 w 6319932"/>
              <a:gd name="connsiteY3857" fmla="*/ 2442830 h 6319027"/>
              <a:gd name="connsiteX3858" fmla="*/ 517318 w 6319932"/>
              <a:gd name="connsiteY3858" fmla="*/ 2428019 h 6319027"/>
              <a:gd name="connsiteX3859" fmla="*/ 532128 w 6319932"/>
              <a:gd name="connsiteY3859" fmla="*/ 2413207 h 6319027"/>
              <a:gd name="connsiteX3860" fmla="*/ 5892358 w 6319932"/>
              <a:gd name="connsiteY3860" fmla="*/ 2409020 h 6319027"/>
              <a:gd name="connsiteX3861" fmla="*/ 5910721 w 6319932"/>
              <a:gd name="connsiteY3861" fmla="*/ 2427382 h 6319027"/>
              <a:gd name="connsiteX3862" fmla="*/ 5892358 w 6319932"/>
              <a:gd name="connsiteY3862" fmla="*/ 2445745 h 6319027"/>
              <a:gd name="connsiteX3863" fmla="*/ 5873995 w 6319932"/>
              <a:gd name="connsiteY3863" fmla="*/ 2427382 h 6319027"/>
              <a:gd name="connsiteX3864" fmla="*/ 5892358 w 6319932"/>
              <a:gd name="connsiteY3864" fmla="*/ 2409020 h 6319027"/>
              <a:gd name="connsiteX3865" fmla="*/ 427574 w 6319932"/>
              <a:gd name="connsiteY3865" fmla="*/ 2409020 h 6319027"/>
              <a:gd name="connsiteX3866" fmla="*/ 445936 w 6319932"/>
              <a:gd name="connsiteY3866" fmla="*/ 2427382 h 6319027"/>
              <a:gd name="connsiteX3867" fmla="*/ 427574 w 6319932"/>
              <a:gd name="connsiteY3867" fmla="*/ 2445745 h 6319027"/>
              <a:gd name="connsiteX3868" fmla="*/ 409211 w 6319932"/>
              <a:gd name="connsiteY3868" fmla="*/ 2427382 h 6319027"/>
              <a:gd name="connsiteX3869" fmla="*/ 427574 w 6319932"/>
              <a:gd name="connsiteY3869" fmla="*/ 2409020 h 6319027"/>
              <a:gd name="connsiteX3870" fmla="*/ 5996673 w 6319932"/>
              <a:gd name="connsiteY3870" fmla="*/ 2405173 h 6319027"/>
              <a:gd name="connsiteX3871" fmla="*/ 6018313 w 6319932"/>
              <a:gd name="connsiteY3871" fmla="*/ 2426811 h 6319027"/>
              <a:gd name="connsiteX3872" fmla="*/ 5996673 w 6319932"/>
              <a:gd name="connsiteY3872" fmla="*/ 2448452 h 6319027"/>
              <a:gd name="connsiteX3873" fmla="*/ 5975033 w 6319932"/>
              <a:gd name="connsiteY3873" fmla="*/ 2426811 h 6319027"/>
              <a:gd name="connsiteX3874" fmla="*/ 5996673 w 6319932"/>
              <a:gd name="connsiteY3874" fmla="*/ 2405173 h 6319027"/>
              <a:gd name="connsiteX3875" fmla="*/ 323259 w 6319932"/>
              <a:gd name="connsiteY3875" fmla="*/ 2405173 h 6319027"/>
              <a:gd name="connsiteX3876" fmla="*/ 344899 w 6319932"/>
              <a:gd name="connsiteY3876" fmla="*/ 2426811 h 6319027"/>
              <a:gd name="connsiteX3877" fmla="*/ 323259 w 6319932"/>
              <a:gd name="connsiteY3877" fmla="*/ 2448453 h 6319027"/>
              <a:gd name="connsiteX3878" fmla="*/ 301619 w 6319932"/>
              <a:gd name="connsiteY3878" fmla="*/ 2426811 h 6319027"/>
              <a:gd name="connsiteX3879" fmla="*/ 323259 w 6319932"/>
              <a:gd name="connsiteY3879" fmla="*/ 2405173 h 6319027"/>
              <a:gd name="connsiteX3880" fmla="*/ 6100773 w 6319932"/>
              <a:gd name="connsiteY3880" fmla="*/ 2401462 h 6319027"/>
              <a:gd name="connsiteX3881" fmla="*/ 6125604 w 6319932"/>
              <a:gd name="connsiteY3881" fmla="*/ 2426293 h 6319027"/>
              <a:gd name="connsiteX3882" fmla="*/ 6100773 w 6319932"/>
              <a:gd name="connsiteY3882" fmla="*/ 2451124 h 6319027"/>
              <a:gd name="connsiteX3883" fmla="*/ 6075942 w 6319932"/>
              <a:gd name="connsiteY3883" fmla="*/ 2426293 h 6319027"/>
              <a:gd name="connsiteX3884" fmla="*/ 6100773 w 6319932"/>
              <a:gd name="connsiteY3884" fmla="*/ 2401462 h 6319027"/>
              <a:gd name="connsiteX3885" fmla="*/ 219158 w 6319932"/>
              <a:gd name="connsiteY3885" fmla="*/ 2401405 h 6319027"/>
              <a:gd name="connsiteX3886" fmla="*/ 244050 w 6319932"/>
              <a:gd name="connsiteY3886" fmla="*/ 2426294 h 6319027"/>
              <a:gd name="connsiteX3887" fmla="*/ 219158 w 6319932"/>
              <a:gd name="connsiteY3887" fmla="*/ 2451188 h 6319027"/>
              <a:gd name="connsiteX3888" fmla="*/ 194266 w 6319932"/>
              <a:gd name="connsiteY3888" fmla="*/ 2426294 h 6319027"/>
              <a:gd name="connsiteX3889" fmla="*/ 219158 w 6319932"/>
              <a:gd name="connsiteY3889" fmla="*/ 2401405 h 6319027"/>
              <a:gd name="connsiteX3890" fmla="*/ 6204678 w 6319932"/>
              <a:gd name="connsiteY3890" fmla="*/ 2397505 h 6319027"/>
              <a:gd name="connsiteX3891" fmla="*/ 6232995 w 6319932"/>
              <a:gd name="connsiteY3891" fmla="*/ 2425822 h 6319027"/>
              <a:gd name="connsiteX3892" fmla="*/ 6204678 w 6319932"/>
              <a:gd name="connsiteY3892" fmla="*/ 2454145 h 6319027"/>
              <a:gd name="connsiteX3893" fmla="*/ 6176360 w 6319932"/>
              <a:gd name="connsiteY3893" fmla="*/ 2425822 h 6319027"/>
              <a:gd name="connsiteX3894" fmla="*/ 6204678 w 6319932"/>
              <a:gd name="connsiteY3894" fmla="*/ 2397505 h 6319027"/>
              <a:gd name="connsiteX3895" fmla="*/ 115253 w 6319932"/>
              <a:gd name="connsiteY3895" fmla="*/ 2397203 h 6319027"/>
              <a:gd name="connsiteX3896" fmla="*/ 143877 w 6319932"/>
              <a:gd name="connsiteY3896" fmla="*/ 2425828 h 6319027"/>
              <a:gd name="connsiteX3897" fmla="*/ 115253 w 6319932"/>
              <a:gd name="connsiteY3897" fmla="*/ 2454447 h 6319027"/>
              <a:gd name="connsiteX3898" fmla="*/ 86631 w 6319932"/>
              <a:gd name="connsiteY3898" fmla="*/ 2425828 h 6319027"/>
              <a:gd name="connsiteX3899" fmla="*/ 115253 w 6319932"/>
              <a:gd name="connsiteY3899" fmla="*/ 2397203 h 6319027"/>
              <a:gd name="connsiteX3900" fmla="*/ 5438409 w 6319932"/>
              <a:gd name="connsiteY3900" fmla="*/ 2326539 h 6319027"/>
              <a:gd name="connsiteX3901" fmla="*/ 5442115 w 6319932"/>
              <a:gd name="connsiteY3901" fmla="*/ 2330247 h 6319027"/>
              <a:gd name="connsiteX3902" fmla="*/ 5438409 w 6319932"/>
              <a:gd name="connsiteY3902" fmla="*/ 2333952 h 6319027"/>
              <a:gd name="connsiteX3903" fmla="*/ 5434704 w 6319932"/>
              <a:gd name="connsiteY3903" fmla="*/ 2330247 h 6319027"/>
              <a:gd name="connsiteX3904" fmla="*/ 5438409 w 6319932"/>
              <a:gd name="connsiteY3904" fmla="*/ 2326539 h 6319027"/>
              <a:gd name="connsiteX3905" fmla="*/ 881521 w 6319932"/>
              <a:gd name="connsiteY3905" fmla="*/ 2326539 h 6319027"/>
              <a:gd name="connsiteX3906" fmla="*/ 885228 w 6319932"/>
              <a:gd name="connsiteY3906" fmla="*/ 2330247 h 6319027"/>
              <a:gd name="connsiteX3907" fmla="*/ 881521 w 6319932"/>
              <a:gd name="connsiteY3907" fmla="*/ 2333952 h 6319027"/>
              <a:gd name="connsiteX3908" fmla="*/ 877816 w 6319932"/>
              <a:gd name="connsiteY3908" fmla="*/ 2330247 h 6319027"/>
              <a:gd name="connsiteX3909" fmla="*/ 881521 w 6319932"/>
              <a:gd name="connsiteY3909" fmla="*/ 2326539 h 6319027"/>
              <a:gd name="connsiteX3910" fmla="*/ 5545174 w 6319932"/>
              <a:gd name="connsiteY3910" fmla="*/ 2321311 h 6319027"/>
              <a:gd name="connsiteX3911" fmla="*/ 5552778 w 6319932"/>
              <a:gd name="connsiteY3911" fmla="*/ 2328913 h 6319027"/>
              <a:gd name="connsiteX3912" fmla="*/ 5545174 w 6319932"/>
              <a:gd name="connsiteY3912" fmla="*/ 2336517 h 6319027"/>
              <a:gd name="connsiteX3913" fmla="*/ 5537570 w 6319932"/>
              <a:gd name="connsiteY3913" fmla="*/ 2328913 h 6319027"/>
              <a:gd name="connsiteX3914" fmla="*/ 5545174 w 6319932"/>
              <a:gd name="connsiteY3914" fmla="*/ 2321311 h 6319027"/>
              <a:gd name="connsiteX3915" fmla="*/ 774758 w 6319932"/>
              <a:gd name="connsiteY3915" fmla="*/ 2321311 h 6319027"/>
              <a:gd name="connsiteX3916" fmla="*/ 782361 w 6319932"/>
              <a:gd name="connsiteY3916" fmla="*/ 2328913 h 6319027"/>
              <a:gd name="connsiteX3917" fmla="*/ 774758 w 6319932"/>
              <a:gd name="connsiteY3917" fmla="*/ 2336517 h 6319027"/>
              <a:gd name="connsiteX3918" fmla="*/ 767153 w 6319932"/>
              <a:gd name="connsiteY3918" fmla="*/ 2328913 h 6319027"/>
              <a:gd name="connsiteX3919" fmla="*/ 774758 w 6319932"/>
              <a:gd name="connsiteY3919" fmla="*/ 2321311 h 6319027"/>
              <a:gd name="connsiteX3920" fmla="*/ 5651510 w 6319932"/>
              <a:gd name="connsiteY3920" fmla="*/ 2316383 h 6319027"/>
              <a:gd name="connsiteX3921" fmla="*/ 5662856 w 6319932"/>
              <a:gd name="connsiteY3921" fmla="*/ 2327735 h 6319027"/>
              <a:gd name="connsiteX3922" fmla="*/ 5651510 w 6319932"/>
              <a:gd name="connsiteY3922" fmla="*/ 2339079 h 6319027"/>
              <a:gd name="connsiteX3923" fmla="*/ 5640164 w 6319932"/>
              <a:gd name="connsiteY3923" fmla="*/ 2327735 h 6319027"/>
              <a:gd name="connsiteX3924" fmla="*/ 5651510 w 6319932"/>
              <a:gd name="connsiteY3924" fmla="*/ 2316383 h 6319027"/>
              <a:gd name="connsiteX3925" fmla="*/ 668422 w 6319932"/>
              <a:gd name="connsiteY3925" fmla="*/ 2316383 h 6319027"/>
              <a:gd name="connsiteX3926" fmla="*/ 679768 w 6319932"/>
              <a:gd name="connsiteY3926" fmla="*/ 2327735 h 6319027"/>
              <a:gd name="connsiteX3927" fmla="*/ 668422 w 6319932"/>
              <a:gd name="connsiteY3927" fmla="*/ 2339079 h 6319027"/>
              <a:gd name="connsiteX3928" fmla="*/ 657076 w 6319932"/>
              <a:gd name="connsiteY3928" fmla="*/ 2327735 h 6319027"/>
              <a:gd name="connsiteX3929" fmla="*/ 668422 w 6319932"/>
              <a:gd name="connsiteY3929" fmla="*/ 2316383 h 6319027"/>
              <a:gd name="connsiteX3930" fmla="*/ 5757462 w 6319932"/>
              <a:gd name="connsiteY3930" fmla="*/ 2311524 h 6319027"/>
              <a:gd name="connsiteX3931" fmla="*/ 5772615 w 6319932"/>
              <a:gd name="connsiteY3931" fmla="*/ 2326681 h 6319027"/>
              <a:gd name="connsiteX3932" fmla="*/ 5757462 w 6319932"/>
              <a:gd name="connsiteY3932" fmla="*/ 2341828 h 6319027"/>
              <a:gd name="connsiteX3933" fmla="*/ 5742309 w 6319932"/>
              <a:gd name="connsiteY3933" fmla="*/ 2326681 h 6319027"/>
              <a:gd name="connsiteX3934" fmla="*/ 5757462 w 6319932"/>
              <a:gd name="connsiteY3934" fmla="*/ 2311524 h 6319027"/>
              <a:gd name="connsiteX3935" fmla="*/ 562470 w 6319932"/>
              <a:gd name="connsiteY3935" fmla="*/ 2311459 h 6319027"/>
              <a:gd name="connsiteX3936" fmla="*/ 577689 w 6319932"/>
              <a:gd name="connsiteY3936" fmla="*/ 2326681 h 6319027"/>
              <a:gd name="connsiteX3937" fmla="*/ 562470 w 6319932"/>
              <a:gd name="connsiteY3937" fmla="*/ 2341898 h 6319027"/>
              <a:gd name="connsiteX3938" fmla="*/ 547250 w 6319932"/>
              <a:gd name="connsiteY3938" fmla="*/ 2326681 h 6319027"/>
              <a:gd name="connsiteX3939" fmla="*/ 562470 w 6319932"/>
              <a:gd name="connsiteY3939" fmla="*/ 2311459 h 6319027"/>
              <a:gd name="connsiteX3940" fmla="*/ 5863071 w 6319932"/>
              <a:gd name="connsiteY3940" fmla="*/ 2307366 h 6319027"/>
              <a:gd name="connsiteX3941" fmla="*/ 5881434 w 6319932"/>
              <a:gd name="connsiteY3941" fmla="*/ 2325733 h 6319027"/>
              <a:gd name="connsiteX3942" fmla="*/ 5863071 w 6319932"/>
              <a:gd name="connsiteY3942" fmla="*/ 2344096 h 6319027"/>
              <a:gd name="connsiteX3943" fmla="*/ 5844708 w 6319932"/>
              <a:gd name="connsiteY3943" fmla="*/ 2325733 h 6319027"/>
              <a:gd name="connsiteX3944" fmla="*/ 5863071 w 6319932"/>
              <a:gd name="connsiteY3944" fmla="*/ 2307366 h 6319027"/>
              <a:gd name="connsiteX3945" fmla="*/ 456860 w 6319932"/>
              <a:gd name="connsiteY3945" fmla="*/ 2307301 h 6319027"/>
              <a:gd name="connsiteX3946" fmla="*/ 475288 w 6319932"/>
              <a:gd name="connsiteY3946" fmla="*/ 2325733 h 6319027"/>
              <a:gd name="connsiteX3947" fmla="*/ 456860 w 6319932"/>
              <a:gd name="connsiteY3947" fmla="*/ 2344160 h 6319027"/>
              <a:gd name="connsiteX3948" fmla="*/ 438433 w 6319932"/>
              <a:gd name="connsiteY3948" fmla="*/ 2325733 h 6319027"/>
              <a:gd name="connsiteX3949" fmla="*/ 456860 w 6319932"/>
              <a:gd name="connsiteY3949" fmla="*/ 2307301 h 6319027"/>
              <a:gd name="connsiteX3950" fmla="*/ 5968371 w 6319932"/>
              <a:gd name="connsiteY3950" fmla="*/ 2303244 h 6319027"/>
              <a:gd name="connsiteX3951" fmla="*/ 5990011 w 6319932"/>
              <a:gd name="connsiteY3951" fmla="*/ 2324887 h 6319027"/>
              <a:gd name="connsiteX3952" fmla="*/ 5968371 w 6319932"/>
              <a:gd name="connsiteY3952" fmla="*/ 2346524 h 6319027"/>
              <a:gd name="connsiteX3953" fmla="*/ 5946731 w 6319932"/>
              <a:gd name="connsiteY3953" fmla="*/ 2324887 h 6319027"/>
              <a:gd name="connsiteX3954" fmla="*/ 5968371 w 6319932"/>
              <a:gd name="connsiteY3954" fmla="*/ 2303244 h 6319027"/>
              <a:gd name="connsiteX3955" fmla="*/ 351560 w 6319932"/>
              <a:gd name="connsiteY3955" fmla="*/ 2303244 h 6319027"/>
              <a:gd name="connsiteX3956" fmla="*/ 373201 w 6319932"/>
              <a:gd name="connsiteY3956" fmla="*/ 2324887 h 6319027"/>
              <a:gd name="connsiteX3957" fmla="*/ 351560 w 6319932"/>
              <a:gd name="connsiteY3957" fmla="*/ 2346524 h 6319027"/>
              <a:gd name="connsiteX3958" fmla="*/ 329921 w 6319932"/>
              <a:gd name="connsiteY3958" fmla="*/ 2324887 h 6319027"/>
              <a:gd name="connsiteX3959" fmla="*/ 351560 w 6319932"/>
              <a:gd name="connsiteY3959" fmla="*/ 2303244 h 6319027"/>
              <a:gd name="connsiteX3960" fmla="*/ 246539 w 6319932"/>
              <a:gd name="connsiteY3960" fmla="*/ 2299283 h 6319027"/>
              <a:gd name="connsiteX3961" fmla="*/ 271370 w 6319932"/>
              <a:gd name="connsiteY3961" fmla="*/ 2324114 h 6319027"/>
              <a:gd name="connsiteX3962" fmla="*/ 246539 w 6319932"/>
              <a:gd name="connsiteY3962" fmla="*/ 2348944 h 6319027"/>
              <a:gd name="connsiteX3963" fmla="*/ 221707 w 6319932"/>
              <a:gd name="connsiteY3963" fmla="*/ 2324114 h 6319027"/>
              <a:gd name="connsiteX3964" fmla="*/ 246539 w 6319932"/>
              <a:gd name="connsiteY3964" fmla="*/ 2299283 h 6319027"/>
              <a:gd name="connsiteX3965" fmla="*/ 6073392 w 6319932"/>
              <a:gd name="connsiteY3965" fmla="*/ 2299278 h 6319027"/>
              <a:gd name="connsiteX3966" fmla="*/ 6098223 w 6319932"/>
              <a:gd name="connsiteY3966" fmla="*/ 2324107 h 6319027"/>
              <a:gd name="connsiteX3967" fmla="*/ 6073392 w 6319932"/>
              <a:gd name="connsiteY3967" fmla="*/ 2348939 h 6319027"/>
              <a:gd name="connsiteX3968" fmla="*/ 6048561 w 6319932"/>
              <a:gd name="connsiteY3968" fmla="*/ 2324107 h 6319027"/>
              <a:gd name="connsiteX3969" fmla="*/ 6073392 w 6319932"/>
              <a:gd name="connsiteY3969" fmla="*/ 2299278 h 6319027"/>
              <a:gd name="connsiteX3970" fmla="*/ 141770 w 6319932"/>
              <a:gd name="connsiteY3970" fmla="*/ 2295097 h 6319027"/>
              <a:gd name="connsiteX3971" fmla="*/ 170088 w 6319932"/>
              <a:gd name="connsiteY3971" fmla="*/ 2323416 h 6319027"/>
              <a:gd name="connsiteX3972" fmla="*/ 141770 w 6319932"/>
              <a:gd name="connsiteY3972" fmla="*/ 2351730 h 6319027"/>
              <a:gd name="connsiteX3973" fmla="*/ 113454 w 6319932"/>
              <a:gd name="connsiteY3973" fmla="*/ 2323416 h 6319027"/>
              <a:gd name="connsiteX3974" fmla="*/ 141770 w 6319932"/>
              <a:gd name="connsiteY3974" fmla="*/ 2295097 h 6319027"/>
              <a:gd name="connsiteX3975" fmla="*/ 6178161 w 6319932"/>
              <a:gd name="connsiteY3975" fmla="*/ 2295091 h 6319027"/>
              <a:gd name="connsiteX3976" fmla="*/ 6206478 w 6319932"/>
              <a:gd name="connsiteY3976" fmla="*/ 2323409 h 6319027"/>
              <a:gd name="connsiteX3977" fmla="*/ 6178161 w 6319932"/>
              <a:gd name="connsiteY3977" fmla="*/ 2351729 h 6319027"/>
              <a:gd name="connsiteX3978" fmla="*/ 6149843 w 6319932"/>
              <a:gd name="connsiteY3978" fmla="*/ 2323409 h 6319027"/>
              <a:gd name="connsiteX3979" fmla="*/ 6178161 w 6319932"/>
              <a:gd name="connsiteY3979" fmla="*/ 2295091 h 6319027"/>
              <a:gd name="connsiteX3980" fmla="*/ 5400067 w 6319932"/>
              <a:gd name="connsiteY3980" fmla="*/ 2227944 h 6319027"/>
              <a:gd name="connsiteX3981" fmla="*/ 5403773 w 6319932"/>
              <a:gd name="connsiteY3981" fmla="*/ 2231647 h 6319027"/>
              <a:gd name="connsiteX3982" fmla="*/ 5400067 w 6319932"/>
              <a:gd name="connsiteY3982" fmla="*/ 2235354 h 6319027"/>
              <a:gd name="connsiteX3983" fmla="*/ 5396362 w 6319932"/>
              <a:gd name="connsiteY3983" fmla="*/ 2231647 h 6319027"/>
              <a:gd name="connsiteX3984" fmla="*/ 5400067 w 6319932"/>
              <a:gd name="connsiteY3984" fmla="*/ 2227944 h 6319027"/>
              <a:gd name="connsiteX3985" fmla="*/ 919864 w 6319932"/>
              <a:gd name="connsiteY3985" fmla="*/ 2227944 h 6319027"/>
              <a:gd name="connsiteX3986" fmla="*/ 923570 w 6319932"/>
              <a:gd name="connsiteY3986" fmla="*/ 2231647 h 6319027"/>
              <a:gd name="connsiteX3987" fmla="*/ 919864 w 6319932"/>
              <a:gd name="connsiteY3987" fmla="*/ 2235354 h 6319027"/>
              <a:gd name="connsiteX3988" fmla="*/ 916159 w 6319932"/>
              <a:gd name="connsiteY3988" fmla="*/ 2231647 h 6319027"/>
              <a:gd name="connsiteX3989" fmla="*/ 919864 w 6319932"/>
              <a:gd name="connsiteY3989" fmla="*/ 2227944 h 6319027"/>
              <a:gd name="connsiteX3990" fmla="*/ 5508299 w 6319932"/>
              <a:gd name="connsiteY3990" fmla="*/ 2222226 h 6319027"/>
              <a:gd name="connsiteX3991" fmla="*/ 5515828 w 6319932"/>
              <a:gd name="connsiteY3991" fmla="*/ 2229755 h 6319027"/>
              <a:gd name="connsiteX3992" fmla="*/ 5508299 w 6319932"/>
              <a:gd name="connsiteY3992" fmla="*/ 2237286 h 6319027"/>
              <a:gd name="connsiteX3993" fmla="*/ 5500770 w 6319932"/>
              <a:gd name="connsiteY3993" fmla="*/ 2229755 h 6319027"/>
              <a:gd name="connsiteX3994" fmla="*/ 5508299 w 6319932"/>
              <a:gd name="connsiteY3994" fmla="*/ 2222226 h 6319027"/>
              <a:gd name="connsiteX3995" fmla="*/ 811633 w 6319932"/>
              <a:gd name="connsiteY3995" fmla="*/ 2222151 h 6319027"/>
              <a:gd name="connsiteX3996" fmla="*/ 819237 w 6319932"/>
              <a:gd name="connsiteY3996" fmla="*/ 2229755 h 6319027"/>
              <a:gd name="connsiteX3997" fmla="*/ 811633 w 6319932"/>
              <a:gd name="connsiteY3997" fmla="*/ 2237359 h 6319027"/>
              <a:gd name="connsiteX3998" fmla="*/ 804029 w 6319932"/>
              <a:gd name="connsiteY3998" fmla="*/ 2229755 h 6319027"/>
              <a:gd name="connsiteX3999" fmla="*/ 811633 w 6319932"/>
              <a:gd name="connsiteY3999" fmla="*/ 2222151 h 6319027"/>
              <a:gd name="connsiteX4000" fmla="*/ 5615996 w 6319932"/>
              <a:gd name="connsiteY4000" fmla="*/ 2216802 h 6319027"/>
              <a:gd name="connsiteX4001" fmla="*/ 5627272 w 6319932"/>
              <a:gd name="connsiteY4001" fmla="*/ 2228080 h 6319027"/>
              <a:gd name="connsiteX4002" fmla="*/ 5615996 w 6319932"/>
              <a:gd name="connsiteY4002" fmla="*/ 2239356 h 6319027"/>
              <a:gd name="connsiteX4003" fmla="*/ 5604720 w 6319932"/>
              <a:gd name="connsiteY4003" fmla="*/ 2228080 h 6319027"/>
              <a:gd name="connsiteX4004" fmla="*/ 5615996 w 6319932"/>
              <a:gd name="connsiteY4004" fmla="*/ 2216802 h 6319027"/>
              <a:gd name="connsiteX4005" fmla="*/ 703936 w 6319932"/>
              <a:gd name="connsiteY4005" fmla="*/ 2216802 h 6319027"/>
              <a:gd name="connsiteX4006" fmla="*/ 715212 w 6319932"/>
              <a:gd name="connsiteY4006" fmla="*/ 2228080 h 6319027"/>
              <a:gd name="connsiteX4007" fmla="*/ 703936 w 6319932"/>
              <a:gd name="connsiteY4007" fmla="*/ 2239356 h 6319027"/>
              <a:gd name="connsiteX4008" fmla="*/ 692660 w 6319932"/>
              <a:gd name="connsiteY4008" fmla="*/ 2228080 h 6319027"/>
              <a:gd name="connsiteX4009" fmla="*/ 703936 w 6319932"/>
              <a:gd name="connsiteY4009" fmla="*/ 2216802 h 6319027"/>
              <a:gd name="connsiteX4010" fmla="*/ 5723215 w 6319932"/>
              <a:gd name="connsiteY4010" fmla="*/ 2211362 h 6319027"/>
              <a:gd name="connsiteX4011" fmla="*/ 5738434 w 6319932"/>
              <a:gd name="connsiteY4011" fmla="*/ 2226581 h 6319027"/>
              <a:gd name="connsiteX4012" fmla="*/ 5723215 w 6319932"/>
              <a:gd name="connsiteY4012" fmla="*/ 2241800 h 6319027"/>
              <a:gd name="connsiteX4013" fmla="*/ 5707995 w 6319932"/>
              <a:gd name="connsiteY4013" fmla="*/ 2226581 h 6319027"/>
              <a:gd name="connsiteX4014" fmla="*/ 5723215 w 6319932"/>
              <a:gd name="connsiteY4014" fmla="*/ 2211362 h 6319027"/>
              <a:gd name="connsiteX4015" fmla="*/ 596718 w 6319932"/>
              <a:gd name="connsiteY4015" fmla="*/ 2211362 h 6319027"/>
              <a:gd name="connsiteX4016" fmla="*/ 611936 w 6319932"/>
              <a:gd name="connsiteY4016" fmla="*/ 2226581 h 6319027"/>
              <a:gd name="connsiteX4017" fmla="*/ 596718 w 6319932"/>
              <a:gd name="connsiteY4017" fmla="*/ 2241800 h 6319027"/>
              <a:gd name="connsiteX4018" fmla="*/ 581498 w 6319932"/>
              <a:gd name="connsiteY4018" fmla="*/ 2226581 h 6319027"/>
              <a:gd name="connsiteX4019" fmla="*/ 596718 w 6319932"/>
              <a:gd name="connsiteY4019" fmla="*/ 2211362 h 6319027"/>
              <a:gd name="connsiteX4020" fmla="*/ 5830004 w 6319932"/>
              <a:gd name="connsiteY4020" fmla="*/ 2206816 h 6319027"/>
              <a:gd name="connsiteX4021" fmla="*/ 5848431 w 6319932"/>
              <a:gd name="connsiteY4021" fmla="*/ 2225239 h 6319027"/>
              <a:gd name="connsiteX4022" fmla="*/ 5830004 w 6319932"/>
              <a:gd name="connsiteY4022" fmla="*/ 2243668 h 6319027"/>
              <a:gd name="connsiteX4023" fmla="*/ 5811577 w 6319932"/>
              <a:gd name="connsiteY4023" fmla="*/ 2225239 h 6319027"/>
              <a:gd name="connsiteX4024" fmla="*/ 5830004 w 6319932"/>
              <a:gd name="connsiteY4024" fmla="*/ 2206816 h 6319027"/>
              <a:gd name="connsiteX4025" fmla="*/ 489926 w 6319932"/>
              <a:gd name="connsiteY4025" fmla="*/ 2206816 h 6319027"/>
              <a:gd name="connsiteX4026" fmla="*/ 508355 w 6319932"/>
              <a:gd name="connsiteY4026" fmla="*/ 2225244 h 6319027"/>
              <a:gd name="connsiteX4027" fmla="*/ 489926 w 6319932"/>
              <a:gd name="connsiteY4027" fmla="*/ 2243668 h 6319027"/>
              <a:gd name="connsiteX4028" fmla="*/ 471500 w 6319932"/>
              <a:gd name="connsiteY4028" fmla="*/ 2225244 h 6319027"/>
              <a:gd name="connsiteX4029" fmla="*/ 489926 w 6319932"/>
              <a:gd name="connsiteY4029" fmla="*/ 2206816 h 6319027"/>
              <a:gd name="connsiteX4030" fmla="*/ 5936409 w 6319932"/>
              <a:gd name="connsiteY4030" fmla="*/ 2202336 h 6319027"/>
              <a:gd name="connsiteX4031" fmla="*/ 5958111 w 6319932"/>
              <a:gd name="connsiteY4031" fmla="*/ 2224034 h 6319027"/>
              <a:gd name="connsiteX4032" fmla="*/ 5936409 w 6319932"/>
              <a:gd name="connsiteY4032" fmla="*/ 2245736 h 6319027"/>
              <a:gd name="connsiteX4033" fmla="*/ 5914707 w 6319932"/>
              <a:gd name="connsiteY4033" fmla="*/ 2224034 h 6319027"/>
              <a:gd name="connsiteX4034" fmla="*/ 5936409 w 6319932"/>
              <a:gd name="connsiteY4034" fmla="*/ 2202336 h 6319027"/>
              <a:gd name="connsiteX4035" fmla="*/ 383524 w 6319932"/>
              <a:gd name="connsiteY4035" fmla="*/ 2202336 h 6319027"/>
              <a:gd name="connsiteX4036" fmla="*/ 405226 w 6319932"/>
              <a:gd name="connsiteY4036" fmla="*/ 2224036 h 6319027"/>
              <a:gd name="connsiteX4037" fmla="*/ 383524 w 6319932"/>
              <a:gd name="connsiteY4037" fmla="*/ 2245736 h 6319027"/>
              <a:gd name="connsiteX4038" fmla="*/ 361821 w 6319932"/>
              <a:gd name="connsiteY4038" fmla="*/ 2224036 h 6319027"/>
              <a:gd name="connsiteX4039" fmla="*/ 383524 w 6319932"/>
              <a:gd name="connsiteY4039" fmla="*/ 2202336 h 6319027"/>
              <a:gd name="connsiteX4040" fmla="*/ 277470 w 6319932"/>
              <a:gd name="connsiteY4040" fmla="*/ 2197742 h 6319027"/>
              <a:gd name="connsiteX4041" fmla="*/ 302674 w 6319932"/>
              <a:gd name="connsiteY4041" fmla="*/ 2222942 h 6319027"/>
              <a:gd name="connsiteX4042" fmla="*/ 277470 w 6319932"/>
              <a:gd name="connsiteY4042" fmla="*/ 2248147 h 6319027"/>
              <a:gd name="connsiteX4043" fmla="*/ 252265 w 6319932"/>
              <a:gd name="connsiteY4043" fmla="*/ 2222942 h 6319027"/>
              <a:gd name="connsiteX4044" fmla="*/ 277470 w 6319932"/>
              <a:gd name="connsiteY4044" fmla="*/ 2197742 h 6319027"/>
              <a:gd name="connsiteX4045" fmla="*/ 6042462 w 6319932"/>
              <a:gd name="connsiteY4045" fmla="*/ 2197735 h 6319027"/>
              <a:gd name="connsiteX4046" fmla="*/ 6067667 w 6319932"/>
              <a:gd name="connsiteY4046" fmla="*/ 2222939 h 6319027"/>
              <a:gd name="connsiteX4047" fmla="*/ 6042462 w 6319932"/>
              <a:gd name="connsiteY4047" fmla="*/ 2248147 h 6319027"/>
              <a:gd name="connsiteX4048" fmla="*/ 6017257 w 6319932"/>
              <a:gd name="connsiteY4048" fmla="*/ 2222939 h 6319027"/>
              <a:gd name="connsiteX4049" fmla="*/ 6042462 w 6319932"/>
              <a:gd name="connsiteY4049" fmla="*/ 2197735 h 6319027"/>
              <a:gd name="connsiteX4050" fmla="*/ 6148200 w 6319932"/>
              <a:gd name="connsiteY4050" fmla="*/ 2193632 h 6319027"/>
              <a:gd name="connsiteX4051" fmla="*/ 6176518 w 6319932"/>
              <a:gd name="connsiteY4051" fmla="*/ 2221950 h 6319027"/>
              <a:gd name="connsiteX4052" fmla="*/ 6148200 w 6319932"/>
              <a:gd name="connsiteY4052" fmla="*/ 2250267 h 6319027"/>
              <a:gd name="connsiteX4053" fmla="*/ 6119883 w 6319932"/>
              <a:gd name="connsiteY4053" fmla="*/ 2221950 h 6319027"/>
              <a:gd name="connsiteX4054" fmla="*/ 6148200 w 6319932"/>
              <a:gd name="connsiteY4054" fmla="*/ 2193632 h 6319027"/>
              <a:gd name="connsiteX4055" fmla="*/ 171731 w 6319932"/>
              <a:gd name="connsiteY4055" fmla="*/ 2193330 h 6319027"/>
              <a:gd name="connsiteX4056" fmla="*/ 200355 w 6319932"/>
              <a:gd name="connsiteY4056" fmla="*/ 2221953 h 6319027"/>
              <a:gd name="connsiteX4057" fmla="*/ 171731 w 6319932"/>
              <a:gd name="connsiteY4057" fmla="*/ 2250578 h 6319027"/>
              <a:gd name="connsiteX4058" fmla="*/ 143108 w 6319932"/>
              <a:gd name="connsiteY4058" fmla="*/ 2221953 h 6319027"/>
              <a:gd name="connsiteX4059" fmla="*/ 171731 w 6319932"/>
              <a:gd name="connsiteY4059" fmla="*/ 2193330 h 6319027"/>
              <a:gd name="connsiteX4060" fmla="*/ 5357462 w 6319932"/>
              <a:gd name="connsiteY4060" fmla="*/ 2131202 h 6319027"/>
              <a:gd name="connsiteX4061" fmla="*/ 5361082 w 6319932"/>
              <a:gd name="connsiteY4061" fmla="*/ 2134821 h 6319027"/>
              <a:gd name="connsiteX4062" fmla="*/ 5357462 w 6319932"/>
              <a:gd name="connsiteY4062" fmla="*/ 2138439 h 6319027"/>
              <a:gd name="connsiteX4063" fmla="*/ 5353842 w 6319932"/>
              <a:gd name="connsiteY4063" fmla="*/ 2134821 h 6319027"/>
              <a:gd name="connsiteX4064" fmla="*/ 5357462 w 6319932"/>
              <a:gd name="connsiteY4064" fmla="*/ 2131202 h 6319027"/>
              <a:gd name="connsiteX4065" fmla="*/ 962470 w 6319932"/>
              <a:gd name="connsiteY4065" fmla="*/ 2131202 h 6319027"/>
              <a:gd name="connsiteX4066" fmla="*/ 966090 w 6319932"/>
              <a:gd name="connsiteY4066" fmla="*/ 2134821 h 6319027"/>
              <a:gd name="connsiteX4067" fmla="*/ 962470 w 6319932"/>
              <a:gd name="connsiteY4067" fmla="*/ 2138439 h 6319027"/>
              <a:gd name="connsiteX4068" fmla="*/ 958851 w 6319932"/>
              <a:gd name="connsiteY4068" fmla="*/ 2134821 h 6319027"/>
              <a:gd name="connsiteX4069" fmla="*/ 962470 w 6319932"/>
              <a:gd name="connsiteY4069" fmla="*/ 2131202 h 6319027"/>
              <a:gd name="connsiteX4070" fmla="*/ 5467304 w 6319932"/>
              <a:gd name="connsiteY4070" fmla="*/ 2124436 h 6319027"/>
              <a:gd name="connsiteX4071" fmla="*/ 5475105 w 6319932"/>
              <a:gd name="connsiteY4071" fmla="*/ 2132238 h 6319027"/>
              <a:gd name="connsiteX4072" fmla="*/ 5467304 w 6319932"/>
              <a:gd name="connsiteY4072" fmla="*/ 2140036 h 6319027"/>
              <a:gd name="connsiteX4073" fmla="*/ 5459504 w 6319932"/>
              <a:gd name="connsiteY4073" fmla="*/ 2132238 h 6319027"/>
              <a:gd name="connsiteX4074" fmla="*/ 5467304 w 6319932"/>
              <a:gd name="connsiteY4074" fmla="*/ 2124436 h 6319027"/>
              <a:gd name="connsiteX4075" fmla="*/ 852628 w 6319932"/>
              <a:gd name="connsiteY4075" fmla="*/ 2124436 h 6319027"/>
              <a:gd name="connsiteX4076" fmla="*/ 860428 w 6319932"/>
              <a:gd name="connsiteY4076" fmla="*/ 2132238 h 6319027"/>
              <a:gd name="connsiteX4077" fmla="*/ 852628 w 6319932"/>
              <a:gd name="connsiteY4077" fmla="*/ 2140036 h 6319027"/>
              <a:gd name="connsiteX4078" fmla="*/ 844827 w 6319932"/>
              <a:gd name="connsiteY4078" fmla="*/ 2132238 h 6319027"/>
              <a:gd name="connsiteX4079" fmla="*/ 852628 w 6319932"/>
              <a:gd name="connsiteY4079" fmla="*/ 2124436 h 6319027"/>
              <a:gd name="connsiteX4080" fmla="*/ 5576499 w 6319932"/>
              <a:gd name="connsiteY4080" fmla="*/ 2118601 h 6319027"/>
              <a:gd name="connsiteX4081" fmla="*/ 5587845 w 6319932"/>
              <a:gd name="connsiteY4081" fmla="*/ 2129946 h 6319027"/>
              <a:gd name="connsiteX4082" fmla="*/ 5576499 w 6319932"/>
              <a:gd name="connsiteY4082" fmla="*/ 2141288 h 6319027"/>
              <a:gd name="connsiteX4083" fmla="*/ 5565153 w 6319932"/>
              <a:gd name="connsiteY4083" fmla="*/ 2129946 h 6319027"/>
              <a:gd name="connsiteX4084" fmla="*/ 5576499 w 6319932"/>
              <a:gd name="connsiteY4084" fmla="*/ 2118601 h 6319027"/>
              <a:gd name="connsiteX4085" fmla="*/ 743434 w 6319932"/>
              <a:gd name="connsiteY4085" fmla="*/ 2118601 h 6319027"/>
              <a:gd name="connsiteX4086" fmla="*/ 754780 w 6319932"/>
              <a:gd name="connsiteY4086" fmla="*/ 2129946 h 6319027"/>
              <a:gd name="connsiteX4087" fmla="*/ 743434 w 6319932"/>
              <a:gd name="connsiteY4087" fmla="*/ 2141288 h 6319027"/>
              <a:gd name="connsiteX4088" fmla="*/ 732088 w 6319932"/>
              <a:gd name="connsiteY4088" fmla="*/ 2129946 h 6319027"/>
              <a:gd name="connsiteX4089" fmla="*/ 743434 w 6319932"/>
              <a:gd name="connsiteY4089" fmla="*/ 2118601 h 6319027"/>
              <a:gd name="connsiteX4090" fmla="*/ 5685112 w 6319932"/>
              <a:gd name="connsiteY4090" fmla="*/ 2112670 h 6319027"/>
              <a:gd name="connsiteX4091" fmla="*/ 5700331 w 6319932"/>
              <a:gd name="connsiteY4091" fmla="*/ 2127897 h 6319027"/>
              <a:gd name="connsiteX4092" fmla="*/ 5685112 w 6319932"/>
              <a:gd name="connsiteY4092" fmla="*/ 2143114 h 6319027"/>
              <a:gd name="connsiteX4093" fmla="*/ 5669893 w 6319932"/>
              <a:gd name="connsiteY4093" fmla="*/ 2127897 h 6319027"/>
              <a:gd name="connsiteX4094" fmla="*/ 5685112 w 6319932"/>
              <a:gd name="connsiteY4094" fmla="*/ 2112670 h 6319027"/>
              <a:gd name="connsiteX4095" fmla="*/ 634820 w 6319932"/>
              <a:gd name="connsiteY4095" fmla="*/ 2112670 h 6319027"/>
              <a:gd name="connsiteX4096" fmla="*/ 650039 w 6319932"/>
              <a:gd name="connsiteY4096" fmla="*/ 2127897 h 6319027"/>
              <a:gd name="connsiteX4097" fmla="*/ 634820 w 6319932"/>
              <a:gd name="connsiteY4097" fmla="*/ 2143114 h 6319027"/>
              <a:gd name="connsiteX4098" fmla="*/ 619601 w 6319932"/>
              <a:gd name="connsiteY4098" fmla="*/ 2127897 h 6319027"/>
              <a:gd name="connsiteX4099" fmla="*/ 634820 w 6319932"/>
              <a:gd name="connsiteY4099" fmla="*/ 2112670 h 6319027"/>
              <a:gd name="connsiteX4100" fmla="*/ 5793203 w 6319932"/>
              <a:gd name="connsiteY4100" fmla="*/ 2107633 h 6319027"/>
              <a:gd name="connsiteX4101" fmla="*/ 5811631 w 6319932"/>
              <a:gd name="connsiteY4101" fmla="*/ 2126065 h 6319027"/>
              <a:gd name="connsiteX4102" fmla="*/ 5793203 w 6319932"/>
              <a:gd name="connsiteY4102" fmla="*/ 2144483 h 6319027"/>
              <a:gd name="connsiteX4103" fmla="*/ 5774776 w 6319932"/>
              <a:gd name="connsiteY4103" fmla="*/ 2126065 h 6319027"/>
              <a:gd name="connsiteX4104" fmla="*/ 5793203 w 6319932"/>
              <a:gd name="connsiteY4104" fmla="*/ 2107633 h 6319027"/>
              <a:gd name="connsiteX4105" fmla="*/ 526730 w 6319932"/>
              <a:gd name="connsiteY4105" fmla="*/ 2107633 h 6319027"/>
              <a:gd name="connsiteX4106" fmla="*/ 545156 w 6319932"/>
              <a:gd name="connsiteY4106" fmla="*/ 2126065 h 6319027"/>
              <a:gd name="connsiteX4107" fmla="*/ 526730 w 6319932"/>
              <a:gd name="connsiteY4107" fmla="*/ 2144483 h 6319027"/>
              <a:gd name="connsiteX4108" fmla="*/ 508301 w 6319932"/>
              <a:gd name="connsiteY4108" fmla="*/ 2126065 h 6319027"/>
              <a:gd name="connsiteX4109" fmla="*/ 526730 w 6319932"/>
              <a:gd name="connsiteY4109" fmla="*/ 2107633 h 6319027"/>
              <a:gd name="connsiteX4110" fmla="*/ 5900824 w 6319932"/>
              <a:gd name="connsiteY4110" fmla="*/ 2102768 h 6319027"/>
              <a:gd name="connsiteX4111" fmla="*/ 5922464 w 6319932"/>
              <a:gd name="connsiteY4111" fmla="*/ 2124414 h 6319027"/>
              <a:gd name="connsiteX4112" fmla="*/ 5900824 w 6319932"/>
              <a:gd name="connsiteY4112" fmla="*/ 2146047 h 6319027"/>
              <a:gd name="connsiteX4113" fmla="*/ 5879184 w 6319932"/>
              <a:gd name="connsiteY4113" fmla="*/ 2124414 h 6319027"/>
              <a:gd name="connsiteX4114" fmla="*/ 5900824 w 6319932"/>
              <a:gd name="connsiteY4114" fmla="*/ 2102768 h 6319027"/>
              <a:gd name="connsiteX4115" fmla="*/ 419107 w 6319932"/>
              <a:gd name="connsiteY4115" fmla="*/ 2102707 h 6319027"/>
              <a:gd name="connsiteX4116" fmla="*/ 440810 w 6319932"/>
              <a:gd name="connsiteY4116" fmla="*/ 2124413 h 6319027"/>
              <a:gd name="connsiteX4117" fmla="*/ 419107 w 6319932"/>
              <a:gd name="connsiteY4117" fmla="*/ 2146109 h 6319027"/>
              <a:gd name="connsiteX4118" fmla="*/ 397405 w 6319932"/>
              <a:gd name="connsiteY4118" fmla="*/ 2124413 h 6319027"/>
              <a:gd name="connsiteX4119" fmla="*/ 419107 w 6319932"/>
              <a:gd name="connsiteY4119" fmla="*/ 2102707 h 6319027"/>
              <a:gd name="connsiteX4120" fmla="*/ 311912 w 6319932"/>
              <a:gd name="connsiteY4120" fmla="*/ 2097712 h 6319027"/>
              <a:gd name="connsiteX4121" fmla="*/ 337117 w 6319932"/>
              <a:gd name="connsiteY4121" fmla="*/ 2122916 h 6319027"/>
              <a:gd name="connsiteX4122" fmla="*/ 311912 w 6319932"/>
              <a:gd name="connsiteY4122" fmla="*/ 2148116 h 6319027"/>
              <a:gd name="connsiteX4123" fmla="*/ 286706 w 6319932"/>
              <a:gd name="connsiteY4123" fmla="*/ 2122916 h 6319027"/>
              <a:gd name="connsiteX4124" fmla="*/ 311912 w 6319932"/>
              <a:gd name="connsiteY4124" fmla="*/ 2097712 h 6319027"/>
              <a:gd name="connsiteX4125" fmla="*/ 6008020 w 6319932"/>
              <a:gd name="connsiteY4125" fmla="*/ 2097709 h 6319027"/>
              <a:gd name="connsiteX4126" fmla="*/ 6033225 w 6319932"/>
              <a:gd name="connsiteY4126" fmla="*/ 2122916 h 6319027"/>
              <a:gd name="connsiteX4127" fmla="*/ 6008020 w 6319932"/>
              <a:gd name="connsiteY4127" fmla="*/ 2148116 h 6319027"/>
              <a:gd name="connsiteX4128" fmla="*/ 5982815 w 6319932"/>
              <a:gd name="connsiteY4128" fmla="*/ 2122916 h 6319027"/>
              <a:gd name="connsiteX4129" fmla="*/ 6008020 w 6319932"/>
              <a:gd name="connsiteY4129" fmla="*/ 2097709 h 6319027"/>
              <a:gd name="connsiteX4130" fmla="*/ 205101 w 6319932"/>
              <a:gd name="connsiteY4130" fmla="*/ 2092725 h 6319027"/>
              <a:gd name="connsiteX4131" fmla="*/ 233939 w 6319932"/>
              <a:gd name="connsiteY4131" fmla="*/ 2121563 h 6319027"/>
              <a:gd name="connsiteX4132" fmla="*/ 205101 w 6319932"/>
              <a:gd name="connsiteY4132" fmla="*/ 2150402 h 6319027"/>
              <a:gd name="connsiteX4133" fmla="*/ 176263 w 6319932"/>
              <a:gd name="connsiteY4133" fmla="*/ 2121563 h 6319027"/>
              <a:gd name="connsiteX4134" fmla="*/ 205101 w 6319932"/>
              <a:gd name="connsiteY4134" fmla="*/ 2092725 h 6319027"/>
              <a:gd name="connsiteX4135" fmla="*/ 6114830 w 6319932"/>
              <a:gd name="connsiteY4135" fmla="*/ 2092724 h 6319027"/>
              <a:gd name="connsiteX4136" fmla="*/ 6143669 w 6319932"/>
              <a:gd name="connsiteY4136" fmla="*/ 2121559 h 6319027"/>
              <a:gd name="connsiteX4137" fmla="*/ 6114830 w 6319932"/>
              <a:gd name="connsiteY4137" fmla="*/ 2150398 h 6319027"/>
              <a:gd name="connsiteX4138" fmla="*/ 6085992 w 6319932"/>
              <a:gd name="connsiteY4138" fmla="*/ 2121559 h 6319027"/>
              <a:gd name="connsiteX4139" fmla="*/ 6114830 w 6319932"/>
              <a:gd name="connsiteY4139" fmla="*/ 2092724 h 6319027"/>
              <a:gd name="connsiteX4140" fmla="*/ 5310673 w 6319932"/>
              <a:gd name="connsiteY4140" fmla="*/ 2036323 h 6319027"/>
              <a:gd name="connsiteX4141" fmla="*/ 5314293 w 6319932"/>
              <a:gd name="connsiteY4141" fmla="*/ 2039941 h 6319027"/>
              <a:gd name="connsiteX4142" fmla="*/ 5310673 w 6319932"/>
              <a:gd name="connsiteY4142" fmla="*/ 2043560 h 6319027"/>
              <a:gd name="connsiteX4143" fmla="*/ 5307053 w 6319932"/>
              <a:gd name="connsiteY4143" fmla="*/ 2039941 h 6319027"/>
              <a:gd name="connsiteX4144" fmla="*/ 5310673 w 6319932"/>
              <a:gd name="connsiteY4144" fmla="*/ 2036323 h 6319027"/>
              <a:gd name="connsiteX4145" fmla="*/ 1009259 w 6319932"/>
              <a:gd name="connsiteY4145" fmla="*/ 2036323 h 6319027"/>
              <a:gd name="connsiteX4146" fmla="*/ 1012878 w 6319932"/>
              <a:gd name="connsiteY4146" fmla="*/ 2039941 h 6319027"/>
              <a:gd name="connsiteX4147" fmla="*/ 1009259 w 6319932"/>
              <a:gd name="connsiteY4147" fmla="*/ 2043560 h 6319027"/>
              <a:gd name="connsiteX4148" fmla="*/ 1005638 w 6319932"/>
              <a:gd name="connsiteY4148" fmla="*/ 2039941 h 6319027"/>
              <a:gd name="connsiteX4149" fmla="*/ 1009259 w 6319932"/>
              <a:gd name="connsiteY4149" fmla="*/ 2036323 h 6319027"/>
              <a:gd name="connsiteX4150" fmla="*/ 5422262 w 6319932"/>
              <a:gd name="connsiteY4150" fmla="*/ 2028983 h 6319027"/>
              <a:gd name="connsiteX4151" fmla="*/ 5429791 w 6319932"/>
              <a:gd name="connsiteY4151" fmla="*/ 2036513 h 6319027"/>
              <a:gd name="connsiteX4152" fmla="*/ 5422262 w 6319932"/>
              <a:gd name="connsiteY4152" fmla="*/ 2044044 h 6319027"/>
              <a:gd name="connsiteX4153" fmla="*/ 5414733 w 6319932"/>
              <a:gd name="connsiteY4153" fmla="*/ 2036513 h 6319027"/>
              <a:gd name="connsiteX4154" fmla="*/ 5422262 w 6319932"/>
              <a:gd name="connsiteY4154" fmla="*/ 2028983 h 6319027"/>
              <a:gd name="connsiteX4155" fmla="*/ 897670 w 6319932"/>
              <a:gd name="connsiteY4155" fmla="*/ 2028788 h 6319027"/>
              <a:gd name="connsiteX4156" fmla="*/ 905395 w 6319932"/>
              <a:gd name="connsiteY4156" fmla="*/ 2036513 h 6319027"/>
              <a:gd name="connsiteX4157" fmla="*/ 897670 w 6319932"/>
              <a:gd name="connsiteY4157" fmla="*/ 2044238 h 6319027"/>
              <a:gd name="connsiteX4158" fmla="*/ 889944 w 6319932"/>
              <a:gd name="connsiteY4158" fmla="*/ 2036513 h 6319027"/>
              <a:gd name="connsiteX4159" fmla="*/ 897670 w 6319932"/>
              <a:gd name="connsiteY4159" fmla="*/ 2028788 h 6319027"/>
              <a:gd name="connsiteX4160" fmla="*/ 5533082 w 6319932"/>
              <a:gd name="connsiteY4160" fmla="*/ 2021765 h 6319027"/>
              <a:gd name="connsiteX4161" fmla="*/ 5544787 w 6319932"/>
              <a:gd name="connsiteY4161" fmla="*/ 2033469 h 6319027"/>
              <a:gd name="connsiteX4162" fmla="*/ 5533082 w 6319932"/>
              <a:gd name="connsiteY4162" fmla="*/ 2045175 h 6319027"/>
              <a:gd name="connsiteX4163" fmla="*/ 5521378 w 6319932"/>
              <a:gd name="connsiteY4163" fmla="*/ 2033469 h 6319027"/>
              <a:gd name="connsiteX4164" fmla="*/ 5533082 w 6319932"/>
              <a:gd name="connsiteY4164" fmla="*/ 2021765 h 6319027"/>
              <a:gd name="connsiteX4165" fmla="*/ 786851 w 6319932"/>
              <a:gd name="connsiteY4165" fmla="*/ 2021765 h 6319027"/>
              <a:gd name="connsiteX4166" fmla="*/ 798555 w 6319932"/>
              <a:gd name="connsiteY4166" fmla="*/ 2033469 h 6319027"/>
              <a:gd name="connsiteX4167" fmla="*/ 786851 w 6319932"/>
              <a:gd name="connsiteY4167" fmla="*/ 2045175 h 6319027"/>
              <a:gd name="connsiteX4168" fmla="*/ 775146 w 6319932"/>
              <a:gd name="connsiteY4168" fmla="*/ 2033469 h 6319027"/>
              <a:gd name="connsiteX4169" fmla="*/ 786851 w 6319932"/>
              <a:gd name="connsiteY4169" fmla="*/ 2021765 h 6319027"/>
              <a:gd name="connsiteX4170" fmla="*/ 5643210 w 6319932"/>
              <a:gd name="connsiteY4170" fmla="*/ 2015602 h 6319027"/>
              <a:gd name="connsiteX4171" fmla="*/ 5658363 w 6319932"/>
              <a:gd name="connsiteY4171" fmla="*/ 2030752 h 6319027"/>
              <a:gd name="connsiteX4172" fmla="*/ 5643210 w 6319932"/>
              <a:gd name="connsiteY4172" fmla="*/ 2045909 h 6319027"/>
              <a:gd name="connsiteX4173" fmla="*/ 5628057 w 6319932"/>
              <a:gd name="connsiteY4173" fmla="*/ 2030752 h 6319027"/>
              <a:gd name="connsiteX4174" fmla="*/ 5643210 w 6319932"/>
              <a:gd name="connsiteY4174" fmla="*/ 2015602 h 6319027"/>
              <a:gd name="connsiteX4175" fmla="*/ 676722 w 6319932"/>
              <a:gd name="connsiteY4175" fmla="*/ 2015538 h 6319027"/>
              <a:gd name="connsiteX4176" fmla="*/ 691941 w 6319932"/>
              <a:gd name="connsiteY4176" fmla="*/ 2030757 h 6319027"/>
              <a:gd name="connsiteX4177" fmla="*/ 676722 w 6319932"/>
              <a:gd name="connsiteY4177" fmla="*/ 2045972 h 6319027"/>
              <a:gd name="connsiteX4178" fmla="*/ 661502 w 6319932"/>
              <a:gd name="connsiteY4178" fmla="*/ 2030757 h 6319027"/>
              <a:gd name="connsiteX4179" fmla="*/ 676722 w 6319932"/>
              <a:gd name="connsiteY4179" fmla="*/ 2015538 h 6319027"/>
              <a:gd name="connsiteX4180" fmla="*/ 5752719 w 6319932"/>
              <a:gd name="connsiteY4180" fmla="*/ 2009895 h 6319027"/>
              <a:gd name="connsiteX4181" fmla="*/ 5771146 w 6319932"/>
              <a:gd name="connsiteY4181" fmla="*/ 2028322 h 6319027"/>
              <a:gd name="connsiteX4182" fmla="*/ 5752719 w 6319932"/>
              <a:gd name="connsiteY4182" fmla="*/ 2046748 h 6319027"/>
              <a:gd name="connsiteX4183" fmla="*/ 5734292 w 6319932"/>
              <a:gd name="connsiteY4183" fmla="*/ 2028322 h 6319027"/>
              <a:gd name="connsiteX4184" fmla="*/ 5752719 w 6319932"/>
              <a:gd name="connsiteY4184" fmla="*/ 2009895 h 6319027"/>
              <a:gd name="connsiteX4185" fmla="*/ 567213 w 6319932"/>
              <a:gd name="connsiteY4185" fmla="*/ 2009895 h 6319027"/>
              <a:gd name="connsiteX4186" fmla="*/ 585640 w 6319932"/>
              <a:gd name="connsiteY4186" fmla="*/ 2028322 h 6319027"/>
              <a:gd name="connsiteX4187" fmla="*/ 567213 w 6319932"/>
              <a:gd name="connsiteY4187" fmla="*/ 2046748 h 6319027"/>
              <a:gd name="connsiteX4188" fmla="*/ 548786 w 6319932"/>
              <a:gd name="connsiteY4188" fmla="*/ 2028322 h 6319027"/>
              <a:gd name="connsiteX4189" fmla="*/ 567213 w 6319932"/>
              <a:gd name="connsiteY4189" fmla="*/ 2009895 h 6319027"/>
              <a:gd name="connsiteX4190" fmla="*/ 458265 w 6319932"/>
              <a:gd name="connsiteY4190" fmla="*/ 2004495 h 6319027"/>
              <a:gd name="connsiteX4191" fmla="*/ 479905 w 6319932"/>
              <a:gd name="connsiteY4191" fmla="*/ 2026132 h 6319027"/>
              <a:gd name="connsiteX4192" fmla="*/ 458265 w 6319932"/>
              <a:gd name="connsiteY4192" fmla="*/ 2047772 h 6319027"/>
              <a:gd name="connsiteX4193" fmla="*/ 436624 w 6319932"/>
              <a:gd name="connsiteY4193" fmla="*/ 2026132 h 6319027"/>
              <a:gd name="connsiteX4194" fmla="*/ 458265 w 6319932"/>
              <a:gd name="connsiteY4194" fmla="*/ 2004495 h 6319027"/>
              <a:gd name="connsiteX4195" fmla="*/ 5861667 w 6319932"/>
              <a:gd name="connsiteY4195" fmla="*/ 2004494 h 6319027"/>
              <a:gd name="connsiteX4196" fmla="*/ 5883307 w 6319932"/>
              <a:gd name="connsiteY4196" fmla="*/ 2026132 h 6319027"/>
              <a:gd name="connsiteX4197" fmla="*/ 5861667 w 6319932"/>
              <a:gd name="connsiteY4197" fmla="*/ 2047772 h 6319027"/>
              <a:gd name="connsiteX4198" fmla="*/ 5840027 w 6319932"/>
              <a:gd name="connsiteY4198" fmla="*/ 2026132 h 6319027"/>
              <a:gd name="connsiteX4199" fmla="*/ 5861667 w 6319932"/>
              <a:gd name="connsiteY4199" fmla="*/ 2004494 h 6319027"/>
              <a:gd name="connsiteX4200" fmla="*/ 349823 w 6319932"/>
              <a:gd name="connsiteY4200" fmla="*/ 1998951 h 6319027"/>
              <a:gd name="connsiteX4201" fmla="*/ 375028 w 6319932"/>
              <a:gd name="connsiteY4201" fmla="*/ 2024150 h 6319027"/>
              <a:gd name="connsiteX4202" fmla="*/ 349823 w 6319932"/>
              <a:gd name="connsiteY4202" fmla="*/ 2049355 h 6319027"/>
              <a:gd name="connsiteX4203" fmla="*/ 324618 w 6319932"/>
              <a:gd name="connsiteY4203" fmla="*/ 2024150 h 6319027"/>
              <a:gd name="connsiteX4204" fmla="*/ 349823 w 6319932"/>
              <a:gd name="connsiteY4204" fmla="*/ 1998951 h 6319027"/>
              <a:gd name="connsiteX4205" fmla="*/ 5970108 w 6319932"/>
              <a:gd name="connsiteY4205" fmla="*/ 1998944 h 6319027"/>
              <a:gd name="connsiteX4206" fmla="*/ 5995313 w 6319932"/>
              <a:gd name="connsiteY4206" fmla="*/ 2024148 h 6319027"/>
              <a:gd name="connsiteX4207" fmla="*/ 5970108 w 6319932"/>
              <a:gd name="connsiteY4207" fmla="*/ 2049353 h 6319027"/>
              <a:gd name="connsiteX4208" fmla="*/ 5944903 w 6319932"/>
              <a:gd name="connsiteY4208" fmla="*/ 2024148 h 6319027"/>
              <a:gd name="connsiteX4209" fmla="*/ 5970108 w 6319932"/>
              <a:gd name="connsiteY4209" fmla="*/ 1998944 h 6319027"/>
              <a:gd name="connsiteX4210" fmla="*/ 6078088 w 6319932"/>
              <a:gd name="connsiteY4210" fmla="*/ 1993522 h 6319027"/>
              <a:gd name="connsiteX4211" fmla="*/ 6106926 w 6319932"/>
              <a:gd name="connsiteY4211" fmla="*/ 2022356 h 6319027"/>
              <a:gd name="connsiteX4212" fmla="*/ 6078088 w 6319932"/>
              <a:gd name="connsiteY4212" fmla="*/ 2051195 h 6319027"/>
              <a:gd name="connsiteX4213" fmla="*/ 6049250 w 6319932"/>
              <a:gd name="connsiteY4213" fmla="*/ 2022356 h 6319027"/>
              <a:gd name="connsiteX4214" fmla="*/ 6078088 w 6319932"/>
              <a:gd name="connsiteY4214" fmla="*/ 1993522 h 6319027"/>
              <a:gd name="connsiteX4215" fmla="*/ 241843 w 6319932"/>
              <a:gd name="connsiteY4215" fmla="*/ 1993522 h 6319027"/>
              <a:gd name="connsiteX4216" fmla="*/ 270682 w 6319932"/>
              <a:gd name="connsiteY4216" fmla="*/ 2022359 h 6319027"/>
              <a:gd name="connsiteX4217" fmla="*/ 241843 w 6319932"/>
              <a:gd name="connsiteY4217" fmla="*/ 2051198 h 6319027"/>
              <a:gd name="connsiteX4218" fmla="*/ 213005 w 6319932"/>
              <a:gd name="connsiteY4218" fmla="*/ 2022359 h 6319027"/>
              <a:gd name="connsiteX4219" fmla="*/ 241843 w 6319932"/>
              <a:gd name="connsiteY4219" fmla="*/ 1993522 h 6319027"/>
              <a:gd name="connsiteX4220" fmla="*/ 5259790 w 6319932"/>
              <a:gd name="connsiteY4220" fmla="*/ 1943481 h 6319027"/>
              <a:gd name="connsiteX4221" fmla="*/ 5263496 w 6319932"/>
              <a:gd name="connsiteY4221" fmla="*/ 1947191 h 6319027"/>
              <a:gd name="connsiteX4222" fmla="*/ 5259790 w 6319932"/>
              <a:gd name="connsiteY4222" fmla="*/ 1950897 h 6319027"/>
              <a:gd name="connsiteX4223" fmla="*/ 5256084 w 6319932"/>
              <a:gd name="connsiteY4223" fmla="*/ 1947191 h 6319027"/>
              <a:gd name="connsiteX4224" fmla="*/ 5259790 w 6319932"/>
              <a:gd name="connsiteY4224" fmla="*/ 1943481 h 6319027"/>
              <a:gd name="connsiteX4225" fmla="*/ 1060141 w 6319932"/>
              <a:gd name="connsiteY4225" fmla="*/ 1943481 h 6319027"/>
              <a:gd name="connsiteX4226" fmla="*/ 1063848 w 6319932"/>
              <a:gd name="connsiteY4226" fmla="*/ 1947191 h 6319027"/>
              <a:gd name="connsiteX4227" fmla="*/ 1060141 w 6319932"/>
              <a:gd name="connsiteY4227" fmla="*/ 1950897 h 6319027"/>
              <a:gd name="connsiteX4228" fmla="*/ 1056436 w 6319932"/>
              <a:gd name="connsiteY4228" fmla="*/ 1947191 h 6319027"/>
              <a:gd name="connsiteX4229" fmla="*/ 1060141 w 6319932"/>
              <a:gd name="connsiteY4229" fmla="*/ 1943481 h 6319027"/>
              <a:gd name="connsiteX4230" fmla="*/ 5373250 w 6319932"/>
              <a:gd name="connsiteY4230" fmla="*/ 1935152 h 6319027"/>
              <a:gd name="connsiteX4231" fmla="*/ 5380854 w 6319932"/>
              <a:gd name="connsiteY4231" fmla="*/ 1942758 h 6319027"/>
              <a:gd name="connsiteX4232" fmla="*/ 5373250 w 6319932"/>
              <a:gd name="connsiteY4232" fmla="*/ 1950364 h 6319027"/>
              <a:gd name="connsiteX4233" fmla="*/ 5365646 w 6319932"/>
              <a:gd name="connsiteY4233" fmla="*/ 1942758 h 6319027"/>
              <a:gd name="connsiteX4234" fmla="*/ 5373250 w 6319932"/>
              <a:gd name="connsiteY4234" fmla="*/ 1935152 h 6319027"/>
              <a:gd name="connsiteX4235" fmla="*/ 946681 w 6319932"/>
              <a:gd name="connsiteY4235" fmla="*/ 1935152 h 6319027"/>
              <a:gd name="connsiteX4236" fmla="*/ 954286 w 6319932"/>
              <a:gd name="connsiteY4236" fmla="*/ 1942758 h 6319027"/>
              <a:gd name="connsiteX4237" fmla="*/ 946681 w 6319932"/>
              <a:gd name="connsiteY4237" fmla="*/ 1950364 h 6319027"/>
              <a:gd name="connsiteX4238" fmla="*/ 939077 w 6319932"/>
              <a:gd name="connsiteY4238" fmla="*/ 1942758 h 6319027"/>
              <a:gd name="connsiteX4239" fmla="*/ 946681 w 6319932"/>
              <a:gd name="connsiteY4239" fmla="*/ 1935152 h 6319027"/>
              <a:gd name="connsiteX4240" fmla="*/ 5485815 w 6319932"/>
              <a:gd name="connsiteY4240" fmla="*/ 1927115 h 6319027"/>
              <a:gd name="connsiteX4241" fmla="*/ 5497520 w 6319932"/>
              <a:gd name="connsiteY4241" fmla="*/ 1938826 h 6319027"/>
              <a:gd name="connsiteX4242" fmla="*/ 5485815 w 6319932"/>
              <a:gd name="connsiteY4242" fmla="*/ 1950529 h 6319027"/>
              <a:gd name="connsiteX4243" fmla="*/ 5474111 w 6319932"/>
              <a:gd name="connsiteY4243" fmla="*/ 1938826 h 6319027"/>
              <a:gd name="connsiteX4244" fmla="*/ 5485815 w 6319932"/>
              <a:gd name="connsiteY4244" fmla="*/ 1927115 h 6319027"/>
              <a:gd name="connsiteX4245" fmla="*/ 834116 w 6319932"/>
              <a:gd name="connsiteY4245" fmla="*/ 1927115 h 6319027"/>
              <a:gd name="connsiteX4246" fmla="*/ 845821 w 6319932"/>
              <a:gd name="connsiteY4246" fmla="*/ 1938826 h 6319027"/>
              <a:gd name="connsiteX4247" fmla="*/ 834116 w 6319932"/>
              <a:gd name="connsiteY4247" fmla="*/ 1950529 h 6319027"/>
              <a:gd name="connsiteX4248" fmla="*/ 822412 w 6319932"/>
              <a:gd name="connsiteY4248" fmla="*/ 1938826 h 6319027"/>
              <a:gd name="connsiteX4249" fmla="*/ 834116 w 6319932"/>
              <a:gd name="connsiteY4249" fmla="*/ 1927115 h 6319027"/>
              <a:gd name="connsiteX4250" fmla="*/ 5597574 w 6319932"/>
              <a:gd name="connsiteY4250" fmla="*/ 1920498 h 6319027"/>
              <a:gd name="connsiteX4251" fmla="*/ 5612385 w 6319932"/>
              <a:gd name="connsiteY4251" fmla="*/ 1935309 h 6319027"/>
              <a:gd name="connsiteX4252" fmla="*/ 5597574 w 6319932"/>
              <a:gd name="connsiteY4252" fmla="*/ 1950128 h 6319027"/>
              <a:gd name="connsiteX4253" fmla="*/ 5582764 w 6319932"/>
              <a:gd name="connsiteY4253" fmla="*/ 1935309 h 6319027"/>
              <a:gd name="connsiteX4254" fmla="*/ 5597574 w 6319932"/>
              <a:gd name="connsiteY4254" fmla="*/ 1920498 h 6319027"/>
              <a:gd name="connsiteX4255" fmla="*/ 722357 w 6319932"/>
              <a:gd name="connsiteY4255" fmla="*/ 1920155 h 6319027"/>
              <a:gd name="connsiteX4256" fmla="*/ 737510 w 6319932"/>
              <a:gd name="connsiteY4256" fmla="*/ 1935309 h 6319027"/>
              <a:gd name="connsiteX4257" fmla="*/ 722357 w 6319932"/>
              <a:gd name="connsiteY4257" fmla="*/ 1950467 h 6319027"/>
              <a:gd name="connsiteX4258" fmla="*/ 707204 w 6319932"/>
              <a:gd name="connsiteY4258" fmla="*/ 1935309 h 6319027"/>
              <a:gd name="connsiteX4259" fmla="*/ 722357 w 6319932"/>
              <a:gd name="connsiteY4259" fmla="*/ 1920155 h 6319027"/>
              <a:gd name="connsiteX4260" fmla="*/ 5708610 w 6319932"/>
              <a:gd name="connsiteY4260" fmla="*/ 1913795 h 6319027"/>
              <a:gd name="connsiteX4261" fmla="*/ 5726972 w 6319932"/>
              <a:gd name="connsiteY4261" fmla="*/ 1932158 h 6319027"/>
              <a:gd name="connsiteX4262" fmla="*/ 5708610 w 6319932"/>
              <a:gd name="connsiteY4262" fmla="*/ 1950529 h 6319027"/>
              <a:gd name="connsiteX4263" fmla="*/ 5690247 w 6319932"/>
              <a:gd name="connsiteY4263" fmla="*/ 1932158 h 6319027"/>
              <a:gd name="connsiteX4264" fmla="*/ 5708610 w 6319932"/>
              <a:gd name="connsiteY4264" fmla="*/ 1913795 h 6319027"/>
              <a:gd name="connsiteX4265" fmla="*/ 611322 w 6319932"/>
              <a:gd name="connsiteY4265" fmla="*/ 1913731 h 6319027"/>
              <a:gd name="connsiteX4266" fmla="*/ 629751 w 6319932"/>
              <a:gd name="connsiteY4266" fmla="*/ 1932158 h 6319027"/>
              <a:gd name="connsiteX4267" fmla="*/ 611322 w 6319932"/>
              <a:gd name="connsiteY4267" fmla="*/ 1950593 h 6319027"/>
              <a:gd name="connsiteX4268" fmla="*/ 592896 w 6319932"/>
              <a:gd name="connsiteY4268" fmla="*/ 1932158 h 6319027"/>
              <a:gd name="connsiteX4269" fmla="*/ 611322 w 6319932"/>
              <a:gd name="connsiteY4269" fmla="*/ 1913731 h 6319027"/>
              <a:gd name="connsiteX4270" fmla="*/ 5818988 w 6319932"/>
              <a:gd name="connsiteY4270" fmla="*/ 1907302 h 6319027"/>
              <a:gd name="connsiteX4271" fmla="*/ 5841011 w 6319932"/>
              <a:gd name="connsiteY4271" fmla="*/ 1929329 h 6319027"/>
              <a:gd name="connsiteX4272" fmla="*/ 5818988 w 6319932"/>
              <a:gd name="connsiteY4272" fmla="*/ 1951352 h 6319027"/>
              <a:gd name="connsiteX4273" fmla="*/ 5796965 w 6319932"/>
              <a:gd name="connsiteY4273" fmla="*/ 1929329 h 6319027"/>
              <a:gd name="connsiteX4274" fmla="*/ 5818988 w 6319932"/>
              <a:gd name="connsiteY4274" fmla="*/ 1907302 h 6319027"/>
              <a:gd name="connsiteX4275" fmla="*/ 500944 w 6319932"/>
              <a:gd name="connsiteY4275" fmla="*/ 1907302 h 6319027"/>
              <a:gd name="connsiteX4276" fmla="*/ 522967 w 6319932"/>
              <a:gd name="connsiteY4276" fmla="*/ 1929329 h 6319027"/>
              <a:gd name="connsiteX4277" fmla="*/ 500944 w 6319932"/>
              <a:gd name="connsiteY4277" fmla="*/ 1951352 h 6319027"/>
              <a:gd name="connsiteX4278" fmla="*/ 478920 w 6319932"/>
              <a:gd name="connsiteY4278" fmla="*/ 1929329 h 6319027"/>
              <a:gd name="connsiteX4279" fmla="*/ 500944 w 6319932"/>
              <a:gd name="connsiteY4279" fmla="*/ 1907302 h 6319027"/>
              <a:gd name="connsiteX4280" fmla="*/ 5928772 w 6319932"/>
              <a:gd name="connsiteY4280" fmla="*/ 1901868 h 6319027"/>
              <a:gd name="connsiteX4281" fmla="*/ 5953664 w 6319932"/>
              <a:gd name="connsiteY4281" fmla="*/ 1926758 h 6319027"/>
              <a:gd name="connsiteX4282" fmla="*/ 5928772 w 6319932"/>
              <a:gd name="connsiteY4282" fmla="*/ 1951660 h 6319027"/>
              <a:gd name="connsiteX4283" fmla="*/ 5903880 w 6319932"/>
              <a:gd name="connsiteY4283" fmla="*/ 1926758 h 6319027"/>
              <a:gd name="connsiteX4284" fmla="*/ 5928772 w 6319932"/>
              <a:gd name="connsiteY4284" fmla="*/ 1901868 h 6319027"/>
              <a:gd name="connsiteX4285" fmla="*/ 391159 w 6319932"/>
              <a:gd name="connsiteY4285" fmla="*/ 1901555 h 6319027"/>
              <a:gd name="connsiteX4286" fmla="*/ 416364 w 6319932"/>
              <a:gd name="connsiteY4286" fmla="*/ 1926765 h 6319027"/>
              <a:gd name="connsiteX4287" fmla="*/ 391159 w 6319932"/>
              <a:gd name="connsiteY4287" fmla="*/ 1951976 h 6319027"/>
              <a:gd name="connsiteX4288" fmla="*/ 365954 w 6319932"/>
              <a:gd name="connsiteY4288" fmla="*/ 1926765 h 6319027"/>
              <a:gd name="connsiteX4289" fmla="*/ 391159 w 6319932"/>
              <a:gd name="connsiteY4289" fmla="*/ 1901555 h 6319027"/>
              <a:gd name="connsiteX4290" fmla="*/ 6038016 w 6319932"/>
              <a:gd name="connsiteY4290" fmla="*/ 1895606 h 6319027"/>
              <a:gd name="connsiteX4291" fmla="*/ 6066854 w 6319932"/>
              <a:gd name="connsiteY4291" fmla="*/ 1924444 h 6319027"/>
              <a:gd name="connsiteX4292" fmla="*/ 6038016 w 6319932"/>
              <a:gd name="connsiteY4292" fmla="*/ 1953286 h 6319027"/>
              <a:gd name="connsiteX4293" fmla="*/ 6009178 w 6319932"/>
              <a:gd name="connsiteY4293" fmla="*/ 1924444 h 6319027"/>
              <a:gd name="connsiteX4294" fmla="*/ 6038016 w 6319932"/>
              <a:gd name="connsiteY4294" fmla="*/ 1895606 h 6319027"/>
              <a:gd name="connsiteX4295" fmla="*/ 281914 w 6319932"/>
              <a:gd name="connsiteY4295" fmla="*/ 1895606 h 6319027"/>
              <a:gd name="connsiteX4296" fmla="*/ 310753 w 6319932"/>
              <a:gd name="connsiteY4296" fmla="*/ 1924444 h 6319027"/>
              <a:gd name="connsiteX4297" fmla="*/ 281914 w 6319932"/>
              <a:gd name="connsiteY4297" fmla="*/ 1953286 h 6319027"/>
              <a:gd name="connsiteX4298" fmla="*/ 253076 w 6319932"/>
              <a:gd name="connsiteY4298" fmla="*/ 1924444 h 6319027"/>
              <a:gd name="connsiteX4299" fmla="*/ 281914 w 6319932"/>
              <a:gd name="connsiteY4299" fmla="*/ 1895606 h 6319027"/>
              <a:gd name="connsiteX4300" fmla="*/ 5204911 w 6319932"/>
              <a:gd name="connsiteY4300" fmla="*/ 1853128 h 6319027"/>
              <a:gd name="connsiteX4301" fmla="*/ 5208531 w 6319932"/>
              <a:gd name="connsiteY4301" fmla="*/ 1856747 h 6319027"/>
              <a:gd name="connsiteX4302" fmla="*/ 5204911 w 6319932"/>
              <a:gd name="connsiteY4302" fmla="*/ 1860365 h 6319027"/>
              <a:gd name="connsiteX4303" fmla="*/ 5201291 w 6319932"/>
              <a:gd name="connsiteY4303" fmla="*/ 1856747 h 6319027"/>
              <a:gd name="connsiteX4304" fmla="*/ 5204911 w 6319932"/>
              <a:gd name="connsiteY4304" fmla="*/ 1853128 h 6319027"/>
              <a:gd name="connsiteX4305" fmla="*/ 1115021 w 6319932"/>
              <a:gd name="connsiteY4305" fmla="*/ 1853128 h 6319027"/>
              <a:gd name="connsiteX4306" fmla="*/ 1118641 w 6319932"/>
              <a:gd name="connsiteY4306" fmla="*/ 1856747 h 6319027"/>
              <a:gd name="connsiteX4307" fmla="*/ 1115021 w 6319932"/>
              <a:gd name="connsiteY4307" fmla="*/ 1860365 h 6319027"/>
              <a:gd name="connsiteX4308" fmla="*/ 1111400 w 6319932"/>
              <a:gd name="connsiteY4308" fmla="*/ 1856747 h 6319027"/>
              <a:gd name="connsiteX4309" fmla="*/ 1115021 w 6319932"/>
              <a:gd name="connsiteY4309" fmla="*/ 1853128 h 6319027"/>
              <a:gd name="connsiteX4310" fmla="*/ 5320357 w 6319932"/>
              <a:gd name="connsiteY4310" fmla="*/ 1843416 h 6319027"/>
              <a:gd name="connsiteX4311" fmla="*/ 5328082 w 6319932"/>
              <a:gd name="connsiteY4311" fmla="*/ 1851140 h 6319027"/>
              <a:gd name="connsiteX4312" fmla="*/ 5320357 w 6319932"/>
              <a:gd name="connsiteY4312" fmla="*/ 1858866 h 6319027"/>
              <a:gd name="connsiteX4313" fmla="*/ 5312631 w 6319932"/>
              <a:gd name="connsiteY4313" fmla="*/ 1851140 h 6319027"/>
              <a:gd name="connsiteX4314" fmla="*/ 5320357 w 6319932"/>
              <a:gd name="connsiteY4314" fmla="*/ 1843416 h 6319027"/>
              <a:gd name="connsiteX4315" fmla="*/ 999576 w 6319932"/>
              <a:gd name="connsiteY4315" fmla="*/ 1843416 h 6319027"/>
              <a:gd name="connsiteX4316" fmla="*/ 1007302 w 6319932"/>
              <a:gd name="connsiteY4316" fmla="*/ 1851140 h 6319027"/>
              <a:gd name="connsiteX4317" fmla="*/ 999576 w 6319932"/>
              <a:gd name="connsiteY4317" fmla="*/ 1858866 h 6319027"/>
              <a:gd name="connsiteX4318" fmla="*/ 991850 w 6319932"/>
              <a:gd name="connsiteY4318" fmla="*/ 1851140 h 6319027"/>
              <a:gd name="connsiteX4319" fmla="*/ 999576 w 6319932"/>
              <a:gd name="connsiteY4319" fmla="*/ 1843416 h 6319027"/>
              <a:gd name="connsiteX4320" fmla="*/ 5434776 w 6319932"/>
              <a:gd name="connsiteY4320" fmla="*/ 1834882 h 6319027"/>
              <a:gd name="connsiteX4321" fmla="*/ 5446052 w 6319932"/>
              <a:gd name="connsiteY4321" fmla="*/ 1846161 h 6319027"/>
              <a:gd name="connsiteX4322" fmla="*/ 5434776 w 6319932"/>
              <a:gd name="connsiteY4322" fmla="*/ 1857435 h 6319027"/>
              <a:gd name="connsiteX4323" fmla="*/ 5423500 w 6319932"/>
              <a:gd name="connsiteY4323" fmla="*/ 1846161 h 6319027"/>
              <a:gd name="connsiteX4324" fmla="*/ 5434776 w 6319932"/>
              <a:gd name="connsiteY4324" fmla="*/ 1834882 h 6319027"/>
              <a:gd name="connsiteX4325" fmla="*/ 885157 w 6319932"/>
              <a:gd name="connsiteY4325" fmla="*/ 1834882 h 6319027"/>
              <a:gd name="connsiteX4326" fmla="*/ 896431 w 6319932"/>
              <a:gd name="connsiteY4326" fmla="*/ 1846161 h 6319027"/>
              <a:gd name="connsiteX4327" fmla="*/ 885157 w 6319932"/>
              <a:gd name="connsiteY4327" fmla="*/ 1857435 h 6319027"/>
              <a:gd name="connsiteX4328" fmla="*/ 873880 w 6319932"/>
              <a:gd name="connsiteY4328" fmla="*/ 1846161 h 6319027"/>
              <a:gd name="connsiteX4329" fmla="*/ 885157 w 6319932"/>
              <a:gd name="connsiteY4329" fmla="*/ 1834882 h 6319027"/>
              <a:gd name="connsiteX4330" fmla="*/ 5548272 w 6319932"/>
              <a:gd name="connsiteY4330" fmla="*/ 1826613 h 6319027"/>
              <a:gd name="connsiteX4331" fmla="*/ 5563426 w 6319932"/>
              <a:gd name="connsiteY4331" fmla="*/ 1841712 h 6319027"/>
              <a:gd name="connsiteX4332" fmla="*/ 5548272 w 6319932"/>
              <a:gd name="connsiteY4332" fmla="*/ 1856863 h 6319027"/>
              <a:gd name="connsiteX4333" fmla="*/ 5533119 w 6319932"/>
              <a:gd name="connsiteY4333" fmla="*/ 1841712 h 6319027"/>
              <a:gd name="connsiteX4334" fmla="*/ 5548272 w 6319932"/>
              <a:gd name="connsiteY4334" fmla="*/ 1826613 h 6319027"/>
              <a:gd name="connsiteX4335" fmla="*/ 771661 w 6319932"/>
              <a:gd name="connsiteY4335" fmla="*/ 1826553 h 6319027"/>
              <a:gd name="connsiteX4336" fmla="*/ 786879 w 6319932"/>
              <a:gd name="connsiteY4336" fmla="*/ 1841712 h 6319027"/>
              <a:gd name="connsiteX4337" fmla="*/ 771661 w 6319932"/>
              <a:gd name="connsiteY4337" fmla="*/ 1856928 h 6319027"/>
              <a:gd name="connsiteX4338" fmla="*/ 756441 w 6319932"/>
              <a:gd name="connsiteY4338" fmla="*/ 1841712 h 6319027"/>
              <a:gd name="connsiteX4339" fmla="*/ 771661 w 6319932"/>
              <a:gd name="connsiteY4339" fmla="*/ 1826553 h 6319027"/>
              <a:gd name="connsiteX4340" fmla="*/ 5660934 w 6319932"/>
              <a:gd name="connsiteY4340" fmla="*/ 1819394 h 6319027"/>
              <a:gd name="connsiteX4341" fmla="*/ 5679297 w 6319932"/>
              <a:gd name="connsiteY4341" fmla="*/ 1837723 h 6319027"/>
              <a:gd name="connsiteX4342" fmla="*/ 5660934 w 6319932"/>
              <a:gd name="connsiteY4342" fmla="*/ 1856081 h 6319027"/>
              <a:gd name="connsiteX4343" fmla="*/ 5642572 w 6319932"/>
              <a:gd name="connsiteY4343" fmla="*/ 1837723 h 6319027"/>
              <a:gd name="connsiteX4344" fmla="*/ 5660934 w 6319932"/>
              <a:gd name="connsiteY4344" fmla="*/ 1819394 h 6319027"/>
              <a:gd name="connsiteX4345" fmla="*/ 658997 w 6319932"/>
              <a:gd name="connsiteY4345" fmla="*/ 1819335 h 6319027"/>
              <a:gd name="connsiteX4346" fmla="*/ 677426 w 6319932"/>
              <a:gd name="connsiteY4346" fmla="*/ 1837723 h 6319027"/>
              <a:gd name="connsiteX4347" fmla="*/ 658997 w 6319932"/>
              <a:gd name="connsiteY4347" fmla="*/ 1856147 h 6319027"/>
              <a:gd name="connsiteX4348" fmla="*/ 640570 w 6319932"/>
              <a:gd name="connsiteY4348" fmla="*/ 1837723 h 6319027"/>
              <a:gd name="connsiteX4349" fmla="*/ 658997 w 6319932"/>
              <a:gd name="connsiteY4349" fmla="*/ 1819335 h 6319027"/>
              <a:gd name="connsiteX4350" fmla="*/ 547091 w 6319932"/>
              <a:gd name="connsiteY4350" fmla="*/ 1812141 h 6319027"/>
              <a:gd name="connsiteX4351" fmla="*/ 569114 w 6319932"/>
              <a:gd name="connsiteY4351" fmla="*/ 1834135 h 6319027"/>
              <a:gd name="connsiteX4352" fmla="*/ 547091 w 6319932"/>
              <a:gd name="connsiteY4352" fmla="*/ 1856153 h 6319027"/>
              <a:gd name="connsiteX4353" fmla="*/ 525069 w 6319932"/>
              <a:gd name="connsiteY4353" fmla="*/ 1834135 h 6319027"/>
              <a:gd name="connsiteX4354" fmla="*/ 547091 w 6319932"/>
              <a:gd name="connsiteY4354" fmla="*/ 1812141 h 6319027"/>
              <a:gd name="connsiteX4355" fmla="*/ 5772840 w 6319932"/>
              <a:gd name="connsiteY4355" fmla="*/ 1812136 h 6319027"/>
              <a:gd name="connsiteX4356" fmla="*/ 5794864 w 6319932"/>
              <a:gd name="connsiteY4356" fmla="*/ 1834135 h 6319027"/>
              <a:gd name="connsiteX4357" fmla="*/ 5772840 w 6319932"/>
              <a:gd name="connsiteY4357" fmla="*/ 1856153 h 6319027"/>
              <a:gd name="connsiteX4358" fmla="*/ 5750817 w 6319932"/>
              <a:gd name="connsiteY4358" fmla="*/ 1834135 h 6319027"/>
              <a:gd name="connsiteX4359" fmla="*/ 5772840 w 6319932"/>
              <a:gd name="connsiteY4359" fmla="*/ 1812136 h 6319027"/>
              <a:gd name="connsiteX4360" fmla="*/ 435869 w 6319932"/>
              <a:gd name="connsiteY4360" fmla="*/ 1806069 h 6319027"/>
              <a:gd name="connsiteX4361" fmla="*/ 460700 w 6319932"/>
              <a:gd name="connsiteY4361" fmla="*/ 1830890 h 6319027"/>
              <a:gd name="connsiteX4362" fmla="*/ 435869 w 6319932"/>
              <a:gd name="connsiteY4362" fmla="*/ 1855718 h 6319027"/>
              <a:gd name="connsiteX4363" fmla="*/ 411037 w 6319932"/>
              <a:gd name="connsiteY4363" fmla="*/ 1830890 h 6319027"/>
              <a:gd name="connsiteX4364" fmla="*/ 435869 w 6319932"/>
              <a:gd name="connsiteY4364" fmla="*/ 1806069 h 6319027"/>
              <a:gd name="connsiteX4365" fmla="*/ 5884063 w 6319932"/>
              <a:gd name="connsiteY4365" fmla="*/ 1806064 h 6319027"/>
              <a:gd name="connsiteX4366" fmla="*/ 5908894 w 6319932"/>
              <a:gd name="connsiteY4366" fmla="*/ 1830890 h 6319027"/>
              <a:gd name="connsiteX4367" fmla="*/ 5884063 w 6319932"/>
              <a:gd name="connsiteY4367" fmla="*/ 1855716 h 6319027"/>
              <a:gd name="connsiteX4368" fmla="*/ 5859232 w 6319932"/>
              <a:gd name="connsiteY4368" fmla="*/ 1830890 h 6319027"/>
              <a:gd name="connsiteX4369" fmla="*/ 5884063 w 6319932"/>
              <a:gd name="connsiteY4369" fmla="*/ 1806064 h 6319027"/>
              <a:gd name="connsiteX4370" fmla="*/ 5994661 w 6319932"/>
              <a:gd name="connsiteY4370" fmla="*/ 1799169 h 6319027"/>
              <a:gd name="connsiteX4371" fmla="*/ 6023440 w 6319932"/>
              <a:gd name="connsiteY4371" fmla="*/ 1827946 h 6319027"/>
              <a:gd name="connsiteX4372" fmla="*/ 5994661 w 6319932"/>
              <a:gd name="connsiteY4372" fmla="*/ 1856723 h 6319027"/>
              <a:gd name="connsiteX4373" fmla="*/ 5965882 w 6319932"/>
              <a:gd name="connsiteY4373" fmla="*/ 1827946 h 6319027"/>
              <a:gd name="connsiteX4374" fmla="*/ 5994661 w 6319932"/>
              <a:gd name="connsiteY4374" fmla="*/ 1799169 h 6319027"/>
              <a:gd name="connsiteX4375" fmla="*/ 325270 w 6319932"/>
              <a:gd name="connsiteY4375" fmla="*/ 1799118 h 6319027"/>
              <a:gd name="connsiteX4376" fmla="*/ 354107 w 6319932"/>
              <a:gd name="connsiteY4376" fmla="*/ 1827949 h 6319027"/>
              <a:gd name="connsiteX4377" fmla="*/ 325270 w 6319932"/>
              <a:gd name="connsiteY4377" fmla="*/ 1856787 h 6319027"/>
              <a:gd name="connsiteX4378" fmla="*/ 296432 w 6319932"/>
              <a:gd name="connsiteY4378" fmla="*/ 1827949 h 6319027"/>
              <a:gd name="connsiteX4379" fmla="*/ 325270 w 6319932"/>
              <a:gd name="connsiteY4379" fmla="*/ 1799118 h 6319027"/>
              <a:gd name="connsiteX4380" fmla="*/ 1173793 w 6319932"/>
              <a:gd name="connsiteY4380" fmla="*/ 1765188 h 6319027"/>
              <a:gd name="connsiteX4381" fmla="*/ 1177499 w 6319932"/>
              <a:gd name="connsiteY4381" fmla="*/ 1768891 h 6319027"/>
              <a:gd name="connsiteX4382" fmla="*/ 1173793 w 6319932"/>
              <a:gd name="connsiteY4382" fmla="*/ 1772597 h 6319027"/>
              <a:gd name="connsiteX4383" fmla="*/ 1170087 w 6319932"/>
              <a:gd name="connsiteY4383" fmla="*/ 1768891 h 6319027"/>
              <a:gd name="connsiteX4384" fmla="*/ 1173793 w 6319932"/>
              <a:gd name="connsiteY4384" fmla="*/ 1765188 h 6319027"/>
              <a:gd name="connsiteX4385" fmla="*/ 5146138 w 6319932"/>
              <a:gd name="connsiteY4385" fmla="*/ 1765184 h 6319027"/>
              <a:gd name="connsiteX4386" fmla="*/ 5149844 w 6319932"/>
              <a:gd name="connsiteY4386" fmla="*/ 1768889 h 6319027"/>
              <a:gd name="connsiteX4387" fmla="*/ 5146138 w 6319932"/>
              <a:gd name="connsiteY4387" fmla="*/ 1772595 h 6319027"/>
              <a:gd name="connsiteX4388" fmla="*/ 5142432 w 6319932"/>
              <a:gd name="connsiteY4388" fmla="*/ 1768889 h 6319027"/>
              <a:gd name="connsiteX4389" fmla="*/ 5146138 w 6319932"/>
              <a:gd name="connsiteY4389" fmla="*/ 1765184 h 6319027"/>
              <a:gd name="connsiteX4390" fmla="*/ 1056260 w 6319932"/>
              <a:gd name="connsiteY4390" fmla="*/ 1754389 h 6319027"/>
              <a:gd name="connsiteX4391" fmla="*/ 1063788 w 6319932"/>
              <a:gd name="connsiteY4391" fmla="*/ 1761920 h 6319027"/>
              <a:gd name="connsiteX4392" fmla="*/ 1056260 w 6319932"/>
              <a:gd name="connsiteY4392" fmla="*/ 1769446 h 6319027"/>
              <a:gd name="connsiteX4393" fmla="*/ 1048730 w 6319932"/>
              <a:gd name="connsiteY4393" fmla="*/ 1761920 h 6319027"/>
              <a:gd name="connsiteX4394" fmla="*/ 1056260 w 6319932"/>
              <a:gd name="connsiteY4394" fmla="*/ 1754389 h 6319027"/>
              <a:gd name="connsiteX4395" fmla="*/ 5263672 w 6319932"/>
              <a:gd name="connsiteY4395" fmla="*/ 1754385 h 6319027"/>
              <a:gd name="connsiteX4396" fmla="*/ 5271201 w 6319932"/>
              <a:gd name="connsiteY4396" fmla="*/ 1761915 h 6319027"/>
              <a:gd name="connsiteX4397" fmla="*/ 5263672 w 6319932"/>
              <a:gd name="connsiteY4397" fmla="*/ 1769444 h 6319027"/>
              <a:gd name="connsiteX4398" fmla="*/ 5256143 w 6319932"/>
              <a:gd name="connsiteY4398" fmla="*/ 1761915 h 6319027"/>
              <a:gd name="connsiteX4399" fmla="*/ 5263672 w 6319932"/>
              <a:gd name="connsiteY4399" fmla="*/ 1754385 h 6319027"/>
              <a:gd name="connsiteX4400" fmla="*/ 939885 w 6319932"/>
              <a:gd name="connsiteY4400" fmla="*/ 1743996 h 6319027"/>
              <a:gd name="connsiteX4401" fmla="*/ 951589 w 6319932"/>
              <a:gd name="connsiteY4401" fmla="*/ 1755699 h 6319027"/>
              <a:gd name="connsiteX4402" fmla="*/ 939885 w 6319932"/>
              <a:gd name="connsiteY4402" fmla="*/ 1767404 h 6319027"/>
              <a:gd name="connsiteX4403" fmla="*/ 928180 w 6319932"/>
              <a:gd name="connsiteY4403" fmla="*/ 1755699 h 6319027"/>
              <a:gd name="connsiteX4404" fmla="*/ 939885 w 6319932"/>
              <a:gd name="connsiteY4404" fmla="*/ 1743996 h 6319027"/>
              <a:gd name="connsiteX4405" fmla="*/ 5380048 w 6319932"/>
              <a:gd name="connsiteY4405" fmla="*/ 1743990 h 6319027"/>
              <a:gd name="connsiteX4406" fmla="*/ 5391752 w 6319932"/>
              <a:gd name="connsiteY4406" fmla="*/ 1755694 h 6319027"/>
              <a:gd name="connsiteX4407" fmla="*/ 5380048 w 6319932"/>
              <a:gd name="connsiteY4407" fmla="*/ 1767398 h 6319027"/>
              <a:gd name="connsiteX4408" fmla="*/ 5368343 w 6319932"/>
              <a:gd name="connsiteY4408" fmla="*/ 1755694 h 6319027"/>
              <a:gd name="connsiteX4409" fmla="*/ 5380048 w 6319932"/>
              <a:gd name="connsiteY4409" fmla="*/ 1743990 h 6319027"/>
              <a:gd name="connsiteX4410" fmla="*/ 824554 w 6319932"/>
              <a:gd name="connsiteY4410" fmla="*/ 1734937 h 6319027"/>
              <a:gd name="connsiteX4411" fmla="*/ 839773 w 6319932"/>
              <a:gd name="connsiteY4411" fmla="*/ 1750157 h 6319027"/>
              <a:gd name="connsiteX4412" fmla="*/ 824554 w 6319932"/>
              <a:gd name="connsiteY4412" fmla="*/ 1765378 h 6319027"/>
              <a:gd name="connsiteX4413" fmla="*/ 809334 w 6319932"/>
              <a:gd name="connsiteY4413" fmla="*/ 1750157 h 6319027"/>
              <a:gd name="connsiteX4414" fmla="*/ 824554 w 6319932"/>
              <a:gd name="connsiteY4414" fmla="*/ 1734937 h 6319027"/>
              <a:gd name="connsiteX4415" fmla="*/ 5495378 w 6319932"/>
              <a:gd name="connsiteY4415" fmla="*/ 1734932 h 6319027"/>
              <a:gd name="connsiteX4416" fmla="*/ 5510598 w 6319932"/>
              <a:gd name="connsiteY4416" fmla="*/ 1750151 h 6319027"/>
              <a:gd name="connsiteX4417" fmla="*/ 5495378 w 6319932"/>
              <a:gd name="connsiteY4417" fmla="*/ 1765372 h 6319027"/>
              <a:gd name="connsiteX4418" fmla="*/ 5480159 w 6319932"/>
              <a:gd name="connsiteY4418" fmla="*/ 1750151 h 6319027"/>
              <a:gd name="connsiteX4419" fmla="*/ 5495378 w 6319932"/>
              <a:gd name="connsiteY4419" fmla="*/ 1734932 h 6319027"/>
              <a:gd name="connsiteX4420" fmla="*/ 710170 w 6319932"/>
              <a:gd name="connsiteY4420" fmla="*/ 1726744 h 6319027"/>
              <a:gd name="connsiteX4421" fmla="*/ 728597 w 6319932"/>
              <a:gd name="connsiteY4421" fmla="*/ 1745171 h 6319027"/>
              <a:gd name="connsiteX4422" fmla="*/ 710170 w 6319932"/>
              <a:gd name="connsiteY4422" fmla="*/ 1763599 h 6319027"/>
              <a:gd name="connsiteX4423" fmla="*/ 691743 w 6319932"/>
              <a:gd name="connsiteY4423" fmla="*/ 1745171 h 6319027"/>
              <a:gd name="connsiteX4424" fmla="*/ 710170 w 6319932"/>
              <a:gd name="connsiteY4424" fmla="*/ 1726744 h 6319027"/>
              <a:gd name="connsiteX4425" fmla="*/ 5609761 w 6319932"/>
              <a:gd name="connsiteY4425" fmla="*/ 1726739 h 6319027"/>
              <a:gd name="connsiteX4426" fmla="*/ 5628189 w 6319932"/>
              <a:gd name="connsiteY4426" fmla="*/ 1745168 h 6319027"/>
              <a:gd name="connsiteX4427" fmla="*/ 5609761 w 6319932"/>
              <a:gd name="connsiteY4427" fmla="*/ 1763594 h 6319027"/>
              <a:gd name="connsiteX4428" fmla="*/ 5591334 w 6319932"/>
              <a:gd name="connsiteY4428" fmla="*/ 1745168 h 6319027"/>
              <a:gd name="connsiteX4429" fmla="*/ 5609761 w 6319932"/>
              <a:gd name="connsiteY4429" fmla="*/ 1726739 h 6319027"/>
              <a:gd name="connsiteX4430" fmla="*/ 596642 w 6319932"/>
              <a:gd name="connsiteY4430" fmla="*/ 1718994 h 6319027"/>
              <a:gd name="connsiteX4431" fmla="*/ 618346 w 6319932"/>
              <a:gd name="connsiteY4431" fmla="*/ 1740698 h 6319027"/>
              <a:gd name="connsiteX4432" fmla="*/ 596642 w 6319932"/>
              <a:gd name="connsiteY4432" fmla="*/ 1762399 h 6319027"/>
              <a:gd name="connsiteX4433" fmla="*/ 574940 w 6319932"/>
              <a:gd name="connsiteY4433" fmla="*/ 1740698 h 6319027"/>
              <a:gd name="connsiteX4434" fmla="*/ 596642 w 6319932"/>
              <a:gd name="connsiteY4434" fmla="*/ 1718994 h 6319027"/>
              <a:gd name="connsiteX4435" fmla="*/ 5723288 w 6319932"/>
              <a:gd name="connsiteY4435" fmla="*/ 1718989 h 6319027"/>
              <a:gd name="connsiteX4436" fmla="*/ 5744990 w 6319932"/>
              <a:gd name="connsiteY4436" fmla="*/ 1740693 h 6319027"/>
              <a:gd name="connsiteX4437" fmla="*/ 5723288 w 6319932"/>
              <a:gd name="connsiteY4437" fmla="*/ 1762396 h 6319027"/>
              <a:gd name="connsiteX4438" fmla="*/ 5701586 w 6319932"/>
              <a:gd name="connsiteY4438" fmla="*/ 1740693 h 6319027"/>
              <a:gd name="connsiteX4439" fmla="*/ 5723288 w 6319932"/>
              <a:gd name="connsiteY4439" fmla="*/ 1718989 h 6319027"/>
              <a:gd name="connsiteX4440" fmla="*/ 483896 w 6319932"/>
              <a:gd name="connsiteY4440" fmla="*/ 1711810 h 6319027"/>
              <a:gd name="connsiteX4441" fmla="*/ 508727 w 6319932"/>
              <a:gd name="connsiteY4441" fmla="*/ 1736640 h 6319027"/>
              <a:gd name="connsiteX4442" fmla="*/ 483896 w 6319932"/>
              <a:gd name="connsiteY4442" fmla="*/ 1761471 h 6319027"/>
              <a:gd name="connsiteX4443" fmla="*/ 459065 w 6319932"/>
              <a:gd name="connsiteY4443" fmla="*/ 1736640 h 6319027"/>
              <a:gd name="connsiteX4444" fmla="*/ 483896 w 6319932"/>
              <a:gd name="connsiteY4444" fmla="*/ 1711810 h 6319027"/>
              <a:gd name="connsiteX4445" fmla="*/ 5836035 w 6319932"/>
              <a:gd name="connsiteY4445" fmla="*/ 1711804 h 6319027"/>
              <a:gd name="connsiteX4446" fmla="*/ 5860866 w 6319932"/>
              <a:gd name="connsiteY4446" fmla="*/ 1736634 h 6319027"/>
              <a:gd name="connsiteX4447" fmla="*/ 5836035 w 6319932"/>
              <a:gd name="connsiteY4447" fmla="*/ 1761467 h 6319027"/>
              <a:gd name="connsiteX4448" fmla="*/ 5811204 w 6319932"/>
              <a:gd name="connsiteY4448" fmla="*/ 1736634 h 6319027"/>
              <a:gd name="connsiteX4449" fmla="*/ 5836035 w 6319932"/>
              <a:gd name="connsiteY4449" fmla="*/ 1711804 h 6319027"/>
              <a:gd name="connsiteX4450" fmla="*/ 371859 w 6319932"/>
              <a:gd name="connsiteY4450" fmla="*/ 1704198 h 6319027"/>
              <a:gd name="connsiteX4451" fmla="*/ 400639 w 6319932"/>
              <a:gd name="connsiteY4451" fmla="*/ 1732976 h 6319027"/>
              <a:gd name="connsiteX4452" fmla="*/ 371859 w 6319932"/>
              <a:gd name="connsiteY4452" fmla="*/ 1761756 h 6319027"/>
              <a:gd name="connsiteX4453" fmla="*/ 343081 w 6319932"/>
              <a:gd name="connsiteY4453" fmla="*/ 1732976 h 6319027"/>
              <a:gd name="connsiteX4454" fmla="*/ 371859 w 6319932"/>
              <a:gd name="connsiteY4454" fmla="*/ 1704198 h 6319027"/>
              <a:gd name="connsiteX4455" fmla="*/ 5948072 w 6319932"/>
              <a:gd name="connsiteY4455" fmla="*/ 1704191 h 6319027"/>
              <a:gd name="connsiteX4456" fmla="*/ 5976851 w 6319932"/>
              <a:gd name="connsiteY4456" fmla="*/ 1732971 h 6319027"/>
              <a:gd name="connsiteX4457" fmla="*/ 5948072 w 6319932"/>
              <a:gd name="connsiteY4457" fmla="*/ 1761749 h 6319027"/>
              <a:gd name="connsiteX4458" fmla="*/ 5919293 w 6319932"/>
              <a:gd name="connsiteY4458" fmla="*/ 1732971 h 6319027"/>
              <a:gd name="connsiteX4459" fmla="*/ 5948072 w 6319932"/>
              <a:gd name="connsiteY4459" fmla="*/ 1704191 h 6319027"/>
              <a:gd name="connsiteX4460" fmla="*/ 1236347 w 6319932"/>
              <a:gd name="connsiteY4460" fmla="*/ 1680404 h 6319027"/>
              <a:gd name="connsiteX4461" fmla="*/ 1239522 w 6319932"/>
              <a:gd name="connsiteY4461" fmla="*/ 1683579 h 6319027"/>
              <a:gd name="connsiteX4462" fmla="*/ 1236347 w 6319932"/>
              <a:gd name="connsiteY4462" fmla="*/ 1686754 h 6319027"/>
              <a:gd name="connsiteX4463" fmla="*/ 1233172 w 6319932"/>
              <a:gd name="connsiteY4463" fmla="*/ 1683579 h 6319027"/>
              <a:gd name="connsiteX4464" fmla="*/ 1236347 w 6319932"/>
              <a:gd name="connsiteY4464" fmla="*/ 1680404 h 6319027"/>
              <a:gd name="connsiteX4465" fmla="*/ 5083585 w 6319932"/>
              <a:gd name="connsiteY4465" fmla="*/ 1680402 h 6319027"/>
              <a:gd name="connsiteX4466" fmla="*/ 5086759 w 6319932"/>
              <a:gd name="connsiteY4466" fmla="*/ 1683578 h 6319027"/>
              <a:gd name="connsiteX4467" fmla="*/ 5083585 w 6319932"/>
              <a:gd name="connsiteY4467" fmla="*/ 1686751 h 6319027"/>
              <a:gd name="connsiteX4468" fmla="*/ 5080410 w 6319932"/>
              <a:gd name="connsiteY4468" fmla="*/ 1683578 h 6319027"/>
              <a:gd name="connsiteX4469" fmla="*/ 5083585 w 6319932"/>
              <a:gd name="connsiteY4469" fmla="*/ 1680402 h 6319027"/>
              <a:gd name="connsiteX4470" fmla="*/ 1116635 w 6319932"/>
              <a:gd name="connsiteY4470" fmla="*/ 1667520 h 6319027"/>
              <a:gd name="connsiteX4471" fmla="*/ 1124164 w 6319932"/>
              <a:gd name="connsiteY4471" fmla="*/ 1675050 h 6319027"/>
              <a:gd name="connsiteX4472" fmla="*/ 1116635 w 6319932"/>
              <a:gd name="connsiteY4472" fmla="*/ 1682578 h 6319027"/>
              <a:gd name="connsiteX4473" fmla="*/ 1109106 w 6319932"/>
              <a:gd name="connsiteY4473" fmla="*/ 1675050 h 6319027"/>
              <a:gd name="connsiteX4474" fmla="*/ 1116635 w 6319932"/>
              <a:gd name="connsiteY4474" fmla="*/ 1667520 h 6319027"/>
              <a:gd name="connsiteX4475" fmla="*/ 5203297 w 6319932"/>
              <a:gd name="connsiteY4475" fmla="*/ 1667516 h 6319027"/>
              <a:gd name="connsiteX4476" fmla="*/ 5210826 w 6319932"/>
              <a:gd name="connsiteY4476" fmla="*/ 1675044 h 6319027"/>
              <a:gd name="connsiteX4477" fmla="*/ 5203297 w 6319932"/>
              <a:gd name="connsiteY4477" fmla="*/ 1682575 h 6319027"/>
              <a:gd name="connsiteX4478" fmla="*/ 5195768 w 6319932"/>
              <a:gd name="connsiteY4478" fmla="*/ 1675044 h 6319027"/>
              <a:gd name="connsiteX4479" fmla="*/ 5203297 w 6319932"/>
              <a:gd name="connsiteY4479" fmla="*/ 1667516 h 6319027"/>
              <a:gd name="connsiteX4480" fmla="*/ 998213 w 6319932"/>
              <a:gd name="connsiteY4480" fmla="*/ 1656168 h 6319027"/>
              <a:gd name="connsiteX4481" fmla="*/ 1009490 w 6319932"/>
              <a:gd name="connsiteY4481" fmla="*/ 1667443 h 6319027"/>
              <a:gd name="connsiteX4482" fmla="*/ 998213 w 6319932"/>
              <a:gd name="connsiteY4482" fmla="*/ 1678720 h 6319027"/>
              <a:gd name="connsiteX4483" fmla="*/ 986938 w 6319932"/>
              <a:gd name="connsiteY4483" fmla="*/ 1667443 h 6319027"/>
              <a:gd name="connsiteX4484" fmla="*/ 998213 w 6319932"/>
              <a:gd name="connsiteY4484" fmla="*/ 1656168 h 6319027"/>
              <a:gd name="connsiteX4485" fmla="*/ 5321718 w 6319932"/>
              <a:gd name="connsiteY4485" fmla="*/ 1656163 h 6319027"/>
              <a:gd name="connsiteX4486" fmla="*/ 5332994 w 6319932"/>
              <a:gd name="connsiteY4486" fmla="*/ 1667438 h 6319027"/>
              <a:gd name="connsiteX4487" fmla="*/ 5321718 w 6319932"/>
              <a:gd name="connsiteY4487" fmla="*/ 1678714 h 6319027"/>
              <a:gd name="connsiteX4488" fmla="*/ 5310442 w 6319932"/>
              <a:gd name="connsiteY4488" fmla="*/ 1667438 h 6319027"/>
              <a:gd name="connsiteX4489" fmla="*/ 5321718 w 6319932"/>
              <a:gd name="connsiteY4489" fmla="*/ 1656163 h 6319027"/>
              <a:gd name="connsiteX4490" fmla="*/ 880964 w 6319932"/>
              <a:gd name="connsiteY4490" fmla="*/ 1645441 h 6319027"/>
              <a:gd name="connsiteX4491" fmla="*/ 896182 w 6319932"/>
              <a:gd name="connsiteY4491" fmla="*/ 1660660 h 6319027"/>
              <a:gd name="connsiteX4492" fmla="*/ 880964 w 6319932"/>
              <a:gd name="connsiteY4492" fmla="*/ 1675879 h 6319027"/>
              <a:gd name="connsiteX4493" fmla="*/ 865742 w 6319932"/>
              <a:gd name="connsiteY4493" fmla="*/ 1660660 h 6319027"/>
              <a:gd name="connsiteX4494" fmla="*/ 880964 w 6319932"/>
              <a:gd name="connsiteY4494" fmla="*/ 1645441 h 6319027"/>
              <a:gd name="connsiteX4495" fmla="*/ 5438970 w 6319932"/>
              <a:gd name="connsiteY4495" fmla="*/ 1645434 h 6319027"/>
              <a:gd name="connsiteX4496" fmla="*/ 5454189 w 6319932"/>
              <a:gd name="connsiteY4496" fmla="*/ 1660655 h 6319027"/>
              <a:gd name="connsiteX4497" fmla="*/ 5438970 w 6319932"/>
              <a:gd name="connsiteY4497" fmla="*/ 1675874 h 6319027"/>
              <a:gd name="connsiteX4498" fmla="*/ 5423750 w 6319932"/>
              <a:gd name="connsiteY4498" fmla="*/ 1660655 h 6319027"/>
              <a:gd name="connsiteX4499" fmla="*/ 5438970 w 6319932"/>
              <a:gd name="connsiteY4499" fmla="*/ 1645434 h 6319027"/>
              <a:gd name="connsiteX4500" fmla="*/ 764768 w 6319932"/>
              <a:gd name="connsiteY4500" fmla="*/ 1636131 h 6319027"/>
              <a:gd name="connsiteX4501" fmla="*/ 783197 w 6319932"/>
              <a:gd name="connsiteY4501" fmla="*/ 1654559 h 6319027"/>
              <a:gd name="connsiteX4502" fmla="*/ 764768 w 6319932"/>
              <a:gd name="connsiteY4502" fmla="*/ 1672988 h 6319027"/>
              <a:gd name="connsiteX4503" fmla="*/ 746341 w 6319932"/>
              <a:gd name="connsiteY4503" fmla="*/ 1654559 h 6319027"/>
              <a:gd name="connsiteX4504" fmla="*/ 764768 w 6319932"/>
              <a:gd name="connsiteY4504" fmla="*/ 1636131 h 6319027"/>
              <a:gd name="connsiteX4505" fmla="*/ 5555162 w 6319932"/>
              <a:gd name="connsiteY4505" fmla="*/ 1636128 h 6319027"/>
              <a:gd name="connsiteX4506" fmla="*/ 5573589 w 6319932"/>
              <a:gd name="connsiteY4506" fmla="*/ 1654554 h 6319027"/>
              <a:gd name="connsiteX4507" fmla="*/ 5555162 w 6319932"/>
              <a:gd name="connsiteY4507" fmla="*/ 1672983 h 6319027"/>
              <a:gd name="connsiteX4508" fmla="*/ 5536735 w 6319932"/>
              <a:gd name="connsiteY4508" fmla="*/ 1654554 h 6319027"/>
              <a:gd name="connsiteX4509" fmla="*/ 5555162 w 6319932"/>
              <a:gd name="connsiteY4509" fmla="*/ 1636128 h 6319027"/>
              <a:gd name="connsiteX4510" fmla="*/ 649539 w 6319932"/>
              <a:gd name="connsiteY4510" fmla="*/ 1627378 h 6319027"/>
              <a:gd name="connsiteX4511" fmla="*/ 671242 w 6319932"/>
              <a:gd name="connsiteY4511" fmla="*/ 1649080 h 6319027"/>
              <a:gd name="connsiteX4512" fmla="*/ 649539 w 6319932"/>
              <a:gd name="connsiteY4512" fmla="*/ 1670783 h 6319027"/>
              <a:gd name="connsiteX4513" fmla="*/ 627837 w 6319932"/>
              <a:gd name="connsiteY4513" fmla="*/ 1649080 h 6319027"/>
              <a:gd name="connsiteX4514" fmla="*/ 649539 w 6319932"/>
              <a:gd name="connsiteY4514" fmla="*/ 1627378 h 6319027"/>
              <a:gd name="connsiteX4515" fmla="*/ 5670393 w 6319932"/>
              <a:gd name="connsiteY4515" fmla="*/ 1627375 h 6319027"/>
              <a:gd name="connsiteX4516" fmla="*/ 5692096 w 6319932"/>
              <a:gd name="connsiteY4516" fmla="*/ 1649075 h 6319027"/>
              <a:gd name="connsiteX4517" fmla="*/ 5670393 w 6319932"/>
              <a:gd name="connsiteY4517" fmla="*/ 1670778 h 6319027"/>
              <a:gd name="connsiteX4518" fmla="*/ 5648691 w 6319932"/>
              <a:gd name="connsiteY4518" fmla="*/ 1649075 h 6319027"/>
              <a:gd name="connsiteX4519" fmla="*/ 5670393 w 6319932"/>
              <a:gd name="connsiteY4519" fmla="*/ 1627375 h 6319027"/>
              <a:gd name="connsiteX4520" fmla="*/ 535184 w 6319932"/>
              <a:gd name="connsiteY4520" fmla="*/ 1618911 h 6319027"/>
              <a:gd name="connsiteX4521" fmla="*/ 560389 w 6319932"/>
              <a:gd name="connsiteY4521" fmla="*/ 1644116 h 6319027"/>
              <a:gd name="connsiteX4522" fmla="*/ 535184 w 6319932"/>
              <a:gd name="connsiteY4522" fmla="*/ 1669320 h 6319027"/>
              <a:gd name="connsiteX4523" fmla="*/ 509979 w 6319932"/>
              <a:gd name="connsiteY4523" fmla="*/ 1644116 h 6319027"/>
              <a:gd name="connsiteX4524" fmla="*/ 535184 w 6319932"/>
              <a:gd name="connsiteY4524" fmla="*/ 1618911 h 6319027"/>
              <a:gd name="connsiteX4525" fmla="*/ 5784747 w 6319932"/>
              <a:gd name="connsiteY4525" fmla="*/ 1618904 h 6319027"/>
              <a:gd name="connsiteX4526" fmla="*/ 5809952 w 6319932"/>
              <a:gd name="connsiteY4526" fmla="*/ 1644109 h 6319027"/>
              <a:gd name="connsiteX4527" fmla="*/ 5784747 w 6319932"/>
              <a:gd name="connsiteY4527" fmla="*/ 1669315 h 6319027"/>
              <a:gd name="connsiteX4528" fmla="*/ 5759542 w 6319932"/>
              <a:gd name="connsiteY4528" fmla="*/ 1644109 h 6319027"/>
              <a:gd name="connsiteX4529" fmla="*/ 5784747 w 6319932"/>
              <a:gd name="connsiteY4529" fmla="*/ 1618904 h 6319027"/>
              <a:gd name="connsiteX4530" fmla="*/ 421630 w 6319932"/>
              <a:gd name="connsiteY4530" fmla="*/ 1610786 h 6319027"/>
              <a:gd name="connsiteX4531" fmla="*/ 450468 w 6319932"/>
              <a:gd name="connsiteY4531" fmla="*/ 1639624 h 6319027"/>
              <a:gd name="connsiteX4532" fmla="*/ 421630 w 6319932"/>
              <a:gd name="connsiteY4532" fmla="*/ 1668462 h 6319027"/>
              <a:gd name="connsiteX4533" fmla="*/ 392793 w 6319932"/>
              <a:gd name="connsiteY4533" fmla="*/ 1639624 h 6319027"/>
              <a:gd name="connsiteX4534" fmla="*/ 421630 w 6319932"/>
              <a:gd name="connsiteY4534" fmla="*/ 1610786 h 6319027"/>
              <a:gd name="connsiteX4535" fmla="*/ 5898300 w 6319932"/>
              <a:gd name="connsiteY4535" fmla="*/ 1610780 h 6319027"/>
              <a:gd name="connsiteX4536" fmla="*/ 5927138 w 6319932"/>
              <a:gd name="connsiteY4536" fmla="*/ 1639618 h 6319027"/>
              <a:gd name="connsiteX4537" fmla="*/ 5898300 w 6319932"/>
              <a:gd name="connsiteY4537" fmla="*/ 1668455 h 6319027"/>
              <a:gd name="connsiteX4538" fmla="*/ 5869462 w 6319932"/>
              <a:gd name="connsiteY4538" fmla="*/ 1639618 h 6319027"/>
              <a:gd name="connsiteX4539" fmla="*/ 5898300 w 6319932"/>
              <a:gd name="connsiteY4539" fmla="*/ 1610780 h 6319027"/>
              <a:gd name="connsiteX4540" fmla="*/ 1302561 w 6319932"/>
              <a:gd name="connsiteY4540" fmla="*/ 1597371 h 6319027"/>
              <a:gd name="connsiteX4541" fmla="*/ 1306267 w 6319932"/>
              <a:gd name="connsiteY4541" fmla="*/ 1601074 h 6319027"/>
              <a:gd name="connsiteX4542" fmla="*/ 1302561 w 6319932"/>
              <a:gd name="connsiteY4542" fmla="*/ 1604782 h 6319027"/>
              <a:gd name="connsiteX4543" fmla="*/ 1298856 w 6319932"/>
              <a:gd name="connsiteY4543" fmla="*/ 1601074 h 6319027"/>
              <a:gd name="connsiteX4544" fmla="*/ 1302561 w 6319932"/>
              <a:gd name="connsiteY4544" fmla="*/ 1597371 h 6319027"/>
              <a:gd name="connsiteX4545" fmla="*/ 5017370 w 6319932"/>
              <a:gd name="connsiteY4545" fmla="*/ 1597366 h 6319027"/>
              <a:gd name="connsiteX4546" fmla="*/ 5021076 w 6319932"/>
              <a:gd name="connsiteY4546" fmla="*/ 1601072 h 6319027"/>
              <a:gd name="connsiteX4547" fmla="*/ 5017370 w 6319932"/>
              <a:gd name="connsiteY4547" fmla="*/ 1604778 h 6319027"/>
              <a:gd name="connsiteX4548" fmla="*/ 5013664 w 6319932"/>
              <a:gd name="connsiteY4548" fmla="*/ 1601072 h 6319027"/>
              <a:gd name="connsiteX4549" fmla="*/ 5017370 w 6319932"/>
              <a:gd name="connsiteY4549" fmla="*/ 1597366 h 6319027"/>
              <a:gd name="connsiteX4550" fmla="*/ 1180593 w 6319932"/>
              <a:gd name="connsiteY4550" fmla="*/ 1583257 h 6319027"/>
              <a:gd name="connsiteX4551" fmla="*/ 1188123 w 6319932"/>
              <a:gd name="connsiteY4551" fmla="*/ 1590785 h 6319027"/>
              <a:gd name="connsiteX4552" fmla="*/ 1180593 w 6319932"/>
              <a:gd name="connsiteY4552" fmla="*/ 1598314 h 6319027"/>
              <a:gd name="connsiteX4553" fmla="*/ 1173064 w 6319932"/>
              <a:gd name="connsiteY4553" fmla="*/ 1590785 h 6319027"/>
              <a:gd name="connsiteX4554" fmla="*/ 1180593 w 6319932"/>
              <a:gd name="connsiteY4554" fmla="*/ 1583257 h 6319027"/>
              <a:gd name="connsiteX4555" fmla="*/ 5139338 w 6319932"/>
              <a:gd name="connsiteY4555" fmla="*/ 1583251 h 6319027"/>
              <a:gd name="connsiteX4556" fmla="*/ 5146867 w 6319932"/>
              <a:gd name="connsiteY4556" fmla="*/ 1590780 h 6319027"/>
              <a:gd name="connsiteX4557" fmla="*/ 5139338 w 6319932"/>
              <a:gd name="connsiteY4557" fmla="*/ 1598309 h 6319027"/>
              <a:gd name="connsiteX4558" fmla="*/ 5131809 w 6319932"/>
              <a:gd name="connsiteY4558" fmla="*/ 1590780 h 6319027"/>
              <a:gd name="connsiteX4559" fmla="*/ 5139338 w 6319932"/>
              <a:gd name="connsiteY4559" fmla="*/ 1583251 h 6319027"/>
              <a:gd name="connsiteX4560" fmla="*/ 5259882 w 6319932"/>
              <a:gd name="connsiteY4560" fmla="*/ 1570325 h 6319027"/>
              <a:gd name="connsiteX4561" fmla="*/ 5271158 w 6319932"/>
              <a:gd name="connsiteY4561" fmla="*/ 1581603 h 6319027"/>
              <a:gd name="connsiteX4562" fmla="*/ 5259882 w 6319932"/>
              <a:gd name="connsiteY4562" fmla="*/ 1592878 h 6319027"/>
              <a:gd name="connsiteX4563" fmla="*/ 5248606 w 6319932"/>
              <a:gd name="connsiteY4563" fmla="*/ 1581603 h 6319027"/>
              <a:gd name="connsiteX4564" fmla="*/ 5259882 w 6319932"/>
              <a:gd name="connsiteY4564" fmla="*/ 1570325 h 6319027"/>
              <a:gd name="connsiteX4565" fmla="*/ 1060050 w 6319932"/>
              <a:gd name="connsiteY4565" fmla="*/ 1570260 h 6319027"/>
              <a:gd name="connsiteX4566" fmla="*/ 1071395 w 6319932"/>
              <a:gd name="connsiteY4566" fmla="*/ 1581606 h 6319027"/>
              <a:gd name="connsiteX4567" fmla="*/ 1060050 w 6319932"/>
              <a:gd name="connsiteY4567" fmla="*/ 1592953 h 6319027"/>
              <a:gd name="connsiteX4568" fmla="*/ 1048703 w 6319932"/>
              <a:gd name="connsiteY4568" fmla="*/ 1581606 h 6319027"/>
              <a:gd name="connsiteX4569" fmla="*/ 1060050 w 6319932"/>
              <a:gd name="connsiteY4569" fmla="*/ 1570260 h 6319027"/>
              <a:gd name="connsiteX4570" fmla="*/ 5379134 w 6319932"/>
              <a:gd name="connsiteY4570" fmla="*/ 1558602 h 6319027"/>
              <a:gd name="connsiteX4571" fmla="*/ 5393945 w 6319932"/>
              <a:gd name="connsiteY4571" fmla="*/ 1573413 h 6319027"/>
              <a:gd name="connsiteX4572" fmla="*/ 5379134 w 6319932"/>
              <a:gd name="connsiteY4572" fmla="*/ 1588223 h 6319027"/>
              <a:gd name="connsiteX4573" fmla="*/ 5364324 w 6319932"/>
              <a:gd name="connsiteY4573" fmla="*/ 1573413 h 6319027"/>
              <a:gd name="connsiteX4574" fmla="*/ 5379134 w 6319932"/>
              <a:gd name="connsiteY4574" fmla="*/ 1558602 h 6319027"/>
              <a:gd name="connsiteX4575" fmla="*/ 940797 w 6319932"/>
              <a:gd name="connsiteY4575" fmla="*/ 1558264 h 6319027"/>
              <a:gd name="connsiteX4576" fmla="*/ 955951 w 6319932"/>
              <a:gd name="connsiteY4576" fmla="*/ 1573416 h 6319027"/>
              <a:gd name="connsiteX4577" fmla="*/ 940797 w 6319932"/>
              <a:gd name="connsiteY4577" fmla="*/ 1588573 h 6319027"/>
              <a:gd name="connsiteX4578" fmla="*/ 925645 w 6319932"/>
              <a:gd name="connsiteY4578" fmla="*/ 1573416 h 6319027"/>
              <a:gd name="connsiteX4579" fmla="*/ 940797 w 6319932"/>
              <a:gd name="connsiteY4579" fmla="*/ 1558264 h 6319027"/>
              <a:gd name="connsiteX4580" fmla="*/ 822718 w 6319932"/>
              <a:gd name="connsiteY4580" fmla="*/ 1547626 h 6319027"/>
              <a:gd name="connsiteX4581" fmla="*/ 841146 w 6319932"/>
              <a:gd name="connsiteY4581" fmla="*/ 1566054 h 6319027"/>
              <a:gd name="connsiteX4582" fmla="*/ 822718 w 6319932"/>
              <a:gd name="connsiteY4582" fmla="*/ 1584479 h 6319027"/>
              <a:gd name="connsiteX4583" fmla="*/ 804290 w 6319932"/>
              <a:gd name="connsiteY4583" fmla="*/ 1566054 h 6319027"/>
              <a:gd name="connsiteX4584" fmla="*/ 822718 w 6319932"/>
              <a:gd name="connsiteY4584" fmla="*/ 1547626 h 6319027"/>
              <a:gd name="connsiteX4585" fmla="*/ 5497213 w 6319932"/>
              <a:gd name="connsiteY4585" fmla="*/ 1547621 h 6319027"/>
              <a:gd name="connsiteX4586" fmla="*/ 5515640 w 6319932"/>
              <a:gd name="connsiteY4586" fmla="*/ 1566048 h 6319027"/>
              <a:gd name="connsiteX4587" fmla="*/ 5497213 w 6319932"/>
              <a:gd name="connsiteY4587" fmla="*/ 1584477 h 6319027"/>
              <a:gd name="connsiteX4588" fmla="*/ 5478786 w 6319932"/>
              <a:gd name="connsiteY4588" fmla="*/ 1566048 h 6319027"/>
              <a:gd name="connsiteX4589" fmla="*/ 5497213 w 6319932"/>
              <a:gd name="connsiteY4589" fmla="*/ 1547621 h 6319027"/>
              <a:gd name="connsiteX4590" fmla="*/ 705707 w 6319932"/>
              <a:gd name="connsiteY4590" fmla="*/ 1537795 h 6319027"/>
              <a:gd name="connsiteX4591" fmla="*/ 727348 w 6319932"/>
              <a:gd name="connsiteY4591" fmla="*/ 1559433 h 6319027"/>
              <a:gd name="connsiteX4592" fmla="*/ 705707 w 6319932"/>
              <a:gd name="connsiteY4592" fmla="*/ 1581071 h 6319027"/>
              <a:gd name="connsiteX4593" fmla="*/ 684067 w 6319932"/>
              <a:gd name="connsiteY4593" fmla="*/ 1559433 h 6319027"/>
              <a:gd name="connsiteX4594" fmla="*/ 705707 w 6319932"/>
              <a:gd name="connsiteY4594" fmla="*/ 1537795 h 6319027"/>
              <a:gd name="connsiteX4595" fmla="*/ 5614225 w 6319932"/>
              <a:gd name="connsiteY4595" fmla="*/ 1537788 h 6319027"/>
              <a:gd name="connsiteX4596" fmla="*/ 5635865 w 6319932"/>
              <a:gd name="connsiteY4596" fmla="*/ 1559428 h 6319027"/>
              <a:gd name="connsiteX4597" fmla="*/ 5614225 w 6319932"/>
              <a:gd name="connsiteY4597" fmla="*/ 1581067 h 6319027"/>
              <a:gd name="connsiteX4598" fmla="*/ 5592585 w 6319932"/>
              <a:gd name="connsiteY4598" fmla="*/ 1559428 h 6319027"/>
              <a:gd name="connsiteX4599" fmla="*/ 5614225 w 6319932"/>
              <a:gd name="connsiteY4599" fmla="*/ 1537788 h 6319027"/>
              <a:gd name="connsiteX4600" fmla="*/ 5730261 w 6319932"/>
              <a:gd name="connsiteY4600" fmla="*/ 1528598 h 6319027"/>
              <a:gd name="connsiteX4601" fmla="*/ 5755092 w 6319932"/>
              <a:gd name="connsiteY4601" fmla="*/ 1553429 h 6319027"/>
              <a:gd name="connsiteX4602" fmla="*/ 5730261 w 6319932"/>
              <a:gd name="connsiteY4602" fmla="*/ 1578259 h 6319027"/>
              <a:gd name="connsiteX4603" fmla="*/ 5705429 w 6319932"/>
              <a:gd name="connsiteY4603" fmla="*/ 1553429 h 6319027"/>
              <a:gd name="connsiteX4604" fmla="*/ 5730261 w 6319932"/>
              <a:gd name="connsiteY4604" fmla="*/ 1528598 h 6319027"/>
              <a:gd name="connsiteX4605" fmla="*/ 589670 w 6319932"/>
              <a:gd name="connsiteY4605" fmla="*/ 1528542 h 6319027"/>
              <a:gd name="connsiteX4606" fmla="*/ 614563 w 6319932"/>
              <a:gd name="connsiteY4606" fmla="*/ 1553435 h 6319027"/>
              <a:gd name="connsiteX4607" fmla="*/ 589670 w 6319932"/>
              <a:gd name="connsiteY4607" fmla="*/ 1578327 h 6319027"/>
              <a:gd name="connsiteX4608" fmla="*/ 564778 w 6319932"/>
              <a:gd name="connsiteY4608" fmla="*/ 1553435 h 6319027"/>
              <a:gd name="connsiteX4609" fmla="*/ 589670 w 6319932"/>
              <a:gd name="connsiteY4609" fmla="*/ 1528542 h 6319027"/>
              <a:gd name="connsiteX4610" fmla="*/ 5845405 w 6319932"/>
              <a:gd name="connsiteY4610" fmla="*/ 1519222 h 6319027"/>
              <a:gd name="connsiteX4611" fmla="*/ 5874184 w 6319932"/>
              <a:gd name="connsiteY4611" fmla="*/ 1548001 h 6319027"/>
              <a:gd name="connsiteX4612" fmla="*/ 5845405 w 6319932"/>
              <a:gd name="connsiteY4612" fmla="*/ 1576780 h 6319027"/>
              <a:gd name="connsiteX4613" fmla="*/ 5816626 w 6319932"/>
              <a:gd name="connsiteY4613" fmla="*/ 1548001 h 6319027"/>
              <a:gd name="connsiteX4614" fmla="*/ 5845405 w 6319932"/>
              <a:gd name="connsiteY4614" fmla="*/ 1519222 h 6319027"/>
              <a:gd name="connsiteX4615" fmla="*/ 474526 w 6319932"/>
              <a:gd name="connsiteY4615" fmla="*/ 1519168 h 6319027"/>
              <a:gd name="connsiteX4616" fmla="*/ 503366 w 6319932"/>
              <a:gd name="connsiteY4616" fmla="*/ 1548007 h 6319027"/>
              <a:gd name="connsiteX4617" fmla="*/ 474526 w 6319932"/>
              <a:gd name="connsiteY4617" fmla="*/ 1576845 h 6319027"/>
              <a:gd name="connsiteX4618" fmla="*/ 445688 w 6319932"/>
              <a:gd name="connsiteY4618" fmla="*/ 1548007 h 6319027"/>
              <a:gd name="connsiteX4619" fmla="*/ 474526 w 6319932"/>
              <a:gd name="connsiteY4619" fmla="*/ 1519168 h 6319027"/>
              <a:gd name="connsiteX4620" fmla="*/ 1372312 w 6319932"/>
              <a:gd name="connsiteY4620" fmla="*/ 1518364 h 6319027"/>
              <a:gd name="connsiteX4621" fmla="*/ 1375487 w 6319932"/>
              <a:gd name="connsiteY4621" fmla="*/ 1521541 h 6319027"/>
              <a:gd name="connsiteX4622" fmla="*/ 1372312 w 6319932"/>
              <a:gd name="connsiteY4622" fmla="*/ 1524715 h 6319027"/>
              <a:gd name="connsiteX4623" fmla="*/ 1369137 w 6319932"/>
              <a:gd name="connsiteY4623" fmla="*/ 1521541 h 6319027"/>
              <a:gd name="connsiteX4624" fmla="*/ 1372312 w 6319932"/>
              <a:gd name="connsiteY4624" fmla="*/ 1518364 h 6319027"/>
              <a:gd name="connsiteX4625" fmla="*/ 4947619 w 6319932"/>
              <a:gd name="connsiteY4625" fmla="*/ 1518360 h 6319027"/>
              <a:gd name="connsiteX4626" fmla="*/ 4950794 w 6319932"/>
              <a:gd name="connsiteY4626" fmla="*/ 1521537 h 6319027"/>
              <a:gd name="connsiteX4627" fmla="*/ 4947619 w 6319932"/>
              <a:gd name="connsiteY4627" fmla="*/ 1524710 h 6319027"/>
              <a:gd name="connsiteX4628" fmla="*/ 4944444 w 6319932"/>
              <a:gd name="connsiteY4628" fmla="*/ 1521537 h 6319027"/>
              <a:gd name="connsiteX4629" fmla="*/ 4947619 w 6319932"/>
              <a:gd name="connsiteY4629" fmla="*/ 1518360 h 6319027"/>
              <a:gd name="connsiteX4630" fmla="*/ 1248025 w 6319932"/>
              <a:gd name="connsiteY4630" fmla="*/ 1501473 h 6319027"/>
              <a:gd name="connsiteX4631" fmla="*/ 1255827 w 6319932"/>
              <a:gd name="connsiteY4631" fmla="*/ 1509275 h 6319027"/>
              <a:gd name="connsiteX4632" fmla="*/ 1248025 w 6319932"/>
              <a:gd name="connsiteY4632" fmla="*/ 1517075 h 6319027"/>
              <a:gd name="connsiteX4633" fmla="*/ 1240226 w 6319932"/>
              <a:gd name="connsiteY4633" fmla="*/ 1509275 h 6319027"/>
              <a:gd name="connsiteX4634" fmla="*/ 1248025 w 6319932"/>
              <a:gd name="connsiteY4634" fmla="*/ 1501473 h 6319027"/>
              <a:gd name="connsiteX4635" fmla="*/ 5071905 w 6319932"/>
              <a:gd name="connsiteY4635" fmla="*/ 1501471 h 6319027"/>
              <a:gd name="connsiteX4636" fmla="*/ 5079706 w 6319932"/>
              <a:gd name="connsiteY4636" fmla="*/ 1509270 h 6319027"/>
              <a:gd name="connsiteX4637" fmla="*/ 5071905 w 6319932"/>
              <a:gd name="connsiteY4637" fmla="*/ 1517069 h 6319027"/>
              <a:gd name="connsiteX4638" fmla="*/ 5064104 w 6319932"/>
              <a:gd name="connsiteY4638" fmla="*/ 1509270 h 6319027"/>
              <a:gd name="connsiteX4639" fmla="*/ 5071905 w 6319932"/>
              <a:gd name="connsiteY4639" fmla="*/ 1501471 h 6319027"/>
              <a:gd name="connsiteX4640" fmla="*/ 1125292 w 6319932"/>
              <a:gd name="connsiteY4640" fmla="*/ 1486989 h 6319027"/>
              <a:gd name="connsiteX4641" fmla="*/ 1136638 w 6319932"/>
              <a:gd name="connsiteY4641" fmla="*/ 1498334 h 6319027"/>
              <a:gd name="connsiteX4642" fmla="*/ 1125292 w 6319932"/>
              <a:gd name="connsiteY4642" fmla="*/ 1509679 h 6319027"/>
              <a:gd name="connsiteX4643" fmla="*/ 1113945 w 6319932"/>
              <a:gd name="connsiteY4643" fmla="*/ 1498334 h 6319027"/>
              <a:gd name="connsiteX4644" fmla="*/ 1125292 w 6319932"/>
              <a:gd name="connsiteY4644" fmla="*/ 1486989 h 6319027"/>
              <a:gd name="connsiteX4645" fmla="*/ 5194640 w 6319932"/>
              <a:gd name="connsiteY4645" fmla="*/ 1486984 h 6319027"/>
              <a:gd name="connsiteX4646" fmla="*/ 5205986 w 6319932"/>
              <a:gd name="connsiteY4646" fmla="*/ 1498332 h 6319027"/>
              <a:gd name="connsiteX4647" fmla="*/ 5194640 w 6319932"/>
              <a:gd name="connsiteY4647" fmla="*/ 1509676 h 6319027"/>
              <a:gd name="connsiteX4648" fmla="*/ 5183294 w 6319932"/>
              <a:gd name="connsiteY4648" fmla="*/ 1498332 h 6319027"/>
              <a:gd name="connsiteX4649" fmla="*/ 5194640 w 6319932"/>
              <a:gd name="connsiteY4649" fmla="*/ 1486984 h 6319027"/>
              <a:gd name="connsiteX4650" fmla="*/ 1003971 w 6319932"/>
              <a:gd name="connsiteY4650" fmla="*/ 1473344 h 6319027"/>
              <a:gd name="connsiteX4651" fmla="*/ 1019190 w 6319932"/>
              <a:gd name="connsiteY4651" fmla="*/ 1488565 h 6319027"/>
              <a:gd name="connsiteX4652" fmla="*/ 1003971 w 6319932"/>
              <a:gd name="connsiteY4652" fmla="*/ 1503781 h 6319027"/>
              <a:gd name="connsiteX4653" fmla="*/ 988750 w 6319932"/>
              <a:gd name="connsiteY4653" fmla="*/ 1488565 h 6319027"/>
              <a:gd name="connsiteX4654" fmla="*/ 1003971 w 6319932"/>
              <a:gd name="connsiteY4654" fmla="*/ 1473344 h 6319027"/>
              <a:gd name="connsiteX4655" fmla="*/ 5315962 w 6319932"/>
              <a:gd name="connsiteY4655" fmla="*/ 1473338 h 6319027"/>
              <a:gd name="connsiteX4656" fmla="*/ 5331182 w 6319932"/>
              <a:gd name="connsiteY4656" fmla="*/ 1488560 h 6319027"/>
              <a:gd name="connsiteX4657" fmla="*/ 5315962 w 6319932"/>
              <a:gd name="connsiteY4657" fmla="*/ 1503780 h 6319027"/>
              <a:gd name="connsiteX4658" fmla="*/ 5300743 w 6319932"/>
              <a:gd name="connsiteY4658" fmla="*/ 1488560 h 6319027"/>
              <a:gd name="connsiteX4659" fmla="*/ 5315962 w 6319932"/>
              <a:gd name="connsiteY4659" fmla="*/ 1473338 h 6319027"/>
              <a:gd name="connsiteX4660" fmla="*/ 5435996 w 6319932"/>
              <a:gd name="connsiteY4660" fmla="*/ 1461411 h 6319027"/>
              <a:gd name="connsiteX4661" fmla="*/ 5454359 w 6319932"/>
              <a:gd name="connsiteY4661" fmla="*/ 1479774 h 6319027"/>
              <a:gd name="connsiteX4662" fmla="*/ 5435996 w 6319932"/>
              <a:gd name="connsiteY4662" fmla="*/ 1498135 h 6319027"/>
              <a:gd name="connsiteX4663" fmla="*/ 5417633 w 6319932"/>
              <a:gd name="connsiteY4663" fmla="*/ 1479774 h 6319027"/>
              <a:gd name="connsiteX4664" fmla="*/ 5435996 w 6319932"/>
              <a:gd name="connsiteY4664" fmla="*/ 1461411 h 6319027"/>
              <a:gd name="connsiteX4665" fmla="*/ 883935 w 6319932"/>
              <a:gd name="connsiteY4665" fmla="*/ 1461351 h 6319027"/>
              <a:gd name="connsiteX4666" fmla="*/ 902363 w 6319932"/>
              <a:gd name="connsiteY4666" fmla="*/ 1479777 h 6319027"/>
              <a:gd name="connsiteX4667" fmla="*/ 883935 w 6319932"/>
              <a:gd name="connsiteY4667" fmla="*/ 1498206 h 6319027"/>
              <a:gd name="connsiteX4668" fmla="*/ 865509 w 6319932"/>
              <a:gd name="connsiteY4668" fmla="*/ 1479777 h 6319027"/>
              <a:gd name="connsiteX4669" fmla="*/ 883935 w 6319932"/>
              <a:gd name="connsiteY4669" fmla="*/ 1461351 h 6319027"/>
              <a:gd name="connsiteX4670" fmla="*/ 765076 w 6319932"/>
              <a:gd name="connsiteY4670" fmla="*/ 1449851 h 6319027"/>
              <a:gd name="connsiteX4671" fmla="*/ 787099 w 6319932"/>
              <a:gd name="connsiteY4671" fmla="*/ 1471873 h 6319027"/>
              <a:gd name="connsiteX4672" fmla="*/ 765076 w 6319932"/>
              <a:gd name="connsiteY4672" fmla="*/ 1493896 h 6319027"/>
              <a:gd name="connsiteX4673" fmla="*/ 743053 w 6319932"/>
              <a:gd name="connsiteY4673" fmla="*/ 1471873 h 6319027"/>
              <a:gd name="connsiteX4674" fmla="*/ 765076 w 6319932"/>
              <a:gd name="connsiteY4674" fmla="*/ 1449851 h 6319027"/>
              <a:gd name="connsiteX4675" fmla="*/ 5554856 w 6319932"/>
              <a:gd name="connsiteY4675" fmla="*/ 1449848 h 6319027"/>
              <a:gd name="connsiteX4676" fmla="*/ 5576879 w 6319932"/>
              <a:gd name="connsiteY4676" fmla="*/ 1471870 h 6319027"/>
              <a:gd name="connsiteX4677" fmla="*/ 5554856 w 6319932"/>
              <a:gd name="connsiteY4677" fmla="*/ 1493893 h 6319027"/>
              <a:gd name="connsiteX4678" fmla="*/ 5532833 w 6319932"/>
              <a:gd name="connsiteY4678" fmla="*/ 1471870 h 6319027"/>
              <a:gd name="connsiteX4679" fmla="*/ 5554856 w 6319932"/>
              <a:gd name="connsiteY4679" fmla="*/ 1449848 h 6319027"/>
              <a:gd name="connsiteX4680" fmla="*/ 1445465 w 6319932"/>
              <a:gd name="connsiteY4680" fmla="*/ 1441419 h 6319027"/>
              <a:gd name="connsiteX4681" fmla="*/ 1449171 w 6319932"/>
              <a:gd name="connsiteY4681" fmla="*/ 1445124 h 6319027"/>
              <a:gd name="connsiteX4682" fmla="*/ 1445465 w 6319932"/>
              <a:gd name="connsiteY4682" fmla="*/ 1448832 h 6319027"/>
              <a:gd name="connsiteX4683" fmla="*/ 1441760 w 6319932"/>
              <a:gd name="connsiteY4683" fmla="*/ 1445124 h 6319027"/>
              <a:gd name="connsiteX4684" fmla="*/ 1445465 w 6319932"/>
              <a:gd name="connsiteY4684" fmla="*/ 1441419 h 6319027"/>
              <a:gd name="connsiteX4685" fmla="*/ 4874465 w 6319932"/>
              <a:gd name="connsiteY4685" fmla="*/ 1441418 h 6319027"/>
              <a:gd name="connsiteX4686" fmla="*/ 4878171 w 6319932"/>
              <a:gd name="connsiteY4686" fmla="*/ 1445120 h 6319027"/>
              <a:gd name="connsiteX4687" fmla="*/ 4874465 w 6319932"/>
              <a:gd name="connsiteY4687" fmla="*/ 1448828 h 6319027"/>
              <a:gd name="connsiteX4688" fmla="*/ 4870760 w 6319932"/>
              <a:gd name="connsiteY4688" fmla="*/ 1445120 h 6319027"/>
              <a:gd name="connsiteX4689" fmla="*/ 4874465 w 6319932"/>
              <a:gd name="connsiteY4689" fmla="*/ 1441418 h 6319027"/>
              <a:gd name="connsiteX4690" fmla="*/ 647288 w 6319932"/>
              <a:gd name="connsiteY4690" fmla="*/ 1439881 h 6319027"/>
              <a:gd name="connsiteX4691" fmla="*/ 672119 w 6319932"/>
              <a:gd name="connsiteY4691" fmla="*/ 1464711 h 6319027"/>
              <a:gd name="connsiteX4692" fmla="*/ 647288 w 6319932"/>
              <a:gd name="connsiteY4692" fmla="*/ 1489542 h 6319027"/>
              <a:gd name="connsiteX4693" fmla="*/ 622457 w 6319932"/>
              <a:gd name="connsiteY4693" fmla="*/ 1464711 h 6319027"/>
              <a:gd name="connsiteX4694" fmla="*/ 647288 w 6319932"/>
              <a:gd name="connsiteY4694" fmla="*/ 1439881 h 6319027"/>
              <a:gd name="connsiteX4695" fmla="*/ 5672643 w 6319932"/>
              <a:gd name="connsiteY4695" fmla="*/ 1439874 h 6319027"/>
              <a:gd name="connsiteX4696" fmla="*/ 5697474 w 6319932"/>
              <a:gd name="connsiteY4696" fmla="*/ 1464706 h 6319027"/>
              <a:gd name="connsiteX4697" fmla="*/ 5672643 w 6319932"/>
              <a:gd name="connsiteY4697" fmla="*/ 1489535 h 6319027"/>
              <a:gd name="connsiteX4698" fmla="*/ 5647812 w 6319932"/>
              <a:gd name="connsiteY4698" fmla="*/ 1464706 h 6319027"/>
              <a:gd name="connsiteX4699" fmla="*/ 5672643 w 6319932"/>
              <a:gd name="connsiteY4699" fmla="*/ 1439874 h 6319027"/>
              <a:gd name="connsiteX4700" fmla="*/ 5789445 w 6319932"/>
              <a:gd name="connsiteY4700" fmla="*/ 1429384 h 6319027"/>
              <a:gd name="connsiteX4701" fmla="*/ 5818284 w 6319932"/>
              <a:gd name="connsiteY4701" fmla="*/ 1458222 h 6319027"/>
              <a:gd name="connsiteX4702" fmla="*/ 5789445 w 6319932"/>
              <a:gd name="connsiteY4702" fmla="*/ 1487060 h 6319027"/>
              <a:gd name="connsiteX4703" fmla="*/ 5760607 w 6319932"/>
              <a:gd name="connsiteY4703" fmla="*/ 1458222 h 6319027"/>
              <a:gd name="connsiteX4704" fmla="*/ 5789445 w 6319932"/>
              <a:gd name="connsiteY4704" fmla="*/ 1429384 h 6319027"/>
              <a:gd name="connsiteX4705" fmla="*/ 530486 w 6319932"/>
              <a:gd name="connsiteY4705" fmla="*/ 1429084 h 6319027"/>
              <a:gd name="connsiteX4706" fmla="*/ 559629 w 6319932"/>
              <a:gd name="connsiteY4706" fmla="*/ 1458228 h 6319027"/>
              <a:gd name="connsiteX4707" fmla="*/ 530486 w 6319932"/>
              <a:gd name="connsiteY4707" fmla="*/ 1487370 h 6319027"/>
              <a:gd name="connsiteX4708" fmla="*/ 501343 w 6319932"/>
              <a:gd name="connsiteY4708" fmla="*/ 1458228 h 6319027"/>
              <a:gd name="connsiteX4709" fmla="*/ 530486 w 6319932"/>
              <a:gd name="connsiteY4709" fmla="*/ 1429084 h 6319027"/>
              <a:gd name="connsiteX4710" fmla="*/ 1318811 w 6319932"/>
              <a:gd name="connsiteY4710" fmla="*/ 1422855 h 6319027"/>
              <a:gd name="connsiteX4711" fmla="*/ 1326612 w 6319932"/>
              <a:gd name="connsiteY4711" fmla="*/ 1430657 h 6319027"/>
              <a:gd name="connsiteX4712" fmla="*/ 1318811 w 6319932"/>
              <a:gd name="connsiteY4712" fmla="*/ 1438460 h 6319027"/>
              <a:gd name="connsiteX4713" fmla="*/ 1311011 w 6319932"/>
              <a:gd name="connsiteY4713" fmla="*/ 1430657 h 6319027"/>
              <a:gd name="connsiteX4714" fmla="*/ 1318811 w 6319932"/>
              <a:gd name="connsiteY4714" fmla="*/ 1422855 h 6319027"/>
              <a:gd name="connsiteX4715" fmla="*/ 5001119 w 6319932"/>
              <a:gd name="connsiteY4715" fmla="*/ 1422853 h 6319027"/>
              <a:gd name="connsiteX4716" fmla="*/ 5008920 w 6319932"/>
              <a:gd name="connsiteY4716" fmla="*/ 1430653 h 6319027"/>
              <a:gd name="connsiteX4717" fmla="*/ 5001119 w 6319932"/>
              <a:gd name="connsiteY4717" fmla="*/ 1438455 h 6319027"/>
              <a:gd name="connsiteX4718" fmla="*/ 4993319 w 6319932"/>
              <a:gd name="connsiteY4718" fmla="*/ 1430653 h 6319027"/>
              <a:gd name="connsiteX4719" fmla="*/ 5001119 w 6319932"/>
              <a:gd name="connsiteY4719" fmla="*/ 1422853 h 6319027"/>
              <a:gd name="connsiteX4720" fmla="*/ 1193835 w 6319932"/>
              <a:gd name="connsiteY4720" fmla="*/ 1406476 h 6319027"/>
              <a:gd name="connsiteX4721" fmla="*/ 1205111 w 6319932"/>
              <a:gd name="connsiteY4721" fmla="*/ 1417753 h 6319027"/>
              <a:gd name="connsiteX4722" fmla="*/ 1193835 w 6319932"/>
              <a:gd name="connsiteY4722" fmla="*/ 1429028 h 6319027"/>
              <a:gd name="connsiteX4723" fmla="*/ 1182559 w 6319932"/>
              <a:gd name="connsiteY4723" fmla="*/ 1417753 h 6319027"/>
              <a:gd name="connsiteX4724" fmla="*/ 1193835 w 6319932"/>
              <a:gd name="connsiteY4724" fmla="*/ 1406476 h 6319027"/>
              <a:gd name="connsiteX4725" fmla="*/ 5126097 w 6319932"/>
              <a:gd name="connsiteY4725" fmla="*/ 1406472 h 6319027"/>
              <a:gd name="connsiteX4726" fmla="*/ 5137373 w 6319932"/>
              <a:gd name="connsiteY4726" fmla="*/ 1417748 h 6319027"/>
              <a:gd name="connsiteX4727" fmla="*/ 5126097 w 6319932"/>
              <a:gd name="connsiteY4727" fmla="*/ 1429025 h 6319027"/>
              <a:gd name="connsiteX4728" fmla="*/ 5114821 w 6319932"/>
              <a:gd name="connsiteY4728" fmla="*/ 1417748 h 6319027"/>
              <a:gd name="connsiteX4729" fmla="*/ 5126097 w 6319932"/>
              <a:gd name="connsiteY4729" fmla="*/ 1406472 h 6319027"/>
              <a:gd name="connsiteX4730" fmla="*/ 1070387 w 6319932"/>
              <a:gd name="connsiteY4730" fmla="*/ 1391000 h 6319027"/>
              <a:gd name="connsiteX4731" fmla="*/ 1085605 w 6319932"/>
              <a:gd name="connsiteY4731" fmla="*/ 1406220 h 6319027"/>
              <a:gd name="connsiteX4732" fmla="*/ 1070387 w 6319932"/>
              <a:gd name="connsiteY4732" fmla="*/ 1421438 h 6319027"/>
              <a:gd name="connsiteX4733" fmla="*/ 1055167 w 6319932"/>
              <a:gd name="connsiteY4733" fmla="*/ 1406220 h 6319027"/>
              <a:gd name="connsiteX4734" fmla="*/ 1070387 w 6319932"/>
              <a:gd name="connsiteY4734" fmla="*/ 1391000 h 6319027"/>
              <a:gd name="connsiteX4735" fmla="*/ 5249546 w 6319932"/>
              <a:gd name="connsiteY4735" fmla="*/ 1390996 h 6319027"/>
              <a:gd name="connsiteX4736" fmla="*/ 5264765 w 6319932"/>
              <a:gd name="connsiteY4736" fmla="*/ 1406217 h 6319027"/>
              <a:gd name="connsiteX4737" fmla="*/ 5249546 w 6319932"/>
              <a:gd name="connsiteY4737" fmla="*/ 1421435 h 6319027"/>
              <a:gd name="connsiteX4738" fmla="*/ 5234326 w 6319932"/>
              <a:gd name="connsiteY4738" fmla="*/ 1406217 h 6319027"/>
              <a:gd name="connsiteX4739" fmla="*/ 5249546 w 6319932"/>
              <a:gd name="connsiteY4739" fmla="*/ 1390996 h 6319027"/>
              <a:gd name="connsiteX4740" fmla="*/ 5371595 w 6319932"/>
              <a:gd name="connsiteY4740" fmla="*/ 1377417 h 6319027"/>
              <a:gd name="connsiteX4741" fmla="*/ 5390022 w 6319932"/>
              <a:gd name="connsiteY4741" fmla="*/ 1395843 h 6319027"/>
              <a:gd name="connsiteX4742" fmla="*/ 5371595 w 6319932"/>
              <a:gd name="connsiteY4742" fmla="*/ 1414272 h 6319027"/>
              <a:gd name="connsiteX4743" fmla="*/ 5353168 w 6319932"/>
              <a:gd name="connsiteY4743" fmla="*/ 1395843 h 6319027"/>
              <a:gd name="connsiteX4744" fmla="*/ 5371595 w 6319932"/>
              <a:gd name="connsiteY4744" fmla="*/ 1377417 h 6319027"/>
              <a:gd name="connsiteX4745" fmla="*/ 948337 w 6319932"/>
              <a:gd name="connsiteY4745" fmla="*/ 1377093 h 6319027"/>
              <a:gd name="connsiteX4746" fmla="*/ 967093 w 6319932"/>
              <a:gd name="connsiteY4746" fmla="*/ 1395849 h 6319027"/>
              <a:gd name="connsiteX4747" fmla="*/ 948337 w 6319932"/>
              <a:gd name="connsiteY4747" fmla="*/ 1414606 h 6319027"/>
              <a:gd name="connsiteX4748" fmla="*/ 929580 w 6319932"/>
              <a:gd name="connsiteY4748" fmla="*/ 1395849 h 6319027"/>
              <a:gd name="connsiteX4749" fmla="*/ 948337 w 6319932"/>
              <a:gd name="connsiteY4749" fmla="*/ 1377093 h 6319027"/>
              <a:gd name="connsiteX4750" fmla="*/ 1521883 w 6319932"/>
              <a:gd name="connsiteY4750" fmla="*/ 1368792 h 6319027"/>
              <a:gd name="connsiteX4751" fmla="*/ 1525058 w 6319932"/>
              <a:gd name="connsiteY4751" fmla="*/ 1371967 h 6319027"/>
              <a:gd name="connsiteX4752" fmla="*/ 1521883 w 6319932"/>
              <a:gd name="connsiteY4752" fmla="*/ 1375145 h 6319027"/>
              <a:gd name="connsiteX4753" fmla="*/ 1518708 w 6319932"/>
              <a:gd name="connsiteY4753" fmla="*/ 1371967 h 6319027"/>
              <a:gd name="connsiteX4754" fmla="*/ 1521883 w 6319932"/>
              <a:gd name="connsiteY4754" fmla="*/ 1368792 h 6319027"/>
              <a:gd name="connsiteX4755" fmla="*/ 4798048 w 6319932"/>
              <a:gd name="connsiteY4755" fmla="*/ 1368791 h 6319027"/>
              <a:gd name="connsiteX4756" fmla="*/ 4801222 w 6319932"/>
              <a:gd name="connsiteY4756" fmla="*/ 1371964 h 6319027"/>
              <a:gd name="connsiteX4757" fmla="*/ 4798048 w 6319932"/>
              <a:gd name="connsiteY4757" fmla="*/ 1375142 h 6319027"/>
              <a:gd name="connsiteX4758" fmla="*/ 4794873 w 6319932"/>
              <a:gd name="connsiteY4758" fmla="*/ 1371964 h 6319027"/>
              <a:gd name="connsiteX4759" fmla="*/ 4798048 w 6319932"/>
              <a:gd name="connsiteY4759" fmla="*/ 1368791 h 6319027"/>
              <a:gd name="connsiteX4760" fmla="*/ 827566 w 6319932"/>
              <a:gd name="connsiteY4760" fmla="*/ 1364811 h 6319027"/>
              <a:gd name="connsiteX4761" fmla="*/ 849269 w 6319932"/>
              <a:gd name="connsiteY4761" fmla="*/ 1386513 h 6319027"/>
              <a:gd name="connsiteX4762" fmla="*/ 827566 w 6319932"/>
              <a:gd name="connsiteY4762" fmla="*/ 1408216 h 6319027"/>
              <a:gd name="connsiteX4763" fmla="*/ 805863 w 6319932"/>
              <a:gd name="connsiteY4763" fmla="*/ 1386513 h 6319027"/>
              <a:gd name="connsiteX4764" fmla="*/ 827566 w 6319932"/>
              <a:gd name="connsiteY4764" fmla="*/ 1364811 h 6319027"/>
              <a:gd name="connsiteX4765" fmla="*/ 5492366 w 6319932"/>
              <a:gd name="connsiteY4765" fmla="*/ 1364807 h 6319027"/>
              <a:gd name="connsiteX4766" fmla="*/ 5514068 w 6319932"/>
              <a:gd name="connsiteY4766" fmla="*/ 1386509 h 6319027"/>
              <a:gd name="connsiteX4767" fmla="*/ 5492366 w 6319932"/>
              <a:gd name="connsiteY4767" fmla="*/ 1408212 h 6319027"/>
              <a:gd name="connsiteX4768" fmla="*/ 5470664 w 6319932"/>
              <a:gd name="connsiteY4768" fmla="*/ 1386509 h 6319027"/>
              <a:gd name="connsiteX4769" fmla="*/ 5492366 w 6319932"/>
              <a:gd name="connsiteY4769" fmla="*/ 1364807 h 6319027"/>
              <a:gd name="connsiteX4770" fmla="*/ 707967 w 6319932"/>
              <a:gd name="connsiteY4770" fmla="*/ 1352847 h 6319027"/>
              <a:gd name="connsiteX4771" fmla="*/ 733172 w 6319932"/>
              <a:gd name="connsiteY4771" fmla="*/ 1378054 h 6319027"/>
              <a:gd name="connsiteX4772" fmla="*/ 707967 w 6319932"/>
              <a:gd name="connsiteY4772" fmla="*/ 1403257 h 6319027"/>
              <a:gd name="connsiteX4773" fmla="*/ 682763 w 6319932"/>
              <a:gd name="connsiteY4773" fmla="*/ 1378054 h 6319027"/>
              <a:gd name="connsiteX4774" fmla="*/ 707967 w 6319932"/>
              <a:gd name="connsiteY4774" fmla="*/ 1352847 h 6319027"/>
              <a:gd name="connsiteX4775" fmla="*/ 5611964 w 6319932"/>
              <a:gd name="connsiteY4775" fmla="*/ 1352841 h 6319027"/>
              <a:gd name="connsiteX4776" fmla="*/ 5637169 w 6319932"/>
              <a:gd name="connsiteY4776" fmla="*/ 1378048 h 6319027"/>
              <a:gd name="connsiteX4777" fmla="*/ 5611964 w 6319932"/>
              <a:gd name="connsiteY4777" fmla="*/ 1403252 h 6319027"/>
              <a:gd name="connsiteX4778" fmla="*/ 5586759 w 6319932"/>
              <a:gd name="connsiteY4778" fmla="*/ 1378048 h 6319027"/>
              <a:gd name="connsiteX4779" fmla="*/ 5611964 w 6319932"/>
              <a:gd name="connsiteY4779" fmla="*/ 1352841 h 6319027"/>
              <a:gd name="connsiteX4780" fmla="*/ 1392827 w 6319932"/>
              <a:gd name="connsiteY4780" fmla="*/ 1347270 h 6319027"/>
              <a:gd name="connsiteX4781" fmla="*/ 1400628 w 6319932"/>
              <a:gd name="connsiteY4781" fmla="*/ 1355071 h 6319027"/>
              <a:gd name="connsiteX4782" fmla="*/ 1392827 w 6319932"/>
              <a:gd name="connsiteY4782" fmla="*/ 1362872 h 6319027"/>
              <a:gd name="connsiteX4783" fmla="*/ 1385027 w 6319932"/>
              <a:gd name="connsiteY4783" fmla="*/ 1355071 h 6319027"/>
              <a:gd name="connsiteX4784" fmla="*/ 1392827 w 6319932"/>
              <a:gd name="connsiteY4784" fmla="*/ 1347270 h 6319027"/>
              <a:gd name="connsiteX4785" fmla="*/ 4927103 w 6319932"/>
              <a:gd name="connsiteY4785" fmla="*/ 1347267 h 6319027"/>
              <a:gd name="connsiteX4786" fmla="*/ 4934904 w 6319932"/>
              <a:gd name="connsiteY4786" fmla="*/ 1355068 h 6319027"/>
              <a:gd name="connsiteX4787" fmla="*/ 4927103 w 6319932"/>
              <a:gd name="connsiteY4787" fmla="*/ 1362868 h 6319027"/>
              <a:gd name="connsiteX4788" fmla="*/ 4919303 w 6319932"/>
              <a:gd name="connsiteY4788" fmla="*/ 1355068 h 6319027"/>
              <a:gd name="connsiteX4789" fmla="*/ 4927103 w 6319932"/>
              <a:gd name="connsiteY4789" fmla="*/ 1347267 h 6319027"/>
              <a:gd name="connsiteX4790" fmla="*/ 5730485 w 6319932"/>
              <a:gd name="connsiteY4790" fmla="*/ 1341911 h 6319027"/>
              <a:gd name="connsiteX4791" fmla="*/ 5758959 w 6319932"/>
              <a:gd name="connsiteY4791" fmla="*/ 1370384 h 6319027"/>
              <a:gd name="connsiteX4792" fmla="*/ 5730485 w 6319932"/>
              <a:gd name="connsiteY4792" fmla="*/ 1398858 h 6319027"/>
              <a:gd name="connsiteX4793" fmla="*/ 5702012 w 6319932"/>
              <a:gd name="connsiteY4793" fmla="*/ 1370384 h 6319027"/>
              <a:gd name="connsiteX4794" fmla="*/ 5730485 w 6319932"/>
              <a:gd name="connsiteY4794" fmla="*/ 1341911 h 6319027"/>
              <a:gd name="connsiteX4795" fmla="*/ 589446 w 6319932"/>
              <a:gd name="connsiteY4795" fmla="*/ 1341610 h 6319027"/>
              <a:gd name="connsiteX4796" fmla="*/ 618226 w 6319932"/>
              <a:gd name="connsiteY4796" fmla="*/ 1370390 h 6319027"/>
              <a:gd name="connsiteX4797" fmla="*/ 589446 w 6319932"/>
              <a:gd name="connsiteY4797" fmla="*/ 1399168 h 6319027"/>
              <a:gd name="connsiteX4798" fmla="*/ 560667 w 6319932"/>
              <a:gd name="connsiteY4798" fmla="*/ 1370390 h 6319027"/>
              <a:gd name="connsiteX4799" fmla="*/ 589446 w 6319932"/>
              <a:gd name="connsiteY4799" fmla="*/ 1341610 h 6319027"/>
              <a:gd name="connsiteX4800" fmla="*/ 1265565 w 6319932"/>
              <a:gd name="connsiteY4800" fmla="*/ 1328649 h 6319027"/>
              <a:gd name="connsiteX4801" fmla="*/ 1276911 w 6319932"/>
              <a:gd name="connsiteY4801" fmla="*/ 1339994 h 6319027"/>
              <a:gd name="connsiteX4802" fmla="*/ 1265565 w 6319932"/>
              <a:gd name="connsiteY4802" fmla="*/ 1351340 h 6319027"/>
              <a:gd name="connsiteX4803" fmla="*/ 1254220 w 6319932"/>
              <a:gd name="connsiteY4803" fmla="*/ 1339994 h 6319027"/>
              <a:gd name="connsiteX4804" fmla="*/ 1265565 w 6319932"/>
              <a:gd name="connsiteY4804" fmla="*/ 1328649 h 6319027"/>
              <a:gd name="connsiteX4805" fmla="*/ 5054366 w 6319932"/>
              <a:gd name="connsiteY4805" fmla="*/ 1328643 h 6319027"/>
              <a:gd name="connsiteX4806" fmla="*/ 5065712 w 6319932"/>
              <a:gd name="connsiteY4806" fmla="*/ 1339990 h 6319027"/>
              <a:gd name="connsiteX4807" fmla="*/ 5054366 w 6319932"/>
              <a:gd name="connsiteY4807" fmla="*/ 1351338 h 6319027"/>
              <a:gd name="connsiteX4808" fmla="*/ 5043020 w 6319932"/>
              <a:gd name="connsiteY4808" fmla="*/ 1339990 h 6319027"/>
              <a:gd name="connsiteX4809" fmla="*/ 5054366 w 6319932"/>
              <a:gd name="connsiteY4809" fmla="*/ 1328643 h 6319027"/>
              <a:gd name="connsiteX4810" fmla="*/ 1139946 w 6319932"/>
              <a:gd name="connsiteY4810" fmla="*/ 1311295 h 6319027"/>
              <a:gd name="connsiteX4811" fmla="*/ 1155164 w 6319932"/>
              <a:gd name="connsiteY4811" fmla="*/ 1326514 h 6319027"/>
              <a:gd name="connsiteX4812" fmla="*/ 1139946 w 6319932"/>
              <a:gd name="connsiteY4812" fmla="*/ 1341730 h 6319027"/>
              <a:gd name="connsiteX4813" fmla="*/ 1124725 w 6319932"/>
              <a:gd name="connsiteY4813" fmla="*/ 1326514 h 6319027"/>
              <a:gd name="connsiteX4814" fmla="*/ 1139946 w 6319932"/>
              <a:gd name="connsiteY4814" fmla="*/ 1311295 h 6319027"/>
              <a:gd name="connsiteX4815" fmla="*/ 5179987 w 6319932"/>
              <a:gd name="connsiteY4815" fmla="*/ 1311290 h 6319027"/>
              <a:gd name="connsiteX4816" fmla="*/ 5195207 w 6319932"/>
              <a:gd name="connsiteY4816" fmla="*/ 1326509 h 6319027"/>
              <a:gd name="connsiteX4817" fmla="*/ 5179987 w 6319932"/>
              <a:gd name="connsiteY4817" fmla="*/ 1341727 h 6319027"/>
              <a:gd name="connsiteX4818" fmla="*/ 5164768 w 6319932"/>
              <a:gd name="connsiteY4818" fmla="*/ 1326509 h 6319027"/>
              <a:gd name="connsiteX4819" fmla="*/ 5179987 w 6319932"/>
              <a:gd name="connsiteY4819" fmla="*/ 1311290 h 6319027"/>
              <a:gd name="connsiteX4820" fmla="*/ 1601418 w 6319932"/>
              <a:gd name="connsiteY4820" fmla="*/ 1298515 h 6319027"/>
              <a:gd name="connsiteX4821" fmla="*/ 1605124 w 6319932"/>
              <a:gd name="connsiteY4821" fmla="*/ 1302219 h 6319027"/>
              <a:gd name="connsiteX4822" fmla="*/ 1601418 w 6319932"/>
              <a:gd name="connsiteY4822" fmla="*/ 1305923 h 6319027"/>
              <a:gd name="connsiteX4823" fmla="*/ 1597713 w 6319932"/>
              <a:gd name="connsiteY4823" fmla="*/ 1302219 h 6319027"/>
              <a:gd name="connsiteX4824" fmla="*/ 1601418 w 6319932"/>
              <a:gd name="connsiteY4824" fmla="*/ 1298515 h 6319027"/>
              <a:gd name="connsiteX4825" fmla="*/ 4718512 w 6319932"/>
              <a:gd name="connsiteY4825" fmla="*/ 1298510 h 6319027"/>
              <a:gd name="connsiteX4826" fmla="*/ 4722217 w 6319932"/>
              <a:gd name="connsiteY4826" fmla="*/ 1302215 h 6319027"/>
              <a:gd name="connsiteX4827" fmla="*/ 4718512 w 6319932"/>
              <a:gd name="connsiteY4827" fmla="*/ 1305918 h 6319027"/>
              <a:gd name="connsiteX4828" fmla="*/ 4714806 w 6319932"/>
              <a:gd name="connsiteY4828" fmla="*/ 1302215 h 6319027"/>
              <a:gd name="connsiteX4829" fmla="*/ 4718512 w 6319932"/>
              <a:gd name="connsiteY4829" fmla="*/ 1298510 h 6319027"/>
              <a:gd name="connsiteX4830" fmla="*/ 1015829 w 6319932"/>
              <a:gd name="connsiteY4830" fmla="*/ 1295960 h 6319027"/>
              <a:gd name="connsiteX4831" fmla="*/ 1034257 w 6319932"/>
              <a:gd name="connsiteY4831" fmla="*/ 1314385 h 6319027"/>
              <a:gd name="connsiteX4832" fmla="*/ 1015829 w 6319932"/>
              <a:gd name="connsiteY4832" fmla="*/ 1332812 h 6319027"/>
              <a:gd name="connsiteX4833" fmla="*/ 997402 w 6319932"/>
              <a:gd name="connsiteY4833" fmla="*/ 1314385 h 6319027"/>
              <a:gd name="connsiteX4834" fmla="*/ 1015829 w 6319932"/>
              <a:gd name="connsiteY4834" fmla="*/ 1295960 h 6319027"/>
              <a:gd name="connsiteX4835" fmla="*/ 5304101 w 6319932"/>
              <a:gd name="connsiteY4835" fmla="*/ 1295955 h 6319027"/>
              <a:gd name="connsiteX4836" fmla="*/ 5322528 w 6319932"/>
              <a:gd name="connsiteY4836" fmla="*/ 1314381 h 6319027"/>
              <a:gd name="connsiteX4837" fmla="*/ 5304101 w 6319932"/>
              <a:gd name="connsiteY4837" fmla="*/ 1332808 h 6319027"/>
              <a:gd name="connsiteX4838" fmla="*/ 5285674 w 6319932"/>
              <a:gd name="connsiteY4838" fmla="*/ 1314381 h 6319027"/>
              <a:gd name="connsiteX4839" fmla="*/ 5304101 w 6319932"/>
              <a:gd name="connsiteY4839" fmla="*/ 1295955 h 6319027"/>
              <a:gd name="connsiteX4840" fmla="*/ 893097 w 6319932"/>
              <a:gd name="connsiteY4840" fmla="*/ 1281822 h 6319027"/>
              <a:gd name="connsiteX4841" fmla="*/ 914738 w 6319932"/>
              <a:gd name="connsiteY4841" fmla="*/ 1303464 h 6319027"/>
              <a:gd name="connsiteX4842" fmla="*/ 893097 w 6319932"/>
              <a:gd name="connsiteY4842" fmla="*/ 1325103 h 6319027"/>
              <a:gd name="connsiteX4843" fmla="*/ 871457 w 6319932"/>
              <a:gd name="connsiteY4843" fmla="*/ 1303464 h 6319027"/>
              <a:gd name="connsiteX4844" fmla="*/ 893097 w 6319932"/>
              <a:gd name="connsiteY4844" fmla="*/ 1281822 h 6319027"/>
              <a:gd name="connsiteX4845" fmla="*/ 5426834 w 6319932"/>
              <a:gd name="connsiteY4845" fmla="*/ 1281820 h 6319027"/>
              <a:gd name="connsiteX4846" fmla="*/ 5448474 w 6319932"/>
              <a:gd name="connsiteY4846" fmla="*/ 1303459 h 6319027"/>
              <a:gd name="connsiteX4847" fmla="*/ 5426834 w 6319932"/>
              <a:gd name="connsiteY4847" fmla="*/ 1325099 h 6319027"/>
              <a:gd name="connsiteX4848" fmla="*/ 5405194 w 6319932"/>
              <a:gd name="connsiteY4848" fmla="*/ 1303459 h 6319027"/>
              <a:gd name="connsiteX4849" fmla="*/ 5426834 w 6319932"/>
              <a:gd name="connsiteY4849" fmla="*/ 1281820 h 6319027"/>
              <a:gd name="connsiteX4850" fmla="*/ 1469944 w 6319932"/>
              <a:gd name="connsiteY4850" fmla="*/ 1274852 h 6319027"/>
              <a:gd name="connsiteX4851" fmla="*/ 1477745 w 6319932"/>
              <a:gd name="connsiteY4851" fmla="*/ 1282655 h 6319027"/>
              <a:gd name="connsiteX4852" fmla="*/ 1469944 w 6319932"/>
              <a:gd name="connsiteY4852" fmla="*/ 1290457 h 6319027"/>
              <a:gd name="connsiteX4853" fmla="*/ 1462144 w 6319932"/>
              <a:gd name="connsiteY4853" fmla="*/ 1282655 h 6319027"/>
              <a:gd name="connsiteX4854" fmla="*/ 1469944 w 6319932"/>
              <a:gd name="connsiteY4854" fmla="*/ 1274852 h 6319027"/>
              <a:gd name="connsiteX4855" fmla="*/ 4849987 w 6319932"/>
              <a:gd name="connsiteY4855" fmla="*/ 1274849 h 6319027"/>
              <a:gd name="connsiteX4856" fmla="*/ 4857787 w 6319932"/>
              <a:gd name="connsiteY4856" fmla="*/ 1282652 h 6319027"/>
              <a:gd name="connsiteX4857" fmla="*/ 4849987 w 6319932"/>
              <a:gd name="connsiteY4857" fmla="*/ 1290452 h 6319027"/>
              <a:gd name="connsiteX4858" fmla="*/ 4842186 w 6319932"/>
              <a:gd name="connsiteY4858" fmla="*/ 1282652 h 6319027"/>
              <a:gd name="connsiteX4859" fmla="*/ 4849987 w 6319932"/>
              <a:gd name="connsiteY4859" fmla="*/ 1274849 h 6319027"/>
              <a:gd name="connsiteX4860" fmla="*/ 771634 w 6319932"/>
              <a:gd name="connsiteY4860" fmla="*/ 1268731 h 6319027"/>
              <a:gd name="connsiteX4861" fmla="*/ 796466 w 6319932"/>
              <a:gd name="connsiteY4861" fmla="*/ 1293563 h 6319027"/>
              <a:gd name="connsiteX4862" fmla="*/ 771634 w 6319932"/>
              <a:gd name="connsiteY4862" fmla="*/ 1318393 h 6319027"/>
              <a:gd name="connsiteX4863" fmla="*/ 746804 w 6319932"/>
              <a:gd name="connsiteY4863" fmla="*/ 1293563 h 6319027"/>
              <a:gd name="connsiteX4864" fmla="*/ 771634 w 6319932"/>
              <a:gd name="connsiteY4864" fmla="*/ 1268731 h 6319027"/>
              <a:gd name="connsiteX4865" fmla="*/ 5548298 w 6319932"/>
              <a:gd name="connsiteY4865" fmla="*/ 1268726 h 6319027"/>
              <a:gd name="connsiteX4866" fmla="*/ 5573129 w 6319932"/>
              <a:gd name="connsiteY4866" fmla="*/ 1293558 h 6319027"/>
              <a:gd name="connsiteX4867" fmla="*/ 5548298 w 6319932"/>
              <a:gd name="connsiteY4867" fmla="*/ 1318389 h 6319027"/>
              <a:gd name="connsiteX4868" fmla="*/ 5523467 w 6319932"/>
              <a:gd name="connsiteY4868" fmla="*/ 1293558 h 6319027"/>
              <a:gd name="connsiteX4869" fmla="*/ 5548298 w 6319932"/>
              <a:gd name="connsiteY4869" fmla="*/ 1268726 h 6319027"/>
              <a:gd name="connsiteX4870" fmla="*/ 651338 w 6319932"/>
              <a:gd name="connsiteY4870" fmla="*/ 1255754 h 6319027"/>
              <a:gd name="connsiteX4871" fmla="*/ 680176 w 6319932"/>
              <a:gd name="connsiteY4871" fmla="*/ 1284592 h 6319027"/>
              <a:gd name="connsiteX4872" fmla="*/ 651338 w 6319932"/>
              <a:gd name="connsiteY4872" fmla="*/ 1313430 h 6319027"/>
              <a:gd name="connsiteX4873" fmla="*/ 622500 w 6319932"/>
              <a:gd name="connsiteY4873" fmla="*/ 1284592 h 6319027"/>
              <a:gd name="connsiteX4874" fmla="*/ 651338 w 6319932"/>
              <a:gd name="connsiteY4874" fmla="*/ 1255754 h 6319027"/>
              <a:gd name="connsiteX4875" fmla="*/ 5668592 w 6319932"/>
              <a:gd name="connsiteY4875" fmla="*/ 1255749 h 6319027"/>
              <a:gd name="connsiteX4876" fmla="*/ 5697430 w 6319932"/>
              <a:gd name="connsiteY4876" fmla="*/ 1284587 h 6319027"/>
              <a:gd name="connsiteX4877" fmla="*/ 5668592 w 6319932"/>
              <a:gd name="connsiteY4877" fmla="*/ 1313425 h 6319027"/>
              <a:gd name="connsiteX4878" fmla="*/ 5639754 w 6319932"/>
              <a:gd name="connsiteY4878" fmla="*/ 1284587 h 6319027"/>
              <a:gd name="connsiteX4879" fmla="*/ 5668592 w 6319932"/>
              <a:gd name="connsiteY4879" fmla="*/ 1255749 h 6319027"/>
              <a:gd name="connsiteX4880" fmla="*/ 4979562 w 6319932"/>
              <a:gd name="connsiteY4880" fmla="*/ 1253840 h 6319027"/>
              <a:gd name="connsiteX4881" fmla="*/ 4990908 w 6319932"/>
              <a:gd name="connsiteY4881" fmla="*/ 1265186 h 6319027"/>
              <a:gd name="connsiteX4882" fmla="*/ 4979562 w 6319932"/>
              <a:gd name="connsiteY4882" fmla="*/ 1276534 h 6319027"/>
              <a:gd name="connsiteX4883" fmla="*/ 4968216 w 6319932"/>
              <a:gd name="connsiteY4883" fmla="*/ 1265186 h 6319027"/>
              <a:gd name="connsiteX4884" fmla="*/ 4979562 w 6319932"/>
              <a:gd name="connsiteY4884" fmla="*/ 1253840 h 6319027"/>
              <a:gd name="connsiteX4885" fmla="*/ 1340369 w 6319932"/>
              <a:gd name="connsiteY4885" fmla="*/ 1253486 h 6319027"/>
              <a:gd name="connsiteX4886" fmla="*/ 1352074 w 6319932"/>
              <a:gd name="connsiteY4886" fmla="*/ 1265189 h 6319027"/>
              <a:gd name="connsiteX4887" fmla="*/ 1340369 w 6319932"/>
              <a:gd name="connsiteY4887" fmla="*/ 1276895 h 6319027"/>
              <a:gd name="connsiteX4888" fmla="*/ 1328664 w 6319932"/>
              <a:gd name="connsiteY4888" fmla="*/ 1265189 h 6319027"/>
              <a:gd name="connsiteX4889" fmla="*/ 1340369 w 6319932"/>
              <a:gd name="connsiteY4889" fmla="*/ 1253486 h 6319027"/>
              <a:gd name="connsiteX4890" fmla="*/ 1212543 w 6319932"/>
              <a:gd name="connsiteY4890" fmla="*/ 1234346 h 6319027"/>
              <a:gd name="connsiteX4891" fmla="*/ 1227761 w 6319932"/>
              <a:gd name="connsiteY4891" fmla="*/ 1249565 h 6319027"/>
              <a:gd name="connsiteX4892" fmla="*/ 1212543 w 6319932"/>
              <a:gd name="connsiteY4892" fmla="*/ 1264783 h 6319027"/>
              <a:gd name="connsiteX4893" fmla="*/ 1197323 w 6319932"/>
              <a:gd name="connsiteY4893" fmla="*/ 1249565 h 6319027"/>
              <a:gd name="connsiteX4894" fmla="*/ 1212543 w 6319932"/>
              <a:gd name="connsiteY4894" fmla="*/ 1234346 h 6319027"/>
              <a:gd name="connsiteX4895" fmla="*/ 5107390 w 6319932"/>
              <a:gd name="connsiteY4895" fmla="*/ 1234343 h 6319027"/>
              <a:gd name="connsiteX4896" fmla="*/ 5122609 w 6319932"/>
              <a:gd name="connsiteY4896" fmla="*/ 1249562 h 6319027"/>
              <a:gd name="connsiteX4897" fmla="*/ 5107390 w 6319932"/>
              <a:gd name="connsiteY4897" fmla="*/ 1264781 h 6319027"/>
              <a:gd name="connsiteX4898" fmla="*/ 5092171 w 6319932"/>
              <a:gd name="connsiteY4898" fmla="*/ 1249562 h 6319027"/>
              <a:gd name="connsiteX4899" fmla="*/ 5107390 w 6319932"/>
              <a:gd name="connsiteY4899" fmla="*/ 1234343 h 6319027"/>
              <a:gd name="connsiteX4900" fmla="*/ 1683921 w 6319932"/>
              <a:gd name="connsiteY4900" fmla="*/ 1232827 h 6319027"/>
              <a:gd name="connsiteX4901" fmla="*/ 1687096 w 6319932"/>
              <a:gd name="connsiteY4901" fmla="*/ 1236000 h 6319027"/>
              <a:gd name="connsiteX4902" fmla="*/ 1683921 w 6319932"/>
              <a:gd name="connsiteY4902" fmla="*/ 1239176 h 6319027"/>
              <a:gd name="connsiteX4903" fmla="*/ 1680746 w 6319932"/>
              <a:gd name="connsiteY4903" fmla="*/ 1236000 h 6319027"/>
              <a:gd name="connsiteX4904" fmla="*/ 1683921 w 6319932"/>
              <a:gd name="connsiteY4904" fmla="*/ 1232827 h 6319027"/>
              <a:gd name="connsiteX4905" fmla="*/ 4636011 w 6319932"/>
              <a:gd name="connsiteY4905" fmla="*/ 1232822 h 6319027"/>
              <a:gd name="connsiteX4906" fmla="*/ 4639186 w 6319932"/>
              <a:gd name="connsiteY4906" fmla="*/ 1236000 h 6319027"/>
              <a:gd name="connsiteX4907" fmla="*/ 4636011 w 6319932"/>
              <a:gd name="connsiteY4907" fmla="*/ 1239173 h 6319027"/>
              <a:gd name="connsiteX4908" fmla="*/ 4632836 w 6319932"/>
              <a:gd name="connsiteY4908" fmla="*/ 1236000 h 6319027"/>
              <a:gd name="connsiteX4909" fmla="*/ 4636011 w 6319932"/>
              <a:gd name="connsiteY4909" fmla="*/ 1232822 h 6319027"/>
              <a:gd name="connsiteX4910" fmla="*/ 1086323 w 6319932"/>
              <a:gd name="connsiteY4910" fmla="*/ 1217076 h 6319027"/>
              <a:gd name="connsiteX4911" fmla="*/ 1104750 w 6319932"/>
              <a:gd name="connsiteY4911" fmla="*/ 1235505 h 6319027"/>
              <a:gd name="connsiteX4912" fmla="*/ 1086323 w 6319932"/>
              <a:gd name="connsiteY4912" fmla="*/ 1253934 h 6319027"/>
              <a:gd name="connsiteX4913" fmla="*/ 1067896 w 6319932"/>
              <a:gd name="connsiteY4913" fmla="*/ 1235505 h 6319027"/>
              <a:gd name="connsiteX4914" fmla="*/ 1086323 w 6319932"/>
              <a:gd name="connsiteY4914" fmla="*/ 1217076 h 6319027"/>
              <a:gd name="connsiteX4915" fmla="*/ 5233608 w 6319932"/>
              <a:gd name="connsiteY4915" fmla="*/ 1217074 h 6319027"/>
              <a:gd name="connsiteX4916" fmla="*/ 5252035 w 6319932"/>
              <a:gd name="connsiteY4916" fmla="*/ 1235502 h 6319027"/>
              <a:gd name="connsiteX4917" fmla="*/ 5233608 w 6319932"/>
              <a:gd name="connsiteY4917" fmla="*/ 1253930 h 6319027"/>
              <a:gd name="connsiteX4918" fmla="*/ 5215181 w 6319932"/>
              <a:gd name="connsiteY4918" fmla="*/ 1235502 h 6319027"/>
              <a:gd name="connsiteX4919" fmla="*/ 5233608 w 6319932"/>
              <a:gd name="connsiteY4919" fmla="*/ 1217074 h 6319027"/>
              <a:gd name="connsiteX4920" fmla="*/ 1550025 w 6319932"/>
              <a:gd name="connsiteY4920" fmla="*/ 1205727 h 6319027"/>
              <a:gd name="connsiteX4921" fmla="*/ 1557826 w 6319932"/>
              <a:gd name="connsiteY4921" fmla="*/ 1213528 h 6319027"/>
              <a:gd name="connsiteX4922" fmla="*/ 1550025 w 6319932"/>
              <a:gd name="connsiteY4922" fmla="*/ 1221327 h 6319027"/>
              <a:gd name="connsiteX4923" fmla="*/ 1542225 w 6319932"/>
              <a:gd name="connsiteY4923" fmla="*/ 1213528 h 6319027"/>
              <a:gd name="connsiteX4924" fmla="*/ 1550025 w 6319932"/>
              <a:gd name="connsiteY4924" fmla="*/ 1205727 h 6319027"/>
              <a:gd name="connsiteX4925" fmla="*/ 4769905 w 6319932"/>
              <a:gd name="connsiteY4925" fmla="*/ 1205723 h 6319027"/>
              <a:gd name="connsiteX4926" fmla="*/ 4777706 w 6319932"/>
              <a:gd name="connsiteY4926" fmla="*/ 1213520 h 6319027"/>
              <a:gd name="connsiteX4927" fmla="*/ 4769905 w 6319932"/>
              <a:gd name="connsiteY4927" fmla="*/ 1221325 h 6319027"/>
              <a:gd name="connsiteX4928" fmla="*/ 4762104 w 6319932"/>
              <a:gd name="connsiteY4928" fmla="*/ 1213520 h 6319027"/>
              <a:gd name="connsiteX4929" fmla="*/ 4769905 w 6319932"/>
              <a:gd name="connsiteY4929" fmla="*/ 1205723 h 6319027"/>
              <a:gd name="connsiteX4930" fmla="*/ 961584 w 6319932"/>
              <a:gd name="connsiteY4930" fmla="*/ 1201130 h 6319027"/>
              <a:gd name="connsiteX4931" fmla="*/ 983288 w 6319932"/>
              <a:gd name="connsiteY4931" fmla="*/ 1222832 h 6319027"/>
              <a:gd name="connsiteX4932" fmla="*/ 961584 w 6319932"/>
              <a:gd name="connsiteY4932" fmla="*/ 1244538 h 6319027"/>
              <a:gd name="connsiteX4933" fmla="*/ 939882 w 6319932"/>
              <a:gd name="connsiteY4933" fmla="*/ 1222832 h 6319027"/>
              <a:gd name="connsiteX4934" fmla="*/ 961584 w 6319932"/>
              <a:gd name="connsiteY4934" fmla="*/ 1201130 h 6319027"/>
              <a:gd name="connsiteX4935" fmla="*/ 5358348 w 6319932"/>
              <a:gd name="connsiteY4935" fmla="*/ 1201126 h 6319027"/>
              <a:gd name="connsiteX4936" fmla="*/ 5380050 w 6319932"/>
              <a:gd name="connsiteY4936" fmla="*/ 1222829 h 6319027"/>
              <a:gd name="connsiteX4937" fmla="*/ 5358348 w 6319932"/>
              <a:gd name="connsiteY4937" fmla="*/ 1244533 h 6319027"/>
              <a:gd name="connsiteX4938" fmla="*/ 5336645 w 6319932"/>
              <a:gd name="connsiteY4938" fmla="*/ 1222829 h 6319027"/>
              <a:gd name="connsiteX4939" fmla="*/ 5358348 w 6319932"/>
              <a:gd name="connsiteY4939" fmla="*/ 1201126 h 6319027"/>
              <a:gd name="connsiteX4940" fmla="*/ 838210 w 6319932"/>
              <a:gd name="connsiteY4940" fmla="*/ 1186143 h 6319027"/>
              <a:gd name="connsiteX4941" fmla="*/ 863416 w 6319932"/>
              <a:gd name="connsiteY4941" fmla="*/ 1211349 h 6319027"/>
              <a:gd name="connsiteX4942" fmla="*/ 838210 w 6319932"/>
              <a:gd name="connsiteY4942" fmla="*/ 1236554 h 6319027"/>
              <a:gd name="connsiteX4943" fmla="*/ 813005 w 6319932"/>
              <a:gd name="connsiteY4943" fmla="*/ 1211349 h 6319027"/>
              <a:gd name="connsiteX4944" fmla="*/ 838210 w 6319932"/>
              <a:gd name="connsiteY4944" fmla="*/ 1186143 h 6319027"/>
              <a:gd name="connsiteX4945" fmla="*/ 5481721 w 6319932"/>
              <a:gd name="connsiteY4945" fmla="*/ 1186138 h 6319027"/>
              <a:gd name="connsiteX4946" fmla="*/ 5506926 w 6319932"/>
              <a:gd name="connsiteY4946" fmla="*/ 1211344 h 6319027"/>
              <a:gd name="connsiteX4947" fmla="*/ 5481721 w 6319932"/>
              <a:gd name="connsiteY4947" fmla="*/ 1236548 h 6319027"/>
              <a:gd name="connsiteX4948" fmla="*/ 5456516 w 6319932"/>
              <a:gd name="connsiteY4948" fmla="*/ 1211344 h 6319027"/>
              <a:gd name="connsiteX4949" fmla="*/ 5481721 w 6319932"/>
              <a:gd name="connsiteY4949" fmla="*/ 1186138 h 6319027"/>
              <a:gd name="connsiteX4950" fmla="*/ 4901806 w 6319932"/>
              <a:gd name="connsiteY4950" fmla="*/ 1182180 h 6319027"/>
              <a:gd name="connsiteX4951" fmla="*/ 4913082 w 6319932"/>
              <a:gd name="connsiteY4951" fmla="*/ 1193455 h 6319027"/>
              <a:gd name="connsiteX4952" fmla="*/ 4901806 w 6319932"/>
              <a:gd name="connsiteY4952" fmla="*/ 1204730 h 6319027"/>
              <a:gd name="connsiteX4953" fmla="*/ 4890530 w 6319932"/>
              <a:gd name="connsiteY4953" fmla="*/ 1193455 h 6319027"/>
              <a:gd name="connsiteX4954" fmla="*/ 4901806 w 6319932"/>
              <a:gd name="connsiteY4954" fmla="*/ 1182180 h 6319027"/>
              <a:gd name="connsiteX4955" fmla="*/ 1418125 w 6319932"/>
              <a:gd name="connsiteY4955" fmla="*/ 1182112 h 6319027"/>
              <a:gd name="connsiteX4956" fmla="*/ 1429471 w 6319932"/>
              <a:gd name="connsiteY4956" fmla="*/ 1193457 h 6319027"/>
              <a:gd name="connsiteX4957" fmla="*/ 1418125 w 6319932"/>
              <a:gd name="connsiteY4957" fmla="*/ 1204804 h 6319027"/>
              <a:gd name="connsiteX4958" fmla="*/ 1406779 w 6319932"/>
              <a:gd name="connsiteY4958" fmla="*/ 1193457 h 6319027"/>
              <a:gd name="connsiteX4959" fmla="*/ 1418125 w 6319932"/>
              <a:gd name="connsiteY4959" fmla="*/ 1182112 h 6319027"/>
              <a:gd name="connsiteX4960" fmla="*/ 716094 w 6319932"/>
              <a:gd name="connsiteY4960" fmla="*/ 1172098 h 6319027"/>
              <a:gd name="connsiteX4961" fmla="*/ 744933 w 6319932"/>
              <a:gd name="connsiteY4961" fmla="*/ 1200936 h 6319027"/>
              <a:gd name="connsiteX4962" fmla="*/ 716094 w 6319932"/>
              <a:gd name="connsiteY4962" fmla="*/ 1229774 h 6319027"/>
              <a:gd name="connsiteX4963" fmla="*/ 687256 w 6319932"/>
              <a:gd name="connsiteY4963" fmla="*/ 1200936 h 6319027"/>
              <a:gd name="connsiteX4964" fmla="*/ 716094 w 6319932"/>
              <a:gd name="connsiteY4964" fmla="*/ 1172098 h 6319027"/>
              <a:gd name="connsiteX4965" fmla="*/ 5603837 w 6319932"/>
              <a:gd name="connsiteY4965" fmla="*/ 1172092 h 6319027"/>
              <a:gd name="connsiteX4966" fmla="*/ 5632675 w 6319932"/>
              <a:gd name="connsiteY4966" fmla="*/ 1200930 h 6319027"/>
              <a:gd name="connsiteX4967" fmla="*/ 5603837 w 6319932"/>
              <a:gd name="connsiteY4967" fmla="*/ 1229768 h 6319027"/>
              <a:gd name="connsiteX4968" fmla="*/ 5574999 w 6319932"/>
              <a:gd name="connsiteY4968" fmla="*/ 1200930 h 6319027"/>
              <a:gd name="connsiteX4969" fmla="*/ 5603837 w 6319932"/>
              <a:gd name="connsiteY4969" fmla="*/ 1172092 h 6319027"/>
              <a:gd name="connsiteX4970" fmla="*/ 1769232 w 6319932"/>
              <a:gd name="connsiteY4970" fmla="*/ 1169742 h 6319027"/>
              <a:gd name="connsiteX4971" fmla="*/ 1772938 w 6319932"/>
              <a:gd name="connsiteY4971" fmla="*/ 1173445 h 6319027"/>
              <a:gd name="connsiteX4972" fmla="*/ 1769232 w 6319932"/>
              <a:gd name="connsiteY4972" fmla="*/ 1177149 h 6319027"/>
              <a:gd name="connsiteX4973" fmla="*/ 1765527 w 6319932"/>
              <a:gd name="connsiteY4973" fmla="*/ 1173445 h 6319027"/>
              <a:gd name="connsiteX4974" fmla="*/ 1769232 w 6319932"/>
              <a:gd name="connsiteY4974" fmla="*/ 1169742 h 6319027"/>
              <a:gd name="connsiteX4975" fmla="*/ 4550698 w 6319932"/>
              <a:gd name="connsiteY4975" fmla="*/ 1169739 h 6319027"/>
              <a:gd name="connsiteX4976" fmla="*/ 4554404 w 6319932"/>
              <a:gd name="connsiteY4976" fmla="*/ 1173442 h 6319027"/>
              <a:gd name="connsiteX4977" fmla="*/ 4550698 w 6319932"/>
              <a:gd name="connsiteY4977" fmla="*/ 1177147 h 6319027"/>
              <a:gd name="connsiteX4978" fmla="*/ 4546993 w 6319932"/>
              <a:gd name="connsiteY4978" fmla="*/ 1173442 h 6319027"/>
              <a:gd name="connsiteX4979" fmla="*/ 4550698 w 6319932"/>
              <a:gd name="connsiteY4979" fmla="*/ 1169739 h 6319027"/>
              <a:gd name="connsiteX4980" fmla="*/ 1288068 w 6319932"/>
              <a:gd name="connsiteY4980" fmla="*/ 1160269 h 6319027"/>
              <a:gd name="connsiteX4981" fmla="*/ 1303287 w 6319932"/>
              <a:gd name="connsiteY4981" fmla="*/ 1175489 h 6319027"/>
              <a:gd name="connsiteX4982" fmla="*/ 1288068 w 6319932"/>
              <a:gd name="connsiteY4982" fmla="*/ 1190708 h 6319027"/>
              <a:gd name="connsiteX4983" fmla="*/ 1272848 w 6319932"/>
              <a:gd name="connsiteY4983" fmla="*/ 1175489 h 6319027"/>
              <a:gd name="connsiteX4984" fmla="*/ 1288068 w 6319932"/>
              <a:gd name="connsiteY4984" fmla="*/ 1160269 h 6319027"/>
              <a:gd name="connsiteX4985" fmla="*/ 5031863 w 6319932"/>
              <a:gd name="connsiteY4985" fmla="*/ 1160265 h 6319027"/>
              <a:gd name="connsiteX4986" fmla="*/ 5047082 w 6319932"/>
              <a:gd name="connsiteY4986" fmla="*/ 1175483 h 6319027"/>
              <a:gd name="connsiteX4987" fmla="*/ 5031863 w 6319932"/>
              <a:gd name="connsiteY4987" fmla="*/ 1190704 h 6319027"/>
              <a:gd name="connsiteX4988" fmla="*/ 5016644 w 6319932"/>
              <a:gd name="connsiteY4988" fmla="*/ 1175483 h 6319027"/>
              <a:gd name="connsiteX4989" fmla="*/ 5031863 w 6319932"/>
              <a:gd name="connsiteY4989" fmla="*/ 1160265 h 6319027"/>
              <a:gd name="connsiteX4990" fmla="*/ 1159717 w 6319932"/>
              <a:gd name="connsiteY4990" fmla="*/ 1140720 h 6319027"/>
              <a:gd name="connsiteX4991" fmla="*/ 1178312 w 6319932"/>
              <a:gd name="connsiteY4991" fmla="*/ 1159315 h 6319027"/>
              <a:gd name="connsiteX4992" fmla="*/ 1159717 w 6319932"/>
              <a:gd name="connsiteY4992" fmla="*/ 1177911 h 6319027"/>
              <a:gd name="connsiteX4993" fmla="*/ 1141121 w 6319932"/>
              <a:gd name="connsiteY4993" fmla="*/ 1159315 h 6319027"/>
              <a:gd name="connsiteX4994" fmla="*/ 1159717 w 6319932"/>
              <a:gd name="connsiteY4994" fmla="*/ 1140720 h 6319027"/>
              <a:gd name="connsiteX4995" fmla="*/ 5160216 w 6319932"/>
              <a:gd name="connsiteY4995" fmla="*/ 1140386 h 6319027"/>
              <a:gd name="connsiteX4996" fmla="*/ 5179140 w 6319932"/>
              <a:gd name="connsiteY4996" fmla="*/ 1159312 h 6319027"/>
              <a:gd name="connsiteX4997" fmla="*/ 5160216 w 6319932"/>
              <a:gd name="connsiteY4997" fmla="*/ 1178236 h 6319027"/>
              <a:gd name="connsiteX4998" fmla="*/ 5141291 w 6319932"/>
              <a:gd name="connsiteY4998" fmla="*/ 1159312 h 6319027"/>
              <a:gd name="connsiteX4999" fmla="*/ 5160216 w 6319932"/>
              <a:gd name="connsiteY4999" fmla="*/ 1140386 h 6319027"/>
              <a:gd name="connsiteX5000" fmla="*/ 1632931 w 6319932"/>
              <a:gd name="connsiteY5000" fmla="*/ 1140018 h 6319027"/>
              <a:gd name="connsiteX5001" fmla="*/ 1640732 w 6319932"/>
              <a:gd name="connsiteY5001" fmla="*/ 1147820 h 6319027"/>
              <a:gd name="connsiteX5002" fmla="*/ 1632931 w 6319932"/>
              <a:gd name="connsiteY5002" fmla="*/ 1155618 h 6319027"/>
              <a:gd name="connsiteX5003" fmla="*/ 1625131 w 6319932"/>
              <a:gd name="connsiteY5003" fmla="*/ 1147820 h 6319027"/>
              <a:gd name="connsiteX5004" fmla="*/ 1632931 w 6319932"/>
              <a:gd name="connsiteY5004" fmla="*/ 1140018 h 6319027"/>
              <a:gd name="connsiteX5005" fmla="*/ 4687000 w 6319932"/>
              <a:gd name="connsiteY5005" fmla="*/ 1140014 h 6319027"/>
              <a:gd name="connsiteX5006" fmla="*/ 4694800 w 6319932"/>
              <a:gd name="connsiteY5006" fmla="*/ 1147816 h 6319027"/>
              <a:gd name="connsiteX5007" fmla="*/ 4687000 w 6319932"/>
              <a:gd name="connsiteY5007" fmla="*/ 1155615 h 6319027"/>
              <a:gd name="connsiteX5008" fmla="*/ 4679199 w 6319932"/>
              <a:gd name="connsiteY5008" fmla="*/ 1147816 h 6319027"/>
              <a:gd name="connsiteX5009" fmla="*/ 4687000 w 6319932"/>
              <a:gd name="connsiteY5009" fmla="*/ 1140014 h 6319027"/>
              <a:gd name="connsiteX5010" fmla="*/ 5286993 w 6319932"/>
              <a:gd name="connsiteY5010" fmla="*/ 1123023 h 6319027"/>
              <a:gd name="connsiteX5011" fmla="*/ 5308695 w 6319932"/>
              <a:gd name="connsiteY5011" fmla="*/ 1144725 h 6319027"/>
              <a:gd name="connsiteX5012" fmla="*/ 5286993 w 6319932"/>
              <a:gd name="connsiteY5012" fmla="*/ 1166428 h 6319027"/>
              <a:gd name="connsiteX5013" fmla="*/ 5265291 w 6319932"/>
              <a:gd name="connsiteY5013" fmla="*/ 1144725 h 6319027"/>
              <a:gd name="connsiteX5014" fmla="*/ 5286993 w 6319932"/>
              <a:gd name="connsiteY5014" fmla="*/ 1123023 h 6319027"/>
              <a:gd name="connsiteX5015" fmla="*/ 1032938 w 6319932"/>
              <a:gd name="connsiteY5015" fmla="*/ 1122709 h 6319027"/>
              <a:gd name="connsiteX5016" fmla="*/ 1054961 w 6319932"/>
              <a:gd name="connsiteY5016" fmla="*/ 1144731 h 6319027"/>
              <a:gd name="connsiteX5017" fmla="*/ 1032938 w 6319932"/>
              <a:gd name="connsiteY5017" fmla="*/ 1166754 h 6319027"/>
              <a:gd name="connsiteX5018" fmla="*/ 1010917 w 6319932"/>
              <a:gd name="connsiteY5018" fmla="*/ 1144731 h 6319027"/>
              <a:gd name="connsiteX5019" fmla="*/ 1032938 w 6319932"/>
              <a:gd name="connsiteY5019" fmla="*/ 1122709 h 6319027"/>
              <a:gd name="connsiteX5020" fmla="*/ 1498706 w 6319932"/>
              <a:gd name="connsiteY5020" fmla="*/ 1113569 h 6319027"/>
              <a:gd name="connsiteX5021" fmla="*/ 1510052 w 6319932"/>
              <a:gd name="connsiteY5021" fmla="*/ 1124917 h 6319027"/>
              <a:gd name="connsiteX5022" fmla="*/ 1498706 w 6319932"/>
              <a:gd name="connsiteY5022" fmla="*/ 1136261 h 6319027"/>
              <a:gd name="connsiteX5023" fmla="*/ 1487360 w 6319932"/>
              <a:gd name="connsiteY5023" fmla="*/ 1124917 h 6319027"/>
              <a:gd name="connsiteX5024" fmla="*/ 1498706 w 6319932"/>
              <a:gd name="connsiteY5024" fmla="*/ 1113569 h 6319027"/>
              <a:gd name="connsiteX5025" fmla="*/ 4821226 w 6319932"/>
              <a:gd name="connsiteY5025" fmla="*/ 1113568 h 6319027"/>
              <a:gd name="connsiteX5026" fmla="*/ 4832572 w 6319932"/>
              <a:gd name="connsiteY5026" fmla="*/ 1124913 h 6319027"/>
              <a:gd name="connsiteX5027" fmla="*/ 4821226 w 6319932"/>
              <a:gd name="connsiteY5027" fmla="*/ 1136259 h 6319027"/>
              <a:gd name="connsiteX5028" fmla="*/ 4809880 w 6319932"/>
              <a:gd name="connsiteY5028" fmla="*/ 1124913 h 6319027"/>
              <a:gd name="connsiteX5029" fmla="*/ 4821226 w 6319932"/>
              <a:gd name="connsiteY5029" fmla="*/ 1113568 h 6319027"/>
              <a:gd name="connsiteX5030" fmla="*/ 1857192 w 6319932"/>
              <a:gd name="connsiteY5030" fmla="*/ 1111052 h 6319027"/>
              <a:gd name="connsiteX5031" fmla="*/ 1860812 w 6319932"/>
              <a:gd name="connsiteY5031" fmla="*/ 1114672 h 6319027"/>
              <a:gd name="connsiteX5032" fmla="*/ 1857192 w 6319932"/>
              <a:gd name="connsiteY5032" fmla="*/ 1118292 h 6319027"/>
              <a:gd name="connsiteX5033" fmla="*/ 1853572 w 6319932"/>
              <a:gd name="connsiteY5033" fmla="*/ 1114672 h 6319027"/>
              <a:gd name="connsiteX5034" fmla="*/ 1857192 w 6319932"/>
              <a:gd name="connsiteY5034" fmla="*/ 1111052 h 6319027"/>
              <a:gd name="connsiteX5035" fmla="*/ 4462739 w 6319932"/>
              <a:gd name="connsiteY5035" fmla="*/ 1111047 h 6319027"/>
              <a:gd name="connsiteX5036" fmla="*/ 4466359 w 6319932"/>
              <a:gd name="connsiteY5036" fmla="*/ 1114668 h 6319027"/>
              <a:gd name="connsiteX5037" fmla="*/ 4462739 w 6319932"/>
              <a:gd name="connsiteY5037" fmla="*/ 1118291 h 6319027"/>
              <a:gd name="connsiteX5038" fmla="*/ 4459119 w 6319932"/>
              <a:gd name="connsiteY5038" fmla="*/ 1114668 h 6319027"/>
              <a:gd name="connsiteX5039" fmla="*/ 4462739 w 6319932"/>
              <a:gd name="connsiteY5039" fmla="*/ 1111047 h 6319027"/>
              <a:gd name="connsiteX5040" fmla="*/ 5412316 w 6319932"/>
              <a:gd name="connsiteY5040" fmla="*/ 1106612 h 6319027"/>
              <a:gd name="connsiteX5041" fmla="*/ 5437208 w 6319932"/>
              <a:gd name="connsiteY5041" fmla="*/ 1131503 h 6319027"/>
              <a:gd name="connsiteX5042" fmla="*/ 5412316 w 6319932"/>
              <a:gd name="connsiteY5042" fmla="*/ 1156395 h 6319027"/>
              <a:gd name="connsiteX5043" fmla="*/ 5387424 w 6319932"/>
              <a:gd name="connsiteY5043" fmla="*/ 1131503 h 6319027"/>
              <a:gd name="connsiteX5044" fmla="*/ 5412316 w 6319932"/>
              <a:gd name="connsiteY5044" fmla="*/ 1106612 h 6319027"/>
              <a:gd name="connsiteX5045" fmla="*/ 907615 w 6319932"/>
              <a:gd name="connsiteY5045" fmla="*/ 1106303 h 6319027"/>
              <a:gd name="connsiteX5046" fmla="*/ 932821 w 6319932"/>
              <a:gd name="connsiteY5046" fmla="*/ 1131507 h 6319027"/>
              <a:gd name="connsiteX5047" fmla="*/ 907615 w 6319932"/>
              <a:gd name="connsiteY5047" fmla="*/ 1156712 h 6319027"/>
              <a:gd name="connsiteX5048" fmla="*/ 882410 w 6319932"/>
              <a:gd name="connsiteY5048" fmla="*/ 1131507 h 6319027"/>
              <a:gd name="connsiteX5049" fmla="*/ 907615 w 6319932"/>
              <a:gd name="connsiteY5049" fmla="*/ 1106303 h 6319027"/>
              <a:gd name="connsiteX5050" fmla="*/ 783639 w 6319932"/>
              <a:gd name="connsiteY5050" fmla="*/ 1090676 h 6319027"/>
              <a:gd name="connsiteX5051" fmla="*/ 812476 w 6319932"/>
              <a:gd name="connsiteY5051" fmla="*/ 1119514 h 6319027"/>
              <a:gd name="connsiteX5052" fmla="*/ 783639 w 6319932"/>
              <a:gd name="connsiteY5052" fmla="*/ 1148352 h 6319027"/>
              <a:gd name="connsiteX5053" fmla="*/ 754800 w 6319932"/>
              <a:gd name="connsiteY5053" fmla="*/ 1119514 h 6319027"/>
              <a:gd name="connsiteX5054" fmla="*/ 783639 w 6319932"/>
              <a:gd name="connsiteY5054" fmla="*/ 1090676 h 6319027"/>
              <a:gd name="connsiteX5055" fmla="*/ 5536293 w 6319932"/>
              <a:gd name="connsiteY5055" fmla="*/ 1090671 h 6319027"/>
              <a:gd name="connsiteX5056" fmla="*/ 5565132 w 6319932"/>
              <a:gd name="connsiteY5056" fmla="*/ 1119509 h 6319027"/>
              <a:gd name="connsiteX5057" fmla="*/ 5536293 w 6319932"/>
              <a:gd name="connsiteY5057" fmla="*/ 1148347 h 6319027"/>
              <a:gd name="connsiteX5058" fmla="*/ 5507455 w 6319932"/>
              <a:gd name="connsiteY5058" fmla="*/ 1119509 h 6319027"/>
              <a:gd name="connsiteX5059" fmla="*/ 5536293 w 6319932"/>
              <a:gd name="connsiteY5059" fmla="*/ 1090671 h 6319027"/>
              <a:gd name="connsiteX5060" fmla="*/ 1366410 w 6319932"/>
              <a:gd name="connsiteY5060" fmla="*/ 1089176 h 6319027"/>
              <a:gd name="connsiteX5061" fmla="*/ 1381629 w 6319932"/>
              <a:gd name="connsiteY5061" fmla="*/ 1104396 h 6319027"/>
              <a:gd name="connsiteX5062" fmla="*/ 1366410 w 6319932"/>
              <a:gd name="connsiteY5062" fmla="*/ 1119616 h 6319027"/>
              <a:gd name="connsiteX5063" fmla="*/ 1351190 w 6319932"/>
              <a:gd name="connsiteY5063" fmla="*/ 1104396 h 6319027"/>
              <a:gd name="connsiteX5064" fmla="*/ 1366410 w 6319932"/>
              <a:gd name="connsiteY5064" fmla="*/ 1089176 h 6319027"/>
              <a:gd name="connsiteX5065" fmla="*/ 4953522 w 6319932"/>
              <a:gd name="connsiteY5065" fmla="*/ 1089173 h 6319027"/>
              <a:gd name="connsiteX5066" fmla="*/ 4968742 w 6319932"/>
              <a:gd name="connsiteY5066" fmla="*/ 1104394 h 6319027"/>
              <a:gd name="connsiteX5067" fmla="*/ 4953522 w 6319932"/>
              <a:gd name="connsiteY5067" fmla="*/ 1119613 h 6319027"/>
              <a:gd name="connsiteX5068" fmla="*/ 4938303 w 6319932"/>
              <a:gd name="connsiteY5068" fmla="*/ 1104394 h 6319027"/>
              <a:gd name="connsiteX5069" fmla="*/ 4953522 w 6319932"/>
              <a:gd name="connsiteY5069" fmla="*/ 1089173 h 6319027"/>
              <a:gd name="connsiteX5070" fmla="*/ 4601415 w 6319932"/>
              <a:gd name="connsiteY5070" fmla="*/ 1078103 h 6319027"/>
              <a:gd name="connsiteX5071" fmla="*/ 4608944 w 6319932"/>
              <a:gd name="connsiteY5071" fmla="*/ 1085629 h 6319027"/>
              <a:gd name="connsiteX5072" fmla="*/ 4601415 w 6319932"/>
              <a:gd name="connsiteY5072" fmla="*/ 1093160 h 6319027"/>
              <a:gd name="connsiteX5073" fmla="*/ 4593886 w 6319932"/>
              <a:gd name="connsiteY5073" fmla="*/ 1085629 h 6319027"/>
              <a:gd name="connsiteX5074" fmla="*/ 4601415 w 6319932"/>
              <a:gd name="connsiteY5074" fmla="*/ 1078103 h 6319027"/>
              <a:gd name="connsiteX5075" fmla="*/ 1718516 w 6319932"/>
              <a:gd name="connsiteY5075" fmla="*/ 1078030 h 6319027"/>
              <a:gd name="connsiteX5076" fmla="*/ 1726120 w 6319932"/>
              <a:gd name="connsiteY5076" fmla="*/ 1085634 h 6319027"/>
              <a:gd name="connsiteX5077" fmla="*/ 1718516 w 6319932"/>
              <a:gd name="connsiteY5077" fmla="*/ 1093236 h 6319027"/>
              <a:gd name="connsiteX5078" fmla="*/ 1710912 w 6319932"/>
              <a:gd name="connsiteY5078" fmla="*/ 1085634 h 6319027"/>
              <a:gd name="connsiteX5079" fmla="*/ 1718516 w 6319932"/>
              <a:gd name="connsiteY5079" fmla="*/ 1078030 h 6319027"/>
              <a:gd name="connsiteX5080" fmla="*/ 1235906 w 6319932"/>
              <a:gd name="connsiteY5080" fmla="*/ 1067493 h 6319027"/>
              <a:gd name="connsiteX5081" fmla="*/ 1254335 w 6319932"/>
              <a:gd name="connsiteY5081" fmla="*/ 1085920 h 6319027"/>
              <a:gd name="connsiteX5082" fmla="*/ 1235906 w 6319932"/>
              <a:gd name="connsiteY5082" fmla="*/ 1104349 h 6319027"/>
              <a:gd name="connsiteX5083" fmla="*/ 1217479 w 6319932"/>
              <a:gd name="connsiteY5083" fmla="*/ 1085920 h 6319027"/>
              <a:gd name="connsiteX5084" fmla="*/ 1235906 w 6319932"/>
              <a:gd name="connsiteY5084" fmla="*/ 1067493 h 6319027"/>
              <a:gd name="connsiteX5085" fmla="*/ 5084025 w 6319932"/>
              <a:gd name="connsiteY5085" fmla="*/ 1067492 h 6319027"/>
              <a:gd name="connsiteX5086" fmla="*/ 5102452 w 6319932"/>
              <a:gd name="connsiteY5086" fmla="*/ 1085918 h 6319027"/>
              <a:gd name="connsiteX5087" fmla="*/ 5084025 w 6319932"/>
              <a:gd name="connsiteY5087" fmla="*/ 1104347 h 6319027"/>
              <a:gd name="connsiteX5088" fmla="*/ 5065598 w 6319932"/>
              <a:gd name="connsiteY5088" fmla="*/ 1085918 h 6319027"/>
              <a:gd name="connsiteX5089" fmla="*/ 5084025 w 6319932"/>
              <a:gd name="connsiteY5089" fmla="*/ 1067492 h 6319027"/>
              <a:gd name="connsiteX5090" fmla="*/ 1947631 w 6319932"/>
              <a:gd name="connsiteY5090" fmla="*/ 1056085 h 6319027"/>
              <a:gd name="connsiteX5091" fmla="*/ 1951337 w 6319932"/>
              <a:gd name="connsiteY5091" fmla="*/ 1059791 h 6319027"/>
              <a:gd name="connsiteX5092" fmla="*/ 1947631 w 6319932"/>
              <a:gd name="connsiteY5092" fmla="*/ 1063496 h 6319027"/>
              <a:gd name="connsiteX5093" fmla="*/ 1943926 w 6319932"/>
              <a:gd name="connsiteY5093" fmla="*/ 1059791 h 6319027"/>
              <a:gd name="connsiteX5094" fmla="*/ 1947631 w 6319932"/>
              <a:gd name="connsiteY5094" fmla="*/ 1056085 h 6319027"/>
              <a:gd name="connsiteX5095" fmla="*/ 4372300 w 6319932"/>
              <a:gd name="connsiteY5095" fmla="*/ 1056083 h 6319027"/>
              <a:gd name="connsiteX5096" fmla="*/ 4376006 w 6319932"/>
              <a:gd name="connsiteY5096" fmla="*/ 1059788 h 6319027"/>
              <a:gd name="connsiteX5097" fmla="*/ 4372300 w 6319932"/>
              <a:gd name="connsiteY5097" fmla="*/ 1063496 h 6319027"/>
              <a:gd name="connsiteX5098" fmla="*/ 4368595 w 6319932"/>
              <a:gd name="connsiteY5098" fmla="*/ 1059788 h 6319027"/>
              <a:gd name="connsiteX5099" fmla="*/ 4372300 w 6319932"/>
              <a:gd name="connsiteY5099" fmla="*/ 1056083 h 6319027"/>
              <a:gd name="connsiteX5100" fmla="*/ 1581981 w 6319932"/>
              <a:gd name="connsiteY5100" fmla="*/ 1048327 h 6319027"/>
              <a:gd name="connsiteX5101" fmla="*/ 1593327 w 6319932"/>
              <a:gd name="connsiteY5101" fmla="*/ 1059674 h 6319027"/>
              <a:gd name="connsiteX5102" fmla="*/ 1581981 w 6319932"/>
              <a:gd name="connsiteY5102" fmla="*/ 1071019 h 6319027"/>
              <a:gd name="connsiteX5103" fmla="*/ 1570635 w 6319932"/>
              <a:gd name="connsiteY5103" fmla="*/ 1059674 h 6319027"/>
              <a:gd name="connsiteX5104" fmla="*/ 1581981 w 6319932"/>
              <a:gd name="connsiteY5104" fmla="*/ 1048327 h 6319027"/>
              <a:gd name="connsiteX5105" fmla="*/ 4737950 w 6319932"/>
              <a:gd name="connsiteY5105" fmla="*/ 1048323 h 6319027"/>
              <a:gd name="connsiteX5106" fmla="*/ 4749296 w 6319932"/>
              <a:gd name="connsiteY5106" fmla="*/ 1059672 h 6319027"/>
              <a:gd name="connsiteX5107" fmla="*/ 4737950 w 6319932"/>
              <a:gd name="connsiteY5107" fmla="*/ 1071016 h 6319027"/>
              <a:gd name="connsiteX5108" fmla="*/ 4726604 w 6319932"/>
              <a:gd name="connsiteY5108" fmla="*/ 1059672 h 6319027"/>
              <a:gd name="connsiteX5109" fmla="*/ 4737950 w 6319932"/>
              <a:gd name="connsiteY5109" fmla="*/ 1048323 h 6319027"/>
              <a:gd name="connsiteX5110" fmla="*/ 1107065 w 6319932"/>
              <a:gd name="connsiteY5110" fmla="*/ 1047550 h 6319027"/>
              <a:gd name="connsiteX5111" fmla="*/ 1128767 w 6319932"/>
              <a:gd name="connsiteY5111" fmla="*/ 1069252 h 6319027"/>
              <a:gd name="connsiteX5112" fmla="*/ 1107065 w 6319932"/>
              <a:gd name="connsiteY5112" fmla="*/ 1090956 h 6319027"/>
              <a:gd name="connsiteX5113" fmla="*/ 1085363 w 6319932"/>
              <a:gd name="connsiteY5113" fmla="*/ 1069252 h 6319027"/>
              <a:gd name="connsiteX5114" fmla="*/ 1107065 w 6319932"/>
              <a:gd name="connsiteY5114" fmla="*/ 1047550 h 6319027"/>
              <a:gd name="connsiteX5115" fmla="*/ 5212867 w 6319932"/>
              <a:gd name="connsiteY5115" fmla="*/ 1047547 h 6319027"/>
              <a:gd name="connsiteX5116" fmla="*/ 5234569 w 6319932"/>
              <a:gd name="connsiteY5116" fmla="*/ 1069248 h 6319027"/>
              <a:gd name="connsiteX5117" fmla="*/ 5212867 w 6319932"/>
              <a:gd name="connsiteY5117" fmla="*/ 1090952 h 6319027"/>
              <a:gd name="connsiteX5118" fmla="*/ 5191165 w 6319932"/>
              <a:gd name="connsiteY5118" fmla="*/ 1069248 h 6319027"/>
              <a:gd name="connsiteX5119" fmla="*/ 5212867 w 6319932"/>
              <a:gd name="connsiteY5119" fmla="*/ 1047547 h 6319027"/>
              <a:gd name="connsiteX5120" fmla="*/ 979764 w 6319932"/>
              <a:gd name="connsiteY5120" fmla="*/ 1028933 h 6319027"/>
              <a:gd name="connsiteX5121" fmla="*/ 1004969 w 6319932"/>
              <a:gd name="connsiteY5121" fmla="*/ 1054138 h 6319027"/>
              <a:gd name="connsiteX5122" fmla="*/ 979764 w 6319932"/>
              <a:gd name="connsiteY5122" fmla="*/ 1079343 h 6319027"/>
              <a:gd name="connsiteX5123" fmla="*/ 954559 w 6319932"/>
              <a:gd name="connsiteY5123" fmla="*/ 1054138 h 6319027"/>
              <a:gd name="connsiteX5124" fmla="*/ 979764 w 6319932"/>
              <a:gd name="connsiteY5124" fmla="*/ 1028933 h 6319027"/>
              <a:gd name="connsiteX5125" fmla="*/ 5340167 w 6319932"/>
              <a:gd name="connsiteY5125" fmla="*/ 1028929 h 6319027"/>
              <a:gd name="connsiteX5126" fmla="*/ 5365372 w 6319932"/>
              <a:gd name="connsiteY5126" fmla="*/ 1054134 h 6319027"/>
              <a:gd name="connsiteX5127" fmla="*/ 5340167 w 6319932"/>
              <a:gd name="connsiteY5127" fmla="*/ 1079338 h 6319027"/>
              <a:gd name="connsiteX5128" fmla="*/ 5314962 w 6319932"/>
              <a:gd name="connsiteY5128" fmla="*/ 1054134 h 6319027"/>
              <a:gd name="connsiteX5129" fmla="*/ 5340167 w 6319932"/>
              <a:gd name="connsiteY5129" fmla="*/ 1028929 h 6319027"/>
              <a:gd name="connsiteX5130" fmla="*/ 1447450 w 6319932"/>
              <a:gd name="connsiteY5130" fmla="*/ 1021587 h 6319027"/>
              <a:gd name="connsiteX5131" fmla="*/ 1462260 w 6319932"/>
              <a:gd name="connsiteY5131" fmla="*/ 1036398 h 6319027"/>
              <a:gd name="connsiteX5132" fmla="*/ 1447450 w 6319932"/>
              <a:gd name="connsiteY5132" fmla="*/ 1051209 h 6319027"/>
              <a:gd name="connsiteX5133" fmla="*/ 1432639 w 6319932"/>
              <a:gd name="connsiteY5133" fmla="*/ 1036398 h 6319027"/>
              <a:gd name="connsiteX5134" fmla="*/ 1447450 w 6319932"/>
              <a:gd name="connsiteY5134" fmla="*/ 1021587 h 6319027"/>
              <a:gd name="connsiteX5135" fmla="*/ 4872482 w 6319932"/>
              <a:gd name="connsiteY5135" fmla="*/ 1021582 h 6319027"/>
              <a:gd name="connsiteX5136" fmla="*/ 4887292 w 6319932"/>
              <a:gd name="connsiteY5136" fmla="*/ 1036396 h 6319027"/>
              <a:gd name="connsiteX5137" fmla="*/ 4872482 w 6319932"/>
              <a:gd name="connsiteY5137" fmla="*/ 1051204 h 6319027"/>
              <a:gd name="connsiteX5138" fmla="*/ 4857671 w 6319932"/>
              <a:gd name="connsiteY5138" fmla="*/ 1036396 h 6319027"/>
              <a:gd name="connsiteX5139" fmla="*/ 4872482 w 6319932"/>
              <a:gd name="connsiteY5139" fmla="*/ 1021582 h 6319027"/>
              <a:gd name="connsiteX5140" fmla="*/ 1806629 w 6319932"/>
              <a:gd name="connsiteY5140" fmla="*/ 1019290 h 6319027"/>
              <a:gd name="connsiteX5141" fmla="*/ 1814430 w 6319932"/>
              <a:gd name="connsiteY5141" fmla="*/ 1027091 h 6319027"/>
              <a:gd name="connsiteX5142" fmla="*/ 1806629 w 6319932"/>
              <a:gd name="connsiteY5142" fmla="*/ 1034894 h 6319027"/>
              <a:gd name="connsiteX5143" fmla="*/ 1798829 w 6319932"/>
              <a:gd name="connsiteY5143" fmla="*/ 1027091 h 6319027"/>
              <a:gd name="connsiteX5144" fmla="*/ 1806629 w 6319932"/>
              <a:gd name="connsiteY5144" fmla="*/ 1019290 h 6319027"/>
              <a:gd name="connsiteX5145" fmla="*/ 4513302 w 6319932"/>
              <a:gd name="connsiteY5145" fmla="*/ 1019290 h 6319027"/>
              <a:gd name="connsiteX5146" fmla="*/ 4521102 w 6319932"/>
              <a:gd name="connsiteY5146" fmla="*/ 1027089 h 6319027"/>
              <a:gd name="connsiteX5147" fmla="*/ 4513302 w 6319932"/>
              <a:gd name="connsiteY5147" fmla="*/ 1034892 h 6319027"/>
              <a:gd name="connsiteX5148" fmla="*/ 4505501 w 6319932"/>
              <a:gd name="connsiteY5148" fmla="*/ 1027089 h 6319027"/>
              <a:gd name="connsiteX5149" fmla="*/ 4513302 w 6319932"/>
              <a:gd name="connsiteY5149" fmla="*/ 1019290 h 6319027"/>
              <a:gd name="connsiteX5150" fmla="*/ 5466037 w 6319932"/>
              <a:gd name="connsiteY5150" fmla="*/ 1011577 h 6319027"/>
              <a:gd name="connsiteX5151" fmla="*/ 5494875 w 6319932"/>
              <a:gd name="connsiteY5151" fmla="*/ 1040414 h 6319027"/>
              <a:gd name="connsiteX5152" fmla="*/ 5466037 w 6319932"/>
              <a:gd name="connsiteY5152" fmla="*/ 1069252 h 6319027"/>
              <a:gd name="connsiteX5153" fmla="*/ 5437199 w 6319932"/>
              <a:gd name="connsiteY5153" fmla="*/ 1040414 h 6319027"/>
              <a:gd name="connsiteX5154" fmla="*/ 5466037 w 6319932"/>
              <a:gd name="connsiteY5154" fmla="*/ 1011577 h 6319027"/>
              <a:gd name="connsiteX5155" fmla="*/ 853893 w 6319932"/>
              <a:gd name="connsiteY5155" fmla="*/ 1011122 h 6319027"/>
              <a:gd name="connsiteX5156" fmla="*/ 883192 w 6319932"/>
              <a:gd name="connsiteY5156" fmla="*/ 1040419 h 6319027"/>
              <a:gd name="connsiteX5157" fmla="*/ 853893 w 6319932"/>
              <a:gd name="connsiteY5157" fmla="*/ 1069719 h 6319027"/>
              <a:gd name="connsiteX5158" fmla="*/ 824595 w 6319932"/>
              <a:gd name="connsiteY5158" fmla="*/ 1040419 h 6319027"/>
              <a:gd name="connsiteX5159" fmla="*/ 853893 w 6319932"/>
              <a:gd name="connsiteY5159" fmla="*/ 1011122 h 6319027"/>
              <a:gd name="connsiteX5160" fmla="*/ 2040378 w 6319932"/>
              <a:gd name="connsiteY5160" fmla="*/ 1005288 h 6319027"/>
              <a:gd name="connsiteX5161" fmla="*/ 2043998 w 6319932"/>
              <a:gd name="connsiteY5161" fmla="*/ 1008908 h 6319027"/>
              <a:gd name="connsiteX5162" fmla="*/ 2040378 w 6319932"/>
              <a:gd name="connsiteY5162" fmla="*/ 1012527 h 6319027"/>
              <a:gd name="connsiteX5163" fmla="*/ 2036758 w 6319932"/>
              <a:gd name="connsiteY5163" fmla="*/ 1008908 h 6319027"/>
              <a:gd name="connsiteX5164" fmla="*/ 2040378 w 6319932"/>
              <a:gd name="connsiteY5164" fmla="*/ 1005288 h 6319027"/>
              <a:gd name="connsiteX5165" fmla="*/ 4279553 w 6319932"/>
              <a:gd name="connsiteY5165" fmla="*/ 1005285 h 6319027"/>
              <a:gd name="connsiteX5166" fmla="*/ 4283173 w 6319932"/>
              <a:gd name="connsiteY5166" fmla="*/ 1008907 h 6319027"/>
              <a:gd name="connsiteX5167" fmla="*/ 4279553 w 6319932"/>
              <a:gd name="connsiteY5167" fmla="*/ 1012526 h 6319027"/>
              <a:gd name="connsiteX5168" fmla="*/ 4275933 w 6319932"/>
              <a:gd name="connsiteY5168" fmla="*/ 1008907 h 6319027"/>
              <a:gd name="connsiteX5169" fmla="*/ 4279553 w 6319932"/>
              <a:gd name="connsiteY5169" fmla="*/ 1005285 h 6319027"/>
              <a:gd name="connsiteX5170" fmla="*/ 1314787 w 6319932"/>
              <a:gd name="connsiteY5170" fmla="*/ 997002 h 6319027"/>
              <a:gd name="connsiteX5171" fmla="*/ 1333215 w 6319932"/>
              <a:gd name="connsiteY5171" fmla="*/ 1015428 h 6319027"/>
              <a:gd name="connsiteX5172" fmla="*/ 1314787 w 6319932"/>
              <a:gd name="connsiteY5172" fmla="*/ 1033857 h 6319027"/>
              <a:gd name="connsiteX5173" fmla="*/ 1296360 w 6319932"/>
              <a:gd name="connsiteY5173" fmla="*/ 1015428 h 6319027"/>
              <a:gd name="connsiteX5174" fmla="*/ 1314787 w 6319932"/>
              <a:gd name="connsiteY5174" fmla="*/ 997002 h 6319027"/>
              <a:gd name="connsiteX5175" fmla="*/ 5005143 w 6319932"/>
              <a:gd name="connsiteY5175" fmla="*/ 996998 h 6319027"/>
              <a:gd name="connsiteX5176" fmla="*/ 5023571 w 6319932"/>
              <a:gd name="connsiteY5176" fmla="*/ 1015426 h 6319027"/>
              <a:gd name="connsiteX5177" fmla="*/ 5005143 w 6319932"/>
              <a:gd name="connsiteY5177" fmla="*/ 1033852 h 6319027"/>
              <a:gd name="connsiteX5178" fmla="*/ 4986716 w 6319932"/>
              <a:gd name="connsiteY5178" fmla="*/ 1015426 h 6319027"/>
              <a:gd name="connsiteX5179" fmla="*/ 5005143 w 6319932"/>
              <a:gd name="connsiteY5179" fmla="*/ 996998 h 6319027"/>
              <a:gd name="connsiteX5180" fmla="*/ 1667816 w 6319932"/>
              <a:gd name="connsiteY5180" fmla="*/ 986562 h 6319027"/>
              <a:gd name="connsiteX5181" fmla="*/ 1679092 w 6319932"/>
              <a:gd name="connsiteY5181" fmla="*/ 997835 h 6319027"/>
              <a:gd name="connsiteX5182" fmla="*/ 1667816 w 6319932"/>
              <a:gd name="connsiteY5182" fmla="*/ 1009112 h 6319027"/>
              <a:gd name="connsiteX5183" fmla="*/ 1656540 w 6319932"/>
              <a:gd name="connsiteY5183" fmla="*/ 997835 h 6319027"/>
              <a:gd name="connsiteX5184" fmla="*/ 1667816 w 6319932"/>
              <a:gd name="connsiteY5184" fmla="*/ 986562 h 6319027"/>
              <a:gd name="connsiteX5185" fmla="*/ 4652115 w 6319932"/>
              <a:gd name="connsiteY5185" fmla="*/ 986558 h 6319027"/>
              <a:gd name="connsiteX5186" fmla="*/ 4663391 w 6319932"/>
              <a:gd name="connsiteY5186" fmla="*/ 997834 h 6319027"/>
              <a:gd name="connsiteX5187" fmla="*/ 4652115 w 6319932"/>
              <a:gd name="connsiteY5187" fmla="*/ 1009110 h 6319027"/>
              <a:gd name="connsiteX5188" fmla="*/ 4640839 w 6319932"/>
              <a:gd name="connsiteY5188" fmla="*/ 997834 h 6319027"/>
              <a:gd name="connsiteX5189" fmla="*/ 4652115 w 6319932"/>
              <a:gd name="connsiteY5189" fmla="*/ 986558 h 6319027"/>
              <a:gd name="connsiteX5190" fmla="*/ 1183869 w 6319932"/>
              <a:gd name="connsiteY5190" fmla="*/ 974479 h 6319027"/>
              <a:gd name="connsiteX5191" fmla="*/ 1205891 w 6319932"/>
              <a:gd name="connsiteY5191" fmla="*/ 996503 h 6319027"/>
              <a:gd name="connsiteX5192" fmla="*/ 1183869 w 6319932"/>
              <a:gd name="connsiteY5192" fmla="*/ 1018527 h 6319027"/>
              <a:gd name="connsiteX5193" fmla="*/ 1161846 w 6319932"/>
              <a:gd name="connsiteY5193" fmla="*/ 996503 h 6319027"/>
              <a:gd name="connsiteX5194" fmla="*/ 1183869 w 6319932"/>
              <a:gd name="connsiteY5194" fmla="*/ 974479 h 6319027"/>
              <a:gd name="connsiteX5195" fmla="*/ 5136063 w 6319932"/>
              <a:gd name="connsiteY5195" fmla="*/ 974476 h 6319027"/>
              <a:gd name="connsiteX5196" fmla="*/ 5158086 w 6319932"/>
              <a:gd name="connsiteY5196" fmla="*/ 996498 h 6319027"/>
              <a:gd name="connsiteX5197" fmla="*/ 5136063 w 6319932"/>
              <a:gd name="connsiteY5197" fmla="*/ 1018520 h 6319027"/>
              <a:gd name="connsiteX5198" fmla="*/ 5114039 w 6319932"/>
              <a:gd name="connsiteY5198" fmla="*/ 996498 h 6319027"/>
              <a:gd name="connsiteX5199" fmla="*/ 5136063 w 6319932"/>
              <a:gd name="connsiteY5199" fmla="*/ 974476 h 6319027"/>
              <a:gd name="connsiteX5200" fmla="*/ 4422814 w 6319932"/>
              <a:gd name="connsiteY5200" fmla="*/ 964761 h 6319027"/>
              <a:gd name="connsiteX5201" fmla="*/ 4430343 w 6319932"/>
              <a:gd name="connsiteY5201" fmla="*/ 972286 h 6319027"/>
              <a:gd name="connsiteX5202" fmla="*/ 4422814 w 6319932"/>
              <a:gd name="connsiteY5202" fmla="*/ 979816 h 6319027"/>
              <a:gd name="connsiteX5203" fmla="*/ 4415285 w 6319932"/>
              <a:gd name="connsiteY5203" fmla="*/ 972286 h 6319027"/>
              <a:gd name="connsiteX5204" fmla="*/ 4422814 w 6319932"/>
              <a:gd name="connsiteY5204" fmla="*/ 964761 h 6319027"/>
              <a:gd name="connsiteX5205" fmla="*/ 1897117 w 6319932"/>
              <a:gd name="connsiteY5205" fmla="*/ 964689 h 6319027"/>
              <a:gd name="connsiteX5206" fmla="*/ 1904721 w 6319932"/>
              <a:gd name="connsiteY5206" fmla="*/ 972286 h 6319027"/>
              <a:gd name="connsiteX5207" fmla="*/ 1897117 w 6319932"/>
              <a:gd name="connsiteY5207" fmla="*/ 979893 h 6319027"/>
              <a:gd name="connsiteX5208" fmla="*/ 1889513 w 6319932"/>
              <a:gd name="connsiteY5208" fmla="*/ 972286 h 6319027"/>
              <a:gd name="connsiteX5209" fmla="*/ 1897117 w 6319932"/>
              <a:gd name="connsiteY5209" fmla="*/ 964689 h 6319027"/>
              <a:gd name="connsiteX5210" fmla="*/ 2135256 w 6319932"/>
              <a:gd name="connsiteY5210" fmla="*/ 958500 h 6319027"/>
              <a:gd name="connsiteX5211" fmla="*/ 2138876 w 6319932"/>
              <a:gd name="connsiteY5211" fmla="*/ 962120 h 6319027"/>
              <a:gd name="connsiteX5212" fmla="*/ 2135256 w 6319932"/>
              <a:gd name="connsiteY5212" fmla="*/ 965741 h 6319027"/>
              <a:gd name="connsiteX5213" fmla="*/ 2131636 w 6319932"/>
              <a:gd name="connsiteY5213" fmla="*/ 962120 h 6319027"/>
              <a:gd name="connsiteX5214" fmla="*/ 2135256 w 6319932"/>
              <a:gd name="connsiteY5214" fmla="*/ 958500 h 6319027"/>
              <a:gd name="connsiteX5215" fmla="*/ 4184675 w 6319932"/>
              <a:gd name="connsiteY5215" fmla="*/ 958497 h 6319027"/>
              <a:gd name="connsiteX5216" fmla="*/ 4188295 w 6319932"/>
              <a:gd name="connsiteY5216" fmla="*/ 962119 h 6319027"/>
              <a:gd name="connsiteX5217" fmla="*/ 4184675 w 6319932"/>
              <a:gd name="connsiteY5217" fmla="*/ 965734 h 6319027"/>
              <a:gd name="connsiteX5218" fmla="*/ 4181055 w 6319932"/>
              <a:gd name="connsiteY5218" fmla="*/ 962119 h 6319027"/>
              <a:gd name="connsiteX5219" fmla="*/ 4184675 w 6319932"/>
              <a:gd name="connsiteY5219" fmla="*/ 958497 h 6319027"/>
              <a:gd name="connsiteX5220" fmla="*/ 1531065 w 6319932"/>
              <a:gd name="connsiteY5220" fmla="*/ 956370 h 6319027"/>
              <a:gd name="connsiteX5221" fmla="*/ 1546284 w 6319932"/>
              <a:gd name="connsiteY5221" fmla="*/ 971590 h 6319027"/>
              <a:gd name="connsiteX5222" fmla="*/ 1531065 w 6319932"/>
              <a:gd name="connsiteY5222" fmla="*/ 986809 h 6319027"/>
              <a:gd name="connsiteX5223" fmla="*/ 1515845 w 6319932"/>
              <a:gd name="connsiteY5223" fmla="*/ 971590 h 6319027"/>
              <a:gd name="connsiteX5224" fmla="*/ 1531065 w 6319932"/>
              <a:gd name="connsiteY5224" fmla="*/ 956370 h 6319027"/>
              <a:gd name="connsiteX5225" fmla="*/ 4788867 w 6319932"/>
              <a:gd name="connsiteY5225" fmla="*/ 956368 h 6319027"/>
              <a:gd name="connsiteX5226" fmla="*/ 4804086 w 6319932"/>
              <a:gd name="connsiteY5226" fmla="*/ 971590 h 6319027"/>
              <a:gd name="connsiteX5227" fmla="*/ 4788867 w 6319932"/>
              <a:gd name="connsiteY5227" fmla="*/ 986804 h 6319027"/>
              <a:gd name="connsiteX5228" fmla="*/ 4773647 w 6319932"/>
              <a:gd name="connsiteY5228" fmla="*/ 971590 h 6319027"/>
              <a:gd name="connsiteX5229" fmla="*/ 4788867 w 6319932"/>
              <a:gd name="connsiteY5229" fmla="*/ 956368 h 6319027"/>
              <a:gd name="connsiteX5230" fmla="*/ 1054570 w 6319932"/>
              <a:gd name="connsiteY5230" fmla="*/ 954128 h 6319027"/>
              <a:gd name="connsiteX5231" fmla="*/ 1079775 w 6319932"/>
              <a:gd name="connsiteY5231" fmla="*/ 979332 h 6319027"/>
              <a:gd name="connsiteX5232" fmla="*/ 1054570 w 6319932"/>
              <a:gd name="connsiteY5232" fmla="*/ 1004537 h 6319027"/>
              <a:gd name="connsiteX5233" fmla="*/ 1029366 w 6319932"/>
              <a:gd name="connsiteY5233" fmla="*/ 979332 h 6319027"/>
              <a:gd name="connsiteX5234" fmla="*/ 1054570 w 6319932"/>
              <a:gd name="connsiteY5234" fmla="*/ 954128 h 6319027"/>
              <a:gd name="connsiteX5235" fmla="*/ 5265361 w 6319932"/>
              <a:gd name="connsiteY5235" fmla="*/ 954124 h 6319027"/>
              <a:gd name="connsiteX5236" fmla="*/ 5290566 w 6319932"/>
              <a:gd name="connsiteY5236" fmla="*/ 979328 h 6319027"/>
              <a:gd name="connsiteX5237" fmla="*/ 5265361 w 6319932"/>
              <a:gd name="connsiteY5237" fmla="*/ 1004533 h 6319027"/>
              <a:gd name="connsiteX5238" fmla="*/ 5240156 w 6319932"/>
              <a:gd name="connsiteY5238" fmla="*/ 979328 h 6319027"/>
              <a:gd name="connsiteX5239" fmla="*/ 5265361 w 6319932"/>
              <a:gd name="connsiteY5239" fmla="*/ 954124 h 6319027"/>
              <a:gd name="connsiteX5240" fmla="*/ 5393151 w 6319932"/>
              <a:gd name="connsiteY5240" fmla="*/ 934901 h 6319027"/>
              <a:gd name="connsiteX5241" fmla="*/ 5421990 w 6319932"/>
              <a:gd name="connsiteY5241" fmla="*/ 963739 h 6319027"/>
              <a:gd name="connsiteX5242" fmla="*/ 5393151 w 6319932"/>
              <a:gd name="connsiteY5242" fmla="*/ 992578 h 6319027"/>
              <a:gd name="connsiteX5243" fmla="*/ 5364313 w 6319932"/>
              <a:gd name="connsiteY5243" fmla="*/ 963739 h 6319027"/>
              <a:gd name="connsiteX5244" fmla="*/ 5393151 w 6319932"/>
              <a:gd name="connsiteY5244" fmla="*/ 934901 h 6319027"/>
              <a:gd name="connsiteX5245" fmla="*/ 926780 w 6319932"/>
              <a:gd name="connsiteY5245" fmla="*/ 934750 h 6319027"/>
              <a:gd name="connsiteX5246" fmla="*/ 955774 w 6319932"/>
              <a:gd name="connsiteY5246" fmla="*/ 963744 h 6319027"/>
              <a:gd name="connsiteX5247" fmla="*/ 926780 w 6319932"/>
              <a:gd name="connsiteY5247" fmla="*/ 992736 h 6319027"/>
              <a:gd name="connsiteX5248" fmla="*/ 897786 w 6319932"/>
              <a:gd name="connsiteY5248" fmla="*/ 963744 h 6319027"/>
              <a:gd name="connsiteX5249" fmla="*/ 926780 w 6319932"/>
              <a:gd name="connsiteY5249" fmla="*/ 934750 h 6319027"/>
              <a:gd name="connsiteX5250" fmla="*/ 4923681 w 6319932"/>
              <a:gd name="connsiteY5250" fmla="*/ 929507 h 6319027"/>
              <a:gd name="connsiteX5251" fmla="*/ 4942108 w 6319932"/>
              <a:gd name="connsiteY5251" fmla="*/ 947933 h 6319027"/>
              <a:gd name="connsiteX5252" fmla="*/ 4923681 w 6319932"/>
              <a:gd name="connsiteY5252" fmla="*/ 966359 h 6319027"/>
              <a:gd name="connsiteX5253" fmla="*/ 4905254 w 6319932"/>
              <a:gd name="connsiteY5253" fmla="*/ 947933 h 6319027"/>
              <a:gd name="connsiteX5254" fmla="*/ 4923681 w 6319932"/>
              <a:gd name="connsiteY5254" fmla="*/ 929507 h 6319027"/>
              <a:gd name="connsiteX5255" fmla="*/ 1396250 w 6319932"/>
              <a:gd name="connsiteY5255" fmla="*/ 929181 h 6319027"/>
              <a:gd name="connsiteX5256" fmla="*/ 1415007 w 6319932"/>
              <a:gd name="connsiteY5256" fmla="*/ 947935 h 6319027"/>
              <a:gd name="connsiteX5257" fmla="*/ 1396250 w 6319932"/>
              <a:gd name="connsiteY5257" fmla="*/ 966693 h 6319027"/>
              <a:gd name="connsiteX5258" fmla="*/ 1377493 w 6319932"/>
              <a:gd name="connsiteY5258" fmla="*/ 947935 h 6319027"/>
              <a:gd name="connsiteX5259" fmla="*/ 1396250 w 6319932"/>
              <a:gd name="connsiteY5259" fmla="*/ 929181 h 6319027"/>
              <a:gd name="connsiteX5260" fmla="*/ 1756071 w 6319932"/>
              <a:gd name="connsiteY5260" fmla="*/ 927803 h 6319027"/>
              <a:gd name="connsiteX5261" fmla="*/ 1767775 w 6319932"/>
              <a:gd name="connsiteY5261" fmla="*/ 939509 h 6319027"/>
              <a:gd name="connsiteX5262" fmla="*/ 1756071 w 6319932"/>
              <a:gd name="connsiteY5262" fmla="*/ 951214 h 6319027"/>
              <a:gd name="connsiteX5263" fmla="*/ 1744366 w 6319932"/>
              <a:gd name="connsiteY5263" fmla="*/ 939509 h 6319027"/>
              <a:gd name="connsiteX5264" fmla="*/ 1756071 w 6319932"/>
              <a:gd name="connsiteY5264" fmla="*/ 927803 h 6319027"/>
              <a:gd name="connsiteX5265" fmla="*/ 4563860 w 6319932"/>
              <a:gd name="connsiteY5265" fmla="*/ 927801 h 6319027"/>
              <a:gd name="connsiteX5266" fmla="*/ 4575564 w 6319932"/>
              <a:gd name="connsiteY5266" fmla="*/ 939506 h 6319027"/>
              <a:gd name="connsiteX5267" fmla="*/ 4563860 w 6319932"/>
              <a:gd name="connsiteY5267" fmla="*/ 951209 h 6319027"/>
              <a:gd name="connsiteX5268" fmla="*/ 4552155 w 6319932"/>
              <a:gd name="connsiteY5268" fmla="*/ 939506 h 6319027"/>
              <a:gd name="connsiteX5269" fmla="*/ 4563860 w 6319932"/>
              <a:gd name="connsiteY5269" fmla="*/ 927801 h 6319027"/>
              <a:gd name="connsiteX5270" fmla="*/ 4087846 w 6319932"/>
              <a:gd name="connsiteY5270" fmla="*/ 915807 h 6319027"/>
              <a:gd name="connsiteX5271" fmla="*/ 4091552 w 6319932"/>
              <a:gd name="connsiteY5271" fmla="*/ 919510 h 6319027"/>
              <a:gd name="connsiteX5272" fmla="*/ 4087846 w 6319932"/>
              <a:gd name="connsiteY5272" fmla="*/ 923218 h 6319027"/>
              <a:gd name="connsiteX5273" fmla="*/ 4084141 w 6319932"/>
              <a:gd name="connsiteY5273" fmla="*/ 919510 h 6319027"/>
              <a:gd name="connsiteX5274" fmla="*/ 4087846 w 6319932"/>
              <a:gd name="connsiteY5274" fmla="*/ 915807 h 6319027"/>
              <a:gd name="connsiteX5275" fmla="*/ 2232084 w 6319932"/>
              <a:gd name="connsiteY5275" fmla="*/ 915807 h 6319027"/>
              <a:gd name="connsiteX5276" fmla="*/ 2235790 w 6319932"/>
              <a:gd name="connsiteY5276" fmla="*/ 919510 h 6319027"/>
              <a:gd name="connsiteX5277" fmla="*/ 2232084 w 6319932"/>
              <a:gd name="connsiteY5277" fmla="*/ 923218 h 6319027"/>
              <a:gd name="connsiteX5278" fmla="*/ 2228379 w 6319932"/>
              <a:gd name="connsiteY5278" fmla="*/ 919510 h 6319027"/>
              <a:gd name="connsiteX5279" fmla="*/ 2232084 w 6319932"/>
              <a:gd name="connsiteY5279" fmla="*/ 915807 h 6319027"/>
              <a:gd name="connsiteX5280" fmla="*/ 1989820 w 6319932"/>
              <a:gd name="connsiteY5280" fmla="*/ 913798 h 6319027"/>
              <a:gd name="connsiteX5281" fmla="*/ 1997349 w 6319932"/>
              <a:gd name="connsiteY5281" fmla="*/ 921327 h 6319027"/>
              <a:gd name="connsiteX5282" fmla="*/ 1989820 w 6319932"/>
              <a:gd name="connsiteY5282" fmla="*/ 928856 h 6319027"/>
              <a:gd name="connsiteX5283" fmla="*/ 1982291 w 6319932"/>
              <a:gd name="connsiteY5283" fmla="*/ 921327 h 6319027"/>
              <a:gd name="connsiteX5284" fmla="*/ 1989820 w 6319932"/>
              <a:gd name="connsiteY5284" fmla="*/ 913798 h 6319027"/>
              <a:gd name="connsiteX5285" fmla="*/ 4330111 w 6319932"/>
              <a:gd name="connsiteY5285" fmla="*/ 913797 h 6319027"/>
              <a:gd name="connsiteX5286" fmla="*/ 4337640 w 6319932"/>
              <a:gd name="connsiteY5286" fmla="*/ 921326 h 6319027"/>
              <a:gd name="connsiteX5287" fmla="*/ 4330111 w 6319932"/>
              <a:gd name="connsiteY5287" fmla="*/ 928855 h 6319027"/>
              <a:gd name="connsiteX5288" fmla="*/ 4322582 w 6319932"/>
              <a:gd name="connsiteY5288" fmla="*/ 921326 h 6319027"/>
              <a:gd name="connsiteX5289" fmla="*/ 4330111 w 6319932"/>
              <a:gd name="connsiteY5289" fmla="*/ 913797 h 6319027"/>
              <a:gd name="connsiteX5290" fmla="*/ 1263248 w 6319932"/>
              <a:gd name="connsiteY5290" fmla="*/ 904549 h 6319027"/>
              <a:gd name="connsiteX5291" fmla="*/ 1285271 w 6319932"/>
              <a:gd name="connsiteY5291" fmla="*/ 926571 h 6319027"/>
              <a:gd name="connsiteX5292" fmla="*/ 1263248 w 6319932"/>
              <a:gd name="connsiteY5292" fmla="*/ 948593 h 6319027"/>
              <a:gd name="connsiteX5293" fmla="*/ 1241225 w 6319932"/>
              <a:gd name="connsiteY5293" fmla="*/ 926571 h 6319027"/>
              <a:gd name="connsiteX5294" fmla="*/ 1263248 w 6319932"/>
              <a:gd name="connsiteY5294" fmla="*/ 904549 h 6319027"/>
              <a:gd name="connsiteX5295" fmla="*/ 5056683 w 6319932"/>
              <a:gd name="connsiteY5295" fmla="*/ 904546 h 6319027"/>
              <a:gd name="connsiteX5296" fmla="*/ 5078706 w 6319932"/>
              <a:gd name="connsiteY5296" fmla="*/ 926566 h 6319027"/>
              <a:gd name="connsiteX5297" fmla="*/ 5056683 w 6319932"/>
              <a:gd name="connsiteY5297" fmla="*/ 948590 h 6319027"/>
              <a:gd name="connsiteX5298" fmla="*/ 5034660 w 6319932"/>
              <a:gd name="connsiteY5298" fmla="*/ 926566 h 6319027"/>
              <a:gd name="connsiteX5299" fmla="*/ 5056683 w 6319932"/>
              <a:gd name="connsiteY5299" fmla="*/ 904546 h 6319027"/>
              <a:gd name="connsiteX5300" fmla="*/ 1617130 w 6319932"/>
              <a:gd name="connsiteY5300" fmla="*/ 894857 h 6319027"/>
              <a:gd name="connsiteX5301" fmla="*/ 1632349 w 6319932"/>
              <a:gd name="connsiteY5301" fmla="*/ 910078 h 6319027"/>
              <a:gd name="connsiteX5302" fmla="*/ 1617130 w 6319932"/>
              <a:gd name="connsiteY5302" fmla="*/ 925294 h 6319027"/>
              <a:gd name="connsiteX5303" fmla="*/ 1601910 w 6319932"/>
              <a:gd name="connsiteY5303" fmla="*/ 910078 h 6319027"/>
              <a:gd name="connsiteX5304" fmla="*/ 1617130 w 6319932"/>
              <a:gd name="connsiteY5304" fmla="*/ 894857 h 6319027"/>
              <a:gd name="connsiteX5305" fmla="*/ 4702802 w 6319932"/>
              <a:gd name="connsiteY5305" fmla="*/ 894854 h 6319027"/>
              <a:gd name="connsiteX5306" fmla="*/ 4718021 w 6319932"/>
              <a:gd name="connsiteY5306" fmla="*/ 910073 h 6319027"/>
              <a:gd name="connsiteX5307" fmla="*/ 4702802 w 6319932"/>
              <a:gd name="connsiteY5307" fmla="*/ 925293 h 6319027"/>
              <a:gd name="connsiteX5308" fmla="*/ 4687582 w 6319932"/>
              <a:gd name="connsiteY5308" fmla="*/ 910073 h 6319027"/>
              <a:gd name="connsiteX5309" fmla="*/ 4702802 w 6319932"/>
              <a:gd name="connsiteY5309" fmla="*/ 894854 h 6319027"/>
              <a:gd name="connsiteX5310" fmla="*/ 5187991 w 6319932"/>
              <a:gd name="connsiteY5310" fmla="*/ 882289 h 6319027"/>
              <a:gd name="connsiteX5311" fmla="*/ 5212883 w 6319932"/>
              <a:gd name="connsiteY5311" fmla="*/ 907180 h 6319027"/>
              <a:gd name="connsiteX5312" fmla="*/ 5187991 w 6319932"/>
              <a:gd name="connsiteY5312" fmla="*/ 932072 h 6319027"/>
              <a:gd name="connsiteX5313" fmla="*/ 5163099 w 6319932"/>
              <a:gd name="connsiteY5313" fmla="*/ 907180 h 6319027"/>
              <a:gd name="connsiteX5314" fmla="*/ 5187991 w 6319932"/>
              <a:gd name="connsiteY5314" fmla="*/ 882289 h 6319027"/>
              <a:gd name="connsiteX5315" fmla="*/ 1131940 w 6319932"/>
              <a:gd name="connsiteY5315" fmla="*/ 881980 h 6319027"/>
              <a:gd name="connsiteX5316" fmla="*/ 1157145 w 6319932"/>
              <a:gd name="connsiteY5316" fmla="*/ 907184 h 6319027"/>
              <a:gd name="connsiteX5317" fmla="*/ 1131940 w 6319932"/>
              <a:gd name="connsiteY5317" fmla="*/ 932389 h 6319027"/>
              <a:gd name="connsiteX5318" fmla="*/ 1106735 w 6319932"/>
              <a:gd name="connsiteY5318" fmla="*/ 907184 h 6319027"/>
              <a:gd name="connsiteX5319" fmla="*/ 1131940 w 6319932"/>
              <a:gd name="connsiteY5319" fmla="*/ 881980 h 6319027"/>
              <a:gd name="connsiteX5320" fmla="*/ 3989251 w 6319932"/>
              <a:gd name="connsiteY5320" fmla="*/ 877462 h 6319027"/>
              <a:gd name="connsiteX5321" fmla="*/ 3992957 w 6319932"/>
              <a:gd name="connsiteY5321" fmla="*/ 881168 h 6319027"/>
              <a:gd name="connsiteX5322" fmla="*/ 3989251 w 6319932"/>
              <a:gd name="connsiteY5322" fmla="*/ 884875 h 6319027"/>
              <a:gd name="connsiteX5323" fmla="*/ 3985546 w 6319932"/>
              <a:gd name="connsiteY5323" fmla="*/ 881168 h 6319027"/>
              <a:gd name="connsiteX5324" fmla="*/ 3989251 w 6319932"/>
              <a:gd name="connsiteY5324" fmla="*/ 877462 h 6319027"/>
              <a:gd name="connsiteX5325" fmla="*/ 2330679 w 6319932"/>
              <a:gd name="connsiteY5325" fmla="*/ 877462 h 6319027"/>
              <a:gd name="connsiteX5326" fmla="*/ 2334385 w 6319932"/>
              <a:gd name="connsiteY5326" fmla="*/ 881169 h 6319027"/>
              <a:gd name="connsiteX5327" fmla="*/ 2330679 w 6319932"/>
              <a:gd name="connsiteY5327" fmla="*/ 884876 h 6319027"/>
              <a:gd name="connsiteX5328" fmla="*/ 2326974 w 6319932"/>
              <a:gd name="connsiteY5328" fmla="*/ 881169 h 6319027"/>
              <a:gd name="connsiteX5329" fmla="*/ 2330679 w 6319932"/>
              <a:gd name="connsiteY5329" fmla="*/ 877462 h 6319027"/>
              <a:gd name="connsiteX5330" fmla="*/ 1846603 w 6319932"/>
              <a:gd name="connsiteY5330" fmla="*/ 873506 h 6319027"/>
              <a:gd name="connsiteX5331" fmla="*/ 1857879 w 6319932"/>
              <a:gd name="connsiteY5331" fmla="*/ 884777 h 6319027"/>
              <a:gd name="connsiteX5332" fmla="*/ 1846603 w 6319932"/>
              <a:gd name="connsiteY5332" fmla="*/ 896056 h 6319027"/>
              <a:gd name="connsiteX5333" fmla="*/ 1835327 w 6319932"/>
              <a:gd name="connsiteY5333" fmla="*/ 884777 h 6319027"/>
              <a:gd name="connsiteX5334" fmla="*/ 1846603 w 6319932"/>
              <a:gd name="connsiteY5334" fmla="*/ 873506 h 6319027"/>
              <a:gd name="connsiteX5335" fmla="*/ 4473328 w 6319932"/>
              <a:gd name="connsiteY5335" fmla="*/ 873503 h 6319027"/>
              <a:gd name="connsiteX5336" fmla="*/ 4484604 w 6319932"/>
              <a:gd name="connsiteY5336" fmla="*/ 884776 h 6319027"/>
              <a:gd name="connsiteX5337" fmla="*/ 4473328 w 6319932"/>
              <a:gd name="connsiteY5337" fmla="*/ 896054 h 6319027"/>
              <a:gd name="connsiteX5338" fmla="*/ 4462052 w 6319932"/>
              <a:gd name="connsiteY5338" fmla="*/ 884776 h 6319027"/>
              <a:gd name="connsiteX5339" fmla="*/ 4473328 w 6319932"/>
              <a:gd name="connsiteY5339" fmla="*/ 873503 h 6319027"/>
              <a:gd name="connsiteX5340" fmla="*/ 4235355 w 6319932"/>
              <a:gd name="connsiteY5340" fmla="*/ 866757 h 6319027"/>
              <a:gd name="connsiteX5341" fmla="*/ 4242884 w 6319932"/>
              <a:gd name="connsiteY5341" fmla="*/ 874287 h 6319027"/>
              <a:gd name="connsiteX5342" fmla="*/ 4235355 w 6319932"/>
              <a:gd name="connsiteY5342" fmla="*/ 881814 h 6319027"/>
              <a:gd name="connsiteX5343" fmla="*/ 4227826 w 6319932"/>
              <a:gd name="connsiteY5343" fmla="*/ 874287 h 6319027"/>
              <a:gd name="connsiteX5344" fmla="*/ 4235355 w 6319932"/>
              <a:gd name="connsiteY5344" fmla="*/ 866757 h 6319027"/>
              <a:gd name="connsiteX5345" fmla="*/ 2084576 w 6319932"/>
              <a:gd name="connsiteY5345" fmla="*/ 866757 h 6319027"/>
              <a:gd name="connsiteX5346" fmla="*/ 2092105 w 6319932"/>
              <a:gd name="connsiteY5346" fmla="*/ 874287 h 6319027"/>
              <a:gd name="connsiteX5347" fmla="*/ 2084576 w 6319932"/>
              <a:gd name="connsiteY5347" fmla="*/ 881815 h 6319027"/>
              <a:gd name="connsiteX5348" fmla="*/ 2077047 w 6319932"/>
              <a:gd name="connsiteY5348" fmla="*/ 874287 h 6319027"/>
              <a:gd name="connsiteX5349" fmla="*/ 2084576 w 6319932"/>
              <a:gd name="connsiteY5349" fmla="*/ 866757 h 6319027"/>
              <a:gd name="connsiteX5350" fmla="*/ 1480178 w 6319932"/>
              <a:gd name="connsiteY5350" fmla="*/ 865175 h 6319027"/>
              <a:gd name="connsiteX5351" fmla="*/ 1498541 w 6319932"/>
              <a:gd name="connsiteY5351" fmla="*/ 883535 h 6319027"/>
              <a:gd name="connsiteX5352" fmla="*/ 1480178 w 6319932"/>
              <a:gd name="connsiteY5352" fmla="*/ 901901 h 6319027"/>
              <a:gd name="connsiteX5353" fmla="*/ 1461815 w 6319932"/>
              <a:gd name="connsiteY5353" fmla="*/ 883535 h 6319027"/>
              <a:gd name="connsiteX5354" fmla="*/ 1480178 w 6319932"/>
              <a:gd name="connsiteY5354" fmla="*/ 865175 h 6319027"/>
              <a:gd name="connsiteX5355" fmla="*/ 4839753 w 6319932"/>
              <a:gd name="connsiteY5355" fmla="*/ 865173 h 6319027"/>
              <a:gd name="connsiteX5356" fmla="*/ 4858115 w 6319932"/>
              <a:gd name="connsiteY5356" fmla="*/ 883532 h 6319027"/>
              <a:gd name="connsiteX5357" fmla="*/ 4839753 w 6319932"/>
              <a:gd name="connsiteY5357" fmla="*/ 901898 h 6319027"/>
              <a:gd name="connsiteX5358" fmla="*/ 4821390 w 6319932"/>
              <a:gd name="connsiteY5358" fmla="*/ 883532 h 6319027"/>
              <a:gd name="connsiteX5359" fmla="*/ 4839753 w 6319932"/>
              <a:gd name="connsiteY5359" fmla="*/ 865173 h 6319027"/>
              <a:gd name="connsiteX5360" fmla="*/ 5317716 w 6319932"/>
              <a:gd name="connsiteY5360" fmla="*/ 860731 h 6319027"/>
              <a:gd name="connsiteX5361" fmla="*/ 5346555 w 6319932"/>
              <a:gd name="connsiteY5361" fmla="*/ 889568 h 6319027"/>
              <a:gd name="connsiteX5362" fmla="*/ 5317716 w 6319932"/>
              <a:gd name="connsiteY5362" fmla="*/ 918407 h 6319027"/>
              <a:gd name="connsiteX5363" fmla="*/ 5288878 w 6319932"/>
              <a:gd name="connsiteY5363" fmla="*/ 889568 h 6319027"/>
              <a:gd name="connsiteX5364" fmla="*/ 5317716 w 6319932"/>
              <a:gd name="connsiteY5364" fmla="*/ 860731 h 6319027"/>
              <a:gd name="connsiteX5365" fmla="*/ 1002215 w 6319932"/>
              <a:gd name="connsiteY5365" fmla="*/ 860580 h 6319027"/>
              <a:gd name="connsiteX5366" fmla="*/ 1031209 w 6319932"/>
              <a:gd name="connsiteY5366" fmla="*/ 889573 h 6319027"/>
              <a:gd name="connsiteX5367" fmla="*/ 1002215 w 6319932"/>
              <a:gd name="connsiteY5367" fmla="*/ 918566 h 6319027"/>
              <a:gd name="connsiteX5368" fmla="*/ 973221 w 6319932"/>
              <a:gd name="connsiteY5368" fmla="*/ 889573 h 6319027"/>
              <a:gd name="connsiteX5369" fmla="*/ 1002215 w 6319932"/>
              <a:gd name="connsiteY5369" fmla="*/ 860580 h 6319027"/>
              <a:gd name="connsiteX5370" fmla="*/ 3889078 w 6319932"/>
              <a:gd name="connsiteY5370" fmla="*/ 843544 h 6319027"/>
              <a:gd name="connsiteX5371" fmla="*/ 3892698 w 6319932"/>
              <a:gd name="connsiteY5371" fmla="*/ 847163 h 6319027"/>
              <a:gd name="connsiteX5372" fmla="*/ 3889078 w 6319932"/>
              <a:gd name="connsiteY5372" fmla="*/ 850784 h 6319027"/>
              <a:gd name="connsiteX5373" fmla="*/ 3885458 w 6319932"/>
              <a:gd name="connsiteY5373" fmla="*/ 847163 h 6319027"/>
              <a:gd name="connsiteX5374" fmla="*/ 3889078 w 6319932"/>
              <a:gd name="connsiteY5374" fmla="*/ 843544 h 6319027"/>
              <a:gd name="connsiteX5375" fmla="*/ 2430853 w 6319932"/>
              <a:gd name="connsiteY5375" fmla="*/ 843544 h 6319027"/>
              <a:gd name="connsiteX5376" fmla="*/ 2434473 w 6319932"/>
              <a:gd name="connsiteY5376" fmla="*/ 847163 h 6319027"/>
              <a:gd name="connsiteX5377" fmla="*/ 2430853 w 6319932"/>
              <a:gd name="connsiteY5377" fmla="*/ 850785 h 6319027"/>
              <a:gd name="connsiteX5378" fmla="*/ 2427233 w 6319932"/>
              <a:gd name="connsiteY5378" fmla="*/ 847163 h 6319027"/>
              <a:gd name="connsiteX5379" fmla="*/ 2430853 w 6319932"/>
              <a:gd name="connsiteY5379" fmla="*/ 843544 h 6319027"/>
              <a:gd name="connsiteX5380" fmla="*/ 1345100 w 6319932"/>
              <a:gd name="connsiteY5380" fmla="*/ 837849 h 6319027"/>
              <a:gd name="connsiteX5381" fmla="*/ 1366803 w 6319932"/>
              <a:gd name="connsiteY5381" fmla="*/ 859549 h 6319027"/>
              <a:gd name="connsiteX5382" fmla="*/ 1345100 w 6319932"/>
              <a:gd name="connsiteY5382" fmla="*/ 881252 h 6319027"/>
              <a:gd name="connsiteX5383" fmla="*/ 1323398 w 6319932"/>
              <a:gd name="connsiteY5383" fmla="*/ 859549 h 6319027"/>
              <a:gd name="connsiteX5384" fmla="*/ 1345100 w 6319932"/>
              <a:gd name="connsiteY5384" fmla="*/ 837849 h 6319027"/>
              <a:gd name="connsiteX5385" fmla="*/ 4974831 w 6319932"/>
              <a:gd name="connsiteY5385" fmla="*/ 837846 h 6319027"/>
              <a:gd name="connsiteX5386" fmla="*/ 4996533 w 6319932"/>
              <a:gd name="connsiteY5386" fmla="*/ 859547 h 6319027"/>
              <a:gd name="connsiteX5387" fmla="*/ 4974831 w 6319932"/>
              <a:gd name="connsiteY5387" fmla="*/ 881250 h 6319027"/>
              <a:gd name="connsiteX5388" fmla="*/ 4953128 w 6319932"/>
              <a:gd name="connsiteY5388" fmla="*/ 859547 h 6319027"/>
              <a:gd name="connsiteX5389" fmla="*/ 4974831 w 6319932"/>
              <a:gd name="connsiteY5389" fmla="*/ 837846 h 6319027"/>
              <a:gd name="connsiteX5390" fmla="*/ 1705516 w 6319932"/>
              <a:gd name="connsiteY5390" fmla="*/ 836723 h 6319027"/>
              <a:gd name="connsiteX5391" fmla="*/ 1720735 w 6319932"/>
              <a:gd name="connsiteY5391" fmla="*/ 851942 h 6319027"/>
              <a:gd name="connsiteX5392" fmla="*/ 1705516 w 6319932"/>
              <a:gd name="connsiteY5392" fmla="*/ 867161 h 6319027"/>
              <a:gd name="connsiteX5393" fmla="*/ 1690296 w 6319932"/>
              <a:gd name="connsiteY5393" fmla="*/ 851942 h 6319027"/>
              <a:gd name="connsiteX5394" fmla="*/ 1705516 w 6319932"/>
              <a:gd name="connsiteY5394" fmla="*/ 836723 h 6319027"/>
              <a:gd name="connsiteX5395" fmla="*/ 4614416 w 6319932"/>
              <a:gd name="connsiteY5395" fmla="*/ 836722 h 6319027"/>
              <a:gd name="connsiteX5396" fmla="*/ 4629635 w 6319932"/>
              <a:gd name="connsiteY5396" fmla="*/ 851940 h 6319027"/>
              <a:gd name="connsiteX5397" fmla="*/ 4614416 w 6319932"/>
              <a:gd name="connsiteY5397" fmla="*/ 867161 h 6319027"/>
              <a:gd name="connsiteX5398" fmla="*/ 4599196 w 6319932"/>
              <a:gd name="connsiteY5398" fmla="*/ 851940 h 6319027"/>
              <a:gd name="connsiteX5399" fmla="*/ 4614416 w 6319932"/>
              <a:gd name="connsiteY5399" fmla="*/ 836722 h 6319027"/>
              <a:gd name="connsiteX5400" fmla="*/ 2181218 w 6319932"/>
              <a:gd name="connsiteY5400" fmla="*/ 823460 h 6319027"/>
              <a:gd name="connsiteX5401" fmla="*/ 2189019 w 6319932"/>
              <a:gd name="connsiteY5401" fmla="*/ 831259 h 6319027"/>
              <a:gd name="connsiteX5402" fmla="*/ 2181218 w 6319932"/>
              <a:gd name="connsiteY5402" fmla="*/ 839061 h 6319027"/>
              <a:gd name="connsiteX5403" fmla="*/ 2173418 w 6319932"/>
              <a:gd name="connsiteY5403" fmla="*/ 831259 h 6319027"/>
              <a:gd name="connsiteX5404" fmla="*/ 2181218 w 6319932"/>
              <a:gd name="connsiteY5404" fmla="*/ 823460 h 6319027"/>
              <a:gd name="connsiteX5405" fmla="*/ 4138712 w 6319932"/>
              <a:gd name="connsiteY5405" fmla="*/ 823459 h 6319027"/>
              <a:gd name="connsiteX5406" fmla="*/ 4146513 w 6319932"/>
              <a:gd name="connsiteY5406" fmla="*/ 831258 h 6319027"/>
              <a:gd name="connsiteX5407" fmla="*/ 4138712 w 6319932"/>
              <a:gd name="connsiteY5407" fmla="*/ 839061 h 6319027"/>
              <a:gd name="connsiteX5408" fmla="*/ 4130912 w 6319932"/>
              <a:gd name="connsiteY5408" fmla="*/ 831258 h 6319027"/>
              <a:gd name="connsiteX5409" fmla="*/ 4138712 w 6319932"/>
              <a:gd name="connsiteY5409" fmla="*/ 823459 h 6319027"/>
              <a:gd name="connsiteX5410" fmla="*/ 4380666 w 6319932"/>
              <a:gd name="connsiteY5410" fmla="*/ 822035 h 6319027"/>
              <a:gd name="connsiteX5411" fmla="*/ 4392371 w 6319932"/>
              <a:gd name="connsiteY5411" fmla="*/ 833739 h 6319027"/>
              <a:gd name="connsiteX5412" fmla="*/ 4380666 w 6319932"/>
              <a:gd name="connsiteY5412" fmla="*/ 845444 h 6319027"/>
              <a:gd name="connsiteX5413" fmla="*/ 4368961 w 6319932"/>
              <a:gd name="connsiteY5413" fmla="*/ 833739 h 6319027"/>
              <a:gd name="connsiteX5414" fmla="*/ 4380666 w 6319932"/>
              <a:gd name="connsiteY5414" fmla="*/ 822035 h 6319027"/>
              <a:gd name="connsiteX5415" fmla="*/ 1939266 w 6319932"/>
              <a:gd name="connsiteY5415" fmla="*/ 822035 h 6319027"/>
              <a:gd name="connsiteX5416" fmla="*/ 1950970 w 6319932"/>
              <a:gd name="connsiteY5416" fmla="*/ 833739 h 6319027"/>
              <a:gd name="connsiteX5417" fmla="*/ 1939266 w 6319932"/>
              <a:gd name="connsiteY5417" fmla="*/ 845444 h 6319027"/>
              <a:gd name="connsiteX5418" fmla="*/ 1927561 w 6319932"/>
              <a:gd name="connsiteY5418" fmla="*/ 833739 h 6319027"/>
              <a:gd name="connsiteX5419" fmla="*/ 1939266 w 6319932"/>
              <a:gd name="connsiteY5419" fmla="*/ 822035 h 6319027"/>
              <a:gd name="connsiteX5420" fmla="*/ 3787516 w 6319932"/>
              <a:gd name="connsiteY5420" fmla="*/ 814388 h 6319027"/>
              <a:gd name="connsiteX5421" fmla="*/ 3790691 w 6319932"/>
              <a:gd name="connsiteY5421" fmla="*/ 817563 h 6319027"/>
              <a:gd name="connsiteX5422" fmla="*/ 3787516 w 6319932"/>
              <a:gd name="connsiteY5422" fmla="*/ 820739 h 6319027"/>
              <a:gd name="connsiteX5423" fmla="*/ 3784341 w 6319932"/>
              <a:gd name="connsiteY5423" fmla="*/ 817563 h 6319027"/>
              <a:gd name="connsiteX5424" fmla="*/ 3787516 w 6319932"/>
              <a:gd name="connsiteY5424" fmla="*/ 814388 h 6319027"/>
              <a:gd name="connsiteX5425" fmla="*/ 2532415 w 6319932"/>
              <a:gd name="connsiteY5425" fmla="*/ 813944 h 6319027"/>
              <a:gd name="connsiteX5426" fmla="*/ 2536035 w 6319932"/>
              <a:gd name="connsiteY5426" fmla="*/ 817563 h 6319027"/>
              <a:gd name="connsiteX5427" fmla="*/ 2532415 w 6319932"/>
              <a:gd name="connsiteY5427" fmla="*/ 821185 h 6319027"/>
              <a:gd name="connsiteX5428" fmla="*/ 2528795 w 6319932"/>
              <a:gd name="connsiteY5428" fmla="*/ 817563 h 6319027"/>
              <a:gd name="connsiteX5429" fmla="*/ 2532415 w 6319932"/>
              <a:gd name="connsiteY5429" fmla="*/ 813944 h 6319027"/>
              <a:gd name="connsiteX5430" fmla="*/ 5108150 w 6319932"/>
              <a:gd name="connsiteY5430" fmla="*/ 812884 h 6319027"/>
              <a:gd name="connsiteX5431" fmla="*/ 5133042 w 6319932"/>
              <a:gd name="connsiteY5431" fmla="*/ 837776 h 6319027"/>
              <a:gd name="connsiteX5432" fmla="*/ 5108150 w 6319932"/>
              <a:gd name="connsiteY5432" fmla="*/ 862669 h 6319027"/>
              <a:gd name="connsiteX5433" fmla="*/ 5083258 w 6319932"/>
              <a:gd name="connsiteY5433" fmla="*/ 837776 h 6319027"/>
              <a:gd name="connsiteX5434" fmla="*/ 5108150 w 6319932"/>
              <a:gd name="connsiteY5434" fmla="*/ 812884 h 6319027"/>
              <a:gd name="connsiteX5435" fmla="*/ 1211781 w 6319932"/>
              <a:gd name="connsiteY5435" fmla="*/ 812575 h 6319027"/>
              <a:gd name="connsiteX5436" fmla="*/ 1236986 w 6319932"/>
              <a:gd name="connsiteY5436" fmla="*/ 837780 h 6319027"/>
              <a:gd name="connsiteX5437" fmla="*/ 1211781 w 6319932"/>
              <a:gd name="connsiteY5437" fmla="*/ 862985 h 6319027"/>
              <a:gd name="connsiteX5438" fmla="*/ 1186576 w 6319932"/>
              <a:gd name="connsiteY5438" fmla="*/ 837780 h 6319027"/>
              <a:gd name="connsiteX5439" fmla="*/ 1211781 w 6319932"/>
              <a:gd name="connsiteY5439" fmla="*/ 812575 h 6319027"/>
              <a:gd name="connsiteX5440" fmla="*/ 1566456 w 6319932"/>
              <a:gd name="connsiteY5440" fmla="*/ 803890 h 6319027"/>
              <a:gd name="connsiteX5441" fmla="*/ 1584884 w 6319932"/>
              <a:gd name="connsiteY5441" fmla="*/ 822321 h 6319027"/>
              <a:gd name="connsiteX5442" fmla="*/ 1566456 w 6319932"/>
              <a:gd name="connsiteY5442" fmla="*/ 840747 h 6319027"/>
              <a:gd name="connsiteX5443" fmla="*/ 1548029 w 6319932"/>
              <a:gd name="connsiteY5443" fmla="*/ 822321 h 6319027"/>
              <a:gd name="connsiteX5444" fmla="*/ 1566456 w 6319932"/>
              <a:gd name="connsiteY5444" fmla="*/ 803890 h 6319027"/>
              <a:gd name="connsiteX5445" fmla="*/ 4753474 w 6319932"/>
              <a:gd name="connsiteY5445" fmla="*/ 803889 h 6319027"/>
              <a:gd name="connsiteX5446" fmla="*/ 4771901 w 6319932"/>
              <a:gd name="connsiteY5446" fmla="*/ 822316 h 6319027"/>
              <a:gd name="connsiteX5447" fmla="*/ 4753474 w 6319932"/>
              <a:gd name="connsiteY5447" fmla="*/ 840744 h 6319027"/>
              <a:gd name="connsiteX5448" fmla="*/ 4735047 w 6319932"/>
              <a:gd name="connsiteY5448" fmla="*/ 822316 h 6319027"/>
              <a:gd name="connsiteX5449" fmla="*/ 4753474 w 6319932"/>
              <a:gd name="connsiteY5449" fmla="*/ 803889 h 6319027"/>
              <a:gd name="connsiteX5450" fmla="*/ 1080111 w 6319932"/>
              <a:gd name="connsiteY5450" fmla="*/ 789154 h 6319027"/>
              <a:gd name="connsiteX5451" fmla="*/ 1108951 w 6319932"/>
              <a:gd name="connsiteY5451" fmla="*/ 817992 h 6319027"/>
              <a:gd name="connsiteX5452" fmla="*/ 1080111 w 6319932"/>
              <a:gd name="connsiteY5452" fmla="*/ 846830 h 6319027"/>
              <a:gd name="connsiteX5453" fmla="*/ 1051274 w 6319932"/>
              <a:gd name="connsiteY5453" fmla="*/ 817992 h 6319027"/>
              <a:gd name="connsiteX5454" fmla="*/ 1080111 w 6319932"/>
              <a:gd name="connsiteY5454" fmla="*/ 789154 h 6319027"/>
              <a:gd name="connsiteX5455" fmla="*/ 5239819 w 6319932"/>
              <a:gd name="connsiteY5455" fmla="*/ 789149 h 6319027"/>
              <a:gd name="connsiteX5456" fmla="*/ 5268657 w 6319932"/>
              <a:gd name="connsiteY5456" fmla="*/ 817987 h 6319027"/>
              <a:gd name="connsiteX5457" fmla="*/ 5239819 w 6319932"/>
              <a:gd name="connsiteY5457" fmla="*/ 846825 h 6319027"/>
              <a:gd name="connsiteX5458" fmla="*/ 5210981 w 6319932"/>
              <a:gd name="connsiteY5458" fmla="*/ 817987 h 6319027"/>
              <a:gd name="connsiteX5459" fmla="*/ 5239819 w 6319932"/>
              <a:gd name="connsiteY5459" fmla="*/ 789149 h 6319027"/>
              <a:gd name="connsiteX5460" fmla="*/ 2635171 w 6319932"/>
              <a:gd name="connsiteY5460" fmla="*/ 788715 h 6319027"/>
              <a:gd name="connsiteX5461" fmla="*/ 2638877 w 6319932"/>
              <a:gd name="connsiteY5461" fmla="*/ 792419 h 6319027"/>
              <a:gd name="connsiteX5462" fmla="*/ 2635171 w 6319932"/>
              <a:gd name="connsiteY5462" fmla="*/ 796124 h 6319027"/>
              <a:gd name="connsiteX5463" fmla="*/ 2631466 w 6319932"/>
              <a:gd name="connsiteY5463" fmla="*/ 792419 h 6319027"/>
              <a:gd name="connsiteX5464" fmla="*/ 2635171 w 6319932"/>
              <a:gd name="connsiteY5464" fmla="*/ 788715 h 6319027"/>
              <a:gd name="connsiteX5465" fmla="*/ 3684760 w 6319932"/>
              <a:gd name="connsiteY5465" fmla="*/ 788713 h 6319027"/>
              <a:gd name="connsiteX5466" fmla="*/ 3688466 w 6319932"/>
              <a:gd name="connsiteY5466" fmla="*/ 792419 h 6319027"/>
              <a:gd name="connsiteX5467" fmla="*/ 3684760 w 6319932"/>
              <a:gd name="connsiteY5467" fmla="*/ 796124 h 6319027"/>
              <a:gd name="connsiteX5468" fmla="*/ 3681055 w 6319932"/>
              <a:gd name="connsiteY5468" fmla="*/ 792419 h 6319027"/>
              <a:gd name="connsiteX5469" fmla="*/ 3684760 w 6319932"/>
              <a:gd name="connsiteY5469" fmla="*/ 788713 h 6319027"/>
              <a:gd name="connsiteX5470" fmla="*/ 2279578 w 6319932"/>
              <a:gd name="connsiteY5470" fmla="*/ 784715 h 6319027"/>
              <a:gd name="connsiteX5471" fmla="*/ 2287183 w 6319932"/>
              <a:gd name="connsiteY5471" fmla="*/ 792315 h 6319027"/>
              <a:gd name="connsiteX5472" fmla="*/ 2279578 w 6319932"/>
              <a:gd name="connsiteY5472" fmla="*/ 799919 h 6319027"/>
              <a:gd name="connsiteX5473" fmla="*/ 2271974 w 6319932"/>
              <a:gd name="connsiteY5473" fmla="*/ 792315 h 6319027"/>
              <a:gd name="connsiteX5474" fmla="*/ 2279578 w 6319932"/>
              <a:gd name="connsiteY5474" fmla="*/ 784715 h 6319027"/>
              <a:gd name="connsiteX5475" fmla="*/ 4040353 w 6319932"/>
              <a:gd name="connsiteY5475" fmla="*/ 784712 h 6319027"/>
              <a:gd name="connsiteX5476" fmla="*/ 4047958 w 6319932"/>
              <a:gd name="connsiteY5476" fmla="*/ 792315 h 6319027"/>
              <a:gd name="connsiteX5477" fmla="*/ 4040353 w 6319932"/>
              <a:gd name="connsiteY5477" fmla="*/ 799919 h 6319027"/>
              <a:gd name="connsiteX5478" fmla="*/ 4032749 w 6319932"/>
              <a:gd name="connsiteY5478" fmla="*/ 792315 h 6319027"/>
              <a:gd name="connsiteX5479" fmla="*/ 4040353 w 6319932"/>
              <a:gd name="connsiteY5479" fmla="*/ 784712 h 6319027"/>
              <a:gd name="connsiteX5480" fmla="*/ 4523842 w 6319932"/>
              <a:gd name="connsiteY5480" fmla="*/ 782064 h 6319027"/>
              <a:gd name="connsiteX5481" fmla="*/ 4539061 w 6319932"/>
              <a:gd name="connsiteY5481" fmla="*/ 797282 h 6319027"/>
              <a:gd name="connsiteX5482" fmla="*/ 4523842 w 6319932"/>
              <a:gd name="connsiteY5482" fmla="*/ 812499 h 6319027"/>
              <a:gd name="connsiteX5483" fmla="*/ 4508622 w 6319932"/>
              <a:gd name="connsiteY5483" fmla="*/ 797282 h 6319027"/>
              <a:gd name="connsiteX5484" fmla="*/ 4523842 w 6319932"/>
              <a:gd name="connsiteY5484" fmla="*/ 782064 h 6319027"/>
              <a:gd name="connsiteX5485" fmla="*/ 1796089 w 6319932"/>
              <a:gd name="connsiteY5485" fmla="*/ 782064 h 6319027"/>
              <a:gd name="connsiteX5486" fmla="*/ 1811308 w 6319932"/>
              <a:gd name="connsiteY5486" fmla="*/ 797285 h 6319027"/>
              <a:gd name="connsiteX5487" fmla="*/ 1796089 w 6319932"/>
              <a:gd name="connsiteY5487" fmla="*/ 812502 h 6319027"/>
              <a:gd name="connsiteX5488" fmla="*/ 1780869 w 6319932"/>
              <a:gd name="connsiteY5488" fmla="*/ 797285 h 6319027"/>
              <a:gd name="connsiteX5489" fmla="*/ 1796089 w 6319932"/>
              <a:gd name="connsiteY5489" fmla="*/ 782064 h 6319027"/>
              <a:gd name="connsiteX5490" fmla="*/ 2033908 w 6319932"/>
              <a:gd name="connsiteY5490" fmla="*/ 774757 h 6319027"/>
              <a:gd name="connsiteX5491" fmla="*/ 2045612 w 6319932"/>
              <a:gd name="connsiteY5491" fmla="*/ 786476 h 6319027"/>
              <a:gd name="connsiteX5492" fmla="*/ 2033908 w 6319932"/>
              <a:gd name="connsiteY5492" fmla="*/ 798181 h 6319027"/>
              <a:gd name="connsiteX5493" fmla="*/ 2022203 w 6319932"/>
              <a:gd name="connsiteY5493" fmla="*/ 786476 h 6319027"/>
              <a:gd name="connsiteX5494" fmla="*/ 2033908 w 6319932"/>
              <a:gd name="connsiteY5494" fmla="*/ 774757 h 6319027"/>
              <a:gd name="connsiteX5495" fmla="*/ 4286023 w 6319932"/>
              <a:gd name="connsiteY5495" fmla="*/ 774755 h 6319027"/>
              <a:gd name="connsiteX5496" fmla="*/ 4297728 w 6319932"/>
              <a:gd name="connsiteY5496" fmla="*/ 786473 h 6319027"/>
              <a:gd name="connsiteX5497" fmla="*/ 4286023 w 6319932"/>
              <a:gd name="connsiteY5497" fmla="*/ 798179 h 6319027"/>
              <a:gd name="connsiteX5498" fmla="*/ 4274318 w 6319932"/>
              <a:gd name="connsiteY5498" fmla="*/ 786473 h 6319027"/>
              <a:gd name="connsiteX5499" fmla="*/ 4286023 w 6319932"/>
              <a:gd name="connsiteY5499" fmla="*/ 774755 h 6319027"/>
              <a:gd name="connsiteX5500" fmla="*/ 4890611 w 6319932"/>
              <a:gd name="connsiteY5500" fmla="*/ 773811 h 6319027"/>
              <a:gd name="connsiteX5501" fmla="*/ 4912313 w 6319932"/>
              <a:gd name="connsiteY5501" fmla="*/ 795525 h 6319027"/>
              <a:gd name="connsiteX5502" fmla="*/ 4890611 w 6319932"/>
              <a:gd name="connsiteY5502" fmla="*/ 817228 h 6319027"/>
              <a:gd name="connsiteX5503" fmla="*/ 4868909 w 6319932"/>
              <a:gd name="connsiteY5503" fmla="*/ 795525 h 6319027"/>
              <a:gd name="connsiteX5504" fmla="*/ 4890611 w 6319932"/>
              <a:gd name="connsiteY5504" fmla="*/ 773811 h 6319027"/>
              <a:gd name="connsiteX5505" fmla="*/ 1429320 w 6319932"/>
              <a:gd name="connsiteY5505" fmla="*/ 773494 h 6319027"/>
              <a:gd name="connsiteX5506" fmla="*/ 1451343 w 6319932"/>
              <a:gd name="connsiteY5506" fmla="*/ 795530 h 6319027"/>
              <a:gd name="connsiteX5507" fmla="*/ 1429320 w 6319932"/>
              <a:gd name="connsiteY5507" fmla="*/ 817552 h 6319027"/>
              <a:gd name="connsiteX5508" fmla="*/ 1407297 w 6319932"/>
              <a:gd name="connsiteY5508" fmla="*/ 795530 h 6319027"/>
              <a:gd name="connsiteX5509" fmla="*/ 1429320 w 6319932"/>
              <a:gd name="connsiteY5509" fmla="*/ 773494 h 6319027"/>
              <a:gd name="connsiteX5510" fmla="*/ 3581005 w 6319932"/>
              <a:gd name="connsiteY5510" fmla="*/ 768146 h 6319027"/>
              <a:gd name="connsiteX5511" fmla="*/ 3584625 w 6319932"/>
              <a:gd name="connsiteY5511" fmla="*/ 771766 h 6319027"/>
              <a:gd name="connsiteX5512" fmla="*/ 3581005 w 6319932"/>
              <a:gd name="connsiteY5512" fmla="*/ 775386 h 6319027"/>
              <a:gd name="connsiteX5513" fmla="*/ 3577385 w 6319932"/>
              <a:gd name="connsiteY5513" fmla="*/ 771766 h 6319027"/>
              <a:gd name="connsiteX5514" fmla="*/ 3581005 w 6319932"/>
              <a:gd name="connsiteY5514" fmla="*/ 768146 h 6319027"/>
              <a:gd name="connsiteX5515" fmla="*/ 2738926 w 6319932"/>
              <a:gd name="connsiteY5515" fmla="*/ 768060 h 6319027"/>
              <a:gd name="connsiteX5516" fmla="*/ 2742632 w 6319932"/>
              <a:gd name="connsiteY5516" fmla="*/ 771766 h 6319027"/>
              <a:gd name="connsiteX5517" fmla="*/ 2738926 w 6319932"/>
              <a:gd name="connsiteY5517" fmla="*/ 775472 h 6319027"/>
              <a:gd name="connsiteX5518" fmla="*/ 2735221 w 6319932"/>
              <a:gd name="connsiteY5518" fmla="*/ 771766 h 6319027"/>
              <a:gd name="connsiteX5519" fmla="*/ 2738926 w 6319932"/>
              <a:gd name="connsiteY5519" fmla="*/ 768060 h 6319027"/>
              <a:gd name="connsiteX5520" fmla="*/ 3476448 w 6319932"/>
              <a:gd name="connsiteY5520" fmla="*/ 751968 h 6319027"/>
              <a:gd name="connsiteX5521" fmla="*/ 3480153 w 6319932"/>
              <a:gd name="connsiteY5521" fmla="*/ 755671 h 6319027"/>
              <a:gd name="connsiteX5522" fmla="*/ 3476448 w 6319932"/>
              <a:gd name="connsiteY5522" fmla="*/ 759377 h 6319027"/>
              <a:gd name="connsiteX5523" fmla="*/ 3472743 w 6319932"/>
              <a:gd name="connsiteY5523" fmla="*/ 755671 h 6319027"/>
              <a:gd name="connsiteX5524" fmla="*/ 3476448 w 6319932"/>
              <a:gd name="connsiteY5524" fmla="*/ 751968 h 6319027"/>
              <a:gd name="connsiteX5525" fmla="*/ 2843482 w 6319932"/>
              <a:gd name="connsiteY5525" fmla="*/ 751968 h 6319027"/>
              <a:gd name="connsiteX5526" fmla="*/ 2847188 w 6319932"/>
              <a:gd name="connsiteY5526" fmla="*/ 755672 h 6319027"/>
              <a:gd name="connsiteX5527" fmla="*/ 2843482 w 6319932"/>
              <a:gd name="connsiteY5527" fmla="*/ 759377 h 6319027"/>
              <a:gd name="connsiteX5528" fmla="*/ 2839777 w 6319932"/>
              <a:gd name="connsiteY5528" fmla="*/ 755672 h 6319027"/>
              <a:gd name="connsiteX5529" fmla="*/ 2843482 w 6319932"/>
              <a:gd name="connsiteY5529" fmla="*/ 751968 h 6319027"/>
              <a:gd name="connsiteX5530" fmla="*/ 2379482 w 6319932"/>
              <a:gd name="connsiteY5530" fmla="*/ 749908 h 6319027"/>
              <a:gd name="connsiteX5531" fmla="*/ 2387087 w 6319932"/>
              <a:gd name="connsiteY5531" fmla="*/ 757512 h 6319027"/>
              <a:gd name="connsiteX5532" fmla="*/ 2379482 w 6319932"/>
              <a:gd name="connsiteY5532" fmla="*/ 765117 h 6319027"/>
              <a:gd name="connsiteX5533" fmla="*/ 2371878 w 6319932"/>
              <a:gd name="connsiteY5533" fmla="*/ 757512 h 6319027"/>
              <a:gd name="connsiteX5534" fmla="*/ 2379482 w 6319932"/>
              <a:gd name="connsiteY5534" fmla="*/ 749908 h 6319027"/>
              <a:gd name="connsiteX5535" fmla="*/ 3940449 w 6319932"/>
              <a:gd name="connsiteY5535" fmla="*/ 749907 h 6319027"/>
              <a:gd name="connsiteX5536" fmla="*/ 3948054 w 6319932"/>
              <a:gd name="connsiteY5536" fmla="*/ 757511 h 6319027"/>
              <a:gd name="connsiteX5537" fmla="*/ 3940449 w 6319932"/>
              <a:gd name="connsiteY5537" fmla="*/ 765115 h 6319027"/>
              <a:gd name="connsiteX5538" fmla="*/ 3932845 w 6319932"/>
              <a:gd name="connsiteY5538" fmla="*/ 757511 h 6319027"/>
              <a:gd name="connsiteX5539" fmla="*/ 3940449 w 6319932"/>
              <a:gd name="connsiteY5539" fmla="*/ 749907 h 6319027"/>
              <a:gd name="connsiteX5540" fmla="*/ 1293996 w 6319932"/>
              <a:gd name="connsiteY5540" fmla="*/ 746365 h 6319027"/>
              <a:gd name="connsiteX5541" fmla="*/ 1318827 w 6319932"/>
              <a:gd name="connsiteY5541" fmla="*/ 771196 h 6319027"/>
              <a:gd name="connsiteX5542" fmla="*/ 1293996 w 6319932"/>
              <a:gd name="connsiteY5542" fmla="*/ 796035 h 6319027"/>
              <a:gd name="connsiteX5543" fmla="*/ 1269165 w 6319932"/>
              <a:gd name="connsiteY5543" fmla="*/ 771196 h 6319027"/>
              <a:gd name="connsiteX5544" fmla="*/ 1293996 w 6319932"/>
              <a:gd name="connsiteY5544" fmla="*/ 746365 h 6319027"/>
              <a:gd name="connsiteX5545" fmla="*/ 5025935 w 6319932"/>
              <a:gd name="connsiteY5545" fmla="*/ 746362 h 6319027"/>
              <a:gd name="connsiteX5546" fmla="*/ 5050766 w 6319932"/>
              <a:gd name="connsiteY5546" fmla="*/ 771193 h 6319027"/>
              <a:gd name="connsiteX5547" fmla="*/ 5025935 w 6319932"/>
              <a:gd name="connsiteY5547" fmla="*/ 796031 h 6319027"/>
              <a:gd name="connsiteX5548" fmla="*/ 5001104 w 6319932"/>
              <a:gd name="connsiteY5548" fmla="*/ 771193 h 6319027"/>
              <a:gd name="connsiteX5549" fmla="*/ 5025935 w 6319932"/>
              <a:gd name="connsiteY5549" fmla="*/ 746362 h 6319027"/>
              <a:gd name="connsiteX5550" fmla="*/ 1654963 w 6319932"/>
              <a:gd name="connsiteY5550" fmla="*/ 745930 h 6319027"/>
              <a:gd name="connsiteX5551" fmla="*/ 1673391 w 6319932"/>
              <a:gd name="connsiteY5551" fmla="*/ 764357 h 6319027"/>
              <a:gd name="connsiteX5552" fmla="*/ 1654963 w 6319932"/>
              <a:gd name="connsiteY5552" fmla="*/ 782798 h 6319027"/>
              <a:gd name="connsiteX5553" fmla="*/ 1636536 w 6319932"/>
              <a:gd name="connsiteY5553" fmla="*/ 764357 h 6319027"/>
              <a:gd name="connsiteX5554" fmla="*/ 1654963 w 6319932"/>
              <a:gd name="connsiteY5554" fmla="*/ 745930 h 6319027"/>
              <a:gd name="connsiteX5555" fmla="*/ 4664967 w 6319932"/>
              <a:gd name="connsiteY5555" fmla="*/ 745928 h 6319027"/>
              <a:gd name="connsiteX5556" fmla="*/ 4683395 w 6319932"/>
              <a:gd name="connsiteY5556" fmla="*/ 764355 h 6319027"/>
              <a:gd name="connsiteX5557" fmla="*/ 4664967 w 6319932"/>
              <a:gd name="connsiteY5557" fmla="*/ 782795 h 6319027"/>
              <a:gd name="connsiteX5558" fmla="*/ 4646540 w 6319932"/>
              <a:gd name="connsiteY5558" fmla="*/ 764355 h 6319027"/>
              <a:gd name="connsiteX5559" fmla="*/ 4664967 w 6319932"/>
              <a:gd name="connsiteY5559" fmla="*/ 745928 h 6319027"/>
              <a:gd name="connsiteX5560" fmla="*/ 2948641 w 6319932"/>
              <a:gd name="connsiteY5560" fmla="*/ 740450 h 6319027"/>
              <a:gd name="connsiteX5561" fmla="*/ 2952347 w 6319932"/>
              <a:gd name="connsiteY5561" fmla="*/ 744155 h 6319027"/>
              <a:gd name="connsiteX5562" fmla="*/ 2948641 w 6319932"/>
              <a:gd name="connsiteY5562" fmla="*/ 747861 h 6319027"/>
              <a:gd name="connsiteX5563" fmla="*/ 2944936 w 6319932"/>
              <a:gd name="connsiteY5563" fmla="*/ 744155 h 6319027"/>
              <a:gd name="connsiteX5564" fmla="*/ 2948641 w 6319932"/>
              <a:gd name="connsiteY5564" fmla="*/ 740450 h 6319027"/>
              <a:gd name="connsiteX5565" fmla="*/ 3371289 w 6319932"/>
              <a:gd name="connsiteY5565" fmla="*/ 740450 h 6319027"/>
              <a:gd name="connsiteX5566" fmla="*/ 3374995 w 6319932"/>
              <a:gd name="connsiteY5566" fmla="*/ 744155 h 6319027"/>
              <a:gd name="connsiteX5567" fmla="*/ 3371289 w 6319932"/>
              <a:gd name="connsiteY5567" fmla="*/ 747861 h 6319027"/>
              <a:gd name="connsiteX5568" fmla="*/ 3367584 w 6319932"/>
              <a:gd name="connsiteY5568" fmla="*/ 744155 h 6319027"/>
              <a:gd name="connsiteX5569" fmla="*/ 3371289 w 6319932"/>
              <a:gd name="connsiteY5569" fmla="*/ 740450 h 6319027"/>
              <a:gd name="connsiteX5570" fmla="*/ 3265728 w 6319932"/>
              <a:gd name="connsiteY5570" fmla="*/ 733532 h 6319027"/>
              <a:gd name="connsiteX5571" fmla="*/ 3269434 w 6319932"/>
              <a:gd name="connsiteY5571" fmla="*/ 737235 h 6319027"/>
              <a:gd name="connsiteX5572" fmla="*/ 3265728 w 6319932"/>
              <a:gd name="connsiteY5572" fmla="*/ 740941 h 6319027"/>
              <a:gd name="connsiteX5573" fmla="*/ 3262023 w 6319932"/>
              <a:gd name="connsiteY5573" fmla="*/ 737235 h 6319027"/>
              <a:gd name="connsiteX5574" fmla="*/ 3265728 w 6319932"/>
              <a:gd name="connsiteY5574" fmla="*/ 733532 h 6319027"/>
              <a:gd name="connsiteX5575" fmla="*/ 3054203 w 6319932"/>
              <a:gd name="connsiteY5575" fmla="*/ 733532 h 6319027"/>
              <a:gd name="connsiteX5576" fmla="*/ 3057909 w 6319932"/>
              <a:gd name="connsiteY5576" fmla="*/ 737237 h 6319027"/>
              <a:gd name="connsiteX5577" fmla="*/ 3054203 w 6319932"/>
              <a:gd name="connsiteY5577" fmla="*/ 740941 h 6319027"/>
              <a:gd name="connsiteX5578" fmla="*/ 3050498 w 6319932"/>
              <a:gd name="connsiteY5578" fmla="*/ 737237 h 6319027"/>
              <a:gd name="connsiteX5579" fmla="*/ 3054203 w 6319932"/>
              <a:gd name="connsiteY5579" fmla="*/ 733532 h 6319027"/>
              <a:gd name="connsiteX5580" fmla="*/ 3159966 w 6319932"/>
              <a:gd name="connsiteY5580" fmla="*/ 731754 h 6319027"/>
              <a:gd name="connsiteX5581" fmla="*/ 3163141 w 6319932"/>
              <a:gd name="connsiteY5581" fmla="*/ 734929 h 6319027"/>
              <a:gd name="connsiteX5582" fmla="*/ 3159966 w 6319932"/>
              <a:gd name="connsiteY5582" fmla="*/ 738104 h 6319027"/>
              <a:gd name="connsiteX5583" fmla="*/ 3156791 w 6319932"/>
              <a:gd name="connsiteY5583" fmla="*/ 734929 h 6319027"/>
              <a:gd name="connsiteX5584" fmla="*/ 3159966 w 6319932"/>
              <a:gd name="connsiteY5584" fmla="*/ 731754 h 6319027"/>
              <a:gd name="connsiteX5585" fmla="*/ 2130377 w 6319932"/>
              <a:gd name="connsiteY5585" fmla="*/ 731699 h 6319027"/>
              <a:gd name="connsiteX5586" fmla="*/ 2141723 w 6319932"/>
              <a:gd name="connsiteY5586" fmla="*/ 743045 h 6319027"/>
              <a:gd name="connsiteX5587" fmla="*/ 2130377 w 6319932"/>
              <a:gd name="connsiteY5587" fmla="*/ 754392 h 6319027"/>
              <a:gd name="connsiteX5588" fmla="*/ 2119031 w 6319932"/>
              <a:gd name="connsiteY5588" fmla="*/ 743045 h 6319027"/>
              <a:gd name="connsiteX5589" fmla="*/ 2130377 w 6319932"/>
              <a:gd name="connsiteY5589" fmla="*/ 731699 h 6319027"/>
              <a:gd name="connsiteX5590" fmla="*/ 4189554 w 6319932"/>
              <a:gd name="connsiteY5590" fmla="*/ 731698 h 6319027"/>
              <a:gd name="connsiteX5591" fmla="*/ 4200900 w 6319932"/>
              <a:gd name="connsiteY5591" fmla="*/ 743043 h 6319027"/>
              <a:gd name="connsiteX5592" fmla="*/ 4189554 w 6319932"/>
              <a:gd name="connsiteY5592" fmla="*/ 754390 h 6319027"/>
              <a:gd name="connsiteX5593" fmla="*/ 4178208 w 6319932"/>
              <a:gd name="connsiteY5593" fmla="*/ 743043 h 6319027"/>
              <a:gd name="connsiteX5594" fmla="*/ 4189554 w 6319932"/>
              <a:gd name="connsiteY5594" fmla="*/ 731698 h 6319027"/>
              <a:gd name="connsiteX5595" fmla="*/ 1888714 w 6319932"/>
              <a:gd name="connsiteY5595" fmla="*/ 730941 h 6319027"/>
              <a:gd name="connsiteX5596" fmla="*/ 1903933 w 6319932"/>
              <a:gd name="connsiteY5596" fmla="*/ 746161 h 6319027"/>
              <a:gd name="connsiteX5597" fmla="*/ 1888714 w 6319932"/>
              <a:gd name="connsiteY5597" fmla="*/ 761380 h 6319027"/>
              <a:gd name="connsiteX5598" fmla="*/ 1873494 w 6319932"/>
              <a:gd name="connsiteY5598" fmla="*/ 746161 h 6319027"/>
              <a:gd name="connsiteX5599" fmla="*/ 1888714 w 6319932"/>
              <a:gd name="connsiteY5599" fmla="*/ 730941 h 6319027"/>
              <a:gd name="connsiteX5600" fmla="*/ 4431217 w 6319932"/>
              <a:gd name="connsiteY5600" fmla="*/ 730939 h 6319027"/>
              <a:gd name="connsiteX5601" fmla="*/ 4446436 w 6319932"/>
              <a:gd name="connsiteY5601" fmla="*/ 746159 h 6319027"/>
              <a:gd name="connsiteX5602" fmla="*/ 4431217 w 6319932"/>
              <a:gd name="connsiteY5602" fmla="*/ 761377 h 6319027"/>
              <a:gd name="connsiteX5603" fmla="*/ 4415997 w 6319932"/>
              <a:gd name="connsiteY5603" fmla="*/ 746159 h 6319027"/>
              <a:gd name="connsiteX5604" fmla="*/ 4431217 w 6319932"/>
              <a:gd name="connsiteY5604" fmla="*/ 730939 h 6319027"/>
              <a:gd name="connsiteX5605" fmla="*/ 1160381 w 6319932"/>
              <a:gd name="connsiteY5605" fmla="*/ 720239 h 6319027"/>
              <a:gd name="connsiteX5606" fmla="*/ 1189219 w 6319932"/>
              <a:gd name="connsiteY5606" fmla="*/ 749077 h 6319027"/>
              <a:gd name="connsiteX5607" fmla="*/ 1160381 w 6319932"/>
              <a:gd name="connsiteY5607" fmla="*/ 777916 h 6319027"/>
              <a:gd name="connsiteX5608" fmla="*/ 1131543 w 6319932"/>
              <a:gd name="connsiteY5608" fmla="*/ 749077 h 6319027"/>
              <a:gd name="connsiteX5609" fmla="*/ 1160381 w 6319932"/>
              <a:gd name="connsiteY5609" fmla="*/ 720239 h 6319027"/>
              <a:gd name="connsiteX5610" fmla="*/ 5159550 w 6319932"/>
              <a:gd name="connsiteY5610" fmla="*/ 720236 h 6319027"/>
              <a:gd name="connsiteX5611" fmla="*/ 5188389 w 6319932"/>
              <a:gd name="connsiteY5611" fmla="*/ 749073 h 6319027"/>
              <a:gd name="connsiteX5612" fmla="*/ 5159550 w 6319932"/>
              <a:gd name="connsiteY5612" fmla="*/ 777912 h 6319027"/>
              <a:gd name="connsiteX5613" fmla="*/ 5130712 w 6319932"/>
              <a:gd name="connsiteY5613" fmla="*/ 749073 h 6319027"/>
              <a:gd name="connsiteX5614" fmla="*/ 5159550 w 6319932"/>
              <a:gd name="connsiteY5614" fmla="*/ 720236 h 6319027"/>
              <a:gd name="connsiteX5615" fmla="*/ 2480755 w 6319932"/>
              <a:gd name="connsiteY5615" fmla="*/ 719333 h 6319027"/>
              <a:gd name="connsiteX5616" fmla="*/ 2488359 w 6319932"/>
              <a:gd name="connsiteY5616" fmla="*/ 726936 h 6319027"/>
              <a:gd name="connsiteX5617" fmla="*/ 2480755 w 6319932"/>
              <a:gd name="connsiteY5617" fmla="*/ 734540 h 6319027"/>
              <a:gd name="connsiteX5618" fmla="*/ 2473151 w 6319932"/>
              <a:gd name="connsiteY5618" fmla="*/ 726936 h 6319027"/>
              <a:gd name="connsiteX5619" fmla="*/ 2480755 w 6319932"/>
              <a:gd name="connsiteY5619" fmla="*/ 719333 h 6319027"/>
              <a:gd name="connsiteX5620" fmla="*/ 3839175 w 6319932"/>
              <a:gd name="connsiteY5620" fmla="*/ 719331 h 6319027"/>
              <a:gd name="connsiteX5621" fmla="*/ 3846779 w 6319932"/>
              <a:gd name="connsiteY5621" fmla="*/ 726936 h 6319027"/>
              <a:gd name="connsiteX5622" fmla="*/ 3839175 w 6319932"/>
              <a:gd name="connsiteY5622" fmla="*/ 734538 h 6319027"/>
              <a:gd name="connsiteX5623" fmla="*/ 3831571 w 6319932"/>
              <a:gd name="connsiteY5623" fmla="*/ 726936 h 6319027"/>
              <a:gd name="connsiteX5624" fmla="*/ 3839175 w 6319932"/>
              <a:gd name="connsiteY5624" fmla="*/ 719331 h 6319027"/>
              <a:gd name="connsiteX5625" fmla="*/ 1515795 w 6319932"/>
              <a:gd name="connsiteY5625" fmla="*/ 712876 h 6319027"/>
              <a:gd name="connsiteX5626" fmla="*/ 1537498 w 6319932"/>
              <a:gd name="connsiteY5626" fmla="*/ 734578 h 6319027"/>
              <a:gd name="connsiteX5627" fmla="*/ 1515795 w 6319932"/>
              <a:gd name="connsiteY5627" fmla="*/ 756280 h 6319027"/>
              <a:gd name="connsiteX5628" fmla="*/ 1494093 w 6319932"/>
              <a:gd name="connsiteY5628" fmla="*/ 734578 h 6319027"/>
              <a:gd name="connsiteX5629" fmla="*/ 1515795 w 6319932"/>
              <a:gd name="connsiteY5629" fmla="*/ 712876 h 6319027"/>
              <a:gd name="connsiteX5630" fmla="*/ 4804136 w 6319932"/>
              <a:gd name="connsiteY5630" fmla="*/ 712873 h 6319027"/>
              <a:gd name="connsiteX5631" fmla="*/ 4825838 w 6319932"/>
              <a:gd name="connsiteY5631" fmla="*/ 734575 h 6319027"/>
              <a:gd name="connsiteX5632" fmla="*/ 4804136 w 6319932"/>
              <a:gd name="connsiteY5632" fmla="*/ 756278 h 6319027"/>
              <a:gd name="connsiteX5633" fmla="*/ 4782434 w 6319932"/>
              <a:gd name="connsiteY5633" fmla="*/ 734575 h 6319027"/>
              <a:gd name="connsiteX5634" fmla="*/ 4804136 w 6319932"/>
              <a:gd name="connsiteY5634" fmla="*/ 712873 h 6319027"/>
              <a:gd name="connsiteX5635" fmla="*/ 3736710 w 6319932"/>
              <a:gd name="connsiteY5635" fmla="*/ 693024 h 6319027"/>
              <a:gd name="connsiteX5636" fmla="*/ 3744314 w 6319932"/>
              <a:gd name="connsiteY5636" fmla="*/ 700626 h 6319027"/>
              <a:gd name="connsiteX5637" fmla="*/ 3736710 w 6319932"/>
              <a:gd name="connsiteY5637" fmla="*/ 708232 h 6319027"/>
              <a:gd name="connsiteX5638" fmla="*/ 3729106 w 6319932"/>
              <a:gd name="connsiteY5638" fmla="*/ 700626 h 6319027"/>
              <a:gd name="connsiteX5639" fmla="*/ 3736710 w 6319932"/>
              <a:gd name="connsiteY5639" fmla="*/ 693024 h 6319027"/>
              <a:gd name="connsiteX5640" fmla="*/ 2583220 w 6319932"/>
              <a:gd name="connsiteY5640" fmla="*/ 693024 h 6319027"/>
              <a:gd name="connsiteX5641" fmla="*/ 2590824 w 6319932"/>
              <a:gd name="connsiteY5641" fmla="*/ 700627 h 6319027"/>
              <a:gd name="connsiteX5642" fmla="*/ 2583220 w 6319932"/>
              <a:gd name="connsiteY5642" fmla="*/ 708232 h 6319027"/>
              <a:gd name="connsiteX5643" fmla="*/ 2575616 w 6319932"/>
              <a:gd name="connsiteY5643" fmla="*/ 700627 h 6319027"/>
              <a:gd name="connsiteX5644" fmla="*/ 2583220 w 6319932"/>
              <a:gd name="connsiteY5644" fmla="*/ 693024 h 6319027"/>
              <a:gd name="connsiteX5645" fmla="*/ 2228516 w 6319932"/>
              <a:gd name="connsiteY5645" fmla="*/ 692271 h 6319027"/>
              <a:gd name="connsiteX5646" fmla="*/ 2239792 w 6319932"/>
              <a:gd name="connsiteY5646" fmla="*/ 703547 h 6319027"/>
              <a:gd name="connsiteX5647" fmla="*/ 2228516 w 6319932"/>
              <a:gd name="connsiteY5647" fmla="*/ 714824 h 6319027"/>
              <a:gd name="connsiteX5648" fmla="*/ 2217240 w 6319932"/>
              <a:gd name="connsiteY5648" fmla="*/ 703547 h 6319027"/>
              <a:gd name="connsiteX5649" fmla="*/ 2228516 w 6319932"/>
              <a:gd name="connsiteY5649" fmla="*/ 692271 h 6319027"/>
              <a:gd name="connsiteX5650" fmla="*/ 4091415 w 6319932"/>
              <a:gd name="connsiteY5650" fmla="*/ 692271 h 6319027"/>
              <a:gd name="connsiteX5651" fmla="*/ 4102691 w 6319932"/>
              <a:gd name="connsiteY5651" fmla="*/ 703546 h 6319027"/>
              <a:gd name="connsiteX5652" fmla="*/ 4091415 w 6319932"/>
              <a:gd name="connsiteY5652" fmla="*/ 714822 h 6319027"/>
              <a:gd name="connsiteX5653" fmla="*/ 4080139 w 6319932"/>
              <a:gd name="connsiteY5653" fmla="*/ 703546 h 6319027"/>
              <a:gd name="connsiteX5654" fmla="*/ 4091415 w 6319932"/>
              <a:gd name="connsiteY5654" fmla="*/ 692271 h 6319027"/>
              <a:gd name="connsiteX5655" fmla="*/ 1745575 w 6319932"/>
              <a:gd name="connsiteY5655" fmla="*/ 691330 h 6319027"/>
              <a:gd name="connsiteX5656" fmla="*/ 1764003 w 6319932"/>
              <a:gd name="connsiteY5656" fmla="*/ 709757 h 6319027"/>
              <a:gd name="connsiteX5657" fmla="*/ 1745575 w 6319932"/>
              <a:gd name="connsiteY5657" fmla="*/ 728186 h 6319027"/>
              <a:gd name="connsiteX5658" fmla="*/ 1727148 w 6319932"/>
              <a:gd name="connsiteY5658" fmla="*/ 709757 h 6319027"/>
              <a:gd name="connsiteX5659" fmla="*/ 1745575 w 6319932"/>
              <a:gd name="connsiteY5659" fmla="*/ 691330 h 6319027"/>
              <a:gd name="connsiteX5660" fmla="*/ 4574356 w 6319932"/>
              <a:gd name="connsiteY5660" fmla="*/ 691328 h 6319027"/>
              <a:gd name="connsiteX5661" fmla="*/ 4592783 w 6319932"/>
              <a:gd name="connsiteY5661" fmla="*/ 709755 h 6319027"/>
              <a:gd name="connsiteX5662" fmla="*/ 4574356 w 6319932"/>
              <a:gd name="connsiteY5662" fmla="*/ 728184 h 6319027"/>
              <a:gd name="connsiteX5663" fmla="*/ 4555929 w 6319932"/>
              <a:gd name="connsiteY5663" fmla="*/ 709755 h 6319027"/>
              <a:gd name="connsiteX5664" fmla="*/ 4574356 w 6319932"/>
              <a:gd name="connsiteY5664" fmla="*/ 691328 h 6319027"/>
              <a:gd name="connsiteX5665" fmla="*/ 1983251 w 6319932"/>
              <a:gd name="connsiteY5665" fmla="*/ 683463 h 6319027"/>
              <a:gd name="connsiteX5666" fmla="*/ 1998470 w 6319932"/>
              <a:gd name="connsiteY5666" fmla="*/ 698683 h 6319027"/>
              <a:gd name="connsiteX5667" fmla="*/ 1983251 w 6319932"/>
              <a:gd name="connsiteY5667" fmla="*/ 713902 h 6319027"/>
              <a:gd name="connsiteX5668" fmla="*/ 1968031 w 6319932"/>
              <a:gd name="connsiteY5668" fmla="*/ 698683 h 6319027"/>
              <a:gd name="connsiteX5669" fmla="*/ 1983251 w 6319932"/>
              <a:gd name="connsiteY5669" fmla="*/ 683463 h 6319027"/>
              <a:gd name="connsiteX5670" fmla="*/ 4336680 w 6319932"/>
              <a:gd name="connsiteY5670" fmla="*/ 683461 h 6319027"/>
              <a:gd name="connsiteX5671" fmla="*/ 4351899 w 6319932"/>
              <a:gd name="connsiteY5671" fmla="*/ 698681 h 6319027"/>
              <a:gd name="connsiteX5672" fmla="*/ 4336680 w 6319932"/>
              <a:gd name="connsiteY5672" fmla="*/ 713900 h 6319027"/>
              <a:gd name="connsiteX5673" fmla="*/ 4321460 w 6319932"/>
              <a:gd name="connsiteY5673" fmla="*/ 698681 h 6319027"/>
              <a:gd name="connsiteX5674" fmla="*/ 4336680 w 6319932"/>
              <a:gd name="connsiteY5674" fmla="*/ 683461 h 6319027"/>
              <a:gd name="connsiteX5675" fmla="*/ 1378485 w 6319932"/>
              <a:gd name="connsiteY5675" fmla="*/ 682324 h 6319027"/>
              <a:gd name="connsiteX5676" fmla="*/ 1403690 w 6319932"/>
              <a:gd name="connsiteY5676" fmla="*/ 707529 h 6319027"/>
              <a:gd name="connsiteX5677" fmla="*/ 1378485 w 6319932"/>
              <a:gd name="connsiteY5677" fmla="*/ 732734 h 6319027"/>
              <a:gd name="connsiteX5678" fmla="*/ 1353280 w 6319932"/>
              <a:gd name="connsiteY5678" fmla="*/ 707529 h 6319027"/>
              <a:gd name="connsiteX5679" fmla="*/ 1378485 w 6319932"/>
              <a:gd name="connsiteY5679" fmla="*/ 682324 h 6319027"/>
              <a:gd name="connsiteX5680" fmla="*/ 4941447 w 6319932"/>
              <a:gd name="connsiteY5680" fmla="*/ 682321 h 6319027"/>
              <a:gd name="connsiteX5681" fmla="*/ 4966652 w 6319932"/>
              <a:gd name="connsiteY5681" fmla="*/ 707526 h 6319027"/>
              <a:gd name="connsiteX5682" fmla="*/ 4941447 w 6319932"/>
              <a:gd name="connsiteY5682" fmla="*/ 732731 h 6319027"/>
              <a:gd name="connsiteX5683" fmla="*/ 4916242 w 6319932"/>
              <a:gd name="connsiteY5683" fmla="*/ 707526 h 6319027"/>
              <a:gd name="connsiteX5684" fmla="*/ 4941447 w 6319932"/>
              <a:gd name="connsiteY5684" fmla="*/ 682321 h 6319027"/>
              <a:gd name="connsiteX5685" fmla="*/ 2686697 w 6319932"/>
              <a:gd name="connsiteY5685" fmla="*/ 671029 h 6319027"/>
              <a:gd name="connsiteX5686" fmla="*/ 2694301 w 6319932"/>
              <a:gd name="connsiteY5686" fmla="*/ 678631 h 6319027"/>
              <a:gd name="connsiteX5687" fmla="*/ 2686697 w 6319932"/>
              <a:gd name="connsiteY5687" fmla="*/ 686235 h 6319027"/>
              <a:gd name="connsiteX5688" fmla="*/ 2679093 w 6319932"/>
              <a:gd name="connsiteY5688" fmla="*/ 678631 h 6319027"/>
              <a:gd name="connsiteX5689" fmla="*/ 2686697 w 6319932"/>
              <a:gd name="connsiteY5689" fmla="*/ 671029 h 6319027"/>
              <a:gd name="connsiteX5690" fmla="*/ 3633234 w 6319932"/>
              <a:gd name="connsiteY5690" fmla="*/ 671028 h 6319027"/>
              <a:gd name="connsiteX5691" fmla="*/ 3640838 w 6319932"/>
              <a:gd name="connsiteY5691" fmla="*/ 678631 h 6319027"/>
              <a:gd name="connsiteX5692" fmla="*/ 3633234 w 6319932"/>
              <a:gd name="connsiteY5692" fmla="*/ 686235 h 6319027"/>
              <a:gd name="connsiteX5693" fmla="*/ 3625630 w 6319932"/>
              <a:gd name="connsiteY5693" fmla="*/ 678631 h 6319027"/>
              <a:gd name="connsiteX5694" fmla="*/ 3633234 w 6319932"/>
              <a:gd name="connsiteY5694" fmla="*/ 671028 h 6319027"/>
              <a:gd name="connsiteX5695" fmla="*/ 2328166 w 6319932"/>
              <a:gd name="connsiteY5695" fmla="*/ 656688 h 6319027"/>
              <a:gd name="connsiteX5696" fmla="*/ 2339512 w 6319932"/>
              <a:gd name="connsiteY5696" fmla="*/ 668033 h 6319027"/>
              <a:gd name="connsiteX5697" fmla="*/ 2328166 w 6319932"/>
              <a:gd name="connsiteY5697" fmla="*/ 679380 h 6319027"/>
              <a:gd name="connsiteX5698" fmla="*/ 2316820 w 6319932"/>
              <a:gd name="connsiteY5698" fmla="*/ 668033 h 6319027"/>
              <a:gd name="connsiteX5699" fmla="*/ 2328166 w 6319932"/>
              <a:gd name="connsiteY5699" fmla="*/ 656688 h 6319027"/>
              <a:gd name="connsiteX5700" fmla="*/ 3991765 w 6319932"/>
              <a:gd name="connsiteY5700" fmla="*/ 656686 h 6319027"/>
              <a:gd name="connsiteX5701" fmla="*/ 4003111 w 6319932"/>
              <a:gd name="connsiteY5701" fmla="*/ 668032 h 6319027"/>
              <a:gd name="connsiteX5702" fmla="*/ 3991765 w 6319932"/>
              <a:gd name="connsiteY5702" fmla="*/ 679378 h 6319027"/>
              <a:gd name="connsiteX5703" fmla="*/ 3980419 w 6319932"/>
              <a:gd name="connsiteY5703" fmla="*/ 668032 h 6319027"/>
              <a:gd name="connsiteX5704" fmla="*/ 3991765 w 6319932"/>
              <a:gd name="connsiteY5704" fmla="*/ 656686 h 6319027"/>
              <a:gd name="connsiteX5705" fmla="*/ 1604414 w 6319932"/>
              <a:gd name="connsiteY5705" fmla="*/ 655098 h 6319027"/>
              <a:gd name="connsiteX5706" fmla="*/ 1626117 w 6319932"/>
              <a:gd name="connsiteY5706" fmla="*/ 676799 h 6319027"/>
              <a:gd name="connsiteX5707" fmla="*/ 1604414 w 6319932"/>
              <a:gd name="connsiteY5707" fmla="*/ 698503 h 6319027"/>
              <a:gd name="connsiteX5708" fmla="*/ 1582712 w 6319932"/>
              <a:gd name="connsiteY5708" fmla="*/ 676799 h 6319027"/>
              <a:gd name="connsiteX5709" fmla="*/ 1604414 w 6319932"/>
              <a:gd name="connsiteY5709" fmla="*/ 655098 h 6319027"/>
              <a:gd name="connsiteX5710" fmla="*/ 4715517 w 6319932"/>
              <a:gd name="connsiteY5710" fmla="*/ 655095 h 6319027"/>
              <a:gd name="connsiteX5711" fmla="*/ 4737220 w 6319932"/>
              <a:gd name="connsiteY5711" fmla="*/ 676797 h 6319027"/>
              <a:gd name="connsiteX5712" fmla="*/ 4715517 w 6319932"/>
              <a:gd name="connsiteY5712" fmla="*/ 698500 h 6319027"/>
              <a:gd name="connsiteX5713" fmla="*/ 4693815 w 6319932"/>
              <a:gd name="connsiteY5713" fmla="*/ 676797 h 6319027"/>
              <a:gd name="connsiteX5714" fmla="*/ 4715517 w 6319932"/>
              <a:gd name="connsiteY5714" fmla="*/ 655095 h 6319027"/>
              <a:gd name="connsiteX5715" fmla="*/ 1242932 w 6319932"/>
              <a:gd name="connsiteY5715" fmla="*/ 653620 h 6319027"/>
              <a:gd name="connsiteX5716" fmla="*/ 1272231 w 6319932"/>
              <a:gd name="connsiteY5716" fmla="*/ 682918 h 6319027"/>
              <a:gd name="connsiteX5717" fmla="*/ 1242932 w 6319932"/>
              <a:gd name="connsiteY5717" fmla="*/ 712217 h 6319027"/>
              <a:gd name="connsiteX5718" fmla="*/ 1213634 w 6319932"/>
              <a:gd name="connsiteY5718" fmla="*/ 682918 h 6319027"/>
              <a:gd name="connsiteX5719" fmla="*/ 1242932 w 6319932"/>
              <a:gd name="connsiteY5719" fmla="*/ 653620 h 6319027"/>
              <a:gd name="connsiteX5720" fmla="*/ 5076999 w 6319932"/>
              <a:gd name="connsiteY5720" fmla="*/ 653558 h 6319027"/>
              <a:gd name="connsiteX5721" fmla="*/ 5106356 w 6319932"/>
              <a:gd name="connsiteY5721" fmla="*/ 682914 h 6319027"/>
              <a:gd name="connsiteX5722" fmla="*/ 5076999 w 6319932"/>
              <a:gd name="connsiteY5722" fmla="*/ 712273 h 6319027"/>
              <a:gd name="connsiteX5723" fmla="*/ 5047641 w 6319932"/>
              <a:gd name="connsiteY5723" fmla="*/ 682914 h 6319027"/>
              <a:gd name="connsiteX5724" fmla="*/ 5076999 w 6319932"/>
              <a:gd name="connsiteY5724" fmla="*/ 653558 h 6319027"/>
              <a:gd name="connsiteX5725" fmla="*/ 2791004 w 6319932"/>
              <a:gd name="connsiteY5725" fmla="*/ 653387 h 6319027"/>
              <a:gd name="connsiteX5726" fmla="*/ 2798608 w 6319932"/>
              <a:gd name="connsiteY5726" fmla="*/ 660991 h 6319027"/>
              <a:gd name="connsiteX5727" fmla="*/ 2791004 w 6319932"/>
              <a:gd name="connsiteY5727" fmla="*/ 668594 h 6319027"/>
              <a:gd name="connsiteX5728" fmla="*/ 2783400 w 6319932"/>
              <a:gd name="connsiteY5728" fmla="*/ 660991 h 6319027"/>
              <a:gd name="connsiteX5729" fmla="*/ 2791004 w 6319932"/>
              <a:gd name="connsiteY5729" fmla="*/ 653387 h 6319027"/>
              <a:gd name="connsiteX5730" fmla="*/ 3528927 w 6319932"/>
              <a:gd name="connsiteY5730" fmla="*/ 653386 h 6319027"/>
              <a:gd name="connsiteX5731" fmla="*/ 3536531 w 6319932"/>
              <a:gd name="connsiteY5731" fmla="*/ 660990 h 6319027"/>
              <a:gd name="connsiteX5732" fmla="*/ 3528927 w 6319932"/>
              <a:gd name="connsiteY5732" fmla="*/ 668594 h 6319027"/>
              <a:gd name="connsiteX5733" fmla="*/ 3521323 w 6319932"/>
              <a:gd name="connsiteY5733" fmla="*/ 660990 h 6319027"/>
              <a:gd name="connsiteX5734" fmla="*/ 3528927 w 6319932"/>
              <a:gd name="connsiteY5734" fmla="*/ 653386 h 6319027"/>
              <a:gd name="connsiteX5735" fmla="*/ 3423973 w 6319932"/>
              <a:gd name="connsiteY5735" fmla="*/ 640203 h 6319027"/>
              <a:gd name="connsiteX5736" fmla="*/ 3431502 w 6319932"/>
              <a:gd name="connsiteY5736" fmla="*/ 647732 h 6319027"/>
              <a:gd name="connsiteX5737" fmla="*/ 3423973 w 6319932"/>
              <a:gd name="connsiteY5737" fmla="*/ 655261 h 6319027"/>
              <a:gd name="connsiteX5738" fmla="*/ 3416444 w 6319932"/>
              <a:gd name="connsiteY5738" fmla="*/ 647732 h 6319027"/>
              <a:gd name="connsiteX5739" fmla="*/ 3423973 w 6319932"/>
              <a:gd name="connsiteY5739" fmla="*/ 640203 h 6319027"/>
              <a:gd name="connsiteX5740" fmla="*/ 2895958 w 6319932"/>
              <a:gd name="connsiteY5740" fmla="*/ 640203 h 6319027"/>
              <a:gd name="connsiteX5741" fmla="*/ 2903487 w 6319932"/>
              <a:gd name="connsiteY5741" fmla="*/ 647732 h 6319027"/>
              <a:gd name="connsiteX5742" fmla="*/ 2895958 w 6319932"/>
              <a:gd name="connsiteY5742" fmla="*/ 655261 h 6319027"/>
              <a:gd name="connsiteX5743" fmla="*/ 2888429 w 6319932"/>
              <a:gd name="connsiteY5743" fmla="*/ 647732 h 6319027"/>
              <a:gd name="connsiteX5744" fmla="*/ 2895958 w 6319932"/>
              <a:gd name="connsiteY5744" fmla="*/ 640203 h 6319027"/>
              <a:gd name="connsiteX5745" fmla="*/ 1838165 w 6319932"/>
              <a:gd name="connsiteY5745" fmla="*/ 640159 h 6319027"/>
              <a:gd name="connsiteX5746" fmla="*/ 1856593 w 6319932"/>
              <a:gd name="connsiteY5746" fmla="*/ 658586 h 6319027"/>
              <a:gd name="connsiteX5747" fmla="*/ 1838165 w 6319932"/>
              <a:gd name="connsiteY5747" fmla="*/ 677013 h 6319027"/>
              <a:gd name="connsiteX5748" fmla="*/ 1819738 w 6319932"/>
              <a:gd name="connsiteY5748" fmla="*/ 658586 h 6319027"/>
              <a:gd name="connsiteX5749" fmla="*/ 1838165 w 6319932"/>
              <a:gd name="connsiteY5749" fmla="*/ 640159 h 6319027"/>
              <a:gd name="connsiteX5750" fmla="*/ 4481766 w 6319932"/>
              <a:gd name="connsiteY5750" fmla="*/ 640157 h 6319027"/>
              <a:gd name="connsiteX5751" fmla="*/ 4500194 w 6319932"/>
              <a:gd name="connsiteY5751" fmla="*/ 658584 h 6319027"/>
              <a:gd name="connsiteX5752" fmla="*/ 4481766 w 6319932"/>
              <a:gd name="connsiteY5752" fmla="*/ 677011 h 6319027"/>
              <a:gd name="connsiteX5753" fmla="*/ 4463339 w 6319932"/>
              <a:gd name="connsiteY5753" fmla="*/ 658584 h 6319027"/>
              <a:gd name="connsiteX5754" fmla="*/ 4481766 w 6319932"/>
              <a:gd name="connsiteY5754" fmla="*/ 640157 h 6319027"/>
              <a:gd name="connsiteX5755" fmla="*/ 4240374 w 6319932"/>
              <a:gd name="connsiteY5755" fmla="*/ 640094 h 6319027"/>
              <a:gd name="connsiteX5756" fmla="*/ 4255184 w 6319932"/>
              <a:gd name="connsiteY5756" fmla="*/ 654905 h 6319027"/>
              <a:gd name="connsiteX5757" fmla="*/ 4240374 w 6319932"/>
              <a:gd name="connsiteY5757" fmla="*/ 669714 h 6319027"/>
              <a:gd name="connsiteX5758" fmla="*/ 4225563 w 6319932"/>
              <a:gd name="connsiteY5758" fmla="*/ 654905 h 6319027"/>
              <a:gd name="connsiteX5759" fmla="*/ 4240374 w 6319932"/>
              <a:gd name="connsiteY5759" fmla="*/ 640094 h 6319027"/>
              <a:gd name="connsiteX5760" fmla="*/ 2079558 w 6319932"/>
              <a:gd name="connsiteY5760" fmla="*/ 639753 h 6319027"/>
              <a:gd name="connsiteX5761" fmla="*/ 2094711 w 6319932"/>
              <a:gd name="connsiteY5761" fmla="*/ 654906 h 6319027"/>
              <a:gd name="connsiteX5762" fmla="*/ 2079558 w 6319932"/>
              <a:gd name="connsiteY5762" fmla="*/ 670060 h 6319027"/>
              <a:gd name="connsiteX5763" fmla="*/ 2064405 w 6319932"/>
              <a:gd name="connsiteY5763" fmla="*/ 654906 h 6319027"/>
              <a:gd name="connsiteX5764" fmla="*/ 2079558 w 6319932"/>
              <a:gd name="connsiteY5764" fmla="*/ 639753 h 6319027"/>
              <a:gd name="connsiteX5765" fmla="*/ 3318555 w 6319932"/>
              <a:gd name="connsiteY5765" fmla="*/ 631276 h 6319027"/>
              <a:gd name="connsiteX5766" fmla="*/ 3326159 w 6319932"/>
              <a:gd name="connsiteY5766" fmla="*/ 638880 h 6319027"/>
              <a:gd name="connsiteX5767" fmla="*/ 3318555 w 6319932"/>
              <a:gd name="connsiteY5767" fmla="*/ 646483 h 6319027"/>
              <a:gd name="connsiteX5768" fmla="*/ 3310951 w 6319932"/>
              <a:gd name="connsiteY5768" fmla="*/ 638880 h 6319027"/>
              <a:gd name="connsiteX5769" fmla="*/ 3318555 w 6319932"/>
              <a:gd name="connsiteY5769" fmla="*/ 631276 h 6319027"/>
              <a:gd name="connsiteX5770" fmla="*/ 3001375 w 6319932"/>
              <a:gd name="connsiteY5770" fmla="*/ 631276 h 6319027"/>
              <a:gd name="connsiteX5771" fmla="*/ 3008979 w 6319932"/>
              <a:gd name="connsiteY5771" fmla="*/ 638881 h 6319027"/>
              <a:gd name="connsiteX5772" fmla="*/ 3001375 w 6319932"/>
              <a:gd name="connsiteY5772" fmla="*/ 646483 h 6319027"/>
              <a:gd name="connsiteX5773" fmla="*/ 2993771 w 6319932"/>
              <a:gd name="connsiteY5773" fmla="*/ 638881 h 6319027"/>
              <a:gd name="connsiteX5774" fmla="*/ 3001375 w 6319932"/>
              <a:gd name="connsiteY5774" fmla="*/ 631276 h 6319027"/>
              <a:gd name="connsiteX5775" fmla="*/ 3212859 w 6319932"/>
              <a:gd name="connsiteY5775" fmla="*/ 626846 h 6319027"/>
              <a:gd name="connsiteX5776" fmla="*/ 3220463 w 6319932"/>
              <a:gd name="connsiteY5776" fmla="*/ 634450 h 6319027"/>
              <a:gd name="connsiteX5777" fmla="*/ 3212859 w 6319932"/>
              <a:gd name="connsiteY5777" fmla="*/ 642053 h 6319027"/>
              <a:gd name="connsiteX5778" fmla="*/ 3205255 w 6319932"/>
              <a:gd name="connsiteY5778" fmla="*/ 634450 h 6319027"/>
              <a:gd name="connsiteX5779" fmla="*/ 3212859 w 6319932"/>
              <a:gd name="connsiteY5779" fmla="*/ 626846 h 6319027"/>
              <a:gd name="connsiteX5780" fmla="*/ 3107071 w 6319932"/>
              <a:gd name="connsiteY5780" fmla="*/ 626846 h 6319027"/>
              <a:gd name="connsiteX5781" fmla="*/ 3114675 w 6319932"/>
              <a:gd name="connsiteY5781" fmla="*/ 634450 h 6319027"/>
              <a:gd name="connsiteX5782" fmla="*/ 3107071 w 6319932"/>
              <a:gd name="connsiteY5782" fmla="*/ 642053 h 6319027"/>
              <a:gd name="connsiteX5783" fmla="*/ 3099467 w 6319932"/>
              <a:gd name="connsiteY5783" fmla="*/ 634450 h 6319027"/>
              <a:gd name="connsiteX5784" fmla="*/ 3107071 w 6319932"/>
              <a:gd name="connsiteY5784" fmla="*/ 626846 h 6319027"/>
              <a:gd name="connsiteX5785" fmla="*/ 2429165 w 6319932"/>
              <a:gd name="connsiteY5785" fmla="*/ 625286 h 6319027"/>
              <a:gd name="connsiteX5786" fmla="*/ 2440441 w 6319932"/>
              <a:gd name="connsiteY5786" fmla="*/ 636561 h 6319027"/>
              <a:gd name="connsiteX5787" fmla="*/ 2429165 w 6319932"/>
              <a:gd name="connsiteY5787" fmla="*/ 647838 h 6319027"/>
              <a:gd name="connsiteX5788" fmla="*/ 2417889 w 6319932"/>
              <a:gd name="connsiteY5788" fmla="*/ 636561 h 6319027"/>
              <a:gd name="connsiteX5789" fmla="*/ 2429165 w 6319932"/>
              <a:gd name="connsiteY5789" fmla="*/ 625286 h 6319027"/>
              <a:gd name="connsiteX5790" fmla="*/ 3890766 w 6319932"/>
              <a:gd name="connsiteY5790" fmla="*/ 625285 h 6319027"/>
              <a:gd name="connsiteX5791" fmla="*/ 3902042 w 6319932"/>
              <a:gd name="connsiteY5791" fmla="*/ 636561 h 6319027"/>
              <a:gd name="connsiteX5792" fmla="*/ 3890766 w 6319932"/>
              <a:gd name="connsiteY5792" fmla="*/ 647836 h 6319027"/>
              <a:gd name="connsiteX5793" fmla="*/ 3879490 w 6319932"/>
              <a:gd name="connsiteY5793" fmla="*/ 636561 h 6319027"/>
              <a:gd name="connsiteX5794" fmla="*/ 3890766 w 6319932"/>
              <a:gd name="connsiteY5794" fmla="*/ 625285 h 6319027"/>
              <a:gd name="connsiteX5795" fmla="*/ 1465143 w 6319932"/>
              <a:gd name="connsiteY5795" fmla="*/ 622019 h 6319027"/>
              <a:gd name="connsiteX5796" fmla="*/ 1489974 w 6319932"/>
              <a:gd name="connsiteY5796" fmla="*/ 646850 h 6319027"/>
              <a:gd name="connsiteX5797" fmla="*/ 1465143 w 6319932"/>
              <a:gd name="connsiteY5797" fmla="*/ 671681 h 6319027"/>
              <a:gd name="connsiteX5798" fmla="*/ 1440312 w 6319932"/>
              <a:gd name="connsiteY5798" fmla="*/ 646850 h 6319027"/>
              <a:gd name="connsiteX5799" fmla="*/ 1465143 w 6319932"/>
              <a:gd name="connsiteY5799" fmla="*/ 622019 h 6319027"/>
              <a:gd name="connsiteX5800" fmla="*/ 4854788 w 6319932"/>
              <a:gd name="connsiteY5800" fmla="*/ 622016 h 6319027"/>
              <a:gd name="connsiteX5801" fmla="*/ 4879619 w 6319932"/>
              <a:gd name="connsiteY5801" fmla="*/ 646847 h 6319027"/>
              <a:gd name="connsiteX5802" fmla="*/ 4854788 w 6319932"/>
              <a:gd name="connsiteY5802" fmla="*/ 671678 h 6319027"/>
              <a:gd name="connsiteX5803" fmla="*/ 4829957 w 6319932"/>
              <a:gd name="connsiteY5803" fmla="*/ 646847 h 6319027"/>
              <a:gd name="connsiteX5804" fmla="*/ 4854788 w 6319932"/>
              <a:gd name="connsiteY5804" fmla="*/ 622016 h 6319027"/>
              <a:gd name="connsiteX5805" fmla="*/ 1695061 w 6319932"/>
              <a:gd name="connsiteY5805" fmla="*/ 600557 h 6319027"/>
              <a:gd name="connsiteX5806" fmla="*/ 1716764 w 6319932"/>
              <a:gd name="connsiteY5806" fmla="*/ 622259 h 6319027"/>
              <a:gd name="connsiteX5807" fmla="*/ 1695061 w 6319932"/>
              <a:gd name="connsiteY5807" fmla="*/ 643962 h 6319027"/>
              <a:gd name="connsiteX5808" fmla="*/ 1673359 w 6319932"/>
              <a:gd name="connsiteY5808" fmla="*/ 622259 h 6319027"/>
              <a:gd name="connsiteX5809" fmla="*/ 1695061 w 6319932"/>
              <a:gd name="connsiteY5809" fmla="*/ 600557 h 6319027"/>
              <a:gd name="connsiteX5810" fmla="*/ 4624869 w 6319932"/>
              <a:gd name="connsiteY5810" fmla="*/ 600555 h 6319027"/>
              <a:gd name="connsiteX5811" fmla="*/ 4646572 w 6319932"/>
              <a:gd name="connsiteY5811" fmla="*/ 622257 h 6319027"/>
              <a:gd name="connsiteX5812" fmla="*/ 4624869 w 6319932"/>
              <a:gd name="connsiteY5812" fmla="*/ 643960 h 6319027"/>
              <a:gd name="connsiteX5813" fmla="*/ 4603167 w 6319932"/>
              <a:gd name="connsiteY5813" fmla="*/ 622257 h 6319027"/>
              <a:gd name="connsiteX5814" fmla="*/ 4624869 w 6319932"/>
              <a:gd name="connsiteY5814" fmla="*/ 600555 h 6319027"/>
              <a:gd name="connsiteX5815" fmla="*/ 2177490 w 6319932"/>
              <a:gd name="connsiteY5815" fmla="*/ 599677 h 6319027"/>
              <a:gd name="connsiteX5816" fmla="*/ 2192709 w 6319932"/>
              <a:gd name="connsiteY5816" fmla="*/ 614897 h 6319027"/>
              <a:gd name="connsiteX5817" fmla="*/ 2177490 w 6319932"/>
              <a:gd name="connsiteY5817" fmla="*/ 630116 h 6319027"/>
              <a:gd name="connsiteX5818" fmla="*/ 2162270 w 6319932"/>
              <a:gd name="connsiteY5818" fmla="*/ 614897 h 6319027"/>
              <a:gd name="connsiteX5819" fmla="*/ 2177490 w 6319932"/>
              <a:gd name="connsiteY5819" fmla="*/ 599677 h 6319027"/>
              <a:gd name="connsiteX5820" fmla="*/ 4142442 w 6319932"/>
              <a:gd name="connsiteY5820" fmla="*/ 599676 h 6319027"/>
              <a:gd name="connsiteX5821" fmla="*/ 4157661 w 6319932"/>
              <a:gd name="connsiteY5821" fmla="*/ 614896 h 6319027"/>
              <a:gd name="connsiteX5822" fmla="*/ 4142442 w 6319932"/>
              <a:gd name="connsiteY5822" fmla="*/ 630115 h 6319027"/>
              <a:gd name="connsiteX5823" fmla="*/ 4127222 w 6319932"/>
              <a:gd name="connsiteY5823" fmla="*/ 614896 h 6319027"/>
              <a:gd name="connsiteX5824" fmla="*/ 4142442 w 6319932"/>
              <a:gd name="connsiteY5824" fmla="*/ 599676 h 6319027"/>
              <a:gd name="connsiteX5825" fmla="*/ 2531349 w 6319932"/>
              <a:gd name="connsiteY5825" fmla="*/ 597904 h 6319027"/>
              <a:gd name="connsiteX5826" fmla="*/ 2542625 w 6319932"/>
              <a:gd name="connsiteY5826" fmla="*/ 609181 h 6319027"/>
              <a:gd name="connsiteX5827" fmla="*/ 2531349 w 6319932"/>
              <a:gd name="connsiteY5827" fmla="*/ 620456 h 6319027"/>
              <a:gd name="connsiteX5828" fmla="*/ 2520073 w 6319932"/>
              <a:gd name="connsiteY5828" fmla="*/ 609181 h 6319027"/>
              <a:gd name="connsiteX5829" fmla="*/ 2531349 w 6319932"/>
              <a:gd name="connsiteY5829" fmla="*/ 597904 h 6319027"/>
              <a:gd name="connsiteX5830" fmla="*/ 3788582 w 6319932"/>
              <a:gd name="connsiteY5830" fmla="*/ 597903 h 6319027"/>
              <a:gd name="connsiteX5831" fmla="*/ 3799858 w 6319932"/>
              <a:gd name="connsiteY5831" fmla="*/ 609180 h 6319027"/>
              <a:gd name="connsiteX5832" fmla="*/ 3788582 w 6319932"/>
              <a:gd name="connsiteY5832" fmla="*/ 620456 h 6319027"/>
              <a:gd name="connsiteX5833" fmla="*/ 3777306 w 6319932"/>
              <a:gd name="connsiteY5833" fmla="*/ 609180 h 6319027"/>
              <a:gd name="connsiteX5834" fmla="*/ 3788582 w 6319932"/>
              <a:gd name="connsiteY5834" fmla="*/ 597903 h 6319027"/>
              <a:gd name="connsiteX5835" fmla="*/ 4387327 w 6319932"/>
              <a:gd name="connsiteY5835" fmla="*/ 592546 h 6319027"/>
              <a:gd name="connsiteX5836" fmla="*/ 4405690 w 6319932"/>
              <a:gd name="connsiteY5836" fmla="*/ 610910 h 6319027"/>
              <a:gd name="connsiteX5837" fmla="*/ 4387327 w 6319932"/>
              <a:gd name="connsiteY5837" fmla="*/ 629273 h 6319027"/>
              <a:gd name="connsiteX5838" fmla="*/ 4368964 w 6319932"/>
              <a:gd name="connsiteY5838" fmla="*/ 610910 h 6319027"/>
              <a:gd name="connsiteX5839" fmla="*/ 4387327 w 6319932"/>
              <a:gd name="connsiteY5839" fmla="*/ 592546 h 6319027"/>
              <a:gd name="connsiteX5840" fmla="*/ 1932603 w 6319932"/>
              <a:gd name="connsiteY5840" fmla="*/ 592484 h 6319027"/>
              <a:gd name="connsiteX5841" fmla="*/ 1951031 w 6319932"/>
              <a:gd name="connsiteY5841" fmla="*/ 610911 h 6319027"/>
              <a:gd name="connsiteX5842" fmla="*/ 1932603 w 6319932"/>
              <a:gd name="connsiteY5842" fmla="*/ 629339 h 6319027"/>
              <a:gd name="connsiteX5843" fmla="*/ 1914176 w 6319932"/>
              <a:gd name="connsiteY5843" fmla="*/ 610911 h 6319027"/>
              <a:gd name="connsiteX5844" fmla="*/ 1932603 w 6319932"/>
              <a:gd name="connsiteY5844" fmla="*/ 592484 h 6319027"/>
              <a:gd name="connsiteX5845" fmla="*/ 1327671 w 6319932"/>
              <a:gd name="connsiteY5845" fmla="*/ 590747 h 6319027"/>
              <a:gd name="connsiteX5846" fmla="*/ 1356509 w 6319932"/>
              <a:gd name="connsiteY5846" fmla="*/ 619585 h 6319027"/>
              <a:gd name="connsiteX5847" fmla="*/ 1327671 w 6319932"/>
              <a:gd name="connsiteY5847" fmla="*/ 648424 h 6319027"/>
              <a:gd name="connsiteX5848" fmla="*/ 1298833 w 6319932"/>
              <a:gd name="connsiteY5848" fmla="*/ 619585 h 6319027"/>
              <a:gd name="connsiteX5849" fmla="*/ 1327671 w 6319932"/>
              <a:gd name="connsiteY5849" fmla="*/ 590747 h 6319027"/>
              <a:gd name="connsiteX5850" fmla="*/ 4992259 w 6319932"/>
              <a:gd name="connsiteY5850" fmla="*/ 590744 h 6319027"/>
              <a:gd name="connsiteX5851" fmla="*/ 5021097 w 6319932"/>
              <a:gd name="connsiteY5851" fmla="*/ 619582 h 6319027"/>
              <a:gd name="connsiteX5852" fmla="*/ 4992259 w 6319932"/>
              <a:gd name="connsiteY5852" fmla="*/ 648421 h 6319027"/>
              <a:gd name="connsiteX5853" fmla="*/ 4963421 w 6319932"/>
              <a:gd name="connsiteY5853" fmla="*/ 619582 h 6319027"/>
              <a:gd name="connsiteX5854" fmla="*/ 4992259 w 6319932"/>
              <a:gd name="connsiteY5854" fmla="*/ 590744 h 6319027"/>
              <a:gd name="connsiteX5855" fmla="*/ 2634553 w 6319932"/>
              <a:gd name="connsiteY5855" fmla="*/ 574233 h 6319027"/>
              <a:gd name="connsiteX5856" fmla="*/ 2646258 w 6319932"/>
              <a:gd name="connsiteY5856" fmla="*/ 585938 h 6319027"/>
              <a:gd name="connsiteX5857" fmla="*/ 2634553 w 6319932"/>
              <a:gd name="connsiteY5857" fmla="*/ 597641 h 6319027"/>
              <a:gd name="connsiteX5858" fmla="*/ 2622848 w 6319932"/>
              <a:gd name="connsiteY5858" fmla="*/ 585938 h 6319027"/>
              <a:gd name="connsiteX5859" fmla="*/ 2634553 w 6319932"/>
              <a:gd name="connsiteY5859" fmla="*/ 574233 h 6319027"/>
              <a:gd name="connsiteX5860" fmla="*/ 3685378 w 6319932"/>
              <a:gd name="connsiteY5860" fmla="*/ 574232 h 6319027"/>
              <a:gd name="connsiteX5861" fmla="*/ 3697082 w 6319932"/>
              <a:gd name="connsiteY5861" fmla="*/ 585937 h 6319027"/>
              <a:gd name="connsiteX5862" fmla="*/ 3685378 w 6319932"/>
              <a:gd name="connsiteY5862" fmla="*/ 597641 h 6319027"/>
              <a:gd name="connsiteX5863" fmla="*/ 3673673 w 6319932"/>
              <a:gd name="connsiteY5863" fmla="*/ 585937 h 6319027"/>
              <a:gd name="connsiteX5864" fmla="*/ 3685378 w 6319932"/>
              <a:gd name="connsiteY5864" fmla="*/ 574232 h 6319027"/>
              <a:gd name="connsiteX5865" fmla="*/ 1553867 w 6319932"/>
              <a:gd name="connsiteY5865" fmla="*/ 564401 h 6319027"/>
              <a:gd name="connsiteX5866" fmla="*/ 1578698 w 6319932"/>
              <a:gd name="connsiteY5866" fmla="*/ 589232 h 6319027"/>
              <a:gd name="connsiteX5867" fmla="*/ 1553867 w 6319932"/>
              <a:gd name="connsiteY5867" fmla="*/ 614063 h 6319027"/>
              <a:gd name="connsiteX5868" fmla="*/ 1529036 w 6319932"/>
              <a:gd name="connsiteY5868" fmla="*/ 589232 h 6319027"/>
              <a:gd name="connsiteX5869" fmla="*/ 1553867 w 6319932"/>
              <a:gd name="connsiteY5869" fmla="*/ 564401 h 6319027"/>
              <a:gd name="connsiteX5870" fmla="*/ 4766064 w 6319932"/>
              <a:gd name="connsiteY5870" fmla="*/ 564398 h 6319027"/>
              <a:gd name="connsiteX5871" fmla="*/ 4790895 w 6319932"/>
              <a:gd name="connsiteY5871" fmla="*/ 589229 h 6319027"/>
              <a:gd name="connsiteX5872" fmla="*/ 4766064 w 6319932"/>
              <a:gd name="connsiteY5872" fmla="*/ 614060 h 6319027"/>
              <a:gd name="connsiteX5873" fmla="*/ 4741233 w 6319932"/>
              <a:gd name="connsiteY5873" fmla="*/ 589229 h 6319027"/>
              <a:gd name="connsiteX5874" fmla="*/ 4766064 w 6319932"/>
              <a:gd name="connsiteY5874" fmla="*/ 564398 h 6319027"/>
              <a:gd name="connsiteX5875" fmla="*/ 2276900 w 6319932"/>
              <a:gd name="connsiteY5875" fmla="*/ 563905 h 6319027"/>
              <a:gd name="connsiteX5876" fmla="*/ 2291710 w 6319932"/>
              <a:gd name="connsiteY5876" fmla="*/ 578716 h 6319027"/>
              <a:gd name="connsiteX5877" fmla="*/ 2276900 w 6319932"/>
              <a:gd name="connsiteY5877" fmla="*/ 593526 h 6319027"/>
              <a:gd name="connsiteX5878" fmla="*/ 2262089 w 6319932"/>
              <a:gd name="connsiteY5878" fmla="*/ 578716 h 6319027"/>
              <a:gd name="connsiteX5879" fmla="*/ 2276900 w 6319932"/>
              <a:gd name="connsiteY5879" fmla="*/ 563905 h 6319027"/>
              <a:gd name="connsiteX5880" fmla="*/ 4043032 w 6319932"/>
              <a:gd name="connsiteY5880" fmla="*/ 563903 h 6319027"/>
              <a:gd name="connsiteX5881" fmla="*/ 4057842 w 6319932"/>
              <a:gd name="connsiteY5881" fmla="*/ 578714 h 6319027"/>
              <a:gd name="connsiteX5882" fmla="*/ 4043032 w 6319932"/>
              <a:gd name="connsiteY5882" fmla="*/ 593523 h 6319027"/>
              <a:gd name="connsiteX5883" fmla="*/ 4028221 w 6319932"/>
              <a:gd name="connsiteY5883" fmla="*/ 578714 h 6319027"/>
              <a:gd name="connsiteX5884" fmla="*/ 4043032 w 6319932"/>
              <a:gd name="connsiteY5884" fmla="*/ 563903 h 6319027"/>
              <a:gd name="connsiteX5885" fmla="*/ 3581322 w 6319932"/>
              <a:gd name="connsiteY5885" fmla="*/ 555163 h 6319027"/>
              <a:gd name="connsiteX5886" fmla="*/ 3593026 w 6319932"/>
              <a:gd name="connsiteY5886" fmla="*/ 566868 h 6319027"/>
              <a:gd name="connsiteX5887" fmla="*/ 3581322 w 6319932"/>
              <a:gd name="connsiteY5887" fmla="*/ 578572 h 6319027"/>
              <a:gd name="connsiteX5888" fmla="*/ 3569617 w 6319932"/>
              <a:gd name="connsiteY5888" fmla="*/ 566868 h 6319027"/>
              <a:gd name="connsiteX5889" fmla="*/ 3581322 w 6319932"/>
              <a:gd name="connsiteY5889" fmla="*/ 555163 h 6319027"/>
              <a:gd name="connsiteX5890" fmla="*/ 2738609 w 6319932"/>
              <a:gd name="connsiteY5890" fmla="*/ 555163 h 6319027"/>
              <a:gd name="connsiteX5891" fmla="*/ 2750314 w 6319932"/>
              <a:gd name="connsiteY5891" fmla="*/ 566868 h 6319027"/>
              <a:gd name="connsiteX5892" fmla="*/ 2738609 w 6319932"/>
              <a:gd name="connsiteY5892" fmla="*/ 578574 h 6319027"/>
              <a:gd name="connsiteX5893" fmla="*/ 2726904 w 6319932"/>
              <a:gd name="connsiteY5893" fmla="*/ 566868 h 6319027"/>
              <a:gd name="connsiteX5894" fmla="*/ 2738609 w 6319932"/>
              <a:gd name="connsiteY5894" fmla="*/ 555163 h 6319027"/>
              <a:gd name="connsiteX5895" fmla="*/ 1787618 w 6319932"/>
              <a:gd name="connsiteY5895" fmla="*/ 549325 h 6319027"/>
              <a:gd name="connsiteX5896" fmla="*/ 1809321 w 6319932"/>
              <a:gd name="connsiteY5896" fmla="*/ 571026 h 6319027"/>
              <a:gd name="connsiteX5897" fmla="*/ 1787618 w 6319932"/>
              <a:gd name="connsiteY5897" fmla="*/ 592729 h 6319027"/>
              <a:gd name="connsiteX5898" fmla="*/ 1765916 w 6319932"/>
              <a:gd name="connsiteY5898" fmla="*/ 571026 h 6319027"/>
              <a:gd name="connsiteX5899" fmla="*/ 1787618 w 6319932"/>
              <a:gd name="connsiteY5899" fmla="*/ 549325 h 6319027"/>
              <a:gd name="connsiteX5900" fmla="*/ 4532312 w 6319932"/>
              <a:gd name="connsiteY5900" fmla="*/ 549322 h 6319027"/>
              <a:gd name="connsiteX5901" fmla="*/ 4554015 w 6319932"/>
              <a:gd name="connsiteY5901" fmla="*/ 571024 h 6319027"/>
              <a:gd name="connsiteX5902" fmla="*/ 4532312 w 6319932"/>
              <a:gd name="connsiteY5902" fmla="*/ 592727 h 6319027"/>
              <a:gd name="connsiteX5903" fmla="*/ 4510610 w 6319932"/>
              <a:gd name="connsiteY5903" fmla="*/ 571024 h 6319027"/>
              <a:gd name="connsiteX5904" fmla="*/ 4532312 w 6319932"/>
              <a:gd name="connsiteY5904" fmla="*/ 549322 h 6319027"/>
              <a:gd name="connsiteX5905" fmla="*/ 2028758 w 6319932"/>
              <a:gd name="connsiteY5905" fmla="*/ 548374 h 6319027"/>
              <a:gd name="connsiteX5906" fmla="*/ 2047186 w 6319932"/>
              <a:gd name="connsiteY5906" fmla="*/ 566802 h 6319027"/>
              <a:gd name="connsiteX5907" fmla="*/ 2028758 w 6319932"/>
              <a:gd name="connsiteY5907" fmla="*/ 585229 h 6319027"/>
              <a:gd name="connsiteX5908" fmla="*/ 2010331 w 6319932"/>
              <a:gd name="connsiteY5908" fmla="*/ 566802 h 6319027"/>
              <a:gd name="connsiteX5909" fmla="*/ 2028758 w 6319932"/>
              <a:gd name="connsiteY5909" fmla="*/ 548374 h 6319027"/>
              <a:gd name="connsiteX5910" fmla="*/ 4291172 w 6319932"/>
              <a:gd name="connsiteY5910" fmla="*/ 548373 h 6319027"/>
              <a:gd name="connsiteX5911" fmla="*/ 4309600 w 6319932"/>
              <a:gd name="connsiteY5911" fmla="*/ 566799 h 6319027"/>
              <a:gd name="connsiteX5912" fmla="*/ 4291172 w 6319932"/>
              <a:gd name="connsiteY5912" fmla="*/ 585227 h 6319027"/>
              <a:gd name="connsiteX5913" fmla="*/ 4272745 w 6319932"/>
              <a:gd name="connsiteY5913" fmla="*/ 566799 h 6319027"/>
              <a:gd name="connsiteX5914" fmla="*/ 4291172 w 6319932"/>
              <a:gd name="connsiteY5914" fmla="*/ 548373 h 6319027"/>
              <a:gd name="connsiteX5915" fmla="*/ 3476582 w 6319932"/>
              <a:gd name="connsiteY5915" fmla="*/ 540728 h 6319027"/>
              <a:gd name="connsiteX5916" fmla="*/ 3487858 w 6319932"/>
              <a:gd name="connsiteY5916" fmla="*/ 552004 h 6319027"/>
              <a:gd name="connsiteX5917" fmla="*/ 3476582 w 6319932"/>
              <a:gd name="connsiteY5917" fmla="*/ 563281 h 6319027"/>
              <a:gd name="connsiteX5918" fmla="*/ 3465306 w 6319932"/>
              <a:gd name="connsiteY5918" fmla="*/ 552004 h 6319027"/>
              <a:gd name="connsiteX5919" fmla="*/ 3476582 w 6319932"/>
              <a:gd name="connsiteY5919" fmla="*/ 540728 h 6319027"/>
              <a:gd name="connsiteX5920" fmla="*/ 2843349 w 6319932"/>
              <a:gd name="connsiteY5920" fmla="*/ 540728 h 6319027"/>
              <a:gd name="connsiteX5921" fmla="*/ 2854625 w 6319932"/>
              <a:gd name="connsiteY5921" fmla="*/ 552005 h 6319027"/>
              <a:gd name="connsiteX5922" fmla="*/ 2843349 w 6319932"/>
              <a:gd name="connsiteY5922" fmla="*/ 563281 h 6319027"/>
              <a:gd name="connsiteX5923" fmla="*/ 2832073 w 6319932"/>
              <a:gd name="connsiteY5923" fmla="*/ 552005 h 6319027"/>
              <a:gd name="connsiteX5924" fmla="*/ 2843349 w 6319932"/>
              <a:gd name="connsiteY5924" fmla="*/ 540728 h 6319027"/>
              <a:gd name="connsiteX5925" fmla="*/ 2377638 w 6319932"/>
              <a:gd name="connsiteY5925" fmla="*/ 531194 h 6319027"/>
              <a:gd name="connsiteX5926" fmla="*/ 2392857 w 6319932"/>
              <a:gd name="connsiteY5926" fmla="*/ 546414 h 6319027"/>
              <a:gd name="connsiteX5927" fmla="*/ 2377638 w 6319932"/>
              <a:gd name="connsiteY5927" fmla="*/ 561634 h 6319027"/>
              <a:gd name="connsiteX5928" fmla="*/ 2362418 w 6319932"/>
              <a:gd name="connsiteY5928" fmla="*/ 546414 h 6319027"/>
              <a:gd name="connsiteX5929" fmla="*/ 2377638 w 6319932"/>
              <a:gd name="connsiteY5929" fmla="*/ 531194 h 6319027"/>
              <a:gd name="connsiteX5930" fmla="*/ 3942293 w 6319932"/>
              <a:gd name="connsiteY5930" fmla="*/ 531193 h 6319027"/>
              <a:gd name="connsiteX5931" fmla="*/ 3957513 w 6319932"/>
              <a:gd name="connsiteY5931" fmla="*/ 546413 h 6319027"/>
              <a:gd name="connsiteX5932" fmla="*/ 3942293 w 6319932"/>
              <a:gd name="connsiteY5932" fmla="*/ 561632 h 6319027"/>
              <a:gd name="connsiteX5933" fmla="*/ 3927074 w 6319932"/>
              <a:gd name="connsiteY5933" fmla="*/ 546413 h 6319027"/>
              <a:gd name="connsiteX5934" fmla="*/ 3942293 w 6319932"/>
              <a:gd name="connsiteY5934" fmla="*/ 531193 h 6319027"/>
              <a:gd name="connsiteX5935" fmla="*/ 2948602 w 6319932"/>
              <a:gd name="connsiteY5935" fmla="*/ 530095 h 6319027"/>
              <a:gd name="connsiteX5936" fmla="*/ 2959878 w 6319932"/>
              <a:gd name="connsiteY5936" fmla="*/ 541371 h 6319027"/>
              <a:gd name="connsiteX5937" fmla="*/ 2948602 w 6319932"/>
              <a:gd name="connsiteY5937" fmla="*/ 552647 h 6319027"/>
              <a:gd name="connsiteX5938" fmla="*/ 2937326 w 6319932"/>
              <a:gd name="connsiteY5938" fmla="*/ 541371 h 6319027"/>
              <a:gd name="connsiteX5939" fmla="*/ 2948602 w 6319932"/>
              <a:gd name="connsiteY5939" fmla="*/ 530095 h 6319027"/>
              <a:gd name="connsiteX5940" fmla="*/ 3371329 w 6319932"/>
              <a:gd name="connsiteY5940" fmla="*/ 530094 h 6319027"/>
              <a:gd name="connsiteX5941" fmla="*/ 3382605 w 6319932"/>
              <a:gd name="connsiteY5941" fmla="*/ 541371 h 6319027"/>
              <a:gd name="connsiteX5942" fmla="*/ 3371329 w 6319932"/>
              <a:gd name="connsiteY5942" fmla="*/ 552646 h 6319027"/>
              <a:gd name="connsiteX5943" fmla="*/ 3360053 w 6319932"/>
              <a:gd name="connsiteY5943" fmla="*/ 541371 h 6319027"/>
              <a:gd name="connsiteX5944" fmla="*/ 3371329 w 6319932"/>
              <a:gd name="connsiteY5944" fmla="*/ 530094 h 6319027"/>
              <a:gd name="connsiteX5945" fmla="*/ 1414500 w 6319932"/>
              <a:gd name="connsiteY5945" fmla="*/ 529792 h 6319027"/>
              <a:gd name="connsiteX5946" fmla="*/ 1443858 w 6319932"/>
              <a:gd name="connsiteY5946" fmla="*/ 559149 h 6319027"/>
              <a:gd name="connsiteX5947" fmla="*/ 1414500 w 6319932"/>
              <a:gd name="connsiteY5947" fmla="*/ 588507 h 6319027"/>
              <a:gd name="connsiteX5948" fmla="*/ 1385143 w 6319932"/>
              <a:gd name="connsiteY5948" fmla="*/ 559149 h 6319027"/>
              <a:gd name="connsiteX5949" fmla="*/ 1414500 w 6319932"/>
              <a:gd name="connsiteY5949" fmla="*/ 529792 h 6319027"/>
              <a:gd name="connsiteX5950" fmla="*/ 4905430 w 6319932"/>
              <a:gd name="connsiteY5950" fmla="*/ 529789 h 6319027"/>
              <a:gd name="connsiteX5951" fmla="*/ 4934788 w 6319932"/>
              <a:gd name="connsiteY5951" fmla="*/ 559146 h 6319027"/>
              <a:gd name="connsiteX5952" fmla="*/ 4905430 w 6319932"/>
              <a:gd name="connsiteY5952" fmla="*/ 588504 h 6319027"/>
              <a:gd name="connsiteX5953" fmla="*/ 4876073 w 6319932"/>
              <a:gd name="connsiteY5953" fmla="*/ 559146 h 6319027"/>
              <a:gd name="connsiteX5954" fmla="*/ 4905430 w 6319932"/>
              <a:gd name="connsiteY5954" fmla="*/ 529789 h 6319027"/>
              <a:gd name="connsiteX5955" fmla="*/ 3265733 w 6319932"/>
              <a:gd name="connsiteY5955" fmla="*/ 523638 h 6319027"/>
              <a:gd name="connsiteX5956" fmla="*/ 3277079 w 6319932"/>
              <a:gd name="connsiteY5956" fmla="*/ 534983 h 6319027"/>
              <a:gd name="connsiteX5957" fmla="*/ 3265733 w 6319932"/>
              <a:gd name="connsiteY5957" fmla="*/ 546329 h 6319027"/>
              <a:gd name="connsiteX5958" fmla="*/ 3254387 w 6319932"/>
              <a:gd name="connsiteY5958" fmla="*/ 534983 h 6319027"/>
              <a:gd name="connsiteX5959" fmla="*/ 3265733 w 6319932"/>
              <a:gd name="connsiteY5959" fmla="*/ 523638 h 6319027"/>
              <a:gd name="connsiteX5960" fmla="*/ 3054198 w 6319932"/>
              <a:gd name="connsiteY5960" fmla="*/ 523638 h 6319027"/>
              <a:gd name="connsiteX5961" fmla="*/ 3065544 w 6319932"/>
              <a:gd name="connsiteY5961" fmla="*/ 534983 h 6319027"/>
              <a:gd name="connsiteX5962" fmla="*/ 3054198 w 6319932"/>
              <a:gd name="connsiteY5962" fmla="*/ 546329 h 6319027"/>
              <a:gd name="connsiteX5963" fmla="*/ 3042852 w 6319932"/>
              <a:gd name="connsiteY5963" fmla="*/ 534983 h 6319027"/>
              <a:gd name="connsiteX5964" fmla="*/ 3054198 w 6319932"/>
              <a:gd name="connsiteY5964" fmla="*/ 523638 h 6319027"/>
              <a:gd name="connsiteX5965" fmla="*/ 3159966 w 6319932"/>
              <a:gd name="connsiteY5965" fmla="*/ 521578 h 6319027"/>
              <a:gd name="connsiteX5966" fmla="*/ 3171242 w 6319932"/>
              <a:gd name="connsiteY5966" fmla="*/ 532853 h 6319027"/>
              <a:gd name="connsiteX5967" fmla="*/ 3159966 w 6319932"/>
              <a:gd name="connsiteY5967" fmla="*/ 544130 h 6319027"/>
              <a:gd name="connsiteX5968" fmla="*/ 3148690 w 6319932"/>
              <a:gd name="connsiteY5968" fmla="*/ 532853 h 6319027"/>
              <a:gd name="connsiteX5969" fmla="*/ 3159966 w 6319932"/>
              <a:gd name="connsiteY5969" fmla="*/ 521578 h 6319027"/>
              <a:gd name="connsiteX5970" fmla="*/ 1644547 w 6319932"/>
              <a:gd name="connsiteY5970" fmla="*/ 509541 h 6319027"/>
              <a:gd name="connsiteX5971" fmla="*/ 1669752 w 6319932"/>
              <a:gd name="connsiteY5971" fmla="*/ 534746 h 6319027"/>
              <a:gd name="connsiteX5972" fmla="*/ 1644547 w 6319932"/>
              <a:gd name="connsiteY5972" fmla="*/ 559951 h 6319027"/>
              <a:gd name="connsiteX5973" fmla="*/ 1619342 w 6319932"/>
              <a:gd name="connsiteY5973" fmla="*/ 534746 h 6319027"/>
              <a:gd name="connsiteX5974" fmla="*/ 1644547 w 6319932"/>
              <a:gd name="connsiteY5974" fmla="*/ 509541 h 6319027"/>
              <a:gd name="connsiteX5975" fmla="*/ 4675384 w 6319932"/>
              <a:gd name="connsiteY5975" fmla="*/ 509539 h 6319027"/>
              <a:gd name="connsiteX5976" fmla="*/ 4700589 w 6319932"/>
              <a:gd name="connsiteY5976" fmla="*/ 534744 h 6319027"/>
              <a:gd name="connsiteX5977" fmla="*/ 4675384 w 6319932"/>
              <a:gd name="connsiteY5977" fmla="*/ 559949 h 6319027"/>
              <a:gd name="connsiteX5978" fmla="*/ 4650179 w 6319932"/>
              <a:gd name="connsiteY5978" fmla="*/ 534744 h 6319027"/>
              <a:gd name="connsiteX5979" fmla="*/ 4675384 w 6319932"/>
              <a:gd name="connsiteY5979" fmla="*/ 509539 h 6319027"/>
              <a:gd name="connsiteX5980" fmla="*/ 2126496 w 6319932"/>
              <a:gd name="connsiteY5980" fmla="*/ 507890 h 6319027"/>
              <a:gd name="connsiteX5981" fmla="*/ 2144924 w 6319932"/>
              <a:gd name="connsiteY5981" fmla="*/ 526317 h 6319027"/>
              <a:gd name="connsiteX5982" fmla="*/ 2126496 w 6319932"/>
              <a:gd name="connsiteY5982" fmla="*/ 544745 h 6319027"/>
              <a:gd name="connsiteX5983" fmla="*/ 2108069 w 6319932"/>
              <a:gd name="connsiteY5983" fmla="*/ 526317 h 6319027"/>
              <a:gd name="connsiteX5984" fmla="*/ 2126496 w 6319932"/>
              <a:gd name="connsiteY5984" fmla="*/ 507890 h 6319027"/>
              <a:gd name="connsiteX5985" fmla="*/ 4193435 w 6319932"/>
              <a:gd name="connsiteY5985" fmla="*/ 507888 h 6319027"/>
              <a:gd name="connsiteX5986" fmla="*/ 4211862 w 6319932"/>
              <a:gd name="connsiteY5986" fmla="*/ 526315 h 6319027"/>
              <a:gd name="connsiteX5987" fmla="*/ 4193435 w 6319932"/>
              <a:gd name="connsiteY5987" fmla="*/ 544743 h 6319027"/>
              <a:gd name="connsiteX5988" fmla="*/ 4175008 w 6319932"/>
              <a:gd name="connsiteY5988" fmla="*/ 526315 h 6319027"/>
              <a:gd name="connsiteX5989" fmla="*/ 4193435 w 6319932"/>
              <a:gd name="connsiteY5989" fmla="*/ 507888 h 6319027"/>
              <a:gd name="connsiteX5990" fmla="*/ 2479551 w 6319932"/>
              <a:gd name="connsiteY5990" fmla="*/ 502824 h 6319027"/>
              <a:gd name="connsiteX5991" fmla="*/ 2494771 w 6319932"/>
              <a:gd name="connsiteY5991" fmla="*/ 518045 h 6319027"/>
              <a:gd name="connsiteX5992" fmla="*/ 2479551 w 6319932"/>
              <a:gd name="connsiteY5992" fmla="*/ 533263 h 6319027"/>
              <a:gd name="connsiteX5993" fmla="*/ 2464332 w 6319932"/>
              <a:gd name="connsiteY5993" fmla="*/ 518045 h 6319027"/>
              <a:gd name="connsiteX5994" fmla="*/ 2479551 w 6319932"/>
              <a:gd name="connsiteY5994" fmla="*/ 502824 h 6319027"/>
              <a:gd name="connsiteX5995" fmla="*/ 3840380 w 6319932"/>
              <a:gd name="connsiteY5995" fmla="*/ 502823 h 6319027"/>
              <a:gd name="connsiteX5996" fmla="*/ 3855599 w 6319932"/>
              <a:gd name="connsiteY5996" fmla="*/ 518044 h 6319027"/>
              <a:gd name="connsiteX5997" fmla="*/ 3840380 w 6319932"/>
              <a:gd name="connsiteY5997" fmla="*/ 533262 h 6319027"/>
              <a:gd name="connsiteX5998" fmla="*/ 3825160 w 6319932"/>
              <a:gd name="connsiteY5998" fmla="*/ 518044 h 6319027"/>
              <a:gd name="connsiteX5999" fmla="*/ 3840380 w 6319932"/>
              <a:gd name="connsiteY5999" fmla="*/ 502823 h 6319027"/>
              <a:gd name="connsiteX6000" fmla="*/ 1881965 w 6319932"/>
              <a:gd name="connsiteY6000" fmla="*/ 501467 h 6319027"/>
              <a:gd name="connsiteX6001" fmla="*/ 1903668 w 6319932"/>
              <a:gd name="connsiteY6001" fmla="*/ 523169 h 6319027"/>
              <a:gd name="connsiteX6002" fmla="*/ 1881965 w 6319932"/>
              <a:gd name="connsiteY6002" fmla="*/ 544872 h 6319027"/>
              <a:gd name="connsiteX6003" fmla="*/ 1860263 w 6319932"/>
              <a:gd name="connsiteY6003" fmla="*/ 523169 h 6319027"/>
              <a:gd name="connsiteX6004" fmla="*/ 1881965 w 6319932"/>
              <a:gd name="connsiteY6004" fmla="*/ 501467 h 6319027"/>
              <a:gd name="connsiteX6005" fmla="*/ 4437966 w 6319932"/>
              <a:gd name="connsiteY6005" fmla="*/ 501465 h 6319027"/>
              <a:gd name="connsiteX6006" fmla="*/ 4459669 w 6319932"/>
              <a:gd name="connsiteY6006" fmla="*/ 523167 h 6319027"/>
              <a:gd name="connsiteX6007" fmla="*/ 4437966 w 6319932"/>
              <a:gd name="connsiteY6007" fmla="*/ 544870 h 6319027"/>
              <a:gd name="connsiteX6008" fmla="*/ 4416264 w 6319932"/>
              <a:gd name="connsiteY6008" fmla="*/ 523167 h 6319027"/>
              <a:gd name="connsiteX6009" fmla="*/ 4437966 w 6319932"/>
              <a:gd name="connsiteY6009" fmla="*/ 501465 h 6319027"/>
              <a:gd name="connsiteX6010" fmla="*/ 2582490 w 6319932"/>
              <a:gd name="connsiteY6010" fmla="*/ 478838 h 6319027"/>
              <a:gd name="connsiteX6011" fmla="*/ 2597300 w 6319932"/>
              <a:gd name="connsiteY6011" fmla="*/ 493649 h 6319027"/>
              <a:gd name="connsiteX6012" fmla="*/ 2582490 w 6319932"/>
              <a:gd name="connsiteY6012" fmla="*/ 508458 h 6319027"/>
              <a:gd name="connsiteX6013" fmla="*/ 2567679 w 6319932"/>
              <a:gd name="connsiteY6013" fmla="*/ 493649 h 6319027"/>
              <a:gd name="connsiteX6014" fmla="*/ 2582490 w 6319932"/>
              <a:gd name="connsiteY6014" fmla="*/ 478838 h 6319027"/>
              <a:gd name="connsiteX6015" fmla="*/ 3737442 w 6319932"/>
              <a:gd name="connsiteY6015" fmla="*/ 478837 h 6319027"/>
              <a:gd name="connsiteX6016" fmla="*/ 3752252 w 6319932"/>
              <a:gd name="connsiteY6016" fmla="*/ 493647 h 6319027"/>
              <a:gd name="connsiteX6017" fmla="*/ 3737442 w 6319932"/>
              <a:gd name="connsiteY6017" fmla="*/ 508458 h 6319027"/>
              <a:gd name="connsiteX6018" fmla="*/ 3722631 w 6319932"/>
              <a:gd name="connsiteY6018" fmla="*/ 493647 h 6319027"/>
              <a:gd name="connsiteX6019" fmla="*/ 3737442 w 6319932"/>
              <a:gd name="connsiteY6019" fmla="*/ 478837 h 6319027"/>
              <a:gd name="connsiteX6020" fmla="*/ 1503322 w 6319932"/>
              <a:gd name="connsiteY6020" fmla="*/ 472844 h 6319027"/>
              <a:gd name="connsiteX6021" fmla="*/ 1532160 w 6319932"/>
              <a:gd name="connsiteY6021" fmla="*/ 501682 h 6319027"/>
              <a:gd name="connsiteX6022" fmla="*/ 1503322 w 6319932"/>
              <a:gd name="connsiteY6022" fmla="*/ 530521 h 6319027"/>
              <a:gd name="connsiteX6023" fmla="*/ 1474484 w 6319932"/>
              <a:gd name="connsiteY6023" fmla="*/ 501682 h 6319027"/>
              <a:gd name="connsiteX6024" fmla="*/ 1503322 w 6319932"/>
              <a:gd name="connsiteY6024" fmla="*/ 472844 h 6319027"/>
              <a:gd name="connsiteX6025" fmla="*/ 4816609 w 6319932"/>
              <a:gd name="connsiteY6025" fmla="*/ 472841 h 6319027"/>
              <a:gd name="connsiteX6026" fmla="*/ 4845448 w 6319932"/>
              <a:gd name="connsiteY6026" fmla="*/ 501679 h 6319027"/>
              <a:gd name="connsiteX6027" fmla="*/ 4816609 w 6319932"/>
              <a:gd name="connsiteY6027" fmla="*/ 530518 h 6319027"/>
              <a:gd name="connsiteX6028" fmla="*/ 4787771 w 6319932"/>
              <a:gd name="connsiteY6028" fmla="*/ 501679 h 6319027"/>
              <a:gd name="connsiteX6029" fmla="*/ 4816609 w 6319932"/>
              <a:gd name="connsiteY6029" fmla="*/ 472841 h 6319027"/>
              <a:gd name="connsiteX6030" fmla="*/ 2225678 w 6319932"/>
              <a:gd name="connsiteY6030" fmla="*/ 471088 h 6319027"/>
              <a:gd name="connsiteX6031" fmla="*/ 2244106 w 6319932"/>
              <a:gd name="connsiteY6031" fmla="*/ 489516 h 6319027"/>
              <a:gd name="connsiteX6032" fmla="*/ 2225678 w 6319932"/>
              <a:gd name="connsiteY6032" fmla="*/ 507943 h 6319027"/>
              <a:gd name="connsiteX6033" fmla="*/ 2207251 w 6319932"/>
              <a:gd name="connsiteY6033" fmla="*/ 489516 h 6319027"/>
              <a:gd name="connsiteX6034" fmla="*/ 2225678 w 6319932"/>
              <a:gd name="connsiteY6034" fmla="*/ 471088 h 6319027"/>
              <a:gd name="connsiteX6035" fmla="*/ 4094252 w 6319932"/>
              <a:gd name="connsiteY6035" fmla="*/ 471087 h 6319027"/>
              <a:gd name="connsiteX6036" fmla="*/ 4112679 w 6319932"/>
              <a:gd name="connsiteY6036" fmla="*/ 489514 h 6319027"/>
              <a:gd name="connsiteX6037" fmla="*/ 4094252 w 6319932"/>
              <a:gd name="connsiteY6037" fmla="*/ 507942 h 6319027"/>
              <a:gd name="connsiteX6038" fmla="*/ 4075825 w 6319932"/>
              <a:gd name="connsiteY6038" fmla="*/ 489514 h 6319027"/>
              <a:gd name="connsiteX6039" fmla="*/ 4094252 w 6319932"/>
              <a:gd name="connsiteY6039" fmla="*/ 471087 h 6319027"/>
              <a:gd name="connsiteX6040" fmla="*/ 1737074 w 6319932"/>
              <a:gd name="connsiteY6040" fmla="*/ 458627 h 6319027"/>
              <a:gd name="connsiteX6041" fmla="*/ 1761905 w 6319932"/>
              <a:gd name="connsiteY6041" fmla="*/ 483458 h 6319027"/>
              <a:gd name="connsiteX6042" fmla="*/ 1737074 w 6319932"/>
              <a:gd name="connsiteY6042" fmla="*/ 508289 h 6319027"/>
              <a:gd name="connsiteX6043" fmla="*/ 1712243 w 6319932"/>
              <a:gd name="connsiteY6043" fmla="*/ 483458 h 6319027"/>
              <a:gd name="connsiteX6044" fmla="*/ 1737074 w 6319932"/>
              <a:gd name="connsiteY6044" fmla="*/ 458627 h 6319027"/>
              <a:gd name="connsiteX6045" fmla="*/ 4582857 w 6319932"/>
              <a:gd name="connsiteY6045" fmla="*/ 458625 h 6319027"/>
              <a:gd name="connsiteX6046" fmla="*/ 4607688 w 6319932"/>
              <a:gd name="connsiteY6046" fmla="*/ 483456 h 6319027"/>
              <a:gd name="connsiteX6047" fmla="*/ 4582857 w 6319932"/>
              <a:gd name="connsiteY6047" fmla="*/ 508287 h 6319027"/>
              <a:gd name="connsiteX6048" fmla="*/ 4558026 w 6319932"/>
              <a:gd name="connsiteY6048" fmla="*/ 483456 h 6319027"/>
              <a:gd name="connsiteX6049" fmla="*/ 4582857 w 6319932"/>
              <a:gd name="connsiteY6049" fmla="*/ 458625 h 6319027"/>
              <a:gd name="connsiteX6050" fmla="*/ 2686297 w 6319932"/>
              <a:gd name="connsiteY6050" fmla="*/ 458042 h 6319027"/>
              <a:gd name="connsiteX6051" fmla="*/ 2701516 w 6319932"/>
              <a:gd name="connsiteY6051" fmla="*/ 473261 h 6319027"/>
              <a:gd name="connsiteX6052" fmla="*/ 2686297 w 6319932"/>
              <a:gd name="connsiteY6052" fmla="*/ 488481 h 6319027"/>
              <a:gd name="connsiteX6053" fmla="*/ 2671077 w 6319932"/>
              <a:gd name="connsiteY6053" fmla="*/ 473261 h 6319027"/>
              <a:gd name="connsiteX6054" fmla="*/ 2686297 w 6319932"/>
              <a:gd name="connsiteY6054" fmla="*/ 458042 h 6319027"/>
              <a:gd name="connsiteX6055" fmla="*/ 3633635 w 6319932"/>
              <a:gd name="connsiteY6055" fmla="*/ 458041 h 6319027"/>
              <a:gd name="connsiteX6056" fmla="*/ 3648854 w 6319932"/>
              <a:gd name="connsiteY6056" fmla="*/ 473261 h 6319027"/>
              <a:gd name="connsiteX6057" fmla="*/ 3633635 w 6319932"/>
              <a:gd name="connsiteY6057" fmla="*/ 488480 h 6319027"/>
              <a:gd name="connsiteX6058" fmla="*/ 3618415 w 6319932"/>
              <a:gd name="connsiteY6058" fmla="*/ 473261 h 6319027"/>
              <a:gd name="connsiteX6059" fmla="*/ 3633635 w 6319932"/>
              <a:gd name="connsiteY6059" fmla="*/ 458041 h 6319027"/>
              <a:gd name="connsiteX6060" fmla="*/ 1977978 w 6319932"/>
              <a:gd name="connsiteY6060" fmla="*/ 456727 h 6319027"/>
              <a:gd name="connsiteX6061" fmla="*/ 2000001 w 6319932"/>
              <a:gd name="connsiteY6061" fmla="*/ 478750 h 6319027"/>
              <a:gd name="connsiteX6062" fmla="*/ 1977978 w 6319932"/>
              <a:gd name="connsiteY6062" fmla="*/ 500773 h 6319027"/>
              <a:gd name="connsiteX6063" fmla="*/ 1955955 w 6319932"/>
              <a:gd name="connsiteY6063" fmla="*/ 478750 h 6319027"/>
              <a:gd name="connsiteX6064" fmla="*/ 1977978 w 6319932"/>
              <a:gd name="connsiteY6064" fmla="*/ 456727 h 6319027"/>
              <a:gd name="connsiteX6065" fmla="*/ 4341953 w 6319932"/>
              <a:gd name="connsiteY6065" fmla="*/ 456725 h 6319027"/>
              <a:gd name="connsiteX6066" fmla="*/ 4363976 w 6319932"/>
              <a:gd name="connsiteY6066" fmla="*/ 478748 h 6319027"/>
              <a:gd name="connsiteX6067" fmla="*/ 4341953 w 6319932"/>
              <a:gd name="connsiteY6067" fmla="*/ 500771 h 6319027"/>
              <a:gd name="connsiteX6068" fmla="*/ 4319930 w 6319932"/>
              <a:gd name="connsiteY6068" fmla="*/ 478748 h 6319027"/>
              <a:gd name="connsiteX6069" fmla="*/ 4341953 w 6319932"/>
              <a:gd name="connsiteY6069" fmla="*/ 456725 h 6319027"/>
              <a:gd name="connsiteX6070" fmla="*/ 2790815 w 6319932"/>
              <a:gd name="connsiteY6070" fmla="*/ 441762 h 6319027"/>
              <a:gd name="connsiteX6071" fmla="*/ 2805969 w 6319932"/>
              <a:gd name="connsiteY6071" fmla="*/ 456915 h 6319027"/>
              <a:gd name="connsiteX6072" fmla="*/ 2790815 w 6319932"/>
              <a:gd name="connsiteY6072" fmla="*/ 472068 h 6319027"/>
              <a:gd name="connsiteX6073" fmla="*/ 2775662 w 6319932"/>
              <a:gd name="connsiteY6073" fmla="*/ 456915 h 6319027"/>
              <a:gd name="connsiteX6074" fmla="*/ 2790815 w 6319932"/>
              <a:gd name="connsiteY6074" fmla="*/ 441762 h 6319027"/>
              <a:gd name="connsiteX6075" fmla="*/ 3529116 w 6319932"/>
              <a:gd name="connsiteY6075" fmla="*/ 441761 h 6319027"/>
              <a:gd name="connsiteX6076" fmla="*/ 3544270 w 6319932"/>
              <a:gd name="connsiteY6076" fmla="*/ 456914 h 6319027"/>
              <a:gd name="connsiteX6077" fmla="*/ 3529116 w 6319932"/>
              <a:gd name="connsiteY6077" fmla="*/ 472068 h 6319027"/>
              <a:gd name="connsiteX6078" fmla="*/ 3513963 w 6319932"/>
              <a:gd name="connsiteY6078" fmla="*/ 456914 h 6319027"/>
              <a:gd name="connsiteX6079" fmla="*/ 3529116 w 6319932"/>
              <a:gd name="connsiteY6079" fmla="*/ 441761 h 6319027"/>
              <a:gd name="connsiteX6080" fmla="*/ 2326167 w 6319932"/>
              <a:gd name="connsiteY6080" fmla="*/ 438021 h 6319027"/>
              <a:gd name="connsiteX6081" fmla="*/ 2344594 w 6319932"/>
              <a:gd name="connsiteY6081" fmla="*/ 456448 h 6319027"/>
              <a:gd name="connsiteX6082" fmla="*/ 2326167 w 6319932"/>
              <a:gd name="connsiteY6082" fmla="*/ 474877 h 6319027"/>
              <a:gd name="connsiteX6083" fmla="*/ 2307740 w 6319932"/>
              <a:gd name="connsiteY6083" fmla="*/ 456448 h 6319027"/>
              <a:gd name="connsiteX6084" fmla="*/ 2326167 w 6319932"/>
              <a:gd name="connsiteY6084" fmla="*/ 438021 h 6319027"/>
              <a:gd name="connsiteX6085" fmla="*/ 3993763 w 6319932"/>
              <a:gd name="connsiteY6085" fmla="*/ 438020 h 6319027"/>
              <a:gd name="connsiteX6086" fmla="*/ 4012191 w 6319932"/>
              <a:gd name="connsiteY6086" fmla="*/ 456447 h 6319027"/>
              <a:gd name="connsiteX6087" fmla="*/ 3993763 w 6319932"/>
              <a:gd name="connsiteY6087" fmla="*/ 474875 h 6319027"/>
              <a:gd name="connsiteX6088" fmla="*/ 3975336 w 6319932"/>
              <a:gd name="connsiteY6088" fmla="*/ 456447 h 6319027"/>
              <a:gd name="connsiteX6089" fmla="*/ 3993763 w 6319932"/>
              <a:gd name="connsiteY6089" fmla="*/ 438020 h 6319027"/>
              <a:gd name="connsiteX6090" fmla="*/ 2895889 w 6319932"/>
              <a:gd name="connsiteY6090" fmla="*/ 429414 h 6319027"/>
              <a:gd name="connsiteX6091" fmla="*/ 2911109 w 6319932"/>
              <a:gd name="connsiteY6091" fmla="*/ 444634 h 6319027"/>
              <a:gd name="connsiteX6092" fmla="*/ 2895889 w 6319932"/>
              <a:gd name="connsiteY6092" fmla="*/ 459852 h 6319027"/>
              <a:gd name="connsiteX6093" fmla="*/ 2880670 w 6319932"/>
              <a:gd name="connsiteY6093" fmla="*/ 444634 h 6319027"/>
              <a:gd name="connsiteX6094" fmla="*/ 2895889 w 6319932"/>
              <a:gd name="connsiteY6094" fmla="*/ 429414 h 6319027"/>
              <a:gd name="connsiteX6095" fmla="*/ 3424042 w 6319932"/>
              <a:gd name="connsiteY6095" fmla="*/ 429413 h 6319027"/>
              <a:gd name="connsiteX6096" fmla="*/ 3439261 w 6319932"/>
              <a:gd name="connsiteY6096" fmla="*/ 444633 h 6319027"/>
              <a:gd name="connsiteX6097" fmla="*/ 3424042 w 6319932"/>
              <a:gd name="connsiteY6097" fmla="*/ 459852 h 6319027"/>
              <a:gd name="connsiteX6098" fmla="*/ 3408822 w 6319932"/>
              <a:gd name="connsiteY6098" fmla="*/ 444633 h 6319027"/>
              <a:gd name="connsiteX6099" fmla="*/ 3424042 w 6319932"/>
              <a:gd name="connsiteY6099" fmla="*/ 429413 h 6319027"/>
              <a:gd name="connsiteX6100" fmla="*/ 3318570 w 6319932"/>
              <a:gd name="connsiteY6100" fmla="*/ 421282 h 6319027"/>
              <a:gd name="connsiteX6101" fmla="*/ 3333724 w 6319932"/>
              <a:gd name="connsiteY6101" fmla="*/ 436434 h 6319027"/>
              <a:gd name="connsiteX6102" fmla="*/ 3318570 w 6319932"/>
              <a:gd name="connsiteY6102" fmla="*/ 451588 h 6319027"/>
              <a:gd name="connsiteX6103" fmla="*/ 3303417 w 6319932"/>
              <a:gd name="connsiteY6103" fmla="*/ 436434 h 6319027"/>
              <a:gd name="connsiteX6104" fmla="*/ 3318570 w 6319932"/>
              <a:gd name="connsiteY6104" fmla="*/ 421282 h 6319027"/>
              <a:gd name="connsiteX6105" fmla="*/ 3001361 w 6319932"/>
              <a:gd name="connsiteY6105" fmla="*/ 421282 h 6319027"/>
              <a:gd name="connsiteX6106" fmla="*/ 3016515 w 6319932"/>
              <a:gd name="connsiteY6106" fmla="*/ 436434 h 6319027"/>
              <a:gd name="connsiteX6107" fmla="*/ 3001361 w 6319932"/>
              <a:gd name="connsiteY6107" fmla="*/ 451589 h 6319027"/>
              <a:gd name="connsiteX6108" fmla="*/ 2986208 w 6319932"/>
              <a:gd name="connsiteY6108" fmla="*/ 436434 h 6319027"/>
              <a:gd name="connsiteX6109" fmla="*/ 3001361 w 6319932"/>
              <a:gd name="connsiteY6109" fmla="*/ 421282 h 6319027"/>
              <a:gd name="connsiteX6110" fmla="*/ 1594033 w 6319932"/>
              <a:gd name="connsiteY6110" fmla="*/ 418408 h 6319027"/>
              <a:gd name="connsiteX6111" fmla="*/ 1622871 w 6319932"/>
              <a:gd name="connsiteY6111" fmla="*/ 447246 h 6319027"/>
              <a:gd name="connsiteX6112" fmla="*/ 1594033 w 6319932"/>
              <a:gd name="connsiteY6112" fmla="*/ 476085 h 6319027"/>
              <a:gd name="connsiteX6113" fmla="*/ 1565195 w 6319932"/>
              <a:gd name="connsiteY6113" fmla="*/ 447246 h 6319027"/>
              <a:gd name="connsiteX6114" fmla="*/ 1594033 w 6319932"/>
              <a:gd name="connsiteY6114" fmla="*/ 418408 h 6319027"/>
              <a:gd name="connsiteX6115" fmla="*/ 4725897 w 6319932"/>
              <a:gd name="connsiteY6115" fmla="*/ 418405 h 6319027"/>
              <a:gd name="connsiteX6116" fmla="*/ 4754736 w 6319932"/>
              <a:gd name="connsiteY6116" fmla="*/ 447243 h 6319027"/>
              <a:gd name="connsiteX6117" fmla="*/ 4725897 w 6319932"/>
              <a:gd name="connsiteY6117" fmla="*/ 476082 h 6319027"/>
              <a:gd name="connsiteX6118" fmla="*/ 4697059 w 6319932"/>
              <a:gd name="connsiteY6118" fmla="*/ 447243 h 6319027"/>
              <a:gd name="connsiteX6119" fmla="*/ 4725897 w 6319932"/>
              <a:gd name="connsiteY6119" fmla="*/ 418405 h 6319027"/>
              <a:gd name="connsiteX6120" fmla="*/ 3212861 w 6319932"/>
              <a:gd name="connsiteY6120" fmla="*/ 417115 h 6319027"/>
              <a:gd name="connsiteX6121" fmla="*/ 3228080 w 6319932"/>
              <a:gd name="connsiteY6121" fmla="*/ 432333 h 6319027"/>
              <a:gd name="connsiteX6122" fmla="*/ 3212861 w 6319932"/>
              <a:gd name="connsiteY6122" fmla="*/ 447552 h 6319027"/>
              <a:gd name="connsiteX6123" fmla="*/ 3197641 w 6319932"/>
              <a:gd name="connsiteY6123" fmla="*/ 432333 h 6319027"/>
              <a:gd name="connsiteX6124" fmla="*/ 3212861 w 6319932"/>
              <a:gd name="connsiteY6124" fmla="*/ 417115 h 6319027"/>
              <a:gd name="connsiteX6125" fmla="*/ 3107071 w 6319932"/>
              <a:gd name="connsiteY6125" fmla="*/ 417115 h 6319027"/>
              <a:gd name="connsiteX6126" fmla="*/ 3122290 w 6319932"/>
              <a:gd name="connsiteY6126" fmla="*/ 432334 h 6319027"/>
              <a:gd name="connsiteX6127" fmla="*/ 3107071 w 6319932"/>
              <a:gd name="connsiteY6127" fmla="*/ 447552 h 6319027"/>
              <a:gd name="connsiteX6128" fmla="*/ 3091851 w 6319932"/>
              <a:gd name="connsiteY6128" fmla="*/ 432334 h 6319027"/>
              <a:gd name="connsiteX6129" fmla="*/ 3107071 w 6319932"/>
              <a:gd name="connsiteY6129" fmla="*/ 417115 h 6319027"/>
              <a:gd name="connsiteX6130" fmla="*/ 2075532 w 6319932"/>
              <a:gd name="connsiteY6130" fmla="*/ 416185 h 6319027"/>
              <a:gd name="connsiteX6131" fmla="*/ 2097172 w 6319932"/>
              <a:gd name="connsiteY6131" fmla="*/ 437825 h 6319027"/>
              <a:gd name="connsiteX6132" fmla="*/ 2075532 w 6319932"/>
              <a:gd name="connsiteY6132" fmla="*/ 459465 h 6319027"/>
              <a:gd name="connsiteX6133" fmla="*/ 2053892 w 6319932"/>
              <a:gd name="connsiteY6133" fmla="*/ 437825 h 6319027"/>
              <a:gd name="connsiteX6134" fmla="*/ 2075532 w 6319932"/>
              <a:gd name="connsiteY6134" fmla="*/ 416185 h 6319027"/>
              <a:gd name="connsiteX6135" fmla="*/ 4244399 w 6319932"/>
              <a:gd name="connsiteY6135" fmla="*/ 416183 h 6319027"/>
              <a:gd name="connsiteX6136" fmla="*/ 4266039 w 6319932"/>
              <a:gd name="connsiteY6136" fmla="*/ 437823 h 6319027"/>
              <a:gd name="connsiteX6137" fmla="*/ 4244399 w 6319932"/>
              <a:gd name="connsiteY6137" fmla="*/ 459463 h 6319027"/>
              <a:gd name="connsiteX6138" fmla="*/ 4222759 w 6319932"/>
              <a:gd name="connsiteY6138" fmla="*/ 437823 h 6319027"/>
              <a:gd name="connsiteX6139" fmla="*/ 4244399 w 6319932"/>
              <a:gd name="connsiteY6139" fmla="*/ 416183 h 6319027"/>
              <a:gd name="connsiteX6140" fmla="*/ 1831334 w 6319932"/>
              <a:gd name="connsiteY6140" fmla="*/ 410599 h 6319027"/>
              <a:gd name="connsiteX6141" fmla="*/ 1856165 w 6319932"/>
              <a:gd name="connsiteY6141" fmla="*/ 435431 h 6319027"/>
              <a:gd name="connsiteX6142" fmla="*/ 1831334 w 6319932"/>
              <a:gd name="connsiteY6142" fmla="*/ 460261 h 6319027"/>
              <a:gd name="connsiteX6143" fmla="*/ 1806503 w 6319932"/>
              <a:gd name="connsiteY6143" fmla="*/ 435431 h 6319027"/>
              <a:gd name="connsiteX6144" fmla="*/ 1831334 w 6319932"/>
              <a:gd name="connsiteY6144" fmla="*/ 410599 h 6319027"/>
              <a:gd name="connsiteX6145" fmla="*/ 4488597 w 6319932"/>
              <a:gd name="connsiteY6145" fmla="*/ 410597 h 6319027"/>
              <a:gd name="connsiteX6146" fmla="*/ 4513428 w 6319932"/>
              <a:gd name="connsiteY6146" fmla="*/ 435428 h 6319027"/>
              <a:gd name="connsiteX6147" fmla="*/ 4488597 w 6319932"/>
              <a:gd name="connsiteY6147" fmla="*/ 460259 h 6319027"/>
              <a:gd name="connsiteX6148" fmla="*/ 4463766 w 6319932"/>
              <a:gd name="connsiteY6148" fmla="*/ 435428 h 6319027"/>
              <a:gd name="connsiteX6149" fmla="*/ 4488597 w 6319932"/>
              <a:gd name="connsiteY6149" fmla="*/ 410597 h 6319027"/>
              <a:gd name="connsiteX6150" fmla="*/ 2427823 w 6319932"/>
              <a:gd name="connsiteY6150" fmla="*/ 408799 h 6319027"/>
              <a:gd name="connsiteX6151" fmla="*/ 2446186 w 6319932"/>
              <a:gd name="connsiteY6151" fmla="*/ 427162 h 6319027"/>
              <a:gd name="connsiteX6152" fmla="*/ 2427823 w 6319932"/>
              <a:gd name="connsiteY6152" fmla="*/ 445526 h 6319027"/>
              <a:gd name="connsiteX6153" fmla="*/ 2409460 w 6319932"/>
              <a:gd name="connsiteY6153" fmla="*/ 427162 h 6319027"/>
              <a:gd name="connsiteX6154" fmla="*/ 2427823 w 6319932"/>
              <a:gd name="connsiteY6154" fmla="*/ 408799 h 6319027"/>
              <a:gd name="connsiteX6155" fmla="*/ 3892108 w 6319932"/>
              <a:gd name="connsiteY6155" fmla="*/ 408799 h 6319027"/>
              <a:gd name="connsiteX6156" fmla="*/ 3910471 w 6319932"/>
              <a:gd name="connsiteY6156" fmla="*/ 427162 h 6319027"/>
              <a:gd name="connsiteX6157" fmla="*/ 3892108 w 6319932"/>
              <a:gd name="connsiteY6157" fmla="*/ 445524 h 6319027"/>
              <a:gd name="connsiteX6158" fmla="*/ 3873745 w 6319932"/>
              <a:gd name="connsiteY6158" fmla="*/ 427162 h 6319027"/>
              <a:gd name="connsiteX6159" fmla="*/ 3892108 w 6319932"/>
              <a:gd name="connsiteY6159" fmla="*/ 408799 h 6319027"/>
              <a:gd name="connsiteX6160" fmla="*/ 2530502 w 6319932"/>
              <a:gd name="connsiteY6160" fmla="*/ 383271 h 6319027"/>
              <a:gd name="connsiteX6161" fmla="*/ 2548930 w 6319932"/>
              <a:gd name="connsiteY6161" fmla="*/ 401698 h 6319027"/>
              <a:gd name="connsiteX6162" fmla="*/ 2530502 w 6319932"/>
              <a:gd name="connsiteY6162" fmla="*/ 420125 h 6319027"/>
              <a:gd name="connsiteX6163" fmla="*/ 2512075 w 6319932"/>
              <a:gd name="connsiteY6163" fmla="*/ 401698 h 6319027"/>
              <a:gd name="connsiteX6164" fmla="*/ 2530502 w 6319932"/>
              <a:gd name="connsiteY6164" fmla="*/ 383271 h 6319027"/>
              <a:gd name="connsiteX6165" fmla="*/ 3789428 w 6319932"/>
              <a:gd name="connsiteY6165" fmla="*/ 383270 h 6319027"/>
              <a:gd name="connsiteX6166" fmla="*/ 3807855 w 6319932"/>
              <a:gd name="connsiteY6166" fmla="*/ 401697 h 6319027"/>
              <a:gd name="connsiteX6167" fmla="*/ 3789428 w 6319932"/>
              <a:gd name="connsiteY6167" fmla="*/ 420124 h 6319027"/>
              <a:gd name="connsiteX6168" fmla="*/ 3771001 w 6319932"/>
              <a:gd name="connsiteY6168" fmla="*/ 401697 h 6319027"/>
              <a:gd name="connsiteX6169" fmla="*/ 3789428 w 6319932"/>
              <a:gd name="connsiteY6169" fmla="*/ 383270 h 6319027"/>
              <a:gd name="connsiteX6170" fmla="*/ 2174499 w 6319932"/>
              <a:gd name="connsiteY6170" fmla="*/ 378746 h 6319027"/>
              <a:gd name="connsiteX6171" fmla="*/ 2196202 w 6319932"/>
              <a:gd name="connsiteY6171" fmla="*/ 400448 h 6319027"/>
              <a:gd name="connsiteX6172" fmla="*/ 2174499 w 6319932"/>
              <a:gd name="connsiteY6172" fmla="*/ 422151 h 6319027"/>
              <a:gd name="connsiteX6173" fmla="*/ 2152797 w 6319932"/>
              <a:gd name="connsiteY6173" fmla="*/ 400448 h 6319027"/>
              <a:gd name="connsiteX6174" fmla="*/ 2174499 w 6319932"/>
              <a:gd name="connsiteY6174" fmla="*/ 378746 h 6319027"/>
              <a:gd name="connsiteX6175" fmla="*/ 4145431 w 6319932"/>
              <a:gd name="connsiteY6175" fmla="*/ 378745 h 6319027"/>
              <a:gd name="connsiteX6176" fmla="*/ 4167134 w 6319932"/>
              <a:gd name="connsiteY6176" fmla="*/ 400447 h 6319027"/>
              <a:gd name="connsiteX6177" fmla="*/ 4145431 w 6319932"/>
              <a:gd name="connsiteY6177" fmla="*/ 422150 h 6319027"/>
              <a:gd name="connsiteX6178" fmla="*/ 4123729 w 6319932"/>
              <a:gd name="connsiteY6178" fmla="*/ 400447 h 6319027"/>
              <a:gd name="connsiteX6179" fmla="*/ 4145431 w 6319932"/>
              <a:gd name="connsiteY6179" fmla="*/ 378745 h 6319027"/>
              <a:gd name="connsiteX6180" fmla="*/ 1686531 w 6319932"/>
              <a:gd name="connsiteY6180" fmla="*/ 367068 h 6319027"/>
              <a:gd name="connsiteX6181" fmla="*/ 1715369 w 6319932"/>
              <a:gd name="connsiteY6181" fmla="*/ 395906 h 6319027"/>
              <a:gd name="connsiteX6182" fmla="*/ 1686531 w 6319932"/>
              <a:gd name="connsiteY6182" fmla="*/ 424744 h 6319027"/>
              <a:gd name="connsiteX6183" fmla="*/ 1657693 w 6319932"/>
              <a:gd name="connsiteY6183" fmla="*/ 395906 h 6319027"/>
              <a:gd name="connsiteX6184" fmla="*/ 1686531 w 6319932"/>
              <a:gd name="connsiteY6184" fmla="*/ 367068 h 6319027"/>
              <a:gd name="connsiteX6185" fmla="*/ 4633399 w 6319932"/>
              <a:gd name="connsiteY6185" fmla="*/ 367066 h 6319027"/>
              <a:gd name="connsiteX6186" fmla="*/ 4662237 w 6319932"/>
              <a:gd name="connsiteY6186" fmla="*/ 395903 h 6319027"/>
              <a:gd name="connsiteX6187" fmla="*/ 4633399 w 6319932"/>
              <a:gd name="connsiteY6187" fmla="*/ 424741 h 6319027"/>
              <a:gd name="connsiteX6188" fmla="*/ 4604561 w 6319932"/>
              <a:gd name="connsiteY6188" fmla="*/ 395903 h 6319027"/>
              <a:gd name="connsiteX6189" fmla="*/ 4633399 w 6319932"/>
              <a:gd name="connsiteY6189" fmla="*/ 367066 h 6319027"/>
              <a:gd name="connsiteX6190" fmla="*/ 1927213 w 6319932"/>
              <a:gd name="connsiteY6190" fmla="*/ 365516 h 6319027"/>
              <a:gd name="connsiteX6191" fmla="*/ 1952418 w 6319932"/>
              <a:gd name="connsiteY6191" fmla="*/ 390721 h 6319027"/>
              <a:gd name="connsiteX6192" fmla="*/ 1927213 w 6319932"/>
              <a:gd name="connsiteY6192" fmla="*/ 415926 h 6319027"/>
              <a:gd name="connsiteX6193" fmla="*/ 1902008 w 6319932"/>
              <a:gd name="connsiteY6193" fmla="*/ 390721 h 6319027"/>
              <a:gd name="connsiteX6194" fmla="*/ 1927213 w 6319932"/>
              <a:gd name="connsiteY6194" fmla="*/ 365516 h 6319027"/>
              <a:gd name="connsiteX6195" fmla="*/ 4392718 w 6319932"/>
              <a:gd name="connsiteY6195" fmla="*/ 365515 h 6319027"/>
              <a:gd name="connsiteX6196" fmla="*/ 4417923 w 6319932"/>
              <a:gd name="connsiteY6196" fmla="*/ 390719 h 6319027"/>
              <a:gd name="connsiteX6197" fmla="*/ 4392718 w 6319932"/>
              <a:gd name="connsiteY6197" fmla="*/ 415924 h 6319027"/>
              <a:gd name="connsiteX6198" fmla="*/ 4367513 w 6319932"/>
              <a:gd name="connsiteY6198" fmla="*/ 390719 h 6319027"/>
              <a:gd name="connsiteX6199" fmla="*/ 4392718 w 6319932"/>
              <a:gd name="connsiteY6199" fmla="*/ 365515 h 6319027"/>
              <a:gd name="connsiteX6200" fmla="*/ 3685869 w 6319932"/>
              <a:gd name="connsiteY6200" fmla="*/ 361726 h 6319027"/>
              <a:gd name="connsiteX6201" fmla="*/ 3704232 w 6319932"/>
              <a:gd name="connsiteY6201" fmla="*/ 380089 h 6319027"/>
              <a:gd name="connsiteX6202" fmla="*/ 3685869 w 6319932"/>
              <a:gd name="connsiteY6202" fmla="*/ 398452 h 6319027"/>
              <a:gd name="connsiteX6203" fmla="*/ 3667506 w 6319932"/>
              <a:gd name="connsiteY6203" fmla="*/ 380089 h 6319027"/>
              <a:gd name="connsiteX6204" fmla="*/ 3685869 w 6319932"/>
              <a:gd name="connsiteY6204" fmla="*/ 361726 h 6319027"/>
              <a:gd name="connsiteX6205" fmla="*/ 2634062 w 6319932"/>
              <a:gd name="connsiteY6205" fmla="*/ 361663 h 6319027"/>
              <a:gd name="connsiteX6206" fmla="*/ 2652489 w 6319932"/>
              <a:gd name="connsiteY6206" fmla="*/ 380090 h 6319027"/>
              <a:gd name="connsiteX6207" fmla="*/ 2634062 w 6319932"/>
              <a:gd name="connsiteY6207" fmla="*/ 398518 h 6319027"/>
              <a:gd name="connsiteX6208" fmla="*/ 2615635 w 6319932"/>
              <a:gd name="connsiteY6208" fmla="*/ 380090 h 6319027"/>
              <a:gd name="connsiteX6209" fmla="*/ 2634062 w 6319932"/>
              <a:gd name="connsiteY6209" fmla="*/ 361663 h 6319027"/>
              <a:gd name="connsiteX6210" fmla="*/ 4045179 w 6319932"/>
              <a:gd name="connsiteY6210" fmla="*/ 344966 h 6319027"/>
              <a:gd name="connsiteX6211" fmla="*/ 4066882 w 6319932"/>
              <a:gd name="connsiteY6211" fmla="*/ 366668 h 6319027"/>
              <a:gd name="connsiteX6212" fmla="*/ 4045179 w 6319932"/>
              <a:gd name="connsiteY6212" fmla="*/ 388371 h 6319027"/>
              <a:gd name="connsiteX6213" fmla="*/ 4023477 w 6319932"/>
              <a:gd name="connsiteY6213" fmla="*/ 366668 h 6319027"/>
              <a:gd name="connsiteX6214" fmla="*/ 4045179 w 6319932"/>
              <a:gd name="connsiteY6214" fmla="*/ 344966 h 6319027"/>
              <a:gd name="connsiteX6215" fmla="*/ 2274752 w 6319932"/>
              <a:gd name="connsiteY6215" fmla="*/ 344647 h 6319027"/>
              <a:gd name="connsiteX6216" fmla="*/ 2296775 w 6319932"/>
              <a:gd name="connsiteY6216" fmla="*/ 366670 h 6319027"/>
              <a:gd name="connsiteX6217" fmla="*/ 2274752 w 6319932"/>
              <a:gd name="connsiteY6217" fmla="*/ 388692 h 6319027"/>
              <a:gd name="connsiteX6218" fmla="*/ 2252729 w 6319932"/>
              <a:gd name="connsiteY6218" fmla="*/ 366670 h 6319027"/>
              <a:gd name="connsiteX6219" fmla="*/ 2274752 w 6319932"/>
              <a:gd name="connsiteY6219" fmla="*/ 344647 h 6319027"/>
              <a:gd name="connsiteX6220" fmla="*/ 2738357 w 6319932"/>
              <a:gd name="connsiteY6220" fmla="*/ 343942 h 6319027"/>
              <a:gd name="connsiteX6221" fmla="*/ 2756785 w 6319932"/>
              <a:gd name="connsiteY6221" fmla="*/ 362369 h 6319027"/>
              <a:gd name="connsiteX6222" fmla="*/ 2738357 w 6319932"/>
              <a:gd name="connsiteY6222" fmla="*/ 380798 h 6319027"/>
              <a:gd name="connsiteX6223" fmla="*/ 2719930 w 6319932"/>
              <a:gd name="connsiteY6223" fmla="*/ 362369 h 6319027"/>
              <a:gd name="connsiteX6224" fmla="*/ 2738357 w 6319932"/>
              <a:gd name="connsiteY6224" fmla="*/ 343942 h 6319027"/>
              <a:gd name="connsiteX6225" fmla="*/ 3581573 w 6319932"/>
              <a:gd name="connsiteY6225" fmla="*/ 343942 h 6319027"/>
              <a:gd name="connsiteX6226" fmla="*/ 3600000 w 6319932"/>
              <a:gd name="connsiteY6226" fmla="*/ 362369 h 6319027"/>
              <a:gd name="connsiteX6227" fmla="*/ 3581573 w 6319932"/>
              <a:gd name="connsiteY6227" fmla="*/ 380797 h 6319027"/>
              <a:gd name="connsiteX6228" fmla="*/ 3563146 w 6319932"/>
              <a:gd name="connsiteY6228" fmla="*/ 362369 h 6319027"/>
              <a:gd name="connsiteX6229" fmla="*/ 3581573 w 6319932"/>
              <a:gd name="connsiteY6229" fmla="*/ 343942 h 6319027"/>
              <a:gd name="connsiteX6230" fmla="*/ 2843242 w 6319932"/>
              <a:gd name="connsiteY6230" fmla="*/ 330134 h 6319027"/>
              <a:gd name="connsiteX6231" fmla="*/ 2861669 w 6319932"/>
              <a:gd name="connsiteY6231" fmla="*/ 348561 h 6319027"/>
              <a:gd name="connsiteX6232" fmla="*/ 2843242 w 6319932"/>
              <a:gd name="connsiteY6232" fmla="*/ 366989 h 6319027"/>
              <a:gd name="connsiteX6233" fmla="*/ 2824815 w 6319932"/>
              <a:gd name="connsiteY6233" fmla="*/ 348561 h 6319027"/>
              <a:gd name="connsiteX6234" fmla="*/ 2843242 w 6319932"/>
              <a:gd name="connsiteY6234" fmla="*/ 330134 h 6319027"/>
              <a:gd name="connsiteX6235" fmla="*/ 3476688 w 6319932"/>
              <a:gd name="connsiteY6235" fmla="*/ 330134 h 6319027"/>
              <a:gd name="connsiteX6236" fmla="*/ 3495116 w 6319932"/>
              <a:gd name="connsiteY6236" fmla="*/ 348560 h 6319027"/>
              <a:gd name="connsiteX6237" fmla="*/ 3476688 w 6319932"/>
              <a:gd name="connsiteY6237" fmla="*/ 366988 h 6319027"/>
              <a:gd name="connsiteX6238" fmla="*/ 3458261 w 6319932"/>
              <a:gd name="connsiteY6238" fmla="*/ 348560 h 6319027"/>
              <a:gd name="connsiteX6239" fmla="*/ 3476688 w 6319932"/>
              <a:gd name="connsiteY6239" fmla="*/ 330134 h 6319027"/>
              <a:gd name="connsiteX6240" fmla="*/ 2024594 w 6319932"/>
              <a:gd name="connsiteY6240" fmla="*/ 324181 h 6319027"/>
              <a:gd name="connsiteX6241" fmla="*/ 2049799 w 6319932"/>
              <a:gd name="connsiteY6241" fmla="*/ 349385 h 6319027"/>
              <a:gd name="connsiteX6242" fmla="*/ 2024594 w 6319932"/>
              <a:gd name="connsiteY6242" fmla="*/ 374590 h 6319027"/>
              <a:gd name="connsiteX6243" fmla="*/ 1999389 w 6319932"/>
              <a:gd name="connsiteY6243" fmla="*/ 349385 h 6319027"/>
              <a:gd name="connsiteX6244" fmla="*/ 2024594 w 6319932"/>
              <a:gd name="connsiteY6244" fmla="*/ 324181 h 6319027"/>
              <a:gd name="connsiteX6245" fmla="*/ 4295337 w 6319932"/>
              <a:gd name="connsiteY6245" fmla="*/ 324179 h 6319027"/>
              <a:gd name="connsiteX6246" fmla="*/ 4320542 w 6319932"/>
              <a:gd name="connsiteY6246" fmla="*/ 349383 h 6319027"/>
              <a:gd name="connsiteX6247" fmla="*/ 4295337 w 6319932"/>
              <a:gd name="connsiteY6247" fmla="*/ 374588 h 6319027"/>
              <a:gd name="connsiteX6248" fmla="*/ 4270132 w 6319932"/>
              <a:gd name="connsiteY6248" fmla="*/ 349383 h 6319027"/>
              <a:gd name="connsiteX6249" fmla="*/ 4295337 w 6319932"/>
              <a:gd name="connsiteY6249" fmla="*/ 324179 h 6319027"/>
              <a:gd name="connsiteX6250" fmla="*/ 2948570 w 6319932"/>
              <a:gd name="connsiteY6250" fmla="*/ 320257 h 6319027"/>
              <a:gd name="connsiteX6251" fmla="*/ 2966997 w 6319932"/>
              <a:gd name="connsiteY6251" fmla="*/ 338684 h 6319027"/>
              <a:gd name="connsiteX6252" fmla="*/ 2948570 w 6319932"/>
              <a:gd name="connsiteY6252" fmla="*/ 357111 h 6319027"/>
              <a:gd name="connsiteX6253" fmla="*/ 2930143 w 6319932"/>
              <a:gd name="connsiteY6253" fmla="*/ 338684 h 6319027"/>
              <a:gd name="connsiteX6254" fmla="*/ 2948570 w 6319932"/>
              <a:gd name="connsiteY6254" fmla="*/ 320257 h 6319027"/>
              <a:gd name="connsiteX6255" fmla="*/ 3371360 w 6319932"/>
              <a:gd name="connsiteY6255" fmla="*/ 320256 h 6319027"/>
              <a:gd name="connsiteX6256" fmla="*/ 3389788 w 6319932"/>
              <a:gd name="connsiteY6256" fmla="*/ 338683 h 6319027"/>
              <a:gd name="connsiteX6257" fmla="*/ 3371360 w 6319932"/>
              <a:gd name="connsiteY6257" fmla="*/ 357111 h 6319027"/>
              <a:gd name="connsiteX6258" fmla="*/ 3352933 w 6319932"/>
              <a:gd name="connsiteY6258" fmla="*/ 338683 h 6319027"/>
              <a:gd name="connsiteX6259" fmla="*/ 3371360 w 6319932"/>
              <a:gd name="connsiteY6259" fmla="*/ 320256 h 6319027"/>
              <a:gd name="connsiteX6260" fmla="*/ 1780711 w 6319932"/>
              <a:gd name="connsiteY6260" fmla="*/ 318880 h 6319027"/>
              <a:gd name="connsiteX6261" fmla="*/ 1809550 w 6319932"/>
              <a:gd name="connsiteY6261" fmla="*/ 347718 h 6319027"/>
              <a:gd name="connsiteX6262" fmla="*/ 1780711 w 6319932"/>
              <a:gd name="connsiteY6262" fmla="*/ 376557 h 6319027"/>
              <a:gd name="connsiteX6263" fmla="*/ 1751873 w 6319932"/>
              <a:gd name="connsiteY6263" fmla="*/ 347718 h 6319027"/>
              <a:gd name="connsiteX6264" fmla="*/ 1780711 w 6319932"/>
              <a:gd name="connsiteY6264" fmla="*/ 318880 h 6319027"/>
              <a:gd name="connsiteX6265" fmla="*/ 4539220 w 6319932"/>
              <a:gd name="connsiteY6265" fmla="*/ 318878 h 6319027"/>
              <a:gd name="connsiteX6266" fmla="*/ 4568059 w 6319932"/>
              <a:gd name="connsiteY6266" fmla="*/ 347716 h 6319027"/>
              <a:gd name="connsiteX6267" fmla="*/ 4539220 w 6319932"/>
              <a:gd name="connsiteY6267" fmla="*/ 376554 h 6319027"/>
              <a:gd name="connsiteX6268" fmla="*/ 4510382 w 6319932"/>
              <a:gd name="connsiteY6268" fmla="*/ 347716 h 6319027"/>
              <a:gd name="connsiteX6269" fmla="*/ 4539220 w 6319932"/>
              <a:gd name="connsiteY6269" fmla="*/ 318878 h 6319027"/>
              <a:gd name="connsiteX6270" fmla="*/ 3943772 w 6319932"/>
              <a:gd name="connsiteY6270" fmla="*/ 314829 h 6319027"/>
              <a:gd name="connsiteX6271" fmla="*/ 3965475 w 6319932"/>
              <a:gd name="connsiteY6271" fmla="*/ 336530 h 6319027"/>
              <a:gd name="connsiteX6272" fmla="*/ 3943772 w 6319932"/>
              <a:gd name="connsiteY6272" fmla="*/ 358233 h 6319027"/>
              <a:gd name="connsiteX6273" fmla="*/ 3922070 w 6319932"/>
              <a:gd name="connsiteY6273" fmla="*/ 336530 h 6319027"/>
              <a:gd name="connsiteX6274" fmla="*/ 3943772 w 6319932"/>
              <a:gd name="connsiteY6274" fmla="*/ 314829 h 6319027"/>
              <a:gd name="connsiteX6275" fmla="*/ 2376159 w 6319932"/>
              <a:gd name="connsiteY6275" fmla="*/ 314510 h 6319027"/>
              <a:gd name="connsiteX6276" fmla="*/ 2398182 w 6319932"/>
              <a:gd name="connsiteY6276" fmla="*/ 336533 h 6319027"/>
              <a:gd name="connsiteX6277" fmla="*/ 2376159 w 6319932"/>
              <a:gd name="connsiteY6277" fmla="*/ 358555 h 6319027"/>
              <a:gd name="connsiteX6278" fmla="*/ 2354136 w 6319932"/>
              <a:gd name="connsiteY6278" fmla="*/ 336533 h 6319027"/>
              <a:gd name="connsiteX6279" fmla="*/ 2376159 w 6319932"/>
              <a:gd name="connsiteY6279" fmla="*/ 314510 h 6319027"/>
              <a:gd name="connsiteX6280" fmla="*/ 3265737 w 6319932"/>
              <a:gd name="connsiteY6280" fmla="*/ 314389 h 6319027"/>
              <a:gd name="connsiteX6281" fmla="*/ 3284100 w 6319932"/>
              <a:gd name="connsiteY6281" fmla="*/ 332752 h 6319027"/>
              <a:gd name="connsiteX6282" fmla="*/ 3265737 w 6319932"/>
              <a:gd name="connsiteY6282" fmla="*/ 351115 h 6319027"/>
              <a:gd name="connsiteX6283" fmla="*/ 3247374 w 6319932"/>
              <a:gd name="connsiteY6283" fmla="*/ 332752 h 6319027"/>
              <a:gd name="connsiteX6284" fmla="*/ 3265737 w 6319932"/>
              <a:gd name="connsiteY6284" fmla="*/ 314389 h 6319027"/>
              <a:gd name="connsiteX6285" fmla="*/ 3054194 w 6319932"/>
              <a:gd name="connsiteY6285" fmla="*/ 314389 h 6319027"/>
              <a:gd name="connsiteX6286" fmla="*/ 3072557 w 6319932"/>
              <a:gd name="connsiteY6286" fmla="*/ 332752 h 6319027"/>
              <a:gd name="connsiteX6287" fmla="*/ 3054194 w 6319932"/>
              <a:gd name="connsiteY6287" fmla="*/ 351115 h 6319027"/>
              <a:gd name="connsiteX6288" fmla="*/ 3035831 w 6319932"/>
              <a:gd name="connsiteY6288" fmla="*/ 332752 h 6319027"/>
              <a:gd name="connsiteX6289" fmla="*/ 3054194 w 6319932"/>
              <a:gd name="connsiteY6289" fmla="*/ 314389 h 6319027"/>
              <a:gd name="connsiteX6290" fmla="*/ 3159965 w 6319932"/>
              <a:gd name="connsiteY6290" fmla="*/ 312412 h 6319027"/>
              <a:gd name="connsiteX6291" fmla="*/ 3178328 w 6319932"/>
              <a:gd name="connsiteY6291" fmla="*/ 330774 h 6319027"/>
              <a:gd name="connsiteX6292" fmla="*/ 3159965 w 6319932"/>
              <a:gd name="connsiteY6292" fmla="*/ 349138 h 6319027"/>
              <a:gd name="connsiteX6293" fmla="*/ 3141602 w 6319932"/>
              <a:gd name="connsiteY6293" fmla="*/ 330774 h 6319027"/>
              <a:gd name="connsiteX6294" fmla="*/ 3159965 w 6319932"/>
              <a:gd name="connsiteY6294" fmla="*/ 312412 h 6319027"/>
              <a:gd name="connsiteX6295" fmla="*/ 2478588 w 6319932"/>
              <a:gd name="connsiteY6295" fmla="*/ 288053 h 6319027"/>
              <a:gd name="connsiteX6296" fmla="*/ 2500611 w 6319932"/>
              <a:gd name="connsiteY6296" fmla="*/ 310075 h 6319027"/>
              <a:gd name="connsiteX6297" fmla="*/ 2478588 w 6319932"/>
              <a:gd name="connsiteY6297" fmla="*/ 332099 h 6319027"/>
              <a:gd name="connsiteX6298" fmla="*/ 2456565 w 6319932"/>
              <a:gd name="connsiteY6298" fmla="*/ 310075 h 6319027"/>
              <a:gd name="connsiteX6299" fmla="*/ 2478588 w 6319932"/>
              <a:gd name="connsiteY6299" fmla="*/ 288053 h 6319027"/>
              <a:gd name="connsiteX6300" fmla="*/ 3841344 w 6319932"/>
              <a:gd name="connsiteY6300" fmla="*/ 288052 h 6319027"/>
              <a:gd name="connsiteX6301" fmla="*/ 3863367 w 6319932"/>
              <a:gd name="connsiteY6301" fmla="*/ 310074 h 6319027"/>
              <a:gd name="connsiteX6302" fmla="*/ 3841344 w 6319932"/>
              <a:gd name="connsiteY6302" fmla="*/ 332097 h 6319027"/>
              <a:gd name="connsiteX6303" fmla="*/ 3819321 w 6319932"/>
              <a:gd name="connsiteY6303" fmla="*/ 310074 h 6319027"/>
              <a:gd name="connsiteX6304" fmla="*/ 3841344 w 6319932"/>
              <a:gd name="connsiteY6304" fmla="*/ 288052 h 6319027"/>
              <a:gd name="connsiteX6305" fmla="*/ 2123358 w 6319932"/>
              <a:gd name="connsiteY6305" fmla="*/ 286269 h 6319027"/>
              <a:gd name="connsiteX6306" fmla="*/ 2148563 w 6319932"/>
              <a:gd name="connsiteY6306" fmla="*/ 311473 h 6319027"/>
              <a:gd name="connsiteX6307" fmla="*/ 2123358 w 6319932"/>
              <a:gd name="connsiteY6307" fmla="*/ 336679 h 6319027"/>
              <a:gd name="connsiteX6308" fmla="*/ 2098153 w 6319932"/>
              <a:gd name="connsiteY6308" fmla="*/ 311473 h 6319027"/>
              <a:gd name="connsiteX6309" fmla="*/ 2123358 w 6319932"/>
              <a:gd name="connsiteY6309" fmla="*/ 286269 h 6319027"/>
              <a:gd name="connsiteX6310" fmla="*/ 4196573 w 6319932"/>
              <a:gd name="connsiteY6310" fmla="*/ 286267 h 6319027"/>
              <a:gd name="connsiteX6311" fmla="*/ 4221778 w 6319932"/>
              <a:gd name="connsiteY6311" fmla="*/ 311472 h 6319027"/>
              <a:gd name="connsiteX6312" fmla="*/ 4196573 w 6319932"/>
              <a:gd name="connsiteY6312" fmla="*/ 336677 h 6319027"/>
              <a:gd name="connsiteX6313" fmla="*/ 4171368 w 6319932"/>
              <a:gd name="connsiteY6313" fmla="*/ 311472 h 6319027"/>
              <a:gd name="connsiteX6314" fmla="*/ 4196573 w 6319932"/>
              <a:gd name="connsiteY6314" fmla="*/ 286267 h 6319027"/>
              <a:gd name="connsiteX6315" fmla="*/ 1876464 w 6319932"/>
              <a:gd name="connsiteY6315" fmla="*/ 274422 h 6319027"/>
              <a:gd name="connsiteX6316" fmla="*/ 1904781 w 6319932"/>
              <a:gd name="connsiteY6316" fmla="*/ 302739 h 6319027"/>
              <a:gd name="connsiteX6317" fmla="*/ 1876464 w 6319932"/>
              <a:gd name="connsiteY6317" fmla="*/ 331057 h 6319027"/>
              <a:gd name="connsiteX6318" fmla="*/ 1848146 w 6319932"/>
              <a:gd name="connsiteY6318" fmla="*/ 302739 h 6319027"/>
              <a:gd name="connsiteX6319" fmla="*/ 1876464 w 6319932"/>
              <a:gd name="connsiteY6319" fmla="*/ 274422 h 6319027"/>
              <a:gd name="connsiteX6320" fmla="*/ 4443467 w 6319932"/>
              <a:gd name="connsiteY6320" fmla="*/ 273959 h 6319027"/>
              <a:gd name="connsiteX6321" fmla="*/ 4472246 w 6319932"/>
              <a:gd name="connsiteY6321" fmla="*/ 302738 h 6319027"/>
              <a:gd name="connsiteX6322" fmla="*/ 4443467 w 6319932"/>
              <a:gd name="connsiteY6322" fmla="*/ 331517 h 6319027"/>
              <a:gd name="connsiteX6323" fmla="*/ 4414688 w 6319932"/>
              <a:gd name="connsiteY6323" fmla="*/ 302738 h 6319027"/>
              <a:gd name="connsiteX6324" fmla="*/ 4443467 w 6319932"/>
              <a:gd name="connsiteY6324" fmla="*/ 273959 h 6319027"/>
              <a:gd name="connsiteX6325" fmla="*/ 2581904 w 6319932"/>
              <a:gd name="connsiteY6325" fmla="*/ 265631 h 6319027"/>
              <a:gd name="connsiteX6326" fmla="*/ 2603607 w 6319932"/>
              <a:gd name="connsiteY6326" fmla="*/ 287332 h 6319027"/>
              <a:gd name="connsiteX6327" fmla="*/ 2581904 w 6319932"/>
              <a:gd name="connsiteY6327" fmla="*/ 309035 h 6319027"/>
              <a:gd name="connsiteX6328" fmla="*/ 2560202 w 6319932"/>
              <a:gd name="connsiteY6328" fmla="*/ 287332 h 6319027"/>
              <a:gd name="connsiteX6329" fmla="*/ 2581904 w 6319932"/>
              <a:gd name="connsiteY6329" fmla="*/ 265631 h 6319027"/>
              <a:gd name="connsiteX6330" fmla="*/ 3738026 w 6319932"/>
              <a:gd name="connsiteY6330" fmla="*/ 265630 h 6319027"/>
              <a:gd name="connsiteX6331" fmla="*/ 3759729 w 6319932"/>
              <a:gd name="connsiteY6331" fmla="*/ 287332 h 6319027"/>
              <a:gd name="connsiteX6332" fmla="*/ 3738026 w 6319932"/>
              <a:gd name="connsiteY6332" fmla="*/ 309035 h 6319027"/>
              <a:gd name="connsiteX6333" fmla="*/ 3716324 w 6319932"/>
              <a:gd name="connsiteY6333" fmla="*/ 287332 h 6319027"/>
              <a:gd name="connsiteX6334" fmla="*/ 3738026 w 6319932"/>
              <a:gd name="connsiteY6334" fmla="*/ 265630 h 6319027"/>
              <a:gd name="connsiteX6335" fmla="*/ 2223386 w 6319932"/>
              <a:gd name="connsiteY6335" fmla="*/ 251827 h 6319027"/>
              <a:gd name="connsiteX6336" fmla="*/ 2248591 w 6319932"/>
              <a:gd name="connsiteY6336" fmla="*/ 277032 h 6319027"/>
              <a:gd name="connsiteX6337" fmla="*/ 2223386 w 6319932"/>
              <a:gd name="connsiteY6337" fmla="*/ 302237 h 6319027"/>
              <a:gd name="connsiteX6338" fmla="*/ 2198181 w 6319932"/>
              <a:gd name="connsiteY6338" fmla="*/ 277032 h 6319027"/>
              <a:gd name="connsiteX6339" fmla="*/ 2223386 w 6319932"/>
              <a:gd name="connsiteY6339" fmla="*/ 251827 h 6319027"/>
              <a:gd name="connsiteX6340" fmla="*/ 4096546 w 6319932"/>
              <a:gd name="connsiteY6340" fmla="*/ 251825 h 6319027"/>
              <a:gd name="connsiteX6341" fmla="*/ 4121751 w 6319932"/>
              <a:gd name="connsiteY6341" fmla="*/ 277030 h 6319027"/>
              <a:gd name="connsiteX6342" fmla="*/ 4096546 w 6319932"/>
              <a:gd name="connsiteY6342" fmla="*/ 302235 h 6319027"/>
              <a:gd name="connsiteX6343" fmla="*/ 4071341 w 6319932"/>
              <a:gd name="connsiteY6343" fmla="*/ 277030 h 6319027"/>
              <a:gd name="connsiteX6344" fmla="*/ 4096546 w 6319932"/>
              <a:gd name="connsiteY6344" fmla="*/ 251825 h 6319027"/>
              <a:gd name="connsiteX6345" fmla="*/ 2685975 w 6319932"/>
              <a:gd name="connsiteY6345" fmla="*/ 246634 h 6319027"/>
              <a:gd name="connsiteX6346" fmla="*/ 2707678 w 6319932"/>
              <a:gd name="connsiteY6346" fmla="*/ 268336 h 6319027"/>
              <a:gd name="connsiteX6347" fmla="*/ 2685975 w 6319932"/>
              <a:gd name="connsiteY6347" fmla="*/ 290039 h 6319027"/>
              <a:gd name="connsiteX6348" fmla="*/ 2664273 w 6319932"/>
              <a:gd name="connsiteY6348" fmla="*/ 268336 h 6319027"/>
              <a:gd name="connsiteX6349" fmla="*/ 2685975 w 6319932"/>
              <a:gd name="connsiteY6349" fmla="*/ 246634 h 6319027"/>
              <a:gd name="connsiteX6350" fmla="*/ 3633955 w 6319932"/>
              <a:gd name="connsiteY6350" fmla="*/ 246633 h 6319027"/>
              <a:gd name="connsiteX6351" fmla="*/ 3655658 w 6319932"/>
              <a:gd name="connsiteY6351" fmla="*/ 268335 h 6319027"/>
              <a:gd name="connsiteX6352" fmla="*/ 3633955 w 6319932"/>
              <a:gd name="connsiteY6352" fmla="*/ 290038 h 6319027"/>
              <a:gd name="connsiteX6353" fmla="*/ 3612253 w 6319932"/>
              <a:gd name="connsiteY6353" fmla="*/ 268335 h 6319027"/>
              <a:gd name="connsiteX6354" fmla="*/ 3633955 w 6319932"/>
              <a:gd name="connsiteY6354" fmla="*/ 246633 h 6319027"/>
              <a:gd name="connsiteX6355" fmla="*/ 1973681 w 6319932"/>
              <a:gd name="connsiteY6355" fmla="*/ 232182 h 6319027"/>
              <a:gd name="connsiteX6356" fmla="*/ 2002520 w 6319932"/>
              <a:gd name="connsiteY6356" fmla="*/ 261020 h 6319027"/>
              <a:gd name="connsiteX6357" fmla="*/ 1973681 w 6319932"/>
              <a:gd name="connsiteY6357" fmla="*/ 289859 h 6319027"/>
              <a:gd name="connsiteX6358" fmla="*/ 1944843 w 6319932"/>
              <a:gd name="connsiteY6358" fmla="*/ 261020 h 6319027"/>
              <a:gd name="connsiteX6359" fmla="*/ 1973681 w 6319932"/>
              <a:gd name="connsiteY6359" fmla="*/ 232182 h 6319027"/>
              <a:gd name="connsiteX6360" fmla="*/ 4346249 w 6319932"/>
              <a:gd name="connsiteY6360" fmla="*/ 232180 h 6319027"/>
              <a:gd name="connsiteX6361" fmla="*/ 4375088 w 6319932"/>
              <a:gd name="connsiteY6361" fmla="*/ 261018 h 6319027"/>
              <a:gd name="connsiteX6362" fmla="*/ 4346249 w 6319932"/>
              <a:gd name="connsiteY6362" fmla="*/ 289857 h 6319027"/>
              <a:gd name="connsiteX6363" fmla="*/ 4317411 w 6319932"/>
              <a:gd name="connsiteY6363" fmla="*/ 261018 h 6319027"/>
              <a:gd name="connsiteX6364" fmla="*/ 4346249 w 6319932"/>
              <a:gd name="connsiteY6364" fmla="*/ 232180 h 6319027"/>
              <a:gd name="connsiteX6365" fmla="*/ 2790664 w 6319932"/>
              <a:gd name="connsiteY6365" fmla="*/ 231086 h 6319027"/>
              <a:gd name="connsiteX6366" fmla="*/ 2812687 w 6319932"/>
              <a:gd name="connsiteY6366" fmla="*/ 253109 h 6319027"/>
              <a:gd name="connsiteX6367" fmla="*/ 2790664 w 6319932"/>
              <a:gd name="connsiteY6367" fmla="*/ 275132 h 6319027"/>
              <a:gd name="connsiteX6368" fmla="*/ 2768641 w 6319932"/>
              <a:gd name="connsiteY6368" fmla="*/ 253109 h 6319027"/>
              <a:gd name="connsiteX6369" fmla="*/ 2790664 w 6319932"/>
              <a:gd name="connsiteY6369" fmla="*/ 231086 h 6319027"/>
              <a:gd name="connsiteX6370" fmla="*/ 3529267 w 6319932"/>
              <a:gd name="connsiteY6370" fmla="*/ 231086 h 6319027"/>
              <a:gd name="connsiteX6371" fmla="*/ 3551290 w 6319932"/>
              <a:gd name="connsiteY6371" fmla="*/ 253108 h 6319027"/>
              <a:gd name="connsiteX6372" fmla="*/ 3529267 w 6319932"/>
              <a:gd name="connsiteY6372" fmla="*/ 275131 h 6319027"/>
              <a:gd name="connsiteX6373" fmla="*/ 3507244 w 6319932"/>
              <a:gd name="connsiteY6373" fmla="*/ 253108 h 6319027"/>
              <a:gd name="connsiteX6374" fmla="*/ 3529267 w 6319932"/>
              <a:gd name="connsiteY6374" fmla="*/ 231086 h 6319027"/>
              <a:gd name="connsiteX6375" fmla="*/ 2324554 w 6319932"/>
              <a:gd name="connsiteY6375" fmla="*/ 221270 h 6319027"/>
              <a:gd name="connsiteX6376" fmla="*/ 2349385 w 6319932"/>
              <a:gd name="connsiteY6376" fmla="*/ 246101 h 6319027"/>
              <a:gd name="connsiteX6377" fmla="*/ 2324554 w 6319932"/>
              <a:gd name="connsiteY6377" fmla="*/ 270932 h 6319027"/>
              <a:gd name="connsiteX6378" fmla="*/ 2299723 w 6319932"/>
              <a:gd name="connsiteY6378" fmla="*/ 246101 h 6319027"/>
              <a:gd name="connsiteX6379" fmla="*/ 2324554 w 6319932"/>
              <a:gd name="connsiteY6379" fmla="*/ 221270 h 6319027"/>
              <a:gd name="connsiteX6380" fmla="*/ 3995377 w 6319932"/>
              <a:gd name="connsiteY6380" fmla="*/ 221268 h 6319027"/>
              <a:gd name="connsiteX6381" fmla="*/ 4020208 w 6319932"/>
              <a:gd name="connsiteY6381" fmla="*/ 246099 h 6319027"/>
              <a:gd name="connsiteX6382" fmla="*/ 3995377 w 6319932"/>
              <a:gd name="connsiteY6382" fmla="*/ 270930 h 6319027"/>
              <a:gd name="connsiteX6383" fmla="*/ 3970546 w 6319932"/>
              <a:gd name="connsiteY6383" fmla="*/ 246099 h 6319027"/>
              <a:gd name="connsiteX6384" fmla="*/ 3995377 w 6319932"/>
              <a:gd name="connsiteY6384" fmla="*/ 221268 h 6319027"/>
              <a:gd name="connsiteX6385" fmla="*/ 2895834 w 6319932"/>
              <a:gd name="connsiteY6385" fmla="*/ 219649 h 6319027"/>
              <a:gd name="connsiteX6386" fmla="*/ 2917857 w 6319932"/>
              <a:gd name="connsiteY6386" fmla="*/ 241672 h 6319027"/>
              <a:gd name="connsiteX6387" fmla="*/ 2895834 w 6319932"/>
              <a:gd name="connsiteY6387" fmla="*/ 263694 h 6319027"/>
              <a:gd name="connsiteX6388" fmla="*/ 2873811 w 6319932"/>
              <a:gd name="connsiteY6388" fmla="*/ 241672 h 6319027"/>
              <a:gd name="connsiteX6389" fmla="*/ 2895834 w 6319932"/>
              <a:gd name="connsiteY6389" fmla="*/ 219649 h 6319027"/>
              <a:gd name="connsiteX6390" fmla="*/ 3424097 w 6319932"/>
              <a:gd name="connsiteY6390" fmla="*/ 219649 h 6319027"/>
              <a:gd name="connsiteX6391" fmla="*/ 3446120 w 6319932"/>
              <a:gd name="connsiteY6391" fmla="*/ 241671 h 6319027"/>
              <a:gd name="connsiteX6392" fmla="*/ 3424097 w 6319932"/>
              <a:gd name="connsiteY6392" fmla="*/ 263694 h 6319027"/>
              <a:gd name="connsiteX6393" fmla="*/ 3402074 w 6319932"/>
              <a:gd name="connsiteY6393" fmla="*/ 241671 h 6319027"/>
              <a:gd name="connsiteX6394" fmla="*/ 3424097 w 6319932"/>
              <a:gd name="connsiteY6394" fmla="*/ 219649 h 6319027"/>
              <a:gd name="connsiteX6395" fmla="*/ 3001349 w 6319932"/>
              <a:gd name="connsiteY6395" fmla="*/ 212015 h 6319027"/>
              <a:gd name="connsiteX6396" fmla="*/ 3023372 w 6319932"/>
              <a:gd name="connsiteY6396" fmla="*/ 234038 h 6319027"/>
              <a:gd name="connsiteX6397" fmla="*/ 3001349 w 6319932"/>
              <a:gd name="connsiteY6397" fmla="*/ 256060 h 6319027"/>
              <a:gd name="connsiteX6398" fmla="*/ 2979326 w 6319932"/>
              <a:gd name="connsiteY6398" fmla="*/ 234038 h 6319027"/>
              <a:gd name="connsiteX6399" fmla="*/ 3001349 w 6319932"/>
              <a:gd name="connsiteY6399" fmla="*/ 212015 h 6319027"/>
              <a:gd name="connsiteX6400" fmla="*/ 3318582 w 6319932"/>
              <a:gd name="connsiteY6400" fmla="*/ 212015 h 6319027"/>
              <a:gd name="connsiteX6401" fmla="*/ 3340605 w 6319932"/>
              <a:gd name="connsiteY6401" fmla="*/ 234038 h 6319027"/>
              <a:gd name="connsiteX6402" fmla="*/ 3318582 w 6319932"/>
              <a:gd name="connsiteY6402" fmla="*/ 256060 h 6319027"/>
              <a:gd name="connsiteX6403" fmla="*/ 3296559 w 6319932"/>
              <a:gd name="connsiteY6403" fmla="*/ 234038 h 6319027"/>
              <a:gd name="connsiteX6404" fmla="*/ 3318582 w 6319932"/>
              <a:gd name="connsiteY6404" fmla="*/ 212015 h 6319027"/>
              <a:gd name="connsiteX6405" fmla="*/ 3107070 w 6319932"/>
              <a:gd name="connsiteY6405" fmla="*/ 208515 h 6319027"/>
              <a:gd name="connsiteX6406" fmla="*/ 3128773 w 6319932"/>
              <a:gd name="connsiteY6406" fmla="*/ 230218 h 6319027"/>
              <a:gd name="connsiteX6407" fmla="*/ 3107070 w 6319932"/>
              <a:gd name="connsiteY6407" fmla="*/ 251921 h 6319027"/>
              <a:gd name="connsiteX6408" fmla="*/ 3085368 w 6319932"/>
              <a:gd name="connsiteY6408" fmla="*/ 230218 h 6319027"/>
              <a:gd name="connsiteX6409" fmla="*/ 3107070 w 6319932"/>
              <a:gd name="connsiteY6409" fmla="*/ 208515 h 6319027"/>
              <a:gd name="connsiteX6410" fmla="*/ 3212860 w 6319932"/>
              <a:gd name="connsiteY6410" fmla="*/ 208515 h 6319027"/>
              <a:gd name="connsiteX6411" fmla="*/ 3234563 w 6319932"/>
              <a:gd name="connsiteY6411" fmla="*/ 230217 h 6319027"/>
              <a:gd name="connsiteX6412" fmla="*/ 3212860 w 6319932"/>
              <a:gd name="connsiteY6412" fmla="*/ 251921 h 6319027"/>
              <a:gd name="connsiteX6413" fmla="*/ 3191158 w 6319932"/>
              <a:gd name="connsiteY6413" fmla="*/ 230217 h 6319027"/>
              <a:gd name="connsiteX6414" fmla="*/ 3212860 w 6319932"/>
              <a:gd name="connsiteY6414" fmla="*/ 208515 h 6319027"/>
              <a:gd name="connsiteX6415" fmla="*/ 2426740 w 6319932"/>
              <a:gd name="connsiteY6415" fmla="*/ 193890 h 6319027"/>
              <a:gd name="connsiteX6416" fmla="*/ 2451571 w 6319932"/>
              <a:gd name="connsiteY6416" fmla="*/ 218721 h 6319027"/>
              <a:gd name="connsiteX6417" fmla="*/ 2426740 w 6319932"/>
              <a:gd name="connsiteY6417" fmla="*/ 243551 h 6319027"/>
              <a:gd name="connsiteX6418" fmla="*/ 2401909 w 6319932"/>
              <a:gd name="connsiteY6418" fmla="*/ 218721 h 6319027"/>
              <a:gd name="connsiteX6419" fmla="*/ 2426740 w 6319932"/>
              <a:gd name="connsiteY6419" fmla="*/ 193890 h 6319027"/>
              <a:gd name="connsiteX6420" fmla="*/ 3893191 w 6319932"/>
              <a:gd name="connsiteY6420" fmla="*/ 193888 h 6319027"/>
              <a:gd name="connsiteX6421" fmla="*/ 3918022 w 6319932"/>
              <a:gd name="connsiteY6421" fmla="*/ 218719 h 6319027"/>
              <a:gd name="connsiteX6422" fmla="*/ 3893191 w 6319932"/>
              <a:gd name="connsiteY6422" fmla="*/ 243550 h 6319027"/>
              <a:gd name="connsiteX6423" fmla="*/ 3868360 w 6319932"/>
              <a:gd name="connsiteY6423" fmla="*/ 218719 h 6319027"/>
              <a:gd name="connsiteX6424" fmla="*/ 3893191 w 6319932"/>
              <a:gd name="connsiteY6424" fmla="*/ 193888 h 6319027"/>
              <a:gd name="connsiteX6425" fmla="*/ 2072252 w 6319932"/>
              <a:gd name="connsiteY6425" fmla="*/ 193770 h 6319027"/>
              <a:gd name="connsiteX6426" fmla="*/ 2101091 w 6319932"/>
              <a:gd name="connsiteY6426" fmla="*/ 222608 h 6319027"/>
              <a:gd name="connsiteX6427" fmla="*/ 2072252 w 6319932"/>
              <a:gd name="connsiteY6427" fmla="*/ 251446 h 6319027"/>
              <a:gd name="connsiteX6428" fmla="*/ 2043414 w 6319932"/>
              <a:gd name="connsiteY6428" fmla="*/ 222608 h 6319027"/>
              <a:gd name="connsiteX6429" fmla="*/ 2072252 w 6319932"/>
              <a:gd name="connsiteY6429" fmla="*/ 193770 h 6319027"/>
              <a:gd name="connsiteX6430" fmla="*/ 4247678 w 6319932"/>
              <a:gd name="connsiteY6430" fmla="*/ 193768 h 6319027"/>
              <a:gd name="connsiteX6431" fmla="*/ 4276517 w 6319932"/>
              <a:gd name="connsiteY6431" fmla="*/ 222606 h 6319027"/>
              <a:gd name="connsiteX6432" fmla="*/ 4247678 w 6319932"/>
              <a:gd name="connsiteY6432" fmla="*/ 251444 h 6319027"/>
              <a:gd name="connsiteX6433" fmla="*/ 4218840 w 6319932"/>
              <a:gd name="connsiteY6433" fmla="*/ 222606 h 6319027"/>
              <a:gd name="connsiteX6434" fmla="*/ 4247678 w 6319932"/>
              <a:gd name="connsiteY6434" fmla="*/ 193768 h 6319027"/>
              <a:gd name="connsiteX6435" fmla="*/ 2529819 w 6319932"/>
              <a:gd name="connsiteY6435" fmla="*/ 169717 h 6319027"/>
              <a:gd name="connsiteX6436" fmla="*/ 2555024 w 6319932"/>
              <a:gd name="connsiteY6436" fmla="*/ 194922 h 6319027"/>
              <a:gd name="connsiteX6437" fmla="*/ 2529819 w 6319932"/>
              <a:gd name="connsiteY6437" fmla="*/ 220127 h 6319027"/>
              <a:gd name="connsiteX6438" fmla="*/ 2504614 w 6319932"/>
              <a:gd name="connsiteY6438" fmla="*/ 194922 h 6319027"/>
              <a:gd name="connsiteX6439" fmla="*/ 2529819 w 6319932"/>
              <a:gd name="connsiteY6439" fmla="*/ 169717 h 6319027"/>
              <a:gd name="connsiteX6440" fmla="*/ 3790112 w 6319932"/>
              <a:gd name="connsiteY6440" fmla="*/ 169716 h 6319027"/>
              <a:gd name="connsiteX6441" fmla="*/ 3815317 w 6319932"/>
              <a:gd name="connsiteY6441" fmla="*/ 194921 h 6319027"/>
              <a:gd name="connsiteX6442" fmla="*/ 3790112 w 6319932"/>
              <a:gd name="connsiteY6442" fmla="*/ 220126 h 6319027"/>
              <a:gd name="connsiteX6443" fmla="*/ 3764907 w 6319932"/>
              <a:gd name="connsiteY6443" fmla="*/ 194921 h 6319027"/>
              <a:gd name="connsiteX6444" fmla="*/ 3790112 w 6319932"/>
              <a:gd name="connsiteY6444" fmla="*/ 169716 h 6319027"/>
              <a:gd name="connsiteX6445" fmla="*/ 2172065 w 6319932"/>
              <a:gd name="connsiteY6445" fmla="*/ 158709 h 6319027"/>
              <a:gd name="connsiteX6446" fmla="*/ 2200904 w 6319932"/>
              <a:gd name="connsiteY6446" fmla="*/ 187547 h 6319027"/>
              <a:gd name="connsiteX6447" fmla="*/ 2172065 w 6319932"/>
              <a:gd name="connsiteY6447" fmla="*/ 216386 h 6319027"/>
              <a:gd name="connsiteX6448" fmla="*/ 2143227 w 6319932"/>
              <a:gd name="connsiteY6448" fmla="*/ 187547 h 6319027"/>
              <a:gd name="connsiteX6449" fmla="*/ 2172065 w 6319932"/>
              <a:gd name="connsiteY6449" fmla="*/ 158709 h 6319027"/>
              <a:gd name="connsiteX6450" fmla="*/ 4147866 w 6319932"/>
              <a:gd name="connsiteY6450" fmla="*/ 158707 h 6319027"/>
              <a:gd name="connsiteX6451" fmla="*/ 4176704 w 6319932"/>
              <a:gd name="connsiteY6451" fmla="*/ 187545 h 6319027"/>
              <a:gd name="connsiteX6452" fmla="*/ 4147866 w 6319932"/>
              <a:gd name="connsiteY6452" fmla="*/ 216384 h 6319027"/>
              <a:gd name="connsiteX6453" fmla="*/ 4119028 w 6319932"/>
              <a:gd name="connsiteY6453" fmla="*/ 187545 h 6319027"/>
              <a:gd name="connsiteX6454" fmla="*/ 4147866 w 6319932"/>
              <a:gd name="connsiteY6454" fmla="*/ 158707 h 6319027"/>
              <a:gd name="connsiteX6455" fmla="*/ 2633666 w 6319932"/>
              <a:gd name="connsiteY6455" fmla="*/ 149532 h 6319027"/>
              <a:gd name="connsiteX6456" fmla="*/ 2658871 w 6319932"/>
              <a:gd name="connsiteY6456" fmla="*/ 174737 h 6319027"/>
              <a:gd name="connsiteX6457" fmla="*/ 2633666 w 6319932"/>
              <a:gd name="connsiteY6457" fmla="*/ 199941 h 6319027"/>
              <a:gd name="connsiteX6458" fmla="*/ 2608461 w 6319932"/>
              <a:gd name="connsiteY6458" fmla="*/ 174737 h 6319027"/>
              <a:gd name="connsiteX6459" fmla="*/ 2633666 w 6319932"/>
              <a:gd name="connsiteY6459" fmla="*/ 149532 h 6319027"/>
              <a:gd name="connsiteX6460" fmla="*/ 3686265 w 6319932"/>
              <a:gd name="connsiteY6460" fmla="*/ 149530 h 6319027"/>
              <a:gd name="connsiteX6461" fmla="*/ 3711470 w 6319932"/>
              <a:gd name="connsiteY6461" fmla="*/ 174736 h 6319027"/>
              <a:gd name="connsiteX6462" fmla="*/ 3686265 w 6319932"/>
              <a:gd name="connsiteY6462" fmla="*/ 199941 h 6319027"/>
              <a:gd name="connsiteX6463" fmla="*/ 3661060 w 6319932"/>
              <a:gd name="connsiteY6463" fmla="*/ 174736 h 6319027"/>
              <a:gd name="connsiteX6464" fmla="*/ 3686265 w 6319932"/>
              <a:gd name="connsiteY6464" fmla="*/ 149530 h 6319027"/>
              <a:gd name="connsiteX6465" fmla="*/ 2738155 w 6319932"/>
              <a:gd name="connsiteY6465" fmla="*/ 132982 h 6319027"/>
              <a:gd name="connsiteX6466" fmla="*/ 2763360 w 6319932"/>
              <a:gd name="connsiteY6466" fmla="*/ 158187 h 6319027"/>
              <a:gd name="connsiteX6467" fmla="*/ 2738155 w 6319932"/>
              <a:gd name="connsiteY6467" fmla="*/ 183393 h 6319027"/>
              <a:gd name="connsiteX6468" fmla="*/ 2712950 w 6319932"/>
              <a:gd name="connsiteY6468" fmla="*/ 158187 h 6319027"/>
              <a:gd name="connsiteX6469" fmla="*/ 2738155 w 6319932"/>
              <a:gd name="connsiteY6469" fmla="*/ 132982 h 6319027"/>
              <a:gd name="connsiteX6470" fmla="*/ 3581776 w 6319932"/>
              <a:gd name="connsiteY6470" fmla="*/ 132982 h 6319027"/>
              <a:gd name="connsiteX6471" fmla="*/ 3606981 w 6319932"/>
              <a:gd name="connsiteY6471" fmla="*/ 158187 h 6319027"/>
              <a:gd name="connsiteX6472" fmla="*/ 3581776 w 6319932"/>
              <a:gd name="connsiteY6472" fmla="*/ 183392 h 6319027"/>
              <a:gd name="connsiteX6473" fmla="*/ 3556571 w 6319932"/>
              <a:gd name="connsiteY6473" fmla="*/ 158187 h 6319027"/>
              <a:gd name="connsiteX6474" fmla="*/ 3581776 w 6319932"/>
              <a:gd name="connsiteY6474" fmla="*/ 132982 h 6319027"/>
              <a:gd name="connsiteX6475" fmla="*/ 2273005 w 6319932"/>
              <a:gd name="connsiteY6475" fmla="*/ 127194 h 6319027"/>
              <a:gd name="connsiteX6476" fmla="*/ 2301688 w 6319932"/>
              <a:gd name="connsiteY6476" fmla="*/ 155877 h 6319027"/>
              <a:gd name="connsiteX6477" fmla="*/ 2273005 w 6319932"/>
              <a:gd name="connsiteY6477" fmla="*/ 184559 h 6319027"/>
              <a:gd name="connsiteX6478" fmla="*/ 2244322 w 6319932"/>
              <a:gd name="connsiteY6478" fmla="*/ 155877 h 6319027"/>
              <a:gd name="connsiteX6479" fmla="*/ 2273005 w 6319932"/>
              <a:gd name="connsiteY6479" fmla="*/ 127194 h 6319027"/>
              <a:gd name="connsiteX6480" fmla="*/ 4046926 w 6319932"/>
              <a:gd name="connsiteY6480" fmla="*/ 127038 h 6319027"/>
              <a:gd name="connsiteX6481" fmla="*/ 4075764 w 6319932"/>
              <a:gd name="connsiteY6481" fmla="*/ 155875 h 6319027"/>
              <a:gd name="connsiteX6482" fmla="*/ 4046926 w 6319932"/>
              <a:gd name="connsiteY6482" fmla="*/ 184713 h 6319027"/>
              <a:gd name="connsiteX6483" fmla="*/ 4018088 w 6319932"/>
              <a:gd name="connsiteY6483" fmla="*/ 155875 h 6319027"/>
              <a:gd name="connsiteX6484" fmla="*/ 4046926 w 6319932"/>
              <a:gd name="connsiteY6484" fmla="*/ 127038 h 6319027"/>
              <a:gd name="connsiteX6485" fmla="*/ 2843157 w 6319932"/>
              <a:gd name="connsiteY6485" fmla="*/ 120089 h 6319027"/>
              <a:gd name="connsiteX6486" fmla="*/ 2868362 w 6319932"/>
              <a:gd name="connsiteY6486" fmla="*/ 145294 h 6319027"/>
              <a:gd name="connsiteX6487" fmla="*/ 2843157 w 6319932"/>
              <a:gd name="connsiteY6487" fmla="*/ 170499 h 6319027"/>
              <a:gd name="connsiteX6488" fmla="*/ 2817952 w 6319932"/>
              <a:gd name="connsiteY6488" fmla="*/ 145294 h 6319027"/>
              <a:gd name="connsiteX6489" fmla="*/ 2843157 w 6319932"/>
              <a:gd name="connsiteY6489" fmla="*/ 120089 h 6319027"/>
              <a:gd name="connsiteX6490" fmla="*/ 3476774 w 6319932"/>
              <a:gd name="connsiteY6490" fmla="*/ 120089 h 6319027"/>
              <a:gd name="connsiteX6491" fmla="*/ 3501979 w 6319932"/>
              <a:gd name="connsiteY6491" fmla="*/ 145294 h 6319027"/>
              <a:gd name="connsiteX6492" fmla="*/ 3476774 w 6319932"/>
              <a:gd name="connsiteY6492" fmla="*/ 170499 h 6319027"/>
              <a:gd name="connsiteX6493" fmla="*/ 3451569 w 6319932"/>
              <a:gd name="connsiteY6493" fmla="*/ 145294 h 6319027"/>
              <a:gd name="connsiteX6494" fmla="*/ 3476774 w 6319932"/>
              <a:gd name="connsiteY6494" fmla="*/ 120089 h 6319027"/>
              <a:gd name="connsiteX6495" fmla="*/ 2948545 w 6319932"/>
              <a:gd name="connsiteY6495" fmla="*/ 110869 h 6319027"/>
              <a:gd name="connsiteX6496" fmla="*/ 2973750 w 6319932"/>
              <a:gd name="connsiteY6496" fmla="*/ 136074 h 6319027"/>
              <a:gd name="connsiteX6497" fmla="*/ 2948545 w 6319932"/>
              <a:gd name="connsiteY6497" fmla="*/ 161279 h 6319027"/>
              <a:gd name="connsiteX6498" fmla="*/ 2923340 w 6319932"/>
              <a:gd name="connsiteY6498" fmla="*/ 136074 h 6319027"/>
              <a:gd name="connsiteX6499" fmla="*/ 2948545 w 6319932"/>
              <a:gd name="connsiteY6499" fmla="*/ 110869 h 6319027"/>
              <a:gd name="connsiteX6500" fmla="*/ 3371386 w 6319932"/>
              <a:gd name="connsiteY6500" fmla="*/ 110869 h 6319027"/>
              <a:gd name="connsiteX6501" fmla="*/ 3396591 w 6319932"/>
              <a:gd name="connsiteY6501" fmla="*/ 136074 h 6319027"/>
              <a:gd name="connsiteX6502" fmla="*/ 3371386 w 6319932"/>
              <a:gd name="connsiteY6502" fmla="*/ 161279 h 6319027"/>
              <a:gd name="connsiteX6503" fmla="*/ 3346181 w 6319932"/>
              <a:gd name="connsiteY6503" fmla="*/ 136074 h 6319027"/>
              <a:gd name="connsiteX6504" fmla="*/ 3371386 w 6319932"/>
              <a:gd name="connsiteY6504" fmla="*/ 110869 h 6319027"/>
              <a:gd name="connsiteX6505" fmla="*/ 3054191 w 6319932"/>
              <a:gd name="connsiteY6505" fmla="*/ 105332 h 6319027"/>
              <a:gd name="connsiteX6506" fmla="*/ 3079396 w 6319932"/>
              <a:gd name="connsiteY6506" fmla="*/ 130537 h 6319027"/>
              <a:gd name="connsiteX6507" fmla="*/ 3054191 w 6319932"/>
              <a:gd name="connsiteY6507" fmla="*/ 155742 h 6319027"/>
              <a:gd name="connsiteX6508" fmla="*/ 3028986 w 6319932"/>
              <a:gd name="connsiteY6508" fmla="*/ 130537 h 6319027"/>
              <a:gd name="connsiteX6509" fmla="*/ 3054191 w 6319932"/>
              <a:gd name="connsiteY6509" fmla="*/ 105332 h 6319027"/>
              <a:gd name="connsiteX6510" fmla="*/ 3265740 w 6319932"/>
              <a:gd name="connsiteY6510" fmla="*/ 105332 h 6319027"/>
              <a:gd name="connsiteX6511" fmla="*/ 3290945 w 6319932"/>
              <a:gd name="connsiteY6511" fmla="*/ 130537 h 6319027"/>
              <a:gd name="connsiteX6512" fmla="*/ 3265740 w 6319932"/>
              <a:gd name="connsiteY6512" fmla="*/ 155742 h 6319027"/>
              <a:gd name="connsiteX6513" fmla="*/ 3240535 w 6319932"/>
              <a:gd name="connsiteY6513" fmla="*/ 130537 h 6319027"/>
              <a:gd name="connsiteX6514" fmla="*/ 3265740 w 6319932"/>
              <a:gd name="connsiteY6514" fmla="*/ 105332 h 6319027"/>
              <a:gd name="connsiteX6515" fmla="*/ 3159966 w 6319932"/>
              <a:gd name="connsiteY6515" fmla="*/ 103486 h 6319027"/>
              <a:gd name="connsiteX6516" fmla="*/ 3185171 w 6319932"/>
              <a:gd name="connsiteY6516" fmla="*/ 128691 h 6319027"/>
              <a:gd name="connsiteX6517" fmla="*/ 3159966 w 6319932"/>
              <a:gd name="connsiteY6517" fmla="*/ 153896 h 6319027"/>
              <a:gd name="connsiteX6518" fmla="*/ 3134761 w 6319932"/>
              <a:gd name="connsiteY6518" fmla="*/ 128691 h 6319027"/>
              <a:gd name="connsiteX6519" fmla="*/ 3159966 w 6319932"/>
              <a:gd name="connsiteY6519" fmla="*/ 103486 h 6319027"/>
              <a:gd name="connsiteX6520" fmla="*/ 2374955 w 6319932"/>
              <a:gd name="connsiteY6520" fmla="*/ 98952 h 6319027"/>
              <a:gd name="connsiteX6521" fmla="*/ 2403638 w 6319932"/>
              <a:gd name="connsiteY6521" fmla="*/ 127635 h 6319027"/>
              <a:gd name="connsiteX6522" fmla="*/ 2374955 w 6319932"/>
              <a:gd name="connsiteY6522" fmla="*/ 156317 h 6319027"/>
              <a:gd name="connsiteX6523" fmla="*/ 2346273 w 6319932"/>
              <a:gd name="connsiteY6523" fmla="*/ 127635 h 6319027"/>
              <a:gd name="connsiteX6524" fmla="*/ 2374955 w 6319932"/>
              <a:gd name="connsiteY6524" fmla="*/ 98952 h 6319027"/>
              <a:gd name="connsiteX6525" fmla="*/ 3944975 w 6319932"/>
              <a:gd name="connsiteY6525" fmla="*/ 98795 h 6319027"/>
              <a:gd name="connsiteX6526" fmla="*/ 3973814 w 6319932"/>
              <a:gd name="connsiteY6526" fmla="*/ 127633 h 6319027"/>
              <a:gd name="connsiteX6527" fmla="*/ 3944975 w 6319932"/>
              <a:gd name="connsiteY6527" fmla="*/ 156471 h 6319027"/>
              <a:gd name="connsiteX6528" fmla="*/ 3916137 w 6319932"/>
              <a:gd name="connsiteY6528" fmla="*/ 127633 h 6319027"/>
              <a:gd name="connsiteX6529" fmla="*/ 3944975 w 6319932"/>
              <a:gd name="connsiteY6529" fmla="*/ 98795 h 6319027"/>
              <a:gd name="connsiteX6530" fmla="*/ 2477804 w 6319932"/>
              <a:gd name="connsiteY6530" fmla="*/ 74534 h 6319027"/>
              <a:gd name="connsiteX6531" fmla="*/ 2506121 w 6319932"/>
              <a:gd name="connsiteY6531" fmla="*/ 102851 h 6319027"/>
              <a:gd name="connsiteX6532" fmla="*/ 2477804 w 6319932"/>
              <a:gd name="connsiteY6532" fmla="*/ 131169 h 6319027"/>
              <a:gd name="connsiteX6533" fmla="*/ 2449486 w 6319932"/>
              <a:gd name="connsiteY6533" fmla="*/ 102851 h 6319027"/>
              <a:gd name="connsiteX6534" fmla="*/ 2477804 w 6319932"/>
              <a:gd name="connsiteY6534" fmla="*/ 74534 h 6319027"/>
              <a:gd name="connsiteX6535" fmla="*/ 3842128 w 6319932"/>
              <a:gd name="connsiteY6535" fmla="*/ 74533 h 6319027"/>
              <a:gd name="connsiteX6536" fmla="*/ 3870446 w 6319932"/>
              <a:gd name="connsiteY6536" fmla="*/ 102850 h 6319027"/>
              <a:gd name="connsiteX6537" fmla="*/ 3842128 w 6319932"/>
              <a:gd name="connsiteY6537" fmla="*/ 131168 h 6319027"/>
              <a:gd name="connsiteX6538" fmla="*/ 3813811 w 6319932"/>
              <a:gd name="connsiteY6538" fmla="*/ 102850 h 6319027"/>
              <a:gd name="connsiteX6539" fmla="*/ 3842128 w 6319932"/>
              <a:gd name="connsiteY6539" fmla="*/ 74533 h 6319027"/>
              <a:gd name="connsiteX6540" fmla="*/ 2581428 w 6319932"/>
              <a:gd name="connsiteY6540" fmla="*/ 52717 h 6319027"/>
              <a:gd name="connsiteX6541" fmla="*/ 2610266 w 6319932"/>
              <a:gd name="connsiteY6541" fmla="*/ 81555 h 6319027"/>
              <a:gd name="connsiteX6542" fmla="*/ 2581428 w 6319932"/>
              <a:gd name="connsiteY6542" fmla="*/ 110393 h 6319027"/>
              <a:gd name="connsiteX6543" fmla="*/ 2552590 w 6319932"/>
              <a:gd name="connsiteY6543" fmla="*/ 81555 h 6319027"/>
              <a:gd name="connsiteX6544" fmla="*/ 2581428 w 6319932"/>
              <a:gd name="connsiteY6544" fmla="*/ 52717 h 6319027"/>
              <a:gd name="connsiteX6545" fmla="*/ 3738502 w 6319932"/>
              <a:gd name="connsiteY6545" fmla="*/ 52716 h 6319027"/>
              <a:gd name="connsiteX6546" fmla="*/ 3767340 w 6319932"/>
              <a:gd name="connsiteY6546" fmla="*/ 81554 h 6319027"/>
              <a:gd name="connsiteX6547" fmla="*/ 3738502 w 6319932"/>
              <a:gd name="connsiteY6547" fmla="*/ 110392 h 6319027"/>
              <a:gd name="connsiteX6548" fmla="*/ 3709664 w 6319932"/>
              <a:gd name="connsiteY6548" fmla="*/ 81554 h 6319027"/>
              <a:gd name="connsiteX6549" fmla="*/ 3738502 w 6319932"/>
              <a:gd name="connsiteY6549" fmla="*/ 52716 h 6319027"/>
              <a:gd name="connsiteX6550" fmla="*/ 2685715 w 6319932"/>
              <a:gd name="connsiteY6550" fmla="*/ 35089 h 6319027"/>
              <a:gd name="connsiteX6551" fmla="*/ 2714398 w 6319932"/>
              <a:gd name="connsiteY6551" fmla="*/ 63772 h 6319027"/>
              <a:gd name="connsiteX6552" fmla="*/ 2685715 w 6319932"/>
              <a:gd name="connsiteY6552" fmla="*/ 92454 h 6319027"/>
              <a:gd name="connsiteX6553" fmla="*/ 2657032 w 6319932"/>
              <a:gd name="connsiteY6553" fmla="*/ 63772 h 6319027"/>
              <a:gd name="connsiteX6554" fmla="*/ 2685715 w 6319932"/>
              <a:gd name="connsiteY6554" fmla="*/ 35089 h 6319027"/>
              <a:gd name="connsiteX6555" fmla="*/ 3634217 w 6319932"/>
              <a:gd name="connsiteY6555" fmla="*/ 34933 h 6319027"/>
              <a:gd name="connsiteX6556" fmla="*/ 3663056 w 6319932"/>
              <a:gd name="connsiteY6556" fmla="*/ 63771 h 6319027"/>
              <a:gd name="connsiteX6557" fmla="*/ 3634217 w 6319932"/>
              <a:gd name="connsiteY6557" fmla="*/ 92609 h 6319027"/>
              <a:gd name="connsiteX6558" fmla="*/ 3605379 w 6319932"/>
              <a:gd name="connsiteY6558" fmla="*/ 63771 h 6319027"/>
              <a:gd name="connsiteX6559" fmla="*/ 3634217 w 6319932"/>
              <a:gd name="connsiteY6559" fmla="*/ 34933 h 6319027"/>
              <a:gd name="connsiteX6560" fmla="*/ 2790541 w 6319932"/>
              <a:gd name="connsiteY6560" fmla="*/ 21203 h 6319027"/>
              <a:gd name="connsiteX6561" fmla="*/ 2818859 w 6319932"/>
              <a:gd name="connsiteY6561" fmla="*/ 49520 h 6319027"/>
              <a:gd name="connsiteX6562" fmla="*/ 2790541 w 6319932"/>
              <a:gd name="connsiteY6562" fmla="*/ 77838 h 6319027"/>
              <a:gd name="connsiteX6563" fmla="*/ 2762224 w 6319932"/>
              <a:gd name="connsiteY6563" fmla="*/ 49520 h 6319027"/>
              <a:gd name="connsiteX6564" fmla="*/ 2790541 w 6319932"/>
              <a:gd name="connsiteY6564" fmla="*/ 21203 h 6319027"/>
              <a:gd name="connsiteX6565" fmla="*/ 3529390 w 6319932"/>
              <a:gd name="connsiteY6565" fmla="*/ 21202 h 6319027"/>
              <a:gd name="connsiteX6566" fmla="*/ 3557707 w 6319932"/>
              <a:gd name="connsiteY6566" fmla="*/ 49519 h 6319027"/>
              <a:gd name="connsiteX6567" fmla="*/ 3529390 w 6319932"/>
              <a:gd name="connsiteY6567" fmla="*/ 77837 h 6319027"/>
              <a:gd name="connsiteX6568" fmla="*/ 3501072 w 6319932"/>
              <a:gd name="connsiteY6568" fmla="*/ 49519 h 6319027"/>
              <a:gd name="connsiteX6569" fmla="*/ 3529390 w 6319932"/>
              <a:gd name="connsiteY6569" fmla="*/ 21202 h 6319027"/>
              <a:gd name="connsiteX6570" fmla="*/ 2895789 w 6319932"/>
              <a:gd name="connsiteY6570" fmla="*/ 10656 h 6319027"/>
              <a:gd name="connsiteX6571" fmla="*/ 2923951 w 6319932"/>
              <a:gd name="connsiteY6571" fmla="*/ 38817 h 6319027"/>
              <a:gd name="connsiteX6572" fmla="*/ 2895789 w 6319932"/>
              <a:gd name="connsiteY6572" fmla="*/ 66979 h 6319027"/>
              <a:gd name="connsiteX6573" fmla="*/ 2867628 w 6319932"/>
              <a:gd name="connsiteY6573" fmla="*/ 38817 h 6319027"/>
              <a:gd name="connsiteX6574" fmla="*/ 2895789 w 6319932"/>
              <a:gd name="connsiteY6574" fmla="*/ 10656 h 6319027"/>
              <a:gd name="connsiteX6575" fmla="*/ 3424141 w 6319932"/>
              <a:gd name="connsiteY6575" fmla="*/ 10499 h 6319027"/>
              <a:gd name="connsiteX6576" fmla="*/ 3452459 w 6319932"/>
              <a:gd name="connsiteY6576" fmla="*/ 38816 h 6319027"/>
              <a:gd name="connsiteX6577" fmla="*/ 3424141 w 6319932"/>
              <a:gd name="connsiteY6577" fmla="*/ 67134 h 6319027"/>
              <a:gd name="connsiteX6578" fmla="*/ 3395824 w 6319932"/>
              <a:gd name="connsiteY6578" fmla="*/ 38816 h 6319027"/>
              <a:gd name="connsiteX6579" fmla="*/ 3424141 w 6319932"/>
              <a:gd name="connsiteY6579" fmla="*/ 10499 h 6319027"/>
              <a:gd name="connsiteX6580" fmla="*/ 3001339 w 6319932"/>
              <a:gd name="connsiteY6580" fmla="*/ 3515 h 6319027"/>
              <a:gd name="connsiteX6581" fmla="*/ 3029501 w 6319932"/>
              <a:gd name="connsiteY6581" fmla="*/ 31675 h 6319027"/>
              <a:gd name="connsiteX6582" fmla="*/ 3001339 w 6319932"/>
              <a:gd name="connsiteY6582" fmla="*/ 59838 h 6319027"/>
              <a:gd name="connsiteX6583" fmla="*/ 2973178 w 6319932"/>
              <a:gd name="connsiteY6583" fmla="*/ 31675 h 6319027"/>
              <a:gd name="connsiteX6584" fmla="*/ 3001339 w 6319932"/>
              <a:gd name="connsiteY6584" fmla="*/ 3515 h 6319027"/>
              <a:gd name="connsiteX6585" fmla="*/ 3318591 w 6319932"/>
              <a:gd name="connsiteY6585" fmla="*/ 3514 h 6319027"/>
              <a:gd name="connsiteX6586" fmla="*/ 3346753 w 6319932"/>
              <a:gd name="connsiteY6586" fmla="*/ 31675 h 6319027"/>
              <a:gd name="connsiteX6587" fmla="*/ 3318591 w 6319932"/>
              <a:gd name="connsiteY6587" fmla="*/ 59837 h 6319027"/>
              <a:gd name="connsiteX6588" fmla="*/ 3290430 w 6319932"/>
              <a:gd name="connsiteY6588" fmla="*/ 31675 h 6319027"/>
              <a:gd name="connsiteX6589" fmla="*/ 3318591 w 6319932"/>
              <a:gd name="connsiteY6589" fmla="*/ 3514 h 6319027"/>
              <a:gd name="connsiteX6590" fmla="*/ 3107070 w 6319932"/>
              <a:gd name="connsiteY6590" fmla="*/ 1 h 6319027"/>
              <a:gd name="connsiteX6591" fmla="*/ 3135172 w 6319932"/>
              <a:gd name="connsiteY6591" fmla="*/ 28102 h 6319027"/>
              <a:gd name="connsiteX6592" fmla="*/ 3107070 w 6319932"/>
              <a:gd name="connsiteY6592" fmla="*/ 56204 h 6319027"/>
              <a:gd name="connsiteX6593" fmla="*/ 3078968 w 6319932"/>
              <a:gd name="connsiteY6593" fmla="*/ 28102 h 6319027"/>
              <a:gd name="connsiteX6594" fmla="*/ 3107070 w 6319932"/>
              <a:gd name="connsiteY6594" fmla="*/ 1 h 6319027"/>
              <a:gd name="connsiteX6595" fmla="*/ 3212861 w 6319932"/>
              <a:gd name="connsiteY6595" fmla="*/ 0 h 6319027"/>
              <a:gd name="connsiteX6596" fmla="*/ 3240963 w 6319932"/>
              <a:gd name="connsiteY6596" fmla="*/ 28102 h 6319027"/>
              <a:gd name="connsiteX6597" fmla="*/ 3212861 w 6319932"/>
              <a:gd name="connsiteY6597" fmla="*/ 56204 h 6319027"/>
              <a:gd name="connsiteX6598" fmla="*/ 3184759 w 6319932"/>
              <a:gd name="connsiteY6598" fmla="*/ 28102 h 6319027"/>
              <a:gd name="connsiteX6599" fmla="*/ 3212861 w 6319932"/>
              <a:gd name="connsiteY6599" fmla="*/ 0 h 6319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</a:cxnLst>
            <a:rect l="l" t="t" r="r" b="b"/>
            <a:pathLst>
              <a:path w="6319932" h="6319027">
                <a:moveTo>
                  <a:pt x="3212861" y="6262823"/>
                </a:moveTo>
                <a:cubicBezTo>
                  <a:pt x="3228381" y="6262823"/>
                  <a:pt x="3240963" y="6275405"/>
                  <a:pt x="3240963" y="6290925"/>
                </a:cubicBezTo>
                <a:cubicBezTo>
                  <a:pt x="3240963" y="6306445"/>
                  <a:pt x="3228381" y="6319027"/>
                  <a:pt x="3212861" y="6319027"/>
                </a:cubicBezTo>
                <a:cubicBezTo>
                  <a:pt x="3197341" y="6319027"/>
                  <a:pt x="3184759" y="6306445"/>
                  <a:pt x="3184759" y="6290925"/>
                </a:cubicBezTo>
                <a:cubicBezTo>
                  <a:pt x="3184759" y="6275405"/>
                  <a:pt x="3197341" y="6262823"/>
                  <a:pt x="3212861" y="6262823"/>
                </a:cubicBezTo>
                <a:close/>
                <a:moveTo>
                  <a:pt x="3107070" y="6262823"/>
                </a:moveTo>
                <a:cubicBezTo>
                  <a:pt x="3122590" y="6262823"/>
                  <a:pt x="3135172" y="6275405"/>
                  <a:pt x="3135172" y="6290925"/>
                </a:cubicBezTo>
                <a:cubicBezTo>
                  <a:pt x="3135172" y="6306445"/>
                  <a:pt x="3122590" y="6319027"/>
                  <a:pt x="3107070" y="6319027"/>
                </a:cubicBezTo>
                <a:cubicBezTo>
                  <a:pt x="3091550" y="6319027"/>
                  <a:pt x="3078968" y="6306445"/>
                  <a:pt x="3078968" y="6290925"/>
                </a:cubicBezTo>
                <a:cubicBezTo>
                  <a:pt x="3078968" y="6275405"/>
                  <a:pt x="3091550" y="6262823"/>
                  <a:pt x="3107070" y="6262823"/>
                </a:cubicBezTo>
                <a:close/>
                <a:moveTo>
                  <a:pt x="3318591" y="6259191"/>
                </a:moveTo>
                <a:cubicBezTo>
                  <a:pt x="3334145" y="6259191"/>
                  <a:pt x="3346753" y="6271799"/>
                  <a:pt x="3346753" y="6287352"/>
                </a:cubicBezTo>
                <a:cubicBezTo>
                  <a:pt x="3346753" y="6302905"/>
                  <a:pt x="3334145" y="6315514"/>
                  <a:pt x="3318591" y="6315514"/>
                </a:cubicBezTo>
                <a:cubicBezTo>
                  <a:pt x="3303038" y="6315514"/>
                  <a:pt x="3290430" y="6302905"/>
                  <a:pt x="3290430" y="6287352"/>
                </a:cubicBezTo>
                <a:cubicBezTo>
                  <a:pt x="3290430" y="6271799"/>
                  <a:pt x="3303038" y="6259191"/>
                  <a:pt x="3318591" y="6259191"/>
                </a:cubicBezTo>
                <a:close/>
                <a:moveTo>
                  <a:pt x="3001339" y="6259191"/>
                </a:moveTo>
                <a:cubicBezTo>
                  <a:pt x="3016892" y="6259191"/>
                  <a:pt x="3029501" y="6271799"/>
                  <a:pt x="3029501" y="6287352"/>
                </a:cubicBezTo>
                <a:cubicBezTo>
                  <a:pt x="3029501" y="6302905"/>
                  <a:pt x="3016892" y="6315514"/>
                  <a:pt x="3001339" y="6315514"/>
                </a:cubicBezTo>
                <a:cubicBezTo>
                  <a:pt x="2985786" y="6315514"/>
                  <a:pt x="2973178" y="6302905"/>
                  <a:pt x="2973178" y="6287352"/>
                </a:cubicBezTo>
                <a:cubicBezTo>
                  <a:pt x="2973178" y="6271799"/>
                  <a:pt x="2985786" y="6259191"/>
                  <a:pt x="3001339" y="6259191"/>
                </a:cubicBezTo>
                <a:close/>
                <a:moveTo>
                  <a:pt x="3424141" y="6252049"/>
                </a:moveTo>
                <a:cubicBezTo>
                  <a:pt x="3439694" y="6252049"/>
                  <a:pt x="3452303" y="6264657"/>
                  <a:pt x="3452303" y="6280210"/>
                </a:cubicBezTo>
                <a:cubicBezTo>
                  <a:pt x="3452303" y="6295763"/>
                  <a:pt x="3439694" y="6308372"/>
                  <a:pt x="3424141" y="6308372"/>
                </a:cubicBezTo>
                <a:cubicBezTo>
                  <a:pt x="3408588" y="6308372"/>
                  <a:pt x="3395980" y="6295763"/>
                  <a:pt x="3395980" y="6280210"/>
                </a:cubicBezTo>
                <a:cubicBezTo>
                  <a:pt x="3395980" y="6264657"/>
                  <a:pt x="3408588" y="6252049"/>
                  <a:pt x="3424141" y="6252049"/>
                </a:cubicBezTo>
                <a:close/>
                <a:moveTo>
                  <a:pt x="2895790" y="6251893"/>
                </a:moveTo>
                <a:cubicBezTo>
                  <a:pt x="2911429" y="6251893"/>
                  <a:pt x="2924107" y="6264571"/>
                  <a:pt x="2924107" y="6280210"/>
                </a:cubicBezTo>
                <a:cubicBezTo>
                  <a:pt x="2924107" y="6295849"/>
                  <a:pt x="2911429" y="6308528"/>
                  <a:pt x="2895790" y="6308528"/>
                </a:cubicBezTo>
                <a:cubicBezTo>
                  <a:pt x="2880150" y="6308528"/>
                  <a:pt x="2867472" y="6295849"/>
                  <a:pt x="2867472" y="6280210"/>
                </a:cubicBezTo>
                <a:cubicBezTo>
                  <a:pt x="2867472" y="6264571"/>
                  <a:pt x="2880150" y="6251893"/>
                  <a:pt x="2895790" y="6251893"/>
                </a:cubicBezTo>
                <a:close/>
                <a:moveTo>
                  <a:pt x="3529390" y="6241190"/>
                </a:moveTo>
                <a:cubicBezTo>
                  <a:pt x="3545029" y="6241190"/>
                  <a:pt x="3557707" y="6253868"/>
                  <a:pt x="3557707" y="6269507"/>
                </a:cubicBezTo>
                <a:cubicBezTo>
                  <a:pt x="3557707" y="6285146"/>
                  <a:pt x="3545029" y="6297825"/>
                  <a:pt x="3529390" y="6297825"/>
                </a:cubicBezTo>
                <a:cubicBezTo>
                  <a:pt x="3513750" y="6297825"/>
                  <a:pt x="3501072" y="6285146"/>
                  <a:pt x="3501072" y="6269507"/>
                </a:cubicBezTo>
                <a:cubicBezTo>
                  <a:pt x="3501072" y="6253868"/>
                  <a:pt x="3513750" y="6241190"/>
                  <a:pt x="3529390" y="6241190"/>
                </a:cubicBezTo>
                <a:close/>
                <a:moveTo>
                  <a:pt x="2790541" y="6241190"/>
                </a:moveTo>
                <a:cubicBezTo>
                  <a:pt x="2806180" y="6241190"/>
                  <a:pt x="2818859" y="6253868"/>
                  <a:pt x="2818859" y="6269507"/>
                </a:cubicBezTo>
                <a:cubicBezTo>
                  <a:pt x="2818859" y="6285146"/>
                  <a:pt x="2806180" y="6297825"/>
                  <a:pt x="2790541" y="6297825"/>
                </a:cubicBezTo>
                <a:cubicBezTo>
                  <a:pt x="2774902" y="6297825"/>
                  <a:pt x="2762224" y="6285146"/>
                  <a:pt x="2762224" y="6269507"/>
                </a:cubicBezTo>
                <a:cubicBezTo>
                  <a:pt x="2762224" y="6253868"/>
                  <a:pt x="2774902" y="6241190"/>
                  <a:pt x="2790541" y="6241190"/>
                </a:cubicBezTo>
                <a:close/>
                <a:moveTo>
                  <a:pt x="3634216" y="6226573"/>
                </a:moveTo>
                <a:cubicBezTo>
                  <a:pt x="3650057" y="6226573"/>
                  <a:pt x="3662899" y="6239415"/>
                  <a:pt x="3662899" y="6255256"/>
                </a:cubicBezTo>
                <a:cubicBezTo>
                  <a:pt x="3662899" y="6271097"/>
                  <a:pt x="3650058" y="6283938"/>
                  <a:pt x="3634216" y="6283938"/>
                </a:cubicBezTo>
                <a:cubicBezTo>
                  <a:pt x="3618376" y="6283938"/>
                  <a:pt x="3605534" y="6271097"/>
                  <a:pt x="3605534" y="6255256"/>
                </a:cubicBezTo>
                <a:cubicBezTo>
                  <a:pt x="3605534" y="6239415"/>
                  <a:pt x="3618375" y="6226573"/>
                  <a:pt x="3634216" y="6226573"/>
                </a:cubicBezTo>
                <a:close/>
                <a:moveTo>
                  <a:pt x="2685714" y="6226418"/>
                </a:moveTo>
                <a:cubicBezTo>
                  <a:pt x="2701641" y="6226418"/>
                  <a:pt x="2714553" y="6239329"/>
                  <a:pt x="2714553" y="6255256"/>
                </a:cubicBezTo>
                <a:cubicBezTo>
                  <a:pt x="2714553" y="6271183"/>
                  <a:pt x="2701641" y="6284095"/>
                  <a:pt x="2685714" y="6284095"/>
                </a:cubicBezTo>
                <a:cubicBezTo>
                  <a:pt x="2669787" y="6284095"/>
                  <a:pt x="2656876" y="6271183"/>
                  <a:pt x="2656876" y="6255256"/>
                </a:cubicBezTo>
                <a:cubicBezTo>
                  <a:pt x="2656876" y="6239329"/>
                  <a:pt x="2669787" y="6226418"/>
                  <a:pt x="2685714" y="6226418"/>
                </a:cubicBezTo>
                <a:close/>
                <a:moveTo>
                  <a:pt x="3738503" y="6208790"/>
                </a:moveTo>
                <a:cubicBezTo>
                  <a:pt x="3754343" y="6208790"/>
                  <a:pt x="3767185" y="6221632"/>
                  <a:pt x="3767185" y="6237473"/>
                </a:cubicBezTo>
                <a:cubicBezTo>
                  <a:pt x="3767185" y="6253314"/>
                  <a:pt x="3754344" y="6266155"/>
                  <a:pt x="3738503" y="6266155"/>
                </a:cubicBezTo>
                <a:cubicBezTo>
                  <a:pt x="3722662" y="6266155"/>
                  <a:pt x="3709820" y="6253314"/>
                  <a:pt x="3709820" y="6237473"/>
                </a:cubicBezTo>
                <a:cubicBezTo>
                  <a:pt x="3709820" y="6221632"/>
                  <a:pt x="3722661" y="6208790"/>
                  <a:pt x="3738503" y="6208790"/>
                </a:cubicBezTo>
                <a:close/>
                <a:moveTo>
                  <a:pt x="2581428" y="6208634"/>
                </a:moveTo>
                <a:cubicBezTo>
                  <a:pt x="2597355" y="6208634"/>
                  <a:pt x="2610266" y="6221545"/>
                  <a:pt x="2610266" y="6237472"/>
                </a:cubicBezTo>
                <a:cubicBezTo>
                  <a:pt x="2610266" y="6253399"/>
                  <a:pt x="2597355" y="6266311"/>
                  <a:pt x="2581428" y="6266311"/>
                </a:cubicBezTo>
                <a:cubicBezTo>
                  <a:pt x="2565501" y="6266311"/>
                  <a:pt x="2552590" y="6253399"/>
                  <a:pt x="2552590" y="6237472"/>
                </a:cubicBezTo>
                <a:cubicBezTo>
                  <a:pt x="2552590" y="6221545"/>
                  <a:pt x="2565501" y="6208634"/>
                  <a:pt x="2581428" y="6208634"/>
                </a:cubicBezTo>
                <a:close/>
                <a:moveTo>
                  <a:pt x="3842128" y="6187860"/>
                </a:moveTo>
                <a:cubicBezTo>
                  <a:pt x="3857768" y="6187860"/>
                  <a:pt x="3870446" y="6200538"/>
                  <a:pt x="3870446" y="6216177"/>
                </a:cubicBezTo>
                <a:cubicBezTo>
                  <a:pt x="3870446" y="6231816"/>
                  <a:pt x="3857768" y="6244495"/>
                  <a:pt x="3842128" y="6244495"/>
                </a:cubicBezTo>
                <a:cubicBezTo>
                  <a:pt x="3826489" y="6244495"/>
                  <a:pt x="3813811" y="6231816"/>
                  <a:pt x="3813811" y="6216177"/>
                </a:cubicBezTo>
                <a:cubicBezTo>
                  <a:pt x="3813811" y="6200538"/>
                  <a:pt x="3826489" y="6187860"/>
                  <a:pt x="3842128" y="6187860"/>
                </a:cubicBezTo>
                <a:close/>
                <a:moveTo>
                  <a:pt x="2477804" y="6187860"/>
                </a:moveTo>
                <a:cubicBezTo>
                  <a:pt x="2493443" y="6187860"/>
                  <a:pt x="2506121" y="6200538"/>
                  <a:pt x="2506121" y="6216177"/>
                </a:cubicBezTo>
                <a:cubicBezTo>
                  <a:pt x="2506121" y="6231816"/>
                  <a:pt x="2493443" y="6244495"/>
                  <a:pt x="2477804" y="6244495"/>
                </a:cubicBezTo>
                <a:cubicBezTo>
                  <a:pt x="2462164" y="6244495"/>
                  <a:pt x="2449486" y="6231816"/>
                  <a:pt x="2449486" y="6216177"/>
                </a:cubicBezTo>
                <a:cubicBezTo>
                  <a:pt x="2449486" y="6200538"/>
                  <a:pt x="2462164" y="6187860"/>
                  <a:pt x="2477804" y="6187860"/>
                </a:cubicBezTo>
                <a:close/>
                <a:moveTo>
                  <a:pt x="3159966" y="6165139"/>
                </a:moveTo>
                <a:cubicBezTo>
                  <a:pt x="3173886" y="6165139"/>
                  <a:pt x="3185171" y="6176424"/>
                  <a:pt x="3185171" y="6190344"/>
                </a:cubicBezTo>
                <a:cubicBezTo>
                  <a:pt x="3185171" y="6204264"/>
                  <a:pt x="3173886" y="6215549"/>
                  <a:pt x="3159966" y="6215549"/>
                </a:cubicBezTo>
                <a:cubicBezTo>
                  <a:pt x="3146046" y="6215549"/>
                  <a:pt x="3134761" y="6204264"/>
                  <a:pt x="3134761" y="6190344"/>
                </a:cubicBezTo>
                <a:cubicBezTo>
                  <a:pt x="3134761" y="6176424"/>
                  <a:pt x="3146046" y="6165139"/>
                  <a:pt x="3159966" y="6165139"/>
                </a:cubicBezTo>
                <a:close/>
                <a:moveTo>
                  <a:pt x="3265740" y="6163293"/>
                </a:moveTo>
                <a:cubicBezTo>
                  <a:pt x="3279660" y="6163293"/>
                  <a:pt x="3290945" y="6174578"/>
                  <a:pt x="3290945" y="6188498"/>
                </a:cubicBezTo>
                <a:cubicBezTo>
                  <a:pt x="3290945" y="6202418"/>
                  <a:pt x="3279660" y="6213703"/>
                  <a:pt x="3265740" y="6213703"/>
                </a:cubicBezTo>
                <a:cubicBezTo>
                  <a:pt x="3251820" y="6213703"/>
                  <a:pt x="3240535" y="6202418"/>
                  <a:pt x="3240535" y="6188498"/>
                </a:cubicBezTo>
                <a:cubicBezTo>
                  <a:pt x="3240535" y="6174578"/>
                  <a:pt x="3251820" y="6163293"/>
                  <a:pt x="3265740" y="6163293"/>
                </a:cubicBezTo>
                <a:close/>
                <a:moveTo>
                  <a:pt x="3054191" y="6163293"/>
                </a:moveTo>
                <a:cubicBezTo>
                  <a:pt x="3068111" y="6163293"/>
                  <a:pt x="3079396" y="6174578"/>
                  <a:pt x="3079396" y="6188498"/>
                </a:cubicBezTo>
                <a:cubicBezTo>
                  <a:pt x="3079396" y="6202418"/>
                  <a:pt x="3068111" y="6213703"/>
                  <a:pt x="3054191" y="6213703"/>
                </a:cubicBezTo>
                <a:cubicBezTo>
                  <a:pt x="3040271" y="6213703"/>
                  <a:pt x="3028986" y="6202418"/>
                  <a:pt x="3028986" y="6188498"/>
                </a:cubicBezTo>
                <a:cubicBezTo>
                  <a:pt x="3028986" y="6174578"/>
                  <a:pt x="3040271" y="6163293"/>
                  <a:pt x="3054191" y="6163293"/>
                </a:cubicBezTo>
                <a:close/>
                <a:moveTo>
                  <a:pt x="3944976" y="6162770"/>
                </a:moveTo>
                <a:cubicBezTo>
                  <a:pt x="3960784" y="6162770"/>
                  <a:pt x="3973599" y="6175585"/>
                  <a:pt x="3973599" y="6191394"/>
                </a:cubicBezTo>
                <a:cubicBezTo>
                  <a:pt x="3973599" y="6207202"/>
                  <a:pt x="3960784" y="6220017"/>
                  <a:pt x="3944976" y="6220017"/>
                </a:cubicBezTo>
                <a:cubicBezTo>
                  <a:pt x="3929167" y="6220017"/>
                  <a:pt x="3916352" y="6207202"/>
                  <a:pt x="3916352" y="6191394"/>
                </a:cubicBezTo>
                <a:cubicBezTo>
                  <a:pt x="3916352" y="6175585"/>
                  <a:pt x="3929168" y="6162770"/>
                  <a:pt x="3944976" y="6162770"/>
                </a:cubicBezTo>
                <a:close/>
                <a:moveTo>
                  <a:pt x="2374956" y="6162555"/>
                </a:moveTo>
                <a:cubicBezTo>
                  <a:pt x="2390883" y="6162555"/>
                  <a:pt x="2403794" y="6175467"/>
                  <a:pt x="2403794" y="6191394"/>
                </a:cubicBezTo>
                <a:cubicBezTo>
                  <a:pt x="2403794" y="6207320"/>
                  <a:pt x="2390883" y="6220232"/>
                  <a:pt x="2374956" y="6220232"/>
                </a:cubicBezTo>
                <a:cubicBezTo>
                  <a:pt x="2359029" y="6220232"/>
                  <a:pt x="2346118" y="6207320"/>
                  <a:pt x="2346118" y="6191394"/>
                </a:cubicBezTo>
                <a:cubicBezTo>
                  <a:pt x="2346118" y="6175467"/>
                  <a:pt x="2359029" y="6162555"/>
                  <a:pt x="2374956" y="6162555"/>
                </a:cubicBezTo>
                <a:close/>
                <a:moveTo>
                  <a:pt x="3371386" y="6157756"/>
                </a:moveTo>
                <a:cubicBezTo>
                  <a:pt x="3385306" y="6157756"/>
                  <a:pt x="3396591" y="6169041"/>
                  <a:pt x="3396591" y="6182961"/>
                </a:cubicBezTo>
                <a:cubicBezTo>
                  <a:pt x="3396591" y="6196881"/>
                  <a:pt x="3385306" y="6208166"/>
                  <a:pt x="3371386" y="6208166"/>
                </a:cubicBezTo>
                <a:cubicBezTo>
                  <a:pt x="3357466" y="6208166"/>
                  <a:pt x="3346181" y="6196881"/>
                  <a:pt x="3346181" y="6182961"/>
                </a:cubicBezTo>
                <a:cubicBezTo>
                  <a:pt x="3346181" y="6169041"/>
                  <a:pt x="3357466" y="6157756"/>
                  <a:pt x="3371386" y="6157756"/>
                </a:cubicBezTo>
                <a:close/>
                <a:moveTo>
                  <a:pt x="2948545" y="6157756"/>
                </a:moveTo>
                <a:cubicBezTo>
                  <a:pt x="2962465" y="6157756"/>
                  <a:pt x="2973750" y="6169041"/>
                  <a:pt x="2973750" y="6182961"/>
                </a:cubicBezTo>
                <a:cubicBezTo>
                  <a:pt x="2973750" y="6196881"/>
                  <a:pt x="2962465" y="6208166"/>
                  <a:pt x="2948545" y="6208166"/>
                </a:cubicBezTo>
                <a:cubicBezTo>
                  <a:pt x="2934624" y="6208166"/>
                  <a:pt x="2923340" y="6196881"/>
                  <a:pt x="2923340" y="6182961"/>
                </a:cubicBezTo>
                <a:cubicBezTo>
                  <a:pt x="2923340" y="6169041"/>
                  <a:pt x="2934625" y="6157756"/>
                  <a:pt x="2948545" y="6157756"/>
                </a:cubicBezTo>
                <a:close/>
                <a:moveTo>
                  <a:pt x="3476774" y="6148536"/>
                </a:moveTo>
                <a:cubicBezTo>
                  <a:pt x="3490694" y="6148536"/>
                  <a:pt x="3501979" y="6159821"/>
                  <a:pt x="3501979" y="6173741"/>
                </a:cubicBezTo>
                <a:cubicBezTo>
                  <a:pt x="3501979" y="6187661"/>
                  <a:pt x="3490694" y="6198946"/>
                  <a:pt x="3476774" y="6198946"/>
                </a:cubicBezTo>
                <a:cubicBezTo>
                  <a:pt x="3462854" y="6198946"/>
                  <a:pt x="3451569" y="6187661"/>
                  <a:pt x="3451569" y="6173741"/>
                </a:cubicBezTo>
                <a:cubicBezTo>
                  <a:pt x="3451569" y="6159821"/>
                  <a:pt x="3462854" y="6148536"/>
                  <a:pt x="3476774" y="6148536"/>
                </a:cubicBezTo>
                <a:close/>
                <a:moveTo>
                  <a:pt x="2843157" y="6148536"/>
                </a:moveTo>
                <a:cubicBezTo>
                  <a:pt x="2857077" y="6148536"/>
                  <a:pt x="2868362" y="6159821"/>
                  <a:pt x="2868362" y="6173741"/>
                </a:cubicBezTo>
                <a:cubicBezTo>
                  <a:pt x="2868362" y="6187661"/>
                  <a:pt x="2857077" y="6198946"/>
                  <a:pt x="2843157" y="6198946"/>
                </a:cubicBezTo>
                <a:cubicBezTo>
                  <a:pt x="2829237" y="6198946"/>
                  <a:pt x="2817952" y="6187661"/>
                  <a:pt x="2817952" y="6173741"/>
                </a:cubicBezTo>
                <a:cubicBezTo>
                  <a:pt x="2817952" y="6159821"/>
                  <a:pt x="2829237" y="6148536"/>
                  <a:pt x="2843157" y="6148536"/>
                </a:cubicBezTo>
                <a:close/>
                <a:moveTo>
                  <a:pt x="3581776" y="6135643"/>
                </a:moveTo>
                <a:cubicBezTo>
                  <a:pt x="3595696" y="6135643"/>
                  <a:pt x="3606981" y="6146928"/>
                  <a:pt x="3606981" y="6160848"/>
                </a:cubicBezTo>
                <a:cubicBezTo>
                  <a:pt x="3606981" y="6174768"/>
                  <a:pt x="3595696" y="6186053"/>
                  <a:pt x="3581776" y="6186053"/>
                </a:cubicBezTo>
                <a:cubicBezTo>
                  <a:pt x="3567856" y="6186053"/>
                  <a:pt x="3556571" y="6174768"/>
                  <a:pt x="3556571" y="6160848"/>
                </a:cubicBezTo>
                <a:cubicBezTo>
                  <a:pt x="3556571" y="6146928"/>
                  <a:pt x="3567856" y="6135643"/>
                  <a:pt x="3581776" y="6135643"/>
                </a:cubicBezTo>
                <a:close/>
                <a:moveTo>
                  <a:pt x="2738155" y="6135643"/>
                </a:moveTo>
                <a:cubicBezTo>
                  <a:pt x="2752075" y="6135643"/>
                  <a:pt x="2763360" y="6146928"/>
                  <a:pt x="2763360" y="6160848"/>
                </a:cubicBezTo>
                <a:cubicBezTo>
                  <a:pt x="2763360" y="6174768"/>
                  <a:pt x="2752075" y="6186053"/>
                  <a:pt x="2738155" y="6186053"/>
                </a:cubicBezTo>
                <a:cubicBezTo>
                  <a:pt x="2724235" y="6186053"/>
                  <a:pt x="2712950" y="6174768"/>
                  <a:pt x="2712950" y="6160848"/>
                </a:cubicBezTo>
                <a:cubicBezTo>
                  <a:pt x="2712950" y="6146928"/>
                  <a:pt x="2724235" y="6135643"/>
                  <a:pt x="2738155" y="6135643"/>
                </a:cubicBezTo>
                <a:close/>
                <a:moveTo>
                  <a:pt x="4046926" y="6134528"/>
                </a:moveTo>
                <a:cubicBezTo>
                  <a:pt x="4062735" y="6134528"/>
                  <a:pt x="4075550" y="6147343"/>
                  <a:pt x="4075550" y="6163151"/>
                </a:cubicBezTo>
                <a:cubicBezTo>
                  <a:pt x="4075550" y="6178960"/>
                  <a:pt x="4062734" y="6191775"/>
                  <a:pt x="4046926" y="6191775"/>
                </a:cubicBezTo>
                <a:cubicBezTo>
                  <a:pt x="4031118" y="6191775"/>
                  <a:pt x="4018303" y="6178960"/>
                  <a:pt x="4018303" y="6163151"/>
                </a:cubicBezTo>
                <a:cubicBezTo>
                  <a:pt x="4018303" y="6147343"/>
                  <a:pt x="4031118" y="6134528"/>
                  <a:pt x="4046926" y="6134528"/>
                </a:cubicBezTo>
                <a:close/>
                <a:moveTo>
                  <a:pt x="2273004" y="6134313"/>
                </a:moveTo>
                <a:cubicBezTo>
                  <a:pt x="2288931" y="6134313"/>
                  <a:pt x="2301843" y="6147224"/>
                  <a:pt x="2301843" y="6163151"/>
                </a:cubicBezTo>
                <a:cubicBezTo>
                  <a:pt x="2301843" y="6179078"/>
                  <a:pt x="2288931" y="6191990"/>
                  <a:pt x="2273004" y="6191990"/>
                </a:cubicBezTo>
                <a:cubicBezTo>
                  <a:pt x="2257077" y="6191990"/>
                  <a:pt x="2244166" y="6179078"/>
                  <a:pt x="2244166" y="6163151"/>
                </a:cubicBezTo>
                <a:cubicBezTo>
                  <a:pt x="2244166" y="6147224"/>
                  <a:pt x="2257077" y="6134313"/>
                  <a:pt x="2273004" y="6134313"/>
                </a:cubicBezTo>
                <a:close/>
                <a:moveTo>
                  <a:pt x="3686265" y="6119094"/>
                </a:moveTo>
                <a:cubicBezTo>
                  <a:pt x="3700185" y="6119094"/>
                  <a:pt x="3711470" y="6130379"/>
                  <a:pt x="3711470" y="6144299"/>
                </a:cubicBezTo>
                <a:cubicBezTo>
                  <a:pt x="3711470" y="6158219"/>
                  <a:pt x="3700185" y="6169504"/>
                  <a:pt x="3686265" y="6169504"/>
                </a:cubicBezTo>
                <a:cubicBezTo>
                  <a:pt x="3672345" y="6169504"/>
                  <a:pt x="3661060" y="6158219"/>
                  <a:pt x="3661060" y="6144299"/>
                </a:cubicBezTo>
                <a:cubicBezTo>
                  <a:pt x="3661060" y="6130379"/>
                  <a:pt x="3672345" y="6119094"/>
                  <a:pt x="3686265" y="6119094"/>
                </a:cubicBezTo>
                <a:close/>
                <a:moveTo>
                  <a:pt x="2633666" y="6119094"/>
                </a:moveTo>
                <a:cubicBezTo>
                  <a:pt x="2647586" y="6119094"/>
                  <a:pt x="2658871" y="6130379"/>
                  <a:pt x="2658871" y="6144299"/>
                </a:cubicBezTo>
                <a:cubicBezTo>
                  <a:pt x="2658871" y="6158219"/>
                  <a:pt x="2647586" y="6169504"/>
                  <a:pt x="2633666" y="6169504"/>
                </a:cubicBezTo>
                <a:cubicBezTo>
                  <a:pt x="2619746" y="6169504"/>
                  <a:pt x="2608461" y="6158219"/>
                  <a:pt x="2608461" y="6144299"/>
                </a:cubicBezTo>
                <a:cubicBezTo>
                  <a:pt x="2608461" y="6130379"/>
                  <a:pt x="2619746" y="6119094"/>
                  <a:pt x="2633666" y="6119094"/>
                </a:cubicBezTo>
                <a:close/>
                <a:moveTo>
                  <a:pt x="4147866" y="6102643"/>
                </a:moveTo>
                <a:cubicBezTo>
                  <a:pt x="4163793" y="6102643"/>
                  <a:pt x="4176704" y="6115554"/>
                  <a:pt x="4176704" y="6131481"/>
                </a:cubicBezTo>
                <a:cubicBezTo>
                  <a:pt x="4176704" y="6147408"/>
                  <a:pt x="4163793" y="6160319"/>
                  <a:pt x="4147866" y="6160319"/>
                </a:cubicBezTo>
                <a:cubicBezTo>
                  <a:pt x="4131939" y="6160319"/>
                  <a:pt x="4119028" y="6147408"/>
                  <a:pt x="4119028" y="6131481"/>
                </a:cubicBezTo>
                <a:cubicBezTo>
                  <a:pt x="4119028" y="6115554"/>
                  <a:pt x="4131939" y="6102643"/>
                  <a:pt x="4147866" y="6102643"/>
                </a:cubicBezTo>
                <a:close/>
                <a:moveTo>
                  <a:pt x="2172065" y="6102643"/>
                </a:moveTo>
                <a:cubicBezTo>
                  <a:pt x="2187992" y="6102643"/>
                  <a:pt x="2200904" y="6115554"/>
                  <a:pt x="2200904" y="6131481"/>
                </a:cubicBezTo>
                <a:cubicBezTo>
                  <a:pt x="2200904" y="6147408"/>
                  <a:pt x="2187992" y="6160319"/>
                  <a:pt x="2172065" y="6160319"/>
                </a:cubicBezTo>
                <a:cubicBezTo>
                  <a:pt x="2156138" y="6160319"/>
                  <a:pt x="2143227" y="6147408"/>
                  <a:pt x="2143227" y="6131481"/>
                </a:cubicBezTo>
                <a:cubicBezTo>
                  <a:pt x="2143227" y="6115554"/>
                  <a:pt x="2156138" y="6102643"/>
                  <a:pt x="2172065" y="6102643"/>
                </a:cubicBezTo>
                <a:close/>
                <a:moveTo>
                  <a:pt x="3790112" y="6098908"/>
                </a:moveTo>
                <a:cubicBezTo>
                  <a:pt x="3804032" y="6098908"/>
                  <a:pt x="3815317" y="6110193"/>
                  <a:pt x="3815317" y="6124113"/>
                </a:cubicBezTo>
                <a:cubicBezTo>
                  <a:pt x="3815317" y="6138033"/>
                  <a:pt x="3804032" y="6149318"/>
                  <a:pt x="3790112" y="6149318"/>
                </a:cubicBezTo>
                <a:cubicBezTo>
                  <a:pt x="3776192" y="6149318"/>
                  <a:pt x="3764907" y="6138033"/>
                  <a:pt x="3764907" y="6124113"/>
                </a:cubicBezTo>
                <a:cubicBezTo>
                  <a:pt x="3764907" y="6110193"/>
                  <a:pt x="3776192" y="6098908"/>
                  <a:pt x="3790112" y="6098908"/>
                </a:cubicBezTo>
                <a:close/>
                <a:moveTo>
                  <a:pt x="2529819" y="6098908"/>
                </a:moveTo>
                <a:cubicBezTo>
                  <a:pt x="2543740" y="6098908"/>
                  <a:pt x="2555024" y="6110193"/>
                  <a:pt x="2555024" y="6124113"/>
                </a:cubicBezTo>
                <a:cubicBezTo>
                  <a:pt x="2555024" y="6138033"/>
                  <a:pt x="2543739" y="6149318"/>
                  <a:pt x="2529819" y="6149318"/>
                </a:cubicBezTo>
                <a:cubicBezTo>
                  <a:pt x="2515899" y="6149318"/>
                  <a:pt x="2504614" y="6138033"/>
                  <a:pt x="2504614" y="6124113"/>
                </a:cubicBezTo>
                <a:cubicBezTo>
                  <a:pt x="2504614" y="6110193"/>
                  <a:pt x="2515899" y="6098908"/>
                  <a:pt x="2529819" y="6098908"/>
                </a:cubicBezTo>
                <a:close/>
                <a:moveTo>
                  <a:pt x="3893191" y="6075484"/>
                </a:moveTo>
                <a:cubicBezTo>
                  <a:pt x="3906905" y="6075484"/>
                  <a:pt x="3918022" y="6086602"/>
                  <a:pt x="3918022" y="6100315"/>
                </a:cubicBezTo>
                <a:cubicBezTo>
                  <a:pt x="3918022" y="6114029"/>
                  <a:pt x="3906905" y="6125146"/>
                  <a:pt x="3893191" y="6125146"/>
                </a:cubicBezTo>
                <a:cubicBezTo>
                  <a:pt x="3879477" y="6125146"/>
                  <a:pt x="3868360" y="6114029"/>
                  <a:pt x="3868360" y="6100315"/>
                </a:cubicBezTo>
                <a:cubicBezTo>
                  <a:pt x="3868360" y="6086602"/>
                  <a:pt x="3879478" y="6075484"/>
                  <a:pt x="3893191" y="6075484"/>
                </a:cubicBezTo>
                <a:close/>
                <a:moveTo>
                  <a:pt x="2426740" y="6075484"/>
                </a:moveTo>
                <a:cubicBezTo>
                  <a:pt x="2440454" y="6075484"/>
                  <a:pt x="2451571" y="6086602"/>
                  <a:pt x="2451571" y="6100315"/>
                </a:cubicBezTo>
                <a:cubicBezTo>
                  <a:pt x="2451571" y="6114029"/>
                  <a:pt x="2440454" y="6125146"/>
                  <a:pt x="2426740" y="6125146"/>
                </a:cubicBezTo>
                <a:cubicBezTo>
                  <a:pt x="2413026" y="6125146"/>
                  <a:pt x="2401909" y="6114029"/>
                  <a:pt x="2401909" y="6100315"/>
                </a:cubicBezTo>
                <a:cubicBezTo>
                  <a:pt x="2401909" y="6086602"/>
                  <a:pt x="2413027" y="6075484"/>
                  <a:pt x="2426740" y="6075484"/>
                </a:cubicBezTo>
                <a:close/>
                <a:moveTo>
                  <a:pt x="4247678" y="6067582"/>
                </a:moveTo>
                <a:cubicBezTo>
                  <a:pt x="4263605" y="6067582"/>
                  <a:pt x="4276517" y="6080493"/>
                  <a:pt x="4276517" y="6096420"/>
                </a:cubicBezTo>
                <a:cubicBezTo>
                  <a:pt x="4276517" y="6112347"/>
                  <a:pt x="4263605" y="6125259"/>
                  <a:pt x="4247678" y="6125259"/>
                </a:cubicBezTo>
                <a:cubicBezTo>
                  <a:pt x="4231751" y="6125259"/>
                  <a:pt x="4218840" y="6112347"/>
                  <a:pt x="4218840" y="6096420"/>
                </a:cubicBezTo>
                <a:cubicBezTo>
                  <a:pt x="4218840" y="6080493"/>
                  <a:pt x="4231751" y="6067582"/>
                  <a:pt x="4247678" y="6067582"/>
                </a:cubicBezTo>
                <a:close/>
                <a:moveTo>
                  <a:pt x="2072252" y="6067582"/>
                </a:moveTo>
                <a:cubicBezTo>
                  <a:pt x="2088179" y="6067582"/>
                  <a:pt x="2101091" y="6080493"/>
                  <a:pt x="2101091" y="6096420"/>
                </a:cubicBezTo>
                <a:cubicBezTo>
                  <a:pt x="2101091" y="6112347"/>
                  <a:pt x="2088179" y="6125259"/>
                  <a:pt x="2072252" y="6125259"/>
                </a:cubicBezTo>
                <a:cubicBezTo>
                  <a:pt x="2056325" y="6125259"/>
                  <a:pt x="2043414" y="6112347"/>
                  <a:pt x="2043414" y="6096420"/>
                </a:cubicBezTo>
                <a:cubicBezTo>
                  <a:pt x="2043414" y="6080493"/>
                  <a:pt x="2056325" y="6067582"/>
                  <a:pt x="2072252" y="6067582"/>
                </a:cubicBezTo>
                <a:close/>
                <a:moveTo>
                  <a:pt x="3212861" y="6067199"/>
                </a:moveTo>
                <a:cubicBezTo>
                  <a:pt x="3224812" y="6067199"/>
                  <a:pt x="3234501" y="6076887"/>
                  <a:pt x="3234501" y="6088839"/>
                </a:cubicBezTo>
                <a:cubicBezTo>
                  <a:pt x="3234501" y="6100791"/>
                  <a:pt x="3224812" y="6110479"/>
                  <a:pt x="3212861" y="6110479"/>
                </a:cubicBezTo>
                <a:cubicBezTo>
                  <a:pt x="3200910" y="6110479"/>
                  <a:pt x="3191221" y="6100791"/>
                  <a:pt x="3191221" y="6088839"/>
                </a:cubicBezTo>
                <a:cubicBezTo>
                  <a:pt x="3191221" y="6076887"/>
                  <a:pt x="3200910" y="6067199"/>
                  <a:pt x="3212861" y="6067199"/>
                </a:cubicBezTo>
                <a:close/>
                <a:moveTo>
                  <a:pt x="3107070" y="6067199"/>
                </a:moveTo>
                <a:cubicBezTo>
                  <a:pt x="3119021" y="6067199"/>
                  <a:pt x="3128710" y="6076887"/>
                  <a:pt x="3128710" y="6088839"/>
                </a:cubicBezTo>
                <a:cubicBezTo>
                  <a:pt x="3128710" y="6100791"/>
                  <a:pt x="3119021" y="6110479"/>
                  <a:pt x="3107070" y="6110479"/>
                </a:cubicBezTo>
                <a:cubicBezTo>
                  <a:pt x="3095119" y="6110479"/>
                  <a:pt x="3085430" y="6100791"/>
                  <a:pt x="3085430" y="6088839"/>
                </a:cubicBezTo>
                <a:cubicBezTo>
                  <a:pt x="3085430" y="6076887"/>
                  <a:pt x="3095119" y="6067199"/>
                  <a:pt x="3107070" y="6067199"/>
                </a:cubicBezTo>
                <a:close/>
                <a:moveTo>
                  <a:pt x="3318582" y="6062996"/>
                </a:moveTo>
                <a:cubicBezTo>
                  <a:pt x="3330745" y="6062996"/>
                  <a:pt x="3340605" y="6072855"/>
                  <a:pt x="3340605" y="6085019"/>
                </a:cubicBezTo>
                <a:cubicBezTo>
                  <a:pt x="3340605" y="6097181"/>
                  <a:pt x="3330745" y="6107042"/>
                  <a:pt x="3318582" y="6107042"/>
                </a:cubicBezTo>
                <a:cubicBezTo>
                  <a:pt x="3306419" y="6107042"/>
                  <a:pt x="3296559" y="6097182"/>
                  <a:pt x="3296559" y="6085019"/>
                </a:cubicBezTo>
                <a:cubicBezTo>
                  <a:pt x="3296559" y="6072856"/>
                  <a:pt x="3306419" y="6062996"/>
                  <a:pt x="3318582" y="6062996"/>
                </a:cubicBezTo>
                <a:close/>
                <a:moveTo>
                  <a:pt x="3001349" y="6062996"/>
                </a:moveTo>
                <a:cubicBezTo>
                  <a:pt x="3013512" y="6062996"/>
                  <a:pt x="3023372" y="6072855"/>
                  <a:pt x="3023372" y="6085019"/>
                </a:cubicBezTo>
                <a:cubicBezTo>
                  <a:pt x="3023372" y="6097181"/>
                  <a:pt x="3013512" y="6107042"/>
                  <a:pt x="3001349" y="6107042"/>
                </a:cubicBezTo>
                <a:cubicBezTo>
                  <a:pt x="2989186" y="6107042"/>
                  <a:pt x="2979326" y="6097182"/>
                  <a:pt x="2979326" y="6085019"/>
                </a:cubicBezTo>
                <a:cubicBezTo>
                  <a:pt x="2979326" y="6072856"/>
                  <a:pt x="2989186" y="6062996"/>
                  <a:pt x="3001349" y="6062996"/>
                </a:cubicBezTo>
                <a:close/>
                <a:moveTo>
                  <a:pt x="3424096" y="6055683"/>
                </a:moveTo>
                <a:cubicBezTo>
                  <a:pt x="3436082" y="6055683"/>
                  <a:pt x="3445799" y="6065400"/>
                  <a:pt x="3445799" y="6077385"/>
                </a:cubicBezTo>
                <a:cubicBezTo>
                  <a:pt x="3445799" y="6089371"/>
                  <a:pt x="3436082" y="6099088"/>
                  <a:pt x="3424096" y="6099088"/>
                </a:cubicBezTo>
                <a:cubicBezTo>
                  <a:pt x="3412110" y="6099088"/>
                  <a:pt x="3402394" y="6089371"/>
                  <a:pt x="3402394" y="6077385"/>
                </a:cubicBezTo>
                <a:cubicBezTo>
                  <a:pt x="3402394" y="6065400"/>
                  <a:pt x="3412110" y="6055683"/>
                  <a:pt x="3424096" y="6055683"/>
                </a:cubicBezTo>
                <a:close/>
                <a:moveTo>
                  <a:pt x="2895834" y="6055683"/>
                </a:moveTo>
                <a:cubicBezTo>
                  <a:pt x="2907820" y="6055683"/>
                  <a:pt x="2917537" y="6065400"/>
                  <a:pt x="2917537" y="6077385"/>
                </a:cubicBezTo>
                <a:cubicBezTo>
                  <a:pt x="2917537" y="6089371"/>
                  <a:pt x="2907820" y="6099088"/>
                  <a:pt x="2895834" y="6099088"/>
                </a:cubicBezTo>
                <a:cubicBezTo>
                  <a:pt x="2883848" y="6099088"/>
                  <a:pt x="2874132" y="6089371"/>
                  <a:pt x="2874132" y="6077385"/>
                </a:cubicBezTo>
                <a:cubicBezTo>
                  <a:pt x="2874132" y="6065400"/>
                  <a:pt x="2883848" y="6055683"/>
                  <a:pt x="2895834" y="6055683"/>
                </a:cubicBezTo>
                <a:close/>
                <a:moveTo>
                  <a:pt x="3995377" y="6048103"/>
                </a:moveTo>
                <a:cubicBezTo>
                  <a:pt x="4009091" y="6048103"/>
                  <a:pt x="4020208" y="6059220"/>
                  <a:pt x="4020208" y="6072934"/>
                </a:cubicBezTo>
                <a:cubicBezTo>
                  <a:pt x="4020208" y="6086648"/>
                  <a:pt x="4009091" y="6097765"/>
                  <a:pt x="3995377" y="6097765"/>
                </a:cubicBezTo>
                <a:cubicBezTo>
                  <a:pt x="3981663" y="6097765"/>
                  <a:pt x="3970546" y="6086648"/>
                  <a:pt x="3970546" y="6072934"/>
                </a:cubicBezTo>
                <a:cubicBezTo>
                  <a:pt x="3970546" y="6059220"/>
                  <a:pt x="3981664" y="6048103"/>
                  <a:pt x="3995377" y="6048103"/>
                </a:cubicBezTo>
                <a:close/>
                <a:moveTo>
                  <a:pt x="2324554" y="6048103"/>
                </a:moveTo>
                <a:cubicBezTo>
                  <a:pt x="2338268" y="6048103"/>
                  <a:pt x="2349385" y="6059220"/>
                  <a:pt x="2349385" y="6072934"/>
                </a:cubicBezTo>
                <a:cubicBezTo>
                  <a:pt x="2349385" y="6086648"/>
                  <a:pt x="2338268" y="6097765"/>
                  <a:pt x="2324554" y="6097765"/>
                </a:cubicBezTo>
                <a:cubicBezTo>
                  <a:pt x="2310840" y="6097765"/>
                  <a:pt x="2299723" y="6086648"/>
                  <a:pt x="2299723" y="6072934"/>
                </a:cubicBezTo>
                <a:cubicBezTo>
                  <a:pt x="2299723" y="6059220"/>
                  <a:pt x="2310841" y="6048103"/>
                  <a:pt x="2324554" y="6048103"/>
                </a:cubicBezTo>
                <a:close/>
                <a:moveTo>
                  <a:pt x="3529267" y="6043925"/>
                </a:moveTo>
                <a:cubicBezTo>
                  <a:pt x="3541430" y="6043925"/>
                  <a:pt x="3551290" y="6053784"/>
                  <a:pt x="3551290" y="6065948"/>
                </a:cubicBezTo>
                <a:cubicBezTo>
                  <a:pt x="3551290" y="6078110"/>
                  <a:pt x="3541430" y="6087971"/>
                  <a:pt x="3529267" y="6087971"/>
                </a:cubicBezTo>
                <a:cubicBezTo>
                  <a:pt x="3517104" y="6087971"/>
                  <a:pt x="3507244" y="6078111"/>
                  <a:pt x="3507244" y="6065948"/>
                </a:cubicBezTo>
                <a:cubicBezTo>
                  <a:pt x="3507244" y="6053785"/>
                  <a:pt x="3517104" y="6043925"/>
                  <a:pt x="3529267" y="6043925"/>
                </a:cubicBezTo>
                <a:close/>
                <a:moveTo>
                  <a:pt x="2790664" y="6043925"/>
                </a:moveTo>
                <a:cubicBezTo>
                  <a:pt x="2802827" y="6043925"/>
                  <a:pt x="2812687" y="6053784"/>
                  <a:pt x="2812687" y="6065948"/>
                </a:cubicBezTo>
                <a:cubicBezTo>
                  <a:pt x="2812687" y="6078110"/>
                  <a:pt x="2802827" y="6087971"/>
                  <a:pt x="2790664" y="6087971"/>
                </a:cubicBezTo>
                <a:cubicBezTo>
                  <a:pt x="2778501" y="6087971"/>
                  <a:pt x="2768641" y="6078111"/>
                  <a:pt x="2768641" y="6065948"/>
                </a:cubicBezTo>
                <a:cubicBezTo>
                  <a:pt x="2768641" y="6053785"/>
                  <a:pt x="2778501" y="6043925"/>
                  <a:pt x="2790664" y="6043925"/>
                </a:cubicBezTo>
                <a:close/>
                <a:moveTo>
                  <a:pt x="4346250" y="6029325"/>
                </a:moveTo>
                <a:cubicBezTo>
                  <a:pt x="4362091" y="6029325"/>
                  <a:pt x="4374932" y="6042167"/>
                  <a:pt x="4374932" y="6058008"/>
                </a:cubicBezTo>
                <a:cubicBezTo>
                  <a:pt x="4374932" y="6073849"/>
                  <a:pt x="4362091" y="6086690"/>
                  <a:pt x="4346250" y="6086690"/>
                </a:cubicBezTo>
                <a:cubicBezTo>
                  <a:pt x="4330409" y="6086690"/>
                  <a:pt x="4317567" y="6073849"/>
                  <a:pt x="4317567" y="6058008"/>
                </a:cubicBezTo>
                <a:cubicBezTo>
                  <a:pt x="4317567" y="6042167"/>
                  <a:pt x="4330408" y="6029325"/>
                  <a:pt x="4346250" y="6029325"/>
                </a:cubicBezTo>
                <a:close/>
                <a:moveTo>
                  <a:pt x="1973681" y="6029170"/>
                </a:moveTo>
                <a:cubicBezTo>
                  <a:pt x="1989608" y="6029170"/>
                  <a:pt x="2002520" y="6042081"/>
                  <a:pt x="2002520" y="6058008"/>
                </a:cubicBezTo>
                <a:cubicBezTo>
                  <a:pt x="2002520" y="6073935"/>
                  <a:pt x="1989608" y="6086847"/>
                  <a:pt x="1973681" y="6086847"/>
                </a:cubicBezTo>
                <a:cubicBezTo>
                  <a:pt x="1957754" y="6086847"/>
                  <a:pt x="1944843" y="6073935"/>
                  <a:pt x="1944843" y="6058008"/>
                </a:cubicBezTo>
                <a:cubicBezTo>
                  <a:pt x="1944843" y="6042081"/>
                  <a:pt x="1957754" y="6029170"/>
                  <a:pt x="1973681" y="6029170"/>
                </a:cubicBezTo>
                <a:close/>
                <a:moveTo>
                  <a:pt x="3633956" y="6029080"/>
                </a:moveTo>
                <a:cubicBezTo>
                  <a:pt x="3645907" y="6029080"/>
                  <a:pt x="3655596" y="6038769"/>
                  <a:pt x="3655596" y="6050720"/>
                </a:cubicBezTo>
                <a:cubicBezTo>
                  <a:pt x="3655596" y="6062672"/>
                  <a:pt x="3645907" y="6072360"/>
                  <a:pt x="3633956" y="6072360"/>
                </a:cubicBezTo>
                <a:cubicBezTo>
                  <a:pt x="3622005" y="6072360"/>
                  <a:pt x="3612316" y="6062672"/>
                  <a:pt x="3612316" y="6050720"/>
                </a:cubicBezTo>
                <a:cubicBezTo>
                  <a:pt x="3612316" y="6038769"/>
                  <a:pt x="3622005" y="6029080"/>
                  <a:pt x="3633956" y="6029080"/>
                </a:cubicBezTo>
                <a:close/>
                <a:moveTo>
                  <a:pt x="2685975" y="6029080"/>
                </a:moveTo>
                <a:cubicBezTo>
                  <a:pt x="2697926" y="6029080"/>
                  <a:pt x="2707615" y="6038769"/>
                  <a:pt x="2707615" y="6050720"/>
                </a:cubicBezTo>
                <a:cubicBezTo>
                  <a:pt x="2707615" y="6062672"/>
                  <a:pt x="2697926" y="6072360"/>
                  <a:pt x="2685975" y="6072360"/>
                </a:cubicBezTo>
                <a:cubicBezTo>
                  <a:pt x="2674024" y="6072360"/>
                  <a:pt x="2664335" y="6062672"/>
                  <a:pt x="2664335" y="6050720"/>
                </a:cubicBezTo>
                <a:cubicBezTo>
                  <a:pt x="2664335" y="6038769"/>
                  <a:pt x="2674024" y="6029080"/>
                  <a:pt x="2685975" y="6029080"/>
                </a:cubicBezTo>
                <a:close/>
                <a:moveTo>
                  <a:pt x="4096545" y="6017112"/>
                </a:moveTo>
                <a:cubicBezTo>
                  <a:pt x="4110293" y="6017112"/>
                  <a:pt x="4121437" y="6028257"/>
                  <a:pt x="4121437" y="6042004"/>
                </a:cubicBezTo>
                <a:cubicBezTo>
                  <a:pt x="4121437" y="6055751"/>
                  <a:pt x="4110293" y="6066896"/>
                  <a:pt x="4096545" y="6066896"/>
                </a:cubicBezTo>
                <a:cubicBezTo>
                  <a:pt x="4082798" y="6066896"/>
                  <a:pt x="4071653" y="6055751"/>
                  <a:pt x="4071653" y="6042004"/>
                </a:cubicBezTo>
                <a:cubicBezTo>
                  <a:pt x="4071653" y="6028257"/>
                  <a:pt x="4082798" y="6017112"/>
                  <a:pt x="4096545" y="6017112"/>
                </a:cubicBezTo>
                <a:close/>
                <a:moveTo>
                  <a:pt x="2223386" y="6016799"/>
                </a:moveTo>
                <a:cubicBezTo>
                  <a:pt x="2237306" y="6016799"/>
                  <a:pt x="2248591" y="6028084"/>
                  <a:pt x="2248591" y="6042004"/>
                </a:cubicBezTo>
                <a:cubicBezTo>
                  <a:pt x="2248591" y="6055924"/>
                  <a:pt x="2237306" y="6067209"/>
                  <a:pt x="2223386" y="6067209"/>
                </a:cubicBezTo>
                <a:cubicBezTo>
                  <a:pt x="2209465" y="6067209"/>
                  <a:pt x="2198181" y="6055924"/>
                  <a:pt x="2198181" y="6042004"/>
                </a:cubicBezTo>
                <a:cubicBezTo>
                  <a:pt x="2198181" y="6028084"/>
                  <a:pt x="2209465" y="6016799"/>
                  <a:pt x="2223386" y="6016799"/>
                </a:cubicBezTo>
                <a:close/>
                <a:moveTo>
                  <a:pt x="3738026" y="6010021"/>
                </a:moveTo>
                <a:cubicBezTo>
                  <a:pt x="3750012" y="6010021"/>
                  <a:pt x="3759729" y="6019738"/>
                  <a:pt x="3759729" y="6031723"/>
                </a:cubicBezTo>
                <a:cubicBezTo>
                  <a:pt x="3759729" y="6043709"/>
                  <a:pt x="3750012" y="6053426"/>
                  <a:pt x="3738026" y="6053426"/>
                </a:cubicBezTo>
                <a:cubicBezTo>
                  <a:pt x="3726040" y="6053426"/>
                  <a:pt x="3716324" y="6043709"/>
                  <a:pt x="3716324" y="6031723"/>
                </a:cubicBezTo>
                <a:cubicBezTo>
                  <a:pt x="3716324" y="6019738"/>
                  <a:pt x="3726040" y="6010021"/>
                  <a:pt x="3738026" y="6010021"/>
                </a:cubicBezTo>
                <a:close/>
                <a:moveTo>
                  <a:pt x="2581904" y="6010021"/>
                </a:moveTo>
                <a:cubicBezTo>
                  <a:pt x="2593890" y="6010021"/>
                  <a:pt x="2603607" y="6019738"/>
                  <a:pt x="2603607" y="6031723"/>
                </a:cubicBezTo>
                <a:cubicBezTo>
                  <a:pt x="2603607" y="6043709"/>
                  <a:pt x="2593890" y="6053426"/>
                  <a:pt x="2581904" y="6053426"/>
                </a:cubicBezTo>
                <a:cubicBezTo>
                  <a:pt x="2569918" y="6053426"/>
                  <a:pt x="2560202" y="6043709"/>
                  <a:pt x="2560202" y="6031723"/>
                </a:cubicBezTo>
                <a:cubicBezTo>
                  <a:pt x="2560202" y="6019738"/>
                  <a:pt x="2569918" y="6010021"/>
                  <a:pt x="2581904" y="6010021"/>
                </a:cubicBezTo>
                <a:close/>
                <a:moveTo>
                  <a:pt x="4443467" y="5987971"/>
                </a:moveTo>
                <a:cubicBezTo>
                  <a:pt x="4459107" y="5987971"/>
                  <a:pt x="4471785" y="6000649"/>
                  <a:pt x="4471785" y="6016288"/>
                </a:cubicBezTo>
                <a:cubicBezTo>
                  <a:pt x="4471785" y="6031927"/>
                  <a:pt x="4459107" y="6044606"/>
                  <a:pt x="4443467" y="6044606"/>
                </a:cubicBezTo>
                <a:cubicBezTo>
                  <a:pt x="4427828" y="6044606"/>
                  <a:pt x="4415150" y="6031927"/>
                  <a:pt x="4415150" y="6016288"/>
                </a:cubicBezTo>
                <a:cubicBezTo>
                  <a:pt x="4415150" y="6000649"/>
                  <a:pt x="4427828" y="5987971"/>
                  <a:pt x="4443467" y="5987971"/>
                </a:cubicBezTo>
                <a:close/>
                <a:moveTo>
                  <a:pt x="1876464" y="5987815"/>
                </a:moveTo>
                <a:cubicBezTo>
                  <a:pt x="1892190" y="5987815"/>
                  <a:pt x="1904938" y="6000563"/>
                  <a:pt x="1904938" y="6016288"/>
                </a:cubicBezTo>
                <a:cubicBezTo>
                  <a:pt x="1904938" y="6032013"/>
                  <a:pt x="1892190" y="6044761"/>
                  <a:pt x="1876464" y="6044761"/>
                </a:cubicBezTo>
                <a:cubicBezTo>
                  <a:pt x="1860739" y="6044761"/>
                  <a:pt x="1847991" y="6032013"/>
                  <a:pt x="1847991" y="6016288"/>
                </a:cubicBezTo>
                <a:cubicBezTo>
                  <a:pt x="1847991" y="6000563"/>
                  <a:pt x="1860739" y="5987815"/>
                  <a:pt x="1876464" y="5987815"/>
                </a:cubicBezTo>
                <a:close/>
                <a:moveTo>
                  <a:pt x="3841344" y="5986959"/>
                </a:moveTo>
                <a:cubicBezTo>
                  <a:pt x="3853507" y="5986959"/>
                  <a:pt x="3863367" y="5996818"/>
                  <a:pt x="3863367" y="6008982"/>
                </a:cubicBezTo>
                <a:cubicBezTo>
                  <a:pt x="3863367" y="6021144"/>
                  <a:pt x="3853507" y="6031005"/>
                  <a:pt x="3841344" y="6031005"/>
                </a:cubicBezTo>
                <a:cubicBezTo>
                  <a:pt x="3829181" y="6031005"/>
                  <a:pt x="3819321" y="6021145"/>
                  <a:pt x="3819321" y="6008982"/>
                </a:cubicBezTo>
                <a:cubicBezTo>
                  <a:pt x="3819321" y="5996819"/>
                  <a:pt x="3829181" y="5986959"/>
                  <a:pt x="3841344" y="5986959"/>
                </a:cubicBezTo>
                <a:close/>
                <a:moveTo>
                  <a:pt x="2478588" y="5986959"/>
                </a:moveTo>
                <a:cubicBezTo>
                  <a:pt x="2490751" y="5986959"/>
                  <a:pt x="2500611" y="5996818"/>
                  <a:pt x="2500611" y="6008982"/>
                </a:cubicBezTo>
                <a:cubicBezTo>
                  <a:pt x="2500611" y="6021144"/>
                  <a:pt x="2490751" y="6031005"/>
                  <a:pt x="2478588" y="6031005"/>
                </a:cubicBezTo>
                <a:cubicBezTo>
                  <a:pt x="2466425" y="6031005"/>
                  <a:pt x="2456565" y="6021145"/>
                  <a:pt x="2456565" y="6008982"/>
                </a:cubicBezTo>
                <a:cubicBezTo>
                  <a:pt x="2456565" y="5996819"/>
                  <a:pt x="2466425" y="5986959"/>
                  <a:pt x="2478588" y="5986959"/>
                </a:cubicBezTo>
                <a:close/>
                <a:moveTo>
                  <a:pt x="4196573" y="5982357"/>
                </a:moveTo>
                <a:cubicBezTo>
                  <a:pt x="4210493" y="5982357"/>
                  <a:pt x="4221778" y="5993642"/>
                  <a:pt x="4221778" y="6007562"/>
                </a:cubicBezTo>
                <a:cubicBezTo>
                  <a:pt x="4221778" y="6021482"/>
                  <a:pt x="4210493" y="6032767"/>
                  <a:pt x="4196573" y="6032767"/>
                </a:cubicBezTo>
                <a:cubicBezTo>
                  <a:pt x="4182653" y="6032767"/>
                  <a:pt x="4171368" y="6021482"/>
                  <a:pt x="4171368" y="6007562"/>
                </a:cubicBezTo>
                <a:cubicBezTo>
                  <a:pt x="4171368" y="5993642"/>
                  <a:pt x="4182653" y="5982357"/>
                  <a:pt x="4196573" y="5982357"/>
                </a:cubicBezTo>
                <a:close/>
                <a:moveTo>
                  <a:pt x="2123358" y="5982357"/>
                </a:moveTo>
                <a:cubicBezTo>
                  <a:pt x="2137278" y="5982357"/>
                  <a:pt x="2148563" y="5993642"/>
                  <a:pt x="2148563" y="6007562"/>
                </a:cubicBezTo>
                <a:cubicBezTo>
                  <a:pt x="2148563" y="6021482"/>
                  <a:pt x="2137278" y="6032767"/>
                  <a:pt x="2123358" y="6032767"/>
                </a:cubicBezTo>
                <a:cubicBezTo>
                  <a:pt x="2109437" y="6032767"/>
                  <a:pt x="2098153" y="6021482"/>
                  <a:pt x="2098153" y="6007562"/>
                </a:cubicBezTo>
                <a:cubicBezTo>
                  <a:pt x="2098153" y="5993642"/>
                  <a:pt x="2109437" y="5982357"/>
                  <a:pt x="2123358" y="5982357"/>
                </a:cubicBezTo>
                <a:close/>
                <a:moveTo>
                  <a:pt x="3159965" y="5970256"/>
                </a:moveTo>
                <a:cubicBezTo>
                  <a:pt x="3169924" y="5970256"/>
                  <a:pt x="3177997" y="5978330"/>
                  <a:pt x="3177997" y="5988288"/>
                </a:cubicBezTo>
                <a:cubicBezTo>
                  <a:pt x="3177997" y="5998247"/>
                  <a:pt x="3169924" y="6006320"/>
                  <a:pt x="3159965" y="6006320"/>
                </a:cubicBezTo>
                <a:cubicBezTo>
                  <a:pt x="3150006" y="6006320"/>
                  <a:pt x="3141933" y="5998247"/>
                  <a:pt x="3141933" y="5988288"/>
                </a:cubicBezTo>
                <a:cubicBezTo>
                  <a:pt x="3141933" y="5978330"/>
                  <a:pt x="3150006" y="5970256"/>
                  <a:pt x="3159965" y="5970256"/>
                </a:cubicBezTo>
                <a:close/>
                <a:moveTo>
                  <a:pt x="3265737" y="5967947"/>
                </a:moveTo>
                <a:cubicBezTo>
                  <a:pt x="3275879" y="5967947"/>
                  <a:pt x="3284100" y="5976169"/>
                  <a:pt x="3284100" y="5986310"/>
                </a:cubicBezTo>
                <a:cubicBezTo>
                  <a:pt x="3284100" y="5996452"/>
                  <a:pt x="3275879" y="6004673"/>
                  <a:pt x="3265737" y="6004673"/>
                </a:cubicBezTo>
                <a:cubicBezTo>
                  <a:pt x="3255596" y="6004673"/>
                  <a:pt x="3247374" y="5996451"/>
                  <a:pt x="3247374" y="5986310"/>
                </a:cubicBezTo>
                <a:cubicBezTo>
                  <a:pt x="3247374" y="5976168"/>
                  <a:pt x="3255596" y="5967947"/>
                  <a:pt x="3265737" y="5967947"/>
                </a:cubicBezTo>
                <a:close/>
                <a:moveTo>
                  <a:pt x="3054194" y="5967947"/>
                </a:moveTo>
                <a:cubicBezTo>
                  <a:pt x="3064336" y="5967947"/>
                  <a:pt x="3072557" y="5976169"/>
                  <a:pt x="3072557" y="5986310"/>
                </a:cubicBezTo>
                <a:cubicBezTo>
                  <a:pt x="3072557" y="5996452"/>
                  <a:pt x="3064336" y="6004673"/>
                  <a:pt x="3054194" y="6004673"/>
                </a:cubicBezTo>
                <a:cubicBezTo>
                  <a:pt x="3044053" y="6004673"/>
                  <a:pt x="3035831" y="5996451"/>
                  <a:pt x="3035831" y="5986310"/>
                </a:cubicBezTo>
                <a:cubicBezTo>
                  <a:pt x="3035831" y="5976168"/>
                  <a:pt x="3044053" y="5967947"/>
                  <a:pt x="3054194" y="5967947"/>
                </a:cubicBezTo>
                <a:close/>
                <a:moveTo>
                  <a:pt x="3371360" y="5961951"/>
                </a:moveTo>
                <a:cubicBezTo>
                  <a:pt x="3381537" y="5961951"/>
                  <a:pt x="3389788" y="5970201"/>
                  <a:pt x="3389788" y="5980378"/>
                </a:cubicBezTo>
                <a:cubicBezTo>
                  <a:pt x="3389788" y="5990556"/>
                  <a:pt x="3381537" y="5998806"/>
                  <a:pt x="3371360" y="5998806"/>
                </a:cubicBezTo>
                <a:cubicBezTo>
                  <a:pt x="3361183" y="5998806"/>
                  <a:pt x="3352933" y="5990556"/>
                  <a:pt x="3352933" y="5980378"/>
                </a:cubicBezTo>
                <a:cubicBezTo>
                  <a:pt x="3352933" y="5970201"/>
                  <a:pt x="3361183" y="5961951"/>
                  <a:pt x="3371360" y="5961951"/>
                </a:cubicBezTo>
                <a:close/>
                <a:moveTo>
                  <a:pt x="2948570" y="5961951"/>
                </a:moveTo>
                <a:cubicBezTo>
                  <a:pt x="2958747" y="5961951"/>
                  <a:pt x="2966997" y="5970201"/>
                  <a:pt x="2966997" y="5980378"/>
                </a:cubicBezTo>
                <a:cubicBezTo>
                  <a:pt x="2966997" y="5990556"/>
                  <a:pt x="2958747" y="5998806"/>
                  <a:pt x="2948570" y="5998806"/>
                </a:cubicBezTo>
                <a:cubicBezTo>
                  <a:pt x="2938393" y="5998806"/>
                  <a:pt x="2930143" y="5990556"/>
                  <a:pt x="2930143" y="5980378"/>
                </a:cubicBezTo>
                <a:cubicBezTo>
                  <a:pt x="2930143" y="5970201"/>
                  <a:pt x="2938393" y="5961951"/>
                  <a:pt x="2948570" y="5961951"/>
                </a:cubicBezTo>
                <a:close/>
                <a:moveTo>
                  <a:pt x="3943772" y="5960822"/>
                </a:moveTo>
                <a:cubicBezTo>
                  <a:pt x="3955758" y="5960822"/>
                  <a:pt x="3965475" y="5970539"/>
                  <a:pt x="3965475" y="5982525"/>
                </a:cubicBezTo>
                <a:cubicBezTo>
                  <a:pt x="3965475" y="5994510"/>
                  <a:pt x="3955758" y="6004227"/>
                  <a:pt x="3943772" y="6004227"/>
                </a:cubicBezTo>
                <a:cubicBezTo>
                  <a:pt x="3931786" y="6004227"/>
                  <a:pt x="3922070" y="5994510"/>
                  <a:pt x="3922070" y="5982525"/>
                </a:cubicBezTo>
                <a:cubicBezTo>
                  <a:pt x="3922070" y="5970539"/>
                  <a:pt x="3931786" y="5960822"/>
                  <a:pt x="3943772" y="5960822"/>
                </a:cubicBezTo>
                <a:close/>
                <a:moveTo>
                  <a:pt x="2376158" y="5960822"/>
                </a:moveTo>
                <a:cubicBezTo>
                  <a:pt x="2388144" y="5960822"/>
                  <a:pt x="2397861" y="5970539"/>
                  <a:pt x="2397861" y="5982525"/>
                </a:cubicBezTo>
                <a:cubicBezTo>
                  <a:pt x="2397861" y="5994510"/>
                  <a:pt x="2388144" y="6004227"/>
                  <a:pt x="2376158" y="6004227"/>
                </a:cubicBezTo>
                <a:cubicBezTo>
                  <a:pt x="2364172" y="6004227"/>
                  <a:pt x="2354456" y="5994510"/>
                  <a:pt x="2354456" y="5982525"/>
                </a:cubicBezTo>
                <a:cubicBezTo>
                  <a:pt x="2354456" y="5970539"/>
                  <a:pt x="2364172" y="5960822"/>
                  <a:pt x="2376158" y="5960822"/>
                </a:cubicBezTo>
                <a:close/>
                <a:moveTo>
                  <a:pt x="3476688" y="5952074"/>
                </a:moveTo>
                <a:cubicBezTo>
                  <a:pt x="3486865" y="5952074"/>
                  <a:pt x="3495116" y="5960324"/>
                  <a:pt x="3495116" y="5970502"/>
                </a:cubicBezTo>
                <a:cubicBezTo>
                  <a:pt x="3495116" y="5980679"/>
                  <a:pt x="3486865" y="5988929"/>
                  <a:pt x="3476688" y="5988929"/>
                </a:cubicBezTo>
                <a:cubicBezTo>
                  <a:pt x="3466511" y="5988929"/>
                  <a:pt x="3458261" y="5980679"/>
                  <a:pt x="3458261" y="5970502"/>
                </a:cubicBezTo>
                <a:cubicBezTo>
                  <a:pt x="3458261" y="5960324"/>
                  <a:pt x="3466511" y="5952074"/>
                  <a:pt x="3476688" y="5952074"/>
                </a:cubicBezTo>
                <a:close/>
                <a:moveTo>
                  <a:pt x="2843242" y="5952074"/>
                </a:moveTo>
                <a:cubicBezTo>
                  <a:pt x="2853419" y="5952074"/>
                  <a:pt x="2861669" y="5960324"/>
                  <a:pt x="2861669" y="5970502"/>
                </a:cubicBezTo>
                <a:cubicBezTo>
                  <a:pt x="2861669" y="5980679"/>
                  <a:pt x="2853419" y="5988929"/>
                  <a:pt x="2843242" y="5988929"/>
                </a:cubicBezTo>
                <a:cubicBezTo>
                  <a:pt x="2833065" y="5988929"/>
                  <a:pt x="2824815" y="5980679"/>
                  <a:pt x="2824815" y="5970502"/>
                </a:cubicBezTo>
                <a:cubicBezTo>
                  <a:pt x="2824815" y="5960324"/>
                  <a:pt x="2833065" y="5952074"/>
                  <a:pt x="2843242" y="5952074"/>
                </a:cubicBezTo>
                <a:close/>
                <a:moveTo>
                  <a:pt x="4295337" y="5944445"/>
                </a:moveTo>
                <a:cubicBezTo>
                  <a:pt x="4309257" y="5944445"/>
                  <a:pt x="4320542" y="5955730"/>
                  <a:pt x="4320542" y="5969650"/>
                </a:cubicBezTo>
                <a:cubicBezTo>
                  <a:pt x="4320542" y="5983570"/>
                  <a:pt x="4309257" y="5994855"/>
                  <a:pt x="4295337" y="5994855"/>
                </a:cubicBezTo>
                <a:cubicBezTo>
                  <a:pt x="4281417" y="5994855"/>
                  <a:pt x="4270132" y="5983570"/>
                  <a:pt x="4270132" y="5969650"/>
                </a:cubicBezTo>
                <a:cubicBezTo>
                  <a:pt x="4270132" y="5955730"/>
                  <a:pt x="4281417" y="5944445"/>
                  <a:pt x="4295337" y="5944445"/>
                </a:cubicBezTo>
                <a:close/>
                <a:moveTo>
                  <a:pt x="2024594" y="5944445"/>
                </a:moveTo>
                <a:cubicBezTo>
                  <a:pt x="2038514" y="5944445"/>
                  <a:pt x="2049799" y="5955730"/>
                  <a:pt x="2049799" y="5969650"/>
                </a:cubicBezTo>
                <a:cubicBezTo>
                  <a:pt x="2049799" y="5983570"/>
                  <a:pt x="2038514" y="5994855"/>
                  <a:pt x="2024594" y="5994855"/>
                </a:cubicBezTo>
                <a:cubicBezTo>
                  <a:pt x="2010673" y="5994855"/>
                  <a:pt x="1999389" y="5983570"/>
                  <a:pt x="1999389" y="5969650"/>
                </a:cubicBezTo>
                <a:cubicBezTo>
                  <a:pt x="1999389" y="5955730"/>
                  <a:pt x="2010673" y="5944445"/>
                  <a:pt x="2024594" y="5944445"/>
                </a:cubicBezTo>
                <a:close/>
                <a:moveTo>
                  <a:pt x="4539220" y="5942471"/>
                </a:moveTo>
                <a:cubicBezTo>
                  <a:pt x="4555147" y="5942471"/>
                  <a:pt x="4568059" y="5955383"/>
                  <a:pt x="4568059" y="5971309"/>
                </a:cubicBezTo>
                <a:cubicBezTo>
                  <a:pt x="4568059" y="5987236"/>
                  <a:pt x="4555147" y="6000148"/>
                  <a:pt x="4539220" y="6000148"/>
                </a:cubicBezTo>
                <a:cubicBezTo>
                  <a:pt x="4523293" y="6000148"/>
                  <a:pt x="4510382" y="5987236"/>
                  <a:pt x="4510382" y="5971309"/>
                </a:cubicBezTo>
                <a:cubicBezTo>
                  <a:pt x="4510382" y="5955383"/>
                  <a:pt x="4523293" y="5942471"/>
                  <a:pt x="4539220" y="5942471"/>
                </a:cubicBezTo>
                <a:close/>
                <a:moveTo>
                  <a:pt x="1780711" y="5942471"/>
                </a:moveTo>
                <a:cubicBezTo>
                  <a:pt x="1796638" y="5942471"/>
                  <a:pt x="1809550" y="5955383"/>
                  <a:pt x="1809550" y="5971309"/>
                </a:cubicBezTo>
                <a:cubicBezTo>
                  <a:pt x="1809550" y="5987236"/>
                  <a:pt x="1796638" y="6000148"/>
                  <a:pt x="1780711" y="6000148"/>
                </a:cubicBezTo>
                <a:cubicBezTo>
                  <a:pt x="1764784" y="6000148"/>
                  <a:pt x="1751873" y="5987236"/>
                  <a:pt x="1751873" y="5971309"/>
                </a:cubicBezTo>
                <a:cubicBezTo>
                  <a:pt x="1751873" y="5955383"/>
                  <a:pt x="1764784" y="5942471"/>
                  <a:pt x="1780711" y="5942471"/>
                </a:cubicBezTo>
                <a:close/>
                <a:moveTo>
                  <a:pt x="3581573" y="5938330"/>
                </a:moveTo>
                <a:cubicBezTo>
                  <a:pt x="3591715" y="5938330"/>
                  <a:pt x="3599936" y="5946552"/>
                  <a:pt x="3599936" y="5956693"/>
                </a:cubicBezTo>
                <a:cubicBezTo>
                  <a:pt x="3599936" y="5966835"/>
                  <a:pt x="3591715" y="5975056"/>
                  <a:pt x="3581573" y="5975056"/>
                </a:cubicBezTo>
                <a:cubicBezTo>
                  <a:pt x="3571432" y="5975056"/>
                  <a:pt x="3563210" y="5966834"/>
                  <a:pt x="3563210" y="5956693"/>
                </a:cubicBezTo>
                <a:cubicBezTo>
                  <a:pt x="3563210" y="5946551"/>
                  <a:pt x="3571432" y="5938330"/>
                  <a:pt x="3581573" y="5938330"/>
                </a:cubicBezTo>
                <a:close/>
                <a:moveTo>
                  <a:pt x="2738358" y="5938330"/>
                </a:moveTo>
                <a:cubicBezTo>
                  <a:pt x="2748500" y="5938330"/>
                  <a:pt x="2756721" y="5946552"/>
                  <a:pt x="2756721" y="5956693"/>
                </a:cubicBezTo>
                <a:cubicBezTo>
                  <a:pt x="2756721" y="5966835"/>
                  <a:pt x="2748500" y="5975056"/>
                  <a:pt x="2738358" y="5975056"/>
                </a:cubicBezTo>
                <a:cubicBezTo>
                  <a:pt x="2728216" y="5975056"/>
                  <a:pt x="2719995" y="5966834"/>
                  <a:pt x="2719995" y="5956693"/>
                </a:cubicBezTo>
                <a:cubicBezTo>
                  <a:pt x="2719995" y="5946551"/>
                  <a:pt x="2728216" y="5938330"/>
                  <a:pt x="2738358" y="5938330"/>
                </a:cubicBezTo>
                <a:close/>
                <a:moveTo>
                  <a:pt x="4045179" y="5930685"/>
                </a:moveTo>
                <a:cubicBezTo>
                  <a:pt x="4057165" y="5930685"/>
                  <a:pt x="4066882" y="5940402"/>
                  <a:pt x="4066882" y="5952387"/>
                </a:cubicBezTo>
                <a:cubicBezTo>
                  <a:pt x="4066882" y="5964373"/>
                  <a:pt x="4057165" y="5974090"/>
                  <a:pt x="4045179" y="5974090"/>
                </a:cubicBezTo>
                <a:cubicBezTo>
                  <a:pt x="4033193" y="5974090"/>
                  <a:pt x="4023477" y="5964373"/>
                  <a:pt x="4023477" y="5952387"/>
                </a:cubicBezTo>
                <a:cubicBezTo>
                  <a:pt x="4023477" y="5940402"/>
                  <a:pt x="4033193" y="5930685"/>
                  <a:pt x="4045179" y="5930685"/>
                </a:cubicBezTo>
                <a:close/>
                <a:moveTo>
                  <a:pt x="2274752" y="5930685"/>
                </a:moveTo>
                <a:cubicBezTo>
                  <a:pt x="2286738" y="5930685"/>
                  <a:pt x="2296455" y="5940402"/>
                  <a:pt x="2296455" y="5952387"/>
                </a:cubicBezTo>
                <a:cubicBezTo>
                  <a:pt x="2296455" y="5964373"/>
                  <a:pt x="2286738" y="5974090"/>
                  <a:pt x="2274752" y="5974090"/>
                </a:cubicBezTo>
                <a:cubicBezTo>
                  <a:pt x="2262766" y="5974090"/>
                  <a:pt x="2253050" y="5964373"/>
                  <a:pt x="2253050" y="5952387"/>
                </a:cubicBezTo>
                <a:cubicBezTo>
                  <a:pt x="2253050" y="5940402"/>
                  <a:pt x="2262766" y="5930685"/>
                  <a:pt x="2274752" y="5930685"/>
                </a:cubicBezTo>
                <a:close/>
                <a:moveTo>
                  <a:pt x="3685869" y="5920609"/>
                </a:moveTo>
                <a:cubicBezTo>
                  <a:pt x="3696011" y="5920609"/>
                  <a:pt x="3704232" y="5928831"/>
                  <a:pt x="3704232" y="5938972"/>
                </a:cubicBezTo>
                <a:cubicBezTo>
                  <a:pt x="3704232" y="5949114"/>
                  <a:pt x="3696011" y="5957335"/>
                  <a:pt x="3685869" y="5957335"/>
                </a:cubicBezTo>
                <a:cubicBezTo>
                  <a:pt x="3675727" y="5957335"/>
                  <a:pt x="3667506" y="5949114"/>
                  <a:pt x="3667506" y="5938972"/>
                </a:cubicBezTo>
                <a:cubicBezTo>
                  <a:pt x="3667506" y="5928830"/>
                  <a:pt x="3675727" y="5920609"/>
                  <a:pt x="3685869" y="5920609"/>
                </a:cubicBezTo>
                <a:close/>
                <a:moveTo>
                  <a:pt x="2634062" y="5920609"/>
                </a:moveTo>
                <a:cubicBezTo>
                  <a:pt x="2644204" y="5920609"/>
                  <a:pt x="2652425" y="5928831"/>
                  <a:pt x="2652425" y="5938972"/>
                </a:cubicBezTo>
                <a:cubicBezTo>
                  <a:pt x="2652425" y="5949114"/>
                  <a:pt x="2644204" y="5957335"/>
                  <a:pt x="2634062" y="5957335"/>
                </a:cubicBezTo>
                <a:cubicBezTo>
                  <a:pt x="2623921" y="5957335"/>
                  <a:pt x="2615699" y="5949114"/>
                  <a:pt x="2615699" y="5938972"/>
                </a:cubicBezTo>
                <a:cubicBezTo>
                  <a:pt x="2615699" y="5928830"/>
                  <a:pt x="2623921" y="5920609"/>
                  <a:pt x="2634062" y="5920609"/>
                </a:cubicBezTo>
                <a:close/>
                <a:moveTo>
                  <a:pt x="4392718" y="5903422"/>
                </a:moveTo>
                <a:cubicBezTo>
                  <a:pt x="4406465" y="5903422"/>
                  <a:pt x="4417610" y="5914566"/>
                  <a:pt x="4417610" y="5928314"/>
                </a:cubicBezTo>
                <a:cubicBezTo>
                  <a:pt x="4417610" y="5942061"/>
                  <a:pt x="4406465" y="5953206"/>
                  <a:pt x="4392718" y="5953206"/>
                </a:cubicBezTo>
                <a:cubicBezTo>
                  <a:pt x="4378970" y="5953206"/>
                  <a:pt x="4367826" y="5942061"/>
                  <a:pt x="4367826" y="5928314"/>
                </a:cubicBezTo>
                <a:cubicBezTo>
                  <a:pt x="4367826" y="5914566"/>
                  <a:pt x="4378970" y="5903422"/>
                  <a:pt x="4392718" y="5903422"/>
                </a:cubicBezTo>
                <a:close/>
                <a:moveTo>
                  <a:pt x="1927213" y="5903109"/>
                </a:moveTo>
                <a:cubicBezTo>
                  <a:pt x="1941133" y="5903109"/>
                  <a:pt x="1952418" y="5914394"/>
                  <a:pt x="1952418" y="5928314"/>
                </a:cubicBezTo>
                <a:cubicBezTo>
                  <a:pt x="1952418" y="5942234"/>
                  <a:pt x="1941133" y="5953519"/>
                  <a:pt x="1927213" y="5953519"/>
                </a:cubicBezTo>
                <a:cubicBezTo>
                  <a:pt x="1913292" y="5953519"/>
                  <a:pt x="1902008" y="5942234"/>
                  <a:pt x="1902008" y="5928314"/>
                </a:cubicBezTo>
                <a:cubicBezTo>
                  <a:pt x="1902008" y="5914394"/>
                  <a:pt x="1913292" y="5903109"/>
                  <a:pt x="1927213" y="5903109"/>
                </a:cubicBezTo>
                <a:close/>
                <a:moveTo>
                  <a:pt x="3789428" y="5898937"/>
                </a:moveTo>
                <a:cubicBezTo>
                  <a:pt x="3799605" y="5898937"/>
                  <a:pt x="3807855" y="5907187"/>
                  <a:pt x="3807855" y="5917364"/>
                </a:cubicBezTo>
                <a:cubicBezTo>
                  <a:pt x="3807855" y="5927542"/>
                  <a:pt x="3799605" y="5935792"/>
                  <a:pt x="3789428" y="5935792"/>
                </a:cubicBezTo>
                <a:cubicBezTo>
                  <a:pt x="3779251" y="5935792"/>
                  <a:pt x="3771001" y="5927542"/>
                  <a:pt x="3771001" y="5917364"/>
                </a:cubicBezTo>
                <a:cubicBezTo>
                  <a:pt x="3771001" y="5907187"/>
                  <a:pt x="3779251" y="5898937"/>
                  <a:pt x="3789428" y="5898937"/>
                </a:cubicBezTo>
                <a:close/>
                <a:moveTo>
                  <a:pt x="2530502" y="5898937"/>
                </a:moveTo>
                <a:cubicBezTo>
                  <a:pt x="2540679" y="5898937"/>
                  <a:pt x="2548930" y="5907187"/>
                  <a:pt x="2548930" y="5917364"/>
                </a:cubicBezTo>
                <a:cubicBezTo>
                  <a:pt x="2548930" y="5927542"/>
                  <a:pt x="2540679" y="5935792"/>
                  <a:pt x="2530502" y="5935792"/>
                </a:cubicBezTo>
                <a:cubicBezTo>
                  <a:pt x="2520325" y="5935792"/>
                  <a:pt x="2512075" y="5927542"/>
                  <a:pt x="2512075" y="5917364"/>
                </a:cubicBezTo>
                <a:cubicBezTo>
                  <a:pt x="2512075" y="5907187"/>
                  <a:pt x="2520325" y="5898937"/>
                  <a:pt x="2530502" y="5898937"/>
                </a:cubicBezTo>
                <a:close/>
                <a:moveTo>
                  <a:pt x="4145431" y="5896905"/>
                </a:moveTo>
                <a:cubicBezTo>
                  <a:pt x="4157417" y="5896905"/>
                  <a:pt x="4167134" y="5906621"/>
                  <a:pt x="4167134" y="5918607"/>
                </a:cubicBezTo>
                <a:cubicBezTo>
                  <a:pt x="4167134" y="5930593"/>
                  <a:pt x="4157417" y="5940309"/>
                  <a:pt x="4145431" y="5940309"/>
                </a:cubicBezTo>
                <a:cubicBezTo>
                  <a:pt x="4133445" y="5940309"/>
                  <a:pt x="4123729" y="5930593"/>
                  <a:pt x="4123729" y="5918607"/>
                </a:cubicBezTo>
                <a:cubicBezTo>
                  <a:pt x="4123729" y="5906621"/>
                  <a:pt x="4133445" y="5896905"/>
                  <a:pt x="4145431" y="5896905"/>
                </a:cubicBezTo>
                <a:close/>
                <a:moveTo>
                  <a:pt x="2174499" y="5896905"/>
                </a:moveTo>
                <a:cubicBezTo>
                  <a:pt x="2186485" y="5896905"/>
                  <a:pt x="2196202" y="5906621"/>
                  <a:pt x="2196202" y="5918607"/>
                </a:cubicBezTo>
                <a:cubicBezTo>
                  <a:pt x="2196202" y="5930593"/>
                  <a:pt x="2186485" y="5940309"/>
                  <a:pt x="2174499" y="5940309"/>
                </a:cubicBezTo>
                <a:cubicBezTo>
                  <a:pt x="2162513" y="5940309"/>
                  <a:pt x="2152797" y="5930593"/>
                  <a:pt x="2152797" y="5918607"/>
                </a:cubicBezTo>
                <a:cubicBezTo>
                  <a:pt x="2152797" y="5906621"/>
                  <a:pt x="2162513" y="5896905"/>
                  <a:pt x="2174499" y="5896905"/>
                </a:cubicBezTo>
                <a:close/>
                <a:moveTo>
                  <a:pt x="4633399" y="5894284"/>
                </a:moveTo>
                <a:cubicBezTo>
                  <a:pt x="4649326" y="5894284"/>
                  <a:pt x="4662237" y="5907195"/>
                  <a:pt x="4662237" y="5923122"/>
                </a:cubicBezTo>
                <a:cubicBezTo>
                  <a:pt x="4662237" y="5939049"/>
                  <a:pt x="4649326" y="5951960"/>
                  <a:pt x="4633399" y="5951960"/>
                </a:cubicBezTo>
                <a:cubicBezTo>
                  <a:pt x="4617472" y="5951960"/>
                  <a:pt x="4604561" y="5939049"/>
                  <a:pt x="4604561" y="5923122"/>
                </a:cubicBezTo>
                <a:cubicBezTo>
                  <a:pt x="4604561" y="5907195"/>
                  <a:pt x="4617472" y="5894284"/>
                  <a:pt x="4633399" y="5894284"/>
                </a:cubicBezTo>
                <a:close/>
                <a:moveTo>
                  <a:pt x="1686531" y="5894284"/>
                </a:moveTo>
                <a:cubicBezTo>
                  <a:pt x="1702458" y="5894284"/>
                  <a:pt x="1715369" y="5907195"/>
                  <a:pt x="1715369" y="5923122"/>
                </a:cubicBezTo>
                <a:cubicBezTo>
                  <a:pt x="1715369" y="5939049"/>
                  <a:pt x="1702458" y="5951960"/>
                  <a:pt x="1686531" y="5951960"/>
                </a:cubicBezTo>
                <a:cubicBezTo>
                  <a:pt x="1670604" y="5951960"/>
                  <a:pt x="1657693" y="5939049"/>
                  <a:pt x="1657693" y="5923122"/>
                </a:cubicBezTo>
                <a:cubicBezTo>
                  <a:pt x="1657693" y="5907195"/>
                  <a:pt x="1670604" y="5894284"/>
                  <a:pt x="1686531" y="5894284"/>
                </a:cubicBezTo>
                <a:close/>
                <a:moveTo>
                  <a:pt x="3892108" y="5873537"/>
                </a:moveTo>
                <a:cubicBezTo>
                  <a:pt x="3902250" y="5873537"/>
                  <a:pt x="3910471" y="5881759"/>
                  <a:pt x="3910471" y="5891900"/>
                </a:cubicBezTo>
                <a:cubicBezTo>
                  <a:pt x="3910471" y="5902042"/>
                  <a:pt x="3902250" y="5910263"/>
                  <a:pt x="3892108" y="5910263"/>
                </a:cubicBezTo>
                <a:cubicBezTo>
                  <a:pt x="3881966" y="5910263"/>
                  <a:pt x="3873745" y="5902042"/>
                  <a:pt x="3873745" y="5891900"/>
                </a:cubicBezTo>
                <a:cubicBezTo>
                  <a:pt x="3873745" y="5881758"/>
                  <a:pt x="3881966" y="5873537"/>
                  <a:pt x="3892108" y="5873537"/>
                </a:cubicBezTo>
                <a:close/>
                <a:moveTo>
                  <a:pt x="2427823" y="5873537"/>
                </a:moveTo>
                <a:cubicBezTo>
                  <a:pt x="2437965" y="5873537"/>
                  <a:pt x="2446186" y="5881759"/>
                  <a:pt x="2446186" y="5891900"/>
                </a:cubicBezTo>
                <a:cubicBezTo>
                  <a:pt x="2446186" y="5902042"/>
                  <a:pt x="2437965" y="5910263"/>
                  <a:pt x="2427823" y="5910263"/>
                </a:cubicBezTo>
                <a:cubicBezTo>
                  <a:pt x="2417682" y="5910263"/>
                  <a:pt x="2409460" y="5902042"/>
                  <a:pt x="2409460" y="5891900"/>
                </a:cubicBezTo>
                <a:cubicBezTo>
                  <a:pt x="2409460" y="5881758"/>
                  <a:pt x="2417682" y="5873537"/>
                  <a:pt x="2427823" y="5873537"/>
                </a:cubicBezTo>
                <a:close/>
                <a:moveTo>
                  <a:pt x="3212860" y="5871594"/>
                </a:moveTo>
                <a:cubicBezTo>
                  <a:pt x="3221229" y="5871594"/>
                  <a:pt x="3228013" y="5878379"/>
                  <a:pt x="3228013" y="5886747"/>
                </a:cubicBezTo>
                <a:cubicBezTo>
                  <a:pt x="3228013" y="5895116"/>
                  <a:pt x="3221229" y="5901900"/>
                  <a:pt x="3212860" y="5901900"/>
                </a:cubicBezTo>
                <a:cubicBezTo>
                  <a:pt x="3204491" y="5901900"/>
                  <a:pt x="3197707" y="5895116"/>
                  <a:pt x="3197707" y="5886747"/>
                </a:cubicBezTo>
                <a:cubicBezTo>
                  <a:pt x="3197707" y="5878379"/>
                  <a:pt x="3204492" y="5871594"/>
                  <a:pt x="3212860" y="5871594"/>
                </a:cubicBezTo>
                <a:close/>
                <a:moveTo>
                  <a:pt x="3107070" y="5871594"/>
                </a:moveTo>
                <a:cubicBezTo>
                  <a:pt x="3115439" y="5871594"/>
                  <a:pt x="3122223" y="5878379"/>
                  <a:pt x="3122223" y="5886747"/>
                </a:cubicBezTo>
                <a:cubicBezTo>
                  <a:pt x="3122223" y="5895116"/>
                  <a:pt x="3115439" y="5901900"/>
                  <a:pt x="3107070" y="5901900"/>
                </a:cubicBezTo>
                <a:cubicBezTo>
                  <a:pt x="3098701" y="5901900"/>
                  <a:pt x="3091917" y="5895116"/>
                  <a:pt x="3091917" y="5886747"/>
                </a:cubicBezTo>
                <a:cubicBezTo>
                  <a:pt x="3091917" y="5878379"/>
                  <a:pt x="3098702" y="5871594"/>
                  <a:pt x="3107070" y="5871594"/>
                </a:cubicBezTo>
                <a:close/>
                <a:moveTo>
                  <a:pt x="3318570" y="5867835"/>
                </a:moveTo>
                <a:cubicBezTo>
                  <a:pt x="3326750" y="5867835"/>
                  <a:pt x="3333381" y="5874466"/>
                  <a:pt x="3333381" y="5882646"/>
                </a:cubicBezTo>
                <a:cubicBezTo>
                  <a:pt x="3333381" y="5890825"/>
                  <a:pt x="3326750" y="5897456"/>
                  <a:pt x="3318570" y="5897456"/>
                </a:cubicBezTo>
                <a:cubicBezTo>
                  <a:pt x="3310391" y="5897456"/>
                  <a:pt x="3303760" y="5890825"/>
                  <a:pt x="3303760" y="5882646"/>
                </a:cubicBezTo>
                <a:cubicBezTo>
                  <a:pt x="3303760" y="5874466"/>
                  <a:pt x="3310391" y="5867835"/>
                  <a:pt x="3318570" y="5867835"/>
                </a:cubicBezTo>
                <a:close/>
                <a:moveTo>
                  <a:pt x="3001361" y="5867835"/>
                </a:moveTo>
                <a:cubicBezTo>
                  <a:pt x="3009540" y="5867835"/>
                  <a:pt x="3016171" y="5874466"/>
                  <a:pt x="3016171" y="5882646"/>
                </a:cubicBezTo>
                <a:cubicBezTo>
                  <a:pt x="3016171" y="5890825"/>
                  <a:pt x="3009540" y="5897456"/>
                  <a:pt x="3001361" y="5897456"/>
                </a:cubicBezTo>
                <a:cubicBezTo>
                  <a:pt x="2993181" y="5897456"/>
                  <a:pt x="2986550" y="5890825"/>
                  <a:pt x="2986550" y="5882646"/>
                </a:cubicBezTo>
                <a:cubicBezTo>
                  <a:pt x="2986550" y="5874466"/>
                  <a:pt x="2993181" y="5867835"/>
                  <a:pt x="3001361" y="5867835"/>
                </a:cubicBezTo>
                <a:close/>
                <a:moveTo>
                  <a:pt x="4244399" y="5859591"/>
                </a:moveTo>
                <a:cubicBezTo>
                  <a:pt x="4256350" y="5859591"/>
                  <a:pt x="4266039" y="5869279"/>
                  <a:pt x="4266039" y="5881231"/>
                </a:cubicBezTo>
                <a:cubicBezTo>
                  <a:pt x="4266039" y="5893183"/>
                  <a:pt x="4256350" y="5902871"/>
                  <a:pt x="4244399" y="5902871"/>
                </a:cubicBezTo>
                <a:cubicBezTo>
                  <a:pt x="4232448" y="5902871"/>
                  <a:pt x="4222759" y="5893183"/>
                  <a:pt x="4222759" y="5881231"/>
                </a:cubicBezTo>
                <a:cubicBezTo>
                  <a:pt x="4222759" y="5869279"/>
                  <a:pt x="4232448" y="5859591"/>
                  <a:pt x="4244399" y="5859591"/>
                </a:cubicBezTo>
                <a:close/>
                <a:moveTo>
                  <a:pt x="2075532" y="5859591"/>
                </a:moveTo>
                <a:cubicBezTo>
                  <a:pt x="2087483" y="5859591"/>
                  <a:pt x="2097172" y="5869279"/>
                  <a:pt x="2097172" y="5881231"/>
                </a:cubicBezTo>
                <a:cubicBezTo>
                  <a:pt x="2097172" y="5893183"/>
                  <a:pt x="2087483" y="5902871"/>
                  <a:pt x="2075532" y="5902871"/>
                </a:cubicBezTo>
                <a:cubicBezTo>
                  <a:pt x="2063581" y="5902871"/>
                  <a:pt x="2053892" y="5893183"/>
                  <a:pt x="2053892" y="5881231"/>
                </a:cubicBezTo>
                <a:cubicBezTo>
                  <a:pt x="2053892" y="5869279"/>
                  <a:pt x="2063581" y="5859591"/>
                  <a:pt x="2075532" y="5859591"/>
                </a:cubicBezTo>
                <a:close/>
                <a:moveTo>
                  <a:pt x="3424042" y="5859228"/>
                </a:moveTo>
                <a:cubicBezTo>
                  <a:pt x="3432447" y="5859228"/>
                  <a:pt x="3439261" y="5866042"/>
                  <a:pt x="3439261" y="5874448"/>
                </a:cubicBezTo>
                <a:cubicBezTo>
                  <a:pt x="3439261" y="5882853"/>
                  <a:pt x="3432447" y="5889667"/>
                  <a:pt x="3424042" y="5889667"/>
                </a:cubicBezTo>
                <a:cubicBezTo>
                  <a:pt x="3415636" y="5889667"/>
                  <a:pt x="3408822" y="5882853"/>
                  <a:pt x="3408822" y="5874448"/>
                </a:cubicBezTo>
                <a:cubicBezTo>
                  <a:pt x="3408822" y="5866042"/>
                  <a:pt x="3415636" y="5859228"/>
                  <a:pt x="3424042" y="5859228"/>
                </a:cubicBezTo>
                <a:close/>
                <a:moveTo>
                  <a:pt x="2895889" y="5859228"/>
                </a:moveTo>
                <a:cubicBezTo>
                  <a:pt x="2904295" y="5859228"/>
                  <a:pt x="2911109" y="5866042"/>
                  <a:pt x="2911109" y="5874448"/>
                </a:cubicBezTo>
                <a:cubicBezTo>
                  <a:pt x="2911109" y="5882853"/>
                  <a:pt x="2904295" y="5889667"/>
                  <a:pt x="2895889" y="5889667"/>
                </a:cubicBezTo>
                <a:cubicBezTo>
                  <a:pt x="2887484" y="5889667"/>
                  <a:pt x="2880670" y="5882853"/>
                  <a:pt x="2880670" y="5874448"/>
                </a:cubicBezTo>
                <a:cubicBezTo>
                  <a:pt x="2880670" y="5866042"/>
                  <a:pt x="2887484" y="5859228"/>
                  <a:pt x="2895889" y="5859228"/>
                </a:cubicBezTo>
                <a:close/>
                <a:moveTo>
                  <a:pt x="4488597" y="5858774"/>
                </a:moveTo>
                <a:cubicBezTo>
                  <a:pt x="4502311" y="5858774"/>
                  <a:pt x="4513428" y="5869891"/>
                  <a:pt x="4513428" y="5883605"/>
                </a:cubicBezTo>
                <a:cubicBezTo>
                  <a:pt x="4513428" y="5897319"/>
                  <a:pt x="4502311" y="5908436"/>
                  <a:pt x="4488597" y="5908436"/>
                </a:cubicBezTo>
                <a:cubicBezTo>
                  <a:pt x="4474883" y="5908436"/>
                  <a:pt x="4463766" y="5897319"/>
                  <a:pt x="4463766" y="5883605"/>
                </a:cubicBezTo>
                <a:cubicBezTo>
                  <a:pt x="4463766" y="5869891"/>
                  <a:pt x="4474884" y="5858774"/>
                  <a:pt x="4488597" y="5858774"/>
                </a:cubicBezTo>
                <a:close/>
                <a:moveTo>
                  <a:pt x="1831334" y="5858774"/>
                </a:moveTo>
                <a:cubicBezTo>
                  <a:pt x="1845048" y="5858774"/>
                  <a:pt x="1856165" y="5869891"/>
                  <a:pt x="1856165" y="5883605"/>
                </a:cubicBezTo>
                <a:cubicBezTo>
                  <a:pt x="1856165" y="5897319"/>
                  <a:pt x="1845048" y="5908436"/>
                  <a:pt x="1831334" y="5908436"/>
                </a:cubicBezTo>
                <a:cubicBezTo>
                  <a:pt x="1817620" y="5908436"/>
                  <a:pt x="1806503" y="5897319"/>
                  <a:pt x="1806503" y="5883605"/>
                </a:cubicBezTo>
                <a:cubicBezTo>
                  <a:pt x="1806503" y="5869891"/>
                  <a:pt x="1817620" y="5858774"/>
                  <a:pt x="1831334" y="5858774"/>
                </a:cubicBezTo>
                <a:close/>
                <a:moveTo>
                  <a:pt x="3529115" y="5847355"/>
                </a:moveTo>
                <a:cubicBezTo>
                  <a:pt x="3537295" y="5847355"/>
                  <a:pt x="3543926" y="5853986"/>
                  <a:pt x="3543926" y="5862165"/>
                </a:cubicBezTo>
                <a:cubicBezTo>
                  <a:pt x="3543926" y="5870345"/>
                  <a:pt x="3537295" y="5876976"/>
                  <a:pt x="3529115" y="5876976"/>
                </a:cubicBezTo>
                <a:cubicBezTo>
                  <a:pt x="3520936" y="5876976"/>
                  <a:pt x="3514305" y="5870345"/>
                  <a:pt x="3514305" y="5862165"/>
                </a:cubicBezTo>
                <a:cubicBezTo>
                  <a:pt x="3514305" y="5853986"/>
                  <a:pt x="3520936" y="5847355"/>
                  <a:pt x="3529115" y="5847355"/>
                </a:cubicBezTo>
                <a:close/>
                <a:moveTo>
                  <a:pt x="2790815" y="5847013"/>
                </a:moveTo>
                <a:cubicBezTo>
                  <a:pt x="2799184" y="5847013"/>
                  <a:pt x="2805969" y="5853797"/>
                  <a:pt x="2805969" y="5862166"/>
                </a:cubicBezTo>
                <a:cubicBezTo>
                  <a:pt x="2805969" y="5870535"/>
                  <a:pt x="2799184" y="5877319"/>
                  <a:pt x="2790815" y="5877319"/>
                </a:cubicBezTo>
                <a:cubicBezTo>
                  <a:pt x="2782446" y="5877319"/>
                  <a:pt x="2775662" y="5870535"/>
                  <a:pt x="2775662" y="5862166"/>
                </a:cubicBezTo>
                <a:cubicBezTo>
                  <a:pt x="2775662" y="5853797"/>
                  <a:pt x="2782447" y="5847013"/>
                  <a:pt x="2790815" y="5847013"/>
                </a:cubicBezTo>
                <a:close/>
                <a:moveTo>
                  <a:pt x="3993763" y="5844250"/>
                </a:moveTo>
                <a:cubicBezTo>
                  <a:pt x="4003905" y="5844250"/>
                  <a:pt x="4012126" y="5852472"/>
                  <a:pt x="4012126" y="5862613"/>
                </a:cubicBezTo>
                <a:cubicBezTo>
                  <a:pt x="4012126" y="5872755"/>
                  <a:pt x="4003905" y="5880976"/>
                  <a:pt x="3993763" y="5880976"/>
                </a:cubicBezTo>
                <a:cubicBezTo>
                  <a:pt x="3983621" y="5880976"/>
                  <a:pt x="3975400" y="5872754"/>
                  <a:pt x="3975400" y="5862613"/>
                </a:cubicBezTo>
                <a:cubicBezTo>
                  <a:pt x="3975400" y="5852471"/>
                  <a:pt x="3983621" y="5844250"/>
                  <a:pt x="3993763" y="5844250"/>
                </a:cubicBezTo>
                <a:close/>
                <a:moveTo>
                  <a:pt x="2326168" y="5844250"/>
                </a:moveTo>
                <a:cubicBezTo>
                  <a:pt x="2336310" y="5844250"/>
                  <a:pt x="2344531" y="5852472"/>
                  <a:pt x="2344531" y="5862613"/>
                </a:cubicBezTo>
                <a:cubicBezTo>
                  <a:pt x="2344531" y="5872755"/>
                  <a:pt x="2336310" y="5880976"/>
                  <a:pt x="2326168" y="5880976"/>
                </a:cubicBezTo>
                <a:cubicBezTo>
                  <a:pt x="2316027" y="5880976"/>
                  <a:pt x="2307805" y="5872754"/>
                  <a:pt x="2307805" y="5862613"/>
                </a:cubicBezTo>
                <a:cubicBezTo>
                  <a:pt x="2307805" y="5852471"/>
                  <a:pt x="2316027" y="5844250"/>
                  <a:pt x="2326168" y="5844250"/>
                </a:cubicBezTo>
                <a:close/>
                <a:moveTo>
                  <a:pt x="4725898" y="5843003"/>
                </a:moveTo>
                <a:cubicBezTo>
                  <a:pt x="4741793" y="5843003"/>
                  <a:pt x="4754677" y="5855888"/>
                  <a:pt x="4754677" y="5871782"/>
                </a:cubicBezTo>
                <a:cubicBezTo>
                  <a:pt x="4754677" y="5887676"/>
                  <a:pt x="4741793" y="5900561"/>
                  <a:pt x="4725898" y="5900561"/>
                </a:cubicBezTo>
                <a:cubicBezTo>
                  <a:pt x="4710004" y="5900561"/>
                  <a:pt x="4697119" y="5887676"/>
                  <a:pt x="4697119" y="5871782"/>
                </a:cubicBezTo>
                <a:cubicBezTo>
                  <a:pt x="4697119" y="5855888"/>
                  <a:pt x="4710004" y="5843003"/>
                  <a:pt x="4725898" y="5843003"/>
                </a:cubicBezTo>
                <a:close/>
                <a:moveTo>
                  <a:pt x="1594033" y="5842943"/>
                </a:moveTo>
                <a:cubicBezTo>
                  <a:pt x="1609960" y="5842943"/>
                  <a:pt x="1622871" y="5855854"/>
                  <a:pt x="1622871" y="5871781"/>
                </a:cubicBezTo>
                <a:cubicBezTo>
                  <a:pt x="1622871" y="5887708"/>
                  <a:pt x="1609960" y="5900620"/>
                  <a:pt x="1594033" y="5900620"/>
                </a:cubicBezTo>
                <a:cubicBezTo>
                  <a:pt x="1578106" y="5900620"/>
                  <a:pt x="1565195" y="5887708"/>
                  <a:pt x="1565195" y="5871781"/>
                </a:cubicBezTo>
                <a:cubicBezTo>
                  <a:pt x="1565195" y="5855854"/>
                  <a:pt x="1578106" y="5842943"/>
                  <a:pt x="1594033" y="5842943"/>
                </a:cubicBezTo>
                <a:close/>
                <a:moveTo>
                  <a:pt x="3633635" y="5830600"/>
                </a:moveTo>
                <a:cubicBezTo>
                  <a:pt x="3642040" y="5830600"/>
                  <a:pt x="3648854" y="5837414"/>
                  <a:pt x="3648854" y="5845820"/>
                </a:cubicBezTo>
                <a:cubicBezTo>
                  <a:pt x="3648854" y="5854225"/>
                  <a:pt x="3642040" y="5861039"/>
                  <a:pt x="3633635" y="5861039"/>
                </a:cubicBezTo>
                <a:cubicBezTo>
                  <a:pt x="3625229" y="5861039"/>
                  <a:pt x="3618415" y="5854225"/>
                  <a:pt x="3618415" y="5845820"/>
                </a:cubicBezTo>
                <a:cubicBezTo>
                  <a:pt x="3618415" y="5837414"/>
                  <a:pt x="3625229" y="5830600"/>
                  <a:pt x="3633635" y="5830600"/>
                </a:cubicBezTo>
                <a:close/>
                <a:moveTo>
                  <a:pt x="2686297" y="5830600"/>
                </a:moveTo>
                <a:cubicBezTo>
                  <a:pt x="2694702" y="5830600"/>
                  <a:pt x="2701516" y="5837414"/>
                  <a:pt x="2701516" y="5845820"/>
                </a:cubicBezTo>
                <a:cubicBezTo>
                  <a:pt x="2701516" y="5854225"/>
                  <a:pt x="2694702" y="5861039"/>
                  <a:pt x="2686297" y="5861039"/>
                </a:cubicBezTo>
                <a:cubicBezTo>
                  <a:pt x="2677891" y="5861039"/>
                  <a:pt x="2671077" y="5854225"/>
                  <a:pt x="2671077" y="5845820"/>
                </a:cubicBezTo>
                <a:cubicBezTo>
                  <a:pt x="2671077" y="5837414"/>
                  <a:pt x="2677891" y="5830600"/>
                  <a:pt x="2686297" y="5830600"/>
                </a:cubicBezTo>
                <a:close/>
                <a:moveTo>
                  <a:pt x="4341953" y="5818604"/>
                </a:moveTo>
                <a:cubicBezTo>
                  <a:pt x="4353939" y="5818604"/>
                  <a:pt x="4363656" y="5828321"/>
                  <a:pt x="4363656" y="5840307"/>
                </a:cubicBezTo>
                <a:cubicBezTo>
                  <a:pt x="4363656" y="5852292"/>
                  <a:pt x="4353939" y="5862009"/>
                  <a:pt x="4341953" y="5862009"/>
                </a:cubicBezTo>
                <a:cubicBezTo>
                  <a:pt x="4329967" y="5862009"/>
                  <a:pt x="4320251" y="5852292"/>
                  <a:pt x="4320251" y="5840307"/>
                </a:cubicBezTo>
                <a:cubicBezTo>
                  <a:pt x="4320251" y="5828321"/>
                  <a:pt x="4329967" y="5818604"/>
                  <a:pt x="4341953" y="5818604"/>
                </a:cubicBezTo>
                <a:close/>
                <a:moveTo>
                  <a:pt x="1977977" y="5818604"/>
                </a:moveTo>
                <a:cubicBezTo>
                  <a:pt x="1989963" y="5818604"/>
                  <a:pt x="1999680" y="5828321"/>
                  <a:pt x="1999680" y="5840307"/>
                </a:cubicBezTo>
                <a:cubicBezTo>
                  <a:pt x="1999680" y="5852292"/>
                  <a:pt x="1989963" y="5862009"/>
                  <a:pt x="1977977" y="5862009"/>
                </a:cubicBezTo>
                <a:cubicBezTo>
                  <a:pt x="1965991" y="5862009"/>
                  <a:pt x="1956275" y="5852292"/>
                  <a:pt x="1956275" y="5840307"/>
                </a:cubicBezTo>
                <a:cubicBezTo>
                  <a:pt x="1956275" y="5828321"/>
                  <a:pt x="1965991" y="5818604"/>
                  <a:pt x="1977977" y="5818604"/>
                </a:cubicBezTo>
                <a:close/>
                <a:moveTo>
                  <a:pt x="4094252" y="5811119"/>
                </a:moveTo>
                <a:cubicBezTo>
                  <a:pt x="4104429" y="5811119"/>
                  <a:pt x="4112679" y="5819369"/>
                  <a:pt x="4112679" y="5829546"/>
                </a:cubicBezTo>
                <a:cubicBezTo>
                  <a:pt x="4112679" y="5839723"/>
                  <a:pt x="4104429" y="5847973"/>
                  <a:pt x="4094252" y="5847973"/>
                </a:cubicBezTo>
                <a:cubicBezTo>
                  <a:pt x="4084075" y="5847973"/>
                  <a:pt x="4075825" y="5839723"/>
                  <a:pt x="4075825" y="5829546"/>
                </a:cubicBezTo>
                <a:cubicBezTo>
                  <a:pt x="4075825" y="5819369"/>
                  <a:pt x="4084075" y="5811119"/>
                  <a:pt x="4094252" y="5811119"/>
                </a:cubicBezTo>
                <a:close/>
                <a:moveTo>
                  <a:pt x="2225678" y="5811119"/>
                </a:moveTo>
                <a:cubicBezTo>
                  <a:pt x="2235855" y="5811119"/>
                  <a:pt x="2244106" y="5819369"/>
                  <a:pt x="2244106" y="5829546"/>
                </a:cubicBezTo>
                <a:cubicBezTo>
                  <a:pt x="2244106" y="5839723"/>
                  <a:pt x="2235855" y="5847973"/>
                  <a:pt x="2225678" y="5847973"/>
                </a:cubicBezTo>
                <a:cubicBezTo>
                  <a:pt x="2215501" y="5847973"/>
                  <a:pt x="2207251" y="5839723"/>
                  <a:pt x="2207251" y="5829546"/>
                </a:cubicBezTo>
                <a:cubicBezTo>
                  <a:pt x="2207251" y="5819369"/>
                  <a:pt x="2215501" y="5811119"/>
                  <a:pt x="2225678" y="5811119"/>
                </a:cubicBezTo>
                <a:close/>
                <a:moveTo>
                  <a:pt x="4582857" y="5810746"/>
                </a:moveTo>
                <a:cubicBezTo>
                  <a:pt x="4596571" y="5810746"/>
                  <a:pt x="4607688" y="5821864"/>
                  <a:pt x="4607688" y="5835577"/>
                </a:cubicBezTo>
                <a:cubicBezTo>
                  <a:pt x="4607688" y="5849291"/>
                  <a:pt x="4596571" y="5860408"/>
                  <a:pt x="4582857" y="5860408"/>
                </a:cubicBezTo>
                <a:cubicBezTo>
                  <a:pt x="4569143" y="5860408"/>
                  <a:pt x="4558026" y="5849291"/>
                  <a:pt x="4558026" y="5835577"/>
                </a:cubicBezTo>
                <a:cubicBezTo>
                  <a:pt x="4558026" y="5821864"/>
                  <a:pt x="4569144" y="5810746"/>
                  <a:pt x="4582857" y="5810746"/>
                </a:cubicBezTo>
                <a:close/>
                <a:moveTo>
                  <a:pt x="1737074" y="5810746"/>
                </a:moveTo>
                <a:cubicBezTo>
                  <a:pt x="1750788" y="5810746"/>
                  <a:pt x="1761905" y="5821864"/>
                  <a:pt x="1761905" y="5835577"/>
                </a:cubicBezTo>
                <a:cubicBezTo>
                  <a:pt x="1761905" y="5849291"/>
                  <a:pt x="1750788" y="5860408"/>
                  <a:pt x="1737074" y="5860408"/>
                </a:cubicBezTo>
                <a:cubicBezTo>
                  <a:pt x="1723360" y="5860408"/>
                  <a:pt x="1712243" y="5849291"/>
                  <a:pt x="1712243" y="5835577"/>
                </a:cubicBezTo>
                <a:cubicBezTo>
                  <a:pt x="1712243" y="5821864"/>
                  <a:pt x="1723360" y="5810746"/>
                  <a:pt x="1737074" y="5810746"/>
                </a:cubicBezTo>
                <a:close/>
                <a:moveTo>
                  <a:pt x="3737442" y="5810622"/>
                </a:moveTo>
                <a:cubicBezTo>
                  <a:pt x="3745621" y="5810622"/>
                  <a:pt x="3752252" y="5817253"/>
                  <a:pt x="3752252" y="5825433"/>
                </a:cubicBezTo>
                <a:cubicBezTo>
                  <a:pt x="3752252" y="5833612"/>
                  <a:pt x="3745621" y="5840243"/>
                  <a:pt x="3737442" y="5840243"/>
                </a:cubicBezTo>
                <a:cubicBezTo>
                  <a:pt x="3729262" y="5840243"/>
                  <a:pt x="3722631" y="5833612"/>
                  <a:pt x="3722631" y="5825433"/>
                </a:cubicBezTo>
                <a:cubicBezTo>
                  <a:pt x="3722631" y="5817253"/>
                  <a:pt x="3729262" y="5810622"/>
                  <a:pt x="3737442" y="5810622"/>
                </a:cubicBezTo>
                <a:close/>
                <a:moveTo>
                  <a:pt x="2582490" y="5810622"/>
                </a:moveTo>
                <a:cubicBezTo>
                  <a:pt x="2590669" y="5810622"/>
                  <a:pt x="2597300" y="5817253"/>
                  <a:pt x="2597300" y="5825433"/>
                </a:cubicBezTo>
                <a:cubicBezTo>
                  <a:pt x="2597300" y="5833612"/>
                  <a:pt x="2590669" y="5840243"/>
                  <a:pt x="2582490" y="5840243"/>
                </a:cubicBezTo>
                <a:cubicBezTo>
                  <a:pt x="2574310" y="5840243"/>
                  <a:pt x="2567679" y="5833612"/>
                  <a:pt x="2567679" y="5825433"/>
                </a:cubicBezTo>
                <a:cubicBezTo>
                  <a:pt x="2567679" y="5817253"/>
                  <a:pt x="2574310" y="5810622"/>
                  <a:pt x="2582490" y="5810622"/>
                </a:cubicBezTo>
                <a:close/>
                <a:moveTo>
                  <a:pt x="4816609" y="5788508"/>
                </a:moveTo>
                <a:cubicBezTo>
                  <a:pt x="4832536" y="5788508"/>
                  <a:pt x="4845448" y="5801420"/>
                  <a:pt x="4845448" y="5817347"/>
                </a:cubicBezTo>
                <a:cubicBezTo>
                  <a:pt x="4845448" y="5833273"/>
                  <a:pt x="4832536" y="5846185"/>
                  <a:pt x="4816609" y="5846185"/>
                </a:cubicBezTo>
                <a:cubicBezTo>
                  <a:pt x="4800682" y="5846185"/>
                  <a:pt x="4787771" y="5833273"/>
                  <a:pt x="4787771" y="5817347"/>
                </a:cubicBezTo>
                <a:cubicBezTo>
                  <a:pt x="4787771" y="5801420"/>
                  <a:pt x="4800682" y="5788508"/>
                  <a:pt x="4816609" y="5788508"/>
                </a:cubicBezTo>
                <a:close/>
                <a:moveTo>
                  <a:pt x="1503322" y="5788508"/>
                </a:moveTo>
                <a:cubicBezTo>
                  <a:pt x="1519249" y="5788508"/>
                  <a:pt x="1532160" y="5801420"/>
                  <a:pt x="1532160" y="5817347"/>
                </a:cubicBezTo>
                <a:cubicBezTo>
                  <a:pt x="1532160" y="5833273"/>
                  <a:pt x="1519249" y="5846185"/>
                  <a:pt x="1503322" y="5846185"/>
                </a:cubicBezTo>
                <a:cubicBezTo>
                  <a:pt x="1487395" y="5846185"/>
                  <a:pt x="1474484" y="5833273"/>
                  <a:pt x="1474484" y="5817347"/>
                </a:cubicBezTo>
                <a:cubicBezTo>
                  <a:pt x="1474484" y="5801420"/>
                  <a:pt x="1487395" y="5788508"/>
                  <a:pt x="1503322" y="5788508"/>
                </a:cubicBezTo>
                <a:close/>
                <a:moveTo>
                  <a:pt x="3840380" y="5785816"/>
                </a:moveTo>
                <a:cubicBezTo>
                  <a:pt x="3848785" y="5785816"/>
                  <a:pt x="3855599" y="5792630"/>
                  <a:pt x="3855599" y="5801036"/>
                </a:cubicBezTo>
                <a:cubicBezTo>
                  <a:pt x="3855599" y="5809441"/>
                  <a:pt x="3848785" y="5816255"/>
                  <a:pt x="3840380" y="5816255"/>
                </a:cubicBezTo>
                <a:cubicBezTo>
                  <a:pt x="3831974" y="5816255"/>
                  <a:pt x="3825160" y="5809441"/>
                  <a:pt x="3825160" y="5801036"/>
                </a:cubicBezTo>
                <a:cubicBezTo>
                  <a:pt x="3825160" y="5792630"/>
                  <a:pt x="3831974" y="5785816"/>
                  <a:pt x="3840380" y="5785816"/>
                </a:cubicBezTo>
                <a:close/>
                <a:moveTo>
                  <a:pt x="2479551" y="5785816"/>
                </a:moveTo>
                <a:cubicBezTo>
                  <a:pt x="2487957" y="5785816"/>
                  <a:pt x="2494771" y="5792630"/>
                  <a:pt x="2494771" y="5801036"/>
                </a:cubicBezTo>
                <a:cubicBezTo>
                  <a:pt x="2494771" y="5809441"/>
                  <a:pt x="2487957" y="5816255"/>
                  <a:pt x="2479551" y="5816255"/>
                </a:cubicBezTo>
                <a:cubicBezTo>
                  <a:pt x="2471146" y="5816255"/>
                  <a:pt x="2464332" y="5809441"/>
                  <a:pt x="2464332" y="5801036"/>
                </a:cubicBezTo>
                <a:cubicBezTo>
                  <a:pt x="2464332" y="5792630"/>
                  <a:pt x="2471146" y="5785816"/>
                  <a:pt x="2479551" y="5785816"/>
                </a:cubicBezTo>
                <a:close/>
                <a:moveTo>
                  <a:pt x="3159966" y="5774956"/>
                </a:moveTo>
                <a:cubicBezTo>
                  <a:pt x="3166193" y="5774956"/>
                  <a:pt x="3171242" y="5780005"/>
                  <a:pt x="3171242" y="5786232"/>
                </a:cubicBezTo>
                <a:cubicBezTo>
                  <a:pt x="3171242" y="5792460"/>
                  <a:pt x="3166193" y="5797508"/>
                  <a:pt x="3159966" y="5797508"/>
                </a:cubicBezTo>
                <a:cubicBezTo>
                  <a:pt x="3153738" y="5797508"/>
                  <a:pt x="3148690" y="5792460"/>
                  <a:pt x="3148690" y="5786232"/>
                </a:cubicBezTo>
                <a:cubicBezTo>
                  <a:pt x="3148690" y="5780005"/>
                  <a:pt x="3153738" y="5774956"/>
                  <a:pt x="3159966" y="5774956"/>
                </a:cubicBezTo>
                <a:close/>
                <a:moveTo>
                  <a:pt x="4193435" y="5774318"/>
                </a:moveTo>
                <a:cubicBezTo>
                  <a:pt x="4203612" y="5774318"/>
                  <a:pt x="4211862" y="5782568"/>
                  <a:pt x="4211862" y="5792745"/>
                </a:cubicBezTo>
                <a:cubicBezTo>
                  <a:pt x="4211862" y="5802922"/>
                  <a:pt x="4203612" y="5811173"/>
                  <a:pt x="4193435" y="5811173"/>
                </a:cubicBezTo>
                <a:cubicBezTo>
                  <a:pt x="4183258" y="5811173"/>
                  <a:pt x="4175008" y="5802922"/>
                  <a:pt x="4175008" y="5792745"/>
                </a:cubicBezTo>
                <a:cubicBezTo>
                  <a:pt x="4175008" y="5782568"/>
                  <a:pt x="4183258" y="5774318"/>
                  <a:pt x="4193435" y="5774318"/>
                </a:cubicBezTo>
                <a:close/>
                <a:moveTo>
                  <a:pt x="2126496" y="5774318"/>
                </a:moveTo>
                <a:cubicBezTo>
                  <a:pt x="2136673" y="5774318"/>
                  <a:pt x="2144924" y="5782568"/>
                  <a:pt x="2144924" y="5792745"/>
                </a:cubicBezTo>
                <a:cubicBezTo>
                  <a:pt x="2144924" y="5802922"/>
                  <a:pt x="2136673" y="5811173"/>
                  <a:pt x="2126496" y="5811173"/>
                </a:cubicBezTo>
                <a:cubicBezTo>
                  <a:pt x="2116319" y="5811173"/>
                  <a:pt x="2108069" y="5802922"/>
                  <a:pt x="2108069" y="5792745"/>
                </a:cubicBezTo>
                <a:cubicBezTo>
                  <a:pt x="2108069" y="5782568"/>
                  <a:pt x="2116319" y="5774318"/>
                  <a:pt x="2126496" y="5774318"/>
                </a:cubicBezTo>
                <a:close/>
                <a:moveTo>
                  <a:pt x="4437966" y="5774184"/>
                </a:moveTo>
                <a:cubicBezTo>
                  <a:pt x="4449952" y="5774184"/>
                  <a:pt x="4459669" y="5783900"/>
                  <a:pt x="4459669" y="5795886"/>
                </a:cubicBezTo>
                <a:cubicBezTo>
                  <a:pt x="4459669" y="5807872"/>
                  <a:pt x="4449952" y="5817588"/>
                  <a:pt x="4437966" y="5817588"/>
                </a:cubicBezTo>
                <a:cubicBezTo>
                  <a:pt x="4425980" y="5817588"/>
                  <a:pt x="4416264" y="5807872"/>
                  <a:pt x="4416264" y="5795886"/>
                </a:cubicBezTo>
                <a:cubicBezTo>
                  <a:pt x="4416264" y="5783900"/>
                  <a:pt x="4425980" y="5774184"/>
                  <a:pt x="4437966" y="5774184"/>
                </a:cubicBezTo>
                <a:close/>
                <a:moveTo>
                  <a:pt x="1881965" y="5774184"/>
                </a:moveTo>
                <a:cubicBezTo>
                  <a:pt x="1893951" y="5774184"/>
                  <a:pt x="1903668" y="5783900"/>
                  <a:pt x="1903668" y="5795886"/>
                </a:cubicBezTo>
                <a:cubicBezTo>
                  <a:pt x="1903668" y="5807872"/>
                  <a:pt x="1893951" y="5817588"/>
                  <a:pt x="1881965" y="5817588"/>
                </a:cubicBezTo>
                <a:cubicBezTo>
                  <a:pt x="1869980" y="5817588"/>
                  <a:pt x="1860263" y="5807872"/>
                  <a:pt x="1860263" y="5795886"/>
                </a:cubicBezTo>
                <a:cubicBezTo>
                  <a:pt x="1860263" y="5783900"/>
                  <a:pt x="1869980" y="5774184"/>
                  <a:pt x="1881965" y="5774184"/>
                </a:cubicBezTo>
                <a:close/>
                <a:moveTo>
                  <a:pt x="3265733" y="5772826"/>
                </a:moveTo>
                <a:cubicBezTo>
                  <a:pt x="3271960" y="5772826"/>
                  <a:pt x="3277009" y="5777874"/>
                  <a:pt x="3277009" y="5784102"/>
                </a:cubicBezTo>
                <a:cubicBezTo>
                  <a:pt x="3277009" y="5790329"/>
                  <a:pt x="3271960" y="5795378"/>
                  <a:pt x="3265733" y="5795378"/>
                </a:cubicBezTo>
                <a:cubicBezTo>
                  <a:pt x="3259505" y="5795378"/>
                  <a:pt x="3254457" y="5790329"/>
                  <a:pt x="3254457" y="5784102"/>
                </a:cubicBezTo>
                <a:cubicBezTo>
                  <a:pt x="3254457" y="5777874"/>
                  <a:pt x="3259505" y="5772826"/>
                  <a:pt x="3265733" y="5772826"/>
                </a:cubicBezTo>
                <a:close/>
                <a:moveTo>
                  <a:pt x="3054198" y="5772826"/>
                </a:moveTo>
                <a:cubicBezTo>
                  <a:pt x="3060425" y="5772826"/>
                  <a:pt x="3065474" y="5777874"/>
                  <a:pt x="3065474" y="5784102"/>
                </a:cubicBezTo>
                <a:cubicBezTo>
                  <a:pt x="3065474" y="5790329"/>
                  <a:pt x="3060425" y="5795378"/>
                  <a:pt x="3054198" y="5795378"/>
                </a:cubicBezTo>
                <a:cubicBezTo>
                  <a:pt x="3047970" y="5795378"/>
                  <a:pt x="3042922" y="5790329"/>
                  <a:pt x="3042922" y="5784102"/>
                </a:cubicBezTo>
                <a:cubicBezTo>
                  <a:pt x="3042922" y="5777874"/>
                  <a:pt x="3047970" y="5772826"/>
                  <a:pt x="3054198" y="5772826"/>
                </a:cubicBezTo>
                <a:close/>
                <a:moveTo>
                  <a:pt x="3371329" y="5766439"/>
                </a:moveTo>
                <a:cubicBezTo>
                  <a:pt x="3377557" y="5766439"/>
                  <a:pt x="3382605" y="5771487"/>
                  <a:pt x="3382605" y="5777715"/>
                </a:cubicBezTo>
                <a:cubicBezTo>
                  <a:pt x="3382605" y="5783942"/>
                  <a:pt x="3377557" y="5788991"/>
                  <a:pt x="3371329" y="5788991"/>
                </a:cubicBezTo>
                <a:cubicBezTo>
                  <a:pt x="3365101" y="5788991"/>
                  <a:pt x="3360053" y="5783942"/>
                  <a:pt x="3360053" y="5777715"/>
                </a:cubicBezTo>
                <a:cubicBezTo>
                  <a:pt x="3360053" y="5771487"/>
                  <a:pt x="3365101" y="5766439"/>
                  <a:pt x="3371329" y="5766439"/>
                </a:cubicBezTo>
                <a:close/>
                <a:moveTo>
                  <a:pt x="2948602" y="5766439"/>
                </a:moveTo>
                <a:cubicBezTo>
                  <a:pt x="2954829" y="5766439"/>
                  <a:pt x="2959878" y="5771487"/>
                  <a:pt x="2959878" y="5777715"/>
                </a:cubicBezTo>
                <a:cubicBezTo>
                  <a:pt x="2959878" y="5783942"/>
                  <a:pt x="2954829" y="5788991"/>
                  <a:pt x="2948602" y="5788991"/>
                </a:cubicBezTo>
                <a:cubicBezTo>
                  <a:pt x="2942374" y="5788991"/>
                  <a:pt x="2937326" y="5783942"/>
                  <a:pt x="2937326" y="5777715"/>
                </a:cubicBezTo>
                <a:cubicBezTo>
                  <a:pt x="2937326" y="5771487"/>
                  <a:pt x="2942374" y="5766439"/>
                  <a:pt x="2948602" y="5766439"/>
                </a:cubicBezTo>
                <a:close/>
                <a:moveTo>
                  <a:pt x="4675384" y="5759084"/>
                </a:moveTo>
                <a:cubicBezTo>
                  <a:pt x="4689304" y="5759084"/>
                  <a:pt x="4700589" y="5770369"/>
                  <a:pt x="4700589" y="5784289"/>
                </a:cubicBezTo>
                <a:cubicBezTo>
                  <a:pt x="4700589" y="5798209"/>
                  <a:pt x="4689304" y="5809494"/>
                  <a:pt x="4675384" y="5809494"/>
                </a:cubicBezTo>
                <a:cubicBezTo>
                  <a:pt x="4661464" y="5809494"/>
                  <a:pt x="4650179" y="5798209"/>
                  <a:pt x="4650179" y="5784289"/>
                </a:cubicBezTo>
                <a:cubicBezTo>
                  <a:pt x="4650179" y="5770369"/>
                  <a:pt x="4661464" y="5759084"/>
                  <a:pt x="4675384" y="5759084"/>
                </a:cubicBezTo>
                <a:close/>
                <a:moveTo>
                  <a:pt x="1644547" y="5759084"/>
                </a:moveTo>
                <a:cubicBezTo>
                  <a:pt x="1658467" y="5759084"/>
                  <a:pt x="1669752" y="5770369"/>
                  <a:pt x="1669752" y="5784289"/>
                </a:cubicBezTo>
                <a:cubicBezTo>
                  <a:pt x="1669752" y="5798209"/>
                  <a:pt x="1658467" y="5809494"/>
                  <a:pt x="1644547" y="5809494"/>
                </a:cubicBezTo>
                <a:cubicBezTo>
                  <a:pt x="1630627" y="5809494"/>
                  <a:pt x="1619342" y="5798209"/>
                  <a:pt x="1619342" y="5784289"/>
                </a:cubicBezTo>
                <a:cubicBezTo>
                  <a:pt x="1619342" y="5770369"/>
                  <a:pt x="1630627" y="5759084"/>
                  <a:pt x="1644547" y="5759084"/>
                </a:cubicBezTo>
                <a:close/>
                <a:moveTo>
                  <a:pt x="3942293" y="5757446"/>
                </a:moveTo>
                <a:cubicBezTo>
                  <a:pt x="3950699" y="5757446"/>
                  <a:pt x="3957513" y="5764260"/>
                  <a:pt x="3957513" y="5772666"/>
                </a:cubicBezTo>
                <a:cubicBezTo>
                  <a:pt x="3957513" y="5781071"/>
                  <a:pt x="3950699" y="5787885"/>
                  <a:pt x="3942293" y="5787885"/>
                </a:cubicBezTo>
                <a:cubicBezTo>
                  <a:pt x="3933888" y="5787885"/>
                  <a:pt x="3927074" y="5781071"/>
                  <a:pt x="3927074" y="5772666"/>
                </a:cubicBezTo>
                <a:cubicBezTo>
                  <a:pt x="3927074" y="5764260"/>
                  <a:pt x="3933888" y="5757446"/>
                  <a:pt x="3942293" y="5757446"/>
                </a:cubicBezTo>
                <a:close/>
                <a:moveTo>
                  <a:pt x="2377638" y="5757446"/>
                </a:moveTo>
                <a:cubicBezTo>
                  <a:pt x="2386043" y="5757446"/>
                  <a:pt x="2392857" y="5764260"/>
                  <a:pt x="2392857" y="5772666"/>
                </a:cubicBezTo>
                <a:cubicBezTo>
                  <a:pt x="2392857" y="5781071"/>
                  <a:pt x="2386043" y="5787885"/>
                  <a:pt x="2377638" y="5787885"/>
                </a:cubicBezTo>
                <a:cubicBezTo>
                  <a:pt x="2369232" y="5787885"/>
                  <a:pt x="2362418" y="5781071"/>
                  <a:pt x="2362418" y="5772666"/>
                </a:cubicBezTo>
                <a:cubicBezTo>
                  <a:pt x="2362418" y="5764260"/>
                  <a:pt x="2369232" y="5757446"/>
                  <a:pt x="2377638" y="5757446"/>
                </a:cubicBezTo>
                <a:close/>
                <a:moveTo>
                  <a:pt x="3476582" y="5755805"/>
                </a:moveTo>
                <a:cubicBezTo>
                  <a:pt x="3482810" y="5755805"/>
                  <a:pt x="3487858" y="5760854"/>
                  <a:pt x="3487858" y="5767081"/>
                </a:cubicBezTo>
                <a:cubicBezTo>
                  <a:pt x="3487858" y="5773309"/>
                  <a:pt x="3482810" y="5778357"/>
                  <a:pt x="3476582" y="5778357"/>
                </a:cubicBezTo>
                <a:cubicBezTo>
                  <a:pt x="3470354" y="5778357"/>
                  <a:pt x="3465306" y="5773309"/>
                  <a:pt x="3465306" y="5767081"/>
                </a:cubicBezTo>
                <a:cubicBezTo>
                  <a:pt x="3465306" y="5760854"/>
                  <a:pt x="3470354" y="5755805"/>
                  <a:pt x="3476582" y="5755805"/>
                </a:cubicBezTo>
                <a:close/>
                <a:moveTo>
                  <a:pt x="2843349" y="5755805"/>
                </a:moveTo>
                <a:cubicBezTo>
                  <a:pt x="2849576" y="5755805"/>
                  <a:pt x="2854625" y="5760854"/>
                  <a:pt x="2854625" y="5767081"/>
                </a:cubicBezTo>
                <a:cubicBezTo>
                  <a:pt x="2854625" y="5773309"/>
                  <a:pt x="2849576" y="5778357"/>
                  <a:pt x="2843349" y="5778357"/>
                </a:cubicBezTo>
                <a:cubicBezTo>
                  <a:pt x="2837121" y="5778357"/>
                  <a:pt x="2832073" y="5773309"/>
                  <a:pt x="2832073" y="5767081"/>
                </a:cubicBezTo>
                <a:cubicBezTo>
                  <a:pt x="2832073" y="5760854"/>
                  <a:pt x="2837121" y="5755805"/>
                  <a:pt x="2843349" y="5755805"/>
                </a:cubicBezTo>
                <a:close/>
                <a:moveTo>
                  <a:pt x="3581322" y="5740512"/>
                </a:moveTo>
                <a:cubicBezTo>
                  <a:pt x="3587786" y="5740512"/>
                  <a:pt x="3593026" y="5745753"/>
                  <a:pt x="3593026" y="5752217"/>
                </a:cubicBezTo>
                <a:cubicBezTo>
                  <a:pt x="3593026" y="5758681"/>
                  <a:pt x="3587786" y="5763922"/>
                  <a:pt x="3581322" y="5763922"/>
                </a:cubicBezTo>
                <a:cubicBezTo>
                  <a:pt x="3574857" y="5763922"/>
                  <a:pt x="3569617" y="5758681"/>
                  <a:pt x="3569617" y="5752217"/>
                </a:cubicBezTo>
                <a:cubicBezTo>
                  <a:pt x="3569617" y="5745753"/>
                  <a:pt x="3574857" y="5740512"/>
                  <a:pt x="3581322" y="5740512"/>
                </a:cubicBezTo>
                <a:close/>
                <a:moveTo>
                  <a:pt x="2738609" y="5740512"/>
                </a:moveTo>
                <a:cubicBezTo>
                  <a:pt x="2745073" y="5740512"/>
                  <a:pt x="2750314" y="5745753"/>
                  <a:pt x="2750314" y="5752217"/>
                </a:cubicBezTo>
                <a:cubicBezTo>
                  <a:pt x="2750314" y="5758681"/>
                  <a:pt x="2745073" y="5763922"/>
                  <a:pt x="2738609" y="5763922"/>
                </a:cubicBezTo>
                <a:cubicBezTo>
                  <a:pt x="2732144" y="5763922"/>
                  <a:pt x="2726904" y="5758681"/>
                  <a:pt x="2726904" y="5752217"/>
                </a:cubicBezTo>
                <a:cubicBezTo>
                  <a:pt x="2726904" y="5745753"/>
                  <a:pt x="2732144" y="5740512"/>
                  <a:pt x="2738609" y="5740512"/>
                </a:cubicBezTo>
                <a:close/>
                <a:moveTo>
                  <a:pt x="4291172" y="5733834"/>
                </a:moveTo>
                <a:cubicBezTo>
                  <a:pt x="4301349" y="5733834"/>
                  <a:pt x="4309600" y="5742084"/>
                  <a:pt x="4309600" y="5752261"/>
                </a:cubicBezTo>
                <a:cubicBezTo>
                  <a:pt x="4309600" y="5762438"/>
                  <a:pt x="4301350" y="5770688"/>
                  <a:pt x="4291172" y="5770688"/>
                </a:cubicBezTo>
                <a:cubicBezTo>
                  <a:pt x="4280995" y="5770688"/>
                  <a:pt x="4272745" y="5762438"/>
                  <a:pt x="4272745" y="5752261"/>
                </a:cubicBezTo>
                <a:cubicBezTo>
                  <a:pt x="4272745" y="5742084"/>
                  <a:pt x="4280995" y="5733834"/>
                  <a:pt x="4291172" y="5733834"/>
                </a:cubicBezTo>
                <a:close/>
                <a:moveTo>
                  <a:pt x="2028758" y="5733834"/>
                </a:moveTo>
                <a:cubicBezTo>
                  <a:pt x="2038935" y="5733834"/>
                  <a:pt x="2047186" y="5742084"/>
                  <a:pt x="2047186" y="5752261"/>
                </a:cubicBezTo>
                <a:cubicBezTo>
                  <a:pt x="2047186" y="5762438"/>
                  <a:pt x="2038935" y="5770688"/>
                  <a:pt x="2028758" y="5770688"/>
                </a:cubicBezTo>
                <a:cubicBezTo>
                  <a:pt x="2018581" y="5770688"/>
                  <a:pt x="2010331" y="5762438"/>
                  <a:pt x="2010331" y="5752261"/>
                </a:cubicBezTo>
                <a:cubicBezTo>
                  <a:pt x="2010331" y="5742084"/>
                  <a:pt x="2018581" y="5733834"/>
                  <a:pt x="2028758" y="5733834"/>
                </a:cubicBezTo>
                <a:close/>
                <a:moveTo>
                  <a:pt x="4905430" y="5731040"/>
                </a:moveTo>
                <a:cubicBezTo>
                  <a:pt x="4921357" y="5731040"/>
                  <a:pt x="4934268" y="5743952"/>
                  <a:pt x="4934268" y="5759879"/>
                </a:cubicBezTo>
                <a:cubicBezTo>
                  <a:pt x="4934268" y="5775805"/>
                  <a:pt x="4921357" y="5788717"/>
                  <a:pt x="4905430" y="5788717"/>
                </a:cubicBezTo>
                <a:cubicBezTo>
                  <a:pt x="4889503" y="5788717"/>
                  <a:pt x="4876592" y="5775805"/>
                  <a:pt x="4876592" y="5759879"/>
                </a:cubicBezTo>
                <a:cubicBezTo>
                  <a:pt x="4876592" y="5743952"/>
                  <a:pt x="4889503" y="5731040"/>
                  <a:pt x="4905430" y="5731040"/>
                </a:cubicBezTo>
                <a:close/>
                <a:moveTo>
                  <a:pt x="1414501" y="5730580"/>
                </a:moveTo>
                <a:cubicBezTo>
                  <a:pt x="1430682" y="5730580"/>
                  <a:pt x="1443800" y="5743698"/>
                  <a:pt x="1443800" y="5759879"/>
                </a:cubicBezTo>
                <a:cubicBezTo>
                  <a:pt x="1443800" y="5776060"/>
                  <a:pt x="1430682" y="5789177"/>
                  <a:pt x="1414501" y="5789177"/>
                </a:cubicBezTo>
                <a:cubicBezTo>
                  <a:pt x="1398320" y="5789177"/>
                  <a:pt x="1385203" y="5776060"/>
                  <a:pt x="1385203" y="5759879"/>
                </a:cubicBezTo>
                <a:cubicBezTo>
                  <a:pt x="1385203" y="5743698"/>
                  <a:pt x="1398320" y="5730580"/>
                  <a:pt x="1414501" y="5730580"/>
                </a:cubicBezTo>
                <a:close/>
                <a:moveTo>
                  <a:pt x="4532312" y="5726326"/>
                </a:moveTo>
                <a:cubicBezTo>
                  <a:pt x="4544298" y="5726326"/>
                  <a:pt x="4554015" y="5736042"/>
                  <a:pt x="4554015" y="5748028"/>
                </a:cubicBezTo>
                <a:cubicBezTo>
                  <a:pt x="4554015" y="5760014"/>
                  <a:pt x="4544298" y="5769730"/>
                  <a:pt x="4532312" y="5769730"/>
                </a:cubicBezTo>
                <a:cubicBezTo>
                  <a:pt x="4520326" y="5769730"/>
                  <a:pt x="4510610" y="5760014"/>
                  <a:pt x="4510610" y="5748028"/>
                </a:cubicBezTo>
                <a:cubicBezTo>
                  <a:pt x="4510610" y="5736042"/>
                  <a:pt x="4520326" y="5726326"/>
                  <a:pt x="4532312" y="5726326"/>
                </a:cubicBezTo>
                <a:close/>
                <a:moveTo>
                  <a:pt x="1787618" y="5726326"/>
                </a:moveTo>
                <a:cubicBezTo>
                  <a:pt x="1799604" y="5726326"/>
                  <a:pt x="1809321" y="5736042"/>
                  <a:pt x="1809321" y="5748028"/>
                </a:cubicBezTo>
                <a:cubicBezTo>
                  <a:pt x="1809321" y="5760014"/>
                  <a:pt x="1799604" y="5769730"/>
                  <a:pt x="1787618" y="5769730"/>
                </a:cubicBezTo>
                <a:cubicBezTo>
                  <a:pt x="1775632" y="5769730"/>
                  <a:pt x="1765916" y="5760014"/>
                  <a:pt x="1765916" y="5748028"/>
                </a:cubicBezTo>
                <a:cubicBezTo>
                  <a:pt x="1765916" y="5736042"/>
                  <a:pt x="1775632" y="5726326"/>
                  <a:pt x="1787618" y="5726326"/>
                </a:cubicBezTo>
                <a:close/>
                <a:moveTo>
                  <a:pt x="4043032" y="5725555"/>
                </a:moveTo>
                <a:cubicBezTo>
                  <a:pt x="4051211" y="5725555"/>
                  <a:pt x="4057842" y="5732186"/>
                  <a:pt x="4057842" y="5740366"/>
                </a:cubicBezTo>
                <a:cubicBezTo>
                  <a:pt x="4057842" y="5748545"/>
                  <a:pt x="4051211" y="5755176"/>
                  <a:pt x="4043032" y="5755176"/>
                </a:cubicBezTo>
                <a:cubicBezTo>
                  <a:pt x="4034852" y="5755176"/>
                  <a:pt x="4028221" y="5748545"/>
                  <a:pt x="4028221" y="5740366"/>
                </a:cubicBezTo>
                <a:cubicBezTo>
                  <a:pt x="4028221" y="5732186"/>
                  <a:pt x="4034852" y="5725555"/>
                  <a:pt x="4043032" y="5725555"/>
                </a:cubicBezTo>
                <a:close/>
                <a:moveTo>
                  <a:pt x="2276900" y="5725555"/>
                </a:moveTo>
                <a:cubicBezTo>
                  <a:pt x="2285079" y="5725555"/>
                  <a:pt x="2291710" y="5732186"/>
                  <a:pt x="2291710" y="5740366"/>
                </a:cubicBezTo>
                <a:cubicBezTo>
                  <a:pt x="2291710" y="5748545"/>
                  <a:pt x="2285079" y="5755176"/>
                  <a:pt x="2276900" y="5755176"/>
                </a:cubicBezTo>
                <a:cubicBezTo>
                  <a:pt x="2268720" y="5755176"/>
                  <a:pt x="2262089" y="5748545"/>
                  <a:pt x="2262089" y="5740366"/>
                </a:cubicBezTo>
                <a:cubicBezTo>
                  <a:pt x="2262089" y="5732186"/>
                  <a:pt x="2268720" y="5725555"/>
                  <a:pt x="2276900" y="5725555"/>
                </a:cubicBezTo>
                <a:close/>
                <a:moveTo>
                  <a:pt x="3685378" y="5721443"/>
                </a:moveTo>
                <a:cubicBezTo>
                  <a:pt x="3691842" y="5721443"/>
                  <a:pt x="3697082" y="5726684"/>
                  <a:pt x="3697082" y="5733148"/>
                </a:cubicBezTo>
                <a:cubicBezTo>
                  <a:pt x="3697082" y="5739612"/>
                  <a:pt x="3691842" y="5744852"/>
                  <a:pt x="3685378" y="5744852"/>
                </a:cubicBezTo>
                <a:cubicBezTo>
                  <a:pt x="3678913" y="5744852"/>
                  <a:pt x="3673673" y="5739612"/>
                  <a:pt x="3673673" y="5733148"/>
                </a:cubicBezTo>
                <a:cubicBezTo>
                  <a:pt x="3673673" y="5726684"/>
                  <a:pt x="3678913" y="5721443"/>
                  <a:pt x="3685378" y="5721443"/>
                </a:cubicBezTo>
                <a:close/>
                <a:moveTo>
                  <a:pt x="2634553" y="5721443"/>
                </a:moveTo>
                <a:cubicBezTo>
                  <a:pt x="2641017" y="5721443"/>
                  <a:pt x="2646258" y="5726684"/>
                  <a:pt x="2646258" y="5733148"/>
                </a:cubicBezTo>
                <a:cubicBezTo>
                  <a:pt x="2646258" y="5739612"/>
                  <a:pt x="2641017" y="5744852"/>
                  <a:pt x="2634553" y="5744852"/>
                </a:cubicBezTo>
                <a:cubicBezTo>
                  <a:pt x="2628088" y="5744852"/>
                  <a:pt x="2622848" y="5739612"/>
                  <a:pt x="2622848" y="5733148"/>
                </a:cubicBezTo>
                <a:cubicBezTo>
                  <a:pt x="2622848" y="5726684"/>
                  <a:pt x="2628088" y="5721443"/>
                  <a:pt x="2634553" y="5721443"/>
                </a:cubicBezTo>
                <a:close/>
                <a:moveTo>
                  <a:pt x="4766064" y="5704971"/>
                </a:moveTo>
                <a:cubicBezTo>
                  <a:pt x="4779778" y="5704971"/>
                  <a:pt x="4790895" y="5716088"/>
                  <a:pt x="4790895" y="5729802"/>
                </a:cubicBezTo>
                <a:cubicBezTo>
                  <a:pt x="4790895" y="5743516"/>
                  <a:pt x="4779778" y="5754633"/>
                  <a:pt x="4766064" y="5754633"/>
                </a:cubicBezTo>
                <a:cubicBezTo>
                  <a:pt x="4752350" y="5754633"/>
                  <a:pt x="4741233" y="5743516"/>
                  <a:pt x="4741233" y="5729802"/>
                </a:cubicBezTo>
                <a:cubicBezTo>
                  <a:pt x="4741233" y="5716088"/>
                  <a:pt x="4752350" y="5704971"/>
                  <a:pt x="4766064" y="5704971"/>
                </a:cubicBezTo>
                <a:close/>
                <a:moveTo>
                  <a:pt x="1553867" y="5704971"/>
                </a:moveTo>
                <a:cubicBezTo>
                  <a:pt x="1567581" y="5704971"/>
                  <a:pt x="1578698" y="5716088"/>
                  <a:pt x="1578698" y="5729802"/>
                </a:cubicBezTo>
                <a:cubicBezTo>
                  <a:pt x="1578698" y="5743516"/>
                  <a:pt x="1567581" y="5754633"/>
                  <a:pt x="1553867" y="5754633"/>
                </a:cubicBezTo>
                <a:cubicBezTo>
                  <a:pt x="1540153" y="5754633"/>
                  <a:pt x="1529036" y="5743516"/>
                  <a:pt x="1529036" y="5729802"/>
                </a:cubicBezTo>
                <a:cubicBezTo>
                  <a:pt x="1529036" y="5716088"/>
                  <a:pt x="1540153" y="5704971"/>
                  <a:pt x="1553867" y="5704971"/>
                </a:cubicBezTo>
                <a:close/>
                <a:moveTo>
                  <a:pt x="3788582" y="5698629"/>
                </a:moveTo>
                <a:cubicBezTo>
                  <a:pt x="3794809" y="5698629"/>
                  <a:pt x="3799858" y="5703678"/>
                  <a:pt x="3799858" y="5709905"/>
                </a:cubicBezTo>
                <a:cubicBezTo>
                  <a:pt x="3799858" y="5716133"/>
                  <a:pt x="3794809" y="5721181"/>
                  <a:pt x="3788582" y="5721181"/>
                </a:cubicBezTo>
                <a:cubicBezTo>
                  <a:pt x="3782354" y="5721181"/>
                  <a:pt x="3777306" y="5716133"/>
                  <a:pt x="3777306" y="5709905"/>
                </a:cubicBezTo>
                <a:cubicBezTo>
                  <a:pt x="3777306" y="5703678"/>
                  <a:pt x="3782354" y="5698629"/>
                  <a:pt x="3788582" y="5698629"/>
                </a:cubicBezTo>
                <a:close/>
                <a:moveTo>
                  <a:pt x="2531349" y="5698629"/>
                </a:moveTo>
                <a:cubicBezTo>
                  <a:pt x="2537576" y="5698629"/>
                  <a:pt x="2542625" y="5703678"/>
                  <a:pt x="2542625" y="5709905"/>
                </a:cubicBezTo>
                <a:cubicBezTo>
                  <a:pt x="2542625" y="5716133"/>
                  <a:pt x="2537576" y="5721181"/>
                  <a:pt x="2531349" y="5721181"/>
                </a:cubicBezTo>
                <a:cubicBezTo>
                  <a:pt x="2525121" y="5721181"/>
                  <a:pt x="2520073" y="5716133"/>
                  <a:pt x="2520073" y="5709905"/>
                </a:cubicBezTo>
                <a:cubicBezTo>
                  <a:pt x="2520073" y="5703678"/>
                  <a:pt x="2525121" y="5698629"/>
                  <a:pt x="2531349" y="5698629"/>
                </a:cubicBezTo>
                <a:close/>
                <a:moveTo>
                  <a:pt x="4387327" y="5689788"/>
                </a:moveTo>
                <a:cubicBezTo>
                  <a:pt x="4397469" y="5689788"/>
                  <a:pt x="4405690" y="5698010"/>
                  <a:pt x="4405690" y="5708151"/>
                </a:cubicBezTo>
                <a:cubicBezTo>
                  <a:pt x="4405690" y="5718293"/>
                  <a:pt x="4397469" y="5726514"/>
                  <a:pt x="4387327" y="5726514"/>
                </a:cubicBezTo>
                <a:cubicBezTo>
                  <a:pt x="4377186" y="5726514"/>
                  <a:pt x="4368964" y="5718292"/>
                  <a:pt x="4368964" y="5708151"/>
                </a:cubicBezTo>
                <a:cubicBezTo>
                  <a:pt x="4368964" y="5698009"/>
                  <a:pt x="4377186" y="5689788"/>
                  <a:pt x="4387327" y="5689788"/>
                </a:cubicBezTo>
                <a:close/>
                <a:moveTo>
                  <a:pt x="1932603" y="5689788"/>
                </a:moveTo>
                <a:cubicBezTo>
                  <a:pt x="1942745" y="5689788"/>
                  <a:pt x="1950966" y="5698010"/>
                  <a:pt x="1950966" y="5708151"/>
                </a:cubicBezTo>
                <a:cubicBezTo>
                  <a:pt x="1950966" y="5718293"/>
                  <a:pt x="1942745" y="5726514"/>
                  <a:pt x="1932603" y="5726514"/>
                </a:cubicBezTo>
                <a:cubicBezTo>
                  <a:pt x="1922461" y="5726514"/>
                  <a:pt x="1914240" y="5718292"/>
                  <a:pt x="1914240" y="5708151"/>
                </a:cubicBezTo>
                <a:cubicBezTo>
                  <a:pt x="1914240" y="5698009"/>
                  <a:pt x="1922461" y="5689788"/>
                  <a:pt x="1932603" y="5689788"/>
                </a:cubicBezTo>
                <a:close/>
                <a:moveTo>
                  <a:pt x="4142442" y="5688964"/>
                </a:moveTo>
                <a:cubicBezTo>
                  <a:pt x="4150847" y="5688964"/>
                  <a:pt x="4157661" y="5695778"/>
                  <a:pt x="4157661" y="5704184"/>
                </a:cubicBezTo>
                <a:cubicBezTo>
                  <a:pt x="4157661" y="5712589"/>
                  <a:pt x="4150847" y="5719403"/>
                  <a:pt x="4142442" y="5719403"/>
                </a:cubicBezTo>
                <a:cubicBezTo>
                  <a:pt x="4134036" y="5719403"/>
                  <a:pt x="4127222" y="5712589"/>
                  <a:pt x="4127222" y="5704184"/>
                </a:cubicBezTo>
                <a:cubicBezTo>
                  <a:pt x="4127222" y="5695778"/>
                  <a:pt x="4134036" y="5688964"/>
                  <a:pt x="4142442" y="5688964"/>
                </a:cubicBezTo>
                <a:close/>
                <a:moveTo>
                  <a:pt x="2177490" y="5688964"/>
                </a:moveTo>
                <a:cubicBezTo>
                  <a:pt x="2185895" y="5688964"/>
                  <a:pt x="2192709" y="5695778"/>
                  <a:pt x="2192709" y="5704184"/>
                </a:cubicBezTo>
                <a:cubicBezTo>
                  <a:pt x="2192709" y="5712589"/>
                  <a:pt x="2185895" y="5719403"/>
                  <a:pt x="2177490" y="5719403"/>
                </a:cubicBezTo>
                <a:cubicBezTo>
                  <a:pt x="2169084" y="5719403"/>
                  <a:pt x="2162270" y="5712589"/>
                  <a:pt x="2162270" y="5704184"/>
                </a:cubicBezTo>
                <a:cubicBezTo>
                  <a:pt x="2162270" y="5695778"/>
                  <a:pt x="2169084" y="5688964"/>
                  <a:pt x="2177490" y="5688964"/>
                </a:cubicBezTo>
                <a:close/>
                <a:moveTo>
                  <a:pt x="3212859" y="5677046"/>
                </a:moveTo>
                <a:cubicBezTo>
                  <a:pt x="3217059" y="5677046"/>
                  <a:pt x="3220463" y="5680450"/>
                  <a:pt x="3220463" y="5684650"/>
                </a:cubicBezTo>
                <a:cubicBezTo>
                  <a:pt x="3220463" y="5688850"/>
                  <a:pt x="3217059" y="5692254"/>
                  <a:pt x="3212859" y="5692254"/>
                </a:cubicBezTo>
                <a:cubicBezTo>
                  <a:pt x="3208659" y="5692254"/>
                  <a:pt x="3205255" y="5688850"/>
                  <a:pt x="3205255" y="5684650"/>
                </a:cubicBezTo>
                <a:cubicBezTo>
                  <a:pt x="3205255" y="5680450"/>
                  <a:pt x="3208659" y="5677046"/>
                  <a:pt x="3212859" y="5677046"/>
                </a:cubicBezTo>
                <a:close/>
                <a:moveTo>
                  <a:pt x="3107071" y="5677046"/>
                </a:moveTo>
                <a:cubicBezTo>
                  <a:pt x="3111271" y="5677046"/>
                  <a:pt x="3114675" y="5680450"/>
                  <a:pt x="3114675" y="5684650"/>
                </a:cubicBezTo>
                <a:cubicBezTo>
                  <a:pt x="3114675" y="5688850"/>
                  <a:pt x="3111271" y="5692254"/>
                  <a:pt x="3107071" y="5692254"/>
                </a:cubicBezTo>
                <a:cubicBezTo>
                  <a:pt x="3102872" y="5692254"/>
                  <a:pt x="3099467" y="5688850"/>
                  <a:pt x="3099467" y="5684650"/>
                </a:cubicBezTo>
                <a:cubicBezTo>
                  <a:pt x="3099467" y="5680450"/>
                  <a:pt x="3102872" y="5677046"/>
                  <a:pt x="3107071" y="5677046"/>
                </a:cubicBezTo>
                <a:close/>
                <a:moveTo>
                  <a:pt x="4624870" y="5675156"/>
                </a:moveTo>
                <a:cubicBezTo>
                  <a:pt x="4636821" y="5675156"/>
                  <a:pt x="4646510" y="5684844"/>
                  <a:pt x="4646510" y="5696796"/>
                </a:cubicBezTo>
                <a:cubicBezTo>
                  <a:pt x="4646510" y="5708748"/>
                  <a:pt x="4636821" y="5718436"/>
                  <a:pt x="4624870" y="5718436"/>
                </a:cubicBezTo>
                <a:cubicBezTo>
                  <a:pt x="4612919" y="5718436"/>
                  <a:pt x="4603230" y="5708748"/>
                  <a:pt x="4603230" y="5696796"/>
                </a:cubicBezTo>
                <a:cubicBezTo>
                  <a:pt x="4603230" y="5684844"/>
                  <a:pt x="4612919" y="5675156"/>
                  <a:pt x="4624870" y="5675156"/>
                </a:cubicBezTo>
                <a:close/>
                <a:moveTo>
                  <a:pt x="1695061" y="5675094"/>
                </a:moveTo>
                <a:cubicBezTo>
                  <a:pt x="1707047" y="5675094"/>
                  <a:pt x="1716764" y="5684811"/>
                  <a:pt x="1716764" y="5696796"/>
                </a:cubicBezTo>
                <a:cubicBezTo>
                  <a:pt x="1716764" y="5708782"/>
                  <a:pt x="1707047" y="5718499"/>
                  <a:pt x="1695061" y="5718499"/>
                </a:cubicBezTo>
                <a:cubicBezTo>
                  <a:pt x="1683076" y="5718499"/>
                  <a:pt x="1673359" y="5708782"/>
                  <a:pt x="1673359" y="5696796"/>
                </a:cubicBezTo>
                <a:cubicBezTo>
                  <a:pt x="1673359" y="5684811"/>
                  <a:pt x="1683076" y="5675094"/>
                  <a:pt x="1695061" y="5675094"/>
                </a:cubicBezTo>
                <a:close/>
                <a:moveTo>
                  <a:pt x="3318555" y="5672691"/>
                </a:moveTo>
                <a:cubicBezTo>
                  <a:pt x="3322713" y="5672691"/>
                  <a:pt x="3326084" y="5676062"/>
                  <a:pt x="3326084" y="5680220"/>
                </a:cubicBezTo>
                <a:cubicBezTo>
                  <a:pt x="3326084" y="5684378"/>
                  <a:pt x="3322713" y="5687749"/>
                  <a:pt x="3318555" y="5687749"/>
                </a:cubicBezTo>
                <a:cubicBezTo>
                  <a:pt x="3314397" y="5687749"/>
                  <a:pt x="3311026" y="5684378"/>
                  <a:pt x="3311026" y="5680220"/>
                </a:cubicBezTo>
                <a:cubicBezTo>
                  <a:pt x="3311026" y="5676062"/>
                  <a:pt x="3314397" y="5672691"/>
                  <a:pt x="3318555" y="5672691"/>
                </a:cubicBezTo>
                <a:close/>
                <a:moveTo>
                  <a:pt x="3001376" y="5672691"/>
                </a:moveTo>
                <a:cubicBezTo>
                  <a:pt x="3005534" y="5672691"/>
                  <a:pt x="3008905" y="5676062"/>
                  <a:pt x="3008905" y="5680220"/>
                </a:cubicBezTo>
                <a:cubicBezTo>
                  <a:pt x="3008905" y="5684378"/>
                  <a:pt x="3005534" y="5687749"/>
                  <a:pt x="3001376" y="5687749"/>
                </a:cubicBezTo>
                <a:cubicBezTo>
                  <a:pt x="2997218" y="5687749"/>
                  <a:pt x="2993847" y="5684378"/>
                  <a:pt x="2993847" y="5680220"/>
                </a:cubicBezTo>
                <a:cubicBezTo>
                  <a:pt x="2993847" y="5676062"/>
                  <a:pt x="2997218" y="5672691"/>
                  <a:pt x="3001376" y="5672691"/>
                </a:cubicBezTo>
                <a:close/>
                <a:moveTo>
                  <a:pt x="3890766" y="5671248"/>
                </a:moveTo>
                <a:cubicBezTo>
                  <a:pt x="3896993" y="5671248"/>
                  <a:pt x="3902042" y="5676297"/>
                  <a:pt x="3902042" y="5682524"/>
                </a:cubicBezTo>
                <a:cubicBezTo>
                  <a:pt x="3902042" y="5688752"/>
                  <a:pt x="3896993" y="5693800"/>
                  <a:pt x="3890766" y="5693800"/>
                </a:cubicBezTo>
                <a:cubicBezTo>
                  <a:pt x="3884538" y="5693800"/>
                  <a:pt x="3879490" y="5688752"/>
                  <a:pt x="3879490" y="5682524"/>
                </a:cubicBezTo>
                <a:cubicBezTo>
                  <a:pt x="3879490" y="5676297"/>
                  <a:pt x="3884538" y="5671248"/>
                  <a:pt x="3890766" y="5671248"/>
                </a:cubicBezTo>
                <a:close/>
                <a:moveTo>
                  <a:pt x="2429165" y="5671248"/>
                </a:moveTo>
                <a:cubicBezTo>
                  <a:pt x="2435392" y="5671248"/>
                  <a:pt x="2440441" y="5676297"/>
                  <a:pt x="2440441" y="5682524"/>
                </a:cubicBezTo>
                <a:cubicBezTo>
                  <a:pt x="2440441" y="5688752"/>
                  <a:pt x="2435392" y="5693800"/>
                  <a:pt x="2429165" y="5693800"/>
                </a:cubicBezTo>
                <a:cubicBezTo>
                  <a:pt x="2422937" y="5693800"/>
                  <a:pt x="2417889" y="5688752"/>
                  <a:pt x="2417889" y="5682524"/>
                </a:cubicBezTo>
                <a:cubicBezTo>
                  <a:pt x="2417889" y="5676297"/>
                  <a:pt x="2422937" y="5671248"/>
                  <a:pt x="2429165" y="5671248"/>
                </a:cubicBezTo>
                <a:close/>
                <a:moveTo>
                  <a:pt x="4992259" y="5670605"/>
                </a:moveTo>
                <a:cubicBezTo>
                  <a:pt x="5008186" y="5670605"/>
                  <a:pt x="5021097" y="5683516"/>
                  <a:pt x="5021097" y="5699443"/>
                </a:cubicBezTo>
                <a:cubicBezTo>
                  <a:pt x="5021097" y="5715370"/>
                  <a:pt x="5008186" y="5728282"/>
                  <a:pt x="4992259" y="5728282"/>
                </a:cubicBezTo>
                <a:cubicBezTo>
                  <a:pt x="4976332" y="5728282"/>
                  <a:pt x="4963421" y="5715370"/>
                  <a:pt x="4963421" y="5699443"/>
                </a:cubicBezTo>
                <a:cubicBezTo>
                  <a:pt x="4963421" y="5683516"/>
                  <a:pt x="4976332" y="5670605"/>
                  <a:pt x="4992259" y="5670605"/>
                </a:cubicBezTo>
                <a:close/>
                <a:moveTo>
                  <a:pt x="1327671" y="5670605"/>
                </a:moveTo>
                <a:cubicBezTo>
                  <a:pt x="1343598" y="5670605"/>
                  <a:pt x="1356509" y="5683516"/>
                  <a:pt x="1356509" y="5699443"/>
                </a:cubicBezTo>
                <a:cubicBezTo>
                  <a:pt x="1356509" y="5715370"/>
                  <a:pt x="1343598" y="5728282"/>
                  <a:pt x="1327671" y="5728282"/>
                </a:cubicBezTo>
                <a:cubicBezTo>
                  <a:pt x="1311744" y="5728282"/>
                  <a:pt x="1298833" y="5715370"/>
                  <a:pt x="1298833" y="5699443"/>
                </a:cubicBezTo>
                <a:cubicBezTo>
                  <a:pt x="1298833" y="5683516"/>
                  <a:pt x="1311744" y="5670605"/>
                  <a:pt x="1327671" y="5670605"/>
                </a:cubicBezTo>
                <a:close/>
                <a:moveTo>
                  <a:pt x="3423973" y="5663839"/>
                </a:moveTo>
                <a:cubicBezTo>
                  <a:pt x="3428131" y="5663839"/>
                  <a:pt x="3431502" y="5667210"/>
                  <a:pt x="3431502" y="5671368"/>
                </a:cubicBezTo>
                <a:cubicBezTo>
                  <a:pt x="3431502" y="5675527"/>
                  <a:pt x="3428131" y="5678898"/>
                  <a:pt x="3423973" y="5678898"/>
                </a:cubicBezTo>
                <a:cubicBezTo>
                  <a:pt x="3419815" y="5678898"/>
                  <a:pt x="3416444" y="5675527"/>
                  <a:pt x="3416444" y="5671368"/>
                </a:cubicBezTo>
                <a:cubicBezTo>
                  <a:pt x="3416444" y="5667210"/>
                  <a:pt x="3419815" y="5663839"/>
                  <a:pt x="3423973" y="5663839"/>
                </a:cubicBezTo>
                <a:close/>
                <a:moveTo>
                  <a:pt x="2895958" y="5663839"/>
                </a:moveTo>
                <a:cubicBezTo>
                  <a:pt x="2900116" y="5663839"/>
                  <a:pt x="2903487" y="5667210"/>
                  <a:pt x="2903487" y="5671368"/>
                </a:cubicBezTo>
                <a:cubicBezTo>
                  <a:pt x="2903487" y="5675527"/>
                  <a:pt x="2900116" y="5678898"/>
                  <a:pt x="2895958" y="5678898"/>
                </a:cubicBezTo>
                <a:cubicBezTo>
                  <a:pt x="2891800" y="5678898"/>
                  <a:pt x="2888429" y="5675527"/>
                  <a:pt x="2888429" y="5671368"/>
                </a:cubicBezTo>
                <a:cubicBezTo>
                  <a:pt x="2888429" y="5667210"/>
                  <a:pt x="2891800" y="5663839"/>
                  <a:pt x="2895958" y="5663839"/>
                </a:cubicBezTo>
                <a:close/>
                <a:moveTo>
                  <a:pt x="3528927" y="5650505"/>
                </a:moveTo>
                <a:cubicBezTo>
                  <a:pt x="3533127" y="5650505"/>
                  <a:pt x="3536531" y="5653909"/>
                  <a:pt x="3536531" y="5658109"/>
                </a:cubicBezTo>
                <a:cubicBezTo>
                  <a:pt x="3536531" y="5662309"/>
                  <a:pt x="3533127" y="5665713"/>
                  <a:pt x="3528927" y="5665713"/>
                </a:cubicBezTo>
                <a:cubicBezTo>
                  <a:pt x="3524727" y="5665713"/>
                  <a:pt x="3521323" y="5662309"/>
                  <a:pt x="3521323" y="5658109"/>
                </a:cubicBezTo>
                <a:cubicBezTo>
                  <a:pt x="3521323" y="5653909"/>
                  <a:pt x="3524727" y="5650505"/>
                  <a:pt x="3528927" y="5650505"/>
                </a:cubicBezTo>
                <a:close/>
                <a:moveTo>
                  <a:pt x="2791004" y="5650505"/>
                </a:moveTo>
                <a:cubicBezTo>
                  <a:pt x="2795204" y="5650505"/>
                  <a:pt x="2798608" y="5653909"/>
                  <a:pt x="2798608" y="5658109"/>
                </a:cubicBezTo>
                <a:cubicBezTo>
                  <a:pt x="2798608" y="5662309"/>
                  <a:pt x="2795204" y="5665713"/>
                  <a:pt x="2791004" y="5665713"/>
                </a:cubicBezTo>
                <a:cubicBezTo>
                  <a:pt x="2786804" y="5665713"/>
                  <a:pt x="2783400" y="5662309"/>
                  <a:pt x="2783400" y="5658109"/>
                </a:cubicBezTo>
                <a:cubicBezTo>
                  <a:pt x="2783400" y="5653909"/>
                  <a:pt x="2786804" y="5650505"/>
                  <a:pt x="2791004" y="5650505"/>
                </a:cubicBezTo>
                <a:close/>
                <a:moveTo>
                  <a:pt x="4240374" y="5649363"/>
                </a:moveTo>
                <a:cubicBezTo>
                  <a:pt x="4248553" y="5649363"/>
                  <a:pt x="4255184" y="5655994"/>
                  <a:pt x="4255184" y="5664173"/>
                </a:cubicBezTo>
                <a:cubicBezTo>
                  <a:pt x="4255184" y="5672353"/>
                  <a:pt x="4248553" y="5678984"/>
                  <a:pt x="4240374" y="5678984"/>
                </a:cubicBezTo>
                <a:cubicBezTo>
                  <a:pt x="4232194" y="5678984"/>
                  <a:pt x="4225563" y="5672353"/>
                  <a:pt x="4225563" y="5664173"/>
                </a:cubicBezTo>
                <a:cubicBezTo>
                  <a:pt x="4225563" y="5655994"/>
                  <a:pt x="4232194" y="5649363"/>
                  <a:pt x="4240374" y="5649363"/>
                </a:cubicBezTo>
                <a:close/>
                <a:moveTo>
                  <a:pt x="2079558" y="5649363"/>
                </a:moveTo>
                <a:cubicBezTo>
                  <a:pt x="2087737" y="5649363"/>
                  <a:pt x="2094368" y="5655994"/>
                  <a:pt x="2094368" y="5664173"/>
                </a:cubicBezTo>
                <a:cubicBezTo>
                  <a:pt x="2094368" y="5672353"/>
                  <a:pt x="2087737" y="5678984"/>
                  <a:pt x="2079558" y="5678984"/>
                </a:cubicBezTo>
                <a:cubicBezTo>
                  <a:pt x="2071378" y="5678984"/>
                  <a:pt x="2064747" y="5672353"/>
                  <a:pt x="2064747" y="5664173"/>
                </a:cubicBezTo>
                <a:cubicBezTo>
                  <a:pt x="2064747" y="5655994"/>
                  <a:pt x="2071378" y="5649363"/>
                  <a:pt x="2079558" y="5649363"/>
                </a:cubicBezTo>
                <a:close/>
                <a:moveTo>
                  <a:pt x="4854788" y="5647354"/>
                </a:moveTo>
                <a:cubicBezTo>
                  <a:pt x="4868502" y="5647354"/>
                  <a:pt x="4879619" y="5658472"/>
                  <a:pt x="4879619" y="5672185"/>
                </a:cubicBezTo>
                <a:cubicBezTo>
                  <a:pt x="4879619" y="5685899"/>
                  <a:pt x="4868502" y="5697016"/>
                  <a:pt x="4854788" y="5697016"/>
                </a:cubicBezTo>
                <a:cubicBezTo>
                  <a:pt x="4841074" y="5697016"/>
                  <a:pt x="4829957" y="5685899"/>
                  <a:pt x="4829957" y="5672185"/>
                </a:cubicBezTo>
                <a:cubicBezTo>
                  <a:pt x="4829957" y="5658472"/>
                  <a:pt x="4841074" y="5647354"/>
                  <a:pt x="4854788" y="5647354"/>
                </a:cubicBezTo>
                <a:close/>
                <a:moveTo>
                  <a:pt x="1465143" y="5647354"/>
                </a:moveTo>
                <a:cubicBezTo>
                  <a:pt x="1478857" y="5647354"/>
                  <a:pt x="1489974" y="5658472"/>
                  <a:pt x="1489974" y="5672185"/>
                </a:cubicBezTo>
                <a:cubicBezTo>
                  <a:pt x="1489974" y="5685899"/>
                  <a:pt x="1478857" y="5697016"/>
                  <a:pt x="1465143" y="5697016"/>
                </a:cubicBezTo>
                <a:cubicBezTo>
                  <a:pt x="1451429" y="5697016"/>
                  <a:pt x="1440312" y="5685899"/>
                  <a:pt x="1440312" y="5672185"/>
                </a:cubicBezTo>
                <a:cubicBezTo>
                  <a:pt x="1440312" y="5658472"/>
                  <a:pt x="1451429" y="5647354"/>
                  <a:pt x="1465143" y="5647354"/>
                </a:cubicBezTo>
                <a:close/>
                <a:moveTo>
                  <a:pt x="4481766" y="5642113"/>
                </a:moveTo>
                <a:cubicBezTo>
                  <a:pt x="4491908" y="5642113"/>
                  <a:pt x="4500129" y="5650335"/>
                  <a:pt x="4500129" y="5660476"/>
                </a:cubicBezTo>
                <a:cubicBezTo>
                  <a:pt x="4500129" y="5670618"/>
                  <a:pt x="4491908" y="5678839"/>
                  <a:pt x="4481766" y="5678839"/>
                </a:cubicBezTo>
                <a:cubicBezTo>
                  <a:pt x="4471625" y="5678839"/>
                  <a:pt x="4463403" y="5670617"/>
                  <a:pt x="4463403" y="5660476"/>
                </a:cubicBezTo>
                <a:cubicBezTo>
                  <a:pt x="4463403" y="5650334"/>
                  <a:pt x="4471625" y="5642113"/>
                  <a:pt x="4481766" y="5642113"/>
                </a:cubicBezTo>
                <a:close/>
                <a:moveTo>
                  <a:pt x="1838165" y="5642049"/>
                </a:moveTo>
                <a:cubicBezTo>
                  <a:pt x="1848342" y="5642049"/>
                  <a:pt x="1856593" y="5650299"/>
                  <a:pt x="1856593" y="5660476"/>
                </a:cubicBezTo>
                <a:cubicBezTo>
                  <a:pt x="1856593" y="5670653"/>
                  <a:pt x="1848342" y="5678903"/>
                  <a:pt x="1838165" y="5678903"/>
                </a:cubicBezTo>
                <a:cubicBezTo>
                  <a:pt x="1827988" y="5678903"/>
                  <a:pt x="1819738" y="5670653"/>
                  <a:pt x="1819738" y="5660476"/>
                </a:cubicBezTo>
                <a:cubicBezTo>
                  <a:pt x="1819738" y="5650299"/>
                  <a:pt x="1827988" y="5642049"/>
                  <a:pt x="1838165" y="5642049"/>
                </a:cubicBezTo>
                <a:close/>
                <a:moveTo>
                  <a:pt x="3991765" y="5639706"/>
                </a:moveTo>
                <a:cubicBezTo>
                  <a:pt x="3998031" y="5639706"/>
                  <a:pt x="4003111" y="5644786"/>
                  <a:pt x="4003111" y="5651052"/>
                </a:cubicBezTo>
                <a:cubicBezTo>
                  <a:pt x="4003111" y="5657318"/>
                  <a:pt x="3998031" y="5662398"/>
                  <a:pt x="3991765" y="5662398"/>
                </a:cubicBezTo>
                <a:cubicBezTo>
                  <a:pt x="3985499" y="5662398"/>
                  <a:pt x="3980419" y="5657318"/>
                  <a:pt x="3980419" y="5651052"/>
                </a:cubicBezTo>
                <a:cubicBezTo>
                  <a:pt x="3980419" y="5644786"/>
                  <a:pt x="3985499" y="5639706"/>
                  <a:pt x="3991765" y="5639706"/>
                </a:cubicBezTo>
                <a:close/>
                <a:moveTo>
                  <a:pt x="2328166" y="5639706"/>
                </a:moveTo>
                <a:cubicBezTo>
                  <a:pt x="2334432" y="5639706"/>
                  <a:pt x="2339512" y="5644786"/>
                  <a:pt x="2339512" y="5651052"/>
                </a:cubicBezTo>
                <a:cubicBezTo>
                  <a:pt x="2339512" y="5657318"/>
                  <a:pt x="2334432" y="5662398"/>
                  <a:pt x="2328166" y="5662398"/>
                </a:cubicBezTo>
                <a:cubicBezTo>
                  <a:pt x="2321900" y="5662398"/>
                  <a:pt x="2316820" y="5657318"/>
                  <a:pt x="2316820" y="5651052"/>
                </a:cubicBezTo>
                <a:cubicBezTo>
                  <a:pt x="2316820" y="5644786"/>
                  <a:pt x="2321900" y="5639706"/>
                  <a:pt x="2328166" y="5639706"/>
                </a:cubicBezTo>
                <a:close/>
                <a:moveTo>
                  <a:pt x="3633234" y="5632938"/>
                </a:moveTo>
                <a:cubicBezTo>
                  <a:pt x="3637392" y="5632938"/>
                  <a:pt x="3640763" y="5636309"/>
                  <a:pt x="3640763" y="5640467"/>
                </a:cubicBezTo>
                <a:cubicBezTo>
                  <a:pt x="3640763" y="5644626"/>
                  <a:pt x="3637392" y="5647997"/>
                  <a:pt x="3633234" y="5647997"/>
                </a:cubicBezTo>
                <a:cubicBezTo>
                  <a:pt x="3629076" y="5647997"/>
                  <a:pt x="3625705" y="5644626"/>
                  <a:pt x="3625705" y="5640467"/>
                </a:cubicBezTo>
                <a:cubicBezTo>
                  <a:pt x="3625705" y="5636309"/>
                  <a:pt x="3629076" y="5632938"/>
                  <a:pt x="3633234" y="5632938"/>
                </a:cubicBezTo>
                <a:close/>
                <a:moveTo>
                  <a:pt x="2686697" y="5632863"/>
                </a:moveTo>
                <a:cubicBezTo>
                  <a:pt x="2690897" y="5632863"/>
                  <a:pt x="2694301" y="5636268"/>
                  <a:pt x="2694301" y="5640467"/>
                </a:cubicBezTo>
                <a:cubicBezTo>
                  <a:pt x="2694301" y="5644667"/>
                  <a:pt x="2690897" y="5648072"/>
                  <a:pt x="2686697" y="5648072"/>
                </a:cubicBezTo>
                <a:cubicBezTo>
                  <a:pt x="2682497" y="5648072"/>
                  <a:pt x="2679093" y="5644667"/>
                  <a:pt x="2679093" y="5640467"/>
                </a:cubicBezTo>
                <a:cubicBezTo>
                  <a:pt x="2679093" y="5636268"/>
                  <a:pt x="2682497" y="5632863"/>
                  <a:pt x="2686697" y="5632863"/>
                </a:cubicBezTo>
                <a:close/>
                <a:moveTo>
                  <a:pt x="4715517" y="5620553"/>
                </a:moveTo>
                <a:cubicBezTo>
                  <a:pt x="4727503" y="5620553"/>
                  <a:pt x="4737220" y="5630269"/>
                  <a:pt x="4737220" y="5642255"/>
                </a:cubicBezTo>
                <a:cubicBezTo>
                  <a:pt x="4737220" y="5654241"/>
                  <a:pt x="4727503" y="5663957"/>
                  <a:pt x="4715517" y="5663957"/>
                </a:cubicBezTo>
                <a:cubicBezTo>
                  <a:pt x="4703531" y="5663957"/>
                  <a:pt x="4693815" y="5654241"/>
                  <a:pt x="4693815" y="5642255"/>
                </a:cubicBezTo>
                <a:cubicBezTo>
                  <a:pt x="4693815" y="5630269"/>
                  <a:pt x="4703531" y="5620553"/>
                  <a:pt x="4715517" y="5620553"/>
                </a:cubicBezTo>
                <a:close/>
                <a:moveTo>
                  <a:pt x="1604414" y="5620553"/>
                </a:moveTo>
                <a:cubicBezTo>
                  <a:pt x="1616400" y="5620553"/>
                  <a:pt x="1626117" y="5630269"/>
                  <a:pt x="1626117" y="5642255"/>
                </a:cubicBezTo>
                <a:cubicBezTo>
                  <a:pt x="1626117" y="5654241"/>
                  <a:pt x="1616400" y="5663957"/>
                  <a:pt x="1604414" y="5663957"/>
                </a:cubicBezTo>
                <a:cubicBezTo>
                  <a:pt x="1592428" y="5663957"/>
                  <a:pt x="1582712" y="5654241"/>
                  <a:pt x="1582712" y="5642255"/>
                </a:cubicBezTo>
                <a:cubicBezTo>
                  <a:pt x="1582712" y="5630269"/>
                  <a:pt x="1592428" y="5620553"/>
                  <a:pt x="1604414" y="5620553"/>
                </a:cubicBezTo>
                <a:close/>
                <a:moveTo>
                  <a:pt x="3736710" y="5610869"/>
                </a:moveTo>
                <a:cubicBezTo>
                  <a:pt x="3740910" y="5610869"/>
                  <a:pt x="3744314" y="5614274"/>
                  <a:pt x="3744314" y="5618473"/>
                </a:cubicBezTo>
                <a:cubicBezTo>
                  <a:pt x="3744314" y="5622673"/>
                  <a:pt x="3740910" y="5626078"/>
                  <a:pt x="3736710" y="5626078"/>
                </a:cubicBezTo>
                <a:cubicBezTo>
                  <a:pt x="3732510" y="5626078"/>
                  <a:pt x="3729106" y="5622673"/>
                  <a:pt x="3729106" y="5618473"/>
                </a:cubicBezTo>
                <a:cubicBezTo>
                  <a:pt x="3729106" y="5614274"/>
                  <a:pt x="3732510" y="5610869"/>
                  <a:pt x="3736710" y="5610869"/>
                </a:cubicBezTo>
                <a:close/>
                <a:moveTo>
                  <a:pt x="2583220" y="5610869"/>
                </a:moveTo>
                <a:cubicBezTo>
                  <a:pt x="2587420" y="5610869"/>
                  <a:pt x="2590824" y="5614274"/>
                  <a:pt x="2590824" y="5618473"/>
                </a:cubicBezTo>
                <a:cubicBezTo>
                  <a:pt x="2590824" y="5622673"/>
                  <a:pt x="2587420" y="5626078"/>
                  <a:pt x="2583220" y="5626078"/>
                </a:cubicBezTo>
                <a:cubicBezTo>
                  <a:pt x="2579021" y="5626078"/>
                  <a:pt x="2575616" y="5622673"/>
                  <a:pt x="2575616" y="5618473"/>
                </a:cubicBezTo>
                <a:cubicBezTo>
                  <a:pt x="2575616" y="5614274"/>
                  <a:pt x="2579021" y="5610869"/>
                  <a:pt x="2583220" y="5610869"/>
                </a:cubicBezTo>
                <a:close/>
                <a:moveTo>
                  <a:pt x="5076998" y="5606967"/>
                </a:moveTo>
                <a:cubicBezTo>
                  <a:pt x="5093094" y="5606967"/>
                  <a:pt x="5106141" y="5620015"/>
                  <a:pt x="5106141" y="5636110"/>
                </a:cubicBezTo>
                <a:cubicBezTo>
                  <a:pt x="5106141" y="5652206"/>
                  <a:pt x="5093093" y="5665253"/>
                  <a:pt x="5076998" y="5665253"/>
                </a:cubicBezTo>
                <a:cubicBezTo>
                  <a:pt x="5060903" y="5665253"/>
                  <a:pt x="5047855" y="5652205"/>
                  <a:pt x="5047855" y="5636110"/>
                </a:cubicBezTo>
                <a:cubicBezTo>
                  <a:pt x="5047855" y="5620015"/>
                  <a:pt x="5060903" y="5606967"/>
                  <a:pt x="5076998" y="5606967"/>
                </a:cubicBezTo>
                <a:close/>
                <a:moveTo>
                  <a:pt x="1242932" y="5606752"/>
                </a:moveTo>
                <a:cubicBezTo>
                  <a:pt x="1259146" y="5606752"/>
                  <a:pt x="1272290" y="5619896"/>
                  <a:pt x="1272290" y="5636109"/>
                </a:cubicBezTo>
                <a:cubicBezTo>
                  <a:pt x="1272290" y="5652323"/>
                  <a:pt x="1259146" y="5665467"/>
                  <a:pt x="1242932" y="5665467"/>
                </a:cubicBezTo>
                <a:cubicBezTo>
                  <a:pt x="1226719" y="5665467"/>
                  <a:pt x="1213575" y="5652323"/>
                  <a:pt x="1213575" y="5636109"/>
                </a:cubicBezTo>
                <a:cubicBezTo>
                  <a:pt x="1213575" y="5619896"/>
                  <a:pt x="1226719" y="5606752"/>
                  <a:pt x="1242932" y="5606752"/>
                </a:cubicBezTo>
                <a:close/>
                <a:moveTo>
                  <a:pt x="4336680" y="5605178"/>
                </a:moveTo>
                <a:cubicBezTo>
                  <a:pt x="4345085" y="5605178"/>
                  <a:pt x="4351899" y="5611993"/>
                  <a:pt x="4351899" y="5620398"/>
                </a:cubicBezTo>
                <a:cubicBezTo>
                  <a:pt x="4351899" y="5628803"/>
                  <a:pt x="4345085" y="5635617"/>
                  <a:pt x="4336680" y="5635617"/>
                </a:cubicBezTo>
                <a:cubicBezTo>
                  <a:pt x="4328274" y="5635617"/>
                  <a:pt x="4321460" y="5628803"/>
                  <a:pt x="4321460" y="5620398"/>
                </a:cubicBezTo>
                <a:cubicBezTo>
                  <a:pt x="4321460" y="5611993"/>
                  <a:pt x="4328274" y="5605178"/>
                  <a:pt x="4336680" y="5605178"/>
                </a:cubicBezTo>
                <a:close/>
                <a:moveTo>
                  <a:pt x="1983251" y="5605178"/>
                </a:moveTo>
                <a:cubicBezTo>
                  <a:pt x="1991656" y="5605178"/>
                  <a:pt x="1998470" y="5611993"/>
                  <a:pt x="1998470" y="5620398"/>
                </a:cubicBezTo>
                <a:cubicBezTo>
                  <a:pt x="1998470" y="5628803"/>
                  <a:pt x="1991656" y="5635617"/>
                  <a:pt x="1983251" y="5635617"/>
                </a:cubicBezTo>
                <a:cubicBezTo>
                  <a:pt x="1974845" y="5635617"/>
                  <a:pt x="1968031" y="5628803"/>
                  <a:pt x="1968031" y="5620398"/>
                </a:cubicBezTo>
                <a:cubicBezTo>
                  <a:pt x="1968031" y="5611993"/>
                  <a:pt x="1974845" y="5605178"/>
                  <a:pt x="1983251" y="5605178"/>
                </a:cubicBezTo>
                <a:close/>
                <a:moveTo>
                  <a:pt x="4091415" y="5604262"/>
                </a:moveTo>
                <a:cubicBezTo>
                  <a:pt x="4097643" y="5604262"/>
                  <a:pt x="4102691" y="5609310"/>
                  <a:pt x="4102691" y="5615538"/>
                </a:cubicBezTo>
                <a:cubicBezTo>
                  <a:pt x="4102691" y="5621765"/>
                  <a:pt x="4097643" y="5626814"/>
                  <a:pt x="4091415" y="5626814"/>
                </a:cubicBezTo>
                <a:cubicBezTo>
                  <a:pt x="4085187" y="5626814"/>
                  <a:pt x="4080139" y="5621765"/>
                  <a:pt x="4080139" y="5615538"/>
                </a:cubicBezTo>
                <a:cubicBezTo>
                  <a:pt x="4080139" y="5609310"/>
                  <a:pt x="4085187" y="5604262"/>
                  <a:pt x="4091415" y="5604262"/>
                </a:cubicBezTo>
                <a:close/>
                <a:moveTo>
                  <a:pt x="2228516" y="5604262"/>
                </a:moveTo>
                <a:cubicBezTo>
                  <a:pt x="2234744" y="5604262"/>
                  <a:pt x="2239792" y="5609310"/>
                  <a:pt x="2239792" y="5615538"/>
                </a:cubicBezTo>
                <a:cubicBezTo>
                  <a:pt x="2239792" y="5621765"/>
                  <a:pt x="2234744" y="5626814"/>
                  <a:pt x="2228516" y="5626814"/>
                </a:cubicBezTo>
                <a:cubicBezTo>
                  <a:pt x="2222289" y="5626814"/>
                  <a:pt x="2217240" y="5621765"/>
                  <a:pt x="2217240" y="5615538"/>
                </a:cubicBezTo>
                <a:cubicBezTo>
                  <a:pt x="2217240" y="5609310"/>
                  <a:pt x="2222289" y="5604262"/>
                  <a:pt x="2228516" y="5604262"/>
                </a:cubicBezTo>
                <a:close/>
                <a:moveTo>
                  <a:pt x="4574356" y="5590876"/>
                </a:moveTo>
                <a:cubicBezTo>
                  <a:pt x="4584533" y="5590876"/>
                  <a:pt x="4592783" y="5599126"/>
                  <a:pt x="4592783" y="5609303"/>
                </a:cubicBezTo>
                <a:cubicBezTo>
                  <a:pt x="4592783" y="5619480"/>
                  <a:pt x="4584533" y="5627731"/>
                  <a:pt x="4574356" y="5627731"/>
                </a:cubicBezTo>
                <a:cubicBezTo>
                  <a:pt x="4564179" y="5627731"/>
                  <a:pt x="4555929" y="5619480"/>
                  <a:pt x="4555929" y="5609303"/>
                </a:cubicBezTo>
                <a:cubicBezTo>
                  <a:pt x="4555929" y="5599126"/>
                  <a:pt x="4564179" y="5590876"/>
                  <a:pt x="4574356" y="5590876"/>
                </a:cubicBezTo>
                <a:close/>
                <a:moveTo>
                  <a:pt x="1745575" y="5590876"/>
                </a:moveTo>
                <a:cubicBezTo>
                  <a:pt x="1755753" y="5590876"/>
                  <a:pt x="1764003" y="5599126"/>
                  <a:pt x="1764003" y="5609303"/>
                </a:cubicBezTo>
                <a:cubicBezTo>
                  <a:pt x="1764003" y="5619480"/>
                  <a:pt x="1755752" y="5627731"/>
                  <a:pt x="1745575" y="5627731"/>
                </a:cubicBezTo>
                <a:cubicBezTo>
                  <a:pt x="1735398" y="5627731"/>
                  <a:pt x="1727148" y="5619480"/>
                  <a:pt x="1727148" y="5609303"/>
                </a:cubicBezTo>
                <a:cubicBezTo>
                  <a:pt x="1727148" y="5599126"/>
                  <a:pt x="1735398" y="5590876"/>
                  <a:pt x="1745575" y="5590876"/>
                </a:cubicBezTo>
                <a:close/>
                <a:moveTo>
                  <a:pt x="4941447" y="5586301"/>
                </a:moveTo>
                <a:cubicBezTo>
                  <a:pt x="4955367" y="5586301"/>
                  <a:pt x="4966652" y="5597586"/>
                  <a:pt x="4966652" y="5611506"/>
                </a:cubicBezTo>
                <a:cubicBezTo>
                  <a:pt x="4966652" y="5625426"/>
                  <a:pt x="4955367" y="5636711"/>
                  <a:pt x="4941447" y="5636711"/>
                </a:cubicBezTo>
                <a:cubicBezTo>
                  <a:pt x="4927527" y="5636711"/>
                  <a:pt x="4916242" y="5625426"/>
                  <a:pt x="4916242" y="5611506"/>
                </a:cubicBezTo>
                <a:cubicBezTo>
                  <a:pt x="4916242" y="5597586"/>
                  <a:pt x="4927527" y="5586301"/>
                  <a:pt x="4941447" y="5586301"/>
                </a:cubicBezTo>
                <a:close/>
                <a:moveTo>
                  <a:pt x="1378485" y="5586301"/>
                </a:moveTo>
                <a:cubicBezTo>
                  <a:pt x="1392405" y="5586301"/>
                  <a:pt x="1403690" y="5597586"/>
                  <a:pt x="1403690" y="5611506"/>
                </a:cubicBezTo>
                <a:cubicBezTo>
                  <a:pt x="1403690" y="5625426"/>
                  <a:pt x="1392405" y="5636711"/>
                  <a:pt x="1378485" y="5636711"/>
                </a:cubicBezTo>
                <a:cubicBezTo>
                  <a:pt x="1364564" y="5636711"/>
                  <a:pt x="1353280" y="5625426"/>
                  <a:pt x="1353280" y="5611506"/>
                </a:cubicBezTo>
                <a:cubicBezTo>
                  <a:pt x="1353280" y="5597586"/>
                  <a:pt x="1364564" y="5586301"/>
                  <a:pt x="1378485" y="5586301"/>
                </a:cubicBezTo>
                <a:close/>
                <a:moveTo>
                  <a:pt x="3839175" y="5584560"/>
                </a:moveTo>
                <a:cubicBezTo>
                  <a:pt x="3843375" y="5584560"/>
                  <a:pt x="3846779" y="5587964"/>
                  <a:pt x="3846779" y="5592164"/>
                </a:cubicBezTo>
                <a:cubicBezTo>
                  <a:pt x="3846779" y="5596364"/>
                  <a:pt x="3843375" y="5599768"/>
                  <a:pt x="3839175" y="5599768"/>
                </a:cubicBezTo>
                <a:cubicBezTo>
                  <a:pt x="3834975" y="5599768"/>
                  <a:pt x="3831571" y="5596364"/>
                  <a:pt x="3831571" y="5592164"/>
                </a:cubicBezTo>
                <a:cubicBezTo>
                  <a:pt x="3831571" y="5587964"/>
                  <a:pt x="3834975" y="5584560"/>
                  <a:pt x="3839175" y="5584560"/>
                </a:cubicBezTo>
                <a:close/>
                <a:moveTo>
                  <a:pt x="2480755" y="5584560"/>
                </a:moveTo>
                <a:cubicBezTo>
                  <a:pt x="2484955" y="5584560"/>
                  <a:pt x="2488359" y="5587964"/>
                  <a:pt x="2488359" y="5592164"/>
                </a:cubicBezTo>
                <a:cubicBezTo>
                  <a:pt x="2488359" y="5596364"/>
                  <a:pt x="2484955" y="5599768"/>
                  <a:pt x="2480755" y="5599768"/>
                </a:cubicBezTo>
                <a:cubicBezTo>
                  <a:pt x="2476555" y="5599768"/>
                  <a:pt x="2473151" y="5596364"/>
                  <a:pt x="2473151" y="5592164"/>
                </a:cubicBezTo>
                <a:cubicBezTo>
                  <a:pt x="2473151" y="5587964"/>
                  <a:pt x="2476555" y="5584560"/>
                  <a:pt x="2480755" y="5584560"/>
                </a:cubicBezTo>
                <a:close/>
                <a:moveTo>
                  <a:pt x="3159966" y="5581002"/>
                </a:moveTo>
                <a:cubicBezTo>
                  <a:pt x="3161719" y="5581002"/>
                  <a:pt x="3163141" y="5582424"/>
                  <a:pt x="3163141" y="5584177"/>
                </a:cubicBezTo>
                <a:cubicBezTo>
                  <a:pt x="3163141" y="5585930"/>
                  <a:pt x="3161719" y="5587352"/>
                  <a:pt x="3159966" y="5587352"/>
                </a:cubicBezTo>
                <a:cubicBezTo>
                  <a:pt x="3158212" y="5587352"/>
                  <a:pt x="3156791" y="5585930"/>
                  <a:pt x="3156791" y="5584177"/>
                </a:cubicBezTo>
                <a:cubicBezTo>
                  <a:pt x="3156791" y="5582424"/>
                  <a:pt x="3158212" y="5581002"/>
                  <a:pt x="3159966" y="5581002"/>
                </a:cubicBezTo>
                <a:close/>
                <a:moveTo>
                  <a:pt x="3265728" y="5578249"/>
                </a:moveTo>
                <a:cubicBezTo>
                  <a:pt x="3267727" y="5578249"/>
                  <a:pt x="3269348" y="5579870"/>
                  <a:pt x="3269348" y="5581869"/>
                </a:cubicBezTo>
                <a:cubicBezTo>
                  <a:pt x="3269348" y="5583868"/>
                  <a:pt x="3267727" y="5585489"/>
                  <a:pt x="3265728" y="5585489"/>
                </a:cubicBezTo>
                <a:cubicBezTo>
                  <a:pt x="3263729" y="5585489"/>
                  <a:pt x="3262108" y="5583868"/>
                  <a:pt x="3262108" y="5581869"/>
                </a:cubicBezTo>
                <a:cubicBezTo>
                  <a:pt x="3262108" y="5579870"/>
                  <a:pt x="3263729" y="5578249"/>
                  <a:pt x="3265728" y="5578249"/>
                </a:cubicBezTo>
                <a:close/>
                <a:moveTo>
                  <a:pt x="3054203" y="5578249"/>
                </a:moveTo>
                <a:cubicBezTo>
                  <a:pt x="3056202" y="5578249"/>
                  <a:pt x="3057823" y="5579870"/>
                  <a:pt x="3057823" y="5581869"/>
                </a:cubicBezTo>
                <a:cubicBezTo>
                  <a:pt x="3057823" y="5583868"/>
                  <a:pt x="3056202" y="5585489"/>
                  <a:pt x="3054203" y="5585489"/>
                </a:cubicBezTo>
                <a:cubicBezTo>
                  <a:pt x="3052204" y="5585489"/>
                  <a:pt x="3050583" y="5583868"/>
                  <a:pt x="3050583" y="5581869"/>
                </a:cubicBezTo>
                <a:cubicBezTo>
                  <a:pt x="3050583" y="5579870"/>
                  <a:pt x="3052204" y="5578249"/>
                  <a:pt x="3054203" y="5578249"/>
                </a:cubicBezTo>
                <a:close/>
                <a:moveTo>
                  <a:pt x="3371289" y="5571330"/>
                </a:moveTo>
                <a:cubicBezTo>
                  <a:pt x="3373288" y="5571330"/>
                  <a:pt x="3374909" y="5572951"/>
                  <a:pt x="3374909" y="5574950"/>
                </a:cubicBezTo>
                <a:cubicBezTo>
                  <a:pt x="3374909" y="5576949"/>
                  <a:pt x="3373288" y="5578570"/>
                  <a:pt x="3371289" y="5578570"/>
                </a:cubicBezTo>
                <a:cubicBezTo>
                  <a:pt x="3369290" y="5578570"/>
                  <a:pt x="3367669" y="5576949"/>
                  <a:pt x="3367669" y="5574950"/>
                </a:cubicBezTo>
                <a:cubicBezTo>
                  <a:pt x="3367669" y="5572951"/>
                  <a:pt x="3369290" y="5571330"/>
                  <a:pt x="3371289" y="5571330"/>
                </a:cubicBezTo>
                <a:close/>
                <a:moveTo>
                  <a:pt x="2948642" y="5571330"/>
                </a:moveTo>
                <a:cubicBezTo>
                  <a:pt x="2950641" y="5571330"/>
                  <a:pt x="2952262" y="5572951"/>
                  <a:pt x="2952262" y="5574950"/>
                </a:cubicBezTo>
                <a:cubicBezTo>
                  <a:pt x="2952262" y="5576949"/>
                  <a:pt x="2950641" y="5578570"/>
                  <a:pt x="2948642" y="5578570"/>
                </a:cubicBezTo>
                <a:cubicBezTo>
                  <a:pt x="2946643" y="5578570"/>
                  <a:pt x="2945022" y="5576949"/>
                  <a:pt x="2945022" y="5574950"/>
                </a:cubicBezTo>
                <a:cubicBezTo>
                  <a:pt x="2945022" y="5572951"/>
                  <a:pt x="2946643" y="5571330"/>
                  <a:pt x="2948642" y="5571330"/>
                </a:cubicBezTo>
                <a:close/>
                <a:moveTo>
                  <a:pt x="4189554" y="5564695"/>
                </a:moveTo>
                <a:cubicBezTo>
                  <a:pt x="4195820" y="5564695"/>
                  <a:pt x="4200900" y="5569775"/>
                  <a:pt x="4200900" y="5576041"/>
                </a:cubicBezTo>
                <a:cubicBezTo>
                  <a:pt x="4200900" y="5582307"/>
                  <a:pt x="4195820" y="5587387"/>
                  <a:pt x="4189554" y="5587387"/>
                </a:cubicBezTo>
                <a:cubicBezTo>
                  <a:pt x="4183288" y="5587387"/>
                  <a:pt x="4178208" y="5582307"/>
                  <a:pt x="4178208" y="5576041"/>
                </a:cubicBezTo>
                <a:cubicBezTo>
                  <a:pt x="4178208" y="5569775"/>
                  <a:pt x="4183288" y="5564695"/>
                  <a:pt x="4189554" y="5564695"/>
                </a:cubicBezTo>
                <a:close/>
                <a:moveTo>
                  <a:pt x="2130377" y="5564695"/>
                </a:moveTo>
                <a:cubicBezTo>
                  <a:pt x="2136643" y="5564695"/>
                  <a:pt x="2141723" y="5569775"/>
                  <a:pt x="2141723" y="5576041"/>
                </a:cubicBezTo>
                <a:cubicBezTo>
                  <a:pt x="2141723" y="5582307"/>
                  <a:pt x="2136643" y="5587387"/>
                  <a:pt x="2130377" y="5587387"/>
                </a:cubicBezTo>
                <a:cubicBezTo>
                  <a:pt x="2124111" y="5587387"/>
                  <a:pt x="2119031" y="5582307"/>
                  <a:pt x="2119031" y="5576041"/>
                </a:cubicBezTo>
                <a:cubicBezTo>
                  <a:pt x="2119031" y="5569775"/>
                  <a:pt x="2124111" y="5564695"/>
                  <a:pt x="2130377" y="5564695"/>
                </a:cubicBezTo>
                <a:close/>
                <a:moveTo>
                  <a:pt x="4804136" y="5562775"/>
                </a:moveTo>
                <a:cubicBezTo>
                  <a:pt x="4816122" y="5562775"/>
                  <a:pt x="4825838" y="5572492"/>
                  <a:pt x="4825838" y="5584478"/>
                </a:cubicBezTo>
                <a:cubicBezTo>
                  <a:pt x="4825838" y="5596464"/>
                  <a:pt x="4816122" y="5606180"/>
                  <a:pt x="4804136" y="5606180"/>
                </a:cubicBezTo>
                <a:cubicBezTo>
                  <a:pt x="4792150" y="5606180"/>
                  <a:pt x="4782434" y="5596464"/>
                  <a:pt x="4782434" y="5584478"/>
                </a:cubicBezTo>
                <a:cubicBezTo>
                  <a:pt x="4782434" y="5572492"/>
                  <a:pt x="4792150" y="5562775"/>
                  <a:pt x="4804136" y="5562775"/>
                </a:cubicBezTo>
                <a:close/>
                <a:moveTo>
                  <a:pt x="1515795" y="5562775"/>
                </a:moveTo>
                <a:cubicBezTo>
                  <a:pt x="1527781" y="5562775"/>
                  <a:pt x="1537498" y="5572492"/>
                  <a:pt x="1537498" y="5584478"/>
                </a:cubicBezTo>
                <a:cubicBezTo>
                  <a:pt x="1537498" y="5596464"/>
                  <a:pt x="1527781" y="5606180"/>
                  <a:pt x="1515795" y="5606180"/>
                </a:cubicBezTo>
                <a:cubicBezTo>
                  <a:pt x="1503809" y="5606180"/>
                  <a:pt x="1494093" y="5596464"/>
                  <a:pt x="1494093" y="5584478"/>
                </a:cubicBezTo>
                <a:cubicBezTo>
                  <a:pt x="1494093" y="5572492"/>
                  <a:pt x="1503809" y="5562775"/>
                  <a:pt x="1515795" y="5562775"/>
                </a:cubicBezTo>
                <a:close/>
                <a:moveTo>
                  <a:pt x="3476448" y="5559728"/>
                </a:moveTo>
                <a:cubicBezTo>
                  <a:pt x="3478495" y="5559728"/>
                  <a:pt x="3480153" y="5561387"/>
                  <a:pt x="3480153" y="5563433"/>
                </a:cubicBezTo>
                <a:cubicBezTo>
                  <a:pt x="3480153" y="5565480"/>
                  <a:pt x="3478495" y="5567139"/>
                  <a:pt x="3476448" y="5567139"/>
                </a:cubicBezTo>
                <a:cubicBezTo>
                  <a:pt x="3474402" y="5567139"/>
                  <a:pt x="3472743" y="5565480"/>
                  <a:pt x="3472743" y="5563433"/>
                </a:cubicBezTo>
                <a:cubicBezTo>
                  <a:pt x="3472743" y="5561387"/>
                  <a:pt x="3474402" y="5559728"/>
                  <a:pt x="3476448" y="5559728"/>
                </a:cubicBezTo>
                <a:close/>
                <a:moveTo>
                  <a:pt x="2843482" y="5559728"/>
                </a:moveTo>
                <a:cubicBezTo>
                  <a:pt x="2845529" y="5559728"/>
                  <a:pt x="2847188" y="5561387"/>
                  <a:pt x="2847188" y="5563433"/>
                </a:cubicBezTo>
                <a:cubicBezTo>
                  <a:pt x="2847188" y="5565480"/>
                  <a:pt x="2845529" y="5567139"/>
                  <a:pt x="2843482" y="5567139"/>
                </a:cubicBezTo>
                <a:cubicBezTo>
                  <a:pt x="2841436" y="5567139"/>
                  <a:pt x="2839777" y="5565480"/>
                  <a:pt x="2839777" y="5563433"/>
                </a:cubicBezTo>
                <a:cubicBezTo>
                  <a:pt x="2839777" y="5561387"/>
                  <a:pt x="2841436" y="5559728"/>
                  <a:pt x="2843482" y="5559728"/>
                </a:cubicBezTo>
                <a:close/>
                <a:moveTo>
                  <a:pt x="4431217" y="5557699"/>
                </a:moveTo>
                <a:cubicBezTo>
                  <a:pt x="4439622" y="5557699"/>
                  <a:pt x="4446436" y="5564513"/>
                  <a:pt x="4446436" y="5572919"/>
                </a:cubicBezTo>
                <a:cubicBezTo>
                  <a:pt x="4446436" y="5581324"/>
                  <a:pt x="4439622" y="5588138"/>
                  <a:pt x="4431217" y="5588138"/>
                </a:cubicBezTo>
                <a:cubicBezTo>
                  <a:pt x="4422811" y="5588138"/>
                  <a:pt x="4415997" y="5581324"/>
                  <a:pt x="4415997" y="5572919"/>
                </a:cubicBezTo>
                <a:cubicBezTo>
                  <a:pt x="4415997" y="5564513"/>
                  <a:pt x="4422811" y="5557699"/>
                  <a:pt x="4431217" y="5557699"/>
                </a:cubicBezTo>
                <a:close/>
                <a:moveTo>
                  <a:pt x="1888714" y="5557699"/>
                </a:moveTo>
                <a:cubicBezTo>
                  <a:pt x="1897119" y="5557699"/>
                  <a:pt x="1903933" y="5564513"/>
                  <a:pt x="1903933" y="5572919"/>
                </a:cubicBezTo>
                <a:cubicBezTo>
                  <a:pt x="1903933" y="5581324"/>
                  <a:pt x="1897119" y="5588138"/>
                  <a:pt x="1888714" y="5588138"/>
                </a:cubicBezTo>
                <a:cubicBezTo>
                  <a:pt x="1880308" y="5588138"/>
                  <a:pt x="1873494" y="5581324"/>
                  <a:pt x="1873494" y="5572919"/>
                </a:cubicBezTo>
                <a:cubicBezTo>
                  <a:pt x="1873494" y="5564513"/>
                  <a:pt x="1880308" y="5557699"/>
                  <a:pt x="1888714" y="5557699"/>
                </a:cubicBezTo>
                <a:close/>
                <a:moveTo>
                  <a:pt x="3940449" y="5553984"/>
                </a:moveTo>
                <a:cubicBezTo>
                  <a:pt x="3944649" y="5553984"/>
                  <a:pt x="3948054" y="5557389"/>
                  <a:pt x="3948054" y="5561588"/>
                </a:cubicBezTo>
                <a:cubicBezTo>
                  <a:pt x="3948054" y="5565788"/>
                  <a:pt x="3944649" y="5569192"/>
                  <a:pt x="3940449" y="5569192"/>
                </a:cubicBezTo>
                <a:cubicBezTo>
                  <a:pt x="3936250" y="5569192"/>
                  <a:pt x="3932845" y="5565788"/>
                  <a:pt x="3932845" y="5561588"/>
                </a:cubicBezTo>
                <a:cubicBezTo>
                  <a:pt x="3932845" y="5557389"/>
                  <a:pt x="3936250" y="5553984"/>
                  <a:pt x="3940449" y="5553984"/>
                </a:cubicBezTo>
                <a:close/>
                <a:moveTo>
                  <a:pt x="2379482" y="5553984"/>
                </a:moveTo>
                <a:cubicBezTo>
                  <a:pt x="2383682" y="5553984"/>
                  <a:pt x="2387087" y="5557389"/>
                  <a:pt x="2387087" y="5561588"/>
                </a:cubicBezTo>
                <a:cubicBezTo>
                  <a:pt x="2387087" y="5565788"/>
                  <a:pt x="2383682" y="5569192"/>
                  <a:pt x="2379482" y="5569192"/>
                </a:cubicBezTo>
                <a:cubicBezTo>
                  <a:pt x="2375283" y="5569192"/>
                  <a:pt x="2371878" y="5565788"/>
                  <a:pt x="2371878" y="5561588"/>
                </a:cubicBezTo>
                <a:cubicBezTo>
                  <a:pt x="2371878" y="5557389"/>
                  <a:pt x="2375283" y="5553984"/>
                  <a:pt x="2379482" y="5553984"/>
                </a:cubicBezTo>
                <a:close/>
                <a:moveTo>
                  <a:pt x="3581005" y="5543720"/>
                </a:moveTo>
                <a:cubicBezTo>
                  <a:pt x="3583004" y="5543720"/>
                  <a:pt x="3584625" y="5545340"/>
                  <a:pt x="3584625" y="5547340"/>
                </a:cubicBezTo>
                <a:cubicBezTo>
                  <a:pt x="3584625" y="5549339"/>
                  <a:pt x="3583004" y="5550960"/>
                  <a:pt x="3581005" y="5550960"/>
                </a:cubicBezTo>
                <a:cubicBezTo>
                  <a:pt x="3579005" y="5550960"/>
                  <a:pt x="3577385" y="5549339"/>
                  <a:pt x="3577385" y="5547340"/>
                </a:cubicBezTo>
                <a:cubicBezTo>
                  <a:pt x="3577385" y="5545340"/>
                  <a:pt x="3579005" y="5543720"/>
                  <a:pt x="3581005" y="5543720"/>
                </a:cubicBezTo>
                <a:close/>
                <a:moveTo>
                  <a:pt x="2738926" y="5543720"/>
                </a:moveTo>
                <a:cubicBezTo>
                  <a:pt x="2740925" y="5543720"/>
                  <a:pt x="2742546" y="5545340"/>
                  <a:pt x="2742546" y="5547340"/>
                </a:cubicBezTo>
                <a:cubicBezTo>
                  <a:pt x="2742546" y="5549339"/>
                  <a:pt x="2740925" y="5550960"/>
                  <a:pt x="2738926" y="5550960"/>
                </a:cubicBezTo>
                <a:cubicBezTo>
                  <a:pt x="2736927" y="5550960"/>
                  <a:pt x="2735306" y="5549339"/>
                  <a:pt x="2735306" y="5547340"/>
                </a:cubicBezTo>
                <a:cubicBezTo>
                  <a:pt x="2735306" y="5545340"/>
                  <a:pt x="2736927" y="5543720"/>
                  <a:pt x="2738926" y="5543720"/>
                </a:cubicBezTo>
                <a:close/>
                <a:moveTo>
                  <a:pt x="5159550" y="5541113"/>
                </a:moveTo>
                <a:cubicBezTo>
                  <a:pt x="5175477" y="5541113"/>
                  <a:pt x="5188389" y="5554024"/>
                  <a:pt x="5188389" y="5569951"/>
                </a:cubicBezTo>
                <a:cubicBezTo>
                  <a:pt x="5188389" y="5585878"/>
                  <a:pt x="5175477" y="5598789"/>
                  <a:pt x="5159550" y="5598789"/>
                </a:cubicBezTo>
                <a:cubicBezTo>
                  <a:pt x="5143623" y="5598789"/>
                  <a:pt x="5130712" y="5585878"/>
                  <a:pt x="5130712" y="5569951"/>
                </a:cubicBezTo>
                <a:cubicBezTo>
                  <a:pt x="5130712" y="5554024"/>
                  <a:pt x="5143623" y="5541113"/>
                  <a:pt x="5159550" y="5541113"/>
                </a:cubicBezTo>
                <a:close/>
                <a:moveTo>
                  <a:pt x="1160381" y="5541113"/>
                </a:moveTo>
                <a:cubicBezTo>
                  <a:pt x="1176308" y="5541113"/>
                  <a:pt x="1189219" y="5554024"/>
                  <a:pt x="1189219" y="5569951"/>
                </a:cubicBezTo>
                <a:cubicBezTo>
                  <a:pt x="1189219" y="5585878"/>
                  <a:pt x="1176308" y="5598789"/>
                  <a:pt x="1160381" y="5598789"/>
                </a:cubicBezTo>
                <a:cubicBezTo>
                  <a:pt x="1144454" y="5598789"/>
                  <a:pt x="1131543" y="5585878"/>
                  <a:pt x="1131543" y="5569951"/>
                </a:cubicBezTo>
                <a:cubicBezTo>
                  <a:pt x="1131543" y="5554024"/>
                  <a:pt x="1144454" y="5541113"/>
                  <a:pt x="1160381" y="5541113"/>
                </a:cubicBezTo>
                <a:close/>
                <a:moveTo>
                  <a:pt x="4664967" y="5536277"/>
                </a:moveTo>
                <a:cubicBezTo>
                  <a:pt x="4675144" y="5536277"/>
                  <a:pt x="4683395" y="5544527"/>
                  <a:pt x="4683395" y="5554704"/>
                </a:cubicBezTo>
                <a:cubicBezTo>
                  <a:pt x="4683395" y="5564881"/>
                  <a:pt x="4675145" y="5573131"/>
                  <a:pt x="4664967" y="5573131"/>
                </a:cubicBezTo>
                <a:cubicBezTo>
                  <a:pt x="4654790" y="5573131"/>
                  <a:pt x="4646540" y="5564881"/>
                  <a:pt x="4646540" y="5554704"/>
                </a:cubicBezTo>
                <a:cubicBezTo>
                  <a:pt x="4646540" y="5544527"/>
                  <a:pt x="4654790" y="5536277"/>
                  <a:pt x="4664967" y="5536277"/>
                </a:cubicBezTo>
                <a:close/>
                <a:moveTo>
                  <a:pt x="1654963" y="5536277"/>
                </a:moveTo>
                <a:cubicBezTo>
                  <a:pt x="1665140" y="5536277"/>
                  <a:pt x="1673391" y="5544527"/>
                  <a:pt x="1673391" y="5554704"/>
                </a:cubicBezTo>
                <a:cubicBezTo>
                  <a:pt x="1673391" y="5564881"/>
                  <a:pt x="1665140" y="5573131"/>
                  <a:pt x="1654963" y="5573131"/>
                </a:cubicBezTo>
                <a:cubicBezTo>
                  <a:pt x="1644786" y="5573131"/>
                  <a:pt x="1636536" y="5564881"/>
                  <a:pt x="1636536" y="5554704"/>
                </a:cubicBezTo>
                <a:cubicBezTo>
                  <a:pt x="1636536" y="5544527"/>
                  <a:pt x="1644786" y="5536277"/>
                  <a:pt x="1654963" y="5536277"/>
                </a:cubicBezTo>
                <a:close/>
                <a:moveTo>
                  <a:pt x="3684760" y="5523082"/>
                </a:moveTo>
                <a:cubicBezTo>
                  <a:pt x="3686759" y="5523082"/>
                  <a:pt x="3688380" y="5524703"/>
                  <a:pt x="3688380" y="5526702"/>
                </a:cubicBezTo>
                <a:cubicBezTo>
                  <a:pt x="3688380" y="5528702"/>
                  <a:pt x="3686759" y="5530322"/>
                  <a:pt x="3684760" y="5530322"/>
                </a:cubicBezTo>
                <a:cubicBezTo>
                  <a:pt x="3682761" y="5530322"/>
                  <a:pt x="3681140" y="5528702"/>
                  <a:pt x="3681140" y="5526702"/>
                </a:cubicBezTo>
                <a:cubicBezTo>
                  <a:pt x="3681140" y="5524703"/>
                  <a:pt x="3682761" y="5523082"/>
                  <a:pt x="3684760" y="5523082"/>
                </a:cubicBezTo>
                <a:close/>
                <a:moveTo>
                  <a:pt x="2635171" y="5523082"/>
                </a:moveTo>
                <a:cubicBezTo>
                  <a:pt x="2637170" y="5523082"/>
                  <a:pt x="2638791" y="5524703"/>
                  <a:pt x="2638791" y="5526702"/>
                </a:cubicBezTo>
                <a:cubicBezTo>
                  <a:pt x="2638791" y="5528702"/>
                  <a:pt x="2637170" y="5530322"/>
                  <a:pt x="2635171" y="5530322"/>
                </a:cubicBezTo>
                <a:cubicBezTo>
                  <a:pt x="2633171" y="5530322"/>
                  <a:pt x="2631551" y="5528702"/>
                  <a:pt x="2631551" y="5526702"/>
                </a:cubicBezTo>
                <a:cubicBezTo>
                  <a:pt x="2631551" y="5524703"/>
                  <a:pt x="2633171" y="5523082"/>
                  <a:pt x="2635171" y="5523082"/>
                </a:cubicBezTo>
                <a:close/>
                <a:moveTo>
                  <a:pt x="5025935" y="5523008"/>
                </a:moveTo>
                <a:cubicBezTo>
                  <a:pt x="5039649" y="5523008"/>
                  <a:pt x="5050766" y="5534125"/>
                  <a:pt x="5050766" y="5547839"/>
                </a:cubicBezTo>
                <a:cubicBezTo>
                  <a:pt x="5050766" y="5561553"/>
                  <a:pt x="5039649" y="5572670"/>
                  <a:pt x="5025935" y="5572670"/>
                </a:cubicBezTo>
                <a:cubicBezTo>
                  <a:pt x="5012221" y="5572670"/>
                  <a:pt x="5001104" y="5561553"/>
                  <a:pt x="5001104" y="5547839"/>
                </a:cubicBezTo>
                <a:cubicBezTo>
                  <a:pt x="5001104" y="5534125"/>
                  <a:pt x="5012221" y="5523008"/>
                  <a:pt x="5025935" y="5523008"/>
                </a:cubicBezTo>
                <a:close/>
                <a:moveTo>
                  <a:pt x="1293996" y="5523008"/>
                </a:moveTo>
                <a:cubicBezTo>
                  <a:pt x="1307710" y="5523008"/>
                  <a:pt x="1318827" y="5534125"/>
                  <a:pt x="1318827" y="5547839"/>
                </a:cubicBezTo>
                <a:cubicBezTo>
                  <a:pt x="1318827" y="5561553"/>
                  <a:pt x="1307710" y="5572670"/>
                  <a:pt x="1293996" y="5572670"/>
                </a:cubicBezTo>
                <a:cubicBezTo>
                  <a:pt x="1280282" y="5572670"/>
                  <a:pt x="1269165" y="5561553"/>
                  <a:pt x="1269165" y="5547839"/>
                </a:cubicBezTo>
                <a:cubicBezTo>
                  <a:pt x="1269165" y="5534125"/>
                  <a:pt x="1280282" y="5523008"/>
                  <a:pt x="1293996" y="5523008"/>
                </a:cubicBezTo>
                <a:close/>
                <a:moveTo>
                  <a:pt x="4286023" y="5520919"/>
                </a:moveTo>
                <a:cubicBezTo>
                  <a:pt x="4292487" y="5520919"/>
                  <a:pt x="4297728" y="5526159"/>
                  <a:pt x="4297728" y="5532624"/>
                </a:cubicBezTo>
                <a:cubicBezTo>
                  <a:pt x="4297728" y="5539088"/>
                  <a:pt x="4292487" y="5544328"/>
                  <a:pt x="4286023" y="5544328"/>
                </a:cubicBezTo>
                <a:cubicBezTo>
                  <a:pt x="4279558" y="5544328"/>
                  <a:pt x="4274318" y="5539088"/>
                  <a:pt x="4274318" y="5532624"/>
                </a:cubicBezTo>
                <a:cubicBezTo>
                  <a:pt x="4274318" y="5526159"/>
                  <a:pt x="4279558" y="5520919"/>
                  <a:pt x="4286023" y="5520919"/>
                </a:cubicBezTo>
                <a:close/>
                <a:moveTo>
                  <a:pt x="2033908" y="5520919"/>
                </a:moveTo>
                <a:cubicBezTo>
                  <a:pt x="2040372" y="5520919"/>
                  <a:pt x="2045612" y="5526159"/>
                  <a:pt x="2045612" y="5532624"/>
                </a:cubicBezTo>
                <a:cubicBezTo>
                  <a:pt x="2045612" y="5539088"/>
                  <a:pt x="2040372" y="5544328"/>
                  <a:pt x="2033908" y="5544328"/>
                </a:cubicBezTo>
                <a:cubicBezTo>
                  <a:pt x="2027443" y="5544328"/>
                  <a:pt x="2022203" y="5539088"/>
                  <a:pt x="2022203" y="5532624"/>
                </a:cubicBezTo>
                <a:cubicBezTo>
                  <a:pt x="2022203" y="5526159"/>
                  <a:pt x="2027443" y="5520919"/>
                  <a:pt x="2033908" y="5520919"/>
                </a:cubicBezTo>
                <a:close/>
                <a:moveTo>
                  <a:pt x="4040353" y="5519269"/>
                </a:moveTo>
                <a:cubicBezTo>
                  <a:pt x="4044511" y="5519269"/>
                  <a:pt x="4047882" y="5522640"/>
                  <a:pt x="4047882" y="5526798"/>
                </a:cubicBezTo>
                <a:cubicBezTo>
                  <a:pt x="4047882" y="5530957"/>
                  <a:pt x="4044511" y="5534327"/>
                  <a:pt x="4040353" y="5534327"/>
                </a:cubicBezTo>
                <a:cubicBezTo>
                  <a:pt x="4036195" y="5534327"/>
                  <a:pt x="4032824" y="5530957"/>
                  <a:pt x="4032824" y="5526798"/>
                </a:cubicBezTo>
                <a:cubicBezTo>
                  <a:pt x="4032824" y="5522640"/>
                  <a:pt x="4036195" y="5519269"/>
                  <a:pt x="4040353" y="5519269"/>
                </a:cubicBezTo>
                <a:close/>
                <a:moveTo>
                  <a:pt x="2279578" y="5519269"/>
                </a:moveTo>
                <a:cubicBezTo>
                  <a:pt x="2283736" y="5519269"/>
                  <a:pt x="2287107" y="5522640"/>
                  <a:pt x="2287107" y="5526798"/>
                </a:cubicBezTo>
                <a:cubicBezTo>
                  <a:pt x="2287107" y="5530957"/>
                  <a:pt x="2283736" y="5534327"/>
                  <a:pt x="2279578" y="5534327"/>
                </a:cubicBezTo>
                <a:cubicBezTo>
                  <a:pt x="2275420" y="5534327"/>
                  <a:pt x="2272049" y="5530957"/>
                  <a:pt x="2272049" y="5526798"/>
                </a:cubicBezTo>
                <a:cubicBezTo>
                  <a:pt x="2272049" y="5522640"/>
                  <a:pt x="2275420" y="5519269"/>
                  <a:pt x="2279578" y="5519269"/>
                </a:cubicBezTo>
                <a:close/>
                <a:moveTo>
                  <a:pt x="4523842" y="5506591"/>
                </a:moveTo>
                <a:cubicBezTo>
                  <a:pt x="4532247" y="5506591"/>
                  <a:pt x="4539061" y="5513406"/>
                  <a:pt x="4539061" y="5521811"/>
                </a:cubicBezTo>
                <a:cubicBezTo>
                  <a:pt x="4539061" y="5530216"/>
                  <a:pt x="4532247" y="5537030"/>
                  <a:pt x="4523842" y="5537030"/>
                </a:cubicBezTo>
                <a:cubicBezTo>
                  <a:pt x="4515436" y="5537030"/>
                  <a:pt x="4508622" y="5530216"/>
                  <a:pt x="4508622" y="5521811"/>
                </a:cubicBezTo>
                <a:cubicBezTo>
                  <a:pt x="4508622" y="5513406"/>
                  <a:pt x="4515436" y="5506591"/>
                  <a:pt x="4523842" y="5506591"/>
                </a:cubicBezTo>
                <a:close/>
                <a:moveTo>
                  <a:pt x="1796089" y="5506591"/>
                </a:moveTo>
                <a:cubicBezTo>
                  <a:pt x="1804494" y="5506591"/>
                  <a:pt x="1811308" y="5513406"/>
                  <a:pt x="1811308" y="5521811"/>
                </a:cubicBezTo>
                <a:cubicBezTo>
                  <a:pt x="1811308" y="5530216"/>
                  <a:pt x="1804494" y="5537030"/>
                  <a:pt x="1796089" y="5537030"/>
                </a:cubicBezTo>
                <a:cubicBezTo>
                  <a:pt x="1787683" y="5537030"/>
                  <a:pt x="1780869" y="5530216"/>
                  <a:pt x="1780869" y="5521811"/>
                </a:cubicBezTo>
                <a:cubicBezTo>
                  <a:pt x="1780869" y="5513406"/>
                  <a:pt x="1787683" y="5506591"/>
                  <a:pt x="1796089" y="5506591"/>
                </a:cubicBezTo>
                <a:close/>
                <a:moveTo>
                  <a:pt x="4890611" y="5501836"/>
                </a:moveTo>
                <a:cubicBezTo>
                  <a:pt x="4902597" y="5501836"/>
                  <a:pt x="4912313" y="5511552"/>
                  <a:pt x="4912313" y="5523538"/>
                </a:cubicBezTo>
                <a:cubicBezTo>
                  <a:pt x="4912313" y="5535524"/>
                  <a:pt x="4902597" y="5545240"/>
                  <a:pt x="4890611" y="5545240"/>
                </a:cubicBezTo>
                <a:cubicBezTo>
                  <a:pt x="4878625" y="5545240"/>
                  <a:pt x="4868909" y="5535524"/>
                  <a:pt x="4868909" y="5523538"/>
                </a:cubicBezTo>
                <a:cubicBezTo>
                  <a:pt x="4868909" y="5511552"/>
                  <a:pt x="4878625" y="5501836"/>
                  <a:pt x="4890611" y="5501836"/>
                </a:cubicBezTo>
                <a:close/>
                <a:moveTo>
                  <a:pt x="1429319" y="5501836"/>
                </a:moveTo>
                <a:cubicBezTo>
                  <a:pt x="1441305" y="5501836"/>
                  <a:pt x="1451022" y="5511552"/>
                  <a:pt x="1451022" y="5523538"/>
                </a:cubicBezTo>
                <a:cubicBezTo>
                  <a:pt x="1451022" y="5535524"/>
                  <a:pt x="1441305" y="5545240"/>
                  <a:pt x="1429319" y="5545240"/>
                </a:cubicBezTo>
                <a:cubicBezTo>
                  <a:pt x="1417333" y="5545240"/>
                  <a:pt x="1407617" y="5535524"/>
                  <a:pt x="1407617" y="5523538"/>
                </a:cubicBezTo>
                <a:cubicBezTo>
                  <a:pt x="1407617" y="5511552"/>
                  <a:pt x="1417333" y="5501836"/>
                  <a:pt x="1429319" y="5501836"/>
                </a:cubicBezTo>
                <a:close/>
                <a:moveTo>
                  <a:pt x="3787516" y="5498383"/>
                </a:moveTo>
                <a:cubicBezTo>
                  <a:pt x="3789269" y="5498383"/>
                  <a:pt x="3790691" y="5499804"/>
                  <a:pt x="3790691" y="5501558"/>
                </a:cubicBezTo>
                <a:cubicBezTo>
                  <a:pt x="3790691" y="5503311"/>
                  <a:pt x="3789269" y="5504733"/>
                  <a:pt x="3787516" y="5504733"/>
                </a:cubicBezTo>
                <a:cubicBezTo>
                  <a:pt x="3785762" y="5504733"/>
                  <a:pt x="3784341" y="5503311"/>
                  <a:pt x="3784341" y="5501558"/>
                </a:cubicBezTo>
                <a:cubicBezTo>
                  <a:pt x="3784341" y="5499804"/>
                  <a:pt x="3785762" y="5498383"/>
                  <a:pt x="3787516" y="5498383"/>
                </a:cubicBezTo>
                <a:close/>
                <a:moveTo>
                  <a:pt x="2532415" y="5498383"/>
                </a:moveTo>
                <a:cubicBezTo>
                  <a:pt x="2534168" y="5498383"/>
                  <a:pt x="2535589" y="5499804"/>
                  <a:pt x="2535589" y="5501558"/>
                </a:cubicBezTo>
                <a:cubicBezTo>
                  <a:pt x="2535589" y="5503311"/>
                  <a:pt x="2534168" y="5504733"/>
                  <a:pt x="2532415" y="5504733"/>
                </a:cubicBezTo>
                <a:cubicBezTo>
                  <a:pt x="2530661" y="5504733"/>
                  <a:pt x="2529240" y="5503311"/>
                  <a:pt x="2529240" y="5501558"/>
                </a:cubicBezTo>
                <a:cubicBezTo>
                  <a:pt x="2529240" y="5499804"/>
                  <a:pt x="2530661" y="5498383"/>
                  <a:pt x="2532415" y="5498383"/>
                </a:cubicBezTo>
                <a:close/>
                <a:moveTo>
                  <a:pt x="4138712" y="5480325"/>
                </a:moveTo>
                <a:cubicBezTo>
                  <a:pt x="4142870" y="5480325"/>
                  <a:pt x="4146241" y="5483695"/>
                  <a:pt x="4146241" y="5487854"/>
                </a:cubicBezTo>
                <a:cubicBezTo>
                  <a:pt x="4146241" y="5492012"/>
                  <a:pt x="4142870" y="5495383"/>
                  <a:pt x="4138712" y="5495383"/>
                </a:cubicBezTo>
                <a:cubicBezTo>
                  <a:pt x="4134554" y="5495383"/>
                  <a:pt x="4131183" y="5492012"/>
                  <a:pt x="4131183" y="5487854"/>
                </a:cubicBezTo>
                <a:cubicBezTo>
                  <a:pt x="4131183" y="5483695"/>
                  <a:pt x="4134554" y="5480325"/>
                  <a:pt x="4138712" y="5480325"/>
                </a:cubicBezTo>
                <a:close/>
                <a:moveTo>
                  <a:pt x="2181218" y="5480250"/>
                </a:moveTo>
                <a:cubicBezTo>
                  <a:pt x="2185418" y="5480250"/>
                  <a:pt x="2188822" y="5483654"/>
                  <a:pt x="2188822" y="5487854"/>
                </a:cubicBezTo>
                <a:cubicBezTo>
                  <a:pt x="2188822" y="5492054"/>
                  <a:pt x="2185418" y="5495458"/>
                  <a:pt x="2181218" y="5495458"/>
                </a:cubicBezTo>
                <a:cubicBezTo>
                  <a:pt x="2177019" y="5495458"/>
                  <a:pt x="2173614" y="5492054"/>
                  <a:pt x="2173614" y="5487854"/>
                </a:cubicBezTo>
                <a:cubicBezTo>
                  <a:pt x="2173614" y="5483654"/>
                  <a:pt x="2177019" y="5480250"/>
                  <a:pt x="2181218" y="5480250"/>
                </a:cubicBezTo>
                <a:close/>
                <a:moveTo>
                  <a:pt x="4753474" y="5478328"/>
                </a:moveTo>
                <a:cubicBezTo>
                  <a:pt x="4763651" y="5478328"/>
                  <a:pt x="4771901" y="5486578"/>
                  <a:pt x="4771901" y="5496755"/>
                </a:cubicBezTo>
                <a:cubicBezTo>
                  <a:pt x="4771901" y="5506932"/>
                  <a:pt x="4763651" y="5515182"/>
                  <a:pt x="4753474" y="5515182"/>
                </a:cubicBezTo>
                <a:cubicBezTo>
                  <a:pt x="4743297" y="5515182"/>
                  <a:pt x="4735047" y="5506932"/>
                  <a:pt x="4735047" y="5496755"/>
                </a:cubicBezTo>
                <a:cubicBezTo>
                  <a:pt x="4735047" y="5486578"/>
                  <a:pt x="4743297" y="5478328"/>
                  <a:pt x="4753474" y="5478328"/>
                </a:cubicBezTo>
                <a:close/>
                <a:moveTo>
                  <a:pt x="1566456" y="5478328"/>
                </a:moveTo>
                <a:cubicBezTo>
                  <a:pt x="1576633" y="5478328"/>
                  <a:pt x="1584884" y="5486578"/>
                  <a:pt x="1584884" y="5496755"/>
                </a:cubicBezTo>
                <a:cubicBezTo>
                  <a:pt x="1584884" y="5506932"/>
                  <a:pt x="1576633" y="5515182"/>
                  <a:pt x="1566456" y="5515182"/>
                </a:cubicBezTo>
                <a:cubicBezTo>
                  <a:pt x="1556279" y="5515182"/>
                  <a:pt x="1548029" y="5506932"/>
                  <a:pt x="1548029" y="5496755"/>
                </a:cubicBezTo>
                <a:cubicBezTo>
                  <a:pt x="1548029" y="5486578"/>
                  <a:pt x="1556279" y="5478328"/>
                  <a:pt x="1566456" y="5478328"/>
                </a:cubicBezTo>
                <a:close/>
                <a:moveTo>
                  <a:pt x="4380666" y="5473652"/>
                </a:moveTo>
                <a:cubicBezTo>
                  <a:pt x="4387130" y="5473652"/>
                  <a:pt x="4392371" y="5478893"/>
                  <a:pt x="4392371" y="5485357"/>
                </a:cubicBezTo>
                <a:cubicBezTo>
                  <a:pt x="4392371" y="5491821"/>
                  <a:pt x="4387130" y="5497061"/>
                  <a:pt x="4380666" y="5497061"/>
                </a:cubicBezTo>
                <a:cubicBezTo>
                  <a:pt x="4374201" y="5497061"/>
                  <a:pt x="4368961" y="5491821"/>
                  <a:pt x="4368961" y="5485357"/>
                </a:cubicBezTo>
                <a:cubicBezTo>
                  <a:pt x="4368961" y="5478893"/>
                  <a:pt x="4374201" y="5473652"/>
                  <a:pt x="4380666" y="5473652"/>
                </a:cubicBezTo>
                <a:close/>
                <a:moveTo>
                  <a:pt x="1939266" y="5473652"/>
                </a:moveTo>
                <a:cubicBezTo>
                  <a:pt x="1945730" y="5473652"/>
                  <a:pt x="1950970" y="5478893"/>
                  <a:pt x="1950970" y="5485357"/>
                </a:cubicBezTo>
                <a:cubicBezTo>
                  <a:pt x="1950970" y="5491821"/>
                  <a:pt x="1945730" y="5497061"/>
                  <a:pt x="1939266" y="5497061"/>
                </a:cubicBezTo>
                <a:cubicBezTo>
                  <a:pt x="1932801" y="5497061"/>
                  <a:pt x="1927561" y="5491821"/>
                  <a:pt x="1927561" y="5485357"/>
                </a:cubicBezTo>
                <a:cubicBezTo>
                  <a:pt x="1927561" y="5478893"/>
                  <a:pt x="1932801" y="5473652"/>
                  <a:pt x="1939266" y="5473652"/>
                </a:cubicBezTo>
                <a:close/>
                <a:moveTo>
                  <a:pt x="5239819" y="5472203"/>
                </a:moveTo>
                <a:cubicBezTo>
                  <a:pt x="5255746" y="5472203"/>
                  <a:pt x="5268657" y="5485114"/>
                  <a:pt x="5268657" y="5501041"/>
                </a:cubicBezTo>
                <a:cubicBezTo>
                  <a:pt x="5268657" y="5516968"/>
                  <a:pt x="5255746" y="5529880"/>
                  <a:pt x="5239819" y="5529880"/>
                </a:cubicBezTo>
                <a:cubicBezTo>
                  <a:pt x="5223892" y="5529880"/>
                  <a:pt x="5210981" y="5516968"/>
                  <a:pt x="5210981" y="5501041"/>
                </a:cubicBezTo>
                <a:cubicBezTo>
                  <a:pt x="5210981" y="5485114"/>
                  <a:pt x="5223892" y="5472203"/>
                  <a:pt x="5239819" y="5472203"/>
                </a:cubicBezTo>
                <a:close/>
                <a:moveTo>
                  <a:pt x="1080111" y="5472203"/>
                </a:moveTo>
                <a:cubicBezTo>
                  <a:pt x="1096038" y="5472203"/>
                  <a:pt x="1108950" y="5485114"/>
                  <a:pt x="1108950" y="5501041"/>
                </a:cubicBezTo>
                <a:cubicBezTo>
                  <a:pt x="1108950" y="5516968"/>
                  <a:pt x="1096038" y="5529880"/>
                  <a:pt x="1080111" y="5529880"/>
                </a:cubicBezTo>
                <a:cubicBezTo>
                  <a:pt x="1064184" y="5529880"/>
                  <a:pt x="1051273" y="5516968"/>
                  <a:pt x="1051273" y="5501041"/>
                </a:cubicBezTo>
                <a:cubicBezTo>
                  <a:pt x="1051273" y="5485114"/>
                  <a:pt x="1064184" y="5472203"/>
                  <a:pt x="1080111" y="5472203"/>
                </a:cubicBezTo>
                <a:close/>
                <a:moveTo>
                  <a:pt x="3889078" y="5468336"/>
                </a:moveTo>
                <a:cubicBezTo>
                  <a:pt x="3891077" y="5468336"/>
                  <a:pt x="3892698" y="5469956"/>
                  <a:pt x="3892698" y="5471956"/>
                </a:cubicBezTo>
                <a:cubicBezTo>
                  <a:pt x="3892698" y="5473955"/>
                  <a:pt x="3891077" y="5475576"/>
                  <a:pt x="3889078" y="5475576"/>
                </a:cubicBezTo>
                <a:cubicBezTo>
                  <a:pt x="3887079" y="5475576"/>
                  <a:pt x="3885458" y="5473955"/>
                  <a:pt x="3885458" y="5471956"/>
                </a:cubicBezTo>
                <a:cubicBezTo>
                  <a:pt x="3885458" y="5469956"/>
                  <a:pt x="3887079" y="5468336"/>
                  <a:pt x="3889078" y="5468336"/>
                </a:cubicBezTo>
                <a:close/>
                <a:moveTo>
                  <a:pt x="2430853" y="5468336"/>
                </a:moveTo>
                <a:cubicBezTo>
                  <a:pt x="2432852" y="5468336"/>
                  <a:pt x="2434473" y="5469956"/>
                  <a:pt x="2434473" y="5471956"/>
                </a:cubicBezTo>
                <a:cubicBezTo>
                  <a:pt x="2434473" y="5473955"/>
                  <a:pt x="2432852" y="5475576"/>
                  <a:pt x="2430853" y="5475576"/>
                </a:cubicBezTo>
                <a:cubicBezTo>
                  <a:pt x="2428854" y="5475576"/>
                  <a:pt x="2427233" y="5473955"/>
                  <a:pt x="2427233" y="5471956"/>
                </a:cubicBezTo>
                <a:cubicBezTo>
                  <a:pt x="2427233" y="5469956"/>
                  <a:pt x="2428854" y="5468336"/>
                  <a:pt x="2430853" y="5468336"/>
                </a:cubicBezTo>
                <a:close/>
                <a:moveTo>
                  <a:pt x="5108149" y="5456432"/>
                </a:moveTo>
                <a:cubicBezTo>
                  <a:pt x="5121863" y="5456432"/>
                  <a:pt x="5132980" y="5467549"/>
                  <a:pt x="5132980" y="5481263"/>
                </a:cubicBezTo>
                <a:cubicBezTo>
                  <a:pt x="5132980" y="5494977"/>
                  <a:pt x="5121863" y="5506094"/>
                  <a:pt x="5108149" y="5506094"/>
                </a:cubicBezTo>
                <a:cubicBezTo>
                  <a:pt x="5094435" y="5506094"/>
                  <a:pt x="5083318" y="5494977"/>
                  <a:pt x="5083318" y="5481263"/>
                </a:cubicBezTo>
                <a:cubicBezTo>
                  <a:pt x="5083318" y="5467549"/>
                  <a:pt x="5094435" y="5456432"/>
                  <a:pt x="5108149" y="5456432"/>
                </a:cubicBezTo>
                <a:close/>
                <a:moveTo>
                  <a:pt x="1211782" y="5456371"/>
                </a:moveTo>
                <a:cubicBezTo>
                  <a:pt x="1225528" y="5456371"/>
                  <a:pt x="1236674" y="5467516"/>
                  <a:pt x="1236674" y="5481263"/>
                </a:cubicBezTo>
                <a:cubicBezTo>
                  <a:pt x="1236674" y="5495010"/>
                  <a:pt x="1225530" y="5506155"/>
                  <a:pt x="1211782" y="5506155"/>
                </a:cubicBezTo>
                <a:cubicBezTo>
                  <a:pt x="1198034" y="5506155"/>
                  <a:pt x="1186889" y="5495010"/>
                  <a:pt x="1186889" y="5481263"/>
                </a:cubicBezTo>
                <a:cubicBezTo>
                  <a:pt x="1186889" y="5467516"/>
                  <a:pt x="1198034" y="5456371"/>
                  <a:pt x="1211782" y="5456371"/>
                </a:cubicBezTo>
                <a:close/>
                <a:moveTo>
                  <a:pt x="4614416" y="5451930"/>
                </a:moveTo>
                <a:cubicBezTo>
                  <a:pt x="4622821" y="5451930"/>
                  <a:pt x="4629635" y="5458744"/>
                  <a:pt x="4629635" y="5467149"/>
                </a:cubicBezTo>
                <a:cubicBezTo>
                  <a:pt x="4629635" y="5475555"/>
                  <a:pt x="4622821" y="5482369"/>
                  <a:pt x="4614416" y="5482369"/>
                </a:cubicBezTo>
                <a:cubicBezTo>
                  <a:pt x="4606010" y="5482369"/>
                  <a:pt x="4599196" y="5475555"/>
                  <a:pt x="4599196" y="5467149"/>
                </a:cubicBezTo>
                <a:cubicBezTo>
                  <a:pt x="4599196" y="5458744"/>
                  <a:pt x="4606010" y="5451930"/>
                  <a:pt x="4614416" y="5451930"/>
                </a:cubicBezTo>
                <a:close/>
                <a:moveTo>
                  <a:pt x="1705516" y="5451930"/>
                </a:moveTo>
                <a:cubicBezTo>
                  <a:pt x="1713921" y="5451930"/>
                  <a:pt x="1720735" y="5458744"/>
                  <a:pt x="1720735" y="5467149"/>
                </a:cubicBezTo>
                <a:cubicBezTo>
                  <a:pt x="1720735" y="5475555"/>
                  <a:pt x="1713921" y="5482369"/>
                  <a:pt x="1705516" y="5482369"/>
                </a:cubicBezTo>
                <a:cubicBezTo>
                  <a:pt x="1697110" y="5482369"/>
                  <a:pt x="1690296" y="5475555"/>
                  <a:pt x="1690296" y="5467149"/>
                </a:cubicBezTo>
                <a:cubicBezTo>
                  <a:pt x="1690296" y="5458744"/>
                  <a:pt x="1697110" y="5451930"/>
                  <a:pt x="1705516" y="5451930"/>
                </a:cubicBezTo>
                <a:close/>
                <a:moveTo>
                  <a:pt x="4974831" y="5437814"/>
                </a:moveTo>
                <a:cubicBezTo>
                  <a:pt x="4986817" y="5437814"/>
                  <a:pt x="4996533" y="5447530"/>
                  <a:pt x="4996533" y="5459516"/>
                </a:cubicBezTo>
                <a:cubicBezTo>
                  <a:pt x="4996533" y="5471502"/>
                  <a:pt x="4986817" y="5481218"/>
                  <a:pt x="4974831" y="5481218"/>
                </a:cubicBezTo>
                <a:cubicBezTo>
                  <a:pt x="4962845" y="5481218"/>
                  <a:pt x="4953128" y="5471502"/>
                  <a:pt x="4953128" y="5459516"/>
                </a:cubicBezTo>
                <a:cubicBezTo>
                  <a:pt x="4953128" y="5447530"/>
                  <a:pt x="4962845" y="5437814"/>
                  <a:pt x="4974831" y="5437814"/>
                </a:cubicBezTo>
                <a:close/>
                <a:moveTo>
                  <a:pt x="1345100" y="5437814"/>
                </a:moveTo>
                <a:cubicBezTo>
                  <a:pt x="1357086" y="5437814"/>
                  <a:pt x="1366803" y="5447530"/>
                  <a:pt x="1366803" y="5459516"/>
                </a:cubicBezTo>
                <a:cubicBezTo>
                  <a:pt x="1366803" y="5471502"/>
                  <a:pt x="1357086" y="5481218"/>
                  <a:pt x="1345100" y="5481218"/>
                </a:cubicBezTo>
                <a:cubicBezTo>
                  <a:pt x="1333114" y="5481218"/>
                  <a:pt x="1323398" y="5471502"/>
                  <a:pt x="1323398" y="5459516"/>
                </a:cubicBezTo>
                <a:cubicBezTo>
                  <a:pt x="1323398" y="5447530"/>
                  <a:pt x="1333114" y="5437814"/>
                  <a:pt x="1345100" y="5437814"/>
                </a:cubicBezTo>
                <a:close/>
                <a:moveTo>
                  <a:pt x="4235355" y="5437297"/>
                </a:moveTo>
                <a:cubicBezTo>
                  <a:pt x="4239513" y="5437297"/>
                  <a:pt x="4242884" y="5440668"/>
                  <a:pt x="4242884" y="5444826"/>
                </a:cubicBezTo>
                <a:cubicBezTo>
                  <a:pt x="4242884" y="5448985"/>
                  <a:pt x="4239513" y="5452356"/>
                  <a:pt x="4235355" y="5452356"/>
                </a:cubicBezTo>
                <a:cubicBezTo>
                  <a:pt x="4231197" y="5452356"/>
                  <a:pt x="4227826" y="5448985"/>
                  <a:pt x="4227826" y="5444826"/>
                </a:cubicBezTo>
                <a:cubicBezTo>
                  <a:pt x="4227826" y="5440668"/>
                  <a:pt x="4231197" y="5437297"/>
                  <a:pt x="4235355" y="5437297"/>
                </a:cubicBezTo>
                <a:close/>
                <a:moveTo>
                  <a:pt x="2084576" y="5437297"/>
                </a:moveTo>
                <a:cubicBezTo>
                  <a:pt x="2088734" y="5437297"/>
                  <a:pt x="2092105" y="5440668"/>
                  <a:pt x="2092105" y="5444826"/>
                </a:cubicBezTo>
                <a:cubicBezTo>
                  <a:pt x="2092105" y="5448985"/>
                  <a:pt x="2088734" y="5452356"/>
                  <a:pt x="2084576" y="5452356"/>
                </a:cubicBezTo>
                <a:cubicBezTo>
                  <a:pt x="2080418" y="5452356"/>
                  <a:pt x="2077047" y="5448985"/>
                  <a:pt x="2077047" y="5444826"/>
                </a:cubicBezTo>
                <a:cubicBezTo>
                  <a:pt x="2077047" y="5440668"/>
                  <a:pt x="2080418" y="5437297"/>
                  <a:pt x="2084576" y="5437297"/>
                </a:cubicBezTo>
                <a:close/>
                <a:moveTo>
                  <a:pt x="3989251" y="5434246"/>
                </a:moveTo>
                <a:cubicBezTo>
                  <a:pt x="3991298" y="5434246"/>
                  <a:pt x="3992957" y="5435905"/>
                  <a:pt x="3992957" y="5437951"/>
                </a:cubicBezTo>
                <a:cubicBezTo>
                  <a:pt x="3992957" y="5439997"/>
                  <a:pt x="3991298" y="5441657"/>
                  <a:pt x="3989251" y="5441657"/>
                </a:cubicBezTo>
                <a:cubicBezTo>
                  <a:pt x="3987205" y="5441657"/>
                  <a:pt x="3985546" y="5439997"/>
                  <a:pt x="3985546" y="5437951"/>
                </a:cubicBezTo>
                <a:cubicBezTo>
                  <a:pt x="3985546" y="5435905"/>
                  <a:pt x="3987205" y="5434246"/>
                  <a:pt x="3989251" y="5434246"/>
                </a:cubicBezTo>
                <a:close/>
                <a:moveTo>
                  <a:pt x="2330679" y="5434246"/>
                </a:moveTo>
                <a:cubicBezTo>
                  <a:pt x="2332726" y="5434246"/>
                  <a:pt x="2334385" y="5435905"/>
                  <a:pt x="2334385" y="5437951"/>
                </a:cubicBezTo>
                <a:cubicBezTo>
                  <a:pt x="2334385" y="5439997"/>
                  <a:pt x="2332726" y="5441657"/>
                  <a:pt x="2330679" y="5441657"/>
                </a:cubicBezTo>
                <a:cubicBezTo>
                  <a:pt x="2328633" y="5441657"/>
                  <a:pt x="2326974" y="5439997"/>
                  <a:pt x="2326974" y="5437951"/>
                </a:cubicBezTo>
                <a:cubicBezTo>
                  <a:pt x="2326974" y="5435905"/>
                  <a:pt x="2328633" y="5434246"/>
                  <a:pt x="2330679" y="5434246"/>
                </a:cubicBezTo>
                <a:close/>
                <a:moveTo>
                  <a:pt x="4473328" y="5423042"/>
                </a:moveTo>
                <a:cubicBezTo>
                  <a:pt x="4479555" y="5423042"/>
                  <a:pt x="4484604" y="5428090"/>
                  <a:pt x="4484604" y="5434318"/>
                </a:cubicBezTo>
                <a:cubicBezTo>
                  <a:pt x="4484604" y="5440546"/>
                  <a:pt x="4479555" y="5445594"/>
                  <a:pt x="4473328" y="5445594"/>
                </a:cubicBezTo>
                <a:cubicBezTo>
                  <a:pt x="4467100" y="5445594"/>
                  <a:pt x="4462052" y="5440546"/>
                  <a:pt x="4462052" y="5434318"/>
                </a:cubicBezTo>
                <a:cubicBezTo>
                  <a:pt x="4462052" y="5428090"/>
                  <a:pt x="4467100" y="5423042"/>
                  <a:pt x="4473328" y="5423042"/>
                </a:cubicBezTo>
                <a:close/>
                <a:moveTo>
                  <a:pt x="1846603" y="5423042"/>
                </a:moveTo>
                <a:cubicBezTo>
                  <a:pt x="1852831" y="5423042"/>
                  <a:pt x="1857879" y="5428090"/>
                  <a:pt x="1857879" y="5434318"/>
                </a:cubicBezTo>
                <a:cubicBezTo>
                  <a:pt x="1857879" y="5440546"/>
                  <a:pt x="1852831" y="5445594"/>
                  <a:pt x="1846603" y="5445594"/>
                </a:cubicBezTo>
                <a:cubicBezTo>
                  <a:pt x="1840375" y="5445594"/>
                  <a:pt x="1835327" y="5440546"/>
                  <a:pt x="1835327" y="5434318"/>
                </a:cubicBezTo>
                <a:cubicBezTo>
                  <a:pt x="1835327" y="5428090"/>
                  <a:pt x="1840375" y="5423042"/>
                  <a:pt x="1846603" y="5423042"/>
                </a:cubicBezTo>
                <a:close/>
                <a:moveTo>
                  <a:pt x="4839753" y="5417175"/>
                </a:moveTo>
                <a:cubicBezTo>
                  <a:pt x="4849894" y="5417175"/>
                  <a:pt x="4858115" y="5425397"/>
                  <a:pt x="4858115" y="5435538"/>
                </a:cubicBezTo>
                <a:cubicBezTo>
                  <a:pt x="4858115" y="5445680"/>
                  <a:pt x="4849894" y="5453901"/>
                  <a:pt x="4839753" y="5453901"/>
                </a:cubicBezTo>
                <a:cubicBezTo>
                  <a:pt x="4829611" y="5453901"/>
                  <a:pt x="4821390" y="5445680"/>
                  <a:pt x="4821390" y="5435538"/>
                </a:cubicBezTo>
                <a:cubicBezTo>
                  <a:pt x="4821390" y="5425396"/>
                  <a:pt x="4829611" y="5417175"/>
                  <a:pt x="4839753" y="5417175"/>
                </a:cubicBezTo>
                <a:close/>
                <a:moveTo>
                  <a:pt x="1480178" y="5417175"/>
                </a:moveTo>
                <a:cubicBezTo>
                  <a:pt x="1490320" y="5417175"/>
                  <a:pt x="1498541" y="5425397"/>
                  <a:pt x="1498541" y="5435538"/>
                </a:cubicBezTo>
                <a:cubicBezTo>
                  <a:pt x="1498541" y="5445680"/>
                  <a:pt x="1490320" y="5453901"/>
                  <a:pt x="1480178" y="5453901"/>
                </a:cubicBezTo>
                <a:cubicBezTo>
                  <a:pt x="1470036" y="5453901"/>
                  <a:pt x="1461815" y="5445680"/>
                  <a:pt x="1461815" y="5435538"/>
                </a:cubicBezTo>
                <a:cubicBezTo>
                  <a:pt x="1461815" y="5425396"/>
                  <a:pt x="1470036" y="5417175"/>
                  <a:pt x="1480178" y="5417175"/>
                </a:cubicBezTo>
                <a:close/>
                <a:moveTo>
                  <a:pt x="5317716" y="5400622"/>
                </a:moveTo>
                <a:cubicBezTo>
                  <a:pt x="5333643" y="5400622"/>
                  <a:pt x="5346555" y="5413533"/>
                  <a:pt x="5346555" y="5429460"/>
                </a:cubicBezTo>
                <a:cubicBezTo>
                  <a:pt x="5346555" y="5445387"/>
                  <a:pt x="5333643" y="5458299"/>
                  <a:pt x="5317716" y="5458299"/>
                </a:cubicBezTo>
                <a:cubicBezTo>
                  <a:pt x="5301789" y="5458299"/>
                  <a:pt x="5288878" y="5445387"/>
                  <a:pt x="5288878" y="5429460"/>
                </a:cubicBezTo>
                <a:cubicBezTo>
                  <a:pt x="5288878" y="5413533"/>
                  <a:pt x="5301789" y="5400622"/>
                  <a:pt x="5317716" y="5400622"/>
                </a:cubicBezTo>
                <a:close/>
                <a:moveTo>
                  <a:pt x="1002214" y="5400622"/>
                </a:moveTo>
                <a:cubicBezTo>
                  <a:pt x="1018141" y="5400622"/>
                  <a:pt x="1031053" y="5413533"/>
                  <a:pt x="1031053" y="5429460"/>
                </a:cubicBezTo>
                <a:cubicBezTo>
                  <a:pt x="1031053" y="5445387"/>
                  <a:pt x="1018141" y="5458299"/>
                  <a:pt x="1002214" y="5458299"/>
                </a:cubicBezTo>
                <a:cubicBezTo>
                  <a:pt x="986287" y="5458299"/>
                  <a:pt x="973376" y="5445387"/>
                  <a:pt x="973376" y="5429460"/>
                </a:cubicBezTo>
                <a:cubicBezTo>
                  <a:pt x="973376" y="5413533"/>
                  <a:pt x="986287" y="5400622"/>
                  <a:pt x="1002214" y="5400622"/>
                </a:cubicBezTo>
                <a:close/>
                <a:moveTo>
                  <a:pt x="4087846" y="5395904"/>
                </a:moveTo>
                <a:cubicBezTo>
                  <a:pt x="4089893" y="5395904"/>
                  <a:pt x="4091552" y="5397563"/>
                  <a:pt x="4091552" y="5399609"/>
                </a:cubicBezTo>
                <a:cubicBezTo>
                  <a:pt x="4091552" y="5401656"/>
                  <a:pt x="4089893" y="5403315"/>
                  <a:pt x="4087846" y="5403315"/>
                </a:cubicBezTo>
                <a:cubicBezTo>
                  <a:pt x="4085800" y="5403315"/>
                  <a:pt x="4084141" y="5401656"/>
                  <a:pt x="4084141" y="5399609"/>
                </a:cubicBezTo>
                <a:cubicBezTo>
                  <a:pt x="4084141" y="5397563"/>
                  <a:pt x="4085800" y="5395904"/>
                  <a:pt x="4087846" y="5395904"/>
                </a:cubicBezTo>
                <a:close/>
                <a:moveTo>
                  <a:pt x="2232084" y="5395904"/>
                </a:moveTo>
                <a:cubicBezTo>
                  <a:pt x="2234131" y="5395904"/>
                  <a:pt x="2235790" y="5397563"/>
                  <a:pt x="2235790" y="5399609"/>
                </a:cubicBezTo>
                <a:cubicBezTo>
                  <a:pt x="2235790" y="5401656"/>
                  <a:pt x="2234131" y="5403315"/>
                  <a:pt x="2232084" y="5403315"/>
                </a:cubicBezTo>
                <a:cubicBezTo>
                  <a:pt x="2230038" y="5403315"/>
                  <a:pt x="2228379" y="5401656"/>
                  <a:pt x="2228379" y="5399609"/>
                </a:cubicBezTo>
                <a:cubicBezTo>
                  <a:pt x="2228379" y="5397563"/>
                  <a:pt x="2230038" y="5395904"/>
                  <a:pt x="2232084" y="5395904"/>
                </a:cubicBezTo>
                <a:close/>
                <a:moveTo>
                  <a:pt x="4702802" y="5393797"/>
                </a:moveTo>
                <a:cubicBezTo>
                  <a:pt x="4711207" y="5393797"/>
                  <a:pt x="4718021" y="5400612"/>
                  <a:pt x="4718021" y="5409017"/>
                </a:cubicBezTo>
                <a:cubicBezTo>
                  <a:pt x="4718021" y="5417422"/>
                  <a:pt x="4711207" y="5424236"/>
                  <a:pt x="4702802" y="5424236"/>
                </a:cubicBezTo>
                <a:cubicBezTo>
                  <a:pt x="4694396" y="5424236"/>
                  <a:pt x="4687582" y="5417422"/>
                  <a:pt x="4687582" y="5409017"/>
                </a:cubicBezTo>
                <a:cubicBezTo>
                  <a:pt x="4687582" y="5400612"/>
                  <a:pt x="4694396" y="5393797"/>
                  <a:pt x="4702802" y="5393797"/>
                </a:cubicBezTo>
                <a:close/>
                <a:moveTo>
                  <a:pt x="1617130" y="5393797"/>
                </a:moveTo>
                <a:cubicBezTo>
                  <a:pt x="1625535" y="5393797"/>
                  <a:pt x="1632349" y="5400612"/>
                  <a:pt x="1632349" y="5409017"/>
                </a:cubicBezTo>
                <a:cubicBezTo>
                  <a:pt x="1632349" y="5417422"/>
                  <a:pt x="1625535" y="5424236"/>
                  <a:pt x="1617130" y="5424236"/>
                </a:cubicBezTo>
                <a:cubicBezTo>
                  <a:pt x="1608724" y="5424236"/>
                  <a:pt x="1601910" y="5417422"/>
                  <a:pt x="1601910" y="5409017"/>
                </a:cubicBezTo>
                <a:cubicBezTo>
                  <a:pt x="1601910" y="5400612"/>
                  <a:pt x="1608724" y="5393797"/>
                  <a:pt x="1617130" y="5393797"/>
                </a:cubicBezTo>
                <a:close/>
                <a:moveTo>
                  <a:pt x="4330111" y="5390260"/>
                </a:moveTo>
                <a:cubicBezTo>
                  <a:pt x="4334269" y="5390260"/>
                  <a:pt x="4337640" y="5393631"/>
                  <a:pt x="4337640" y="5397789"/>
                </a:cubicBezTo>
                <a:cubicBezTo>
                  <a:pt x="4337640" y="5401948"/>
                  <a:pt x="4334269" y="5405319"/>
                  <a:pt x="4330111" y="5405319"/>
                </a:cubicBezTo>
                <a:cubicBezTo>
                  <a:pt x="4325953" y="5405319"/>
                  <a:pt x="4322582" y="5401948"/>
                  <a:pt x="4322582" y="5397789"/>
                </a:cubicBezTo>
                <a:cubicBezTo>
                  <a:pt x="4322582" y="5393631"/>
                  <a:pt x="4325953" y="5390260"/>
                  <a:pt x="4330111" y="5390260"/>
                </a:cubicBezTo>
                <a:close/>
                <a:moveTo>
                  <a:pt x="1989820" y="5390260"/>
                </a:moveTo>
                <a:cubicBezTo>
                  <a:pt x="1993978" y="5390260"/>
                  <a:pt x="1997349" y="5393631"/>
                  <a:pt x="1997349" y="5397789"/>
                </a:cubicBezTo>
                <a:cubicBezTo>
                  <a:pt x="1997349" y="5401948"/>
                  <a:pt x="1993978" y="5405319"/>
                  <a:pt x="1989820" y="5405319"/>
                </a:cubicBezTo>
                <a:cubicBezTo>
                  <a:pt x="1985662" y="5405319"/>
                  <a:pt x="1982291" y="5401948"/>
                  <a:pt x="1982291" y="5397789"/>
                </a:cubicBezTo>
                <a:cubicBezTo>
                  <a:pt x="1982291" y="5393631"/>
                  <a:pt x="1985662" y="5390260"/>
                  <a:pt x="1989820" y="5390260"/>
                </a:cubicBezTo>
                <a:close/>
                <a:moveTo>
                  <a:pt x="5187991" y="5387027"/>
                </a:moveTo>
                <a:cubicBezTo>
                  <a:pt x="5201705" y="5387027"/>
                  <a:pt x="5212822" y="5398144"/>
                  <a:pt x="5212822" y="5411858"/>
                </a:cubicBezTo>
                <a:cubicBezTo>
                  <a:pt x="5212822" y="5425572"/>
                  <a:pt x="5201705" y="5436689"/>
                  <a:pt x="5187991" y="5436689"/>
                </a:cubicBezTo>
                <a:cubicBezTo>
                  <a:pt x="5174278" y="5436689"/>
                  <a:pt x="5163160" y="5425572"/>
                  <a:pt x="5163160" y="5411858"/>
                </a:cubicBezTo>
                <a:cubicBezTo>
                  <a:pt x="5163160" y="5398144"/>
                  <a:pt x="5174278" y="5387027"/>
                  <a:pt x="5187991" y="5387027"/>
                </a:cubicBezTo>
                <a:close/>
                <a:moveTo>
                  <a:pt x="1131940" y="5386966"/>
                </a:moveTo>
                <a:cubicBezTo>
                  <a:pt x="1145687" y="5386966"/>
                  <a:pt x="1156833" y="5398110"/>
                  <a:pt x="1156833" y="5411858"/>
                </a:cubicBezTo>
                <a:cubicBezTo>
                  <a:pt x="1156833" y="5425605"/>
                  <a:pt x="1145688" y="5436750"/>
                  <a:pt x="1131940" y="5436750"/>
                </a:cubicBezTo>
                <a:cubicBezTo>
                  <a:pt x="1118193" y="5436750"/>
                  <a:pt x="1107049" y="5425605"/>
                  <a:pt x="1107049" y="5411858"/>
                </a:cubicBezTo>
                <a:cubicBezTo>
                  <a:pt x="1107049" y="5398110"/>
                  <a:pt x="1118192" y="5386966"/>
                  <a:pt x="1131940" y="5386966"/>
                </a:cubicBezTo>
                <a:close/>
                <a:moveTo>
                  <a:pt x="5056683" y="5370474"/>
                </a:moveTo>
                <a:cubicBezTo>
                  <a:pt x="5068846" y="5370474"/>
                  <a:pt x="5078706" y="5380333"/>
                  <a:pt x="5078706" y="5392497"/>
                </a:cubicBezTo>
                <a:cubicBezTo>
                  <a:pt x="5078706" y="5404659"/>
                  <a:pt x="5068847" y="5414520"/>
                  <a:pt x="5056683" y="5414520"/>
                </a:cubicBezTo>
                <a:cubicBezTo>
                  <a:pt x="5044521" y="5414520"/>
                  <a:pt x="5034660" y="5404660"/>
                  <a:pt x="5034660" y="5392497"/>
                </a:cubicBezTo>
                <a:cubicBezTo>
                  <a:pt x="5034660" y="5380334"/>
                  <a:pt x="5044520" y="5370474"/>
                  <a:pt x="5056683" y="5370474"/>
                </a:cubicBezTo>
                <a:close/>
                <a:moveTo>
                  <a:pt x="1263248" y="5370474"/>
                </a:moveTo>
                <a:cubicBezTo>
                  <a:pt x="1275411" y="5370474"/>
                  <a:pt x="1285271" y="5380333"/>
                  <a:pt x="1285271" y="5392497"/>
                </a:cubicBezTo>
                <a:cubicBezTo>
                  <a:pt x="1285271" y="5404659"/>
                  <a:pt x="1275411" y="5414520"/>
                  <a:pt x="1263248" y="5414520"/>
                </a:cubicBezTo>
                <a:cubicBezTo>
                  <a:pt x="1251086" y="5414520"/>
                  <a:pt x="1241225" y="5404660"/>
                  <a:pt x="1241225" y="5392497"/>
                </a:cubicBezTo>
                <a:cubicBezTo>
                  <a:pt x="1241225" y="5380334"/>
                  <a:pt x="1251086" y="5370474"/>
                  <a:pt x="1263248" y="5370474"/>
                </a:cubicBezTo>
                <a:close/>
                <a:moveTo>
                  <a:pt x="4563860" y="5367885"/>
                </a:moveTo>
                <a:cubicBezTo>
                  <a:pt x="4570324" y="5367885"/>
                  <a:pt x="4575564" y="5373126"/>
                  <a:pt x="4575564" y="5379590"/>
                </a:cubicBezTo>
                <a:cubicBezTo>
                  <a:pt x="4575564" y="5386054"/>
                  <a:pt x="4570324" y="5391294"/>
                  <a:pt x="4563860" y="5391294"/>
                </a:cubicBezTo>
                <a:cubicBezTo>
                  <a:pt x="4557395" y="5391294"/>
                  <a:pt x="4552155" y="5386054"/>
                  <a:pt x="4552155" y="5379590"/>
                </a:cubicBezTo>
                <a:cubicBezTo>
                  <a:pt x="4552155" y="5373126"/>
                  <a:pt x="4557395" y="5367885"/>
                  <a:pt x="4563860" y="5367885"/>
                </a:cubicBezTo>
                <a:close/>
                <a:moveTo>
                  <a:pt x="1756071" y="5367885"/>
                </a:moveTo>
                <a:cubicBezTo>
                  <a:pt x="1762535" y="5367885"/>
                  <a:pt x="1767775" y="5373126"/>
                  <a:pt x="1767775" y="5379590"/>
                </a:cubicBezTo>
                <a:cubicBezTo>
                  <a:pt x="1767775" y="5386054"/>
                  <a:pt x="1762535" y="5391294"/>
                  <a:pt x="1756071" y="5391294"/>
                </a:cubicBezTo>
                <a:cubicBezTo>
                  <a:pt x="1749606" y="5391294"/>
                  <a:pt x="1744366" y="5386054"/>
                  <a:pt x="1744366" y="5379590"/>
                </a:cubicBezTo>
                <a:cubicBezTo>
                  <a:pt x="1744366" y="5373126"/>
                  <a:pt x="1749606" y="5367885"/>
                  <a:pt x="1756071" y="5367885"/>
                </a:cubicBezTo>
                <a:close/>
                <a:moveTo>
                  <a:pt x="4184675" y="5353384"/>
                </a:moveTo>
                <a:cubicBezTo>
                  <a:pt x="4186674" y="5353384"/>
                  <a:pt x="4188295" y="5355005"/>
                  <a:pt x="4188295" y="5357004"/>
                </a:cubicBezTo>
                <a:cubicBezTo>
                  <a:pt x="4188295" y="5359003"/>
                  <a:pt x="4186674" y="5360624"/>
                  <a:pt x="4184675" y="5360624"/>
                </a:cubicBezTo>
                <a:cubicBezTo>
                  <a:pt x="4182675" y="5360624"/>
                  <a:pt x="4181055" y="5359003"/>
                  <a:pt x="4181055" y="5357004"/>
                </a:cubicBezTo>
                <a:cubicBezTo>
                  <a:pt x="4181055" y="5355005"/>
                  <a:pt x="4182675" y="5353384"/>
                  <a:pt x="4184675" y="5353384"/>
                </a:cubicBezTo>
                <a:close/>
                <a:moveTo>
                  <a:pt x="2135256" y="5353384"/>
                </a:moveTo>
                <a:cubicBezTo>
                  <a:pt x="2137255" y="5353384"/>
                  <a:pt x="2138876" y="5355005"/>
                  <a:pt x="2138876" y="5357004"/>
                </a:cubicBezTo>
                <a:cubicBezTo>
                  <a:pt x="2138876" y="5359003"/>
                  <a:pt x="2137255" y="5360624"/>
                  <a:pt x="2135256" y="5360624"/>
                </a:cubicBezTo>
                <a:cubicBezTo>
                  <a:pt x="2133257" y="5360624"/>
                  <a:pt x="2131636" y="5359003"/>
                  <a:pt x="2131636" y="5357004"/>
                </a:cubicBezTo>
                <a:cubicBezTo>
                  <a:pt x="2131636" y="5355005"/>
                  <a:pt x="2133257" y="5353384"/>
                  <a:pt x="2135256" y="5353384"/>
                </a:cubicBezTo>
                <a:close/>
                <a:moveTo>
                  <a:pt x="4923681" y="5352710"/>
                </a:moveTo>
                <a:cubicBezTo>
                  <a:pt x="4933858" y="5352710"/>
                  <a:pt x="4942108" y="5360960"/>
                  <a:pt x="4942108" y="5371137"/>
                </a:cubicBezTo>
                <a:cubicBezTo>
                  <a:pt x="4942108" y="5381314"/>
                  <a:pt x="4933858" y="5389564"/>
                  <a:pt x="4923681" y="5389564"/>
                </a:cubicBezTo>
                <a:cubicBezTo>
                  <a:pt x="4913504" y="5389564"/>
                  <a:pt x="4905254" y="5381314"/>
                  <a:pt x="4905254" y="5371137"/>
                </a:cubicBezTo>
                <a:cubicBezTo>
                  <a:pt x="4905254" y="5360960"/>
                  <a:pt x="4913504" y="5352710"/>
                  <a:pt x="4923681" y="5352710"/>
                </a:cubicBezTo>
                <a:close/>
                <a:moveTo>
                  <a:pt x="1396249" y="5352710"/>
                </a:moveTo>
                <a:cubicBezTo>
                  <a:pt x="1406426" y="5352710"/>
                  <a:pt x="1414677" y="5360960"/>
                  <a:pt x="1414677" y="5371137"/>
                </a:cubicBezTo>
                <a:cubicBezTo>
                  <a:pt x="1414677" y="5381314"/>
                  <a:pt x="1406426" y="5389564"/>
                  <a:pt x="1396249" y="5389564"/>
                </a:cubicBezTo>
                <a:cubicBezTo>
                  <a:pt x="1386072" y="5389564"/>
                  <a:pt x="1377822" y="5381314"/>
                  <a:pt x="1377822" y="5371137"/>
                </a:cubicBezTo>
                <a:cubicBezTo>
                  <a:pt x="1377822" y="5360960"/>
                  <a:pt x="1386072" y="5352710"/>
                  <a:pt x="1396249" y="5352710"/>
                </a:cubicBezTo>
                <a:close/>
                <a:moveTo>
                  <a:pt x="4422814" y="5339296"/>
                </a:moveTo>
                <a:cubicBezTo>
                  <a:pt x="4426972" y="5339296"/>
                  <a:pt x="4430343" y="5342667"/>
                  <a:pt x="4430343" y="5346825"/>
                </a:cubicBezTo>
                <a:cubicBezTo>
                  <a:pt x="4430343" y="5350983"/>
                  <a:pt x="4426972" y="5354354"/>
                  <a:pt x="4422814" y="5354354"/>
                </a:cubicBezTo>
                <a:cubicBezTo>
                  <a:pt x="4418656" y="5354354"/>
                  <a:pt x="4415285" y="5350983"/>
                  <a:pt x="4415285" y="5346825"/>
                </a:cubicBezTo>
                <a:cubicBezTo>
                  <a:pt x="4415285" y="5342667"/>
                  <a:pt x="4418656" y="5339296"/>
                  <a:pt x="4422814" y="5339296"/>
                </a:cubicBezTo>
                <a:close/>
                <a:moveTo>
                  <a:pt x="1897117" y="5339296"/>
                </a:moveTo>
                <a:cubicBezTo>
                  <a:pt x="1901275" y="5339296"/>
                  <a:pt x="1904646" y="5342667"/>
                  <a:pt x="1904646" y="5346825"/>
                </a:cubicBezTo>
                <a:cubicBezTo>
                  <a:pt x="1904646" y="5350983"/>
                  <a:pt x="1901275" y="5354354"/>
                  <a:pt x="1897117" y="5354354"/>
                </a:cubicBezTo>
                <a:cubicBezTo>
                  <a:pt x="1892959" y="5354354"/>
                  <a:pt x="1889588" y="5350983"/>
                  <a:pt x="1889588" y="5346825"/>
                </a:cubicBezTo>
                <a:cubicBezTo>
                  <a:pt x="1889588" y="5342667"/>
                  <a:pt x="1892959" y="5339296"/>
                  <a:pt x="1897117" y="5339296"/>
                </a:cubicBezTo>
                <a:close/>
                <a:moveTo>
                  <a:pt x="4788867" y="5332282"/>
                </a:moveTo>
                <a:cubicBezTo>
                  <a:pt x="4797272" y="5332282"/>
                  <a:pt x="4804086" y="5339096"/>
                  <a:pt x="4804086" y="5347502"/>
                </a:cubicBezTo>
                <a:cubicBezTo>
                  <a:pt x="4804086" y="5355907"/>
                  <a:pt x="4797272" y="5362721"/>
                  <a:pt x="4788867" y="5362721"/>
                </a:cubicBezTo>
                <a:cubicBezTo>
                  <a:pt x="4780461" y="5362721"/>
                  <a:pt x="4773647" y="5355907"/>
                  <a:pt x="4773647" y="5347502"/>
                </a:cubicBezTo>
                <a:cubicBezTo>
                  <a:pt x="4773647" y="5339096"/>
                  <a:pt x="4780461" y="5332282"/>
                  <a:pt x="4788867" y="5332282"/>
                </a:cubicBezTo>
                <a:close/>
                <a:moveTo>
                  <a:pt x="1531065" y="5332282"/>
                </a:moveTo>
                <a:cubicBezTo>
                  <a:pt x="1539470" y="5332282"/>
                  <a:pt x="1546284" y="5339096"/>
                  <a:pt x="1546284" y="5347502"/>
                </a:cubicBezTo>
                <a:cubicBezTo>
                  <a:pt x="1546284" y="5355907"/>
                  <a:pt x="1539470" y="5362721"/>
                  <a:pt x="1531065" y="5362721"/>
                </a:cubicBezTo>
                <a:cubicBezTo>
                  <a:pt x="1522659" y="5362721"/>
                  <a:pt x="1515845" y="5355907"/>
                  <a:pt x="1515845" y="5347502"/>
                </a:cubicBezTo>
                <a:cubicBezTo>
                  <a:pt x="1515845" y="5339096"/>
                  <a:pt x="1522659" y="5332282"/>
                  <a:pt x="1531065" y="5332282"/>
                </a:cubicBezTo>
                <a:close/>
                <a:moveTo>
                  <a:pt x="5393151" y="5326451"/>
                </a:moveTo>
                <a:cubicBezTo>
                  <a:pt x="5409078" y="5326451"/>
                  <a:pt x="5421990" y="5339363"/>
                  <a:pt x="5421990" y="5355289"/>
                </a:cubicBezTo>
                <a:cubicBezTo>
                  <a:pt x="5421990" y="5371216"/>
                  <a:pt x="5409078" y="5384128"/>
                  <a:pt x="5393151" y="5384128"/>
                </a:cubicBezTo>
                <a:cubicBezTo>
                  <a:pt x="5377224" y="5384128"/>
                  <a:pt x="5364313" y="5371216"/>
                  <a:pt x="5364313" y="5355289"/>
                </a:cubicBezTo>
                <a:cubicBezTo>
                  <a:pt x="5364313" y="5339363"/>
                  <a:pt x="5377224" y="5326451"/>
                  <a:pt x="5393151" y="5326451"/>
                </a:cubicBezTo>
                <a:close/>
                <a:moveTo>
                  <a:pt x="926780" y="5326295"/>
                </a:moveTo>
                <a:cubicBezTo>
                  <a:pt x="942792" y="5326295"/>
                  <a:pt x="955773" y="5339276"/>
                  <a:pt x="955773" y="5355289"/>
                </a:cubicBezTo>
                <a:cubicBezTo>
                  <a:pt x="955773" y="5371302"/>
                  <a:pt x="942792" y="5384282"/>
                  <a:pt x="926780" y="5384282"/>
                </a:cubicBezTo>
                <a:cubicBezTo>
                  <a:pt x="910767" y="5384282"/>
                  <a:pt x="897786" y="5371301"/>
                  <a:pt x="897786" y="5355289"/>
                </a:cubicBezTo>
                <a:cubicBezTo>
                  <a:pt x="897786" y="5339276"/>
                  <a:pt x="910767" y="5326295"/>
                  <a:pt x="926780" y="5326295"/>
                </a:cubicBezTo>
                <a:close/>
                <a:moveTo>
                  <a:pt x="5265361" y="5314504"/>
                </a:moveTo>
                <a:cubicBezTo>
                  <a:pt x="5279281" y="5314504"/>
                  <a:pt x="5290566" y="5325789"/>
                  <a:pt x="5290566" y="5339709"/>
                </a:cubicBezTo>
                <a:cubicBezTo>
                  <a:pt x="5290566" y="5353629"/>
                  <a:pt x="5279281" y="5364914"/>
                  <a:pt x="5265361" y="5364914"/>
                </a:cubicBezTo>
                <a:cubicBezTo>
                  <a:pt x="5251441" y="5364914"/>
                  <a:pt x="5240156" y="5353629"/>
                  <a:pt x="5240156" y="5339709"/>
                </a:cubicBezTo>
                <a:cubicBezTo>
                  <a:pt x="5240156" y="5325789"/>
                  <a:pt x="5251441" y="5314504"/>
                  <a:pt x="5265361" y="5314504"/>
                </a:cubicBezTo>
                <a:close/>
                <a:moveTo>
                  <a:pt x="1054570" y="5314504"/>
                </a:moveTo>
                <a:cubicBezTo>
                  <a:pt x="1068491" y="5314504"/>
                  <a:pt x="1079776" y="5325789"/>
                  <a:pt x="1079776" y="5339709"/>
                </a:cubicBezTo>
                <a:cubicBezTo>
                  <a:pt x="1079776" y="5353629"/>
                  <a:pt x="1068491" y="5364914"/>
                  <a:pt x="1054570" y="5364914"/>
                </a:cubicBezTo>
                <a:cubicBezTo>
                  <a:pt x="1040650" y="5364914"/>
                  <a:pt x="1029366" y="5353629"/>
                  <a:pt x="1029366" y="5339709"/>
                </a:cubicBezTo>
                <a:cubicBezTo>
                  <a:pt x="1029366" y="5325789"/>
                  <a:pt x="1040650" y="5314504"/>
                  <a:pt x="1054570" y="5314504"/>
                </a:cubicBezTo>
                <a:close/>
                <a:moveTo>
                  <a:pt x="4652115" y="5309984"/>
                </a:moveTo>
                <a:cubicBezTo>
                  <a:pt x="4658342" y="5309984"/>
                  <a:pt x="4663391" y="5315033"/>
                  <a:pt x="4663391" y="5321260"/>
                </a:cubicBezTo>
                <a:cubicBezTo>
                  <a:pt x="4663391" y="5327488"/>
                  <a:pt x="4658342" y="5332536"/>
                  <a:pt x="4652115" y="5332536"/>
                </a:cubicBezTo>
                <a:cubicBezTo>
                  <a:pt x="4645887" y="5332536"/>
                  <a:pt x="4640839" y="5327488"/>
                  <a:pt x="4640839" y="5321260"/>
                </a:cubicBezTo>
                <a:cubicBezTo>
                  <a:pt x="4640839" y="5315033"/>
                  <a:pt x="4645887" y="5309984"/>
                  <a:pt x="4652115" y="5309984"/>
                </a:cubicBezTo>
                <a:close/>
                <a:moveTo>
                  <a:pt x="1667816" y="5309984"/>
                </a:moveTo>
                <a:cubicBezTo>
                  <a:pt x="1674044" y="5309984"/>
                  <a:pt x="1679092" y="5315033"/>
                  <a:pt x="1679092" y="5321260"/>
                </a:cubicBezTo>
                <a:cubicBezTo>
                  <a:pt x="1679092" y="5327488"/>
                  <a:pt x="1674044" y="5332536"/>
                  <a:pt x="1667816" y="5332536"/>
                </a:cubicBezTo>
                <a:cubicBezTo>
                  <a:pt x="1661588" y="5332536"/>
                  <a:pt x="1656540" y="5327488"/>
                  <a:pt x="1656540" y="5321260"/>
                </a:cubicBezTo>
                <a:cubicBezTo>
                  <a:pt x="1656540" y="5315033"/>
                  <a:pt x="1661588" y="5309984"/>
                  <a:pt x="1667816" y="5309984"/>
                </a:cubicBezTo>
                <a:close/>
                <a:moveTo>
                  <a:pt x="4279553" y="5307041"/>
                </a:moveTo>
                <a:cubicBezTo>
                  <a:pt x="4281306" y="5307041"/>
                  <a:pt x="4282727" y="5308462"/>
                  <a:pt x="4282727" y="5310216"/>
                </a:cubicBezTo>
                <a:cubicBezTo>
                  <a:pt x="4282727" y="5311969"/>
                  <a:pt x="4281306" y="5313390"/>
                  <a:pt x="4279553" y="5313390"/>
                </a:cubicBezTo>
                <a:cubicBezTo>
                  <a:pt x="4277799" y="5313390"/>
                  <a:pt x="4276378" y="5311969"/>
                  <a:pt x="4276378" y="5310216"/>
                </a:cubicBezTo>
                <a:cubicBezTo>
                  <a:pt x="4276378" y="5308462"/>
                  <a:pt x="4277799" y="5307041"/>
                  <a:pt x="4279553" y="5307041"/>
                </a:cubicBezTo>
                <a:close/>
                <a:moveTo>
                  <a:pt x="2040378" y="5307041"/>
                </a:moveTo>
                <a:cubicBezTo>
                  <a:pt x="2042131" y="5307041"/>
                  <a:pt x="2043553" y="5308462"/>
                  <a:pt x="2043553" y="5310216"/>
                </a:cubicBezTo>
                <a:cubicBezTo>
                  <a:pt x="2043553" y="5311969"/>
                  <a:pt x="2042131" y="5313390"/>
                  <a:pt x="2040378" y="5313390"/>
                </a:cubicBezTo>
                <a:cubicBezTo>
                  <a:pt x="2038624" y="5313390"/>
                  <a:pt x="2037203" y="5311969"/>
                  <a:pt x="2037203" y="5310216"/>
                </a:cubicBezTo>
                <a:cubicBezTo>
                  <a:pt x="2037203" y="5308462"/>
                  <a:pt x="2038624" y="5307041"/>
                  <a:pt x="2040378" y="5307041"/>
                </a:cubicBezTo>
                <a:close/>
                <a:moveTo>
                  <a:pt x="5136063" y="5300542"/>
                </a:moveTo>
                <a:cubicBezTo>
                  <a:pt x="5148225" y="5300542"/>
                  <a:pt x="5158086" y="5310401"/>
                  <a:pt x="5158086" y="5322565"/>
                </a:cubicBezTo>
                <a:cubicBezTo>
                  <a:pt x="5158086" y="5334727"/>
                  <a:pt x="5148226" y="5344588"/>
                  <a:pt x="5136063" y="5344588"/>
                </a:cubicBezTo>
                <a:cubicBezTo>
                  <a:pt x="5123900" y="5344588"/>
                  <a:pt x="5114039" y="5334728"/>
                  <a:pt x="5114039" y="5322565"/>
                </a:cubicBezTo>
                <a:cubicBezTo>
                  <a:pt x="5114039" y="5310402"/>
                  <a:pt x="5123899" y="5300542"/>
                  <a:pt x="5136063" y="5300542"/>
                </a:cubicBezTo>
                <a:close/>
                <a:moveTo>
                  <a:pt x="1183869" y="5300542"/>
                </a:moveTo>
                <a:cubicBezTo>
                  <a:pt x="1196032" y="5300542"/>
                  <a:pt x="1205891" y="5310401"/>
                  <a:pt x="1205891" y="5322565"/>
                </a:cubicBezTo>
                <a:cubicBezTo>
                  <a:pt x="1205891" y="5334727"/>
                  <a:pt x="1196032" y="5344588"/>
                  <a:pt x="1183869" y="5344588"/>
                </a:cubicBezTo>
                <a:cubicBezTo>
                  <a:pt x="1171705" y="5344588"/>
                  <a:pt x="1161846" y="5334728"/>
                  <a:pt x="1161846" y="5322565"/>
                </a:cubicBezTo>
                <a:cubicBezTo>
                  <a:pt x="1161846" y="5310402"/>
                  <a:pt x="1171705" y="5300542"/>
                  <a:pt x="1183869" y="5300542"/>
                </a:cubicBezTo>
                <a:close/>
                <a:moveTo>
                  <a:pt x="5005143" y="5285216"/>
                </a:moveTo>
                <a:cubicBezTo>
                  <a:pt x="5015321" y="5285216"/>
                  <a:pt x="5023571" y="5293466"/>
                  <a:pt x="5023571" y="5303644"/>
                </a:cubicBezTo>
                <a:cubicBezTo>
                  <a:pt x="5023571" y="5313821"/>
                  <a:pt x="5015321" y="5322071"/>
                  <a:pt x="5005143" y="5322071"/>
                </a:cubicBezTo>
                <a:cubicBezTo>
                  <a:pt x="4994966" y="5322071"/>
                  <a:pt x="4986716" y="5313821"/>
                  <a:pt x="4986716" y="5303644"/>
                </a:cubicBezTo>
                <a:cubicBezTo>
                  <a:pt x="4986716" y="5293466"/>
                  <a:pt x="4994966" y="5285216"/>
                  <a:pt x="5005143" y="5285216"/>
                </a:cubicBezTo>
                <a:close/>
                <a:moveTo>
                  <a:pt x="1314787" y="5285216"/>
                </a:moveTo>
                <a:cubicBezTo>
                  <a:pt x="1324965" y="5285216"/>
                  <a:pt x="1333215" y="5293466"/>
                  <a:pt x="1333215" y="5303644"/>
                </a:cubicBezTo>
                <a:cubicBezTo>
                  <a:pt x="1333215" y="5313821"/>
                  <a:pt x="1324964" y="5322071"/>
                  <a:pt x="1314787" y="5322071"/>
                </a:cubicBezTo>
                <a:cubicBezTo>
                  <a:pt x="1304610" y="5322071"/>
                  <a:pt x="1296360" y="5313821"/>
                  <a:pt x="1296360" y="5303644"/>
                </a:cubicBezTo>
                <a:cubicBezTo>
                  <a:pt x="1296360" y="5293466"/>
                  <a:pt x="1304610" y="5285216"/>
                  <a:pt x="1314787" y="5285216"/>
                </a:cubicBezTo>
                <a:close/>
                <a:moveTo>
                  <a:pt x="4513302" y="5284298"/>
                </a:moveTo>
                <a:cubicBezTo>
                  <a:pt x="4517569" y="5284298"/>
                  <a:pt x="4521028" y="5287757"/>
                  <a:pt x="4521028" y="5292024"/>
                </a:cubicBezTo>
                <a:cubicBezTo>
                  <a:pt x="4521028" y="5296290"/>
                  <a:pt x="4517569" y="5299749"/>
                  <a:pt x="4513302" y="5299749"/>
                </a:cubicBezTo>
                <a:cubicBezTo>
                  <a:pt x="4509035" y="5299749"/>
                  <a:pt x="4505576" y="5296290"/>
                  <a:pt x="4505576" y="5292024"/>
                </a:cubicBezTo>
                <a:cubicBezTo>
                  <a:pt x="4505576" y="5287757"/>
                  <a:pt x="4509035" y="5284298"/>
                  <a:pt x="4513302" y="5284298"/>
                </a:cubicBezTo>
                <a:close/>
                <a:moveTo>
                  <a:pt x="1806630" y="5284298"/>
                </a:moveTo>
                <a:cubicBezTo>
                  <a:pt x="1810897" y="5284298"/>
                  <a:pt x="1814355" y="5287757"/>
                  <a:pt x="1814355" y="5292024"/>
                </a:cubicBezTo>
                <a:cubicBezTo>
                  <a:pt x="1814355" y="5296290"/>
                  <a:pt x="1810897" y="5299749"/>
                  <a:pt x="1806630" y="5299749"/>
                </a:cubicBezTo>
                <a:cubicBezTo>
                  <a:pt x="1802363" y="5299749"/>
                  <a:pt x="1798904" y="5296290"/>
                  <a:pt x="1798904" y="5292024"/>
                </a:cubicBezTo>
                <a:cubicBezTo>
                  <a:pt x="1798904" y="5287757"/>
                  <a:pt x="1802363" y="5284298"/>
                  <a:pt x="1806630" y="5284298"/>
                </a:cubicBezTo>
                <a:close/>
                <a:moveTo>
                  <a:pt x="4872482" y="5267884"/>
                </a:moveTo>
                <a:cubicBezTo>
                  <a:pt x="4880661" y="5267884"/>
                  <a:pt x="4887292" y="5274515"/>
                  <a:pt x="4887292" y="5282695"/>
                </a:cubicBezTo>
                <a:cubicBezTo>
                  <a:pt x="4887292" y="5290875"/>
                  <a:pt x="4880661" y="5297506"/>
                  <a:pt x="4872482" y="5297506"/>
                </a:cubicBezTo>
                <a:cubicBezTo>
                  <a:pt x="4864302" y="5297506"/>
                  <a:pt x="4857671" y="5290875"/>
                  <a:pt x="4857671" y="5282695"/>
                </a:cubicBezTo>
                <a:cubicBezTo>
                  <a:pt x="4857671" y="5274515"/>
                  <a:pt x="4864302" y="5267884"/>
                  <a:pt x="4872482" y="5267884"/>
                </a:cubicBezTo>
                <a:close/>
                <a:moveTo>
                  <a:pt x="1447450" y="5267884"/>
                </a:moveTo>
                <a:cubicBezTo>
                  <a:pt x="1455629" y="5267884"/>
                  <a:pt x="1462260" y="5274515"/>
                  <a:pt x="1462260" y="5282695"/>
                </a:cubicBezTo>
                <a:cubicBezTo>
                  <a:pt x="1462260" y="5290875"/>
                  <a:pt x="1455629" y="5297506"/>
                  <a:pt x="1447450" y="5297506"/>
                </a:cubicBezTo>
                <a:cubicBezTo>
                  <a:pt x="1439270" y="5297506"/>
                  <a:pt x="1432639" y="5290875"/>
                  <a:pt x="1432639" y="5282695"/>
                </a:cubicBezTo>
                <a:cubicBezTo>
                  <a:pt x="1432639" y="5274515"/>
                  <a:pt x="1439270" y="5267884"/>
                  <a:pt x="1447450" y="5267884"/>
                </a:cubicBezTo>
                <a:close/>
                <a:moveTo>
                  <a:pt x="4372300" y="5255627"/>
                </a:moveTo>
                <a:cubicBezTo>
                  <a:pt x="4374347" y="5255627"/>
                  <a:pt x="4376006" y="5257286"/>
                  <a:pt x="4376006" y="5259333"/>
                </a:cubicBezTo>
                <a:cubicBezTo>
                  <a:pt x="4376006" y="5261379"/>
                  <a:pt x="4374347" y="5263038"/>
                  <a:pt x="4372300" y="5263038"/>
                </a:cubicBezTo>
                <a:cubicBezTo>
                  <a:pt x="4370254" y="5263038"/>
                  <a:pt x="4368595" y="5261379"/>
                  <a:pt x="4368595" y="5259333"/>
                </a:cubicBezTo>
                <a:cubicBezTo>
                  <a:pt x="4368595" y="5257286"/>
                  <a:pt x="4370254" y="5255627"/>
                  <a:pt x="4372300" y="5255627"/>
                </a:cubicBezTo>
                <a:close/>
                <a:moveTo>
                  <a:pt x="1947631" y="5255627"/>
                </a:moveTo>
                <a:cubicBezTo>
                  <a:pt x="1949678" y="5255627"/>
                  <a:pt x="1951337" y="5257286"/>
                  <a:pt x="1951337" y="5259333"/>
                </a:cubicBezTo>
                <a:cubicBezTo>
                  <a:pt x="1951337" y="5261379"/>
                  <a:pt x="1949678" y="5263038"/>
                  <a:pt x="1947631" y="5263038"/>
                </a:cubicBezTo>
                <a:cubicBezTo>
                  <a:pt x="1945585" y="5263038"/>
                  <a:pt x="1943926" y="5261379"/>
                  <a:pt x="1943926" y="5259333"/>
                </a:cubicBezTo>
                <a:cubicBezTo>
                  <a:pt x="1943926" y="5257286"/>
                  <a:pt x="1945585" y="5255627"/>
                  <a:pt x="1947631" y="5255627"/>
                </a:cubicBezTo>
                <a:close/>
                <a:moveTo>
                  <a:pt x="5466037" y="5249774"/>
                </a:moveTo>
                <a:cubicBezTo>
                  <a:pt x="5481964" y="5249774"/>
                  <a:pt x="5494875" y="5262685"/>
                  <a:pt x="5494875" y="5278612"/>
                </a:cubicBezTo>
                <a:cubicBezTo>
                  <a:pt x="5494875" y="5294539"/>
                  <a:pt x="5481964" y="5307451"/>
                  <a:pt x="5466037" y="5307451"/>
                </a:cubicBezTo>
                <a:cubicBezTo>
                  <a:pt x="5450110" y="5307451"/>
                  <a:pt x="5437199" y="5294539"/>
                  <a:pt x="5437199" y="5278612"/>
                </a:cubicBezTo>
                <a:cubicBezTo>
                  <a:pt x="5437199" y="5262685"/>
                  <a:pt x="5450110" y="5249774"/>
                  <a:pt x="5466037" y="5249774"/>
                </a:cubicBezTo>
                <a:close/>
                <a:moveTo>
                  <a:pt x="853893" y="5249469"/>
                </a:moveTo>
                <a:cubicBezTo>
                  <a:pt x="869989" y="5249469"/>
                  <a:pt x="883036" y="5262517"/>
                  <a:pt x="883036" y="5278612"/>
                </a:cubicBezTo>
                <a:cubicBezTo>
                  <a:pt x="883036" y="5294708"/>
                  <a:pt x="869989" y="5307755"/>
                  <a:pt x="853893" y="5307755"/>
                </a:cubicBezTo>
                <a:cubicBezTo>
                  <a:pt x="837798" y="5307755"/>
                  <a:pt x="824750" y="5294707"/>
                  <a:pt x="824750" y="5278612"/>
                </a:cubicBezTo>
                <a:cubicBezTo>
                  <a:pt x="824750" y="5262517"/>
                  <a:pt x="837798" y="5249469"/>
                  <a:pt x="853893" y="5249469"/>
                </a:cubicBezTo>
                <a:close/>
                <a:moveTo>
                  <a:pt x="4737950" y="5248148"/>
                </a:moveTo>
                <a:cubicBezTo>
                  <a:pt x="4744177" y="5248148"/>
                  <a:pt x="4749226" y="5253196"/>
                  <a:pt x="4749226" y="5259424"/>
                </a:cubicBezTo>
                <a:cubicBezTo>
                  <a:pt x="4749226" y="5265651"/>
                  <a:pt x="4744177" y="5270700"/>
                  <a:pt x="4737950" y="5270700"/>
                </a:cubicBezTo>
                <a:cubicBezTo>
                  <a:pt x="4731722" y="5270700"/>
                  <a:pt x="4726674" y="5265651"/>
                  <a:pt x="4726674" y="5259424"/>
                </a:cubicBezTo>
                <a:cubicBezTo>
                  <a:pt x="4726674" y="5253196"/>
                  <a:pt x="4731722" y="5248148"/>
                  <a:pt x="4737950" y="5248148"/>
                </a:cubicBezTo>
                <a:close/>
                <a:moveTo>
                  <a:pt x="1581981" y="5248078"/>
                </a:moveTo>
                <a:cubicBezTo>
                  <a:pt x="1588247" y="5248078"/>
                  <a:pt x="1593327" y="5253158"/>
                  <a:pt x="1593327" y="5259424"/>
                </a:cubicBezTo>
                <a:cubicBezTo>
                  <a:pt x="1593327" y="5265690"/>
                  <a:pt x="1588247" y="5270769"/>
                  <a:pt x="1581981" y="5270769"/>
                </a:cubicBezTo>
                <a:cubicBezTo>
                  <a:pt x="1575715" y="5270769"/>
                  <a:pt x="1570635" y="5265690"/>
                  <a:pt x="1570635" y="5259424"/>
                </a:cubicBezTo>
                <a:cubicBezTo>
                  <a:pt x="1570635" y="5253158"/>
                  <a:pt x="1575715" y="5248078"/>
                  <a:pt x="1581981" y="5248078"/>
                </a:cubicBezTo>
                <a:close/>
                <a:moveTo>
                  <a:pt x="5340167" y="5239698"/>
                </a:moveTo>
                <a:cubicBezTo>
                  <a:pt x="5354087" y="5239698"/>
                  <a:pt x="5365372" y="5250983"/>
                  <a:pt x="5365372" y="5264903"/>
                </a:cubicBezTo>
                <a:cubicBezTo>
                  <a:pt x="5365372" y="5278823"/>
                  <a:pt x="5354087" y="5290108"/>
                  <a:pt x="5340167" y="5290108"/>
                </a:cubicBezTo>
                <a:cubicBezTo>
                  <a:pt x="5326247" y="5290108"/>
                  <a:pt x="5314962" y="5278823"/>
                  <a:pt x="5314962" y="5264903"/>
                </a:cubicBezTo>
                <a:cubicBezTo>
                  <a:pt x="5314962" y="5250983"/>
                  <a:pt x="5326247" y="5239698"/>
                  <a:pt x="5340167" y="5239698"/>
                </a:cubicBezTo>
                <a:close/>
                <a:moveTo>
                  <a:pt x="979764" y="5239698"/>
                </a:moveTo>
                <a:cubicBezTo>
                  <a:pt x="993684" y="5239698"/>
                  <a:pt x="1004970" y="5250983"/>
                  <a:pt x="1004970" y="5264903"/>
                </a:cubicBezTo>
                <a:cubicBezTo>
                  <a:pt x="1004970" y="5278823"/>
                  <a:pt x="993684" y="5290108"/>
                  <a:pt x="979764" y="5290108"/>
                </a:cubicBezTo>
                <a:cubicBezTo>
                  <a:pt x="965844" y="5290108"/>
                  <a:pt x="954559" y="5278823"/>
                  <a:pt x="954559" y="5264903"/>
                </a:cubicBezTo>
                <a:cubicBezTo>
                  <a:pt x="954559" y="5250983"/>
                  <a:pt x="965844" y="5239698"/>
                  <a:pt x="979764" y="5239698"/>
                </a:cubicBezTo>
                <a:close/>
                <a:moveTo>
                  <a:pt x="5212867" y="5228110"/>
                </a:moveTo>
                <a:cubicBezTo>
                  <a:pt x="5224853" y="5228110"/>
                  <a:pt x="5234569" y="5237826"/>
                  <a:pt x="5234569" y="5249812"/>
                </a:cubicBezTo>
                <a:cubicBezTo>
                  <a:pt x="5234569" y="5261798"/>
                  <a:pt x="5224853" y="5271514"/>
                  <a:pt x="5212867" y="5271514"/>
                </a:cubicBezTo>
                <a:cubicBezTo>
                  <a:pt x="5200881" y="5271514"/>
                  <a:pt x="5191165" y="5261798"/>
                  <a:pt x="5191165" y="5249812"/>
                </a:cubicBezTo>
                <a:cubicBezTo>
                  <a:pt x="5191165" y="5237826"/>
                  <a:pt x="5200881" y="5228110"/>
                  <a:pt x="5212867" y="5228110"/>
                </a:cubicBezTo>
                <a:close/>
                <a:moveTo>
                  <a:pt x="1107065" y="5228110"/>
                </a:moveTo>
                <a:cubicBezTo>
                  <a:pt x="1119051" y="5228110"/>
                  <a:pt x="1128767" y="5237826"/>
                  <a:pt x="1128767" y="5249812"/>
                </a:cubicBezTo>
                <a:cubicBezTo>
                  <a:pt x="1128767" y="5261798"/>
                  <a:pt x="1119051" y="5271514"/>
                  <a:pt x="1107065" y="5271514"/>
                </a:cubicBezTo>
                <a:cubicBezTo>
                  <a:pt x="1095079" y="5271514"/>
                  <a:pt x="1085363" y="5261798"/>
                  <a:pt x="1085363" y="5249812"/>
                </a:cubicBezTo>
                <a:cubicBezTo>
                  <a:pt x="1085363" y="5237826"/>
                  <a:pt x="1095079" y="5228110"/>
                  <a:pt x="1107065" y="5228110"/>
                </a:cubicBezTo>
                <a:close/>
                <a:moveTo>
                  <a:pt x="4601415" y="5225952"/>
                </a:moveTo>
                <a:cubicBezTo>
                  <a:pt x="4605573" y="5225952"/>
                  <a:pt x="4608944" y="5229323"/>
                  <a:pt x="4608944" y="5233481"/>
                </a:cubicBezTo>
                <a:cubicBezTo>
                  <a:pt x="4608944" y="5237639"/>
                  <a:pt x="4605573" y="5241010"/>
                  <a:pt x="4601415" y="5241010"/>
                </a:cubicBezTo>
                <a:cubicBezTo>
                  <a:pt x="4597257" y="5241010"/>
                  <a:pt x="4593886" y="5237639"/>
                  <a:pt x="4593886" y="5233481"/>
                </a:cubicBezTo>
                <a:cubicBezTo>
                  <a:pt x="4593886" y="5229323"/>
                  <a:pt x="4597257" y="5225952"/>
                  <a:pt x="4601415" y="5225952"/>
                </a:cubicBezTo>
                <a:close/>
                <a:moveTo>
                  <a:pt x="1718516" y="5225952"/>
                </a:moveTo>
                <a:cubicBezTo>
                  <a:pt x="1722674" y="5225952"/>
                  <a:pt x="1726045" y="5229323"/>
                  <a:pt x="1726045" y="5233481"/>
                </a:cubicBezTo>
                <a:cubicBezTo>
                  <a:pt x="1726045" y="5237639"/>
                  <a:pt x="1722674" y="5241010"/>
                  <a:pt x="1718516" y="5241010"/>
                </a:cubicBezTo>
                <a:cubicBezTo>
                  <a:pt x="1714358" y="5241010"/>
                  <a:pt x="1710987" y="5237639"/>
                  <a:pt x="1710987" y="5233481"/>
                </a:cubicBezTo>
                <a:cubicBezTo>
                  <a:pt x="1710987" y="5229323"/>
                  <a:pt x="1714358" y="5225952"/>
                  <a:pt x="1718516" y="5225952"/>
                </a:cubicBezTo>
                <a:close/>
                <a:moveTo>
                  <a:pt x="5084025" y="5214723"/>
                </a:moveTo>
                <a:cubicBezTo>
                  <a:pt x="5094202" y="5214723"/>
                  <a:pt x="5102452" y="5222973"/>
                  <a:pt x="5102452" y="5233151"/>
                </a:cubicBezTo>
                <a:cubicBezTo>
                  <a:pt x="5102452" y="5243328"/>
                  <a:pt x="5094202" y="5251578"/>
                  <a:pt x="5084025" y="5251578"/>
                </a:cubicBezTo>
                <a:cubicBezTo>
                  <a:pt x="5073848" y="5251578"/>
                  <a:pt x="5065598" y="5243328"/>
                  <a:pt x="5065598" y="5233151"/>
                </a:cubicBezTo>
                <a:cubicBezTo>
                  <a:pt x="5065598" y="5222973"/>
                  <a:pt x="5073848" y="5214723"/>
                  <a:pt x="5084025" y="5214723"/>
                </a:cubicBezTo>
                <a:close/>
                <a:moveTo>
                  <a:pt x="1235906" y="5214723"/>
                </a:moveTo>
                <a:cubicBezTo>
                  <a:pt x="1246084" y="5214723"/>
                  <a:pt x="1254335" y="5222973"/>
                  <a:pt x="1254335" y="5233151"/>
                </a:cubicBezTo>
                <a:cubicBezTo>
                  <a:pt x="1254335" y="5243328"/>
                  <a:pt x="1246084" y="5251578"/>
                  <a:pt x="1235906" y="5251578"/>
                </a:cubicBezTo>
                <a:cubicBezTo>
                  <a:pt x="1225730" y="5251578"/>
                  <a:pt x="1217479" y="5243328"/>
                  <a:pt x="1217479" y="5233151"/>
                </a:cubicBezTo>
                <a:cubicBezTo>
                  <a:pt x="1217479" y="5222973"/>
                  <a:pt x="1225730" y="5214723"/>
                  <a:pt x="1235906" y="5214723"/>
                </a:cubicBezTo>
                <a:close/>
                <a:moveTo>
                  <a:pt x="4462740" y="5201278"/>
                </a:moveTo>
                <a:cubicBezTo>
                  <a:pt x="4464493" y="5201278"/>
                  <a:pt x="4465914" y="5202699"/>
                  <a:pt x="4465914" y="5204453"/>
                </a:cubicBezTo>
                <a:cubicBezTo>
                  <a:pt x="4465914" y="5206206"/>
                  <a:pt x="4464493" y="5207627"/>
                  <a:pt x="4462740" y="5207627"/>
                </a:cubicBezTo>
                <a:cubicBezTo>
                  <a:pt x="4460986" y="5207627"/>
                  <a:pt x="4459565" y="5206206"/>
                  <a:pt x="4459565" y="5204453"/>
                </a:cubicBezTo>
                <a:cubicBezTo>
                  <a:pt x="4459565" y="5202699"/>
                  <a:pt x="4460986" y="5201278"/>
                  <a:pt x="4462740" y="5201278"/>
                </a:cubicBezTo>
                <a:close/>
                <a:moveTo>
                  <a:pt x="1857192" y="5201278"/>
                </a:moveTo>
                <a:cubicBezTo>
                  <a:pt x="1858945" y="5201278"/>
                  <a:pt x="1860367" y="5202699"/>
                  <a:pt x="1860367" y="5204453"/>
                </a:cubicBezTo>
                <a:cubicBezTo>
                  <a:pt x="1860367" y="5206206"/>
                  <a:pt x="1858945" y="5207627"/>
                  <a:pt x="1857192" y="5207627"/>
                </a:cubicBezTo>
                <a:cubicBezTo>
                  <a:pt x="1855438" y="5207627"/>
                  <a:pt x="1854017" y="5206206"/>
                  <a:pt x="1854017" y="5204453"/>
                </a:cubicBezTo>
                <a:cubicBezTo>
                  <a:pt x="1854017" y="5202699"/>
                  <a:pt x="1855438" y="5201278"/>
                  <a:pt x="1857192" y="5201278"/>
                </a:cubicBezTo>
                <a:close/>
                <a:moveTo>
                  <a:pt x="4953522" y="5199475"/>
                </a:moveTo>
                <a:cubicBezTo>
                  <a:pt x="4961927" y="5199475"/>
                  <a:pt x="4968742" y="5206289"/>
                  <a:pt x="4968742" y="5214695"/>
                </a:cubicBezTo>
                <a:cubicBezTo>
                  <a:pt x="4968742" y="5223100"/>
                  <a:pt x="4961927" y="5229914"/>
                  <a:pt x="4953522" y="5229914"/>
                </a:cubicBezTo>
                <a:cubicBezTo>
                  <a:pt x="4945117" y="5229914"/>
                  <a:pt x="4938303" y="5223100"/>
                  <a:pt x="4938303" y="5214695"/>
                </a:cubicBezTo>
                <a:cubicBezTo>
                  <a:pt x="4938303" y="5206289"/>
                  <a:pt x="4945117" y="5199475"/>
                  <a:pt x="4953522" y="5199475"/>
                </a:cubicBezTo>
                <a:close/>
                <a:moveTo>
                  <a:pt x="1366410" y="5199475"/>
                </a:moveTo>
                <a:cubicBezTo>
                  <a:pt x="1374815" y="5199475"/>
                  <a:pt x="1381629" y="5206289"/>
                  <a:pt x="1381629" y="5214695"/>
                </a:cubicBezTo>
                <a:cubicBezTo>
                  <a:pt x="1381629" y="5223100"/>
                  <a:pt x="1374815" y="5229914"/>
                  <a:pt x="1366410" y="5229914"/>
                </a:cubicBezTo>
                <a:cubicBezTo>
                  <a:pt x="1358004" y="5229914"/>
                  <a:pt x="1351190" y="5223100"/>
                  <a:pt x="1351190" y="5214695"/>
                </a:cubicBezTo>
                <a:cubicBezTo>
                  <a:pt x="1351190" y="5206289"/>
                  <a:pt x="1358004" y="5199475"/>
                  <a:pt x="1366410" y="5199475"/>
                </a:cubicBezTo>
                <a:close/>
                <a:moveTo>
                  <a:pt x="4821226" y="5182836"/>
                </a:moveTo>
                <a:cubicBezTo>
                  <a:pt x="4827492" y="5182836"/>
                  <a:pt x="4832572" y="5187916"/>
                  <a:pt x="4832572" y="5194182"/>
                </a:cubicBezTo>
                <a:cubicBezTo>
                  <a:pt x="4832572" y="5200448"/>
                  <a:pt x="4827492" y="5205528"/>
                  <a:pt x="4821226" y="5205528"/>
                </a:cubicBezTo>
                <a:cubicBezTo>
                  <a:pt x="4814960" y="5205528"/>
                  <a:pt x="4809880" y="5200448"/>
                  <a:pt x="4809880" y="5194182"/>
                </a:cubicBezTo>
                <a:cubicBezTo>
                  <a:pt x="4809880" y="5187916"/>
                  <a:pt x="4814960" y="5182836"/>
                  <a:pt x="4821226" y="5182836"/>
                </a:cubicBezTo>
                <a:close/>
                <a:moveTo>
                  <a:pt x="1498706" y="5182836"/>
                </a:moveTo>
                <a:cubicBezTo>
                  <a:pt x="1504972" y="5182836"/>
                  <a:pt x="1510052" y="5187916"/>
                  <a:pt x="1510052" y="5194182"/>
                </a:cubicBezTo>
                <a:cubicBezTo>
                  <a:pt x="1510052" y="5200448"/>
                  <a:pt x="1504972" y="5205528"/>
                  <a:pt x="1498706" y="5205528"/>
                </a:cubicBezTo>
                <a:cubicBezTo>
                  <a:pt x="1492440" y="5205528"/>
                  <a:pt x="1487360" y="5200448"/>
                  <a:pt x="1487360" y="5194182"/>
                </a:cubicBezTo>
                <a:cubicBezTo>
                  <a:pt x="1487360" y="5187916"/>
                  <a:pt x="1492440" y="5182836"/>
                  <a:pt x="1498706" y="5182836"/>
                </a:cubicBezTo>
                <a:close/>
                <a:moveTo>
                  <a:pt x="5536293" y="5170679"/>
                </a:moveTo>
                <a:cubicBezTo>
                  <a:pt x="5552220" y="5170679"/>
                  <a:pt x="5565132" y="5183590"/>
                  <a:pt x="5565132" y="5199517"/>
                </a:cubicBezTo>
                <a:cubicBezTo>
                  <a:pt x="5565132" y="5215444"/>
                  <a:pt x="5552220" y="5228356"/>
                  <a:pt x="5536293" y="5228356"/>
                </a:cubicBezTo>
                <a:cubicBezTo>
                  <a:pt x="5520366" y="5228356"/>
                  <a:pt x="5507455" y="5215444"/>
                  <a:pt x="5507455" y="5199517"/>
                </a:cubicBezTo>
                <a:cubicBezTo>
                  <a:pt x="5507455" y="5183590"/>
                  <a:pt x="5520366" y="5170679"/>
                  <a:pt x="5536293" y="5170679"/>
                </a:cubicBezTo>
                <a:close/>
                <a:moveTo>
                  <a:pt x="783638" y="5170679"/>
                </a:moveTo>
                <a:cubicBezTo>
                  <a:pt x="799565" y="5170679"/>
                  <a:pt x="812476" y="5183590"/>
                  <a:pt x="812476" y="5199517"/>
                </a:cubicBezTo>
                <a:cubicBezTo>
                  <a:pt x="812476" y="5215444"/>
                  <a:pt x="799565" y="5228356"/>
                  <a:pt x="783638" y="5228356"/>
                </a:cubicBezTo>
                <a:cubicBezTo>
                  <a:pt x="767711" y="5228356"/>
                  <a:pt x="754800" y="5215444"/>
                  <a:pt x="754800" y="5199517"/>
                </a:cubicBezTo>
                <a:cubicBezTo>
                  <a:pt x="754800" y="5183590"/>
                  <a:pt x="767711" y="5170679"/>
                  <a:pt x="783638" y="5170679"/>
                </a:cubicBezTo>
                <a:close/>
                <a:moveTo>
                  <a:pt x="4687000" y="5163500"/>
                </a:moveTo>
                <a:cubicBezTo>
                  <a:pt x="4691308" y="5163500"/>
                  <a:pt x="4694800" y="5166992"/>
                  <a:pt x="4694800" y="5171301"/>
                </a:cubicBezTo>
                <a:cubicBezTo>
                  <a:pt x="4694800" y="5175609"/>
                  <a:pt x="4691308" y="5179101"/>
                  <a:pt x="4687000" y="5179101"/>
                </a:cubicBezTo>
                <a:cubicBezTo>
                  <a:pt x="4682692" y="5179101"/>
                  <a:pt x="4679199" y="5175609"/>
                  <a:pt x="4679199" y="5171301"/>
                </a:cubicBezTo>
                <a:cubicBezTo>
                  <a:pt x="4679199" y="5166993"/>
                  <a:pt x="4682692" y="5163500"/>
                  <a:pt x="4687000" y="5163500"/>
                </a:cubicBezTo>
                <a:close/>
                <a:moveTo>
                  <a:pt x="1632931" y="5163500"/>
                </a:moveTo>
                <a:cubicBezTo>
                  <a:pt x="1637239" y="5163500"/>
                  <a:pt x="1640732" y="5166992"/>
                  <a:pt x="1640732" y="5171301"/>
                </a:cubicBezTo>
                <a:cubicBezTo>
                  <a:pt x="1640732" y="5175609"/>
                  <a:pt x="1637240" y="5179101"/>
                  <a:pt x="1632931" y="5179101"/>
                </a:cubicBezTo>
                <a:cubicBezTo>
                  <a:pt x="1628623" y="5179101"/>
                  <a:pt x="1625131" y="5175609"/>
                  <a:pt x="1625131" y="5171301"/>
                </a:cubicBezTo>
                <a:cubicBezTo>
                  <a:pt x="1625131" y="5166993"/>
                  <a:pt x="1628623" y="5163500"/>
                  <a:pt x="1632931" y="5163500"/>
                </a:cubicBezTo>
                <a:close/>
                <a:moveTo>
                  <a:pt x="5412316" y="5162641"/>
                </a:moveTo>
                <a:cubicBezTo>
                  <a:pt x="5426063" y="5162641"/>
                  <a:pt x="5437208" y="5173786"/>
                  <a:pt x="5437208" y="5187533"/>
                </a:cubicBezTo>
                <a:cubicBezTo>
                  <a:pt x="5437208" y="5201281"/>
                  <a:pt x="5426063" y="5212425"/>
                  <a:pt x="5412316" y="5212425"/>
                </a:cubicBezTo>
                <a:cubicBezTo>
                  <a:pt x="5398568" y="5212425"/>
                  <a:pt x="5387424" y="5201281"/>
                  <a:pt x="5387424" y="5187533"/>
                </a:cubicBezTo>
                <a:cubicBezTo>
                  <a:pt x="5387424" y="5173786"/>
                  <a:pt x="5398568" y="5162641"/>
                  <a:pt x="5412316" y="5162641"/>
                </a:cubicBezTo>
                <a:close/>
                <a:moveTo>
                  <a:pt x="907615" y="5162641"/>
                </a:moveTo>
                <a:cubicBezTo>
                  <a:pt x="921363" y="5162641"/>
                  <a:pt x="932508" y="5173786"/>
                  <a:pt x="932508" y="5187533"/>
                </a:cubicBezTo>
                <a:cubicBezTo>
                  <a:pt x="932508" y="5201281"/>
                  <a:pt x="921363" y="5212425"/>
                  <a:pt x="907615" y="5212425"/>
                </a:cubicBezTo>
                <a:cubicBezTo>
                  <a:pt x="893868" y="5212425"/>
                  <a:pt x="882723" y="5201281"/>
                  <a:pt x="882723" y="5187533"/>
                </a:cubicBezTo>
                <a:cubicBezTo>
                  <a:pt x="882723" y="5173786"/>
                  <a:pt x="893868" y="5162641"/>
                  <a:pt x="907615" y="5162641"/>
                </a:cubicBezTo>
                <a:close/>
                <a:moveTo>
                  <a:pt x="5286993" y="5152633"/>
                </a:moveTo>
                <a:cubicBezTo>
                  <a:pt x="5298979" y="5152633"/>
                  <a:pt x="5308695" y="5162349"/>
                  <a:pt x="5308695" y="5174335"/>
                </a:cubicBezTo>
                <a:cubicBezTo>
                  <a:pt x="5308695" y="5186321"/>
                  <a:pt x="5298979" y="5196037"/>
                  <a:pt x="5286993" y="5196037"/>
                </a:cubicBezTo>
                <a:cubicBezTo>
                  <a:pt x="5275007" y="5196037"/>
                  <a:pt x="5265291" y="5186321"/>
                  <a:pt x="5265291" y="5174335"/>
                </a:cubicBezTo>
                <a:cubicBezTo>
                  <a:pt x="5265291" y="5162349"/>
                  <a:pt x="5275007" y="5152633"/>
                  <a:pt x="5286993" y="5152633"/>
                </a:cubicBezTo>
                <a:close/>
                <a:moveTo>
                  <a:pt x="1032937" y="5152633"/>
                </a:moveTo>
                <a:cubicBezTo>
                  <a:pt x="1044923" y="5152633"/>
                  <a:pt x="1054641" y="5162349"/>
                  <a:pt x="1054641" y="5174335"/>
                </a:cubicBezTo>
                <a:cubicBezTo>
                  <a:pt x="1054641" y="5186321"/>
                  <a:pt x="1044923" y="5196037"/>
                  <a:pt x="1032937" y="5196037"/>
                </a:cubicBezTo>
                <a:cubicBezTo>
                  <a:pt x="1020953" y="5196037"/>
                  <a:pt x="1011236" y="5186321"/>
                  <a:pt x="1011236" y="5174335"/>
                </a:cubicBezTo>
                <a:cubicBezTo>
                  <a:pt x="1011236" y="5162349"/>
                  <a:pt x="1020953" y="5152633"/>
                  <a:pt x="1032937" y="5152633"/>
                </a:cubicBezTo>
                <a:close/>
                <a:moveTo>
                  <a:pt x="4550698" y="5141975"/>
                </a:moveTo>
                <a:cubicBezTo>
                  <a:pt x="4552745" y="5141975"/>
                  <a:pt x="4554404" y="5143634"/>
                  <a:pt x="4554404" y="5145681"/>
                </a:cubicBezTo>
                <a:cubicBezTo>
                  <a:pt x="4554404" y="5147727"/>
                  <a:pt x="4552745" y="5149386"/>
                  <a:pt x="4550698" y="5149386"/>
                </a:cubicBezTo>
                <a:cubicBezTo>
                  <a:pt x="4548652" y="5149386"/>
                  <a:pt x="4546993" y="5147727"/>
                  <a:pt x="4546993" y="5145681"/>
                </a:cubicBezTo>
                <a:cubicBezTo>
                  <a:pt x="4546993" y="5143634"/>
                  <a:pt x="4548652" y="5141975"/>
                  <a:pt x="4550698" y="5141975"/>
                </a:cubicBezTo>
                <a:close/>
                <a:moveTo>
                  <a:pt x="1769232" y="5141975"/>
                </a:moveTo>
                <a:cubicBezTo>
                  <a:pt x="1771279" y="5141975"/>
                  <a:pt x="1772938" y="5143634"/>
                  <a:pt x="1772938" y="5145681"/>
                </a:cubicBezTo>
                <a:cubicBezTo>
                  <a:pt x="1772938" y="5147727"/>
                  <a:pt x="1771279" y="5149386"/>
                  <a:pt x="1769232" y="5149386"/>
                </a:cubicBezTo>
                <a:cubicBezTo>
                  <a:pt x="1767186" y="5149386"/>
                  <a:pt x="1765527" y="5147727"/>
                  <a:pt x="1765527" y="5145681"/>
                </a:cubicBezTo>
                <a:cubicBezTo>
                  <a:pt x="1765527" y="5143634"/>
                  <a:pt x="1767186" y="5141975"/>
                  <a:pt x="1769232" y="5141975"/>
                </a:cubicBezTo>
                <a:close/>
                <a:moveTo>
                  <a:pt x="1159717" y="5141330"/>
                </a:moveTo>
                <a:cubicBezTo>
                  <a:pt x="1169893" y="5141330"/>
                  <a:pt x="1178144" y="5149580"/>
                  <a:pt x="1178144" y="5159757"/>
                </a:cubicBezTo>
                <a:cubicBezTo>
                  <a:pt x="1178144" y="5169935"/>
                  <a:pt x="1169893" y="5178185"/>
                  <a:pt x="1159717" y="5178185"/>
                </a:cubicBezTo>
                <a:cubicBezTo>
                  <a:pt x="1149538" y="5178185"/>
                  <a:pt x="1141288" y="5169935"/>
                  <a:pt x="1141288" y="5159757"/>
                </a:cubicBezTo>
                <a:cubicBezTo>
                  <a:pt x="1141288" y="5149580"/>
                  <a:pt x="1149538" y="5141330"/>
                  <a:pt x="1159717" y="5141330"/>
                </a:cubicBezTo>
                <a:close/>
                <a:moveTo>
                  <a:pt x="5160215" y="5141000"/>
                </a:moveTo>
                <a:cubicBezTo>
                  <a:pt x="5170574" y="5141000"/>
                  <a:pt x="5178972" y="5149398"/>
                  <a:pt x="5178972" y="5159757"/>
                </a:cubicBezTo>
                <a:cubicBezTo>
                  <a:pt x="5178972" y="5170116"/>
                  <a:pt x="5170574" y="5178514"/>
                  <a:pt x="5160215" y="5178514"/>
                </a:cubicBezTo>
                <a:cubicBezTo>
                  <a:pt x="5149856" y="5178514"/>
                  <a:pt x="5141458" y="5170116"/>
                  <a:pt x="5141458" y="5159757"/>
                </a:cubicBezTo>
                <a:cubicBezTo>
                  <a:pt x="5141458" y="5149398"/>
                  <a:pt x="5149856" y="5141000"/>
                  <a:pt x="5160215" y="5141000"/>
                </a:cubicBezTo>
                <a:close/>
                <a:moveTo>
                  <a:pt x="5031863" y="5128383"/>
                </a:moveTo>
                <a:cubicBezTo>
                  <a:pt x="5040268" y="5128383"/>
                  <a:pt x="5047082" y="5135198"/>
                  <a:pt x="5047082" y="5143603"/>
                </a:cubicBezTo>
                <a:cubicBezTo>
                  <a:pt x="5047082" y="5152008"/>
                  <a:pt x="5040268" y="5158822"/>
                  <a:pt x="5031863" y="5158822"/>
                </a:cubicBezTo>
                <a:cubicBezTo>
                  <a:pt x="5023458" y="5158822"/>
                  <a:pt x="5016644" y="5152008"/>
                  <a:pt x="5016644" y="5143603"/>
                </a:cubicBezTo>
                <a:cubicBezTo>
                  <a:pt x="5016644" y="5135198"/>
                  <a:pt x="5023458" y="5128383"/>
                  <a:pt x="5031863" y="5128383"/>
                </a:cubicBezTo>
                <a:close/>
                <a:moveTo>
                  <a:pt x="1288068" y="5128383"/>
                </a:moveTo>
                <a:cubicBezTo>
                  <a:pt x="1296473" y="5128383"/>
                  <a:pt x="1303287" y="5135198"/>
                  <a:pt x="1303287" y="5143603"/>
                </a:cubicBezTo>
                <a:cubicBezTo>
                  <a:pt x="1303287" y="5152008"/>
                  <a:pt x="1296473" y="5158822"/>
                  <a:pt x="1288068" y="5158822"/>
                </a:cubicBezTo>
                <a:cubicBezTo>
                  <a:pt x="1279662" y="5158822"/>
                  <a:pt x="1272848" y="5152008"/>
                  <a:pt x="1272848" y="5143603"/>
                </a:cubicBezTo>
                <a:cubicBezTo>
                  <a:pt x="1272848" y="5135198"/>
                  <a:pt x="1279662" y="5128383"/>
                  <a:pt x="1288068" y="5128383"/>
                </a:cubicBezTo>
                <a:close/>
                <a:moveTo>
                  <a:pt x="4901806" y="5114363"/>
                </a:moveTo>
                <a:cubicBezTo>
                  <a:pt x="4908033" y="5114363"/>
                  <a:pt x="4913082" y="5119411"/>
                  <a:pt x="4913082" y="5125639"/>
                </a:cubicBezTo>
                <a:cubicBezTo>
                  <a:pt x="4913082" y="5131866"/>
                  <a:pt x="4908033" y="5136915"/>
                  <a:pt x="4901806" y="5136915"/>
                </a:cubicBezTo>
                <a:cubicBezTo>
                  <a:pt x="4895578" y="5136915"/>
                  <a:pt x="4890530" y="5131866"/>
                  <a:pt x="4890530" y="5125639"/>
                </a:cubicBezTo>
                <a:cubicBezTo>
                  <a:pt x="4890530" y="5119411"/>
                  <a:pt x="4895578" y="5114363"/>
                  <a:pt x="4901806" y="5114363"/>
                </a:cubicBezTo>
                <a:close/>
                <a:moveTo>
                  <a:pt x="1418125" y="5114363"/>
                </a:moveTo>
                <a:cubicBezTo>
                  <a:pt x="1424353" y="5114363"/>
                  <a:pt x="1429401" y="5119411"/>
                  <a:pt x="1429401" y="5125639"/>
                </a:cubicBezTo>
                <a:cubicBezTo>
                  <a:pt x="1429401" y="5131866"/>
                  <a:pt x="1424353" y="5136915"/>
                  <a:pt x="1418125" y="5136915"/>
                </a:cubicBezTo>
                <a:cubicBezTo>
                  <a:pt x="1411897" y="5136915"/>
                  <a:pt x="1406849" y="5131866"/>
                  <a:pt x="1406849" y="5125639"/>
                </a:cubicBezTo>
                <a:cubicBezTo>
                  <a:pt x="1406849" y="5119411"/>
                  <a:pt x="1411897" y="5114363"/>
                  <a:pt x="1418125" y="5114363"/>
                </a:cubicBezTo>
                <a:close/>
                <a:moveTo>
                  <a:pt x="4769905" y="5097790"/>
                </a:moveTo>
                <a:cubicBezTo>
                  <a:pt x="4774213" y="5097790"/>
                  <a:pt x="4777706" y="5101282"/>
                  <a:pt x="4777706" y="5105590"/>
                </a:cubicBezTo>
                <a:cubicBezTo>
                  <a:pt x="4777706" y="5109898"/>
                  <a:pt x="4774214" y="5113391"/>
                  <a:pt x="4769905" y="5113391"/>
                </a:cubicBezTo>
                <a:cubicBezTo>
                  <a:pt x="4765597" y="5113391"/>
                  <a:pt x="4762104" y="5109899"/>
                  <a:pt x="4762104" y="5105590"/>
                </a:cubicBezTo>
                <a:cubicBezTo>
                  <a:pt x="4762104" y="5101283"/>
                  <a:pt x="4765597" y="5097790"/>
                  <a:pt x="4769905" y="5097790"/>
                </a:cubicBezTo>
                <a:close/>
                <a:moveTo>
                  <a:pt x="1550025" y="5097790"/>
                </a:moveTo>
                <a:cubicBezTo>
                  <a:pt x="1554333" y="5097790"/>
                  <a:pt x="1557826" y="5101282"/>
                  <a:pt x="1557826" y="5105590"/>
                </a:cubicBezTo>
                <a:cubicBezTo>
                  <a:pt x="1557826" y="5109898"/>
                  <a:pt x="1554334" y="5113391"/>
                  <a:pt x="1550025" y="5113391"/>
                </a:cubicBezTo>
                <a:cubicBezTo>
                  <a:pt x="1545717" y="5113391"/>
                  <a:pt x="1542225" y="5109899"/>
                  <a:pt x="1542225" y="5105590"/>
                </a:cubicBezTo>
                <a:cubicBezTo>
                  <a:pt x="1542225" y="5101283"/>
                  <a:pt x="1545717" y="5097790"/>
                  <a:pt x="1550025" y="5097790"/>
                </a:cubicBezTo>
                <a:close/>
                <a:moveTo>
                  <a:pt x="5603837" y="5089317"/>
                </a:moveTo>
                <a:cubicBezTo>
                  <a:pt x="5619731" y="5089317"/>
                  <a:pt x="5632616" y="5102202"/>
                  <a:pt x="5632616" y="5118096"/>
                </a:cubicBezTo>
                <a:cubicBezTo>
                  <a:pt x="5632616" y="5133990"/>
                  <a:pt x="5619731" y="5146875"/>
                  <a:pt x="5603837" y="5146875"/>
                </a:cubicBezTo>
                <a:cubicBezTo>
                  <a:pt x="5587942" y="5146875"/>
                  <a:pt x="5575058" y="5133990"/>
                  <a:pt x="5575058" y="5118096"/>
                </a:cubicBezTo>
                <a:cubicBezTo>
                  <a:pt x="5575058" y="5102202"/>
                  <a:pt x="5587942" y="5089317"/>
                  <a:pt x="5603837" y="5089317"/>
                </a:cubicBezTo>
                <a:close/>
                <a:moveTo>
                  <a:pt x="716094" y="5089257"/>
                </a:moveTo>
                <a:cubicBezTo>
                  <a:pt x="732021" y="5089257"/>
                  <a:pt x="744933" y="5102168"/>
                  <a:pt x="744933" y="5118095"/>
                </a:cubicBezTo>
                <a:cubicBezTo>
                  <a:pt x="744933" y="5134022"/>
                  <a:pt x="732021" y="5146934"/>
                  <a:pt x="716094" y="5146934"/>
                </a:cubicBezTo>
                <a:cubicBezTo>
                  <a:pt x="700167" y="5146934"/>
                  <a:pt x="687256" y="5134022"/>
                  <a:pt x="687256" y="5118095"/>
                </a:cubicBezTo>
                <a:cubicBezTo>
                  <a:pt x="687256" y="5102168"/>
                  <a:pt x="700167" y="5089257"/>
                  <a:pt x="716094" y="5089257"/>
                </a:cubicBezTo>
                <a:close/>
                <a:moveTo>
                  <a:pt x="5481721" y="5082487"/>
                </a:moveTo>
                <a:cubicBezTo>
                  <a:pt x="5495641" y="5082487"/>
                  <a:pt x="5506926" y="5093772"/>
                  <a:pt x="5506926" y="5107692"/>
                </a:cubicBezTo>
                <a:cubicBezTo>
                  <a:pt x="5506926" y="5121612"/>
                  <a:pt x="5495641" y="5132897"/>
                  <a:pt x="5481721" y="5132897"/>
                </a:cubicBezTo>
                <a:cubicBezTo>
                  <a:pt x="5467801" y="5132897"/>
                  <a:pt x="5456516" y="5121612"/>
                  <a:pt x="5456516" y="5107692"/>
                </a:cubicBezTo>
                <a:cubicBezTo>
                  <a:pt x="5456516" y="5093772"/>
                  <a:pt x="5467801" y="5082487"/>
                  <a:pt x="5481721" y="5082487"/>
                </a:cubicBezTo>
                <a:close/>
                <a:moveTo>
                  <a:pt x="838211" y="5082487"/>
                </a:moveTo>
                <a:cubicBezTo>
                  <a:pt x="852130" y="5082487"/>
                  <a:pt x="863416" y="5093772"/>
                  <a:pt x="863416" y="5107692"/>
                </a:cubicBezTo>
                <a:cubicBezTo>
                  <a:pt x="863416" y="5121612"/>
                  <a:pt x="852130" y="5132897"/>
                  <a:pt x="838211" y="5132897"/>
                </a:cubicBezTo>
                <a:cubicBezTo>
                  <a:pt x="824291" y="5132897"/>
                  <a:pt x="813005" y="5121612"/>
                  <a:pt x="813005" y="5107692"/>
                </a:cubicBezTo>
                <a:cubicBezTo>
                  <a:pt x="813005" y="5093772"/>
                  <a:pt x="824291" y="5082487"/>
                  <a:pt x="838211" y="5082487"/>
                </a:cubicBezTo>
                <a:close/>
                <a:moveTo>
                  <a:pt x="4636011" y="5079952"/>
                </a:moveTo>
                <a:cubicBezTo>
                  <a:pt x="4637764" y="5079952"/>
                  <a:pt x="4639186" y="5081373"/>
                  <a:pt x="4639186" y="5083127"/>
                </a:cubicBezTo>
                <a:cubicBezTo>
                  <a:pt x="4639186" y="5084880"/>
                  <a:pt x="4637764" y="5086301"/>
                  <a:pt x="4636011" y="5086301"/>
                </a:cubicBezTo>
                <a:cubicBezTo>
                  <a:pt x="4634257" y="5086301"/>
                  <a:pt x="4632836" y="5084880"/>
                  <a:pt x="4632836" y="5083127"/>
                </a:cubicBezTo>
                <a:cubicBezTo>
                  <a:pt x="4632836" y="5081373"/>
                  <a:pt x="4634257" y="5079952"/>
                  <a:pt x="4636011" y="5079952"/>
                </a:cubicBezTo>
                <a:close/>
                <a:moveTo>
                  <a:pt x="1683921" y="5079952"/>
                </a:moveTo>
                <a:cubicBezTo>
                  <a:pt x="1685674" y="5079952"/>
                  <a:pt x="1687096" y="5081373"/>
                  <a:pt x="1687096" y="5083127"/>
                </a:cubicBezTo>
                <a:cubicBezTo>
                  <a:pt x="1687096" y="5084880"/>
                  <a:pt x="1685674" y="5086301"/>
                  <a:pt x="1683921" y="5086301"/>
                </a:cubicBezTo>
                <a:cubicBezTo>
                  <a:pt x="1682167" y="5086301"/>
                  <a:pt x="1680746" y="5084880"/>
                  <a:pt x="1680746" y="5083127"/>
                </a:cubicBezTo>
                <a:cubicBezTo>
                  <a:pt x="1680746" y="5081373"/>
                  <a:pt x="1682167" y="5079952"/>
                  <a:pt x="1683921" y="5079952"/>
                </a:cubicBezTo>
                <a:close/>
                <a:moveTo>
                  <a:pt x="5358348" y="5074529"/>
                </a:moveTo>
                <a:cubicBezTo>
                  <a:pt x="5370333" y="5074529"/>
                  <a:pt x="5380050" y="5084246"/>
                  <a:pt x="5380050" y="5096232"/>
                </a:cubicBezTo>
                <a:cubicBezTo>
                  <a:pt x="5380050" y="5108217"/>
                  <a:pt x="5370333" y="5117934"/>
                  <a:pt x="5358348" y="5117934"/>
                </a:cubicBezTo>
                <a:cubicBezTo>
                  <a:pt x="5346362" y="5117934"/>
                  <a:pt x="5336645" y="5108217"/>
                  <a:pt x="5336645" y="5096232"/>
                </a:cubicBezTo>
                <a:cubicBezTo>
                  <a:pt x="5336645" y="5084246"/>
                  <a:pt x="5346362" y="5074529"/>
                  <a:pt x="5358348" y="5074529"/>
                </a:cubicBezTo>
                <a:close/>
                <a:moveTo>
                  <a:pt x="961584" y="5074529"/>
                </a:moveTo>
                <a:cubicBezTo>
                  <a:pt x="973571" y="5074529"/>
                  <a:pt x="983288" y="5084246"/>
                  <a:pt x="983288" y="5096232"/>
                </a:cubicBezTo>
                <a:cubicBezTo>
                  <a:pt x="983288" y="5108217"/>
                  <a:pt x="973571" y="5117934"/>
                  <a:pt x="961584" y="5117934"/>
                </a:cubicBezTo>
                <a:cubicBezTo>
                  <a:pt x="949599" y="5117934"/>
                  <a:pt x="939882" y="5108217"/>
                  <a:pt x="939882" y="5096232"/>
                </a:cubicBezTo>
                <a:cubicBezTo>
                  <a:pt x="939882" y="5084246"/>
                  <a:pt x="949599" y="5074529"/>
                  <a:pt x="961584" y="5074529"/>
                </a:cubicBezTo>
                <a:close/>
                <a:moveTo>
                  <a:pt x="5233608" y="5065140"/>
                </a:moveTo>
                <a:cubicBezTo>
                  <a:pt x="5243785" y="5065140"/>
                  <a:pt x="5252035" y="5073390"/>
                  <a:pt x="5252035" y="5083567"/>
                </a:cubicBezTo>
                <a:cubicBezTo>
                  <a:pt x="5252035" y="5093744"/>
                  <a:pt x="5243785" y="5101994"/>
                  <a:pt x="5233608" y="5101994"/>
                </a:cubicBezTo>
                <a:cubicBezTo>
                  <a:pt x="5223431" y="5101994"/>
                  <a:pt x="5215181" y="5093744"/>
                  <a:pt x="5215181" y="5083567"/>
                </a:cubicBezTo>
                <a:cubicBezTo>
                  <a:pt x="5215181" y="5073390"/>
                  <a:pt x="5223431" y="5065140"/>
                  <a:pt x="5233608" y="5065140"/>
                </a:cubicBezTo>
                <a:close/>
                <a:moveTo>
                  <a:pt x="1086323" y="5065140"/>
                </a:moveTo>
                <a:cubicBezTo>
                  <a:pt x="1096499" y="5065140"/>
                  <a:pt x="1104750" y="5073390"/>
                  <a:pt x="1104750" y="5083567"/>
                </a:cubicBezTo>
                <a:cubicBezTo>
                  <a:pt x="1104750" y="5093744"/>
                  <a:pt x="1096499" y="5101994"/>
                  <a:pt x="1086323" y="5101994"/>
                </a:cubicBezTo>
                <a:cubicBezTo>
                  <a:pt x="1076145" y="5101994"/>
                  <a:pt x="1067896" y="5093744"/>
                  <a:pt x="1067896" y="5083567"/>
                </a:cubicBezTo>
                <a:cubicBezTo>
                  <a:pt x="1067896" y="5073390"/>
                  <a:pt x="1076145" y="5065140"/>
                  <a:pt x="1086323" y="5065140"/>
                </a:cubicBezTo>
                <a:close/>
                <a:moveTo>
                  <a:pt x="5107390" y="5054308"/>
                </a:moveTo>
                <a:cubicBezTo>
                  <a:pt x="5115795" y="5054308"/>
                  <a:pt x="5122609" y="5061123"/>
                  <a:pt x="5122609" y="5069528"/>
                </a:cubicBezTo>
                <a:cubicBezTo>
                  <a:pt x="5122609" y="5077933"/>
                  <a:pt x="5115795" y="5084747"/>
                  <a:pt x="5107390" y="5084747"/>
                </a:cubicBezTo>
                <a:cubicBezTo>
                  <a:pt x="5098985" y="5084747"/>
                  <a:pt x="5092171" y="5077933"/>
                  <a:pt x="5092171" y="5069528"/>
                </a:cubicBezTo>
                <a:cubicBezTo>
                  <a:pt x="5092171" y="5061123"/>
                  <a:pt x="5098985" y="5054308"/>
                  <a:pt x="5107390" y="5054308"/>
                </a:cubicBezTo>
                <a:close/>
                <a:moveTo>
                  <a:pt x="1212543" y="5054308"/>
                </a:moveTo>
                <a:cubicBezTo>
                  <a:pt x="1220948" y="5054308"/>
                  <a:pt x="1227761" y="5061123"/>
                  <a:pt x="1227761" y="5069528"/>
                </a:cubicBezTo>
                <a:cubicBezTo>
                  <a:pt x="1227761" y="5077933"/>
                  <a:pt x="1220948" y="5084747"/>
                  <a:pt x="1212543" y="5084747"/>
                </a:cubicBezTo>
                <a:cubicBezTo>
                  <a:pt x="1204137" y="5084747"/>
                  <a:pt x="1197323" y="5077933"/>
                  <a:pt x="1197323" y="5069528"/>
                </a:cubicBezTo>
                <a:cubicBezTo>
                  <a:pt x="1197323" y="5061123"/>
                  <a:pt x="1204137" y="5054308"/>
                  <a:pt x="1212543" y="5054308"/>
                </a:cubicBezTo>
                <a:close/>
                <a:moveTo>
                  <a:pt x="4979562" y="5042562"/>
                </a:moveTo>
                <a:cubicBezTo>
                  <a:pt x="4985828" y="5042562"/>
                  <a:pt x="4990908" y="5047642"/>
                  <a:pt x="4990908" y="5053908"/>
                </a:cubicBezTo>
                <a:cubicBezTo>
                  <a:pt x="4990908" y="5060174"/>
                  <a:pt x="4985828" y="5065254"/>
                  <a:pt x="4979562" y="5065254"/>
                </a:cubicBezTo>
                <a:cubicBezTo>
                  <a:pt x="4973296" y="5065254"/>
                  <a:pt x="4968216" y="5060174"/>
                  <a:pt x="4968216" y="5053908"/>
                </a:cubicBezTo>
                <a:cubicBezTo>
                  <a:pt x="4968216" y="5047642"/>
                  <a:pt x="4973296" y="5042562"/>
                  <a:pt x="4979562" y="5042562"/>
                </a:cubicBezTo>
                <a:close/>
                <a:moveTo>
                  <a:pt x="1340369" y="5042562"/>
                </a:moveTo>
                <a:cubicBezTo>
                  <a:pt x="1346635" y="5042562"/>
                  <a:pt x="1351715" y="5047642"/>
                  <a:pt x="1351715" y="5053908"/>
                </a:cubicBezTo>
                <a:cubicBezTo>
                  <a:pt x="1351715" y="5060174"/>
                  <a:pt x="1346635" y="5065254"/>
                  <a:pt x="1340369" y="5065254"/>
                </a:cubicBezTo>
                <a:cubicBezTo>
                  <a:pt x="1334103" y="5065254"/>
                  <a:pt x="1329023" y="5060174"/>
                  <a:pt x="1329023" y="5053908"/>
                </a:cubicBezTo>
                <a:cubicBezTo>
                  <a:pt x="1329023" y="5047642"/>
                  <a:pt x="1334103" y="5042562"/>
                  <a:pt x="1340369" y="5042562"/>
                </a:cubicBezTo>
                <a:close/>
                <a:moveTo>
                  <a:pt x="4849987" y="5028666"/>
                </a:moveTo>
                <a:cubicBezTo>
                  <a:pt x="4854294" y="5028666"/>
                  <a:pt x="4857787" y="5032158"/>
                  <a:pt x="4857787" y="5036466"/>
                </a:cubicBezTo>
                <a:cubicBezTo>
                  <a:pt x="4857787" y="5040774"/>
                  <a:pt x="4854295" y="5044267"/>
                  <a:pt x="4849987" y="5044267"/>
                </a:cubicBezTo>
                <a:cubicBezTo>
                  <a:pt x="4845679" y="5044267"/>
                  <a:pt x="4842186" y="5040775"/>
                  <a:pt x="4842186" y="5036466"/>
                </a:cubicBezTo>
                <a:cubicBezTo>
                  <a:pt x="4842186" y="5032159"/>
                  <a:pt x="4845678" y="5028666"/>
                  <a:pt x="4849987" y="5028666"/>
                </a:cubicBezTo>
                <a:close/>
                <a:moveTo>
                  <a:pt x="1469944" y="5028666"/>
                </a:moveTo>
                <a:cubicBezTo>
                  <a:pt x="1474252" y="5028666"/>
                  <a:pt x="1477745" y="5032158"/>
                  <a:pt x="1477745" y="5036466"/>
                </a:cubicBezTo>
                <a:cubicBezTo>
                  <a:pt x="1477745" y="5040774"/>
                  <a:pt x="1474253" y="5044267"/>
                  <a:pt x="1469944" y="5044267"/>
                </a:cubicBezTo>
                <a:cubicBezTo>
                  <a:pt x="1465636" y="5044267"/>
                  <a:pt x="1462144" y="5040775"/>
                  <a:pt x="1462144" y="5036466"/>
                </a:cubicBezTo>
                <a:cubicBezTo>
                  <a:pt x="1462144" y="5032159"/>
                  <a:pt x="1465636" y="5028666"/>
                  <a:pt x="1469944" y="5028666"/>
                </a:cubicBezTo>
                <a:close/>
                <a:moveTo>
                  <a:pt x="4718512" y="5013206"/>
                </a:moveTo>
                <a:cubicBezTo>
                  <a:pt x="4720558" y="5013206"/>
                  <a:pt x="4722217" y="5014866"/>
                  <a:pt x="4722217" y="5016912"/>
                </a:cubicBezTo>
                <a:cubicBezTo>
                  <a:pt x="4722217" y="5018958"/>
                  <a:pt x="4720558" y="5020618"/>
                  <a:pt x="4718512" y="5020618"/>
                </a:cubicBezTo>
                <a:cubicBezTo>
                  <a:pt x="4716465" y="5020618"/>
                  <a:pt x="4714806" y="5018958"/>
                  <a:pt x="4714806" y="5016912"/>
                </a:cubicBezTo>
                <a:cubicBezTo>
                  <a:pt x="4714806" y="5014866"/>
                  <a:pt x="4716465" y="5013206"/>
                  <a:pt x="4718512" y="5013206"/>
                </a:cubicBezTo>
                <a:close/>
                <a:moveTo>
                  <a:pt x="1601418" y="5013206"/>
                </a:moveTo>
                <a:cubicBezTo>
                  <a:pt x="1603465" y="5013206"/>
                  <a:pt x="1605124" y="5014866"/>
                  <a:pt x="1605124" y="5016912"/>
                </a:cubicBezTo>
                <a:cubicBezTo>
                  <a:pt x="1605124" y="5018958"/>
                  <a:pt x="1603465" y="5020618"/>
                  <a:pt x="1601418" y="5020618"/>
                </a:cubicBezTo>
                <a:cubicBezTo>
                  <a:pt x="1599372" y="5020618"/>
                  <a:pt x="1597713" y="5018958"/>
                  <a:pt x="1597713" y="5016912"/>
                </a:cubicBezTo>
                <a:cubicBezTo>
                  <a:pt x="1597713" y="5014866"/>
                  <a:pt x="1599372" y="5013206"/>
                  <a:pt x="1601418" y="5013206"/>
                </a:cubicBezTo>
                <a:close/>
                <a:moveTo>
                  <a:pt x="5668592" y="5005600"/>
                </a:moveTo>
                <a:cubicBezTo>
                  <a:pt x="5684519" y="5005600"/>
                  <a:pt x="5697430" y="5018511"/>
                  <a:pt x="5697430" y="5034438"/>
                </a:cubicBezTo>
                <a:cubicBezTo>
                  <a:pt x="5697430" y="5050365"/>
                  <a:pt x="5684519" y="5063277"/>
                  <a:pt x="5668592" y="5063277"/>
                </a:cubicBezTo>
                <a:cubicBezTo>
                  <a:pt x="5652665" y="5063277"/>
                  <a:pt x="5639754" y="5050365"/>
                  <a:pt x="5639754" y="5034438"/>
                </a:cubicBezTo>
                <a:cubicBezTo>
                  <a:pt x="5639754" y="5018511"/>
                  <a:pt x="5652665" y="5005600"/>
                  <a:pt x="5668592" y="5005600"/>
                </a:cubicBezTo>
                <a:close/>
                <a:moveTo>
                  <a:pt x="651338" y="5005600"/>
                </a:moveTo>
                <a:cubicBezTo>
                  <a:pt x="667265" y="5005600"/>
                  <a:pt x="680176" y="5018511"/>
                  <a:pt x="680176" y="5034438"/>
                </a:cubicBezTo>
                <a:cubicBezTo>
                  <a:pt x="680176" y="5050365"/>
                  <a:pt x="667265" y="5063277"/>
                  <a:pt x="651338" y="5063277"/>
                </a:cubicBezTo>
                <a:cubicBezTo>
                  <a:pt x="635411" y="5063277"/>
                  <a:pt x="622500" y="5050365"/>
                  <a:pt x="622500" y="5034438"/>
                </a:cubicBezTo>
                <a:cubicBezTo>
                  <a:pt x="622500" y="5018511"/>
                  <a:pt x="635411" y="5005600"/>
                  <a:pt x="651338" y="5005600"/>
                </a:cubicBezTo>
                <a:close/>
                <a:moveTo>
                  <a:pt x="5548298" y="5000646"/>
                </a:moveTo>
                <a:cubicBezTo>
                  <a:pt x="5562011" y="5000646"/>
                  <a:pt x="5573129" y="5011763"/>
                  <a:pt x="5573129" y="5025477"/>
                </a:cubicBezTo>
                <a:cubicBezTo>
                  <a:pt x="5573129" y="5039191"/>
                  <a:pt x="5562011" y="5050308"/>
                  <a:pt x="5548298" y="5050308"/>
                </a:cubicBezTo>
                <a:cubicBezTo>
                  <a:pt x="5534584" y="5050308"/>
                  <a:pt x="5523467" y="5039191"/>
                  <a:pt x="5523467" y="5025477"/>
                </a:cubicBezTo>
                <a:cubicBezTo>
                  <a:pt x="5523467" y="5011763"/>
                  <a:pt x="5534584" y="5000646"/>
                  <a:pt x="5548298" y="5000646"/>
                </a:cubicBezTo>
                <a:close/>
                <a:moveTo>
                  <a:pt x="771635" y="5000646"/>
                </a:moveTo>
                <a:cubicBezTo>
                  <a:pt x="785348" y="5000646"/>
                  <a:pt x="796466" y="5011763"/>
                  <a:pt x="796466" y="5025477"/>
                </a:cubicBezTo>
                <a:cubicBezTo>
                  <a:pt x="796466" y="5039191"/>
                  <a:pt x="785348" y="5050308"/>
                  <a:pt x="771635" y="5050308"/>
                </a:cubicBezTo>
                <a:cubicBezTo>
                  <a:pt x="757921" y="5050308"/>
                  <a:pt x="746804" y="5039191"/>
                  <a:pt x="746804" y="5025477"/>
                </a:cubicBezTo>
                <a:cubicBezTo>
                  <a:pt x="746804" y="5011763"/>
                  <a:pt x="757921" y="5000646"/>
                  <a:pt x="771635" y="5000646"/>
                </a:cubicBezTo>
                <a:close/>
                <a:moveTo>
                  <a:pt x="5426834" y="4993962"/>
                </a:moveTo>
                <a:cubicBezTo>
                  <a:pt x="5438786" y="4993962"/>
                  <a:pt x="5448474" y="5003651"/>
                  <a:pt x="5448474" y="5015602"/>
                </a:cubicBezTo>
                <a:cubicBezTo>
                  <a:pt x="5448474" y="5027554"/>
                  <a:pt x="5438786" y="5037242"/>
                  <a:pt x="5426834" y="5037242"/>
                </a:cubicBezTo>
                <a:cubicBezTo>
                  <a:pt x="5414882" y="5037242"/>
                  <a:pt x="5405194" y="5027554"/>
                  <a:pt x="5405194" y="5015602"/>
                </a:cubicBezTo>
                <a:cubicBezTo>
                  <a:pt x="5405194" y="5003651"/>
                  <a:pt x="5414882" y="4993962"/>
                  <a:pt x="5426834" y="4993962"/>
                </a:cubicBezTo>
                <a:close/>
                <a:moveTo>
                  <a:pt x="893097" y="4993962"/>
                </a:moveTo>
                <a:cubicBezTo>
                  <a:pt x="905048" y="4993962"/>
                  <a:pt x="914738" y="5003651"/>
                  <a:pt x="914738" y="5015602"/>
                </a:cubicBezTo>
                <a:cubicBezTo>
                  <a:pt x="914738" y="5027554"/>
                  <a:pt x="905048" y="5037242"/>
                  <a:pt x="893097" y="5037242"/>
                </a:cubicBezTo>
                <a:cubicBezTo>
                  <a:pt x="881148" y="5037242"/>
                  <a:pt x="871457" y="5027554"/>
                  <a:pt x="871457" y="5015602"/>
                </a:cubicBezTo>
                <a:cubicBezTo>
                  <a:pt x="871457" y="5003651"/>
                  <a:pt x="881148" y="4993962"/>
                  <a:pt x="893097" y="4993962"/>
                </a:cubicBezTo>
                <a:close/>
                <a:moveTo>
                  <a:pt x="5304101" y="4986258"/>
                </a:moveTo>
                <a:cubicBezTo>
                  <a:pt x="5314278" y="4986258"/>
                  <a:pt x="5322528" y="4994508"/>
                  <a:pt x="5322528" y="5004685"/>
                </a:cubicBezTo>
                <a:cubicBezTo>
                  <a:pt x="5322528" y="5014863"/>
                  <a:pt x="5314278" y="5023113"/>
                  <a:pt x="5304101" y="5023113"/>
                </a:cubicBezTo>
                <a:cubicBezTo>
                  <a:pt x="5293924" y="5023113"/>
                  <a:pt x="5285674" y="5014863"/>
                  <a:pt x="5285674" y="5004685"/>
                </a:cubicBezTo>
                <a:cubicBezTo>
                  <a:pt x="5285674" y="4994508"/>
                  <a:pt x="5293924" y="4986258"/>
                  <a:pt x="5304101" y="4986258"/>
                </a:cubicBezTo>
                <a:close/>
                <a:moveTo>
                  <a:pt x="1015829" y="4986258"/>
                </a:moveTo>
                <a:cubicBezTo>
                  <a:pt x="1026007" y="4986258"/>
                  <a:pt x="1034257" y="4994508"/>
                  <a:pt x="1034257" y="5004685"/>
                </a:cubicBezTo>
                <a:cubicBezTo>
                  <a:pt x="1034257" y="5014863"/>
                  <a:pt x="1026007" y="5023113"/>
                  <a:pt x="1015829" y="5023113"/>
                </a:cubicBezTo>
                <a:cubicBezTo>
                  <a:pt x="1005653" y="5023113"/>
                  <a:pt x="997402" y="5014863"/>
                  <a:pt x="997402" y="5004685"/>
                </a:cubicBezTo>
                <a:cubicBezTo>
                  <a:pt x="997402" y="4994508"/>
                  <a:pt x="1005653" y="4986258"/>
                  <a:pt x="1015829" y="4986258"/>
                </a:cubicBezTo>
                <a:close/>
                <a:moveTo>
                  <a:pt x="5179987" y="4977359"/>
                </a:moveTo>
                <a:cubicBezTo>
                  <a:pt x="5188392" y="4977359"/>
                  <a:pt x="5195207" y="4984173"/>
                  <a:pt x="5195207" y="4992579"/>
                </a:cubicBezTo>
                <a:cubicBezTo>
                  <a:pt x="5195207" y="5000984"/>
                  <a:pt x="5188392" y="5007798"/>
                  <a:pt x="5179987" y="5007798"/>
                </a:cubicBezTo>
                <a:cubicBezTo>
                  <a:pt x="5171582" y="5007798"/>
                  <a:pt x="5164768" y="5000984"/>
                  <a:pt x="5164768" y="4992579"/>
                </a:cubicBezTo>
                <a:cubicBezTo>
                  <a:pt x="5164768" y="4984173"/>
                  <a:pt x="5171582" y="4977359"/>
                  <a:pt x="5179987" y="4977359"/>
                </a:cubicBezTo>
                <a:close/>
                <a:moveTo>
                  <a:pt x="1139946" y="4977359"/>
                </a:moveTo>
                <a:cubicBezTo>
                  <a:pt x="1148351" y="4977359"/>
                  <a:pt x="1155164" y="4984173"/>
                  <a:pt x="1155164" y="4992579"/>
                </a:cubicBezTo>
                <a:cubicBezTo>
                  <a:pt x="1155164" y="5000984"/>
                  <a:pt x="1148351" y="5007798"/>
                  <a:pt x="1139946" y="5007798"/>
                </a:cubicBezTo>
                <a:cubicBezTo>
                  <a:pt x="1131540" y="5007798"/>
                  <a:pt x="1124725" y="5000984"/>
                  <a:pt x="1124725" y="4992579"/>
                </a:cubicBezTo>
                <a:cubicBezTo>
                  <a:pt x="1124725" y="4984173"/>
                  <a:pt x="1131540" y="4977359"/>
                  <a:pt x="1139946" y="4977359"/>
                </a:cubicBezTo>
                <a:close/>
                <a:moveTo>
                  <a:pt x="5054366" y="4967758"/>
                </a:moveTo>
                <a:cubicBezTo>
                  <a:pt x="5060632" y="4967758"/>
                  <a:pt x="5065712" y="4972838"/>
                  <a:pt x="5065712" y="4979104"/>
                </a:cubicBezTo>
                <a:cubicBezTo>
                  <a:pt x="5065712" y="4985370"/>
                  <a:pt x="5060632" y="4990450"/>
                  <a:pt x="5054366" y="4990450"/>
                </a:cubicBezTo>
                <a:cubicBezTo>
                  <a:pt x="5048100" y="4990450"/>
                  <a:pt x="5043020" y="4985370"/>
                  <a:pt x="5043020" y="4979104"/>
                </a:cubicBezTo>
                <a:cubicBezTo>
                  <a:pt x="5043020" y="4972838"/>
                  <a:pt x="5048100" y="4967758"/>
                  <a:pt x="5054366" y="4967758"/>
                </a:cubicBezTo>
                <a:close/>
                <a:moveTo>
                  <a:pt x="1265565" y="4967758"/>
                </a:moveTo>
                <a:cubicBezTo>
                  <a:pt x="1271831" y="4967758"/>
                  <a:pt x="1276911" y="4972838"/>
                  <a:pt x="1276911" y="4979104"/>
                </a:cubicBezTo>
                <a:cubicBezTo>
                  <a:pt x="1276911" y="4985370"/>
                  <a:pt x="1271831" y="4990450"/>
                  <a:pt x="1265565" y="4990450"/>
                </a:cubicBezTo>
                <a:cubicBezTo>
                  <a:pt x="1259299" y="4990450"/>
                  <a:pt x="1254220" y="4985370"/>
                  <a:pt x="1254220" y="4979104"/>
                </a:cubicBezTo>
                <a:cubicBezTo>
                  <a:pt x="1254220" y="4972838"/>
                  <a:pt x="1259299" y="4967758"/>
                  <a:pt x="1265565" y="4967758"/>
                </a:cubicBezTo>
                <a:close/>
                <a:moveTo>
                  <a:pt x="4927103" y="4956323"/>
                </a:moveTo>
                <a:cubicBezTo>
                  <a:pt x="4931369" y="4956323"/>
                  <a:pt x="4934828" y="4959782"/>
                  <a:pt x="4934828" y="4964049"/>
                </a:cubicBezTo>
                <a:cubicBezTo>
                  <a:pt x="4934828" y="4968315"/>
                  <a:pt x="4931369" y="4971775"/>
                  <a:pt x="4927103" y="4971775"/>
                </a:cubicBezTo>
                <a:cubicBezTo>
                  <a:pt x="4922836" y="4971775"/>
                  <a:pt x="4919377" y="4968315"/>
                  <a:pt x="4919377" y="4964049"/>
                </a:cubicBezTo>
                <a:cubicBezTo>
                  <a:pt x="4919377" y="4959782"/>
                  <a:pt x="4922836" y="4956323"/>
                  <a:pt x="4927103" y="4956323"/>
                </a:cubicBezTo>
                <a:close/>
                <a:moveTo>
                  <a:pt x="1392827" y="4956249"/>
                </a:moveTo>
                <a:cubicBezTo>
                  <a:pt x="1397135" y="4956249"/>
                  <a:pt x="1400628" y="4959741"/>
                  <a:pt x="1400628" y="4964050"/>
                </a:cubicBezTo>
                <a:cubicBezTo>
                  <a:pt x="1400628" y="4968357"/>
                  <a:pt x="1397136" y="4971850"/>
                  <a:pt x="1392827" y="4971850"/>
                </a:cubicBezTo>
                <a:cubicBezTo>
                  <a:pt x="1388519" y="4971850"/>
                  <a:pt x="1385027" y="4968358"/>
                  <a:pt x="1385027" y="4964050"/>
                </a:cubicBezTo>
                <a:cubicBezTo>
                  <a:pt x="1385027" y="4959742"/>
                  <a:pt x="1388519" y="4956249"/>
                  <a:pt x="1392827" y="4956249"/>
                </a:cubicBezTo>
                <a:close/>
                <a:moveTo>
                  <a:pt x="4798048" y="4943986"/>
                </a:moveTo>
                <a:cubicBezTo>
                  <a:pt x="4799801" y="4943986"/>
                  <a:pt x="4801222" y="4945407"/>
                  <a:pt x="4801222" y="4947161"/>
                </a:cubicBezTo>
                <a:cubicBezTo>
                  <a:pt x="4801222" y="4948914"/>
                  <a:pt x="4799801" y="4950336"/>
                  <a:pt x="4798048" y="4950336"/>
                </a:cubicBezTo>
                <a:cubicBezTo>
                  <a:pt x="4796294" y="4950336"/>
                  <a:pt x="4794873" y="4948914"/>
                  <a:pt x="4794873" y="4947161"/>
                </a:cubicBezTo>
                <a:cubicBezTo>
                  <a:pt x="4794873" y="4945407"/>
                  <a:pt x="4796294" y="4943986"/>
                  <a:pt x="4798048" y="4943986"/>
                </a:cubicBezTo>
                <a:close/>
                <a:moveTo>
                  <a:pt x="1521883" y="4943986"/>
                </a:moveTo>
                <a:cubicBezTo>
                  <a:pt x="1523636" y="4943986"/>
                  <a:pt x="1525058" y="4945407"/>
                  <a:pt x="1525058" y="4947161"/>
                </a:cubicBezTo>
                <a:cubicBezTo>
                  <a:pt x="1525058" y="4948914"/>
                  <a:pt x="1523636" y="4950336"/>
                  <a:pt x="1521883" y="4950336"/>
                </a:cubicBezTo>
                <a:cubicBezTo>
                  <a:pt x="1520129" y="4950336"/>
                  <a:pt x="1518708" y="4948914"/>
                  <a:pt x="1518708" y="4947161"/>
                </a:cubicBezTo>
                <a:cubicBezTo>
                  <a:pt x="1518708" y="4945407"/>
                  <a:pt x="1520129" y="4943986"/>
                  <a:pt x="1521883" y="4943986"/>
                </a:cubicBezTo>
                <a:close/>
                <a:moveTo>
                  <a:pt x="5730485" y="4920169"/>
                </a:moveTo>
                <a:cubicBezTo>
                  <a:pt x="5746211" y="4920169"/>
                  <a:pt x="5758959" y="4932917"/>
                  <a:pt x="5758959" y="4948642"/>
                </a:cubicBezTo>
                <a:cubicBezTo>
                  <a:pt x="5758959" y="4964367"/>
                  <a:pt x="5746211" y="4977115"/>
                  <a:pt x="5730485" y="4977115"/>
                </a:cubicBezTo>
                <a:cubicBezTo>
                  <a:pt x="5714760" y="4977115"/>
                  <a:pt x="5702012" y="4964367"/>
                  <a:pt x="5702012" y="4948642"/>
                </a:cubicBezTo>
                <a:cubicBezTo>
                  <a:pt x="5702012" y="4932917"/>
                  <a:pt x="5714760" y="4920169"/>
                  <a:pt x="5730485" y="4920169"/>
                </a:cubicBezTo>
                <a:close/>
                <a:moveTo>
                  <a:pt x="589445" y="4920169"/>
                </a:moveTo>
                <a:cubicBezTo>
                  <a:pt x="605171" y="4920169"/>
                  <a:pt x="617919" y="4932917"/>
                  <a:pt x="617919" y="4948642"/>
                </a:cubicBezTo>
                <a:cubicBezTo>
                  <a:pt x="617919" y="4964367"/>
                  <a:pt x="605171" y="4977115"/>
                  <a:pt x="589445" y="4977115"/>
                </a:cubicBezTo>
                <a:cubicBezTo>
                  <a:pt x="573720" y="4977115"/>
                  <a:pt x="560972" y="4964367"/>
                  <a:pt x="560972" y="4948642"/>
                </a:cubicBezTo>
                <a:cubicBezTo>
                  <a:pt x="560972" y="4932917"/>
                  <a:pt x="573720" y="4920169"/>
                  <a:pt x="589445" y="4920169"/>
                </a:cubicBezTo>
                <a:close/>
                <a:moveTo>
                  <a:pt x="5611964" y="4915784"/>
                </a:moveTo>
                <a:cubicBezTo>
                  <a:pt x="5625884" y="4915784"/>
                  <a:pt x="5637169" y="4927069"/>
                  <a:pt x="5637169" y="4940989"/>
                </a:cubicBezTo>
                <a:cubicBezTo>
                  <a:pt x="5637169" y="4954909"/>
                  <a:pt x="5625884" y="4966194"/>
                  <a:pt x="5611964" y="4966194"/>
                </a:cubicBezTo>
                <a:cubicBezTo>
                  <a:pt x="5598044" y="4966194"/>
                  <a:pt x="5586759" y="4954909"/>
                  <a:pt x="5586759" y="4940989"/>
                </a:cubicBezTo>
                <a:cubicBezTo>
                  <a:pt x="5586759" y="4927069"/>
                  <a:pt x="5598044" y="4915784"/>
                  <a:pt x="5611964" y="4915784"/>
                </a:cubicBezTo>
                <a:close/>
                <a:moveTo>
                  <a:pt x="707967" y="4915784"/>
                </a:moveTo>
                <a:cubicBezTo>
                  <a:pt x="721887" y="4915784"/>
                  <a:pt x="733172" y="4927069"/>
                  <a:pt x="733172" y="4940989"/>
                </a:cubicBezTo>
                <a:cubicBezTo>
                  <a:pt x="733172" y="4954909"/>
                  <a:pt x="721887" y="4966194"/>
                  <a:pt x="707967" y="4966194"/>
                </a:cubicBezTo>
                <a:cubicBezTo>
                  <a:pt x="694047" y="4966194"/>
                  <a:pt x="682763" y="4954909"/>
                  <a:pt x="682763" y="4940989"/>
                </a:cubicBezTo>
                <a:cubicBezTo>
                  <a:pt x="682763" y="4927069"/>
                  <a:pt x="694047" y="4915784"/>
                  <a:pt x="707967" y="4915784"/>
                </a:cubicBezTo>
                <a:close/>
                <a:moveTo>
                  <a:pt x="5492366" y="4910850"/>
                </a:moveTo>
                <a:cubicBezTo>
                  <a:pt x="5504352" y="4910850"/>
                  <a:pt x="5514068" y="4920567"/>
                  <a:pt x="5514068" y="4932552"/>
                </a:cubicBezTo>
                <a:cubicBezTo>
                  <a:pt x="5514068" y="4944538"/>
                  <a:pt x="5504352" y="4954255"/>
                  <a:pt x="5492366" y="4954255"/>
                </a:cubicBezTo>
                <a:cubicBezTo>
                  <a:pt x="5480380" y="4954255"/>
                  <a:pt x="5470664" y="4944538"/>
                  <a:pt x="5470664" y="4932552"/>
                </a:cubicBezTo>
                <a:cubicBezTo>
                  <a:pt x="5470664" y="4920567"/>
                  <a:pt x="5480380" y="4910850"/>
                  <a:pt x="5492366" y="4910850"/>
                </a:cubicBezTo>
                <a:close/>
                <a:moveTo>
                  <a:pt x="827566" y="4910850"/>
                </a:moveTo>
                <a:cubicBezTo>
                  <a:pt x="839552" y="4910850"/>
                  <a:pt x="849268" y="4920567"/>
                  <a:pt x="849268" y="4932552"/>
                </a:cubicBezTo>
                <a:cubicBezTo>
                  <a:pt x="849268" y="4944538"/>
                  <a:pt x="839552" y="4954255"/>
                  <a:pt x="827566" y="4954255"/>
                </a:cubicBezTo>
                <a:cubicBezTo>
                  <a:pt x="815580" y="4954255"/>
                  <a:pt x="805863" y="4944538"/>
                  <a:pt x="805863" y="4932552"/>
                </a:cubicBezTo>
                <a:cubicBezTo>
                  <a:pt x="805863" y="4920567"/>
                  <a:pt x="815580" y="4910850"/>
                  <a:pt x="827566" y="4910850"/>
                </a:cubicBezTo>
                <a:close/>
                <a:moveTo>
                  <a:pt x="5371595" y="4904796"/>
                </a:moveTo>
                <a:cubicBezTo>
                  <a:pt x="5381772" y="4904796"/>
                  <a:pt x="5390022" y="4913046"/>
                  <a:pt x="5390022" y="4923224"/>
                </a:cubicBezTo>
                <a:cubicBezTo>
                  <a:pt x="5390022" y="4933401"/>
                  <a:pt x="5381772" y="4941651"/>
                  <a:pt x="5371595" y="4941651"/>
                </a:cubicBezTo>
                <a:cubicBezTo>
                  <a:pt x="5361418" y="4941651"/>
                  <a:pt x="5353168" y="4933401"/>
                  <a:pt x="5353168" y="4923224"/>
                </a:cubicBezTo>
                <a:cubicBezTo>
                  <a:pt x="5353168" y="4913046"/>
                  <a:pt x="5361418" y="4904796"/>
                  <a:pt x="5371595" y="4904796"/>
                </a:cubicBezTo>
                <a:close/>
                <a:moveTo>
                  <a:pt x="948337" y="4904466"/>
                </a:moveTo>
                <a:cubicBezTo>
                  <a:pt x="958696" y="4904466"/>
                  <a:pt x="967093" y="4912864"/>
                  <a:pt x="967093" y="4923223"/>
                </a:cubicBezTo>
                <a:cubicBezTo>
                  <a:pt x="967093" y="4933583"/>
                  <a:pt x="958696" y="4941980"/>
                  <a:pt x="948337" y="4941980"/>
                </a:cubicBezTo>
                <a:cubicBezTo>
                  <a:pt x="937978" y="4941980"/>
                  <a:pt x="929580" y="4933583"/>
                  <a:pt x="929580" y="4923223"/>
                </a:cubicBezTo>
                <a:cubicBezTo>
                  <a:pt x="929580" y="4912864"/>
                  <a:pt x="937978" y="4904466"/>
                  <a:pt x="948337" y="4904466"/>
                </a:cubicBezTo>
                <a:close/>
                <a:moveTo>
                  <a:pt x="5249546" y="4897654"/>
                </a:moveTo>
                <a:cubicBezTo>
                  <a:pt x="5257951" y="4897654"/>
                  <a:pt x="5264765" y="4904468"/>
                  <a:pt x="5264765" y="4912874"/>
                </a:cubicBezTo>
                <a:cubicBezTo>
                  <a:pt x="5264765" y="4921279"/>
                  <a:pt x="5257951" y="4928093"/>
                  <a:pt x="5249546" y="4928093"/>
                </a:cubicBezTo>
                <a:cubicBezTo>
                  <a:pt x="5241140" y="4928093"/>
                  <a:pt x="5234326" y="4921279"/>
                  <a:pt x="5234326" y="4912874"/>
                </a:cubicBezTo>
                <a:cubicBezTo>
                  <a:pt x="5234326" y="4904468"/>
                  <a:pt x="5241140" y="4897654"/>
                  <a:pt x="5249546" y="4897654"/>
                </a:cubicBezTo>
                <a:close/>
                <a:moveTo>
                  <a:pt x="1070387" y="4897654"/>
                </a:moveTo>
                <a:cubicBezTo>
                  <a:pt x="1078792" y="4897654"/>
                  <a:pt x="1085605" y="4904468"/>
                  <a:pt x="1085605" y="4912874"/>
                </a:cubicBezTo>
                <a:cubicBezTo>
                  <a:pt x="1085605" y="4921279"/>
                  <a:pt x="1078792" y="4928093"/>
                  <a:pt x="1070387" y="4928093"/>
                </a:cubicBezTo>
                <a:cubicBezTo>
                  <a:pt x="1061980" y="4928093"/>
                  <a:pt x="1055167" y="4921279"/>
                  <a:pt x="1055167" y="4912874"/>
                </a:cubicBezTo>
                <a:cubicBezTo>
                  <a:pt x="1055167" y="4904468"/>
                  <a:pt x="1061980" y="4897654"/>
                  <a:pt x="1070387" y="4897654"/>
                </a:cubicBezTo>
                <a:close/>
                <a:moveTo>
                  <a:pt x="5126097" y="4890072"/>
                </a:moveTo>
                <a:cubicBezTo>
                  <a:pt x="5132324" y="4890072"/>
                  <a:pt x="5137373" y="4895120"/>
                  <a:pt x="5137373" y="4901348"/>
                </a:cubicBezTo>
                <a:cubicBezTo>
                  <a:pt x="5137373" y="4907575"/>
                  <a:pt x="5132324" y="4912624"/>
                  <a:pt x="5126097" y="4912624"/>
                </a:cubicBezTo>
                <a:cubicBezTo>
                  <a:pt x="5119869" y="4912624"/>
                  <a:pt x="5114821" y="4907575"/>
                  <a:pt x="5114821" y="4901348"/>
                </a:cubicBezTo>
                <a:cubicBezTo>
                  <a:pt x="5114821" y="4895120"/>
                  <a:pt x="5119869" y="4890072"/>
                  <a:pt x="5126097" y="4890072"/>
                </a:cubicBezTo>
                <a:close/>
                <a:moveTo>
                  <a:pt x="1193835" y="4890072"/>
                </a:moveTo>
                <a:cubicBezTo>
                  <a:pt x="1200062" y="4890072"/>
                  <a:pt x="1205111" y="4895120"/>
                  <a:pt x="1205111" y="4901348"/>
                </a:cubicBezTo>
                <a:cubicBezTo>
                  <a:pt x="1205111" y="4907575"/>
                  <a:pt x="1200062" y="4912624"/>
                  <a:pt x="1193835" y="4912624"/>
                </a:cubicBezTo>
                <a:cubicBezTo>
                  <a:pt x="1187608" y="4912624"/>
                  <a:pt x="1182559" y="4907575"/>
                  <a:pt x="1182559" y="4901348"/>
                </a:cubicBezTo>
                <a:cubicBezTo>
                  <a:pt x="1182559" y="4895120"/>
                  <a:pt x="1187608" y="4890072"/>
                  <a:pt x="1193835" y="4890072"/>
                </a:cubicBezTo>
                <a:close/>
                <a:moveTo>
                  <a:pt x="5001119" y="4880666"/>
                </a:moveTo>
                <a:cubicBezTo>
                  <a:pt x="5005427" y="4880666"/>
                  <a:pt x="5008920" y="4884158"/>
                  <a:pt x="5008920" y="4888466"/>
                </a:cubicBezTo>
                <a:cubicBezTo>
                  <a:pt x="5008920" y="4892774"/>
                  <a:pt x="5005428" y="4896267"/>
                  <a:pt x="5001119" y="4896267"/>
                </a:cubicBezTo>
                <a:cubicBezTo>
                  <a:pt x="4996812" y="4896267"/>
                  <a:pt x="4993319" y="4892775"/>
                  <a:pt x="4993319" y="4888466"/>
                </a:cubicBezTo>
                <a:cubicBezTo>
                  <a:pt x="4993319" y="4884158"/>
                  <a:pt x="4996811" y="4880666"/>
                  <a:pt x="5001119" y="4880666"/>
                </a:cubicBezTo>
                <a:close/>
                <a:moveTo>
                  <a:pt x="1318811" y="4880666"/>
                </a:moveTo>
                <a:cubicBezTo>
                  <a:pt x="1323120" y="4880666"/>
                  <a:pt x="1326612" y="4884158"/>
                  <a:pt x="1326612" y="4888466"/>
                </a:cubicBezTo>
                <a:cubicBezTo>
                  <a:pt x="1326612" y="4892774"/>
                  <a:pt x="1323120" y="4896267"/>
                  <a:pt x="1318811" y="4896267"/>
                </a:cubicBezTo>
                <a:cubicBezTo>
                  <a:pt x="1314503" y="4896267"/>
                  <a:pt x="1311011" y="4892775"/>
                  <a:pt x="1311011" y="4888466"/>
                </a:cubicBezTo>
                <a:cubicBezTo>
                  <a:pt x="1311011" y="4884158"/>
                  <a:pt x="1314503" y="4880666"/>
                  <a:pt x="1318811" y="4880666"/>
                </a:cubicBezTo>
                <a:close/>
                <a:moveTo>
                  <a:pt x="4874465" y="4870302"/>
                </a:moveTo>
                <a:cubicBezTo>
                  <a:pt x="4876512" y="4870302"/>
                  <a:pt x="4878171" y="4871961"/>
                  <a:pt x="4878171" y="4874007"/>
                </a:cubicBezTo>
                <a:cubicBezTo>
                  <a:pt x="4878171" y="4876054"/>
                  <a:pt x="4876512" y="4877713"/>
                  <a:pt x="4874465" y="4877713"/>
                </a:cubicBezTo>
                <a:cubicBezTo>
                  <a:pt x="4872419" y="4877713"/>
                  <a:pt x="4870760" y="4876054"/>
                  <a:pt x="4870760" y="4874007"/>
                </a:cubicBezTo>
                <a:cubicBezTo>
                  <a:pt x="4870760" y="4871961"/>
                  <a:pt x="4872419" y="4870302"/>
                  <a:pt x="4874465" y="4870302"/>
                </a:cubicBezTo>
                <a:close/>
                <a:moveTo>
                  <a:pt x="1445465" y="4870302"/>
                </a:moveTo>
                <a:cubicBezTo>
                  <a:pt x="1447512" y="4870302"/>
                  <a:pt x="1449171" y="4871961"/>
                  <a:pt x="1449171" y="4874007"/>
                </a:cubicBezTo>
                <a:cubicBezTo>
                  <a:pt x="1449171" y="4876054"/>
                  <a:pt x="1447512" y="4877713"/>
                  <a:pt x="1445465" y="4877713"/>
                </a:cubicBezTo>
                <a:cubicBezTo>
                  <a:pt x="1443419" y="4877713"/>
                  <a:pt x="1441760" y="4876054"/>
                  <a:pt x="1441760" y="4874007"/>
                </a:cubicBezTo>
                <a:cubicBezTo>
                  <a:pt x="1441760" y="4871961"/>
                  <a:pt x="1443419" y="4870302"/>
                  <a:pt x="1445465" y="4870302"/>
                </a:cubicBezTo>
                <a:close/>
                <a:moveTo>
                  <a:pt x="5789445" y="4831966"/>
                </a:moveTo>
                <a:cubicBezTo>
                  <a:pt x="5805372" y="4831966"/>
                  <a:pt x="5818284" y="4844877"/>
                  <a:pt x="5818284" y="4860804"/>
                </a:cubicBezTo>
                <a:cubicBezTo>
                  <a:pt x="5818284" y="4876731"/>
                  <a:pt x="5805372" y="4889643"/>
                  <a:pt x="5789445" y="4889643"/>
                </a:cubicBezTo>
                <a:cubicBezTo>
                  <a:pt x="5773518" y="4889643"/>
                  <a:pt x="5760607" y="4876731"/>
                  <a:pt x="5760607" y="4860804"/>
                </a:cubicBezTo>
                <a:cubicBezTo>
                  <a:pt x="5760607" y="4844877"/>
                  <a:pt x="5773518" y="4831966"/>
                  <a:pt x="5789445" y="4831966"/>
                </a:cubicBezTo>
                <a:close/>
                <a:moveTo>
                  <a:pt x="530486" y="4831966"/>
                </a:moveTo>
                <a:cubicBezTo>
                  <a:pt x="546413" y="4831966"/>
                  <a:pt x="559324" y="4844877"/>
                  <a:pt x="559324" y="4860804"/>
                </a:cubicBezTo>
                <a:cubicBezTo>
                  <a:pt x="559324" y="4876731"/>
                  <a:pt x="546413" y="4889643"/>
                  <a:pt x="530486" y="4889643"/>
                </a:cubicBezTo>
                <a:cubicBezTo>
                  <a:pt x="514559" y="4889643"/>
                  <a:pt x="501648" y="4876731"/>
                  <a:pt x="501648" y="4860804"/>
                </a:cubicBezTo>
                <a:cubicBezTo>
                  <a:pt x="501648" y="4844877"/>
                  <a:pt x="514559" y="4831966"/>
                  <a:pt x="530486" y="4831966"/>
                </a:cubicBezTo>
                <a:close/>
                <a:moveTo>
                  <a:pt x="5672643" y="4829499"/>
                </a:moveTo>
                <a:cubicBezTo>
                  <a:pt x="5686357" y="4829499"/>
                  <a:pt x="5697474" y="4840616"/>
                  <a:pt x="5697474" y="4854330"/>
                </a:cubicBezTo>
                <a:cubicBezTo>
                  <a:pt x="5697474" y="4868044"/>
                  <a:pt x="5686357" y="4879161"/>
                  <a:pt x="5672643" y="4879161"/>
                </a:cubicBezTo>
                <a:cubicBezTo>
                  <a:pt x="5658930" y="4879161"/>
                  <a:pt x="5647812" y="4868044"/>
                  <a:pt x="5647812" y="4854330"/>
                </a:cubicBezTo>
                <a:cubicBezTo>
                  <a:pt x="5647812" y="4840616"/>
                  <a:pt x="5658930" y="4829499"/>
                  <a:pt x="5672643" y="4829499"/>
                </a:cubicBezTo>
                <a:close/>
                <a:moveTo>
                  <a:pt x="647289" y="4829499"/>
                </a:moveTo>
                <a:cubicBezTo>
                  <a:pt x="661003" y="4829499"/>
                  <a:pt x="672120" y="4840616"/>
                  <a:pt x="672120" y="4854330"/>
                </a:cubicBezTo>
                <a:cubicBezTo>
                  <a:pt x="672120" y="4868044"/>
                  <a:pt x="661003" y="4879161"/>
                  <a:pt x="647289" y="4879161"/>
                </a:cubicBezTo>
                <a:cubicBezTo>
                  <a:pt x="633574" y="4879161"/>
                  <a:pt x="622457" y="4868044"/>
                  <a:pt x="622457" y="4854330"/>
                </a:cubicBezTo>
                <a:cubicBezTo>
                  <a:pt x="622457" y="4840616"/>
                  <a:pt x="633574" y="4829499"/>
                  <a:pt x="647289" y="4829499"/>
                </a:cubicBezTo>
                <a:close/>
                <a:moveTo>
                  <a:pt x="5554856" y="4825489"/>
                </a:moveTo>
                <a:cubicBezTo>
                  <a:pt x="5566842" y="4825489"/>
                  <a:pt x="5576559" y="4835206"/>
                  <a:pt x="5576559" y="4847191"/>
                </a:cubicBezTo>
                <a:cubicBezTo>
                  <a:pt x="5576559" y="4859177"/>
                  <a:pt x="5566842" y="4868894"/>
                  <a:pt x="5554856" y="4868894"/>
                </a:cubicBezTo>
                <a:cubicBezTo>
                  <a:pt x="5542870" y="4868894"/>
                  <a:pt x="5533154" y="4859177"/>
                  <a:pt x="5533154" y="4847191"/>
                </a:cubicBezTo>
                <a:cubicBezTo>
                  <a:pt x="5533154" y="4835206"/>
                  <a:pt x="5542870" y="4825489"/>
                  <a:pt x="5554856" y="4825489"/>
                </a:cubicBezTo>
                <a:close/>
                <a:moveTo>
                  <a:pt x="765076" y="4825168"/>
                </a:moveTo>
                <a:cubicBezTo>
                  <a:pt x="777239" y="4825168"/>
                  <a:pt x="787098" y="4835028"/>
                  <a:pt x="787098" y="4847191"/>
                </a:cubicBezTo>
                <a:cubicBezTo>
                  <a:pt x="787098" y="4859354"/>
                  <a:pt x="777239" y="4869214"/>
                  <a:pt x="765076" y="4869214"/>
                </a:cubicBezTo>
                <a:cubicBezTo>
                  <a:pt x="752913" y="4869214"/>
                  <a:pt x="743052" y="4859354"/>
                  <a:pt x="743052" y="4847191"/>
                </a:cubicBezTo>
                <a:cubicBezTo>
                  <a:pt x="743052" y="4835028"/>
                  <a:pt x="752913" y="4825168"/>
                  <a:pt x="765076" y="4825168"/>
                </a:cubicBezTo>
                <a:close/>
                <a:moveTo>
                  <a:pt x="5435996" y="4820931"/>
                </a:moveTo>
                <a:cubicBezTo>
                  <a:pt x="5446138" y="4820931"/>
                  <a:pt x="5454359" y="4829153"/>
                  <a:pt x="5454359" y="4839294"/>
                </a:cubicBezTo>
                <a:cubicBezTo>
                  <a:pt x="5454359" y="4849436"/>
                  <a:pt x="5446138" y="4857657"/>
                  <a:pt x="5435996" y="4857657"/>
                </a:cubicBezTo>
                <a:cubicBezTo>
                  <a:pt x="5425854" y="4857657"/>
                  <a:pt x="5417633" y="4849435"/>
                  <a:pt x="5417633" y="4839294"/>
                </a:cubicBezTo>
                <a:cubicBezTo>
                  <a:pt x="5417633" y="4829152"/>
                  <a:pt x="5425855" y="4820931"/>
                  <a:pt x="5435996" y="4820931"/>
                </a:cubicBezTo>
                <a:close/>
                <a:moveTo>
                  <a:pt x="883935" y="4820931"/>
                </a:moveTo>
                <a:cubicBezTo>
                  <a:pt x="894078" y="4820931"/>
                  <a:pt x="902299" y="4829153"/>
                  <a:pt x="902299" y="4839294"/>
                </a:cubicBezTo>
                <a:cubicBezTo>
                  <a:pt x="902299" y="4849436"/>
                  <a:pt x="894078" y="4857657"/>
                  <a:pt x="883935" y="4857657"/>
                </a:cubicBezTo>
                <a:cubicBezTo>
                  <a:pt x="873794" y="4857657"/>
                  <a:pt x="865573" y="4849435"/>
                  <a:pt x="865573" y="4839294"/>
                </a:cubicBezTo>
                <a:cubicBezTo>
                  <a:pt x="865573" y="4829152"/>
                  <a:pt x="873794" y="4820931"/>
                  <a:pt x="883935" y="4820931"/>
                </a:cubicBezTo>
                <a:close/>
                <a:moveTo>
                  <a:pt x="5315962" y="4815311"/>
                </a:moveTo>
                <a:cubicBezTo>
                  <a:pt x="5324367" y="4815311"/>
                  <a:pt x="5331182" y="4822125"/>
                  <a:pt x="5331182" y="4830531"/>
                </a:cubicBezTo>
                <a:cubicBezTo>
                  <a:pt x="5331182" y="4838936"/>
                  <a:pt x="5324367" y="4845750"/>
                  <a:pt x="5315962" y="4845750"/>
                </a:cubicBezTo>
                <a:cubicBezTo>
                  <a:pt x="5307557" y="4845750"/>
                  <a:pt x="5300743" y="4838936"/>
                  <a:pt x="5300743" y="4830531"/>
                </a:cubicBezTo>
                <a:cubicBezTo>
                  <a:pt x="5300743" y="4822125"/>
                  <a:pt x="5307557" y="4815311"/>
                  <a:pt x="5315962" y="4815311"/>
                </a:cubicBezTo>
                <a:close/>
                <a:moveTo>
                  <a:pt x="1003971" y="4815311"/>
                </a:moveTo>
                <a:cubicBezTo>
                  <a:pt x="1012375" y="4815311"/>
                  <a:pt x="1019190" y="4822125"/>
                  <a:pt x="1019190" y="4830531"/>
                </a:cubicBezTo>
                <a:cubicBezTo>
                  <a:pt x="1019190" y="4838936"/>
                  <a:pt x="1012375" y="4845750"/>
                  <a:pt x="1003971" y="4845750"/>
                </a:cubicBezTo>
                <a:cubicBezTo>
                  <a:pt x="995564" y="4845750"/>
                  <a:pt x="988750" y="4838936"/>
                  <a:pt x="988750" y="4830531"/>
                </a:cubicBezTo>
                <a:cubicBezTo>
                  <a:pt x="988750" y="4822125"/>
                  <a:pt x="995564" y="4815311"/>
                  <a:pt x="1003971" y="4815311"/>
                </a:cubicBezTo>
                <a:close/>
                <a:moveTo>
                  <a:pt x="5194640" y="4809422"/>
                </a:moveTo>
                <a:cubicBezTo>
                  <a:pt x="5200906" y="4809422"/>
                  <a:pt x="5205986" y="4814502"/>
                  <a:pt x="5205986" y="4820768"/>
                </a:cubicBezTo>
                <a:cubicBezTo>
                  <a:pt x="5205986" y="4827034"/>
                  <a:pt x="5200906" y="4832114"/>
                  <a:pt x="5194640" y="4832114"/>
                </a:cubicBezTo>
                <a:cubicBezTo>
                  <a:pt x="5188374" y="4832114"/>
                  <a:pt x="5183294" y="4827034"/>
                  <a:pt x="5183294" y="4820768"/>
                </a:cubicBezTo>
                <a:cubicBezTo>
                  <a:pt x="5183294" y="4814502"/>
                  <a:pt x="5188374" y="4809422"/>
                  <a:pt x="5194640" y="4809422"/>
                </a:cubicBezTo>
                <a:close/>
                <a:moveTo>
                  <a:pt x="1125292" y="4809422"/>
                </a:moveTo>
                <a:cubicBezTo>
                  <a:pt x="1131559" y="4809422"/>
                  <a:pt x="1136638" y="4814502"/>
                  <a:pt x="1136638" y="4820768"/>
                </a:cubicBezTo>
                <a:cubicBezTo>
                  <a:pt x="1136638" y="4827034"/>
                  <a:pt x="1131559" y="4832114"/>
                  <a:pt x="1125292" y="4832114"/>
                </a:cubicBezTo>
                <a:cubicBezTo>
                  <a:pt x="1119026" y="4832114"/>
                  <a:pt x="1113945" y="4827034"/>
                  <a:pt x="1113945" y="4820768"/>
                </a:cubicBezTo>
                <a:cubicBezTo>
                  <a:pt x="1113945" y="4814502"/>
                  <a:pt x="1119026" y="4809422"/>
                  <a:pt x="1125292" y="4809422"/>
                </a:cubicBezTo>
                <a:close/>
                <a:moveTo>
                  <a:pt x="5071906" y="4802124"/>
                </a:moveTo>
                <a:cubicBezTo>
                  <a:pt x="5076172" y="4802124"/>
                  <a:pt x="5079632" y="4805583"/>
                  <a:pt x="5079632" y="4809850"/>
                </a:cubicBezTo>
                <a:cubicBezTo>
                  <a:pt x="5079632" y="4814116"/>
                  <a:pt x="5076172" y="4817575"/>
                  <a:pt x="5071906" y="4817575"/>
                </a:cubicBezTo>
                <a:cubicBezTo>
                  <a:pt x="5067639" y="4817575"/>
                  <a:pt x="5064180" y="4814116"/>
                  <a:pt x="5064180" y="4809850"/>
                </a:cubicBezTo>
                <a:cubicBezTo>
                  <a:pt x="5064180" y="4805583"/>
                  <a:pt x="5067639" y="4802124"/>
                  <a:pt x="5071906" y="4802124"/>
                </a:cubicBezTo>
                <a:close/>
                <a:moveTo>
                  <a:pt x="1248025" y="4802049"/>
                </a:moveTo>
                <a:cubicBezTo>
                  <a:pt x="1252334" y="4802049"/>
                  <a:pt x="1255827" y="4805541"/>
                  <a:pt x="1255827" y="4809849"/>
                </a:cubicBezTo>
                <a:cubicBezTo>
                  <a:pt x="1255827" y="4814157"/>
                  <a:pt x="1252334" y="4817650"/>
                  <a:pt x="1248025" y="4817650"/>
                </a:cubicBezTo>
                <a:cubicBezTo>
                  <a:pt x="1243717" y="4817650"/>
                  <a:pt x="1240226" y="4814158"/>
                  <a:pt x="1240226" y="4809849"/>
                </a:cubicBezTo>
                <a:cubicBezTo>
                  <a:pt x="1240226" y="4805541"/>
                  <a:pt x="1243717" y="4802049"/>
                  <a:pt x="1248025" y="4802049"/>
                </a:cubicBezTo>
                <a:close/>
                <a:moveTo>
                  <a:pt x="4947619" y="4794415"/>
                </a:moveTo>
                <a:cubicBezTo>
                  <a:pt x="4949372" y="4794415"/>
                  <a:pt x="4950794" y="4795836"/>
                  <a:pt x="4950794" y="4797590"/>
                </a:cubicBezTo>
                <a:cubicBezTo>
                  <a:pt x="4950794" y="4799343"/>
                  <a:pt x="4949372" y="4800764"/>
                  <a:pt x="4947619" y="4800764"/>
                </a:cubicBezTo>
                <a:cubicBezTo>
                  <a:pt x="4945865" y="4800764"/>
                  <a:pt x="4944444" y="4799343"/>
                  <a:pt x="4944444" y="4797590"/>
                </a:cubicBezTo>
                <a:cubicBezTo>
                  <a:pt x="4944444" y="4795836"/>
                  <a:pt x="4945865" y="4794415"/>
                  <a:pt x="4947619" y="4794415"/>
                </a:cubicBezTo>
                <a:close/>
                <a:moveTo>
                  <a:pt x="1372312" y="4794415"/>
                </a:moveTo>
                <a:cubicBezTo>
                  <a:pt x="1374065" y="4794415"/>
                  <a:pt x="1375487" y="4795836"/>
                  <a:pt x="1375487" y="4797590"/>
                </a:cubicBezTo>
                <a:cubicBezTo>
                  <a:pt x="1375487" y="4799343"/>
                  <a:pt x="1374065" y="4800764"/>
                  <a:pt x="1372312" y="4800764"/>
                </a:cubicBezTo>
                <a:cubicBezTo>
                  <a:pt x="1370558" y="4800764"/>
                  <a:pt x="1369137" y="4799343"/>
                  <a:pt x="1369137" y="4797590"/>
                </a:cubicBezTo>
                <a:cubicBezTo>
                  <a:pt x="1369137" y="4795836"/>
                  <a:pt x="1370558" y="4794415"/>
                  <a:pt x="1372312" y="4794415"/>
                </a:cubicBezTo>
                <a:close/>
                <a:moveTo>
                  <a:pt x="5845405" y="4742246"/>
                </a:moveTo>
                <a:cubicBezTo>
                  <a:pt x="5861300" y="4742246"/>
                  <a:pt x="5874184" y="4755131"/>
                  <a:pt x="5874184" y="4771025"/>
                </a:cubicBezTo>
                <a:cubicBezTo>
                  <a:pt x="5874184" y="4786920"/>
                  <a:pt x="5861300" y="4799804"/>
                  <a:pt x="5845405" y="4799804"/>
                </a:cubicBezTo>
                <a:cubicBezTo>
                  <a:pt x="5829511" y="4799804"/>
                  <a:pt x="5816626" y="4786920"/>
                  <a:pt x="5816626" y="4771025"/>
                </a:cubicBezTo>
                <a:cubicBezTo>
                  <a:pt x="5816626" y="4755131"/>
                  <a:pt x="5829511" y="4742246"/>
                  <a:pt x="5845405" y="4742246"/>
                </a:cubicBezTo>
                <a:close/>
                <a:moveTo>
                  <a:pt x="474526" y="4742187"/>
                </a:moveTo>
                <a:cubicBezTo>
                  <a:pt x="490453" y="4742187"/>
                  <a:pt x="503365" y="4755099"/>
                  <a:pt x="503365" y="4771025"/>
                </a:cubicBezTo>
                <a:cubicBezTo>
                  <a:pt x="503365" y="4786952"/>
                  <a:pt x="490453" y="4799864"/>
                  <a:pt x="474526" y="4799864"/>
                </a:cubicBezTo>
                <a:cubicBezTo>
                  <a:pt x="458599" y="4799864"/>
                  <a:pt x="445688" y="4786952"/>
                  <a:pt x="445688" y="4771025"/>
                </a:cubicBezTo>
                <a:cubicBezTo>
                  <a:pt x="445688" y="4755099"/>
                  <a:pt x="458599" y="4742187"/>
                  <a:pt x="474526" y="4742187"/>
                </a:cubicBezTo>
                <a:close/>
                <a:moveTo>
                  <a:pt x="5730261" y="4740775"/>
                </a:moveTo>
                <a:cubicBezTo>
                  <a:pt x="5743974" y="4740775"/>
                  <a:pt x="5755092" y="4751892"/>
                  <a:pt x="5755092" y="4765606"/>
                </a:cubicBezTo>
                <a:cubicBezTo>
                  <a:pt x="5755092" y="4779320"/>
                  <a:pt x="5743974" y="4790437"/>
                  <a:pt x="5730261" y="4790437"/>
                </a:cubicBezTo>
                <a:cubicBezTo>
                  <a:pt x="5716547" y="4790437"/>
                  <a:pt x="5705429" y="4779320"/>
                  <a:pt x="5705429" y="4765606"/>
                </a:cubicBezTo>
                <a:cubicBezTo>
                  <a:pt x="5705429" y="4751892"/>
                  <a:pt x="5716547" y="4740775"/>
                  <a:pt x="5730261" y="4740775"/>
                </a:cubicBezTo>
                <a:close/>
                <a:moveTo>
                  <a:pt x="589670" y="4740775"/>
                </a:moveTo>
                <a:cubicBezTo>
                  <a:pt x="603385" y="4740775"/>
                  <a:pt x="614502" y="4751892"/>
                  <a:pt x="614502" y="4765606"/>
                </a:cubicBezTo>
                <a:cubicBezTo>
                  <a:pt x="614502" y="4779320"/>
                  <a:pt x="603385" y="4790437"/>
                  <a:pt x="589670" y="4790437"/>
                </a:cubicBezTo>
                <a:cubicBezTo>
                  <a:pt x="575957" y="4790437"/>
                  <a:pt x="564840" y="4779320"/>
                  <a:pt x="564840" y="4765606"/>
                </a:cubicBezTo>
                <a:cubicBezTo>
                  <a:pt x="564840" y="4751892"/>
                  <a:pt x="575957" y="4740775"/>
                  <a:pt x="589670" y="4740775"/>
                </a:cubicBezTo>
                <a:close/>
                <a:moveTo>
                  <a:pt x="5614225" y="4737989"/>
                </a:moveTo>
                <a:cubicBezTo>
                  <a:pt x="5626176" y="4737989"/>
                  <a:pt x="5635865" y="4747678"/>
                  <a:pt x="5635865" y="4759629"/>
                </a:cubicBezTo>
                <a:cubicBezTo>
                  <a:pt x="5635865" y="4771581"/>
                  <a:pt x="5626176" y="4781269"/>
                  <a:pt x="5614225" y="4781269"/>
                </a:cubicBezTo>
                <a:cubicBezTo>
                  <a:pt x="5602273" y="4781269"/>
                  <a:pt x="5592585" y="4771581"/>
                  <a:pt x="5592585" y="4759629"/>
                </a:cubicBezTo>
                <a:cubicBezTo>
                  <a:pt x="5592585" y="4747678"/>
                  <a:pt x="5602273" y="4737989"/>
                  <a:pt x="5614225" y="4737989"/>
                </a:cubicBezTo>
                <a:close/>
                <a:moveTo>
                  <a:pt x="705707" y="4737989"/>
                </a:moveTo>
                <a:cubicBezTo>
                  <a:pt x="717658" y="4737989"/>
                  <a:pt x="727348" y="4747678"/>
                  <a:pt x="727348" y="4759629"/>
                </a:cubicBezTo>
                <a:cubicBezTo>
                  <a:pt x="727348" y="4771581"/>
                  <a:pt x="717658" y="4781269"/>
                  <a:pt x="705707" y="4781269"/>
                </a:cubicBezTo>
                <a:cubicBezTo>
                  <a:pt x="693755" y="4781269"/>
                  <a:pt x="684066" y="4771581"/>
                  <a:pt x="684066" y="4759629"/>
                </a:cubicBezTo>
                <a:cubicBezTo>
                  <a:pt x="684066" y="4747678"/>
                  <a:pt x="693755" y="4737989"/>
                  <a:pt x="705707" y="4737989"/>
                </a:cubicBezTo>
                <a:close/>
                <a:moveTo>
                  <a:pt x="5497213" y="4734589"/>
                </a:moveTo>
                <a:cubicBezTo>
                  <a:pt x="5507390" y="4734589"/>
                  <a:pt x="5515640" y="4742839"/>
                  <a:pt x="5515640" y="4753017"/>
                </a:cubicBezTo>
                <a:cubicBezTo>
                  <a:pt x="5515640" y="4763194"/>
                  <a:pt x="5507390" y="4771444"/>
                  <a:pt x="5497213" y="4771444"/>
                </a:cubicBezTo>
                <a:cubicBezTo>
                  <a:pt x="5487036" y="4771444"/>
                  <a:pt x="5478786" y="4763194"/>
                  <a:pt x="5478786" y="4753017"/>
                </a:cubicBezTo>
                <a:cubicBezTo>
                  <a:pt x="5478786" y="4742839"/>
                  <a:pt x="5487036" y="4734589"/>
                  <a:pt x="5497213" y="4734589"/>
                </a:cubicBezTo>
                <a:close/>
                <a:moveTo>
                  <a:pt x="822718" y="4734589"/>
                </a:moveTo>
                <a:cubicBezTo>
                  <a:pt x="832895" y="4734589"/>
                  <a:pt x="841146" y="4742839"/>
                  <a:pt x="841146" y="4753017"/>
                </a:cubicBezTo>
                <a:cubicBezTo>
                  <a:pt x="841146" y="4763194"/>
                  <a:pt x="832895" y="4771444"/>
                  <a:pt x="822718" y="4771444"/>
                </a:cubicBezTo>
                <a:cubicBezTo>
                  <a:pt x="812541" y="4771444"/>
                  <a:pt x="804290" y="4763194"/>
                  <a:pt x="804290" y="4753017"/>
                </a:cubicBezTo>
                <a:cubicBezTo>
                  <a:pt x="804290" y="4742839"/>
                  <a:pt x="812541" y="4734589"/>
                  <a:pt x="822718" y="4734589"/>
                </a:cubicBezTo>
                <a:close/>
                <a:moveTo>
                  <a:pt x="5379134" y="4730863"/>
                </a:moveTo>
                <a:cubicBezTo>
                  <a:pt x="5387314" y="4730863"/>
                  <a:pt x="5393945" y="4737494"/>
                  <a:pt x="5393945" y="4745674"/>
                </a:cubicBezTo>
                <a:cubicBezTo>
                  <a:pt x="5393945" y="4753853"/>
                  <a:pt x="5387314" y="4760484"/>
                  <a:pt x="5379134" y="4760484"/>
                </a:cubicBezTo>
                <a:cubicBezTo>
                  <a:pt x="5370955" y="4760484"/>
                  <a:pt x="5364324" y="4753853"/>
                  <a:pt x="5364324" y="4745674"/>
                </a:cubicBezTo>
                <a:cubicBezTo>
                  <a:pt x="5364324" y="4737494"/>
                  <a:pt x="5370955" y="4730863"/>
                  <a:pt x="5379134" y="4730863"/>
                </a:cubicBezTo>
                <a:close/>
                <a:moveTo>
                  <a:pt x="940797" y="4730863"/>
                </a:moveTo>
                <a:cubicBezTo>
                  <a:pt x="948978" y="4730863"/>
                  <a:pt x="955608" y="4737494"/>
                  <a:pt x="955608" y="4745674"/>
                </a:cubicBezTo>
                <a:cubicBezTo>
                  <a:pt x="955608" y="4753853"/>
                  <a:pt x="948978" y="4760484"/>
                  <a:pt x="940797" y="4760484"/>
                </a:cubicBezTo>
                <a:cubicBezTo>
                  <a:pt x="932618" y="4760484"/>
                  <a:pt x="925987" y="4753853"/>
                  <a:pt x="925987" y="4745674"/>
                </a:cubicBezTo>
                <a:cubicBezTo>
                  <a:pt x="925987" y="4737494"/>
                  <a:pt x="932618" y="4730863"/>
                  <a:pt x="940797" y="4730863"/>
                </a:cubicBezTo>
                <a:close/>
                <a:moveTo>
                  <a:pt x="5259882" y="4726216"/>
                </a:moveTo>
                <a:cubicBezTo>
                  <a:pt x="5266109" y="4726216"/>
                  <a:pt x="5271158" y="4731264"/>
                  <a:pt x="5271158" y="4737492"/>
                </a:cubicBezTo>
                <a:cubicBezTo>
                  <a:pt x="5271158" y="4743719"/>
                  <a:pt x="5266109" y="4748768"/>
                  <a:pt x="5259882" y="4748768"/>
                </a:cubicBezTo>
                <a:cubicBezTo>
                  <a:pt x="5253654" y="4748768"/>
                  <a:pt x="5248606" y="4743719"/>
                  <a:pt x="5248606" y="4737492"/>
                </a:cubicBezTo>
                <a:cubicBezTo>
                  <a:pt x="5248606" y="4731264"/>
                  <a:pt x="5253654" y="4726216"/>
                  <a:pt x="5259882" y="4726216"/>
                </a:cubicBezTo>
                <a:close/>
                <a:moveTo>
                  <a:pt x="1060050" y="4726216"/>
                </a:moveTo>
                <a:cubicBezTo>
                  <a:pt x="1066278" y="4726216"/>
                  <a:pt x="1071326" y="4731264"/>
                  <a:pt x="1071326" y="4737492"/>
                </a:cubicBezTo>
                <a:cubicBezTo>
                  <a:pt x="1071326" y="4743719"/>
                  <a:pt x="1066278" y="4748768"/>
                  <a:pt x="1060050" y="4748768"/>
                </a:cubicBezTo>
                <a:cubicBezTo>
                  <a:pt x="1053822" y="4748768"/>
                  <a:pt x="1048774" y="4743719"/>
                  <a:pt x="1048774" y="4737492"/>
                </a:cubicBezTo>
                <a:cubicBezTo>
                  <a:pt x="1048774" y="4731264"/>
                  <a:pt x="1053822" y="4726216"/>
                  <a:pt x="1060050" y="4726216"/>
                </a:cubicBezTo>
                <a:close/>
                <a:moveTo>
                  <a:pt x="5139338" y="4720809"/>
                </a:moveTo>
                <a:cubicBezTo>
                  <a:pt x="5143497" y="4720809"/>
                  <a:pt x="5146867" y="4724180"/>
                  <a:pt x="5146867" y="4728338"/>
                </a:cubicBezTo>
                <a:cubicBezTo>
                  <a:pt x="5146867" y="4732497"/>
                  <a:pt x="5143497" y="4735867"/>
                  <a:pt x="5139338" y="4735867"/>
                </a:cubicBezTo>
                <a:cubicBezTo>
                  <a:pt x="5135180" y="4735867"/>
                  <a:pt x="5131809" y="4732497"/>
                  <a:pt x="5131809" y="4728338"/>
                </a:cubicBezTo>
                <a:cubicBezTo>
                  <a:pt x="5131809" y="4724180"/>
                  <a:pt x="5135180" y="4720809"/>
                  <a:pt x="5139338" y="4720809"/>
                </a:cubicBezTo>
                <a:close/>
                <a:moveTo>
                  <a:pt x="1180593" y="4720809"/>
                </a:moveTo>
                <a:cubicBezTo>
                  <a:pt x="1184751" y="4720809"/>
                  <a:pt x="1188123" y="4724180"/>
                  <a:pt x="1188123" y="4728338"/>
                </a:cubicBezTo>
                <a:cubicBezTo>
                  <a:pt x="1188123" y="4732497"/>
                  <a:pt x="1184753" y="4735867"/>
                  <a:pt x="1180593" y="4735867"/>
                </a:cubicBezTo>
                <a:cubicBezTo>
                  <a:pt x="1176435" y="4735867"/>
                  <a:pt x="1173064" y="4732497"/>
                  <a:pt x="1173064" y="4728338"/>
                </a:cubicBezTo>
                <a:cubicBezTo>
                  <a:pt x="1173064" y="4724180"/>
                  <a:pt x="1176435" y="4720809"/>
                  <a:pt x="1180593" y="4720809"/>
                </a:cubicBezTo>
                <a:close/>
                <a:moveTo>
                  <a:pt x="5017370" y="4714349"/>
                </a:moveTo>
                <a:cubicBezTo>
                  <a:pt x="5019416" y="4714349"/>
                  <a:pt x="5021076" y="4716008"/>
                  <a:pt x="5021076" y="4718054"/>
                </a:cubicBezTo>
                <a:cubicBezTo>
                  <a:pt x="5021076" y="4720101"/>
                  <a:pt x="5019416" y="4721760"/>
                  <a:pt x="5017370" y="4721760"/>
                </a:cubicBezTo>
                <a:cubicBezTo>
                  <a:pt x="5015324" y="4721760"/>
                  <a:pt x="5013664" y="4720101"/>
                  <a:pt x="5013664" y="4718054"/>
                </a:cubicBezTo>
                <a:cubicBezTo>
                  <a:pt x="5013664" y="4716008"/>
                  <a:pt x="5015324" y="4714349"/>
                  <a:pt x="5017370" y="4714349"/>
                </a:cubicBezTo>
                <a:close/>
                <a:moveTo>
                  <a:pt x="1302561" y="4714349"/>
                </a:moveTo>
                <a:cubicBezTo>
                  <a:pt x="1304608" y="4714349"/>
                  <a:pt x="1306267" y="4716008"/>
                  <a:pt x="1306267" y="4718054"/>
                </a:cubicBezTo>
                <a:cubicBezTo>
                  <a:pt x="1306267" y="4720101"/>
                  <a:pt x="1304608" y="4721760"/>
                  <a:pt x="1302561" y="4721760"/>
                </a:cubicBezTo>
                <a:cubicBezTo>
                  <a:pt x="1300515" y="4721760"/>
                  <a:pt x="1298856" y="4720101"/>
                  <a:pt x="1298856" y="4718054"/>
                </a:cubicBezTo>
                <a:cubicBezTo>
                  <a:pt x="1298856" y="4716008"/>
                  <a:pt x="1300515" y="4714349"/>
                  <a:pt x="1302561" y="4714349"/>
                </a:cubicBezTo>
                <a:close/>
                <a:moveTo>
                  <a:pt x="5898301" y="4650628"/>
                </a:moveTo>
                <a:cubicBezTo>
                  <a:pt x="5914195" y="4650628"/>
                  <a:pt x="5927080" y="4663512"/>
                  <a:pt x="5927080" y="4679407"/>
                </a:cubicBezTo>
                <a:cubicBezTo>
                  <a:pt x="5927080" y="4695301"/>
                  <a:pt x="5914195" y="4708186"/>
                  <a:pt x="5898301" y="4708186"/>
                </a:cubicBezTo>
                <a:cubicBezTo>
                  <a:pt x="5882406" y="4708186"/>
                  <a:pt x="5869522" y="4695301"/>
                  <a:pt x="5869522" y="4679407"/>
                </a:cubicBezTo>
                <a:cubicBezTo>
                  <a:pt x="5869522" y="4663513"/>
                  <a:pt x="5882406" y="4650628"/>
                  <a:pt x="5898301" y="4650628"/>
                </a:cubicBezTo>
                <a:close/>
                <a:moveTo>
                  <a:pt x="421630" y="4650569"/>
                </a:moveTo>
                <a:cubicBezTo>
                  <a:pt x="437557" y="4650569"/>
                  <a:pt x="450468" y="4663480"/>
                  <a:pt x="450468" y="4679407"/>
                </a:cubicBezTo>
                <a:cubicBezTo>
                  <a:pt x="450468" y="4695334"/>
                  <a:pt x="437557" y="4708245"/>
                  <a:pt x="421630" y="4708245"/>
                </a:cubicBezTo>
                <a:cubicBezTo>
                  <a:pt x="405703" y="4708245"/>
                  <a:pt x="392792" y="4695334"/>
                  <a:pt x="392792" y="4679407"/>
                </a:cubicBezTo>
                <a:cubicBezTo>
                  <a:pt x="392792" y="4663480"/>
                  <a:pt x="405703" y="4650569"/>
                  <a:pt x="421630" y="4650569"/>
                </a:cubicBezTo>
                <a:close/>
                <a:moveTo>
                  <a:pt x="5784747" y="4649721"/>
                </a:moveTo>
                <a:cubicBezTo>
                  <a:pt x="5798667" y="4649721"/>
                  <a:pt x="5809952" y="4661006"/>
                  <a:pt x="5809952" y="4674926"/>
                </a:cubicBezTo>
                <a:cubicBezTo>
                  <a:pt x="5809952" y="4688846"/>
                  <a:pt x="5798667" y="4700131"/>
                  <a:pt x="5784747" y="4700131"/>
                </a:cubicBezTo>
                <a:cubicBezTo>
                  <a:pt x="5770827" y="4700131"/>
                  <a:pt x="5759542" y="4688846"/>
                  <a:pt x="5759542" y="4674926"/>
                </a:cubicBezTo>
                <a:cubicBezTo>
                  <a:pt x="5759542" y="4661006"/>
                  <a:pt x="5770827" y="4649721"/>
                  <a:pt x="5784747" y="4649721"/>
                </a:cubicBezTo>
                <a:close/>
                <a:moveTo>
                  <a:pt x="535184" y="4649721"/>
                </a:moveTo>
                <a:cubicBezTo>
                  <a:pt x="549104" y="4649721"/>
                  <a:pt x="560389" y="4661006"/>
                  <a:pt x="560389" y="4674926"/>
                </a:cubicBezTo>
                <a:cubicBezTo>
                  <a:pt x="560389" y="4688846"/>
                  <a:pt x="549104" y="4700131"/>
                  <a:pt x="535184" y="4700131"/>
                </a:cubicBezTo>
                <a:cubicBezTo>
                  <a:pt x="521264" y="4700131"/>
                  <a:pt x="509979" y="4688846"/>
                  <a:pt x="509979" y="4674926"/>
                </a:cubicBezTo>
                <a:cubicBezTo>
                  <a:pt x="509979" y="4661006"/>
                  <a:pt x="521264" y="4649721"/>
                  <a:pt x="535184" y="4649721"/>
                </a:cubicBezTo>
                <a:close/>
                <a:moveTo>
                  <a:pt x="5670393" y="4648279"/>
                </a:moveTo>
                <a:cubicBezTo>
                  <a:pt x="5682379" y="4648279"/>
                  <a:pt x="5692096" y="4657995"/>
                  <a:pt x="5692096" y="4669981"/>
                </a:cubicBezTo>
                <a:cubicBezTo>
                  <a:pt x="5692096" y="4681967"/>
                  <a:pt x="5682379" y="4691684"/>
                  <a:pt x="5670393" y="4691684"/>
                </a:cubicBezTo>
                <a:cubicBezTo>
                  <a:pt x="5658408" y="4691684"/>
                  <a:pt x="5648691" y="4681967"/>
                  <a:pt x="5648691" y="4669981"/>
                </a:cubicBezTo>
                <a:cubicBezTo>
                  <a:pt x="5648691" y="4657995"/>
                  <a:pt x="5658408" y="4648279"/>
                  <a:pt x="5670393" y="4648279"/>
                </a:cubicBezTo>
                <a:close/>
                <a:moveTo>
                  <a:pt x="649539" y="4648279"/>
                </a:moveTo>
                <a:cubicBezTo>
                  <a:pt x="661525" y="4648279"/>
                  <a:pt x="671241" y="4657995"/>
                  <a:pt x="671241" y="4669981"/>
                </a:cubicBezTo>
                <a:cubicBezTo>
                  <a:pt x="671241" y="4681967"/>
                  <a:pt x="661525" y="4691684"/>
                  <a:pt x="649539" y="4691684"/>
                </a:cubicBezTo>
                <a:cubicBezTo>
                  <a:pt x="637552" y="4691684"/>
                  <a:pt x="627837" y="4681967"/>
                  <a:pt x="627837" y="4669981"/>
                </a:cubicBezTo>
                <a:cubicBezTo>
                  <a:pt x="627837" y="4657995"/>
                  <a:pt x="637554" y="4648279"/>
                  <a:pt x="649539" y="4648279"/>
                </a:cubicBezTo>
                <a:close/>
                <a:moveTo>
                  <a:pt x="5555162" y="4646082"/>
                </a:moveTo>
                <a:cubicBezTo>
                  <a:pt x="5565339" y="4646082"/>
                  <a:pt x="5573589" y="4654332"/>
                  <a:pt x="5573589" y="4664509"/>
                </a:cubicBezTo>
                <a:cubicBezTo>
                  <a:pt x="5573589" y="4674686"/>
                  <a:pt x="5565339" y="4682937"/>
                  <a:pt x="5555162" y="4682937"/>
                </a:cubicBezTo>
                <a:cubicBezTo>
                  <a:pt x="5544985" y="4682937"/>
                  <a:pt x="5536735" y="4674687"/>
                  <a:pt x="5536735" y="4664509"/>
                </a:cubicBezTo>
                <a:cubicBezTo>
                  <a:pt x="5536735" y="4654332"/>
                  <a:pt x="5544985" y="4646082"/>
                  <a:pt x="5555162" y="4646082"/>
                </a:cubicBezTo>
                <a:close/>
                <a:moveTo>
                  <a:pt x="764768" y="4646082"/>
                </a:moveTo>
                <a:cubicBezTo>
                  <a:pt x="774945" y="4646082"/>
                  <a:pt x="783197" y="4654332"/>
                  <a:pt x="783197" y="4664509"/>
                </a:cubicBezTo>
                <a:cubicBezTo>
                  <a:pt x="783197" y="4674686"/>
                  <a:pt x="774945" y="4682937"/>
                  <a:pt x="764768" y="4682937"/>
                </a:cubicBezTo>
                <a:cubicBezTo>
                  <a:pt x="754592" y="4682937"/>
                  <a:pt x="746341" y="4674687"/>
                  <a:pt x="746341" y="4664509"/>
                </a:cubicBezTo>
                <a:cubicBezTo>
                  <a:pt x="746341" y="4654332"/>
                  <a:pt x="754592" y="4646082"/>
                  <a:pt x="764768" y="4646082"/>
                </a:cubicBezTo>
                <a:close/>
                <a:moveTo>
                  <a:pt x="5438970" y="4643213"/>
                </a:moveTo>
                <a:cubicBezTo>
                  <a:pt x="5447375" y="4643213"/>
                  <a:pt x="5454189" y="4650027"/>
                  <a:pt x="5454189" y="4658433"/>
                </a:cubicBezTo>
                <a:cubicBezTo>
                  <a:pt x="5454189" y="4666838"/>
                  <a:pt x="5447375" y="4673652"/>
                  <a:pt x="5438970" y="4673652"/>
                </a:cubicBezTo>
                <a:cubicBezTo>
                  <a:pt x="5430565" y="4673652"/>
                  <a:pt x="5423750" y="4666838"/>
                  <a:pt x="5423750" y="4658433"/>
                </a:cubicBezTo>
                <a:cubicBezTo>
                  <a:pt x="5423750" y="4650027"/>
                  <a:pt x="5430565" y="4643213"/>
                  <a:pt x="5438970" y="4643213"/>
                </a:cubicBezTo>
                <a:close/>
                <a:moveTo>
                  <a:pt x="880964" y="4643213"/>
                </a:moveTo>
                <a:cubicBezTo>
                  <a:pt x="889368" y="4643213"/>
                  <a:pt x="896182" y="4650027"/>
                  <a:pt x="896182" y="4658433"/>
                </a:cubicBezTo>
                <a:cubicBezTo>
                  <a:pt x="896182" y="4666838"/>
                  <a:pt x="889368" y="4673652"/>
                  <a:pt x="880964" y="4673652"/>
                </a:cubicBezTo>
                <a:cubicBezTo>
                  <a:pt x="872557" y="4673652"/>
                  <a:pt x="865742" y="4666838"/>
                  <a:pt x="865742" y="4658433"/>
                </a:cubicBezTo>
                <a:cubicBezTo>
                  <a:pt x="865742" y="4650027"/>
                  <a:pt x="872557" y="4643213"/>
                  <a:pt x="880964" y="4643213"/>
                </a:cubicBezTo>
                <a:close/>
                <a:moveTo>
                  <a:pt x="5321718" y="4640381"/>
                </a:moveTo>
                <a:cubicBezTo>
                  <a:pt x="5327946" y="4640381"/>
                  <a:pt x="5332994" y="4645430"/>
                  <a:pt x="5332994" y="4651657"/>
                </a:cubicBezTo>
                <a:cubicBezTo>
                  <a:pt x="5332994" y="4657885"/>
                  <a:pt x="5327946" y="4662933"/>
                  <a:pt x="5321718" y="4662933"/>
                </a:cubicBezTo>
                <a:cubicBezTo>
                  <a:pt x="5315491" y="4662933"/>
                  <a:pt x="5310442" y="4657885"/>
                  <a:pt x="5310442" y="4651657"/>
                </a:cubicBezTo>
                <a:cubicBezTo>
                  <a:pt x="5310442" y="4645430"/>
                  <a:pt x="5315491" y="4640381"/>
                  <a:pt x="5321718" y="4640381"/>
                </a:cubicBezTo>
                <a:close/>
                <a:moveTo>
                  <a:pt x="998213" y="4640381"/>
                </a:moveTo>
                <a:cubicBezTo>
                  <a:pt x="1004441" y="4640381"/>
                  <a:pt x="1009490" y="4645430"/>
                  <a:pt x="1009490" y="4651657"/>
                </a:cubicBezTo>
                <a:cubicBezTo>
                  <a:pt x="1009490" y="4657885"/>
                  <a:pt x="1004441" y="4662933"/>
                  <a:pt x="998213" y="4662933"/>
                </a:cubicBezTo>
                <a:cubicBezTo>
                  <a:pt x="991986" y="4662933"/>
                  <a:pt x="986938" y="4657885"/>
                  <a:pt x="986938" y="4651657"/>
                </a:cubicBezTo>
                <a:cubicBezTo>
                  <a:pt x="986938" y="4645430"/>
                  <a:pt x="991986" y="4640381"/>
                  <a:pt x="998213" y="4640381"/>
                </a:cubicBezTo>
                <a:close/>
                <a:moveTo>
                  <a:pt x="5203297" y="4636546"/>
                </a:moveTo>
                <a:cubicBezTo>
                  <a:pt x="5207455" y="4636546"/>
                  <a:pt x="5210826" y="4639917"/>
                  <a:pt x="5210826" y="4644075"/>
                </a:cubicBezTo>
                <a:cubicBezTo>
                  <a:pt x="5210826" y="4648233"/>
                  <a:pt x="5207455" y="4651604"/>
                  <a:pt x="5203297" y="4651604"/>
                </a:cubicBezTo>
                <a:cubicBezTo>
                  <a:pt x="5199139" y="4651604"/>
                  <a:pt x="5195768" y="4648233"/>
                  <a:pt x="5195768" y="4644075"/>
                </a:cubicBezTo>
                <a:cubicBezTo>
                  <a:pt x="5195768" y="4639917"/>
                  <a:pt x="5199139" y="4636546"/>
                  <a:pt x="5203297" y="4636546"/>
                </a:cubicBezTo>
                <a:close/>
                <a:moveTo>
                  <a:pt x="1116635" y="4636546"/>
                </a:moveTo>
                <a:cubicBezTo>
                  <a:pt x="1120792" y="4636546"/>
                  <a:pt x="1124164" y="4639917"/>
                  <a:pt x="1124164" y="4644075"/>
                </a:cubicBezTo>
                <a:cubicBezTo>
                  <a:pt x="1124164" y="4648233"/>
                  <a:pt x="1120792" y="4651604"/>
                  <a:pt x="1116635" y="4651604"/>
                </a:cubicBezTo>
                <a:cubicBezTo>
                  <a:pt x="1112477" y="4651604"/>
                  <a:pt x="1109106" y="4648233"/>
                  <a:pt x="1109106" y="4644075"/>
                </a:cubicBezTo>
                <a:cubicBezTo>
                  <a:pt x="1109106" y="4639917"/>
                  <a:pt x="1112477" y="4636546"/>
                  <a:pt x="1116635" y="4636546"/>
                </a:cubicBezTo>
                <a:close/>
                <a:moveTo>
                  <a:pt x="5083585" y="4632378"/>
                </a:moveTo>
                <a:cubicBezTo>
                  <a:pt x="5085338" y="4632378"/>
                  <a:pt x="5086759" y="4633799"/>
                  <a:pt x="5086759" y="4635553"/>
                </a:cubicBezTo>
                <a:cubicBezTo>
                  <a:pt x="5086759" y="4637306"/>
                  <a:pt x="5085338" y="4638728"/>
                  <a:pt x="5083585" y="4638728"/>
                </a:cubicBezTo>
                <a:cubicBezTo>
                  <a:pt x="5081831" y="4638728"/>
                  <a:pt x="5080410" y="4637306"/>
                  <a:pt x="5080410" y="4635553"/>
                </a:cubicBezTo>
                <a:cubicBezTo>
                  <a:pt x="5080410" y="4633799"/>
                  <a:pt x="5081831" y="4632378"/>
                  <a:pt x="5083585" y="4632378"/>
                </a:cubicBezTo>
                <a:close/>
                <a:moveTo>
                  <a:pt x="1236347" y="4632378"/>
                </a:moveTo>
                <a:cubicBezTo>
                  <a:pt x="1238100" y="4632378"/>
                  <a:pt x="1239522" y="4633799"/>
                  <a:pt x="1239522" y="4635553"/>
                </a:cubicBezTo>
                <a:cubicBezTo>
                  <a:pt x="1239522" y="4637306"/>
                  <a:pt x="1238100" y="4638728"/>
                  <a:pt x="1236347" y="4638728"/>
                </a:cubicBezTo>
                <a:cubicBezTo>
                  <a:pt x="1234593" y="4638728"/>
                  <a:pt x="1233172" y="4637306"/>
                  <a:pt x="1233172" y="4635553"/>
                </a:cubicBezTo>
                <a:cubicBezTo>
                  <a:pt x="1233172" y="4633799"/>
                  <a:pt x="1234593" y="4632378"/>
                  <a:pt x="1236347" y="4632378"/>
                </a:cubicBezTo>
                <a:close/>
                <a:moveTo>
                  <a:pt x="5948071" y="4557738"/>
                </a:moveTo>
                <a:cubicBezTo>
                  <a:pt x="5963711" y="4557738"/>
                  <a:pt x="5976389" y="4570416"/>
                  <a:pt x="5976389" y="4586055"/>
                </a:cubicBezTo>
                <a:cubicBezTo>
                  <a:pt x="5976389" y="4601695"/>
                  <a:pt x="5963711" y="4614373"/>
                  <a:pt x="5948071" y="4614373"/>
                </a:cubicBezTo>
                <a:cubicBezTo>
                  <a:pt x="5932432" y="4614373"/>
                  <a:pt x="5919754" y="4601695"/>
                  <a:pt x="5919754" y="4586055"/>
                </a:cubicBezTo>
                <a:cubicBezTo>
                  <a:pt x="5919754" y="4570416"/>
                  <a:pt x="5932432" y="4557738"/>
                  <a:pt x="5948071" y="4557738"/>
                </a:cubicBezTo>
                <a:close/>
                <a:moveTo>
                  <a:pt x="5836035" y="4557568"/>
                </a:moveTo>
                <a:cubicBezTo>
                  <a:pt x="5849749" y="4557568"/>
                  <a:pt x="5860866" y="4568686"/>
                  <a:pt x="5860866" y="4582399"/>
                </a:cubicBezTo>
                <a:cubicBezTo>
                  <a:pt x="5860866" y="4596113"/>
                  <a:pt x="5849749" y="4607230"/>
                  <a:pt x="5836035" y="4607230"/>
                </a:cubicBezTo>
                <a:cubicBezTo>
                  <a:pt x="5822322" y="4607230"/>
                  <a:pt x="5811204" y="4596113"/>
                  <a:pt x="5811204" y="4582399"/>
                </a:cubicBezTo>
                <a:cubicBezTo>
                  <a:pt x="5811204" y="4568685"/>
                  <a:pt x="5822322" y="4557568"/>
                  <a:pt x="5836035" y="4557568"/>
                </a:cubicBezTo>
                <a:close/>
                <a:moveTo>
                  <a:pt x="483896" y="4557568"/>
                </a:moveTo>
                <a:cubicBezTo>
                  <a:pt x="497611" y="4557568"/>
                  <a:pt x="508727" y="4568686"/>
                  <a:pt x="508727" y="4582399"/>
                </a:cubicBezTo>
                <a:cubicBezTo>
                  <a:pt x="508727" y="4596113"/>
                  <a:pt x="497611" y="4607230"/>
                  <a:pt x="483896" y="4607230"/>
                </a:cubicBezTo>
                <a:cubicBezTo>
                  <a:pt x="470182" y="4607230"/>
                  <a:pt x="459065" y="4596113"/>
                  <a:pt x="459065" y="4582399"/>
                </a:cubicBezTo>
                <a:cubicBezTo>
                  <a:pt x="459065" y="4568685"/>
                  <a:pt x="470182" y="4557568"/>
                  <a:pt x="483896" y="4557568"/>
                </a:cubicBezTo>
                <a:close/>
                <a:moveTo>
                  <a:pt x="371859" y="4557276"/>
                </a:moveTo>
                <a:cubicBezTo>
                  <a:pt x="387753" y="4557276"/>
                  <a:pt x="400638" y="4570161"/>
                  <a:pt x="400638" y="4586055"/>
                </a:cubicBezTo>
                <a:cubicBezTo>
                  <a:pt x="400638" y="4601949"/>
                  <a:pt x="387753" y="4614834"/>
                  <a:pt x="371859" y="4614834"/>
                </a:cubicBezTo>
                <a:cubicBezTo>
                  <a:pt x="355965" y="4614834"/>
                  <a:pt x="343080" y="4601949"/>
                  <a:pt x="343080" y="4586055"/>
                </a:cubicBezTo>
                <a:cubicBezTo>
                  <a:pt x="343080" y="4570161"/>
                  <a:pt x="355965" y="4557276"/>
                  <a:pt x="371859" y="4557276"/>
                </a:cubicBezTo>
                <a:close/>
                <a:moveTo>
                  <a:pt x="5723288" y="4556662"/>
                </a:moveTo>
                <a:cubicBezTo>
                  <a:pt x="5735274" y="4556662"/>
                  <a:pt x="5744990" y="4566379"/>
                  <a:pt x="5744990" y="4578364"/>
                </a:cubicBezTo>
                <a:cubicBezTo>
                  <a:pt x="5744990" y="4590350"/>
                  <a:pt x="5735274" y="4600067"/>
                  <a:pt x="5723288" y="4600067"/>
                </a:cubicBezTo>
                <a:cubicBezTo>
                  <a:pt x="5711302" y="4600067"/>
                  <a:pt x="5701586" y="4590350"/>
                  <a:pt x="5701586" y="4578364"/>
                </a:cubicBezTo>
                <a:cubicBezTo>
                  <a:pt x="5701586" y="4566379"/>
                  <a:pt x="5711302" y="4556662"/>
                  <a:pt x="5723288" y="4556662"/>
                </a:cubicBezTo>
                <a:close/>
                <a:moveTo>
                  <a:pt x="596642" y="4556662"/>
                </a:moveTo>
                <a:cubicBezTo>
                  <a:pt x="608629" y="4556662"/>
                  <a:pt x="618345" y="4566379"/>
                  <a:pt x="618345" y="4578364"/>
                </a:cubicBezTo>
                <a:cubicBezTo>
                  <a:pt x="618345" y="4590350"/>
                  <a:pt x="608629" y="4600067"/>
                  <a:pt x="596642" y="4600067"/>
                </a:cubicBezTo>
                <a:cubicBezTo>
                  <a:pt x="584657" y="4600067"/>
                  <a:pt x="574940" y="4590350"/>
                  <a:pt x="574940" y="4578364"/>
                </a:cubicBezTo>
                <a:cubicBezTo>
                  <a:pt x="574940" y="4566379"/>
                  <a:pt x="584657" y="4556662"/>
                  <a:pt x="596642" y="4556662"/>
                </a:cubicBezTo>
                <a:close/>
                <a:moveTo>
                  <a:pt x="5609761" y="4555471"/>
                </a:moveTo>
                <a:cubicBezTo>
                  <a:pt x="5619938" y="4555471"/>
                  <a:pt x="5628189" y="4563721"/>
                  <a:pt x="5628189" y="4573898"/>
                </a:cubicBezTo>
                <a:cubicBezTo>
                  <a:pt x="5628189" y="4584075"/>
                  <a:pt x="5619938" y="4592326"/>
                  <a:pt x="5609761" y="4592326"/>
                </a:cubicBezTo>
                <a:cubicBezTo>
                  <a:pt x="5599584" y="4592326"/>
                  <a:pt x="5591334" y="4584076"/>
                  <a:pt x="5591334" y="4573898"/>
                </a:cubicBezTo>
                <a:cubicBezTo>
                  <a:pt x="5591334" y="4563721"/>
                  <a:pt x="5599584" y="4555471"/>
                  <a:pt x="5609761" y="4555471"/>
                </a:cubicBezTo>
                <a:close/>
                <a:moveTo>
                  <a:pt x="710170" y="4555471"/>
                </a:moveTo>
                <a:cubicBezTo>
                  <a:pt x="720346" y="4555471"/>
                  <a:pt x="728597" y="4563721"/>
                  <a:pt x="728597" y="4573898"/>
                </a:cubicBezTo>
                <a:cubicBezTo>
                  <a:pt x="728597" y="4584075"/>
                  <a:pt x="720346" y="4592326"/>
                  <a:pt x="710170" y="4592326"/>
                </a:cubicBezTo>
                <a:cubicBezTo>
                  <a:pt x="699993" y="4592326"/>
                  <a:pt x="691743" y="4584076"/>
                  <a:pt x="691743" y="4573898"/>
                </a:cubicBezTo>
                <a:cubicBezTo>
                  <a:pt x="691743" y="4563721"/>
                  <a:pt x="699993" y="4555471"/>
                  <a:pt x="710170" y="4555471"/>
                </a:cubicBezTo>
                <a:close/>
                <a:moveTo>
                  <a:pt x="5495378" y="4553716"/>
                </a:moveTo>
                <a:cubicBezTo>
                  <a:pt x="5503783" y="4553716"/>
                  <a:pt x="5510598" y="4560530"/>
                  <a:pt x="5510598" y="4568936"/>
                </a:cubicBezTo>
                <a:cubicBezTo>
                  <a:pt x="5510598" y="4577341"/>
                  <a:pt x="5503783" y="4584155"/>
                  <a:pt x="5495378" y="4584155"/>
                </a:cubicBezTo>
                <a:cubicBezTo>
                  <a:pt x="5486973" y="4584155"/>
                  <a:pt x="5480159" y="4577341"/>
                  <a:pt x="5480159" y="4568936"/>
                </a:cubicBezTo>
                <a:cubicBezTo>
                  <a:pt x="5480159" y="4560530"/>
                  <a:pt x="5486973" y="4553716"/>
                  <a:pt x="5495378" y="4553716"/>
                </a:cubicBezTo>
                <a:close/>
                <a:moveTo>
                  <a:pt x="824554" y="4553716"/>
                </a:moveTo>
                <a:cubicBezTo>
                  <a:pt x="832959" y="4553716"/>
                  <a:pt x="839773" y="4560530"/>
                  <a:pt x="839773" y="4568936"/>
                </a:cubicBezTo>
                <a:cubicBezTo>
                  <a:pt x="839773" y="4577341"/>
                  <a:pt x="832959" y="4584155"/>
                  <a:pt x="824554" y="4584155"/>
                </a:cubicBezTo>
                <a:cubicBezTo>
                  <a:pt x="816148" y="4584155"/>
                  <a:pt x="809334" y="4577341"/>
                  <a:pt x="809334" y="4568936"/>
                </a:cubicBezTo>
                <a:cubicBezTo>
                  <a:pt x="809334" y="4560530"/>
                  <a:pt x="816148" y="4553716"/>
                  <a:pt x="824554" y="4553716"/>
                </a:cubicBezTo>
                <a:close/>
                <a:moveTo>
                  <a:pt x="5380048" y="4551697"/>
                </a:moveTo>
                <a:cubicBezTo>
                  <a:pt x="5386512" y="4551697"/>
                  <a:pt x="5391752" y="4556937"/>
                  <a:pt x="5391752" y="4563402"/>
                </a:cubicBezTo>
                <a:cubicBezTo>
                  <a:pt x="5391752" y="4569866"/>
                  <a:pt x="5386512" y="4575107"/>
                  <a:pt x="5380048" y="4575107"/>
                </a:cubicBezTo>
                <a:cubicBezTo>
                  <a:pt x="5373584" y="4575107"/>
                  <a:pt x="5368343" y="4569866"/>
                  <a:pt x="5368343" y="4563402"/>
                </a:cubicBezTo>
                <a:cubicBezTo>
                  <a:pt x="5368343" y="4556937"/>
                  <a:pt x="5373584" y="4551697"/>
                  <a:pt x="5380048" y="4551697"/>
                </a:cubicBezTo>
                <a:close/>
                <a:moveTo>
                  <a:pt x="939885" y="4551697"/>
                </a:moveTo>
                <a:cubicBezTo>
                  <a:pt x="946348" y="4551697"/>
                  <a:pt x="951589" y="4556937"/>
                  <a:pt x="951589" y="4563402"/>
                </a:cubicBezTo>
                <a:cubicBezTo>
                  <a:pt x="951589" y="4569866"/>
                  <a:pt x="946348" y="4575107"/>
                  <a:pt x="939885" y="4575107"/>
                </a:cubicBezTo>
                <a:cubicBezTo>
                  <a:pt x="933419" y="4575107"/>
                  <a:pt x="928180" y="4569866"/>
                  <a:pt x="928180" y="4563402"/>
                </a:cubicBezTo>
                <a:cubicBezTo>
                  <a:pt x="928180" y="4556937"/>
                  <a:pt x="933419" y="4551697"/>
                  <a:pt x="939885" y="4551697"/>
                </a:cubicBezTo>
                <a:close/>
                <a:moveTo>
                  <a:pt x="5263672" y="4549678"/>
                </a:moveTo>
                <a:cubicBezTo>
                  <a:pt x="5267830" y="4549678"/>
                  <a:pt x="5271201" y="4553049"/>
                  <a:pt x="5271201" y="4557207"/>
                </a:cubicBezTo>
                <a:cubicBezTo>
                  <a:pt x="5271201" y="4561365"/>
                  <a:pt x="5267830" y="4564736"/>
                  <a:pt x="5263672" y="4564736"/>
                </a:cubicBezTo>
                <a:cubicBezTo>
                  <a:pt x="5259513" y="4564736"/>
                  <a:pt x="5256143" y="4561365"/>
                  <a:pt x="5256143" y="4557207"/>
                </a:cubicBezTo>
                <a:cubicBezTo>
                  <a:pt x="5256143" y="4553049"/>
                  <a:pt x="5259513" y="4549678"/>
                  <a:pt x="5263672" y="4549678"/>
                </a:cubicBezTo>
                <a:close/>
                <a:moveTo>
                  <a:pt x="1056260" y="4549678"/>
                </a:moveTo>
                <a:cubicBezTo>
                  <a:pt x="1060417" y="4549678"/>
                  <a:pt x="1063788" y="4553049"/>
                  <a:pt x="1063788" y="4557207"/>
                </a:cubicBezTo>
                <a:cubicBezTo>
                  <a:pt x="1063788" y="4561365"/>
                  <a:pt x="1060417" y="4564736"/>
                  <a:pt x="1056260" y="4564736"/>
                </a:cubicBezTo>
                <a:cubicBezTo>
                  <a:pt x="1052102" y="4564736"/>
                  <a:pt x="1048730" y="4561365"/>
                  <a:pt x="1048730" y="4557207"/>
                </a:cubicBezTo>
                <a:cubicBezTo>
                  <a:pt x="1048730" y="4553049"/>
                  <a:pt x="1052102" y="4549678"/>
                  <a:pt x="1056260" y="4549678"/>
                </a:cubicBezTo>
                <a:close/>
                <a:moveTo>
                  <a:pt x="5146138" y="4546535"/>
                </a:moveTo>
                <a:cubicBezTo>
                  <a:pt x="5148184" y="4546535"/>
                  <a:pt x="5149844" y="4548194"/>
                  <a:pt x="5149844" y="4550240"/>
                </a:cubicBezTo>
                <a:cubicBezTo>
                  <a:pt x="5149844" y="4552287"/>
                  <a:pt x="5148184" y="4553946"/>
                  <a:pt x="5146138" y="4553946"/>
                </a:cubicBezTo>
                <a:cubicBezTo>
                  <a:pt x="5144092" y="4553946"/>
                  <a:pt x="5142432" y="4552287"/>
                  <a:pt x="5142432" y="4550240"/>
                </a:cubicBezTo>
                <a:cubicBezTo>
                  <a:pt x="5142432" y="4548194"/>
                  <a:pt x="5144092" y="4546535"/>
                  <a:pt x="5146138" y="4546535"/>
                </a:cubicBezTo>
                <a:close/>
                <a:moveTo>
                  <a:pt x="1173793" y="4546535"/>
                </a:moveTo>
                <a:cubicBezTo>
                  <a:pt x="1175840" y="4546535"/>
                  <a:pt x="1177499" y="4548194"/>
                  <a:pt x="1177499" y="4550240"/>
                </a:cubicBezTo>
                <a:cubicBezTo>
                  <a:pt x="1177499" y="4552287"/>
                  <a:pt x="1175840" y="4553946"/>
                  <a:pt x="1173793" y="4553946"/>
                </a:cubicBezTo>
                <a:cubicBezTo>
                  <a:pt x="1171747" y="4553946"/>
                  <a:pt x="1170087" y="4552287"/>
                  <a:pt x="1170087" y="4550240"/>
                </a:cubicBezTo>
                <a:cubicBezTo>
                  <a:pt x="1170087" y="4548194"/>
                  <a:pt x="1171747" y="4546535"/>
                  <a:pt x="1173793" y="4546535"/>
                </a:cubicBezTo>
                <a:close/>
                <a:moveTo>
                  <a:pt x="5884063" y="4463308"/>
                </a:moveTo>
                <a:cubicBezTo>
                  <a:pt x="5897777" y="4463308"/>
                  <a:pt x="5908894" y="4474425"/>
                  <a:pt x="5908894" y="4488139"/>
                </a:cubicBezTo>
                <a:cubicBezTo>
                  <a:pt x="5908894" y="4501853"/>
                  <a:pt x="5897777" y="4512970"/>
                  <a:pt x="5884063" y="4512970"/>
                </a:cubicBezTo>
                <a:cubicBezTo>
                  <a:pt x="5870349" y="4512970"/>
                  <a:pt x="5859232" y="4501853"/>
                  <a:pt x="5859232" y="4488139"/>
                </a:cubicBezTo>
                <a:cubicBezTo>
                  <a:pt x="5859232" y="4474425"/>
                  <a:pt x="5870349" y="4463308"/>
                  <a:pt x="5884063" y="4463308"/>
                </a:cubicBezTo>
                <a:close/>
                <a:moveTo>
                  <a:pt x="435869" y="4463308"/>
                </a:moveTo>
                <a:cubicBezTo>
                  <a:pt x="449583" y="4463308"/>
                  <a:pt x="460700" y="4474425"/>
                  <a:pt x="460700" y="4488139"/>
                </a:cubicBezTo>
                <a:cubicBezTo>
                  <a:pt x="460700" y="4501853"/>
                  <a:pt x="449583" y="4512970"/>
                  <a:pt x="435869" y="4512970"/>
                </a:cubicBezTo>
                <a:cubicBezTo>
                  <a:pt x="422155" y="4512970"/>
                  <a:pt x="411038" y="4501853"/>
                  <a:pt x="411038" y="4488139"/>
                </a:cubicBezTo>
                <a:cubicBezTo>
                  <a:pt x="411038" y="4474425"/>
                  <a:pt x="422155" y="4463308"/>
                  <a:pt x="435869" y="4463308"/>
                </a:cubicBezTo>
                <a:close/>
                <a:moveTo>
                  <a:pt x="5660934" y="4462945"/>
                </a:moveTo>
                <a:cubicBezTo>
                  <a:pt x="5671076" y="4462945"/>
                  <a:pt x="5679297" y="4471167"/>
                  <a:pt x="5679297" y="4481308"/>
                </a:cubicBezTo>
                <a:cubicBezTo>
                  <a:pt x="5679297" y="4491450"/>
                  <a:pt x="5671076" y="4499671"/>
                  <a:pt x="5660934" y="4499671"/>
                </a:cubicBezTo>
                <a:cubicBezTo>
                  <a:pt x="5650793" y="4499671"/>
                  <a:pt x="5642572" y="4491450"/>
                  <a:pt x="5642572" y="4481308"/>
                </a:cubicBezTo>
                <a:cubicBezTo>
                  <a:pt x="5642572" y="4471167"/>
                  <a:pt x="5650793" y="4462945"/>
                  <a:pt x="5660934" y="4462945"/>
                </a:cubicBezTo>
                <a:close/>
                <a:moveTo>
                  <a:pt x="658997" y="4462881"/>
                </a:moveTo>
                <a:cubicBezTo>
                  <a:pt x="669175" y="4462881"/>
                  <a:pt x="677426" y="4471131"/>
                  <a:pt x="677426" y="4481308"/>
                </a:cubicBezTo>
                <a:cubicBezTo>
                  <a:pt x="677426" y="4491485"/>
                  <a:pt x="669175" y="4499736"/>
                  <a:pt x="658997" y="4499736"/>
                </a:cubicBezTo>
                <a:cubicBezTo>
                  <a:pt x="648821" y="4499736"/>
                  <a:pt x="640570" y="4491486"/>
                  <a:pt x="640570" y="4481308"/>
                </a:cubicBezTo>
                <a:cubicBezTo>
                  <a:pt x="640570" y="4471131"/>
                  <a:pt x="648821" y="4462881"/>
                  <a:pt x="658997" y="4462881"/>
                </a:cubicBezTo>
                <a:close/>
                <a:moveTo>
                  <a:pt x="5772840" y="4462874"/>
                </a:moveTo>
                <a:cubicBezTo>
                  <a:pt x="5785003" y="4462874"/>
                  <a:pt x="5794864" y="4472734"/>
                  <a:pt x="5794864" y="4484897"/>
                </a:cubicBezTo>
                <a:cubicBezTo>
                  <a:pt x="5794864" y="4497060"/>
                  <a:pt x="5785004" y="4506920"/>
                  <a:pt x="5772840" y="4506920"/>
                </a:cubicBezTo>
                <a:cubicBezTo>
                  <a:pt x="5760678" y="4506920"/>
                  <a:pt x="5750817" y="4497060"/>
                  <a:pt x="5750817" y="4484897"/>
                </a:cubicBezTo>
                <a:cubicBezTo>
                  <a:pt x="5750817" y="4472734"/>
                  <a:pt x="5760677" y="4462874"/>
                  <a:pt x="5772840" y="4462874"/>
                </a:cubicBezTo>
                <a:close/>
                <a:moveTo>
                  <a:pt x="547091" y="4462874"/>
                </a:moveTo>
                <a:cubicBezTo>
                  <a:pt x="559253" y="4462874"/>
                  <a:pt x="569114" y="4472734"/>
                  <a:pt x="569114" y="4484897"/>
                </a:cubicBezTo>
                <a:cubicBezTo>
                  <a:pt x="569114" y="4497060"/>
                  <a:pt x="559253" y="4506920"/>
                  <a:pt x="547091" y="4506920"/>
                </a:cubicBezTo>
                <a:cubicBezTo>
                  <a:pt x="534928" y="4506920"/>
                  <a:pt x="525069" y="4497060"/>
                  <a:pt x="525069" y="4484897"/>
                </a:cubicBezTo>
                <a:cubicBezTo>
                  <a:pt x="525069" y="4472734"/>
                  <a:pt x="534928" y="4462874"/>
                  <a:pt x="547091" y="4462874"/>
                </a:cubicBezTo>
                <a:close/>
                <a:moveTo>
                  <a:pt x="5994661" y="4462758"/>
                </a:moveTo>
                <a:cubicBezTo>
                  <a:pt x="6010300" y="4462758"/>
                  <a:pt x="6022979" y="4475436"/>
                  <a:pt x="6022979" y="4491075"/>
                </a:cubicBezTo>
                <a:cubicBezTo>
                  <a:pt x="6022979" y="4506715"/>
                  <a:pt x="6010300" y="4519393"/>
                  <a:pt x="5994661" y="4519393"/>
                </a:cubicBezTo>
                <a:cubicBezTo>
                  <a:pt x="5979022" y="4519393"/>
                  <a:pt x="5966344" y="4506715"/>
                  <a:pt x="5966344" y="4491075"/>
                </a:cubicBezTo>
                <a:cubicBezTo>
                  <a:pt x="5966344" y="4475436"/>
                  <a:pt x="5979022" y="4462758"/>
                  <a:pt x="5994661" y="4462758"/>
                </a:cubicBezTo>
                <a:close/>
                <a:moveTo>
                  <a:pt x="325270" y="4462297"/>
                </a:moveTo>
                <a:cubicBezTo>
                  <a:pt x="341164" y="4462297"/>
                  <a:pt x="354049" y="4475182"/>
                  <a:pt x="354049" y="4491076"/>
                </a:cubicBezTo>
                <a:cubicBezTo>
                  <a:pt x="354049" y="4506970"/>
                  <a:pt x="341164" y="4519855"/>
                  <a:pt x="325270" y="4519855"/>
                </a:cubicBezTo>
                <a:cubicBezTo>
                  <a:pt x="309376" y="4519855"/>
                  <a:pt x="296491" y="4506970"/>
                  <a:pt x="296491" y="4491076"/>
                </a:cubicBezTo>
                <a:cubicBezTo>
                  <a:pt x="296491" y="4475182"/>
                  <a:pt x="309376" y="4462297"/>
                  <a:pt x="325270" y="4462297"/>
                </a:cubicBezTo>
                <a:close/>
                <a:moveTo>
                  <a:pt x="5548272" y="4462166"/>
                </a:moveTo>
                <a:cubicBezTo>
                  <a:pt x="5556641" y="4462166"/>
                  <a:pt x="5563426" y="4468951"/>
                  <a:pt x="5563426" y="4477319"/>
                </a:cubicBezTo>
                <a:cubicBezTo>
                  <a:pt x="5563426" y="4485688"/>
                  <a:pt x="5556641" y="4492472"/>
                  <a:pt x="5548272" y="4492472"/>
                </a:cubicBezTo>
                <a:cubicBezTo>
                  <a:pt x="5539904" y="4492472"/>
                  <a:pt x="5533119" y="4485688"/>
                  <a:pt x="5533119" y="4477319"/>
                </a:cubicBezTo>
                <a:cubicBezTo>
                  <a:pt x="5533119" y="4468950"/>
                  <a:pt x="5539904" y="4462166"/>
                  <a:pt x="5548272" y="4462166"/>
                </a:cubicBezTo>
                <a:close/>
                <a:moveTo>
                  <a:pt x="771661" y="4462100"/>
                </a:moveTo>
                <a:cubicBezTo>
                  <a:pt x="780066" y="4462100"/>
                  <a:pt x="786879" y="4468914"/>
                  <a:pt x="786879" y="4477320"/>
                </a:cubicBezTo>
                <a:cubicBezTo>
                  <a:pt x="786879" y="4485725"/>
                  <a:pt x="780066" y="4492539"/>
                  <a:pt x="771661" y="4492539"/>
                </a:cubicBezTo>
                <a:cubicBezTo>
                  <a:pt x="763254" y="4492539"/>
                  <a:pt x="756441" y="4485725"/>
                  <a:pt x="756441" y="4477320"/>
                </a:cubicBezTo>
                <a:cubicBezTo>
                  <a:pt x="756441" y="4468914"/>
                  <a:pt x="763254" y="4462100"/>
                  <a:pt x="771661" y="4462100"/>
                </a:cubicBezTo>
                <a:close/>
                <a:moveTo>
                  <a:pt x="5434776" y="4461594"/>
                </a:moveTo>
                <a:cubicBezTo>
                  <a:pt x="5441004" y="4461594"/>
                  <a:pt x="5446052" y="4466643"/>
                  <a:pt x="5446052" y="4472870"/>
                </a:cubicBezTo>
                <a:cubicBezTo>
                  <a:pt x="5446052" y="4479098"/>
                  <a:pt x="5441004" y="4484146"/>
                  <a:pt x="5434776" y="4484146"/>
                </a:cubicBezTo>
                <a:cubicBezTo>
                  <a:pt x="5428548" y="4484146"/>
                  <a:pt x="5423500" y="4479098"/>
                  <a:pt x="5423500" y="4472870"/>
                </a:cubicBezTo>
                <a:cubicBezTo>
                  <a:pt x="5423500" y="4466643"/>
                  <a:pt x="5428548" y="4461594"/>
                  <a:pt x="5434776" y="4461594"/>
                </a:cubicBezTo>
                <a:close/>
                <a:moveTo>
                  <a:pt x="885157" y="4461594"/>
                </a:moveTo>
                <a:cubicBezTo>
                  <a:pt x="891383" y="4461594"/>
                  <a:pt x="896431" y="4466643"/>
                  <a:pt x="896431" y="4472870"/>
                </a:cubicBezTo>
                <a:cubicBezTo>
                  <a:pt x="896431" y="4479098"/>
                  <a:pt x="891383" y="4484146"/>
                  <a:pt x="885157" y="4484146"/>
                </a:cubicBezTo>
                <a:cubicBezTo>
                  <a:pt x="878928" y="4484146"/>
                  <a:pt x="873880" y="4479098"/>
                  <a:pt x="873880" y="4472870"/>
                </a:cubicBezTo>
                <a:cubicBezTo>
                  <a:pt x="873880" y="4466643"/>
                  <a:pt x="878928" y="4461594"/>
                  <a:pt x="885157" y="4461594"/>
                </a:cubicBezTo>
                <a:close/>
                <a:moveTo>
                  <a:pt x="5320356" y="4460358"/>
                </a:moveTo>
                <a:cubicBezTo>
                  <a:pt x="5324514" y="4460358"/>
                  <a:pt x="5327885" y="4463729"/>
                  <a:pt x="5327885" y="4467887"/>
                </a:cubicBezTo>
                <a:cubicBezTo>
                  <a:pt x="5327885" y="4472045"/>
                  <a:pt x="5324514" y="4475416"/>
                  <a:pt x="5320356" y="4475416"/>
                </a:cubicBezTo>
                <a:cubicBezTo>
                  <a:pt x="5316198" y="4475416"/>
                  <a:pt x="5312827" y="4472045"/>
                  <a:pt x="5312827" y="4467887"/>
                </a:cubicBezTo>
                <a:cubicBezTo>
                  <a:pt x="5312827" y="4463729"/>
                  <a:pt x="5316198" y="4460358"/>
                  <a:pt x="5320356" y="4460358"/>
                </a:cubicBezTo>
                <a:close/>
                <a:moveTo>
                  <a:pt x="999575" y="4460358"/>
                </a:moveTo>
                <a:cubicBezTo>
                  <a:pt x="1003733" y="4460358"/>
                  <a:pt x="1007103" y="4463729"/>
                  <a:pt x="1007103" y="4467887"/>
                </a:cubicBezTo>
                <a:cubicBezTo>
                  <a:pt x="1007103" y="4472045"/>
                  <a:pt x="1003733" y="4475416"/>
                  <a:pt x="999575" y="4475416"/>
                </a:cubicBezTo>
                <a:cubicBezTo>
                  <a:pt x="995416" y="4475416"/>
                  <a:pt x="992046" y="4472045"/>
                  <a:pt x="992046" y="4467887"/>
                </a:cubicBezTo>
                <a:cubicBezTo>
                  <a:pt x="992046" y="4463729"/>
                  <a:pt x="995416" y="4460358"/>
                  <a:pt x="999575" y="4460358"/>
                </a:cubicBezTo>
                <a:close/>
                <a:moveTo>
                  <a:pt x="5204911" y="4459107"/>
                </a:moveTo>
                <a:cubicBezTo>
                  <a:pt x="5206664" y="4459107"/>
                  <a:pt x="5208085" y="4460528"/>
                  <a:pt x="5208085" y="4462282"/>
                </a:cubicBezTo>
                <a:cubicBezTo>
                  <a:pt x="5208085" y="4464035"/>
                  <a:pt x="5206664" y="4465456"/>
                  <a:pt x="5204911" y="4465456"/>
                </a:cubicBezTo>
                <a:cubicBezTo>
                  <a:pt x="5203157" y="4465456"/>
                  <a:pt x="5201736" y="4464035"/>
                  <a:pt x="5201736" y="4462282"/>
                </a:cubicBezTo>
                <a:cubicBezTo>
                  <a:pt x="5201736" y="4460528"/>
                  <a:pt x="5203157" y="4459107"/>
                  <a:pt x="5204911" y="4459107"/>
                </a:cubicBezTo>
                <a:close/>
                <a:moveTo>
                  <a:pt x="1115021" y="4458661"/>
                </a:moveTo>
                <a:cubicBezTo>
                  <a:pt x="1117020" y="4458661"/>
                  <a:pt x="1118641" y="4460282"/>
                  <a:pt x="1118641" y="4462281"/>
                </a:cubicBezTo>
                <a:cubicBezTo>
                  <a:pt x="1118641" y="4464280"/>
                  <a:pt x="1117020" y="4465901"/>
                  <a:pt x="1115021" y="4465901"/>
                </a:cubicBezTo>
                <a:cubicBezTo>
                  <a:pt x="1113022" y="4465901"/>
                  <a:pt x="1111400" y="4464280"/>
                  <a:pt x="1111400" y="4462281"/>
                </a:cubicBezTo>
                <a:cubicBezTo>
                  <a:pt x="1111400" y="4460282"/>
                  <a:pt x="1113022" y="4458661"/>
                  <a:pt x="1115021" y="4458661"/>
                </a:cubicBezTo>
                <a:close/>
                <a:moveTo>
                  <a:pt x="5597574" y="4368910"/>
                </a:moveTo>
                <a:cubicBezTo>
                  <a:pt x="5605754" y="4368910"/>
                  <a:pt x="5612385" y="4375541"/>
                  <a:pt x="5612385" y="4383721"/>
                </a:cubicBezTo>
                <a:cubicBezTo>
                  <a:pt x="5612385" y="4391901"/>
                  <a:pt x="5605754" y="4398532"/>
                  <a:pt x="5597574" y="4398532"/>
                </a:cubicBezTo>
                <a:cubicBezTo>
                  <a:pt x="5589395" y="4398532"/>
                  <a:pt x="5582764" y="4391901"/>
                  <a:pt x="5582764" y="4383721"/>
                </a:cubicBezTo>
                <a:cubicBezTo>
                  <a:pt x="5582764" y="4375541"/>
                  <a:pt x="5589395" y="4368910"/>
                  <a:pt x="5597574" y="4368910"/>
                </a:cubicBezTo>
                <a:close/>
                <a:moveTo>
                  <a:pt x="722358" y="4368910"/>
                </a:moveTo>
                <a:cubicBezTo>
                  <a:pt x="730536" y="4368910"/>
                  <a:pt x="737168" y="4375541"/>
                  <a:pt x="737168" y="4383721"/>
                </a:cubicBezTo>
                <a:cubicBezTo>
                  <a:pt x="737168" y="4391901"/>
                  <a:pt x="730536" y="4398532"/>
                  <a:pt x="722358" y="4398532"/>
                </a:cubicBezTo>
                <a:cubicBezTo>
                  <a:pt x="714177" y="4398532"/>
                  <a:pt x="707546" y="4391901"/>
                  <a:pt x="707546" y="4383721"/>
                </a:cubicBezTo>
                <a:cubicBezTo>
                  <a:pt x="707546" y="4375541"/>
                  <a:pt x="714177" y="4368910"/>
                  <a:pt x="722358" y="4368910"/>
                </a:cubicBezTo>
                <a:close/>
                <a:moveTo>
                  <a:pt x="5373251" y="4368742"/>
                </a:moveTo>
                <a:cubicBezTo>
                  <a:pt x="5377410" y="4368742"/>
                  <a:pt x="5380780" y="4372113"/>
                  <a:pt x="5380780" y="4376271"/>
                </a:cubicBezTo>
                <a:cubicBezTo>
                  <a:pt x="5380780" y="4380429"/>
                  <a:pt x="5377410" y="4383800"/>
                  <a:pt x="5373251" y="4383800"/>
                </a:cubicBezTo>
                <a:cubicBezTo>
                  <a:pt x="5369093" y="4383800"/>
                  <a:pt x="5365722" y="4380429"/>
                  <a:pt x="5365722" y="4376271"/>
                </a:cubicBezTo>
                <a:cubicBezTo>
                  <a:pt x="5365722" y="4372113"/>
                  <a:pt x="5369093" y="4368742"/>
                  <a:pt x="5373251" y="4368742"/>
                </a:cubicBezTo>
                <a:close/>
                <a:moveTo>
                  <a:pt x="946681" y="4368667"/>
                </a:moveTo>
                <a:cubicBezTo>
                  <a:pt x="950881" y="4368667"/>
                  <a:pt x="954286" y="4372071"/>
                  <a:pt x="954286" y="4376271"/>
                </a:cubicBezTo>
                <a:cubicBezTo>
                  <a:pt x="954286" y="4380471"/>
                  <a:pt x="950881" y="4383875"/>
                  <a:pt x="946681" y="4383875"/>
                </a:cubicBezTo>
                <a:cubicBezTo>
                  <a:pt x="942483" y="4383875"/>
                  <a:pt x="939077" y="4380471"/>
                  <a:pt x="939077" y="4376271"/>
                </a:cubicBezTo>
                <a:cubicBezTo>
                  <a:pt x="939077" y="4372071"/>
                  <a:pt x="942483" y="4368667"/>
                  <a:pt x="946681" y="4368667"/>
                </a:cubicBezTo>
                <a:close/>
                <a:moveTo>
                  <a:pt x="5708610" y="4368506"/>
                </a:moveTo>
                <a:cubicBezTo>
                  <a:pt x="5718751" y="4368506"/>
                  <a:pt x="5726972" y="4376728"/>
                  <a:pt x="5726972" y="4386869"/>
                </a:cubicBezTo>
                <a:cubicBezTo>
                  <a:pt x="5726972" y="4397011"/>
                  <a:pt x="5718751" y="4405232"/>
                  <a:pt x="5708610" y="4405232"/>
                </a:cubicBezTo>
                <a:cubicBezTo>
                  <a:pt x="5698468" y="4405232"/>
                  <a:pt x="5690247" y="4397011"/>
                  <a:pt x="5690247" y="4386869"/>
                </a:cubicBezTo>
                <a:cubicBezTo>
                  <a:pt x="5690247" y="4376728"/>
                  <a:pt x="5698468" y="4368506"/>
                  <a:pt x="5708610" y="4368506"/>
                </a:cubicBezTo>
                <a:close/>
                <a:moveTo>
                  <a:pt x="5485815" y="4368503"/>
                </a:moveTo>
                <a:cubicBezTo>
                  <a:pt x="5492279" y="4368503"/>
                  <a:pt x="5497520" y="4373743"/>
                  <a:pt x="5497520" y="4380208"/>
                </a:cubicBezTo>
                <a:cubicBezTo>
                  <a:pt x="5497520" y="4386672"/>
                  <a:pt x="5492279" y="4391913"/>
                  <a:pt x="5485815" y="4391913"/>
                </a:cubicBezTo>
                <a:cubicBezTo>
                  <a:pt x="5479351" y="4391913"/>
                  <a:pt x="5474111" y="4386672"/>
                  <a:pt x="5474111" y="4380208"/>
                </a:cubicBezTo>
                <a:cubicBezTo>
                  <a:pt x="5474111" y="4373743"/>
                  <a:pt x="5479351" y="4368503"/>
                  <a:pt x="5485815" y="4368503"/>
                </a:cubicBezTo>
                <a:close/>
                <a:moveTo>
                  <a:pt x="834116" y="4368503"/>
                </a:moveTo>
                <a:cubicBezTo>
                  <a:pt x="840580" y="4368503"/>
                  <a:pt x="845821" y="4373743"/>
                  <a:pt x="845821" y="4380208"/>
                </a:cubicBezTo>
                <a:cubicBezTo>
                  <a:pt x="845821" y="4386672"/>
                  <a:pt x="840580" y="4391913"/>
                  <a:pt x="834116" y="4391913"/>
                </a:cubicBezTo>
                <a:cubicBezTo>
                  <a:pt x="827652" y="4391913"/>
                  <a:pt x="822412" y="4386672"/>
                  <a:pt x="822412" y="4380208"/>
                </a:cubicBezTo>
                <a:cubicBezTo>
                  <a:pt x="822412" y="4373743"/>
                  <a:pt x="827652" y="4368503"/>
                  <a:pt x="834116" y="4368503"/>
                </a:cubicBezTo>
                <a:close/>
                <a:moveTo>
                  <a:pt x="611322" y="4368442"/>
                </a:moveTo>
                <a:cubicBezTo>
                  <a:pt x="621500" y="4368442"/>
                  <a:pt x="629751" y="4376692"/>
                  <a:pt x="629751" y="4386869"/>
                </a:cubicBezTo>
                <a:cubicBezTo>
                  <a:pt x="629751" y="4397046"/>
                  <a:pt x="621500" y="4405297"/>
                  <a:pt x="611322" y="4405297"/>
                </a:cubicBezTo>
                <a:cubicBezTo>
                  <a:pt x="601145" y="4405297"/>
                  <a:pt x="592896" y="4397047"/>
                  <a:pt x="592896" y="4386869"/>
                </a:cubicBezTo>
                <a:cubicBezTo>
                  <a:pt x="592896" y="4376692"/>
                  <a:pt x="601145" y="4368442"/>
                  <a:pt x="611322" y="4368442"/>
                </a:cubicBezTo>
                <a:close/>
                <a:moveTo>
                  <a:pt x="5259790" y="4368137"/>
                </a:moveTo>
                <a:cubicBezTo>
                  <a:pt x="5261836" y="4368137"/>
                  <a:pt x="5263496" y="4369796"/>
                  <a:pt x="5263496" y="4371842"/>
                </a:cubicBezTo>
                <a:cubicBezTo>
                  <a:pt x="5263496" y="4373889"/>
                  <a:pt x="5261836" y="4375548"/>
                  <a:pt x="5259790" y="4375548"/>
                </a:cubicBezTo>
                <a:cubicBezTo>
                  <a:pt x="5257744" y="4375548"/>
                  <a:pt x="5256084" y="4373889"/>
                  <a:pt x="5256084" y="4371842"/>
                </a:cubicBezTo>
                <a:cubicBezTo>
                  <a:pt x="5256084" y="4369796"/>
                  <a:pt x="5257744" y="4368137"/>
                  <a:pt x="5259790" y="4368137"/>
                </a:cubicBezTo>
                <a:close/>
                <a:moveTo>
                  <a:pt x="1060141" y="4368137"/>
                </a:moveTo>
                <a:cubicBezTo>
                  <a:pt x="1062188" y="4368137"/>
                  <a:pt x="1063848" y="4369796"/>
                  <a:pt x="1063848" y="4371842"/>
                </a:cubicBezTo>
                <a:cubicBezTo>
                  <a:pt x="1063848" y="4373889"/>
                  <a:pt x="1062188" y="4375548"/>
                  <a:pt x="1060141" y="4375548"/>
                </a:cubicBezTo>
                <a:cubicBezTo>
                  <a:pt x="1058094" y="4375548"/>
                  <a:pt x="1056436" y="4373889"/>
                  <a:pt x="1056436" y="4371842"/>
                </a:cubicBezTo>
                <a:cubicBezTo>
                  <a:pt x="1056436" y="4369796"/>
                  <a:pt x="1058094" y="4368137"/>
                  <a:pt x="1060141" y="4368137"/>
                </a:cubicBezTo>
                <a:close/>
                <a:moveTo>
                  <a:pt x="5818988" y="4367679"/>
                </a:moveTo>
                <a:cubicBezTo>
                  <a:pt x="5831150" y="4367679"/>
                  <a:pt x="5841011" y="4377539"/>
                  <a:pt x="5841011" y="4389702"/>
                </a:cubicBezTo>
                <a:cubicBezTo>
                  <a:pt x="5841011" y="4401865"/>
                  <a:pt x="5831151" y="4411725"/>
                  <a:pt x="5818988" y="4411725"/>
                </a:cubicBezTo>
                <a:cubicBezTo>
                  <a:pt x="5806825" y="4411725"/>
                  <a:pt x="5796965" y="4401865"/>
                  <a:pt x="5796965" y="4389702"/>
                </a:cubicBezTo>
                <a:cubicBezTo>
                  <a:pt x="5796965" y="4377539"/>
                  <a:pt x="5806824" y="4367679"/>
                  <a:pt x="5818988" y="4367679"/>
                </a:cubicBezTo>
                <a:close/>
                <a:moveTo>
                  <a:pt x="500944" y="4367679"/>
                </a:moveTo>
                <a:cubicBezTo>
                  <a:pt x="513106" y="4367679"/>
                  <a:pt x="522967" y="4377539"/>
                  <a:pt x="522967" y="4389702"/>
                </a:cubicBezTo>
                <a:cubicBezTo>
                  <a:pt x="522967" y="4401865"/>
                  <a:pt x="513106" y="4411725"/>
                  <a:pt x="500944" y="4411725"/>
                </a:cubicBezTo>
                <a:cubicBezTo>
                  <a:pt x="488781" y="4411725"/>
                  <a:pt x="478920" y="4401865"/>
                  <a:pt x="478920" y="4389702"/>
                </a:cubicBezTo>
                <a:cubicBezTo>
                  <a:pt x="478920" y="4377539"/>
                  <a:pt x="488781" y="4367679"/>
                  <a:pt x="500944" y="4367679"/>
                </a:cubicBezTo>
                <a:close/>
                <a:moveTo>
                  <a:pt x="5928772" y="4367429"/>
                </a:moveTo>
                <a:cubicBezTo>
                  <a:pt x="5942486" y="4367429"/>
                  <a:pt x="5953604" y="4378547"/>
                  <a:pt x="5953604" y="4392260"/>
                </a:cubicBezTo>
                <a:cubicBezTo>
                  <a:pt x="5953604" y="4405974"/>
                  <a:pt x="5942486" y="4417091"/>
                  <a:pt x="5928772" y="4417091"/>
                </a:cubicBezTo>
                <a:cubicBezTo>
                  <a:pt x="5915059" y="4417091"/>
                  <a:pt x="5903941" y="4405974"/>
                  <a:pt x="5903941" y="4392260"/>
                </a:cubicBezTo>
                <a:cubicBezTo>
                  <a:pt x="5903941" y="4378546"/>
                  <a:pt x="5915059" y="4367429"/>
                  <a:pt x="5928772" y="4367429"/>
                </a:cubicBezTo>
                <a:close/>
                <a:moveTo>
                  <a:pt x="391159" y="4367055"/>
                </a:moveTo>
                <a:cubicBezTo>
                  <a:pt x="405079" y="4367055"/>
                  <a:pt x="416365" y="4378340"/>
                  <a:pt x="416365" y="4392260"/>
                </a:cubicBezTo>
                <a:cubicBezTo>
                  <a:pt x="416365" y="4406180"/>
                  <a:pt x="405079" y="4417465"/>
                  <a:pt x="391159" y="4417465"/>
                </a:cubicBezTo>
                <a:cubicBezTo>
                  <a:pt x="377239" y="4417465"/>
                  <a:pt x="365955" y="4406180"/>
                  <a:pt x="365955" y="4392260"/>
                </a:cubicBezTo>
                <a:cubicBezTo>
                  <a:pt x="365955" y="4378340"/>
                  <a:pt x="377239" y="4367055"/>
                  <a:pt x="391159" y="4367055"/>
                </a:cubicBezTo>
                <a:close/>
                <a:moveTo>
                  <a:pt x="6038016" y="4365738"/>
                </a:moveTo>
                <a:cubicBezTo>
                  <a:pt x="6053943" y="4365738"/>
                  <a:pt x="6066854" y="4378649"/>
                  <a:pt x="6066854" y="4394576"/>
                </a:cubicBezTo>
                <a:cubicBezTo>
                  <a:pt x="6066854" y="4410503"/>
                  <a:pt x="6053943" y="4423415"/>
                  <a:pt x="6038016" y="4423415"/>
                </a:cubicBezTo>
                <a:cubicBezTo>
                  <a:pt x="6022089" y="4423415"/>
                  <a:pt x="6009178" y="4410503"/>
                  <a:pt x="6009178" y="4394576"/>
                </a:cubicBezTo>
                <a:cubicBezTo>
                  <a:pt x="6009178" y="4378649"/>
                  <a:pt x="6022089" y="4365738"/>
                  <a:pt x="6038016" y="4365738"/>
                </a:cubicBezTo>
                <a:close/>
                <a:moveTo>
                  <a:pt x="281914" y="4365738"/>
                </a:moveTo>
                <a:cubicBezTo>
                  <a:pt x="297841" y="4365738"/>
                  <a:pt x="310753" y="4378649"/>
                  <a:pt x="310753" y="4394576"/>
                </a:cubicBezTo>
                <a:cubicBezTo>
                  <a:pt x="310753" y="4410503"/>
                  <a:pt x="297841" y="4423415"/>
                  <a:pt x="281914" y="4423415"/>
                </a:cubicBezTo>
                <a:cubicBezTo>
                  <a:pt x="265987" y="4423415"/>
                  <a:pt x="253076" y="4410503"/>
                  <a:pt x="253076" y="4394576"/>
                </a:cubicBezTo>
                <a:cubicBezTo>
                  <a:pt x="253076" y="4378649"/>
                  <a:pt x="265987" y="4365738"/>
                  <a:pt x="281914" y="4365738"/>
                </a:cubicBezTo>
                <a:close/>
                <a:moveTo>
                  <a:pt x="5310674" y="4275920"/>
                </a:moveTo>
                <a:cubicBezTo>
                  <a:pt x="5312427" y="4275920"/>
                  <a:pt x="5313848" y="4277341"/>
                  <a:pt x="5313848" y="4279095"/>
                </a:cubicBezTo>
                <a:cubicBezTo>
                  <a:pt x="5313848" y="4280848"/>
                  <a:pt x="5312427" y="4282269"/>
                  <a:pt x="5310674" y="4282269"/>
                </a:cubicBezTo>
                <a:cubicBezTo>
                  <a:pt x="5308920" y="4282269"/>
                  <a:pt x="5307499" y="4280848"/>
                  <a:pt x="5307499" y="4279095"/>
                </a:cubicBezTo>
                <a:cubicBezTo>
                  <a:pt x="5307499" y="4277341"/>
                  <a:pt x="5308920" y="4275920"/>
                  <a:pt x="5310674" y="4275920"/>
                </a:cubicBezTo>
                <a:close/>
                <a:moveTo>
                  <a:pt x="1009259" y="4275475"/>
                </a:moveTo>
                <a:cubicBezTo>
                  <a:pt x="1011257" y="4275475"/>
                  <a:pt x="1012878" y="4277096"/>
                  <a:pt x="1012878" y="4279095"/>
                </a:cubicBezTo>
                <a:cubicBezTo>
                  <a:pt x="1012878" y="4281094"/>
                  <a:pt x="1011257" y="4282715"/>
                  <a:pt x="1009259" y="4282715"/>
                </a:cubicBezTo>
                <a:cubicBezTo>
                  <a:pt x="1007260" y="4282715"/>
                  <a:pt x="1005638" y="4281094"/>
                  <a:pt x="1005638" y="4279095"/>
                </a:cubicBezTo>
                <a:cubicBezTo>
                  <a:pt x="1005638" y="4277096"/>
                  <a:pt x="1007260" y="4275475"/>
                  <a:pt x="1009259" y="4275475"/>
                </a:cubicBezTo>
                <a:close/>
                <a:moveTo>
                  <a:pt x="5422262" y="4274992"/>
                </a:moveTo>
                <a:cubicBezTo>
                  <a:pt x="5426420" y="4274992"/>
                  <a:pt x="5429791" y="4278363"/>
                  <a:pt x="5429791" y="4282521"/>
                </a:cubicBezTo>
                <a:cubicBezTo>
                  <a:pt x="5429791" y="4286679"/>
                  <a:pt x="5426420" y="4290050"/>
                  <a:pt x="5422262" y="4290050"/>
                </a:cubicBezTo>
                <a:cubicBezTo>
                  <a:pt x="5418103" y="4290050"/>
                  <a:pt x="5414733" y="4286679"/>
                  <a:pt x="5414733" y="4282521"/>
                </a:cubicBezTo>
                <a:cubicBezTo>
                  <a:pt x="5414733" y="4278363"/>
                  <a:pt x="5418103" y="4274992"/>
                  <a:pt x="5422262" y="4274992"/>
                </a:cubicBezTo>
                <a:close/>
                <a:moveTo>
                  <a:pt x="897670" y="4274795"/>
                </a:moveTo>
                <a:cubicBezTo>
                  <a:pt x="901936" y="4274795"/>
                  <a:pt x="905395" y="4278254"/>
                  <a:pt x="905395" y="4282521"/>
                </a:cubicBezTo>
                <a:cubicBezTo>
                  <a:pt x="905395" y="4286788"/>
                  <a:pt x="901936" y="4290246"/>
                  <a:pt x="897670" y="4290246"/>
                </a:cubicBezTo>
                <a:cubicBezTo>
                  <a:pt x="893403" y="4290246"/>
                  <a:pt x="889944" y="4286788"/>
                  <a:pt x="889944" y="4282521"/>
                </a:cubicBezTo>
                <a:cubicBezTo>
                  <a:pt x="889944" y="4278254"/>
                  <a:pt x="893403" y="4274795"/>
                  <a:pt x="897670" y="4274795"/>
                </a:cubicBezTo>
                <a:close/>
                <a:moveTo>
                  <a:pt x="5533082" y="4273860"/>
                </a:moveTo>
                <a:cubicBezTo>
                  <a:pt x="5539546" y="4273860"/>
                  <a:pt x="5544787" y="4279100"/>
                  <a:pt x="5544787" y="4285565"/>
                </a:cubicBezTo>
                <a:cubicBezTo>
                  <a:pt x="5544787" y="4292029"/>
                  <a:pt x="5539546" y="4297270"/>
                  <a:pt x="5533082" y="4297270"/>
                </a:cubicBezTo>
                <a:cubicBezTo>
                  <a:pt x="5526618" y="4297270"/>
                  <a:pt x="5521378" y="4292029"/>
                  <a:pt x="5521378" y="4285565"/>
                </a:cubicBezTo>
                <a:cubicBezTo>
                  <a:pt x="5521378" y="4279100"/>
                  <a:pt x="5526618" y="4273860"/>
                  <a:pt x="5533082" y="4273860"/>
                </a:cubicBezTo>
                <a:close/>
                <a:moveTo>
                  <a:pt x="786851" y="4273860"/>
                </a:moveTo>
                <a:cubicBezTo>
                  <a:pt x="793315" y="4273860"/>
                  <a:pt x="798555" y="4279100"/>
                  <a:pt x="798555" y="4285565"/>
                </a:cubicBezTo>
                <a:cubicBezTo>
                  <a:pt x="798555" y="4292029"/>
                  <a:pt x="793315" y="4297270"/>
                  <a:pt x="786851" y="4297270"/>
                </a:cubicBezTo>
                <a:cubicBezTo>
                  <a:pt x="780386" y="4297270"/>
                  <a:pt x="775146" y="4292029"/>
                  <a:pt x="775146" y="4285565"/>
                </a:cubicBezTo>
                <a:cubicBezTo>
                  <a:pt x="775146" y="4279100"/>
                  <a:pt x="780386" y="4273860"/>
                  <a:pt x="786851" y="4273860"/>
                </a:cubicBezTo>
                <a:close/>
                <a:moveTo>
                  <a:pt x="5643210" y="4273128"/>
                </a:moveTo>
                <a:cubicBezTo>
                  <a:pt x="5651579" y="4273128"/>
                  <a:pt x="5658363" y="4279912"/>
                  <a:pt x="5658363" y="4288281"/>
                </a:cubicBezTo>
                <a:cubicBezTo>
                  <a:pt x="5658363" y="4296650"/>
                  <a:pt x="5651579" y="4303434"/>
                  <a:pt x="5643210" y="4303434"/>
                </a:cubicBezTo>
                <a:cubicBezTo>
                  <a:pt x="5634841" y="4303434"/>
                  <a:pt x="5628057" y="4296650"/>
                  <a:pt x="5628057" y="4288281"/>
                </a:cubicBezTo>
                <a:cubicBezTo>
                  <a:pt x="5628057" y="4279912"/>
                  <a:pt x="5634841" y="4273128"/>
                  <a:pt x="5643210" y="4273128"/>
                </a:cubicBezTo>
                <a:close/>
                <a:moveTo>
                  <a:pt x="676721" y="4273128"/>
                </a:moveTo>
                <a:cubicBezTo>
                  <a:pt x="685090" y="4273128"/>
                  <a:pt x="691874" y="4279912"/>
                  <a:pt x="691874" y="4288281"/>
                </a:cubicBezTo>
                <a:cubicBezTo>
                  <a:pt x="691874" y="4296650"/>
                  <a:pt x="685090" y="4303434"/>
                  <a:pt x="676721" y="4303434"/>
                </a:cubicBezTo>
                <a:cubicBezTo>
                  <a:pt x="668351" y="4303434"/>
                  <a:pt x="661568" y="4296650"/>
                  <a:pt x="661568" y="4288281"/>
                </a:cubicBezTo>
                <a:cubicBezTo>
                  <a:pt x="661568" y="4279912"/>
                  <a:pt x="668351" y="4273128"/>
                  <a:pt x="676721" y="4273128"/>
                </a:cubicBezTo>
                <a:close/>
                <a:moveTo>
                  <a:pt x="5752719" y="4272287"/>
                </a:moveTo>
                <a:cubicBezTo>
                  <a:pt x="5762896" y="4272287"/>
                  <a:pt x="5771146" y="4280537"/>
                  <a:pt x="5771146" y="4290714"/>
                </a:cubicBezTo>
                <a:cubicBezTo>
                  <a:pt x="5771146" y="4300891"/>
                  <a:pt x="5762896" y="4309142"/>
                  <a:pt x="5752719" y="4309142"/>
                </a:cubicBezTo>
                <a:cubicBezTo>
                  <a:pt x="5742542" y="4309142"/>
                  <a:pt x="5734292" y="4300892"/>
                  <a:pt x="5734292" y="4290714"/>
                </a:cubicBezTo>
                <a:cubicBezTo>
                  <a:pt x="5734292" y="4280537"/>
                  <a:pt x="5742542" y="4272287"/>
                  <a:pt x="5752719" y="4272287"/>
                </a:cubicBezTo>
                <a:close/>
                <a:moveTo>
                  <a:pt x="567213" y="4272287"/>
                </a:moveTo>
                <a:cubicBezTo>
                  <a:pt x="577390" y="4272287"/>
                  <a:pt x="585640" y="4280537"/>
                  <a:pt x="585640" y="4290714"/>
                </a:cubicBezTo>
                <a:cubicBezTo>
                  <a:pt x="585640" y="4300891"/>
                  <a:pt x="577390" y="4309142"/>
                  <a:pt x="567213" y="4309142"/>
                </a:cubicBezTo>
                <a:cubicBezTo>
                  <a:pt x="557036" y="4309142"/>
                  <a:pt x="548786" y="4300892"/>
                  <a:pt x="548786" y="4290714"/>
                </a:cubicBezTo>
                <a:cubicBezTo>
                  <a:pt x="548786" y="4280537"/>
                  <a:pt x="557036" y="4272287"/>
                  <a:pt x="567213" y="4272287"/>
                </a:cubicBezTo>
                <a:close/>
                <a:moveTo>
                  <a:pt x="5861667" y="4271263"/>
                </a:moveTo>
                <a:cubicBezTo>
                  <a:pt x="5873619" y="4271263"/>
                  <a:pt x="5883307" y="4280952"/>
                  <a:pt x="5883307" y="4292903"/>
                </a:cubicBezTo>
                <a:cubicBezTo>
                  <a:pt x="5883307" y="4304854"/>
                  <a:pt x="5873619" y="4314543"/>
                  <a:pt x="5861667" y="4314543"/>
                </a:cubicBezTo>
                <a:cubicBezTo>
                  <a:pt x="5849716" y="4314543"/>
                  <a:pt x="5840027" y="4304854"/>
                  <a:pt x="5840027" y="4292903"/>
                </a:cubicBezTo>
                <a:cubicBezTo>
                  <a:pt x="5840027" y="4280952"/>
                  <a:pt x="5849716" y="4271263"/>
                  <a:pt x="5861667" y="4271263"/>
                </a:cubicBezTo>
                <a:close/>
                <a:moveTo>
                  <a:pt x="458265" y="4271263"/>
                </a:moveTo>
                <a:cubicBezTo>
                  <a:pt x="470215" y="4271263"/>
                  <a:pt x="479905" y="4280952"/>
                  <a:pt x="479905" y="4292903"/>
                </a:cubicBezTo>
                <a:cubicBezTo>
                  <a:pt x="479905" y="4304854"/>
                  <a:pt x="470215" y="4314543"/>
                  <a:pt x="458265" y="4314543"/>
                </a:cubicBezTo>
                <a:cubicBezTo>
                  <a:pt x="446313" y="4314543"/>
                  <a:pt x="436624" y="4304854"/>
                  <a:pt x="436624" y="4292903"/>
                </a:cubicBezTo>
                <a:cubicBezTo>
                  <a:pt x="436624" y="4280952"/>
                  <a:pt x="446313" y="4271263"/>
                  <a:pt x="458265" y="4271263"/>
                </a:cubicBezTo>
                <a:close/>
                <a:moveTo>
                  <a:pt x="5970108" y="4269674"/>
                </a:moveTo>
                <a:cubicBezTo>
                  <a:pt x="5984028" y="4269674"/>
                  <a:pt x="5995313" y="4280959"/>
                  <a:pt x="5995313" y="4294879"/>
                </a:cubicBezTo>
                <a:cubicBezTo>
                  <a:pt x="5995313" y="4308799"/>
                  <a:pt x="5984028" y="4320084"/>
                  <a:pt x="5970108" y="4320084"/>
                </a:cubicBezTo>
                <a:cubicBezTo>
                  <a:pt x="5956188" y="4320084"/>
                  <a:pt x="5944903" y="4308799"/>
                  <a:pt x="5944903" y="4294879"/>
                </a:cubicBezTo>
                <a:cubicBezTo>
                  <a:pt x="5944903" y="4280959"/>
                  <a:pt x="5956188" y="4269674"/>
                  <a:pt x="5970108" y="4269674"/>
                </a:cubicBezTo>
                <a:close/>
                <a:moveTo>
                  <a:pt x="349823" y="4269674"/>
                </a:moveTo>
                <a:cubicBezTo>
                  <a:pt x="363743" y="4269674"/>
                  <a:pt x="375028" y="4280959"/>
                  <a:pt x="375028" y="4294879"/>
                </a:cubicBezTo>
                <a:cubicBezTo>
                  <a:pt x="375028" y="4308799"/>
                  <a:pt x="363743" y="4320084"/>
                  <a:pt x="349823" y="4320084"/>
                </a:cubicBezTo>
                <a:cubicBezTo>
                  <a:pt x="335903" y="4320084"/>
                  <a:pt x="324619" y="4308799"/>
                  <a:pt x="324619" y="4294879"/>
                </a:cubicBezTo>
                <a:cubicBezTo>
                  <a:pt x="324619" y="4280959"/>
                  <a:pt x="335903" y="4269674"/>
                  <a:pt x="349823" y="4269674"/>
                </a:cubicBezTo>
                <a:close/>
                <a:moveTo>
                  <a:pt x="6078088" y="4267830"/>
                </a:moveTo>
                <a:cubicBezTo>
                  <a:pt x="6094015" y="4267830"/>
                  <a:pt x="6106926" y="4280741"/>
                  <a:pt x="6106926" y="4296668"/>
                </a:cubicBezTo>
                <a:cubicBezTo>
                  <a:pt x="6106926" y="4312595"/>
                  <a:pt x="6094015" y="4325507"/>
                  <a:pt x="6078088" y="4325507"/>
                </a:cubicBezTo>
                <a:cubicBezTo>
                  <a:pt x="6062161" y="4325507"/>
                  <a:pt x="6049250" y="4312595"/>
                  <a:pt x="6049250" y="4296668"/>
                </a:cubicBezTo>
                <a:cubicBezTo>
                  <a:pt x="6049250" y="4280741"/>
                  <a:pt x="6062161" y="4267830"/>
                  <a:pt x="6078088" y="4267830"/>
                </a:cubicBezTo>
                <a:close/>
                <a:moveTo>
                  <a:pt x="241843" y="4267830"/>
                </a:moveTo>
                <a:cubicBezTo>
                  <a:pt x="257770" y="4267830"/>
                  <a:pt x="270682" y="4280741"/>
                  <a:pt x="270682" y="4296668"/>
                </a:cubicBezTo>
                <a:cubicBezTo>
                  <a:pt x="270682" y="4312595"/>
                  <a:pt x="257770" y="4325507"/>
                  <a:pt x="241843" y="4325507"/>
                </a:cubicBezTo>
                <a:cubicBezTo>
                  <a:pt x="225916" y="4325507"/>
                  <a:pt x="213005" y="4312595"/>
                  <a:pt x="213005" y="4296668"/>
                </a:cubicBezTo>
                <a:cubicBezTo>
                  <a:pt x="213005" y="4280741"/>
                  <a:pt x="225916" y="4267830"/>
                  <a:pt x="241843" y="4267830"/>
                </a:cubicBezTo>
                <a:close/>
                <a:moveTo>
                  <a:pt x="5357462" y="4180597"/>
                </a:moveTo>
                <a:cubicBezTo>
                  <a:pt x="5359461" y="4180597"/>
                  <a:pt x="5361082" y="4182218"/>
                  <a:pt x="5361082" y="4184217"/>
                </a:cubicBezTo>
                <a:cubicBezTo>
                  <a:pt x="5361082" y="4186216"/>
                  <a:pt x="5359461" y="4187837"/>
                  <a:pt x="5357462" y="4187837"/>
                </a:cubicBezTo>
                <a:cubicBezTo>
                  <a:pt x="5355463" y="4187837"/>
                  <a:pt x="5353842" y="4186216"/>
                  <a:pt x="5353842" y="4184217"/>
                </a:cubicBezTo>
                <a:cubicBezTo>
                  <a:pt x="5353842" y="4182218"/>
                  <a:pt x="5355463" y="4180597"/>
                  <a:pt x="5357462" y="4180597"/>
                </a:cubicBezTo>
                <a:close/>
                <a:moveTo>
                  <a:pt x="962470" y="4180597"/>
                </a:moveTo>
                <a:cubicBezTo>
                  <a:pt x="964468" y="4180597"/>
                  <a:pt x="966090" y="4182218"/>
                  <a:pt x="966090" y="4184217"/>
                </a:cubicBezTo>
                <a:cubicBezTo>
                  <a:pt x="966090" y="4186216"/>
                  <a:pt x="964468" y="4187837"/>
                  <a:pt x="962470" y="4187837"/>
                </a:cubicBezTo>
                <a:cubicBezTo>
                  <a:pt x="960471" y="4187837"/>
                  <a:pt x="958851" y="4186216"/>
                  <a:pt x="958851" y="4184217"/>
                </a:cubicBezTo>
                <a:cubicBezTo>
                  <a:pt x="958851" y="4182218"/>
                  <a:pt x="960471" y="4180597"/>
                  <a:pt x="962470" y="4180597"/>
                </a:cubicBezTo>
                <a:close/>
                <a:moveTo>
                  <a:pt x="5467305" y="4179075"/>
                </a:moveTo>
                <a:cubicBezTo>
                  <a:pt x="5471572" y="4179075"/>
                  <a:pt x="5475031" y="4182534"/>
                  <a:pt x="5475031" y="4186801"/>
                </a:cubicBezTo>
                <a:cubicBezTo>
                  <a:pt x="5475031" y="4191068"/>
                  <a:pt x="5471572" y="4194526"/>
                  <a:pt x="5467305" y="4194526"/>
                </a:cubicBezTo>
                <a:cubicBezTo>
                  <a:pt x="5463038" y="4194526"/>
                  <a:pt x="5459579" y="4191068"/>
                  <a:pt x="5459579" y="4186801"/>
                </a:cubicBezTo>
                <a:cubicBezTo>
                  <a:pt x="5459579" y="4182534"/>
                  <a:pt x="5463038" y="4179075"/>
                  <a:pt x="5467305" y="4179075"/>
                </a:cubicBezTo>
                <a:close/>
                <a:moveTo>
                  <a:pt x="852628" y="4179001"/>
                </a:moveTo>
                <a:cubicBezTo>
                  <a:pt x="856935" y="4179001"/>
                  <a:pt x="860428" y="4182493"/>
                  <a:pt x="860428" y="4186801"/>
                </a:cubicBezTo>
                <a:cubicBezTo>
                  <a:pt x="860428" y="4191110"/>
                  <a:pt x="856935" y="4194602"/>
                  <a:pt x="852628" y="4194602"/>
                </a:cubicBezTo>
                <a:cubicBezTo>
                  <a:pt x="848318" y="4194602"/>
                  <a:pt x="844827" y="4191109"/>
                  <a:pt x="844827" y="4186801"/>
                </a:cubicBezTo>
                <a:cubicBezTo>
                  <a:pt x="844827" y="4182493"/>
                  <a:pt x="848318" y="4179001"/>
                  <a:pt x="852628" y="4179001"/>
                </a:cubicBezTo>
                <a:close/>
                <a:moveTo>
                  <a:pt x="5576499" y="4177750"/>
                </a:moveTo>
                <a:cubicBezTo>
                  <a:pt x="5582765" y="4177750"/>
                  <a:pt x="5587845" y="4182830"/>
                  <a:pt x="5587845" y="4189096"/>
                </a:cubicBezTo>
                <a:cubicBezTo>
                  <a:pt x="5587845" y="4195362"/>
                  <a:pt x="5582765" y="4200442"/>
                  <a:pt x="5576499" y="4200442"/>
                </a:cubicBezTo>
                <a:cubicBezTo>
                  <a:pt x="5570233" y="4200442"/>
                  <a:pt x="5565153" y="4195362"/>
                  <a:pt x="5565153" y="4189096"/>
                </a:cubicBezTo>
                <a:cubicBezTo>
                  <a:pt x="5565153" y="4182830"/>
                  <a:pt x="5570233" y="4177750"/>
                  <a:pt x="5576499" y="4177750"/>
                </a:cubicBezTo>
                <a:close/>
                <a:moveTo>
                  <a:pt x="743434" y="4177750"/>
                </a:moveTo>
                <a:cubicBezTo>
                  <a:pt x="749700" y="4177750"/>
                  <a:pt x="754780" y="4182830"/>
                  <a:pt x="754780" y="4189096"/>
                </a:cubicBezTo>
                <a:cubicBezTo>
                  <a:pt x="754780" y="4195362"/>
                  <a:pt x="749700" y="4200442"/>
                  <a:pt x="743434" y="4200442"/>
                </a:cubicBezTo>
                <a:cubicBezTo>
                  <a:pt x="737168" y="4200442"/>
                  <a:pt x="732088" y="4195362"/>
                  <a:pt x="732088" y="4189096"/>
                </a:cubicBezTo>
                <a:cubicBezTo>
                  <a:pt x="732088" y="4182830"/>
                  <a:pt x="737168" y="4177750"/>
                  <a:pt x="743434" y="4177750"/>
                </a:cubicBezTo>
                <a:close/>
                <a:moveTo>
                  <a:pt x="5685112" y="4175924"/>
                </a:moveTo>
                <a:cubicBezTo>
                  <a:pt x="5693517" y="4175924"/>
                  <a:pt x="5700331" y="4182738"/>
                  <a:pt x="5700331" y="4191143"/>
                </a:cubicBezTo>
                <a:cubicBezTo>
                  <a:pt x="5700331" y="4199549"/>
                  <a:pt x="5693517" y="4206363"/>
                  <a:pt x="5685112" y="4206363"/>
                </a:cubicBezTo>
                <a:cubicBezTo>
                  <a:pt x="5676707" y="4206363"/>
                  <a:pt x="5669893" y="4199549"/>
                  <a:pt x="5669893" y="4191143"/>
                </a:cubicBezTo>
                <a:cubicBezTo>
                  <a:pt x="5669893" y="4182738"/>
                  <a:pt x="5676707" y="4175924"/>
                  <a:pt x="5685112" y="4175924"/>
                </a:cubicBezTo>
                <a:close/>
                <a:moveTo>
                  <a:pt x="634820" y="4175924"/>
                </a:moveTo>
                <a:cubicBezTo>
                  <a:pt x="643225" y="4175924"/>
                  <a:pt x="650039" y="4182738"/>
                  <a:pt x="650039" y="4191143"/>
                </a:cubicBezTo>
                <a:cubicBezTo>
                  <a:pt x="650039" y="4199549"/>
                  <a:pt x="643225" y="4206363"/>
                  <a:pt x="634820" y="4206363"/>
                </a:cubicBezTo>
                <a:cubicBezTo>
                  <a:pt x="626414" y="4206363"/>
                  <a:pt x="619601" y="4199549"/>
                  <a:pt x="619601" y="4191143"/>
                </a:cubicBezTo>
                <a:cubicBezTo>
                  <a:pt x="619601" y="4182738"/>
                  <a:pt x="626414" y="4175924"/>
                  <a:pt x="634820" y="4175924"/>
                </a:cubicBezTo>
                <a:close/>
                <a:moveTo>
                  <a:pt x="5793203" y="4174550"/>
                </a:moveTo>
                <a:cubicBezTo>
                  <a:pt x="5803380" y="4174550"/>
                  <a:pt x="5811631" y="4182800"/>
                  <a:pt x="5811631" y="4192977"/>
                </a:cubicBezTo>
                <a:cubicBezTo>
                  <a:pt x="5811631" y="4203154"/>
                  <a:pt x="5803380" y="4211405"/>
                  <a:pt x="5793203" y="4211405"/>
                </a:cubicBezTo>
                <a:cubicBezTo>
                  <a:pt x="5783026" y="4211405"/>
                  <a:pt x="5774776" y="4203155"/>
                  <a:pt x="5774776" y="4192977"/>
                </a:cubicBezTo>
                <a:cubicBezTo>
                  <a:pt x="5774776" y="4182800"/>
                  <a:pt x="5783026" y="4174550"/>
                  <a:pt x="5793203" y="4174550"/>
                </a:cubicBezTo>
                <a:close/>
                <a:moveTo>
                  <a:pt x="526730" y="4174550"/>
                </a:moveTo>
                <a:cubicBezTo>
                  <a:pt x="536906" y="4174550"/>
                  <a:pt x="545156" y="4182800"/>
                  <a:pt x="545156" y="4192977"/>
                </a:cubicBezTo>
                <a:cubicBezTo>
                  <a:pt x="545156" y="4203154"/>
                  <a:pt x="536906" y="4211405"/>
                  <a:pt x="526730" y="4211405"/>
                </a:cubicBezTo>
                <a:cubicBezTo>
                  <a:pt x="516553" y="4211405"/>
                  <a:pt x="508301" y="4203155"/>
                  <a:pt x="508301" y="4192977"/>
                </a:cubicBezTo>
                <a:cubicBezTo>
                  <a:pt x="508301" y="4182800"/>
                  <a:pt x="516553" y="4174550"/>
                  <a:pt x="526730" y="4174550"/>
                </a:cubicBezTo>
                <a:close/>
                <a:moveTo>
                  <a:pt x="5900824" y="4172986"/>
                </a:moveTo>
                <a:cubicBezTo>
                  <a:pt x="5912776" y="4172986"/>
                  <a:pt x="5922464" y="4182675"/>
                  <a:pt x="5922464" y="4194626"/>
                </a:cubicBezTo>
                <a:cubicBezTo>
                  <a:pt x="5922464" y="4206577"/>
                  <a:pt x="5912776" y="4216266"/>
                  <a:pt x="5900824" y="4216266"/>
                </a:cubicBezTo>
                <a:cubicBezTo>
                  <a:pt x="5888872" y="4216266"/>
                  <a:pt x="5879184" y="4206577"/>
                  <a:pt x="5879184" y="4194626"/>
                </a:cubicBezTo>
                <a:cubicBezTo>
                  <a:pt x="5879184" y="4182675"/>
                  <a:pt x="5888872" y="4172986"/>
                  <a:pt x="5900824" y="4172986"/>
                </a:cubicBezTo>
                <a:close/>
                <a:moveTo>
                  <a:pt x="419108" y="4172986"/>
                </a:moveTo>
                <a:cubicBezTo>
                  <a:pt x="431059" y="4172986"/>
                  <a:pt x="440748" y="4182675"/>
                  <a:pt x="440748" y="4194626"/>
                </a:cubicBezTo>
                <a:cubicBezTo>
                  <a:pt x="440748" y="4206577"/>
                  <a:pt x="431059" y="4216266"/>
                  <a:pt x="419108" y="4216266"/>
                </a:cubicBezTo>
                <a:cubicBezTo>
                  <a:pt x="407157" y="4216266"/>
                  <a:pt x="397468" y="4206577"/>
                  <a:pt x="397468" y="4194626"/>
                </a:cubicBezTo>
                <a:cubicBezTo>
                  <a:pt x="397468" y="4182675"/>
                  <a:pt x="407157" y="4172986"/>
                  <a:pt x="419108" y="4172986"/>
                </a:cubicBezTo>
                <a:close/>
                <a:moveTo>
                  <a:pt x="6008020" y="4170910"/>
                </a:moveTo>
                <a:cubicBezTo>
                  <a:pt x="6021940" y="4170910"/>
                  <a:pt x="6033225" y="4182195"/>
                  <a:pt x="6033225" y="4196115"/>
                </a:cubicBezTo>
                <a:cubicBezTo>
                  <a:pt x="6033225" y="4210035"/>
                  <a:pt x="6021940" y="4221320"/>
                  <a:pt x="6008020" y="4221320"/>
                </a:cubicBezTo>
                <a:cubicBezTo>
                  <a:pt x="5994100" y="4221320"/>
                  <a:pt x="5982815" y="4210035"/>
                  <a:pt x="5982815" y="4196115"/>
                </a:cubicBezTo>
                <a:cubicBezTo>
                  <a:pt x="5982815" y="4182195"/>
                  <a:pt x="5994100" y="4170910"/>
                  <a:pt x="6008020" y="4170910"/>
                </a:cubicBezTo>
                <a:close/>
                <a:moveTo>
                  <a:pt x="311912" y="4170910"/>
                </a:moveTo>
                <a:cubicBezTo>
                  <a:pt x="325832" y="4170910"/>
                  <a:pt x="337117" y="4182195"/>
                  <a:pt x="337117" y="4196115"/>
                </a:cubicBezTo>
                <a:cubicBezTo>
                  <a:pt x="337117" y="4210035"/>
                  <a:pt x="325832" y="4221320"/>
                  <a:pt x="311912" y="4221320"/>
                </a:cubicBezTo>
                <a:cubicBezTo>
                  <a:pt x="297992" y="4221320"/>
                  <a:pt x="286707" y="4210035"/>
                  <a:pt x="286707" y="4196115"/>
                </a:cubicBezTo>
                <a:cubicBezTo>
                  <a:pt x="286707" y="4182195"/>
                  <a:pt x="297992" y="4170910"/>
                  <a:pt x="311912" y="4170910"/>
                </a:cubicBezTo>
                <a:close/>
                <a:moveTo>
                  <a:pt x="6114830" y="4168839"/>
                </a:moveTo>
                <a:cubicBezTo>
                  <a:pt x="6130639" y="4168839"/>
                  <a:pt x="6143454" y="4181654"/>
                  <a:pt x="6143454" y="4197462"/>
                </a:cubicBezTo>
                <a:cubicBezTo>
                  <a:pt x="6143454" y="4213271"/>
                  <a:pt x="6130639" y="4226086"/>
                  <a:pt x="6114830" y="4226086"/>
                </a:cubicBezTo>
                <a:cubicBezTo>
                  <a:pt x="6099022" y="4226086"/>
                  <a:pt x="6086207" y="4213271"/>
                  <a:pt x="6086207" y="4197462"/>
                </a:cubicBezTo>
                <a:cubicBezTo>
                  <a:pt x="6086207" y="4181654"/>
                  <a:pt x="6099022" y="4168839"/>
                  <a:pt x="6114830" y="4168839"/>
                </a:cubicBezTo>
                <a:close/>
                <a:moveTo>
                  <a:pt x="205101" y="4168624"/>
                </a:moveTo>
                <a:cubicBezTo>
                  <a:pt x="221028" y="4168624"/>
                  <a:pt x="233939" y="4181535"/>
                  <a:pt x="233939" y="4197462"/>
                </a:cubicBezTo>
                <a:cubicBezTo>
                  <a:pt x="233939" y="4213389"/>
                  <a:pt x="221028" y="4226301"/>
                  <a:pt x="205101" y="4226301"/>
                </a:cubicBezTo>
                <a:cubicBezTo>
                  <a:pt x="189174" y="4226301"/>
                  <a:pt x="176263" y="4213389"/>
                  <a:pt x="176263" y="4197462"/>
                </a:cubicBezTo>
                <a:cubicBezTo>
                  <a:pt x="176263" y="4181535"/>
                  <a:pt x="189174" y="4168624"/>
                  <a:pt x="205101" y="4168624"/>
                </a:cubicBezTo>
                <a:close/>
                <a:moveTo>
                  <a:pt x="5400067" y="4083683"/>
                </a:moveTo>
                <a:cubicBezTo>
                  <a:pt x="5402114" y="4083683"/>
                  <a:pt x="5403773" y="4085342"/>
                  <a:pt x="5403773" y="4087388"/>
                </a:cubicBezTo>
                <a:cubicBezTo>
                  <a:pt x="5403773" y="4089435"/>
                  <a:pt x="5402114" y="4091093"/>
                  <a:pt x="5400067" y="4091093"/>
                </a:cubicBezTo>
                <a:cubicBezTo>
                  <a:pt x="5398021" y="4091093"/>
                  <a:pt x="5396362" y="4089435"/>
                  <a:pt x="5396362" y="4087388"/>
                </a:cubicBezTo>
                <a:cubicBezTo>
                  <a:pt x="5396362" y="4085342"/>
                  <a:pt x="5398021" y="4083683"/>
                  <a:pt x="5400067" y="4083683"/>
                </a:cubicBezTo>
                <a:close/>
                <a:moveTo>
                  <a:pt x="919864" y="4083683"/>
                </a:moveTo>
                <a:cubicBezTo>
                  <a:pt x="921911" y="4083683"/>
                  <a:pt x="923570" y="4085342"/>
                  <a:pt x="923570" y="4087388"/>
                </a:cubicBezTo>
                <a:cubicBezTo>
                  <a:pt x="923570" y="4089435"/>
                  <a:pt x="921911" y="4091093"/>
                  <a:pt x="919864" y="4091093"/>
                </a:cubicBezTo>
                <a:cubicBezTo>
                  <a:pt x="917818" y="4091093"/>
                  <a:pt x="916159" y="4089435"/>
                  <a:pt x="916159" y="4087388"/>
                </a:cubicBezTo>
                <a:cubicBezTo>
                  <a:pt x="916159" y="4085342"/>
                  <a:pt x="917818" y="4083683"/>
                  <a:pt x="919864" y="4083683"/>
                </a:cubicBezTo>
                <a:close/>
                <a:moveTo>
                  <a:pt x="5508299" y="4081749"/>
                </a:moveTo>
                <a:cubicBezTo>
                  <a:pt x="5512457" y="4081749"/>
                  <a:pt x="5515828" y="4085120"/>
                  <a:pt x="5515828" y="4089278"/>
                </a:cubicBezTo>
                <a:cubicBezTo>
                  <a:pt x="5515828" y="4093436"/>
                  <a:pt x="5512457" y="4096807"/>
                  <a:pt x="5508299" y="4096807"/>
                </a:cubicBezTo>
                <a:cubicBezTo>
                  <a:pt x="5504140" y="4096807"/>
                  <a:pt x="5500770" y="4093436"/>
                  <a:pt x="5500770" y="4089278"/>
                </a:cubicBezTo>
                <a:cubicBezTo>
                  <a:pt x="5500770" y="4085120"/>
                  <a:pt x="5504140" y="4081749"/>
                  <a:pt x="5508299" y="4081749"/>
                </a:cubicBezTo>
                <a:close/>
                <a:moveTo>
                  <a:pt x="811633" y="4081674"/>
                </a:moveTo>
                <a:cubicBezTo>
                  <a:pt x="815833" y="4081674"/>
                  <a:pt x="819237" y="4085079"/>
                  <a:pt x="819237" y="4089278"/>
                </a:cubicBezTo>
                <a:cubicBezTo>
                  <a:pt x="819237" y="4093478"/>
                  <a:pt x="815833" y="4096882"/>
                  <a:pt x="811633" y="4096882"/>
                </a:cubicBezTo>
                <a:cubicBezTo>
                  <a:pt x="807433" y="4096882"/>
                  <a:pt x="804029" y="4093478"/>
                  <a:pt x="804029" y="4089278"/>
                </a:cubicBezTo>
                <a:cubicBezTo>
                  <a:pt x="804029" y="4085079"/>
                  <a:pt x="807433" y="4081674"/>
                  <a:pt x="811633" y="4081674"/>
                </a:cubicBezTo>
                <a:close/>
                <a:moveTo>
                  <a:pt x="5615996" y="4079681"/>
                </a:moveTo>
                <a:cubicBezTo>
                  <a:pt x="5622223" y="4079681"/>
                  <a:pt x="5627272" y="4084729"/>
                  <a:pt x="5627272" y="4090957"/>
                </a:cubicBezTo>
                <a:cubicBezTo>
                  <a:pt x="5627272" y="4097185"/>
                  <a:pt x="5622223" y="4102233"/>
                  <a:pt x="5615996" y="4102233"/>
                </a:cubicBezTo>
                <a:cubicBezTo>
                  <a:pt x="5609768" y="4102233"/>
                  <a:pt x="5604720" y="4097185"/>
                  <a:pt x="5604720" y="4090957"/>
                </a:cubicBezTo>
                <a:cubicBezTo>
                  <a:pt x="5604720" y="4084729"/>
                  <a:pt x="5609768" y="4079681"/>
                  <a:pt x="5615996" y="4079681"/>
                </a:cubicBezTo>
                <a:close/>
                <a:moveTo>
                  <a:pt x="703936" y="4079681"/>
                </a:moveTo>
                <a:cubicBezTo>
                  <a:pt x="710162" y="4079681"/>
                  <a:pt x="715212" y="4084729"/>
                  <a:pt x="715212" y="4090957"/>
                </a:cubicBezTo>
                <a:cubicBezTo>
                  <a:pt x="715212" y="4097185"/>
                  <a:pt x="710162" y="4102233"/>
                  <a:pt x="703936" y="4102233"/>
                </a:cubicBezTo>
                <a:cubicBezTo>
                  <a:pt x="697707" y="4102233"/>
                  <a:pt x="692660" y="4097185"/>
                  <a:pt x="692660" y="4090957"/>
                </a:cubicBezTo>
                <a:cubicBezTo>
                  <a:pt x="692660" y="4084729"/>
                  <a:pt x="697707" y="4079681"/>
                  <a:pt x="703936" y="4079681"/>
                </a:cubicBezTo>
                <a:close/>
                <a:moveTo>
                  <a:pt x="5723215" y="4077234"/>
                </a:moveTo>
                <a:cubicBezTo>
                  <a:pt x="5731620" y="4077234"/>
                  <a:pt x="5738434" y="4084048"/>
                  <a:pt x="5738434" y="4092454"/>
                </a:cubicBezTo>
                <a:cubicBezTo>
                  <a:pt x="5738434" y="4100859"/>
                  <a:pt x="5731620" y="4107673"/>
                  <a:pt x="5723215" y="4107673"/>
                </a:cubicBezTo>
                <a:cubicBezTo>
                  <a:pt x="5714810" y="4107673"/>
                  <a:pt x="5707995" y="4100859"/>
                  <a:pt x="5707995" y="4092454"/>
                </a:cubicBezTo>
                <a:cubicBezTo>
                  <a:pt x="5707995" y="4084048"/>
                  <a:pt x="5714810" y="4077234"/>
                  <a:pt x="5723215" y="4077234"/>
                </a:cubicBezTo>
                <a:close/>
                <a:moveTo>
                  <a:pt x="596718" y="4077234"/>
                </a:moveTo>
                <a:cubicBezTo>
                  <a:pt x="605124" y="4077234"/>
                  <a:pt x="611936" y="4084048"/>
                  <a:pt x="611936" y="4092454"/>
                </a:cubicBezTo>
                <a:cubicBezTo>
                  <a:pt x="611936" y="4100859"/>
                  <a:pt x="605124" y="4107673"/>
                  <a:pt x="596718" y="4107673"/>
                </a:cubicBezTo>
                <a:cubicBezTo>
                  <a:pt x="588312" y="4107673"/>
                  <a:pt x="581498" y="4100859"/>
                  <a:pt x="581498" y="4092454"/>
                </a:cubicBezTo>
                <a:cubicBezTo>
                  <a:pt x="581498" y="4084048"/>
                  <a:pt x="588312" y="4077234"/>
                  <a:pt x="596718" y="4077234"/>
                </a:cubicBezTo>
                <a:close/>
                <a:moveTo>
                  <a:pt x="5830004" y="4075367"/>
                </a:moveTo>
                <a:cubicBezTo>
                  <a:pt x="5840181" y="4075367"/>
                  <a:pt x="5848431" y="4083617"/>
                  <a:pt x="5848431" y="4093794"/>
                </a:cubicBezTo>
                <a:cubicBezTo>
                  <a:pt x="5848431" y="4103971"/>
                  <a:pt x="5840181" y="4112222"/>
                  <a:pt x="5830004" y="4112222"/>
                </a:cubicBezTo>
                <a:cubicBezTo>
                  <a:pt x="5819827" y="4112222"/>
                  <a:pt x="5811577" y="4103972"/>
                  <a:pt x="5811577" y="4093794"/>
                </a:cubicBezTo>
                <a:cubicBezTo>
                  <a:pt x="5811577" y="4083617"/>
                  <a:pt x="5819827" y="4075367"/>
                  <a:pt x="5830004" y="4075367"/>
                </a:cubicBezTo>
                <a:close/>
                <a:moveTo>
                  <a:pt x="489926" y="4075367"/>
                </a:moveTo>
                <a:cubicBezTo>
                  <a:pt x="500104" y="4075367"/>
                  <a:pt x="508355" y="4083617"/>
                  <a:pt x="508355" y="4093794"/>
                </a:cubicBezTo>
                <a:cubicBezTo>
                  <a:pt x="508355" y="4103971"/>
                  <a:pt x="500104" y="4112222"/>
                  <a:pt x="489926" y="4112222"/>
                </a:cubicBezTo>
                <a:cubicBezTo>
                  <a:pt x="479750" y="4112222"/>
                  <a:pt x="471500" y="4103972"/>
                  <a:pt x="471500" y="4093794"/>
                </a:cubicBezTo>
                <a:cubicBezTo>
                  <a:pt x="471500" y="4083617"/>
                  <a:pt x="479750" y="4075367"/>
                  <a:pt x="489926" y="4075367"/>
                </a:cubicBezTo>
                <a:close/>
                <a:moveTo>
                  <a:pt x="5936409" y="4073298"/>
                </a:moveTo>
                <a:cubicBezTo>
                  <a:pt x="5948395" y="4073298"/>
                  <a:pt x="5958111" y="4083014"/>
                  <a:pt x="5958111" y="4095000"/>
                </a:cubicBezTo>
                <a:cubicBezTo>
                  <a:pt x="5958111" y="4106986"/>
                  <a:pt x="5948395" y="4116703"/>
                  <a:pt x="5936409" y="4116703"/>
                </a:cubicBezTo>
                <a:cubicBezTo>
                  <a:pt x="5924423" y="4116703"/>
                  <a:pt x="5914707" y="4106986"/>
                  <a:pt x="5914707" y="4095000"/>
                </a:cubicBezTo>
                <a:cubicBezTo>
                  <a:pt x="5914707" y="4083014"/>
                  <a:pt x="5924423" y="4073298"/>
                  <a:pt x="5936409" y="4073298"/>
                </a:cubicBezTo>
                <a:close/>
                <a:moveTo>
                  <a:pt x="383524" y="4073298"/>
                </a:moveTo>
                <a:cubicBezTo>
                  <a:pt x="395509" y="4073298"/>
                  <a:pt x="405226" y="4083014"/>
                  <a:pt x="405226" y="4095000"/>
                </a:cubicBezTo>
                <a:cubicBezTo>
                  <a:pt x="405226" y="4106986"/>
                  <a:pt x="395509" y="4116703"/>
                  <a:pt x="383524" y="4116703"/>
                </a:cubicBezTo>
                <a:cubicBezTo>
                  <a:pt x="371538" y="4116703"/>
                  <a:pt x="361821" y="4106986"/>
                  <a:pt x="361821" y="4095000"/>
                </a:cubicBezTo>
                <a:cubicBezTo>
                  <a:pt x="361821" y="4083014"/>
                  <a:pt x="371538" y="4073298"/>
                  <a:pt x="383524" y="4073298"/>
                </a:cubicBezTo>
                <a:close/>
                <a:moveTo>
                  <a:pt x="6042462" y="4070883"/>
                </a:moveTo>
                <a:cubicBezTo>
                  <a:pt x="6056382" y="4070883"/>
                  <a:pt x="6067667" y="4082168"/>
                  <a:pt x="6067667" y="4096088"/>
                </a:cubicBezTo>
                <a:cubicBezTo>
                  <a:pt x="6067667" y="4110008"/>
                  <a:pt x="6056382" y="4121293"/>
                  <a:pt x="6042462" y="4121293"/>
                </a:cubicBezTo>
                <a:cubicBezTo>
                  <a:pt x="6028542" y="4121293"/>
                  <a:pt x="6017257" y="4110008"/>
                  <a:pt x="6017257" y="4096088"/>
                </a:cubicBezTo>
                <a:cubicBezTo>
                  <a:pt x="6017257" y="4082168"/>
                  <a:pt x="6028542" y="4070883"/>
                  <a:pt x="6042462" y="4070883"/>
                </a:cubicBezTo>
                <a:close/>
                <a:moveTo>
                  <a:pt x="277470" y="4070883"/>
                </a:moveTo>
                <a:cubicBezTo>
                  <a:pt x="291390" y="4070883"/>
                  <a:pt x="302674" y="4082168"/>
                  <a:pt x="302674" y="4096088"/>
                </a:cubicBezTo>
                <a:cubicBezTo>
                  <a:pt x="302674" y="4110008"/>
                  <a:pt x="291390" y="4121293"/>
                  <a:pt x="277470" y="4121293"/>
                </a:cubicBezTo>
                <a:cubicBezTo>
                  <a:pt x="263549" y="4121293"/>
                  <a:pt x="252265" y="4110008"/>
                  <a:pt x="252265" y="4096088"/>
                </a:cubicBezTo>
                <a:cubicBezTo>
                  <a:pt x="252265" y="4082168"/>
                  <a:pt x="263549" y="4070883"/>
                  <a:pt x="277470" y="4070883"/>
                </a:cubicBezTo>
                <a:close/>
                <a:moveTo>
                  <a:pt x="6148200" y="4068755"/>
                </a:moveTo>
                <a:cubicBezTo>
                  <a:pt x="6163839" y="4068755"/>
                  <a:pt x="6176518" y="4081433"/>
                  <a:pt x="6176518" y="4097072"/>
                </a:cubicBezTo>
                <a:cubicBezTo>
                  <a:pt x="6176518" y="4112711"/>
                  <a:pt x="6163839" y="4125390"/>
                  <a:pt x="6148200" y="4125390"/>
                </a:cubicBezTo>
                <a:cubicBezTo>
                  <a:pt x="6132561" y="4125390"/>
                  <a:pt x="6119883" y="4112711"/>
                  <a:pt x="6119883" y="4097072"/>
                </a:cubicBezTo>
                <a:cubicBezTo>
                  <a:pt x="6119883" y="4081433"/>
                  <a:pt x="6132561" y="4068755"/>
                  <a:pt x="6148200" y="4068755"/>
                </a:cubicBezTo>
                <a:close/>
                <a:moveTo>
                  <a:pt x="171730" y="4068449"/>
                </a:moveTo>
                <a:cubicBezTo>
                  <a:pt x="187539" y="4068449"/>
                  <a:pt x="200354" y="4081264"/>
                  <a:pt x="200354" y="4097072"/>
                </a:cubicBezTo>
                <a:cubicBezTo>
                  <a:pt x="200354" y="4112881"/>
                  <a:pt x="187539" y="4125696"/>
                  <a:pt x="171730" y="4125696"/>
                </a:cubicBezTo>
                <a:cubicBezTo>
                  <a:pt x="155922" y="4125696"/>
                  <a:pt x="143107" y="4112880"/>
                  <a:pt x="143107" y="4097072"/>
                </a:cubicBezTo>
                <a:cubicBezTo>
                  <a:pt x="143107" y="4081264"/>
                  <a:pt x="155922" y="4068449"/>
                  <a:pt x="171730" y="4068449"/>
                </a:cubicBezTo>
                <a:close/>
                <a:moveTo>
                  <a:pt x="5438409" y="3985088"/>
                </a:moveTo>
                <a:cubicBezTo>
                  <a:pt x="5440455" y="3985088"/>
                  <a:pt x="5442115" y="3986747"/>
                  <a:pt x="5442115" y="3988793"/>
                </a:cubicBezTo>
                <a:cubicBezTo>
                  <a:pt x="5442115" y="3990840"/>
                  <a:pt x="5440455" y="3992499"/>
                  <a:pt x="5438409" y="3992499"/>
                </a:cubicBezTo>
                <a:cubicBezTo>
                  <a:pt x="5436363" y="3992499"/>
                  <a:pt x="5434704" y="3990840"/>
                  <a:pt x="5434704" y="3988793"/>
                </a:cubicBezTo>
                <a:cubicBezTo>
                  <a:pt x="5434704" y="3986747"/>
                  <a:pt x="5436363" y="3985088"/>
                  <a:pt x="5438409" y="3985088"/>
                </a:cubicBezTo>
                <a:close/>
                <a:moveTo>
                  <a:pt x="881521" y="3985088"/>
                </a:moveTo>
                <a:cubicBezTo>
                  <a:pt x="883569" y="3985088"/>
                  <a:pt x="885228" y="3986747"/>
                  <a:pt x="885228" y="3988793"/>
                </a:cubicBezTo>
                <a:cubicBezTo>
                  <a:pt x="885228" y="3990840"/>
                  <a:pt x="883569" y="3992499"/>
                  <a:pt x="881521" y="3992499"/>
                </a:cubicBezTo>
                <a:cubicBezTo>
                  <a:pt x="879475" y="3992499"/>
                  <a:pt x="877816" y="3990840"/>
                  <a:pt x="877816" y="3988793"/>
                </a:cubicBezTo>
                <a:cubicBezTo>
                  <a:pt x="877816" y="3986747"/>
                  <a:pt x="879475" y="3985088"/>
                  <a:pt x="881521" y="3985088"/>
                </a:cubicBezTo>
                <a:close/>
                <a:moveTo>
                  <a:pt x="5545174" y="3982521"/>
                </a:moveTo>
                <a:cubicBezTo>
                  <a:pt x="5549374" y="3982521"/>
                  <a:pt x="5552778" y="3985926"/>
                  <a:pt x="5552778" y="3990125"/>
                </a:cubicBezTo>
                <a:cubicBezTo>
                  <a:pt x="5552778" y="3994325"/>
                  <a:pt x="5549374" y="3997730"/>
                  <a:pt x="5545174" y="3997730"/>
                </a:cubicBezTo>
                <a:cubicBezTo>
                  <a:pt x="5540974" y="3997730"/>
                  <a:pt x="5537570" y="3994325"/>
                  <a:pt x="5537570" y="3990125"/>
                </a:cubicBezTo>
                <a:cubicBezTo>
                  <a:pt x="5537570" y="3985926"/>
                  <a:pt x="5540974" y="3982521"/>
                  <a:pt x="5545174" y="3982521"/>
                </a:cubicBezTo>
                <a:close/>
                <a:moveTo>
                  <a:pt x="774758" y="3982521"/>
                </a:moveTo>
                <a:cubicBezTo>
                  <a:pt x="778957" y="3982521"/>
                  <a:pt x="782361" y="3985926"/>
                  <a:pt x="782361" y="3990125"/>
                </a:cubicBezTo>
                <a:cubicBezTo>
                  <a:pt x="782361" y="3994325"/>
                  <a:pt x="778957" y="3997730"/>
                  <a:pt x="774758" y="3997730"/>
                </a:cubicBezTo>
                <a:cubicBezTo>
                  <a:pt x="770559" y="3997730"/>
                  <a:pt x="767153" y="3994325"/>
                  <a:pt x="767153" y="3990125"/>
                </a:cubicBezTo>
                <a:cubicBezTo>
                  <a:pt x="767153" y="3985926"/>
                  <a:pt x="770559" y="3982521"/>
                  <a:pt x="774758" y="3982521"/>
                </a:cubicBezTo>
                <a:close/>
                <a:moveTo>
                  <a:pt x="5651510" y="3979961"/>
                </a:moveTo>
                <a:cubicBezTo>
                  <a:pt x="5657776" y="3979961"/>
                  <a:pt x="5662856" y="3985041"/>
                  <a:pt x="5662856" y="3991307"/>
                </a:cubicBezTo>
                <a:cubicBezTo>
                  <a:pt x="5662856" y="3997573"/>
                  <a:pt x="5657776" y="4002653"/>
                  <a:pt x="5651510" y="4002653"/>
                </a:cubicBezTo>
                <a:cubicBezTo>
                  <a:pt x="5645244" y="4002653"/>
                  <a:pt x="5640164" y="3997573"/>
                  <a:pt x="5640164" y="3991307"/>
                </a:cubicBezTo>
                <a:cubicBezTo>
                  <a:pt x="5640164" y="3985041"/>
                  <a:pt x="5645244" y="3979961"/>
                  <a:pt x="5651510" y="3979961"/>
                </a:cubicBezTo>
                <a:close/>
                <a:moveTo>
                  <a:pt x="668422" y="3979961"/>
                </a:moveTo>
                <a:cubicBezTo>
                  <a:pt x="674688" y="3979961"/>
                  <a:pt x="679768" y="3985041"/>
                  <a:pt x="679768" y="3991307"/>
                </a:cubicBezTo>
                <a:cubicBezTo>
                  <a:pt x="679768" y="3997573"/>
                  <a:pt x="674688" y="4002653"/>
                  <a:pt x="668422" y="4002653"/>
                </a:cubicBezTo>
                <a:cubicBezTo>
                  <a:pt x="662156" y="4002653"/>
                  <a:pt x="657076" y="3997573"/>
                  <a:pt x="657076" y="3991307"/>
                </a:cubicBezTo>
                <a:cubicBezTo>
                  <a:pt x="657076" y="3985041"/>
                  <a:pt x="662156" y="3979961"/>
                  <a:pt x="668422" y="3979961"/>
                </a:cubicBezTo>
                <a:close/>
                <a:moveTo>
                  <a:pt x="5757462" y="3977208"/>
                </a:moveTo>
                <a:cubicBezTo>
                  <a:pt x="5765831" y="3977208"/>
                  <a:pt x="5772615" y="3983993"/>
                  <a:pt x="5772615" y="3992361"/>
                </a:cubicBezTo>
                <a:cubicBezTo>
                  <a:pt x="5772615" y="4000730"/>
                  <a:pt x="5765831" y="4007514"/>
                  <a:pt x="5757462" y="4007514"/>
                </a:cubicBezTo>
                <a:cubicBezTo>
                  <a:pt x="5749093" y="4007514"/>
                  <a:pt x="5742309" y="4000730"/>
                  <a:pt x="5742309" y="3992361"/>
                </a:cubicBezTo>
                <a:cubicBezTo>
                  <a:pt x="5742309" y="3983992"/>
                  <a:pt x="5749093" y="3977208"/>
                  <a:pt x="5757462" y="3977208"/>
                </a:cubicBezTo>
                <a:close/>
                <a:moveTo>
                  <a:pt x="562470" y="3977142"/>
                </a:moveTo>
                <a:cubicBezTo>
                  <a:pt x="570875" y="3977142"/>
                  <a:pt x="577689" y="3983956"/>
                  <a:pt x="577689" y="3992362"/>
                </a:cubicBezTo>
                <a:cubicBezTo>
                  <a:pt x="577689" y="4000767"/>
                  <a:pt x="570875" y="4007581"/>
                  <a:pt x="562470" y="4007581"/>
                </a:cubicBezTo>
                <a:cubicBezTo>
                  <a:pt x="554063" y="4007581"/>
                  <a:pt x="547250" y="4000767"/>
                  <a:pt x="547250" y="3992362"/>
                </a:cubicBezTo>
                <a:cubicBezTo>
                  <a:pt x="547250" y="3983956"/>
                  <a:pt x="554063" y="3977142"/>
                  <a:pt x="562470" y="3977142"/>
                </a:cubicBezTo>
                <a:close/>
                <a:moveTo>
                  <a:pt x="5863071" y="3974942"/>
                </a:moveTo>
                <a:cubicBezTo>
                  <a:pt x="5873213" y="3974942"/>
                  <a:pt x="5881434" y="3983163"/>
                  <a:pt x="5881434" y="3993305"/>
                </a:cubicBezTo>
                <a:cubicBezTo>
                  <a:pt x="5881434" y="4003447"/>
                  <a:pt x="5873212" y="4011668"/>
                  <a:pt x="5863071" y="4011668"/>
                </a:cubicBezTo>
                <a:cubicBezTo>
                  <a:pt x="5852929" y="4011668"/>
                  <a:pt x="5844708" y="4003447"/>
                  <a:pt x="5844708" y="3993305"/>
                </a:cubicBezTo>
                <a:cubicBezTo>
                  <a:pt x="5844708" y="3983163"/>
                  <a:pt x="5852930" y="3974942"/>
                  <a:pt x="5863071" y="3974942"/>
                </a:cubicBezTo>
                <a:close/>
                <a:moveTo>
                  <a:pt x="456860" y="3974942"/>
                </a:moveTo>
                <a:cubicBezTo>
                  <a:pt x="467002" y="3974942"/>
                  <a:pt x="475223" y="3983163"/>
                  <a:pt x="475223" y="3993305"/>
                </a:cubicBezTo>
                <a:cubicBezTo>
                  <a:pt x="475223" y="4003447"/>
                  <a:pt x="467002" y="4011668"/>
                  <a:pt x="456860" y="4011668"/>
                </a:cubicBezTo>
                <a:cubicBezTo>
                  <a:pt x="446718" y="4011668"/>
                  <a:pt x="438497" y="4003447"/>
                  <a:pt x="438497" y="3993305"/>
                </a:cubicBezTo>
                <a:cubicBezTo>
                  <a:pt x="438497" y="3983163"/>
                  <a:pt x="446718" y="3974942"/>
                  <a:pt x="456860" y="3974942"/>
                </a:cubicBezTo>
                <a:close/>
                <a:moveTo>
                  <a:pt x="5968371" y="3972514"/>
                </a:moveTo>
                <a:cubicBezTo>
                  <a:pt x="5980323" y="3972514"/>
                  <a:pt x="5990011" y="3982203"/>
                  <a:pt x="5990011" y="3994154"/>
                </a:cubicBezTo>
                <a:cubicBezTo>
                  <a:pt x="5990011" y="4006105"/>
                  <a:pt x="5980323" y="4015794"/>
                  <a:pt x="5968371" y="4015794"/>
                </a:cubicBezTo>
                <a:cubicBezTo>
                  <a:pt x="5956419" y="4015794"/>
                  <a:pt x="5946731" y="4006105"/>
                  <a:pt x="5946731" y="3994154"/>
                </a:cubicBezTo>
                <a:cubicBezTo>
                  <a:pt x="5946731" y="3982203"/>
                  <a:pt x="5956419" y="3972514"/>
                  <a:pt x="5968371" y="3972514"/>
                </a:cubicBezTo>
                <a:close/>
                <a:moveTo>
                  <a:pt x="351560" y="3972514"/>
                </a:moveTo>
                <a:cubicBezTo>
                  <a:pt x="363512" y="3972514"/>
                  <a:pt x="373201" y="3982203"/>
                  <a:pt x="373201" y="3994154"/>
                </a:cubicBezTo>
                <a:cubicBezTo>
                  <a:pt x="373201" y="4006105"/>
                  <a:pt x="363512" y="4015794"/>
                  <a:pt x="351560" y="4015794"/>
                </a:cubicBezTo>
                <a:cubicBezTo>
                  <a:pt x="339609" y="4015794"/>
                  <a:pt x="329921" y="4006105"/>
                  <a:pt x="329921" y="3994154"/>
                </a:cubicBezTo>
                <a:cubicBezTo>
                  <a:pt x="329921" y="3982203"/>
                  <a:pt x="339609" y="3972514"/>
                  <a:pt x="351560" y="3972514"/>
                </a:cubicBezTo>
                <a:close/>
                <a:moveTo>
                  <a:pt x="6073392" y="3970088"/>
                </a:moveTo>
                <a:cubicBezTo>
                  <a:pt x="6087106" y="3970088"/>
                  <a:pt x="6098223" y="3981206"/>
                  <a:pt x="6098223" y="3994919"/>
                </a:cubicBezTo>
                <a:cubicBezTo>
                  <a:pt x="6098223" y="4008633"/>
                  <a:pt x="6087106" y="4019750"/>
                  <a:pt x="6073392" y="4019750"/>
                </a:cubicBezTo>
                <a:cubicBezTo>
                  <a:pt x="6059678" y="4019750"/>
                  <a:pt x="6048561" y="4008633"/>
                  <a:pt x="6048561" y="3994919"/>
                </a:cubicBezTo>
                <a:cubicBezTo>
                  <a:pt x="6048561" y="3981205"/>
                  <a:pt x="6059678" y="3970088"/>
                  <a:pt x="6073392" y="3970088"/>
                </a:cubicBezTo>
                <a:close/>
                <a:moveTo>
                  <a:pt x="246539" y="3970088"/>
                </a:moveTo>
                <a:cubicBezTo>
                  <a:pt x="260252" y="3970088"/>
                  <a:pt x="271370" y="3981206"/>
                  <a:pt x="271370" y="3994919"/>
                </a:cubicBezTo>
                <a:cubicBezTo>
                  <a:pt x="271370" y="4008633"/>
                  <a:pt x="260252" y="4019750"/>
                  <a:pt x="246539" y="4019750"/>
                </a:cubicBezTo>
                <a:cubicBezTo>
                  <a:pt x="232824" y="4019750"/>
                  <a:pt x="221707" y="4008633"/>
                  <a:pt x="221707" y="3994919"/>
                </a:cubicBezTo>
                <a:cubicBezTo>
                  <a:pt x="221707" y="3981205"/>
                  <a:pt x="232824" y="3970088"/>
                  <a:pt x="246539" y="3970088"/>
                </a:cubicBezTo>
                <a:close/>
                <a:moveTo>
                  <a:pt x="6178161" y="3967295"/>
                </a:moveTo>
                <a:cubicBezTo>
                  <a:pt x="6193800" y="3967295"/>
                  <a:pt x="6206478" y="3979973"/>
                  <a:pt x="6206478" y="3995612"/>
                </a:cubicBezTo>
                <a:cubicBezTo>
                  <a:pt x="6206478" y="4011252"/>
                  <a:pt x="6193800" y="4023930"/>
                  <a:pt x="6178161" y="4023930"/>
                </a:cubicBezTo>
                <a:cubicBezTo>
                  <a:pt x="6162521" y="4023930"/>
                  <a:pt x="6149843" y="4011252"/>
                  <a:pt x="6149843" y="3995612"/>
                </a:cubicBezTo>
                <a:cubicBezTo>
                  <a:pt x="6149843" y="3979973"/>
                  <a:pt x="6162521" y="3967295"/>
                  <a:pt x="6178161" y="3967295"/>
                </a:cubicBezTo>
                <a:close/>
                <a:moveTo>
                  <a:pt x="141770" y="3967295"/>
                </a:moveTo>
                <a:cubicBezTo>
                  <a:pt x="157410" y="3967295"/>
                  <a:pt x="170088" y="3979973"/>
                  <a:pt x="170088" y="3995612"/>
                </a:cubicBezTo>
                <a:cubicBezTo>
                  <a:pt x="170088" y="4011252"/>
                  <a:pt x="157410" y="4023930"/>
                  <a:pt x="141770" y="4023930"/>
                </a:cubicBezTo>
                <a:cubicBezTo>
                  <a:pt x="126131" y="4023930"/>
                  <a:pt x="113453" y="4011252"/>
                  <a:pt x="113453" y="3995612"/>
                </a:cubicBezTo>
                <a:cubicBezTo>
                  <a:pt x="113453" y="3979973"/>
                  <a:pt x="126131" y="3967295"/>
                  <a:pt x="141770" y="3967295"/>
                </a:cubicBezTo>
                <a:close/>
                <a:moveTo>
                  <a:pt x="5472414" y="3885445"/>
                </a:moveTo>
                <a:cubicBezTo>
                  <a:pt x="5474167" y="3885445"/>
                  <a:pt x="5475588" y="3886867"/>
                  <a:pt x="5475588" y="3888620"/>
                </a:cubicBezTo>
                <a:cubicBezTo>
                  <a:pt x="5475588" y="3890373"/>
                  <a:pt x="5474167" y="3891795"/>
                  <a:pt x="5472414" y="3891795"/>
                </a:cubicBezTo>
                <a:cubicBezTo>
                  <a:pt x="5470660" y="3891795"/>
                  <a:pt x="5469239" y="3890373"/>
                  <a:pt x="5469239" y="3888620"/>
                </a:cubicBezTo>
                <a:cubicBezTo>
                  <a:pt x="5469239" y="3886867"/>
                  <a:pt x="5470660" y="3885445"/>
                  <a:pt x="5472414" y="3885445"/>
                </a:cubicBezTo>
                <a:close/>
                <a:moveTo>
                  <a:pt x="847517" y="3885000"/>
                </a:moveTo>
                <a:cubicBezTo>
                  <a:pt x="849516" y="3885000"/>
                  <a:pt x="851138" y="3886621"/>
                  <a:pt x="851138" y="3888620"/>
                </a:cubicBezTo>
                <a:cubicBezTo>
                  <a:pt x="851138" y="3890619"/>
                  <a:pt x="849516" y="3892240"/>
                  <a:pt x="847517" y="3892240"/>
                </a:cubicBezTo>
                <a:cubicBezTo>
                  <a:pt x="845519" y="3892240"/>
                  <a:pt x="843898" y="3890619"/>
                  <a:pt x="843898" y="3888620"/>
                </a:cubicBezTo>
                <a:cubicBezTo>
                  <a:pt x="843898" y="3886621"/>
                  <a:pt x="845519" y="3885000"/>
                  <a:pt x="847517" y="3885000"/>
                </a:cubicBezTo>
                <a:close/>
                <a:moveTo>
                  <a:pt x="5577864" y="3881985"/>
                </a:moveTo>
                <a:cubicBezTo>
                  <a:pt x="5582023" y="3881985"/>
                  <a:pt x="5585393" y="3885356"/>
                  <a:pt x="5585393" y="3889514"/>
                </a:cubicBezTo>
                <a:cubicBezTo>
                  <a:pt x="5585393" y="3893672"/>
                  <a:pt x="5582023" y="3897043"/>
                  <a:pt x="5577864" y="3897043"/>
                </a:cubicBezTo>
                <a:cubicBezTo>
                  <a:pt x="5573706" y="3897043"/>
                  <a:pt x="5570335" y="3893672"/>
                  <a:pt x="5570335" y="3889514"/>
                </a:cubicBezTo>
                <a:cubicBezTo>
                  <a:pt x="5570335" y="3885356"/>
                  <a:pt x="5573706" y="3881985"/>
                  <a:pt x="5577864" y="3881985"/>
                </a:cubicBezTo>
                <a:close/>
                <a:moveTo>
                  <a:pt x="742068" y="3881985"/>
                </a:moveTo>
                <a:cubicBezTo>
                  <a:pt x="746225" y="3881985"/>
                  <a:pt x="749595" y="3885356"/>
                  <a:pt x="749595" y="3889514"/>
                </a:cubicBezTo>
                <a:cubicBezTo>
                  <a:pt x="749595" y="3893672"/>
                  <a:pt x="746225" y="3897043"/>
                  <a:pt x="742068" y="3897043"/>
                </a:cubicBezTo>
                <a:cubicBezTo>
                  <a:pt x="737909" y="3897043"/>
                  <a:pt x="734538" y="3893672"/>
                  <a:pt x="734538" y="3889514"/>
                </a:cubicBezTo>
                <a:cubicBezTo>
                  <a:pt x="734538" y="3885356"/>
                  <a:pt x="737909" y="3881985"/>
                  <a:pt x="742068" y="3881985"/>
                </a:cubicBezTo>
                <a:close/>
                <a:moveTo>
                  <a:pt x="5682982" y="3879032"/>
                </a:moveTo>
                <a:cubicBezTo>
                  <a:pt x="5689210" y="3879032"/>
                  <a:pt x="5694258" y="3884080"/>
                  <a:pt x="5694258" y="3890308"/>
                </a:cubicBezTo>
                <a:cubicBezTo>
                  <a:pt x="5694258" y="3896535"/>
                  <a:pt x="5689210" y="3901584"/>
                  <a:pt x="5682982" y="3901584"/>
                </a:cubicBezTo>
                <a:cubicBezTo>
                  <a:pt x="5676755" y="3901584"/>
                  <a:pt x="5671706" y="3896535"/>
                  <a:pt x="5671706" y="3890308"/>
                </a:cubicBezTo>
                <a:cubicBezTo>
                  <a:pt x="5671706" y="3884080"/>
                  <a:pt x="5676755" y="3879032"/>
                  <a:pt x="5682982" y="3879032"/>
                </a:cubicBezTo>
                <a:close/>
                <a:moveTo>
                  <a:pt x="636949" y="3879032"/>
                </a:moveTo>
                <a:cubicBezTo>
                  <a:pt x="643177" y="3879032"/>
                  <a:pt x="648225" y="3884080"/>
                  <a:pt x="648225" y="3890308"/>
                </a:cubicBezTo>
                <a:cubicBezTo>
                  <a:pt x="648225" y="3896535"/>
                  <a:pt x="643177" y="3901584"/>
                  <a:pt x="636949" y="3901584"/>
                </a:cubicBezTo>
                <a:cubicBezTo>
                  <a:pt x="630722" y="3901584"/>
                  <a:pt x="625673" y="3896535"/>
                  <a:pt x="625673" y="3890308"/>
                </a:cubicBezTo>
                <a:cubicBezTo>
                  <a:pt x="625673" y="3884080"/>
                  <a:pt x="630722" y="3879032"/>
                  <a:pt x="636949" y="3879032"/>
                </a:cubicBezTo>
                <a:close/>
                <a:moveTo>
                  <a:pt x="5787802" y="3876205"/>
                </a:moveTo>
                <a:cubicBezTo>
                  <a:pt x="5795982" y="3876205"/>
                  <a:pt x="5802613" y="3882836"/>
                  <a:pt x="5802613" y="3891016"/>
                </a:cubicBezTo>
                <a:cubicBezTo>
                  <a:pt x="5802613" y="3899195"/>
                  <a:pt x="5795982" y="3905826"/>
                  <a:pt x="5787802" y="3905826"/>
                </a:cubicBezTo>
                <a:cubicBezTo>
                  <a:pt x="5779623" y="3905826"/>
                  <a:pt x="5772992" y="3899195"/>
                  <a:pt x="5772992" y="3891016"/>
                </a:cubicBezTo>
                <a:cubicBezTo>
                  <a:pt x="5772992" y="3882836"/>
                  <a:pt x="5779623" y="3876205"/>
                  <a:pt x="5787802" y="3876205"/>
                </a:cubicBezTo>
                <a:close/>
                <a:moveTo>
                  <a:pt x="532128" y="3876205"/>
                </a:moveTo>
                <a:cubicBezTo>
                  <a:pt x="540308" y="3876205"/>
                  <a:pt x="546939" y="3882836"/>
                  <a:pt x="546939" y="3891016"/>
                </a:cubicBezTo>
                <a:cubicBezTo>
                  <a:pt x="546939" y="3899195"/>
                  <a:pt x="540308" y="3905826"/>
                  <a:pt x="532128" y="3905826"/>
                </a:cubicBezTo>
                <a:cubicBezTo>
                  <a:pt x="523949" y="3905826"/>
                  <a:pt x="517318" y="3899195"/>
                  <a:pt x="517318" y="3891016"/>
                </a:cubicBezTo>
                <a:cubicBezTo>
                  <a:pt x="517318" y="3882836"/>
                  <a:pt x="523949" y="3876205"/>
                  <a:pt x="532128" y="3876205"/>
                </a:cubicBezTo>
                <a:close/>
                <a:moveTo>
                  <a:pt x="5892358" y="3873287"/>
                </a:moveTo>
                <a:cubicBezTo>
                  <a:pt x="5902500" y="3873287"/>
                  <a:pt x="5910721" y="3881508"/>
                  <a:pt x="5910721" y="3891650"/>
                </a:cubicBezTo>
                <a:cubicBezTo>
                  <a:pt x="5910721" y="3901792"/>
                  <a:pt x="5902500" y="3910013"/>
                  <a:pt x="5892358" y="3910013"/>
                </a:cubicBezTo>
                <a:cubicBezTo>
                  <a:pt x="5882216" y="3910013"/>
                  <a:pt x="5873995" y="3901792"/>
                  <a:pt x="5873995" y="3891650"/>
                </a:cubicBezTo>
                <a:cubicBezTo>
                  <a:pt x="5873995" y="3881508"/>
                  <a:pt x="5882217" y="3873287"/>
                  <a:pt x="5892358" y="3873287"/>
                </a:cubicBezTo>
                <a:close/>
                <a:moveTo>
                  <a:pt x="427574" y="3873287"/>
                </a:moveTo>
                <a:cubicBezTo>
                  <a:pt x="437716" y="3873287"/>
                  <a:pt x="445936" y="3881508"/>
                  <a:pt x="445936" y="3891650"/>
                </a:cubicBezTo>
                <a:cubicBezTo>
                  <a:pt x="445936" y="3901792"/>
                  <a:pt x="437716" y="3910013"/>
                  <a:pt x="427574" y="3910013"/>
                </a:cubicBezTo>
                <a:cubicBezTo>
                  <a:pt x="417432" y="3910013"/>
                  <a:pt x="409211" y="3901792"/>
                  <a:pt x="409211" y="3891650"/>
                </a:cubicBezTo>
                <a:cubicBezTo>
                  <a:pt x="409211" y="3881508"/>
                  <a:pt x="417432" y="3873287"/>
                  <a:pt x="427574" y="3873287"/>
                </a:cubicBezTo>
                <a:close/>
                <a:moveTo>
                  <a:pt x="5996673" y="3870579"/>
                </a:moveTo>
                <a:cubicBezTo>
                  <a:pt x="6008624" y="3870579"/>
                  <a:pt x="6018313" y="3880268"/>
                  <a:pt x="6018313" y="3892219"/>
                </a:cubicBezTo>
                <a:cubicBezTo>
                  <a:pt x="6018313" y="3904170"/>
                  <a:pt x="6008624" y="3913859"/>
                  <a:pt x="5996673" y="3913859"/>
                </a:cubicBezTo>
                <a:cubicBezTo>
                  <a:pt x="5984721" y="3913859"/>
                  <a:pt x="5975033" y="3904170"/>
                  <a:pt x="5975033" y="3892219"/>
                </a:cubicBezTo>
                <a:cubicBezTo>
                  <a:pt x="5975033" y="3880268"/>
                  <a:pt x="5984721" y="3870579"/>
                  <a:pt x="5996673" y="3870579"/>
                </a:cubicBezTo>
                <a:close/>
                <a:moveTo>
                  <a:pt x="323259" y="3870579"/>
                </a:moveTo>
                <a:cubicBezTo>
                  <a:pt x="335209" y="3870579"/>
                  <a:pt x="344899" y="3880268"/>
                  <a:pt x="344899" y="3892219"/>
                </a:cubicBezTo>
                <a:cubicBezTo>
                  <a:pt x="344899" y="3904170"/>
                  <a:pt x="335209" y="3913859"/>
                  <a:pt x="323259" y="3913859"/>
                </a:cubicBezTo>
                <a:cubicBezTo>
                  <a:pt x="311307" y="3913859"/>
                  <a:pt x="301619" y="3904170"/>
                  <a:pt x="301619" y="3892219"/>
                </a:cubicBezTo>
                <a:cubicBezTo>
                  <a:pt x="301619" y="3880268"/>
                  <a:pt x="311307" y="3870579"/>
                  <a:pt x="323259" y="3870579"/>
                </a:cubicBezTo>
                <a:close/>
                <a:moveTo>
                  <a:pt x="6100773" y="3867902"/>
                </a:moveTo>
                <a:cubicBezTo>
                  <a:pt x="6114487" y="3867902"/>
                  <a:pt x="6125604" y="3879019"/>
                  <a:pt x="6125604" y="3892733"/>
                </a:cubicBezTo>
                <a:cubicBezTo>
                  <a:pt x="6125604" y="3906447"/>
                  <a:pt x="6114487" y="3917564"/>
                  <a:pt x="6100773" y="3917564"/>
                </a:cubicBezTo>
                <a:cubicBezTo>
                  <a:pt x="6087060" y="3917564"/>
                  <a:pt x="6075942" y="3906447"/>
                  <a:pt x="6075942" y="3892733"/>
                </a:cubicBezTo>
                <a:cubicBezTo>
                  <a:pt x="6075942" y="3879019"/>
                  <a:pt x="6087060" y="3867902"/>
                  <a:pt x="6100773" y="3867902"/>
                </a:cubicBezTo>
                <a:close/>
                <a:moveTo>
                  <a:pt x="219158" y="3867902"/>
                </a:moveTo>
                <a:cubicBezTo>
                  <a:pt x="232873" y="3867902"/>
                  <a:pt x="243990" y="3879019"/>
                  <a:pt x="243990" y="3892733"/>
                </a:cubicBezTo>
                <a:cubicBezTo>
                  <a:pt x="243990" y="3906447"/>
                  <a:pt x="232873" y="3917564"/>
                  <a:pt x="219158" y="3917564"/>
                </a:cubicBezTo>
                <a:cubicBezTo>
                  <a:pt x="205445" y="3917564"/>
                  <a:pt x="194327" y="3906447"/>
                  <a:pt x="194327" y="3892733"/>
                </a:cubicBezTo>
                <a:cubicBezTo>
                  <a:pt x="194327" y="3879019"/>
                  <a:pt x="205445" y="3867902"/>
                  <a:pt x="219158" y="3867902"/>
                </a:cubicBezTo>
                <a:close/>
                <a:moveTo>
                  <a:pt x="6204678" y="3864881"/>
                </a:moveTo>
                <a:cubicBezTo>
                  <a:pt x="6220317" y="3864881"/>
                  <a:pt x="6232995" y="3877559"/>
                  <a:pt x="6232995" y="3893198"/>
                </a:cubicBezTo>
                <a:cubicBezTo>
                  <a:pt x="6232995" y="3908838"/>
                  <a:pt x="6220317" y="3921516"/>
                  <a:pt x="6204678" y="3921516"/>
                </a:cubicBezTo>
                <a:cubicBezTo>
                  <a:pt x="6189039" y="3921516"/>
                  <a:pt x="6176360" y="3908838"/>
                  <a:pt x="6176360" y="3893198"/>
                </a:cubicBezTo>
                <a:cubicBezTo>
                  <a:pt x="6176360" y="3877559"/>
                  <a:pt x="6189039" y="3864881"/>
                  <a:pt x="6204678" y="3864881"/>
                </a:cubicBezTo>
                <a:close/>
                <a:moveTo>
                  <a:pt x="115253" y="3864575"/>
                </a:moveTo>
                <a:cubicBezTo>
                  <a:pt x="131062" y="3864575"/>
                  <a:pt x="143877" y="3877390"/>
                  <a:pt x="143877" y="3893198"/>
                </a:cubicBezTo>
                <a:cubicBezTo>
                  <a:pt x="143877" y="3909007"/>
                  <a:pt x="131062" y="3921822"/>
                  <a:pt x="115253" y="3921822"/>
                </a:cubicBezTo>
                <a:cubicBezTo>
                  <a:pt x="99445" y="3921822"/>
                  <a:pt x="86630" y="3909006"/>
                  <a:pt x="86630" y="3893198"/>
                </a:cubicBezTo>
                <a:cubicBezTo>
                  <a:pt x="86630" y="3877390"/>
                  <a:pt x="99445" y="3864575"/>
                  <a:pt x="115253" y="3864575"/>
                </a:cubicBezTo>
                <a:close/>
                <a:moveTo>
                  <a:pt x="5502016" y="3783883"/>
                </a:moveTo>
                <a:cubicBezTo>
                  <a:pt x="5503769" y="3783883"/>
                  <a:pt x="5505191" y="3785304"/>
                  <a:pt x="5505191" y="3787058"/>
                </a:cubicBezTo>
                <a:cubicBezTo>
                  <a:pt x="5505191" y="3788811"/>
                  <a:pt x="5503769" y="3790233"/>
                  <a:pt x="5502016" y="3790233"/>
                </a:cubicBezTo>
                <a:cubicBezTo>
                  <a:pt x="5500262" y="3790233"/>
                  <a:pt x="5498841" y="3788811"/>
                  <a:pt x="5498841" y="3787058"/>
                </a:cubicBezTo>
                <a:cubicBezTo>
                  <a:pt x="5498841" y="3785304"/>
                  <a:pt x="5500262" y="3783883"/>
                  <a:pt x="5502016" y="3783883"/>
                </a:cubicBezTo>
                <a:close/>
                <a:moveTo>
                  <a:pt x="817916" y="3783883"/>
                </a:moveTo>
                <a:cubicBezTo>
                  <a:pt x="819669" y="3783883"/>
                  <a:pt x="821090" y="3785304"/>
                  <a:pt x="821090" y="3787058"/>
                </a:cubicBezTo>
                <a:cubicBezTo>
                  <a:pt x="821090" y="3788811"/>
                  <a:pt x="819669" y="3790233"/>
                  <a:pt x="817916" y="3790233"/>
                </a:cubicBezTo>
                <a:cubicBezTo>
                  <a:pt x="816163" y="3790233"/>
                  <a:pt x="814741" y="3788811"/>
                  <a:pt x="814741" y="3787058"/>
                </a:cubicBezTo>
                <a:cubicBezTo>
                  <a:pt x="814741" y="3785304"/>
                  <a:pt x="816163" y="3783883"/>
                  <a:pt x="817916" y="3783883"/>
                </a:cubicBezTo>
                <a:close/>
                <a:moveTo>
                  <a:pt x="5606313" y="3780094"/>
                </a:moveTo>
                <a:cubicBezTo>
                  <a:pt x="5610472" y="3780094"/>
                  <a:pt x="5613843" y="3783465"/>
                  <a:pt x="5613843" y="3787623"/>
                </a:cubicBezTo>
                <a:cubicBezTo>
                  <a:pt x="5613843" y="3791781"/>
                  <a:pt x="5610472" y="3795152"/>
                  <a:pt x="5606313" y="3795152"/>
                </a:cubicBezTo>
                <a:cubicBezTo>
                  <a:pt x="5602155" y="3795152"/>
                  <a:pt x="5598784" y="3791781"/>
                  <a:pt x="5598784" y="3787623"/>
                </a:cubicBezTo>
                <a:cubicBezTo>
                  <a:pt x="5598784" y="3783465"/>
                  <a:pt x="5602155" y="3780094"/>
                  <a:pt x="5606313" y="3780094"/>
                </a:cubicBezTo>
                <a:close/>
                <a:moveTo>
                  <a:pt x="713619" y="3780094"/>
                </a:moveTo>
                <a:cubicBezTo>
                  <a:pt x="717778" y="3780094"/>
                  <a:pt x="721148" y="3783465"/>
                  <a:pt x="721148" y="3787623"/>
                </a:cubicBezTo>
                <a:cubicBezTo>
                  <a:pt x="721148" y="3791781"/>
                  <a:pt x="717778" y="3795152"/>
                  <a:pt x="713619" y="3795152"/>
                </a:cubicBezTo>
                <a:cubicBezTo>
                  <a:pt x="709461" y="3795152"/>
                  <a:pt x="706090" y="3791781"/>
                  <a:pt x="706090" y="3787623"/>
                </a:cubicBezTo>
                <a:cubicBezTo>
                  <a:pt x="706090" y="3783465"/>
                  <a:pt x="709461" y="3780094"/>
                  <a:pt x="713619" y="3780094"/>
                </a:cubicBezTo>
                <a:close/>
                <a:moveTo>
                  <a:pt x="5710363" y="3776848"/>
                </a:moveTo>
                <a:cubicBezTo>
                  <a:pt x="5716591" y="3776848"/>
                  <a:pt x="5721639" y="3781896"/>
                  <a:pt x="5721639" y="3788124"/>
                </a:cubicBezTo>
                <a:cubicBezTo>
                  <a:pt x="5721639" y="3794351"/>
                  <a:pt x="5716591" y="3799400"/>
                  <a:pt x="5710363" y="3799400"/>
                </a:cubicBezTo>
                <a:cubicBezTo>
                  <a:pt x="5704136" y="3799400"/>
                  <a:pt x="5699087" y="3794351"/>
                  <a:pt x="5699087" y="3788124"/>
                </a:cubicBezTo>
                <a:cubicBezTo>
                  <a:pt x="5699087" y="3781896"/>
                  <a:pt x="5704136" y="3776848"/>
                  <a:pt x="5710363" y="3776848"/>
                </a:cubicBezTo>
                <a:close/>
                <a:moveTo>
                  <a:pt x="609569" y="3776848"/>
                </a:moveTo>
                <a:cubicBezTo>
                  <a:pt x="615795" y="3776848"/>
                  <a:pt x="620844" y="3781896"/>
                  <a:pt x="620844" y="3788124"/>
                </a:cubicBezTo>
                <a:cubicBezTo>
                  <a:pt x="620844" y="3794351"/>
                  <a:pt x="615795" y="3799400"/>
                  <a:pt x="609569" y="3799400"/>
                </a:cubicBezTo>
                <a:cubicBezTo>
                  <a:pt x="603341" y="3799400"/>
                  <a:pt x="598293" y="3794351"/>
                  <a:pt x="598293" y="3788124"/>
                </a:cubicBezTo>
                <a:cubicBezTo>
                  <a:pt x="598293" y="3781896"/>
                  <a:pt x="603341" y="3776848"/>
                  <a:pt x="609569" y="3776848"/>
                </a:cubicBezTo>
                <a:close/>
                <a:moveTo>
                  <a:pt x="5814192" y="3773351"/>
                </a:moveTo>
                <a:cubicBezTo>
                  <a:pt x="5822597" y="3773351"/>
                  <a:pt x="5829412" y="3780165"/>
                  <a:pt x="5829412" y="3788571"/>
                </a:cubicBezTo>
                <a:cubicBezTo>
                  <a:pt x="5829412" y="3796976"/>
                  <a:pt x="5822597" y="3803790"/>
                  <a:pt x="5814192" y="3803790"/>
                </a:cubicBezTo>
                <a:cubicBezTo>
                  <a:pt x="5805787" y="3803790"/>
                  <a:pt x="5798973" y="3796976"/>
                  <a:pt x="5798973" y="3788571"/>
                </a:cubicBezTo>
                <a:cubicBezTo>
                  <a:pt x="5798973" y="3780165"/>
                  <a:pt x="5805787" y="3773351"/>
                  <a:pt x="5814192" y="3773351"/>
                </a:cubicBezTo>
                <a:close/>
                <a:moveTo>
                  <a:pt x="505741" y="3773351"/>
                </a:moveTo>
                <a:cubicBezTo>
                  <a:pt x="514146" y="3773351"/>
                  <a:pt x="520960" y="3780165"/>
                  <a:pt x="520960" y="3788571"/>
                </a:cubicBezTo>
                <a:cubicBezTo>
                  <a:pt x="520960" y="3796976"/>
                  <a:pt x="514146" y="3803790"/>
                  <a:pt x="505741" y="3803790"/>
                </a:cubicBezTo>
                <a:cubicBezTo>
                  <a:pt x="497334" y="3803790"/>
                  <a:pt x="490521" y="3796976"/>
                  <a:pt x="490521" y="3788571"/>
                </a:cubicBezTo>
                <a:cubicBezTo>
                  <a:pt x="490521" y="3780165"/>
                  <a:pt x="497334" y="3773351"/>
                  <a:pt x="505741" y="3773351"/>
                </a:cubicBezTo>
                <a:close/>
                <a:moveTo>
                  <a:pt x="5917822" y="3770543"/>
                </a:moveTo>
                <a:cubicBezTo>
                  <a:pt x="5928000" y="3770543"/>
                  <a:pt x="5936250" y="3778793"/>
                  <a:pt x="5936250" y="3788970"/>
                </a:cubicBezTo>
                <a:cubicBezTo>
                  <a:pt x="5936250" y="3799147"/>
                  <a:pt x="5928000" y="3807398"/>
                  <a:pt x="5917822" y="3807398"/>
                </a:cubicBezTo>
                <a:cubicBezTo>
                  <a:pt x="5907645" y="3807398"/>
                  <a:pt x="5899395" y="3799148"/>
                  <a:pt x="5899395" y="3788970"/>
                </a:cubicBezTo>
                <a:cubicBezTo>
                  <a:pt x="5899395" y="3778793"/>
                  <a:pt x="5907645" y="3770543"/>
                  <a:pt x="5917822" y="3770543"/>
                </a:cubicBezTo>
                <a:close/>
                <a:moveTo>
                  <a:pt x="402109" y="3770543"/>
                </a:moveTo>
                <a:cubicBezTo>
                  <a:pt x="412286" y="3770543"/>
                  <a:pt x="420537" y="3778793"/>
                  <a:pt x="420537" y="3788970"/>
                </a:cubicBezTo>
                <a:cubicBezTo>
                  <a:pt x="420537" y="3799147"/>
                  <a:pt x="412286" y="3807398"/>
                  <a:pt x="402109" y="3807398"/>
                </a:cubicBezTo>
                <a:cubicBezTo>
                  <a:pt x="391932" y="3807398"/>
                  <a:pt x="383682" y="3799148"/>
                  <a:pt x="383682" y="3788970"/>
                </a:cubicBezTo>
                <a:cubicBezTo>
                  <a:pt x="383682" y="3778793"/>
                  <a:pt x="391932" y="3770543"/>
                  <a:pt x="402109" y="3770543"/>
                </a:cubicBezTo>
                <a:close/>
                <a:moveTo>
                  <a:pt x="6021276" y="3767627"/>
                </a:moveTo>
                <a:cubicBezTo>
                  <a:pt x="6033262" y="3767627"/>
                  <a:pt x="6042979" y="3777344"/>
                  <a:pt x="6042979" y="3789329"/>
                </a:cubicBezTo>
                <a:cubicBezTo>
                  <a:pt x="6042979" y="3801315"/>
                  <a:pt x="6033262" y="3811032"/>
                  <a:pt x="6021276" y="3811032"/>
                </a:cubicBezTo>
                <a:cubicBezTo>
                  <a:pt x="6009291" y="3811032"/>
                  <a:pt x="5999574" y="3801315"/>
                  <a:pt x="5999574" y="3789329"/>
                </a:cubicBezTo>
                <a:cubicBezTo>
                  <a:pt x="5999574" y="3777344"/>
                  <a:pt x="6009291" y="3767627"/>
                  <a:pt x="6021276" y="3767627"/>
                </a:cubicBezTo>
                <a:close/>
                <a:moveTo>
                  <a:pt x="298654" y="3767307"/>
                </a:moveTo>
                <a:cubicBezTo>
                  <a:pt x="310817" y="3767307"/>
                  <a:pt x="320678" y="3777167"/>
                  <a:pt x="320678" y="3789330"/>
                </a:cubicBezTo>
                <a:cubicBezTo>
                  <a:pt x="320678" y="3801493"/>
                  <a:pt x="310817" y="3811353"/>
                  <a:pt x="298654" y="3811353"/>
                </a:cubicBezTo>
                <a:cubicBezTo>
                  <a:pt x="286492" y="3811353"/>
                  <a:pt x="276632" y="3801493"/>
                  <a:pt x="276632" y="3789330"/>
                </a:cubicBezTo>
                <a:cubicBezTo>
                  <a:pt x="276632" y="3777167"/>
                  <a:pt x="286492" y="3767307"/>
                  <a:pt x="298654" y="3767307"/>
                </a:cubicBezTo>
                <a:close/>
                <a:moveTo>
                  <a:pt x="6124571" y="3764449"/>
                </a:moveTo>
                <a:cubicBezTo>
                  <a:pt x="6138491" y="3764449"/>
                  <a:pt x="6149776" y="3775734"/>
                  <a:pt x="6149776" y="3789654"/>
                </a:cubicBezTo>
                <a:cubicBezTo>
                  <a:pt x="6149776" y="3803574"/>
                  <a:pt x="6138491" y="3814859"/>
                  <a:pt x="6124571" y="3814859"/>
                </a:cubicBezTo>
                <a:cubicBezTo>
                  <a:pt x="6110651" y="3814859"/>
                  <a:pt x="6099366" y="3803574"/>
                  <a:pt x="6099366" y="3789654"/>
                </a:cubicBezTo>
                <a:cubicBezTo>
                  <a:pt x="6099366" y="3775734"/>
                  <a:pt x="6110651" y="3764449"/>
                  <a:pt x="6124571" y="3764449"/>
                </a:cubicBezTo>
                <a:close/>
                <a:moveTo>
                  <a:pt x="195361" y="3764449"/>
                </a:moveTo>
                <a:cubicBezTo>
                  <a:pt x="209281" y="3764449"/>
                  <a:pt x="220566" y="3775734"/>
                  <a:pt x="220566" y="3789654"/>
                </a:cubicBezTo>
                <a:cubicBezTo>
                  <a:pt x="220566" y="3803574"/>
                  <a:pt x="209281" y="3814859"/>
                  <a:pt x="195361" y="3814859"/>
                </a:cubicBezTo>
                <a:cubicBezTo>
                  <a:pt x="181440" y="3814859"/>
                  <a:pt x="170156" y="3803574"/>
                  <a:pt x="170156" y="3789654"/>
                </a:cubicBezTo>
                <a:cubicBezTo>
                  <a:pt x="170156" y="3775734"/>
                  <a:pt x="181440" y="3764449"/>
                  <a:pt x="195361" y="3764449"/>
                </a:cubicBezTo>
                <a:close/>
                <a:moveTo>
                  <a:pt x="6227720" y="3761109"/>
                </a:moveTo>
                <a:cubicBezTo>
                  <a:pt x="6243647" y="3761109"/>
                  <a:pt x="6256558" y="3774020"/>
                  <a:pt x="6256558" y="3789947"/>
                </a:cubicBezTo>
                <a:cubicBezTo>
                  <a:pt x="6256558" y="3805874"/>
                  <a:pt x="6243647" y="3818786"/>
                  <a:pt x="6227720" y="3818786"/>
                </a:cubicBezTo>
                <a:cubicBezTo>
                  <a:pt x="6211793" y="3818786"/>
                  <a:pt x="6198882" y="3805874"/>
                  <a:pt x="6198882" y="3789947"/>
                </a:cubicBezTo>
                <a:cubicBezTo>
                  <a:pt x="6198882" y="3774020"/>
                  <a:pt x="6211793" y="3761109"/>
                  <a:pt x="6227720" y="3761109"/>
                </a:cubicBezTo>
                <a:close/>
                <a:moveTo>
                  <a:pt x="92210" y="3761109"/>
                </a:moveTo>
                <a:cubicBezTo>
                  <a:pt x="108137" y="3761109"/>
                  <a:pt x="121048" y="3774020"/>
                  <a:pt x="121048" y="3789947"/>
                </a:cubicBezTo>
                <a:cubicBezTo>
                  <a:pt x="121048" y="3805874"/>
                  <a:pt x="108137" y="3818786"/>
                  <a:pt x="92210" y="3818786"/>
                </a:cubicBezTo>
                <a:cubicBezTo>
                  <a:pt x="76283" y="3818786"/>
                  <a:pt x="63372" y="3805874"/>
                  <a:pt x="63372" y="3789947"/>
                </a:cubicBezTo>
                <a:cubicBezTo>
                  <a:pt x="63372" y="3774020"/>
                  <a:pt x="76283" y="3761109"/>
                  <a:pt x="92210" y="3761109"/>
                </a:cubicBezTo>
                <a:close/>
                <a:moveTo>
                  <a:pt x="5527160" y="3680682"/>
                </a:moveTo>
                <a:cubicBezTo>
                  <a:pt x="5529159" y="3680682"/>
                  <a:pt x="5530780" y="3682303"/>
                  <a:pt x="5530780" y="3684302"/>
                </a:cubicBezTo>
                <a:cubicBezTo>
                  <a:pt x="5530780" y="3686301"/>
                  <a:pt x="5529159" y="3687922"/>
                  <a:pt x="5527160" y="3687922"/>
                </a:cubicBezTo>
                <a:cubicBezTo>
                  <a:pt x="5525160" y="3687922"/>
                  <a:pt x="5523540" y="3686301"/>
                  <a:pt x="5523540" y="3684302"/>
                </a:cubicBezTo>
                <a:cubicBezTo>
                  <a:pt x="5523540" y="3682303"/>
                  <a:pt x="5525160" y="3680682"/>
                  <a:pt x="5527160" y="3680682"/>
                </a:cubicBezTo>
                <a:close/>
                <a:moveTo>
                  <a:pt x="792771" y="3680597"/>
                </a:moveTo>
                <a:cubicBezTo>
                  <a:pt x="794818" y="3680597"/>
                  <a:pt x="796476" y="3682256"/>
                  <a:pt x="796476" y="3684302"/>
                </a:cubicBezTo>
                <a:cubicBezTo>
                  <a:pt x="796476" y="3686349"/>
                  <a:pt x="794818" y="3688008"/>
                  <a:pt x="792771" y="3688008"/>
                </a:cubicBezTo>
                <a:cubicBezTo>
                  <a:pt x="790725" y="3688008"/>
                  <a:pt x="789066" y="3686349"/>
                  <a:pt x="789066" y="3684302"/>
                </a:cubicBezTo>
                <a:cubicBezTo>
                  <a:pt x="789066" y="3682256"/>
                  <a:pt x="790725" y="3680597"/>
                  <a:pt x="792771" y="3680597"/>
                </a:cubicBezTo>
                <a:close/>
                <a:moveTo>
                  <a:pt x="5630470" y="3677025"/>
                </a:moveTo>
                <a:cubicBezTo>
                  <a:pt x="5634670" y="3677025"/>
                  <a:pt x="5638074" y="3680430"/>
                  <a:pt x="5638074" y="3684629"/>
                </a:cubicBezTo>
                <a:cubicBezTo>
                  <a:pt x="5638074" y="3688829"/>
                  <a:pt x="5634670" y="3692233"/>
                  <a:pt x="5630470" y="3692233"/>
                </a:cubicBezTo>
                <a:cubicBezTo>
                  <a:pt x="5626270" y="3692233"/>
                  <a:pt x="5622866" y="3688829"/>
                  <a:pt x="5622866" y="3684629"/>
                </a:cubicBezTo>
                <a:cubicBezTo>
                  <a:pt x="5622866" y="3680430"/>
                  <a:pt x="5626270" y="3677025"/>
                  <a:pt x="5630470" y="3677025"/>
                </a:cubicBezTo>
                <a:close/>
                <a:moveTo>
                  <a:pt x="689462" y="3677025"/>
                </a:moveTo>
                <a:cubicBezTo>
                  <a:pt x="693662" y="3677025"/>
                  <a:pt x="697065" y="3680430"/>
                  <a:pt x="697065" y="3684629"/>
                </a:cubicBezTo>
                <a:cubicBezTo>
                  <a:pt x="697065" y="3688829"/>
                  <a:pt x="693662" y="3692233"/>
                  <a:pt x="689462" y="3692233"/>
                </a:cubicBezTo>
                <a:cubicBezTo>
                  <a:pt x="685263" y="3692233"/>
                  <a:pt x="681857" y="3688829"/>
                  <a:pt x="681857" y="3684629"/>
                </a:cubicBezTo>
                <a:cubicBezTo>
                  <a:pt x="681857" y="3680430"/>
                  <a:pt x="685263" y="3677025"/>
                  <a:pt x="689462" y="3677025"/>
                </a:cubicBezTo>
                <a:close/>
                <a:moveTo>
                  <a:pt x="5733606" y="3673215"/>
                </a:moveTo>
                <a:cubicBezTo>
                  <a:pt x="5740070" y="3673215"/>
                  <a:pt x="5745310" y="3678455"/>
                  <a:pt x="5745310" y="3684920"/>
                </a:cubicBezTo>
                <a:cubicBezTo>
                  <a:pt x="5745310" y="3691384"/>
                  <a:pt x="5740070" y="3696624"/>
                  <a:pt x="5733606" y="3696624"/>
                </a:cubicBezTo>
                <a:cubicBezTo>
                  <a:pt x="5727142" y="3696624"/>
                  <a:pt x="5721901" y="3691384"/>
                  <a:pt x="5721901" y="3684920"/>
                </a:cubicBezTo>
                <a:cubicBezTo>
                  <a:pt x="5721901" y="3678455"/>
                  <a:pt x="5727142" y="3673215"/>
                  <a:pt x="5733606" y="3673215"/>
                </a:cubicBezTo>
                <a:close/>
                <a:moveTo>
                  <a:pt x="586326" y="3673215"/>
                </a:moveTo>
                <a:cubicBezTo>
                  <a:pt x="592789" y="3673215"/>
                  <a:pt x="598030" y="3678455"/>
                  <a:pt x="598030" y="3684920"/>
                </a:cubicBezTo>
                <a:cubicBezTo>
                  <a:pt x="598030" y="3691384"/>
                  <a:pt x="592789" y="3696624"/>
                  <a:pt x="586326" y="3696624"/>
                </a:cubicBezTo>
                <a:cubicBezTo>
                  <a:pt x="579862" y="3696624"/>
                  <a:pt x="574622" y="3691384"/>
                  <a:pt x="574622" y="3684920"/>
                </a:cubicBezTo>
                <a:cubicBezTo>
                  <a:pt x="574622" y="3678455"/>
                  <a:pt x="579862" y="3673215"/>
                  <a:pt x="586326" y="3673215"/>
                </a:cubicBezTo>
                <a:close/>
                <a:moveTo>
                  <a:pt x="5836588" y="3669959"/>
                </a:moveTo>
                <a:cubicBezTo>
                  <a:pt x="5844993" y="3669959"/>
                  <a:pt x="5851807" y="3676773"/>
                  <a:pt x="5851807" y="3685179"/>
                </a:cubicBezTo>
                <a:cubicBezTo>
                  <a:pt x="5851807" y="3693584"/>
                  <a:pt x="5844993" y="3700398"/>
                  <a:pt x="5836588" y="3700398"/>
                </a:cubicBezTo>
                <a:cubicBezTo>
                  <a:pt x="5828183" y="3700398"/>
                  <a:pt x="5821368" y="3693584"/>
                  <a:pt x="5821368" y="3685179"/>
                </a:cubicBezTo>
                <a:cubicBezTo>
                  <a:pt x="5821368" y="3676773"/>
                  <a:pt x="5828183" y="3669959"/>
                  <a:pt x="5836588" y="3669959"/>
                </a:cubicBezTo>
                <a:close/>
                <a:moveTo>
                  <a:pt x="483345" y="3669959"/>
                </a:moveTo>
                <a:cubicBezTo>
                  <a:pt x="491750" y="3669959"/>
                  <a:pt x="498564" y="3676773"/>
                  <a:pt x="498564" y="3685179"/>
                </a:cubicBezTo>
                <a:cubicBezTo>
                  <a:pt x="498564" y="3693584"/>
                  <a:pt x="491750" y="3700398"/>
                  <a:pt x="483345" y="3700398"/>
                </a:cubicBezTo>
                <a:cubicBezTo>
                  <a:pt x="474940" y="3700398"/>
                  <a:pt x="468125" y="3693584"/>
                  <a:pt x="468125" y="3685179"/>
                </a:cubicBezTo>
                <a:cubicBezTo>
                  <a:pt x="468125" y="3676773"/>
                  <a:pt x="474940" y="3669959"/>
                  <a:pt x="483345" y="3669959"/>
                </a:cubicBezTo>
                <a:close/>
                <a:moveTo>
                  <a:pt x="5939430" y="3667048"/>
                </a:moveTo>
                <a:cubicBezTo>
                  <a:pt x="5949572" y="3667048"/>
                  <a:pt x="5957793" y="3675269"/>
                  <a:pt x="5957793" y="3685411"/>
                </a:cubicBezTo>
                <a:cubicBezTo>
                  <a:pt x="5957793" y="3695553"/>
                  <a:pt x="5949572" y="3703774"/>
                  <a:pt x="5939430" y="3703774"/>
                </a:cubicBezTo>
                <a:cubicBezTo>
                  <a:pt x="5929288" y="3703774"/>
                  <a:pt x="5921067" y="3695553"/>
                  <a:pt x="5921067" y="3685411"/>
                </a:cubicBezTo>
                <a:cubicBezTo>
                  <a:pt x="5921067" y="3675269"/>
                  <a:pt x="5929289" y="3667048"/>
                  <a:pt x="5939430" y="3667048"/>
                </a:cubicBezTo>
                <a:close/>
                <a:moveTo>
                  <a:pt x="380501" y="3667048"/>
                </a:moveTo>
                <a:cubicBezTo>
                  <a:pt x="390644" y="3667048"/>
                  <a:pt x="398865" y="3675269"/>
                  <a:pt x="398865" y="3685411"/>
                </a:cubicBezTo>
                <a:cubicBezTo>
                  <a:pt x="398865" y="3695553"/>
                  <a:pt x="390644" y="3703774"/>
                  <a:pt x="380501" y="3703774"/>
                </a:cubicBezTo>
                <a:cubicBezTo>
                  <a:pt x="370359" y="3703774"/>
                  <a:pt x="362138" y="3695553"/>
                  <a:pt x="362138" y="3685411"/>
                </a:cubicBezTo>
                <a:cubicBezTo>
                  <a:pt x="362138" y="3675269"/>
                  <a:pt x="370359" y="3667048"/>
                  <a:pt x="380501" y="3667048"/>
                </a:cubicBezTo>
                <a:close/>
                <a:moveTo>
                  <a:pt x="6042149" y="3663917"/>
                </a:moveTo>
                <a:cubicBezTo>
                  <a:pt x="6054135" y="3663917"/>
                  <a:pt x="6063851" y="3673634"/>
                  <a:pt x="6063851" y="3685619"/>
                </a:cubicBezTo>
                <a:cubicBezTo>
                  <a:pt x="6063851" y="3697605"/>
                  <a:pt x="6054135" y="3707322"/>
                  <a:pt x="6042149" y="3707322"/>
                </a:cubicBezTo>
                <a:cubicBezTo>
                  <a:pt x="6030163" y="3707322"/>
                  <a:pt x="6020447" y="3697605"/>
                  <a:pt x="6020447" y="3685619"/>
                </a:cubicBezTo>
                <a:cubicBezTo>
                  <a:pt x="6020447" y="3673634"/>
                  <a:pt x="6030163" y="3663917"/>
                  <a:pt x="6042149" y="3663917"/>
                </a:cubicBezTo>
                <a:close/>
                <a:moveTo>
                  <a:pt x="277781" y="3663917"/>
                </a:moveTo>
                <a:cubicBezTo>
                  <a:pt x="289767" y="3663917"/>
                  <a:pt x="299484" y="3673634"/>
                  <a:pt x="299484" y="3685619"/>
                </a:cubicBezTo>
                <a:cubicBezTo>
                  <a:pt x="299484" y="3697605"/>
                  <a:pt x="289767" y="3707322"/>
                  <a:pt x="277781" y="3707322"/>
                </a:cubicBezTo>
                <a:cubicBezTo>
                  <a:pt x="265797" y="3707322"/>
                  <a:pt x="256080" y="3697605"/>
                  <a:pt x="256080" y="3685619"/>
                </a:cubicBezTo>
                <a:cubicBezTo>
                  <a:pt x="256080" y="3673634"/>
                  <a:pt x="265797" y="3663917"/>
                  <a:pt x="277781" y="3663917"/>
                </a:cubicBezTo>
                <a:close/>
                <a:moveTo>
                  <a:pt x="6144757" y="3660602"/>
                </a:moveTo>
                <a:cubicBezTo>
                  <a:pt x="6158677" y="3660602"/>
                  <a:pt x="6169962" y="3671887"/>
                  <a:pt x="6169962" y="3685807"/>
                </a:cubicBezTo>
                <a:cubicBezTo>
                  <a:pt x="6169962" y="3699727"/>
                  <a:pt x="6158677" y="3711012"/>
                  <a:pt x="6144757" y="3711012"/>
                </a:cubicBezTo>
                <a:cubicBezTo>
                  <a:pt x="6130837" y="3711012"/>
                  <a:pt x="6119552" y="3699727"/>
                  <a:pt x="6119552" y="3685807"/>
                </a:cubicBezTo>
                <a:cubicBezTo>
                  <a:pt x="6119552" y="3671887"/>
                  <a:pt x="6130837" y="3660602"/>
                  <a:pt x="6144757" y="3660602"/>
                </a:cubicBezTo>
                <a:close/>
                <a:moveTo>
                  <a:pt x="175175" y="3660602"/>
                </a:moveTo>
                <a:cubicBezTo>
                  <a:pt x="189094" y="3660602"/>
                  <a:pt x="200380" y="3671887"/>
                  <a:pt x="200380" y="3685807"/>
                </a:cubicBezTo>
                <a:cubicBezTo>
                  <a:pt x="200380" y="3699727"/>
                  <a:pt x="189094" y="3711012"/>
                  <a:pt x="175175" y="3711012"/>
                </a:cubicBezTo>
                <a:cubicBezTo>
                  <a:pt x="161255" y="3711012"/>
                  <a:pt x="149970" y="3699727"/>
                  <a:pt x="149970" y="3685807"/>
                </a:cubicBezTo>
                <a:cubicBezTo>
                  <a:pt x="149970" y="3671887"/>
                  <a:pt x="161255" y="3660602"/>
                  <a:pt x="175175" y="3660602"/>
                </a:cubicBezTo>
                <a:close/>
                <a:moveTo>
                  <a:pt x="6247263" y="3657294"/>
                </a:moveTo>
                <a:cubicBezTo>
                  <a:pt x="6263104" y="3657294"/>
                  <a:pt x="6275946" y="3670136"/>
                  <a:pt x="6275946" y="3685977"/>
                </a:cubicBezTo>
                <a:cubicBezTo>
                  <a:pt x="6275946" y="3701818"/>
                  <a:pt x="6263104" y="3714660"/>
                  <a:pt x="6247263" y="3714660"/>
                </a:cubicBezTo>
                <a:cubicBezTo>
                  <a:pt x="6231422" y="3714660"/>
                  <a:pt x="6218581" y="3701818"/>
                  <a:pt x="6218581" y="3685977"/>
                </a:cubicBezTo>
                <a:cubicBezTo>
                  <a:pt x="6218581" y="3670136"/>
                  <a:pt x="6231422" y="3657294"/>
                  <a:pt x="6247263" y="3657294"/>
                </a:cubicBezTo>
                <a:close/>
                <a:moveTo>
                  <a:pt x="72668" y="3657138"/>
                </a:moveTo>
                <a:cubicBezTo>
                  <a:pt x="88595" y="3657138"/>
                  <a:pt x="101506" y="3670049"/>
                  <a:pt x="101506" y="3685976"/>
                </a:cubicBezTo>
                <a:cubicBezTo>
                  <a:pt x="101506" y="3701903"/>
                  <a:pt x="88595" y="3714815"/>
                  <a:pt x="72668" y="3714815"/>
                </a:cubicBezTo>
                <a:cubicBezTo>
                  <a:pt x="56741" y="3714815"/>
                  <a:pt x="43830" y="3701903"/>
                  <a:pt x="43830" y="3685976"/>
                </a:cubicBezTo>
                <a:cubicBezTo>
                  <a:pt x="43830" y="3670049"/>
                  <a:pt x="56741" y="3657138"/>
                  <a:pt x="72668" y="3657138"/>
                </a:cubicBezTo>
                <a:close/>
                <a:moveTo>
                  <a:pt x="5547798" y="3576927"/>
                </a:moveTo>
                <a:cubicBezTo>
                  <a:pt x="5549797" y="3576927"/>
                  <a:pt x="5551418" y="3578548"/>
                  <a:pt x="5551418" y="3580547"/>
                </a:cubicBezTo>
                <a:cubicBezTo>
                  <a:pt x="5551418" y="3582546"/>
                  <a:pt x="5549797" y="3584167"/>
                  <a:pt x="5547798" y="3584167"/>
                </a:cubicBezTo>
                <a:cubicBezTo>
                  <a:pt x="5545798" y="3584167"/>
                  <a:pt x="5544178" y="3582546"/>
                  <a:pt x="5544178" y="3580547"/>
                </a:cubicBezTo>
                <a:cubicBezTo>
                  <a:pt x="5544178" y="3578548"/>
                  <a:pt x="5545798" y="3576927"/>
                  <a:pt x="5547798" y="3576927"/>
                </a:cubicBezTo>
                <a:close/>
                <a:moveTo>
                  <a:pt x="772133" y="3576842"/>
                </a:moveTo>
                <a:cubicBezTo>
                  <a:pt x="774180" y="3576842"/>
                  <a:pt x="775838" y="3578501"/>
                  <a:pt x="775838" y="3580547"/>
                </a:cubicBezTo>
                <a:cubicBezTo>
                  <a:pt x="775838" y="3582594"/>
                  <a:pt x="774180" y="3584253"/>
                  <a:pt x="772133" y="3584253"/>
                </a:cubicBezTo>
                <a:cubicBezTo>
                  <a:pt x="770087" y="3584253"/>
                  <a:pt x="768428" y="3582594"/>
                  <a:pt x="768428" y="3580547"/>
                </a:cubicBezTo>
                <a:cubicBezTo>
                  <a:pt x="768428" y="3578501"/>
                  <a:pt x="770087" y="3576842"/>
                  <a:pt x="772133" y="3576842"/>
                </a:cubicBezTo>
                <a:close/>
                <a:moveTo>
                  <a:pt x="5650293" y="3573111"/>
                </a:moveTo>
                <a:cubicBezTo>
                  <a:pt x="5654493" y="3573111"/>
                  <a:pt x="5657897" y="3576516"/>
                  <a:pt x="5657897" y="3580715"/>
                </a:cubicBezTo>
                <a:cubicBezTo>
                  <a:pt x="5657897" y="3584915"/>
                  <a:pt x="5654493" y="3588320"/>
                  <a:pt x="5650293" y="3588320"/>
                </a:cubicBezTo>
                <a:cubicBezTo>
                  <a:pt x="5646093" y="3588320"/>
                  <a:pt x="5642689" y="3584915"/>
                  <a:pt x="5642689" y="3580715"/>
                </a:cubicBezTo>
                <a:cubicBezTo>
                  <a:pt x="5642689" y="3576516"/>
                  <a:pt x="5646093" y="3573111"/>
                  <a:pt x="5650293" y="3573111"/>
                </a:cubicBezTo>
                <a:close/>
                <a:moveTo>
                  <a:pt x="669639" y="3573111"/>
                </a:moveTo>
                <a:cubicBezTo>
                  <a:pt x="673839" y="3573111"/>
                  <a:pt x="677243" y="3576516"/>
                  <a:pt x="677243" y="3580715"/>
                </a:cubicBezTo>
                <a:cubicBezTo>
                  <a:pt x="677243" y="3584915"/>
                  <a:pt x="673839" y="3588320"/>
                  <a:pt x="669639" y="3588320"/>
                </a:cubicBezTo>
                <a:cubicBezTo>
                  <a:pt x="665440" y="3588320"/>
                  <a:pt x="662035" y="3584915"/>
                  <a:pt x="662035" y="3580715"/>
                </a:cubicBezTo>
                <a:cubicBezTo>
                  <a:pt x="662035" y="3576516"/>
                  <a:pt x="665440" y="3573111"/>
                  <a:pt x="669639" y="3573111"/>
                </a:cubicBezTo>
                <a:close/>
                <a:moveTo>
                  <a:pt x="5752675" y="3569518"/>
                </a:moveTo>
                <a:cubicBezTo>
                  <a:pt x="5758941" y="3569518"/>
                  <a:pt x="5764021" y="3574598"/>
                  <a:pt x="5764021" y="3580864"/>
                </a:cubicBezTo>
                <a:cubicBezTo>
                  <a:pt x="5764021" y="3587130"/>
                  <a:pt x="5758941" y="3592210"/>
                  <a:pt x="5752675" y="3592210"/>
                </a:cubicBezTo>
                <a:cubicBezTo>
                  <a:pt x="5746409" y="3592210"/>
                  <a:pt x="5741329" y="3587130"/>
                  <a:pt x="5741329" y="3580864"/>
                </a:cubicBezTo>
                <a:cubicBezTo>
                  <a:pt x="5741329" y="3574598"/>
                  <a:pt x="5746409" y="3569518"/>
                  <a:pt x="5752675" y="3569518"/>
                </a:cubicBezTo>
                <a:close/>
                <a:moveTo>
                  <a:pt x="567258" y="3569159"/>
                </a:moveTo>
                <a:cubicBezTo>
                  <a:pt x="573722" y="3569159"/>
                  <a:pt x="578961" y="3574399"/>
                  <a:pt x="578961" y="3580864"/>
                </a:cubicBezTo>
                <a:cubicBezTo>
                  <a:pt x="578961" y="3587328"/>
                  <a:pt x="573722" y="3592568"/>
                  <a:pt x="567258" y="3592568"/>
                </a:cubicBezTo>
                <a:cubicBezTo>
                  <a:pt x="560792" y="3592568"/>
                  <a:pt x="555552" y="3587328"/>
                  <a:pt x="555552" y="3580864"/>
                </a:cubicBezTo>
                <a:cubicBezTo>
                  <a:pt x="555552" y="3574399"/>
                  <a:pt x="560792" y="3569159"/>
                  <a:pt x="567258" y="3569159"/>
                </a:cubicBezTo>
                <a:close/>
                <a:moveTo>
                  <a:pt x="5854957" y="3566186"/>
                </a:moveTo>
                <a:cubicBezTo>
                  <a:pt x="5863137" y="3566186"/>
                  <a:pt x="5869768" y="3572817"/>
                  <a:pt x="5869768" y="3580997"/>
                </a:cubicBezTo>
                <a:cubicBezTo>
                  <a:pt x="5869768" y="3589176"/>
                  <a:pt x="5863137" y="3595807"/>
                  <a:pt x="5854957" y="3595807"/>
                </a:cubicBezTo>
                <a:cubicBezTo>
                  <a:pt x="5846778" y="3595807"/>
                  <a:pt x="5840147" y="3589176"/>
                  <a:pt x="5840147" y="3580997"/>
                </a:cubicBezTo>
                <a:cubicBezTo>
                  <a:pt x="5840147" y="3572817"/>
                  <a:pt x="5846778" y="3566186"/>
                  <a:pt x="5854957" y="3566186"/>
                </a:cubicBezTo>
                <a:close/>
                <a:moveTo>
                  <a:pt x="464975" y="3566186"/>
                </a:moveTo>
                <a:cubicBezTo>
                  <a:pt x="473154" y="3566186"/>
                  <a:pt x="479785" y="3572817"/>
                  <a:pt x="479785" y="3580997"/>
                </a:cubicBezTo>
                <a:cubicBezTo>
                  <a:pt x="479785" y="3589176"/>
                  <a:pt x="473154" y="3595807"/>
                  <a:pt x="464975" y="3595807"/>
                </a:cubicBezTo>
                <a:cubicBezTo>
                  <a:pt x="456794" y="3595807"/>
                  <a:pt x="450163" y="3589176"/>
                  <a:pt x="450163" y="3580997"/>
                </a:cubicBezTo>
                <a:cubicBezTo>
                  <a:pt x="450163" y="3572817"/>
                  <a:pt x="456794" y="3566186"/>
                  <a:pt x="464975" y="3566186"/>
                </a:cubicBezTo>
                <a:close/>
                <a:moveTo>
                  <a:pt x="5957151" y="3562752"/>
                </a:moveTo>
                <a:cubicBezTo>
                  <a:pt x="5967293" y="3562752"/>
                  <a:pt x="5975514" y="3570974"/>
                  <a:pt x="5975514" y="3581115"/>
                </a:cubicBezTo>
                <a:cubicBezTo>
                  <a:pt x="5975514" y="3591257"/>
                  <a:pt x="5967292" y="3599478"/>
                  <a:pt x="5957151" y="3599478"/>
                </a:cubicBezTo>
                <a:cubicBezTo>
                  <a:pt x="5947009" y="3599478"/>
                  <a:pt x="5938788" y="3591257"/>
                  <a:pt x="5938788" y="3581115"/>
                </a:cubicBezTo>
                <a:cubicBezTo>
                  <a:pt x="5938788" y="3570974"/>
                  <a:pt x="5947010" y="3562752"/>
                  <a:pt x="5957151" y="3562752"/>
                </a:cubicBezTo>
                <a:close/>
                <a:moveTo>
                  <a:pt x="362781" y="3562688"/>
                </a:moveTo>
                <a:cubicBezTo>
                  <a:pt x="372958" y="3562688"/>
                  <a:pt x="381209" y="3570938"/>
                  <a:pt x="381209" y="3581115"/>
                </a:cubicBezTo>
                <a:cubicBezTo>
                  <a:pt x="381209" y="3591292"/>
                  <a:pt x="372958" y="3599543"/>
                  <a:pt x="362781" y="3599543"/>
                </a:cubicBezTo>
                <a:cubicBezTo>
                  <a:pt x="352603" y="3599543"/>
                  <a:pt x="344354" y="3591293"/>
                  <a:pt x="344354" y="3581115"/>
                </a:cubicBezTo>
                <a:cubicBezTo>
                  <a:pt x="344354" y="3570938"/>
                  <a:pt x="352603" y="3562688"/>
                  <a:pt x="362781" y="3562688"/>
                </a:cubicBezTo>
                <a:close/>
                <a:moveTo>
                  <a:pt x="6059264" y="3559520"/>
                </a:moveTo>
                <a:cubicBezTo>
                  <a:pt x="6071250" y="3559520"/>
                  <a:pt x="6080967" y="3569236"/>
                  <a:pt x="6080967" y="3581222"/>
                </a:cubicBezTo>
                <a:cubicBezTo>
                  <a:pt x="6080967" y="3593208"/>
                  <a:pt x="6071250" y="3602925"/>
                  <a:pt x="6059264" y="3602925"/>
                </a:cubicBezTo>
                <a:cubicBezTo>
                  <a:pt x="6047279" y="3602925"/>
                  <a:pt x="6037562" y="3593208"/>
                  <a:pt x="6037562" y="3581222"/>
                </a:cubicBezTo>
                <a:cubicBezTo>
                  <a:pt x="6037562" y="3569236"/>
                  <a:pt x="6047279" y="3559520"/>
                  <a:pt x="6059264" y="3559520"/>
                </a:cubicBezTo>
                <a:close/>
                <a:moveTo>
                  <a:pt x="260668" y="3559199"/>
                </a:moveTo>
                <a:cubicBezTo>
                  <a:pt x="272831" y="3559199"/>
                  <a:pt x="282690" y="3569059"/>
                  <a:pt x="282690" y="3581222"/>
                </a:cubicBezTo>
                <a:cubicBezTo>
                  <a:pt x="282690" y="3593385"/>
                  <a:pt x="272831" y="3603245"/>
                  <a:pt x="260668" y="3603245"/>
                </a:cubicBezTo>
                <a:cubicBezTo>
                  <a:pt x="248505" y="3603245"/>
                  <a:pt x="238644" y="3593385"/>
                  <a:pt x="238644" y="3581222"/>
                </a:cubicBezTo>
                <a:cubicBezTo>
                  <a:pt x="238644" y="3569059"/>
                  <a:pt x="248505" y="3559199"/>
                  <a:pt x="260668" y="3559199"/>
                </a:cubicBezTo>
                <a:close/>
                <a:moveTo>
                  <a:pt x="6161306" y="3556113"/>
                </a:moveTo>
                <a:cubicBezTo>
                  <a:pt x="6175226" y="3556113"/>
                  <a:pt x="6186511" y="3567398"/>
                  <a:pt x="6186511" y="3581318"/>
                </a:cubicBezTo>
                <a:cubicBezTo>
                  <a:pt x="6186511" y="3595238"/>
                  <a:pt x="6175226" y="3606523"/>
                  <a:pt x="6161306" y="3606523"/>
                </a:cubicBezTo>
                <a:cubicBezTo>
                  <a:pt x="6147386" y="3606523"/>
                  <a:pt x="6136101" y="3595238"/>
                  <a:pt x="6136101" y="3581318"/>
                </a:cubicBezTo>
                <a:cubicBezTo>
                  <a:pt x="6136101" y="3567398"/>
                  <a:pt x="6147386" y="3556113"/>
                  <a:pt x="6161306" y="3556113"/>
                </a:cubicBezTo>
                <a:close/>
                <a:moveTo>
                  <a:pt x="158626" y="3556113"/>
                </a:moveTo>
                <a:cubicBezTo>
                  <a:pt x="172545" y="3556113"/>
                  <a:pt x="183830" y="3567398"/>
                  <a:pt x="183830" y="3581318"/>
                </a:cubicBezTo>
                <a:cubicBezTo>
                  <a:pt x="183830" y="3595238"/>
                  <a:pt x="172545" y="3606523"/>
                  <a:pt x="158626" y="3606523"/>
                </a:cubicBezTo>
                <a:cubicBezTo>
                  <a:pt x="144705" y="3606523"/>
                  <a:pt x="133420" y="3595238"/>
                  <a:pt x="133420" y="3581318"/>
                </a:cubicBezTo>
                <a:cubicBezTo>
                  <a:pt x="133420" y="3567398"/>
                  <a:pt x="144705" y="3556113"/>
                  <a:pt x="158626" y="3556113"/>
                </a:cubicBezTo>
                <a:close/>
                <a:moveTo>
                  <a:pt x="6263282" y="3553088"/>
                </a:moveTo>
                <a:cubicBezTo>
                  <a:pt x="6278922" y="3553088"/>
                  <a:pt x="6291600" y="3565766"/>
                  <a:pt x="6291600" y="3581406"/>
                </a:cubicBezTo>
                <a:cubicBezTo>
                  <a:pt x="6291600" y="3597045"/>
                  <a:pt x="6278922" y="3609723"/>
                  <a:pt x="6263282" y="3609723"/>
                </a:cubicBezTo>
                <a:cubicBezTo>
                  <a:pt x="6247643" y="3609723"/>
                  <a:pt x="6234965" y="3597045"/>
                  <a:pt x="6234965" y="3581406"/>
                </a:cubicBezTo>
                <a:cubicBezTo>
                  <a:pt x="6234965" y="3565766"/>
                  <a:pt x="6247643" y="3553088"/>
                  <a:pt x="6263282" y="3553088"/>
                </a:cubicBezTo>
                <a:close/>
                <a:moveTo>
                  <a:pt x="56648" y="3553088"/>
                </a:moveTo>
                <a:cubicBezTo>
                  <a:pt x="72288" y="3553088"/>
                  <a:pt x="84966" y="3565766"/>
                  <a:pt x="84966" y="3581406"/>
                </a:cubicBezTo>
                <a:cubicBezTo>
                  <a:pt x="84966" y="3597045"/>
                  <a:pt x="72288" y="3609723"/>
                  <a:pt x="56648" y="3609723"/>
                </a:cubicBezTo>
                <a:cubicBezTo>
                  <a:pt x="41009" y="3609723"/>
                  <a:pt x="28331" y="3597045"/>
                  <a:pt x="28331" y="3581406"/>
                </a:cubicBezTo>
                <a:cubicBezTo>
                  <a:pt x="28331" y="3565766"/>
                  <a:pt x="41009" y="3553088"/>
                  <a:pt x="56648" y="3553088"/>
                </a:cubicBezTo>
                <a:close/>
                <a:moveTo>
                  <a:pt x="5563891" y="3472285"/>
                </a:moveTo>
                <a:cubicBezTo>
                  <a:pt x="5565937" y="3472285"/>
                  <a:pt x="5567596" y="3473944"/>
                  <a:pt x="5567596" y="3475990"/>
                </a:cubicBezTo>
                <a:cubicBezTo>
                  <a:pt x="5567596" y="3478037"/>
                  <a:pt x="5565937" y="3479695"/>
                  <a:pt x="5563891" y="3479695"/>
                </a:cubicBezTo>
                <a:cubicBezTo>
                  <a:pt x="5561845" y="3479695"/>
                  <a:pt x="5560185" y="3478037"/>
                  <a:pt x="5560185" y="3475990"/>
                </a:cubicBezTo>
                <a:cubicBezTo>
                  <a:pt x="5560185" y="3473944"/>
                  <a:pt x="5561845" y="3472285"/>
                  <a:pt x="5563891" y="3472285"/>
                </a:cubicBezTo>
                <a:close/>
                <a:moveTo>
                  <a:pt x="756040" y="3472285"/>
                </a:moveTo>
                <a:cubicBezTo>
                  <a:pt x="758087" y="3472285"/>
                  <a:pt x="759746" y="3473944"/>
                  <a:pt x="759746" y="3475990"/>
                </a:cubicBezTo>
                <a:cubicBezTo>
                  <a:pt x="759746" y="3478037"/>
                  <a:pt x="758087" y="3479695"/>
                  <a:pt x="756040" y="3479695"/>
                </a:cubicBezTo>
                <a:cubicBezTo>
                  <a:pt x="753993" y="3479695"/>
                  <a:pt x="752335" y="3478037"/>
                  <a:pt x="752335" y="3475990"/>
                </a:cubicBezTo>
                <a:cubicBezTo>
                  <a:pt x="752335" y="3473944"/>
                  <a:pt x="753993" y="3472285"/>
                  <a:pt x="756040" y="3472285"/>
                </a:cubicBezTo>
                <a:close/>
                <a:moveTo>
                  <a:pt x="5665746" y="3468457"/>
                </a:moveTo>
                <a:cubicBezTo>
                  <a:pt x="5669946" y="3468457"/>
                  <a:pt x="5673351" y="3471861"/>
                  <a:pt x="5673351" y="3476061"/>
                </a:cubicBezTo>
                <a:cubicBezTo>
                  <a:pt x="5673351" y="3480261"/>
                  <a:pt x="5669946" y="3483665"/>
                  <a:pt x="5665746" y="3483665"/>
                </a:cubicBezTo>
                <a:cubicBezTo>
                  <a:pt x="5661547" y="3483665"/>
                  <a:pt x="5658142" y="3480261"/>
                  <a:pt x="5658142" y="3476061"/>
                </a:cubicBezTo>
                <a:cubicBezTo>
                  <a:pt x="5658142" y="3471861"/>
                  <a:pt x="5661547" y="3468457"/>
                  <a:pt x="5665746" y="3468457"/>
                </a:cubicBezTo>
                <a:close/>
                <a:moveTo>
                  <a:pt x="654185" y="3468457"/>
                </a:moveTo>
                <a:cubicBezTo>
                  <a:pt x="658385" y="3468457"/>
                  <a:pt x="661789" y="3471861"/>
                  <a:pt x="661789" y="3476061"/>
                </a:cubicBezTo>
                <a:cubicBezTo>
                  <a:pt x="661789" y="3480261"/>
                  <a:pt x="658385" y="3483665"/>
                  <a:pt x="654185" y="3483665"/>
                </a:cubicBezTo>
                <a:cubicBezTo>
                  <a:pt x="649985" y="3483665"/>
                  <a:pt x="646581" y="3480261"/>
                  <a:pt x="646581" y="3476061"/>
                </a:cubicBezTo>
                <a:cubicBezTo>
                  <a:pt x="646581" y="3471861"/>
                  <a:pt x="649985" y="3468457"/>
                  <a:pt x="654185" y="3468457"/>
                </a:cubicBezTo>
                <a:close/>
                <a:moveTo>
                  <a:pt x="5767539" y="3464848"/>
                </a:moveTo>
                <a:cubicBezTo>
                  <a:pt x="5773766" y="3464848"/>
                  <a:pt x="5778815" y="3469896"/>
                  <a:pt x="5778815" y="3476124"/>
                </a:cubicBezTo>
                <a:cubicBezTo>
                  <a:pt x="5778815" y="3482352"/>
                  <a:pt x="5773766" y="3487400"/>
                  <a:pt x="5767539" y="3487400"/>
                </a:cubicBezTo>
                <a:cubicBezTo>
                  <a:pt x="5761311" y="3487400"/>
                  <a:pt x="5756263" y="3482352"/>
                  <a:pt x="5756263" y="3476124"/>
                </a:cubicBezTo>
                <a:cubicBezTo>
                  <a:pt x="5756263" y="3469896"/>
                  <a:pt x="5761311" y="3464848"/>
                  <a:pt x="5767539" y="3464848"/>
                </a:cubicBezTo>
                <a:close/>
                <a:moveTo>
                  <a:pt x="552392" y="3464848"/>
                </a:moveTo>
                <a:cubicBezTo>
                  <a:pt x="558620" y="3464848"/>
                  <a:pt x="563668" y="3469896"/>
                  <a:pt x="563668" y="3476124"/>
                </a:cubicBezTo>
                <a:cubicBezTo>
                  <a:pt x="563668" y="3482352"/>
                  <a:pt x="558620" y="3487400"/>
                  <a:pt x="552392" y="3487400"/>
                </a:cubicBezTo>
                <a:cubicBezTo>
                  <a:pt x="546165" y="3487400"/>
                  <a:pt x="541116" y="3482352"/>
                  <a:pt x="541116" y="3476124"/>
                </a:cubicBezTo>
                <a:cubicBezTo>
                  <a:pt x="541116" y="3469896"/>
                  <a:pt x="546165" y="3464848"/>
                  <a:pt x="552392" y="3464848"/>
                </a:cubicBezTo>
                <a:close/>
                <a:moveTo>
                  <a:pt x="5869275" y="3460961"/>
                </a:moveTo>
                <a:cubicBezTo>
                  <a:pt x="5877680" y="3460961"/>
                  <a:pt x="5884494" y="3467775"/>
                  <a:pt x="5884494" y="3476181"/>
                </a:cubicBezTo>
                <a:cubicBezTo>
                  <a:pt x="5884494" y="3484586"/>
                  <a:pt x="5877680" y="3491400"/>
                  <a:pt x="5869275" y="3491400"/>
                </a:cubicBezTo>
                <a:cubicBezTo>
                  <a:pt x="5860870" y="3491400"/>
                  <a:pt x="5854056" y="3484586"/>
                  <a:pt x="5854056" y="3476181"/>
                </a:cubicBezTo>
                <a:cubicBezTo>
                  <a:pt x="5854056" y="3467775"/>
                  <a:pt x="5860870" y="3460961"/>
                  <a:pt x="5869275" y="3460961"/>
                </a:cubicBezTo>
                <a:close/>
                <a:moveTo>
                  <a:pt x="450658" y="3460961"/>
                </a:moveTo>
                <a:cubicBezTo>
                  <a:pt x="459063" y="3460961"/>
                  <a:pt x="465876" y="3467775"/>
                  <a:pt x="465876" y="3476181"/>
                </a:cubicBezTo>
                <a:cubicBezTo>
                  <a:pt x="465876" y="3484586"/>
                  <a:pt x="459063" y="3491400"/>
                  <a:pt x="450658" y="3491400"/>
                </a:cubicBezTo>
                <a:cubicBezTo>
                  <a:pt x="442252" y="3491400"/>
                  <a:pt x="435438" y="3484586"/>
                  <a:pt x="435438" y="3476181"/>
                </a:cubicBezTo>
                <a:cubicBezTo>
                  <a:pt x="435438" y="3467775"/>
                  <a:pt x="442252" y="3460961"/>
                  <a:pt x="450658" y="3460961"/>
                </a:cubicBezTo>
                <a:close/>
                <a:moveTo>
                  <a:pt x="5970959" y="3457803"/>
                </a:moveTo>
                <a:cubicBezTo>
                  <a:pt x="5981136" y="3457803"/>
                  <a:pt x="5989386" y="3466053"/>
                  <a:pt x="5989386" y="3476230"/>
                </a:cubicBezTo>
                <a:cubicBezTo>
                  <a:pt x="5989386" y="3486407"/>
                  <a:pt x="5981136" y="3494658"/>
                  <a:pt x="5970959" y="3494658"/>
                </a:cubicBezTo>
                <a:cubicBezTo>
                  <a:pt x="5960782" y="3494658"/>
                  <a:pt x="5952532" y="3486407"/>
                  <a:pt x="5952532" y="3476230"/>
                </a:cubicBezTo>
                <a:cubicBezTo>
                  <a:pt x="5952532" y="3466053"/>
                  <a:pt x="5960782" y="3457803"/>
                  <a:pt x="5970959" y="3457803"/>
                </a:cubicBezTo>
                <a:close/>
                <a:moveTo>
                  <a:pt x="348971" y="3457803"/>
                </a:moveTo>
                <a:cubicBezTo>
                  <a:pt x="359149" y="3457803"/>
                  <a:pt x="367400" y="3466053"/>
                  <a:pt x="367400" y="3476230"/>
                </a:cubicBezTo>
                <a:cubicBezTo>
                  <a:pt x="367400" y="3486407"/>
                  <a:pt x="359149" y="3494658"/>
                  <a:pt x="348971" y="3494658"/>
                </a:cubicBezTo>
                <a:cubicBezTo>
                  <a:pt x="338795" y="3494658"/>
                  <a:pt x="330544" y="3486407"/>
                  <a:pt x="330544" y="3476230"/>
                </a:cubicBezTo>
                <a:cubicBezTo>
                  <a:pt x="330544" y="3466053"/>
                  <a:pt x="338795" y="3457803"/>
                  <a:pt x="348971" y="3457803"/>
                </a:cubicBezTo>
                <a:close/>
                <a:moveTo>
                  <a:pt x="6072599" y="3454636"/>
                </a:moveTo>
                <a:cubicBezTo>
                  <a:pt x="6084551" y="3454636"/>
                  <a:pt x="6094239" y="3464325"/>
                  <a:pt x="6094239" y="3476276"/>
                </a:cubicBezTo>
                <a:cubicBezTo>
                  <a:pt x="6094239" y="3488227"/>
                  <a:pt x="6084551" y="3497916"/>
                  <a:pt x="6072599" y="3497916"/>
                </a:cubicBezTo>
                <a:cubicBezTo>
                  <a:pt x="6060647" y="3497916"/>
                  <a:pt x="6050959" y="3488227"/>
                  <a:pt x="6050959" y="3476276"/>
                </a:cubicBezTo>
                <a:cubicBezTo>
                  <a:pt x="6050959" y="3464325"/>
                  <a:pt x="6060647" y="3454636"/>
                  <a:pt x="6072599" y="3454636"/>
                </a:cubicBezTo>
                <a:close/>
                <a:moveTo>
                  <a:pt x="247332" y="3454636"/>
                </a:moveTo>
                <a:cubicBezTo>
                  <a:pt x="259284" y="3454636"/>
                  <a:pt x="268973" y="3464325"/>
                  <a:pt x="268973" y="3476276"/>
                </a:cubicBezTo>
                <a:cubicBezTo>
                  <a:pt x="268973" y="3488227"/>
                  <a:pt x="259284" y="3497916"/>
                  <a:pt x="247332" y="3497916"/>
                </a:cubicBezTo>
                <a:cubicBezTo>
                  <a:pt x="235381" y="3497916"/>
                  <a:pt x="225692" y="3488227"/>
                  <a:pt x="225692" y="3476276"/>
                </a:cubicBezTo>
                <a:cubicBezTo>
                  <a:pt x="225692" y="3464325"/>
                  <a:pt x="235381" y="3454636"/>
                  <a:pt x="247332" y="3454636"/>
                </a:cubicBezTo>
                <a:close/>
                <a:moveTo>
                  <a:pt x="6174199" y="3451111"/>
                </a:moveTo>
                <a:cubicBezTo>
                  <a:pt x="6188119" y="3451111"/>
                  <a:pt x="6199404" y="3462396"/>
                  <a:pt x="6199404" y="3476316"/>
                </a:cubicBezTo>
                <a:cubicBezTo>
                  <a:pt x="6199404" y="3490236"/>
                  <a:pt x="6188119" y="3501521"/>
                  <a:pt x="6174199" y="3501521"/>
                </a:cubicBezTo>
                <a:cubicBezTo>
                  <a:pt x="6160279" y="3501521"/>
                  <a:pt x="6148994" y="3490236"/>
                  <a:pt x="6148994" y="3476316"/>
                </a:cubicBezTo>
                <a:cubicBezTo>
                  <a:pt x="6148994" y="3462395"/>
                  <a:pt x="6160279" y="3451111"/>
                  <a:pt x="6174199" y="3451111"/>
                </a:cubicBezTo>
                <a:close/>
                <a:moveTo>
                  <a:pt x="145733" y="3451111"/>
                </a:moveTo>
                <a:cubicBezTo>
                  <a:pt x="159652" y="3451111"/>
                  <a:pt x="170938" y="3462396"/>
                  <a:pt x="170938" y="3476316"/>
                </a:cubicBezTo>
                <a:cubicBezTo>
                  <a:pt x="170938" y="3490236"/>
                  <a:pt x="159652" y="3501521"/>
                  <a:pt x="145733" y="3501521"/>
                </a:cubicBezTo>
                <a:cubicBezTo>
                  <a:pt x="131812" y="3501521"/>
                  <a:pt x="120527" y="3490236"/>
                  <a:pt x="120527" y="3476316"/>
                </a:cubicBezTo>
                <a:cubicBezTo>
                  <a:pt x="120527" y="3462395"/>
                  <a:pt x="131812" y="3451111"/>
                  <a:pt x="145733" y="3451111"/>
                </a:cubicBezTo>
                <a:close/>
                <a:moveTo>
                  <a:pt x="6275761" y="3447730"/>
                </a:moveTo>
                <a:cubicBezTo>
                  <a:pt x="6291570" y="3447730"/>
                  <a:pt x="6304385" y="3460545"/>
                  <a:pt x="6304385" y="3476353"/>
                </a:cubicBezTo>
                <a:cubicBezTo>
                  <a:pt x="6304385" y="3492162"/>
                  <a:pt x="6291570" y="3504977"/>
                  <a:pt x="6275761" y="3504977"/>
                </a:cubicBezTo>
                <a:cubicBezTo>
                  <a:pt x="6259953" y="3504977"/>
                  <a:pt x="6247138" y="3492161"/>
                  <a:pt x="6247138" y="3476353"/>
                </a:cubicBezTo>
                <a:cubicBezTo>
                  <a:pt x="6247138" y="3460545"/>
                  <a:pt x="6259953" y="3447730"/>
                  <a:pt x="6275761" y="3447730"/>
                </a:cubicBezTo>
                <a:close/>
                <a:moveTo>
                  <a:pt x="44169" y="3447730"/>
                </a:moveTo>
                <a:cubicBezTo>
                  <a:pt x="59978" y="3447730"/>
                  <a:pt x="72793" y="3460545"/>
                  <a:pt x="72793" y="3476353"/>
                </a:cubicBezTo>
                <a:cubicBezTo>
                  <a:pt x="72793" y="3492162"/>
                  <a:pt x="59978" y="3504977"/>
                  <a:pt x="44169" y="3504977"/>
                </a:cubicBezTo>
                <a:cubicBezTo>
                  <a:pt x="28361" y="3504977"/>
                  <a:pt x="15546" y="3492161"/>
                  <a:pt x="15546" y="3476353"/>
                </a:cubicBezTo>
                <a:cubicBezTo>
                  <a:pt x="15546" y="3460545"/>
                  <a:pt x="28361" y="3447730"/>
                  <a:pt x="44169" y="3447730"/>
                </a:cubicBezTo>
                <a:close/>
                <a:moveTo>
                  <a:pt x="5575408" y="3367211"/>
                </a:moveTo>
                <a:cubicBezTo>
                  <a:pt x="5577407" y="3367211"/>
                  <a:pt x="5579028" y="3368832"/>
                  <a:pt x="5579028" y="3370831"/>
                </a:cubicBezTo>
                <a:cubicBezTo>
                  <a:pt x="5579028" y="3372830"/>
                  <a:pt x="5577407" y="3374451"/>
                  <a:pt x="5575408" y="3374451"/>
                </a:cubicBezTo>
                <a:cubicBezTo>
                  <a:pt x="5573409" y="3374451"/>
                  <a:pt x="5571788" y="3372830"/>
                  <a:pt x="5571788" y="3370831"/>
                </a:cubicBezTo>
                <a:cubicBezTo>
                  <a:pt x="5571788" y="3368832"/>
                  <a:pt x="5573409" y="3367211"/>
                  <a:pt x="5575408" y="3367211"/>
                </a:cubicBezTo>
                <a:close/>
                <a:moveTo>
                  <a:pt x="744524" y="3367126"/>
                </a:moveTo>
                <a:cubicBezTo>
                  <a:pt x="746571" y="3367126"/>
                  <a:pt x="748230" y="3368785"/>
                  <a:pt x="748230" y="3370831"/>
                </a:cubicBezTo>
                <a:cubicBezTo>
                  <a:pt x="748230" y="3372878"/>
                  <a:pt x="746571" y="3374537"/>
                  <a:pt x="744524" y="3374537"/>
                </a:cubicBezTo>
                <a:cubicBezTo>
                  <a:pt x="742478" y="3374537"/>
                  <a:pt x="740818" y="3372878"/>
                  <a:pt x="740818" y="3370831"/>
                </a:cubicBezTo>
                <a:cubicBezTo>
                  <a:pt x="740818" y="3368785"/>
                  <a:pt x="742478" y="3367126"/>
                  <a:pt x="744524" y="3367126"/>
                </a:cubicBezTo>
                <a:close/>
                <a:moveTo>
                  <a:pt x="5676804" y="3363248"/>
                </a:moveTo>
                <a:cubicBezTo>
                  <a:pt x="5681004" y="3363248"/>
                  <a:pt x="5684408" y="3366653"/>
                  <a:pt x="5684408" y="3370852"/>
                </a:cubicBezTo>
                <a:cubicBezTo>
                  <a:pt x="5684408" y="3375052"/>
                  <a:pt x="5681004" y="3378456"/>
                  <a:pt x="5676804" y="3378456"/>
                </a:cubicBezTo>
                <a:cubicBezTo>
                  <a:pt x="5672604" y="3378456"/>
                  <a:pt x="5669200" y="3375052"/>
                  <a:pt x="5669200" y="3370852"/>
                </a:cubicBezTo>
                <a:cubicBezTo>
                  <a:pt x="5669200" y="3366653"/>
                  <a:pt x="5672604" y="3363248"/>
                  <a:pt x="5676804" y="3363248"/>
                </a:cubicBezTo>
                <a:close/>
                <a:moveTo>
                  <a:pt x="643126" y="3363248"/>
                </a:moveTo>
                <a:cubicBezTo>
                  <a:pt x="647326" y="3363248"/>
                  <a:pt x="650731" y="3366653"/>
                  <a:pt x="650731" y="3370852"/>
                </a:cubicBezTo>
                <a:cubicBezTo>
                  <a:pt x="650731" y="3375052"/>
                  <a:pt x="647326" y="3378456"/>
                  <a:pt x="643126" y="3378456"/>
                </a:cubicBezTo>
                <a:cubicBezTo>
                  <a:pt x="638927" y="3378456"/>
                  <a:pt x="635523" y="3375052"/>
                  <a:pt x="635523" y="3370852"/>
                </a:cubicBezTo>
                <a:cubicBezTo>
                  <a:pt x="635523" y="3366653"/>
                  <a:pt x="638927" y="3363248"/>
                  <a:pt x="643126" y="3363248"/>
                </a:cubicBezTo>
                <a:close/>
                <a:moveTo>
                  <a:pt x="5778173" y="3359595"/>
                </a:moveTo>
                <a:cubicBezTo>
                  <a:pt x="5784400" y="3359595"/>
                  <a:pt x="5789449" y="3364643"/>
                  <a:pt x="5789449" y="3370871"/>
                </a:cubicBezTo>
                <a:cubicBezTo>
                  <a:pt x="5789449" y="3377099"/>
                  <a:pt x="5784400" y="3382147"/>
                  <a:pt x="5778173" y="3382147"/>
                </a:cubicBezTo>
                <a:cubicBezTo>
                  <a:pt x="5771945" y="3382147"/>
                  <a:pt x="5766897" y="3377099"/>
                  <a:pt x="5766897" y="3370871"/>
                </a:cubicBezTo>
                <a:cubicBezTo>
                  <a:pt x="5766897" y="3364643"/>
                  <a:pt x="5771945" y="3359595"/>
                  <a:pt x="5778173" y="3359595"/>
                </a:cubicBezTo>
                <a:close/>
                <a:moveTo>
                  <a:pt x="541759" y="3359595"/>
                </a:moveTo>
                <a:cubicBezTo>
                  <a:pt x="547985" y="3359595"/>
                  <a:pt x="553035" y="3364643"/>
                  <a:pt x="553035" y="3370871"/>
                </a:cubicBezTo>
                <a:cubicBezTo>
                  <a:pt x="553035" y="3377099"/>
                  <a:pt x="547985" y="3382147"/>
                  <a:pt x="541759" y="3382147"/>
                </a:cubicBezTo>
                <a:cubicBezTo>
                  <a:pt x="535531" y="3382147"/>
                  <a:pt x="530484" y="3377099"/>
                  <a:pt x="530484" y="3370871"/>
                </a:cubicBezTo>
                <a:cubicBezTo>
                  <a:pt x="530484" y="3364643"/>
                  <a:pt x="535531" y="3359595"/>
                  <a:pt x="541759" y="3359595"/>
                </a:cubicBezTo>
                <a:close/>
                <a:moveTo>
                  <a:pt x="5879516" y="3355668"/>
                </a:moveTo>
                <a:cubicBezTo>
                  <a:pt x="5887921" y="3355668"/>
                  <a:pt x="5894735" y="3362482"/>
                  <a:pt x="5894735" y="3370888"/>
                </a:cubicBezTo>
                <a:cubicBezTo>
                  <a:pt x="5894735" y="3379293"/>
                  <a:pt x="5887921" y="3386107"/>
                  <a:pt x="5879516" y="3386107"/>
                </a:cubicBezTo>
                <a:cubicBezTo>
                  <a:pt x="5871110" y="3386107"/>
                  <a:pt x="5864296" y="3379293"/>
                  <a:pt x="5864296" y="3370888"/>
                </a:cubicBezTo>
                <a:cubicBezTo>
                  <a:pt x="5864296" y="3362482"/>
                  <a:pt x="5871110" y="3355668"/>
                  <a:pt x="5879516" y="3355668"/>
                </a:cubicBezTo>
                <a:close/>
                <a:moveTo>
                  <a:pt x="440418" y="3355668"/>
                </a:moveTo>
                <a:cubicBezTo>
                  <a:pt x="448821" y="3355668"/>
                  <a:pt x="455637" y="3362482"/>
                  <a:pt x="455637" y="3370888"/>
                </a:cubicBezTo>
                <a:cubicBezTo>
                  <a:pt x="455637" y="3379293"/>
                  <a:pt x="448821" y="3386107"/>
                  <a:pt x="440418" y="3386107"/>
                </a:cubicBezTo>
                <a:cubicBezTo>
                  <a:pt x="432010" y="3386107"/>
                  <a:pt x="425197" y="3379293"/>
                  <a:pt x="425197" y="3370888"/>
                </a:cubicBezTo>
                <a:cubicBezTo>
                  <a:pt x="425197" y="3362482"/>
                  <a:pt x="432010" y="3355668"/>
                  <a:pt x="440418" y="3355668"/>
                </a:cubicBezTo>
                <a:close/>
                <a:moveTo>
                  <a:pt x="5980836" y="3352475"/>
                </a:moveTo>
                <a:cubicBezTo>
                  <a:pt x="5991014" y="3352475"/>
                  <a:pt x="5999264" y="3360725"/>
                  <a:pt x="5999264" y="3370902"/>
                </a:cubicBezTo>
                <a:cubicBezTo>
                  <a:pt x="5999264" y="3381079"/>
                  <a:pt x="5991014" y="3389330"/>
                  <a:pt x="5980836" y="3389330"/>
                </a:cubicBezTo>
                <a:cubicBezTo>
                  <a:pt x="5970659" y="3389330"/>
                  <a:pt x="5962409" y="3381079"/>
                  <a:pt x="5962409" y="3370902"/>
                </a:cubicBezTo>
                <a:cubicBezTo>
                  <a:pt x="5962409" y="3360725"/>
                  <a:pt x="5970659" y="3352475"/>
                  <a:pt x="5980836" y="3352475"/>
                </a:cubicBezTo>
                <a:close/>
                <a:moveTo>
                  <a:pt x="339095" y="3352475"/>
                </a:moveTo>
                <a:cubicBezTo>
                  <a:pt x="349271" y="3352475"/>
                  <a:pt x="357523" y="3360725"/>
                  <a:pt x="357523" y="3370902"/>
                </a:cubicBezTo>
                <a:cubicBezTo>
                  <a:pt x="357523" y="3381079"/>
                  <a:pt x="349271" y="3389330"/>
                  <a:pt x="339095" y="3389330"/>
                </a:cubicBezTo>
                <a:cubicBezTo>
                  <a:pt x="328918" y="3389330"/>
                  <a:pt x="320668" y="3381079"/>
                  <a:pt x="320668" y="3370902"/>
                </a:cubicBezTo>
                <a:cubicBezTo>
                  <a:pt x="320668" y="3360725"/>
                  <a:pt x="328918" y="3352475"/>
                  <a:pt x="339095" y="3352475"/>
                </a:cubicBezTo>
                <a:close/>
                <a:moveTo>
                  <a:pt x="6082137" y="3349276"/>
                </a:moveTo>
                <a:cubicBezTo>
                  <a:pt x="6094088" y="3349276"/>
                  <a:pt x="6103777" y="3358965"/>
                  <a:pt x="6103777" y="3370916"/>
                </a:cubicBezTo>
                <a:cubicBezTo>
                  <a:pt x="6103777" y="3382867"/>
                  <a:pt x="6094088" y="3392556"/>
                  <a:pt x="6082137" y="3392556"/>
                </a:cubicBezTo>
                <a:cubicBezTo>
                  <a:pt x="6070185" y="3392556"/>
                  <a:pt x="6060497" y="3382867"/>
                  <a:pt x="6060497" y="3370916"/>
                </a:cubicBezTo>
                <a:cubicBezTo>
                  <a:pt x="6060497" y="3358965"/>
                  <a:pt x="6070185" y="3349276"/>
                  <a:pt x="6082137" y="3349276"/>
                </a:cubicBezTo>
                <a:close/>
                <a:moveTo>
                  <a:pt x="237795" y="3349214"/>
                </a:moveTo>
                <a:cubicBezTo>
                  <a:pt x="249780" y="3349214"/>
                  <a:pt x="259498" y="3358930"/>
                  <a:pt x="259498" y="3370916"/>
                </a:cubicBezTo>
                <a:cubicBezTo>
                  <a:pt x="259498" y="3382902"/>
                  <a:pt x="249780" y="3392619"/>
                  <a:pt x="237795" y="3392619"/>
                </a:cubicBezTo>
                <a:cubicBezTo>
                  <a:pt x="225808" y="3392619"/>
                  <a:pt x="216092" y="3382902"/>
                  <a:pt x="216092" y="3370916"/>
                </a:cubicBezTo>
                <a:cubicBezTo>
                  <a:pt x="216092" y="3358930"/>
                  <a:pt x="225808" y="3349214"/>
                  <a:pt x="237795" y="3349214"/>
                </a:cubicBezTo>
                <a:close/>
                <a:moveTo>
                  <a:pt x="6183419" y="3345723"/>
                </a:moveTo>
                <a:cubicBezTo>
                  <a:pt x="6197339" y="3345723"/>
                  <a:pt x="6208624" y="3357008"/>
                  <a:pt x="6208624" y="3370928"/>
                </a:cubicBezTo>
                <a:cubicBezTo>
                  <a:pt x="6208624" y="3384848"/>
                  <a:pt x="6197339" y="3396133"/>
                  <a:pt x="6183419" y="3396133"/>
                </a:cubicBezTo>
                <a:cubicBezTo>
                  <a:pt x="6169499" y="3396133"/>
                  <a:pt x="6158214" y="3384848"/>
                  <a:pt x="6158214" y="3370928"/>
                </a:cubicBezTo>
                <a:cubicBezTo>
                  <a:pt x="6158214" y="3357008"/>
                  <a:pt x="6169499" y="3345723"/>
                  <a:pt x="6183419" y="3345723"/>
                </a:cubicBezTo>
                <a:close/>
                <a:moveTo>
                  <a:pt x="136513" y="3345723"/>
                </a:moveTo>
                <a:cubicBezTo>
                  <a:pt x="150433" y="3345723"/>
                  <a:pt x="161717" y="3357008"/>
                  <a:pt x="161717" y="3370928"/>
                </a:cubicBezTo>
                <a:cubicBezTo>
                  <a:pt x="161717" y="3384848"/>
                  <a:pt x="150433" y="3396133"/>
                  <a:pt x="136513" y="3396133"/>
                </a:cubicBezTo>
                <a:cubicBezTo>
                  <a:pt x="122592" y="3396133"/>
                  <a:pt x="111308" y="3384848"/>
                  <a:pt x="111308" y="3370928"/>
                </a:cubicBezTo>
                <a:cubicBezTo>
                  <a:pt x="111308" y="3357008"/>
                  <a:pt x="122592" y="3345723"/>
                  <a:pt x="136513" y="3345723"/>
                </a:cubicBezTo>
                <a:close/>
                <a:moveTo>
                  <a:pt x="6284684" y="3342777"/>
                </a:moveTo>
                <a:cubicBezTo>
                  <a:pt x="6300237" y="3342777"/>
                  <a:pt x="6312846" y="3355385"/>
                  <a:pt x="6312846" y="3370938"/>
                </a:cubicBezTo>
                <a:cubicBezTo>
                  <a:pt x="6312846" y="3386491"/>
                  <a:pt x="6300237" y="3399100"/>
                  <a:pt x="6284684" y="3399100"/>
                </a:cubicBezTo>
                <a:cubicBezTo>
                  <a:pt x="6269131" y="3399100"/>
                  <a:pt x="6256523" y="3386491"/>
                  <a:pt x="6256523" y="3370938"/>
                </a:cubicBezTo>
                <a:cubicBezTo>
                  <a:pt x="6256523" y="3355385"/>
                  <a:pt x="6269131" y="3342777"/>
                  <a:pt x="6284684" y="3342777"/>
                </a:cubicBezTo>
                <a:close/>
                <a:moveTo>
                  <a:pt x="35246" y="3342777"/>
                </a:moveTo>
                <a:cubicBezTo>
                  <a:pt x="50799" y="3342777"/>
                  <a:pt x="63408" y="3355385"/>
                  <a:pt x="63408" y="3370938"/>
                </a:cubicBezTo>
                <a:cubicBezTo>
                  <a:pt x="63408" y="3386491"/>
                  <a:pt x="50800" y="3399100"/>
                  <a:pt x="35246" y="3399100"/>
                </a:cubicBezTo>
                <a:cubicBezTo>
                  <a:pt x="19693" y="3399100"/>
                  <a:pt x="7085" y="3386491"/>
                  <a:pt x="7085" y="3370938"/>
                </a:cubicBezTo>
                <a:cubicBezTo>
                  <a:pt x="7085" y="3355385"/>
                  <a:pt x="19693" y="3342777"/>
                  <a:pt x="35246" y="3342777"/>
                </a:cubicBezTo>
                <a:close/>
                <a:moveTo>
                  <a:pt x="5582327" y="3261650"/>
                </a:moveTo>
                <a:cubicBezTo>
                  <a:pt x="5584326" y="3261650"/>
                  <a:pt x="5585947" y="3263271"/>
                  <a:pt x="5585947" y="3265270"/>
                </a:cubicBezTo>
                <a:cubicBezTo>
                  <a:pt x="5585947" y="3267269"/>
                  <a:pt x="5584326" y="3268890"/>
                  <a:pt x="5582327" y="3268890"/>
                </a:cubicBezTo>
                <a:cubicBezTo>
                  <a:pt x="5580328" y="3268890"/>
                  <a:pt x="5578707" y="3267269"/>
                  <a:pt x="5578707" y="3265270"/>
                </a:cubicBezTo>
                <a:cubicBezTo>
                  <a:pt x="5578707" y="3263271"/>
                  <a:pt x="5580328" y="3261650"/>
                  <a:pt x="5582327" y="3261650"/>
                </a:cubicBezTo>
                <a:close/>
                <a:moveTo>
                  <a:pt x="737605" y="3261565"/>
                </a:moveTo>
                <a:cubicBezTo>
                  <a:pt x="739652" y="3261565"/>
                  <a:pt x="741311" y="3263224"/>
                  <a:pt x="741311" y="3265270"/>
                </a:cubicBezTo>
                <a:cubicBezTo>
                  <a:pt x="741311" y="3267317"/>
                  <a:pt x="739652" y="3268975"/>
                  <a:pt x="737605" y="3268975"/>
                </a:cubicBezTo>
                <a:cubicBezTo>
                  <a:pt x="735559" y="3268975"/>
                  <a:pt x="733900" y="3267317"/>
                  <a:pt x="733900" y="3265270"/>
                </a:cubicBezTo>
                <a:cubicBezTo>
                  <a:pt x="733900" y="3263224"/>
                  <a:pt x="735559" y="3261565"/>
                  <a:pt x="737605" y="3261565"/>
                </a:cubicBezTo>
                <a:close/>
                <a:moveTo>
                  <a:pt x="5683447" y="3257744"/>
                </a:moveTo>
                <a:cubicBezTo>
                  <a:pt x="5687605" y="3257744"/>
                  <a:pt x="5690976" y="3261115"/>
                  <a:pt x="5690976" y="3265273"/>
                </a:cubicBezTo>
                <a:cubicBezTo>
                  <a:pt x="5690976" y="3269431"/>
                  <a:pt x="5687605" y="3272802"/>
                  <a:pt x="5683447" y="3272802"/>
                </a:cubicBezTo>
                <a:cubicBezTo>
                  <a:pt x="5679289" y="3272802"/>
                  <a:pt x="5675918" y="3269431"/>
                  <a:pt x="5675918" y="3265273"/>
                </a:cubicBezTo>
                <a:cubicBezTo>
                  <a:pt x="5675918" y="3261115"/>
                  <a:pt x="5679289" y="3257744"/>
                  <a:pt x="5683447" y="3257744"/>
                </a:cubicBezTo>
                <a:close/>
                <a:moveTo>
                  <a:pt x="636485" y="3257744"/>
                </a:moveTo>
                <a:cubicBezTo>
                  <a:pt x="640643" y="3257744"/>
                  <a:pt x="644014" y="3261115"/>
                  <a:pt x="644014" y="3265273"/>
                </a:cubicBezTo>
                <a:cubicBezTo>
                  <a:pt x="644014" y="3269431"/>
                  <a:pt x="640643" y="3272802"/>
                  <a:pt x="636485" y="3272802"/>
                </a:cubicBezTo>
                <a:cubicBezTo>
                  <a:pt x="632326" y="3272802"/>
                  <a:pt x="628956" y="3269431"/>
                  <a:pt x="628956" y="3265273"/>
                </a:cubicBezTo>
                <a:cubicBezTo>
                  <a:pt x="628956" y="3261115"/>
                  <a:pt x="632326" y="3257744"/>
                  <a:pt x="636485" y="3257744"/>
                </a:cubicBezTo>
                <a:close/>
                <a:moveTo>
                  <a:pt x="5784560" y="3253999"/>
                </a:moveTo>
                <a:cubicBezTo>
                  <a:pt x="5790787" y="3253999"/>
                  <a:pt x="5795836" y="3259048"/>
                  <a:pt x="5795836" y="3265275"/>
                </a:cubicBezTo>
                <a:cubicBezTo>
                  <a:pt x="5795836" y="3271503"/>
                  <a:pt x="5790787" y="3276551"/>
                  <a:pt x="5784560" y="3276551"/>
                </a:cubicBezTo>
                <a:cubicBezTo>
                  <a:pt x="5778332" y="3276551"/>
                  <a:pt x="5773284" y="3271503"/>
                  <a:pt x="5773284" y="3265275"/>
                </a:cubicBezTo>
                <a:cubicBezTo>
                  <a:pt x="5773284" y="3259048"/>
                  <a:pt x="5778332" y="3253999"/>
                  <a:pt x="5784560" y="3253999"/>
                </a:cubicBezTo>
                <a:close/>
                <a:moveTo>
                  <a:pt x="535372" y="3253929"/>
                </a:moveTo>
                <a:cubicBezTo>
                  <a:pt x="541637" y="3253929"/>
                  <a:pt x="546718" y="3259009"/>
                  <a:pt x="546718" y="3265275"/>
                </a:cubicBezTo>
                <a:cubicBezTo>
                  <a:pt x="546718" y="3271541"/>
                  <a:pt x="541637" y="3276621"/>
                  <a:pt x="535372" y="3276621"/>
                </a:cubicBezTo>
                <a:cubicBezTo>
                  <a:pt x="529106" y="3276621"/>
                  <a:pt x="524025" y="3271541"/>
                  <a:pt x="524025" y="3265275"/>
                </a:cubicBezTo>
                <a:cubicBezTo>
                  <a:pt x="524025" y="3259009"/>
                  <a:pt x="529106" y="3253929"/>
                  <a:pt x="535372" y="3253929"/>
                </a:cubicBezTo>
                <a:close/>
                <a:moveTo>
                  <a:pt x="5885667" y="3250057"/>
                </a:moveTo>
                <a:cubicBezTo>
                  <a:pt x="5894072" y="3250057"/>
                  <a:pt x="5900886" y="3256871"/>
                  <a:pt x="5900886" y="3265277"/>
                </a:cubicBezTo>
                <a:cubicBezTo>
                  <a:pt x="5900886" y="3273682"/>
                  <a:pt x="5894072" y="3280496"/>
                  <a:pt x="5885667" y="3280496"/>
                </a:cubicBezTo>
                <a:cubicBezTo>
                  <a:pt x="5877262" y="3280496"/>
                  <a:pt x="5870447" y="3273682"/>
                  <a:pt x="5870447" y="3265277"/>
                </a:cubicBezTo>
                <a:cubicBezTo>
                  <a:pt x="5870447" y="3256871"/>
                  <a:pt x="5877262" y="3250057"/>
                  <a:pt x="5885667" y="3250057"/>
                </a:cubicBezTo>
                <a:close/>
                <a:moveTo>
                  <a:pt x="434264" y="3250057"/>
                </a:moveTo>
                <a:cubicBezTo>
                  <a:pt x="442670" y="3250057"/>
                  <a:pt x="449484" y="3256871"/>
                  <a:pt x="449484" y="3265277"/>
                </a:cubicBezTo>
                <a:cubicBezTo>
                  <a:pt x="449484" y="3273682"/>
                  <a:pt x="442670" y="3280496"/>
                  <a:pt x="434264" y="3280496"/>
                </a:cubicBezTo>
                <a:cubicBezTo>
                  <a:pt x="425858" y="3280496"/>
                  <a:pt x="419045" y="3273682"/>
                  <a:pt x="419045" y="3265277"/>
                </a:cubicBezTo>
                <a:cubicBezTo>
                  <a:pt x="419045" y="3256871"/>
                  <a:pt x="425858" y="3250057"/>
                  <a:pt x="434264" y="3250057"/>
                </a:cubicBezTo>
                <a:close/>
                <a:moveTo>
                  <a:pt x="5986769" y="3246916"/>
                </a:moveTo>
                <a:cubicBezTo>
                  <a:pt x="5996910" y="3246916"/>
                  <a:pt x="6005131" y="3255138"/>
                  <a:pt x="6005131" y="3265279"/>
                </a:cubicBezTo>
                <a:cubicBezTo>
                  <a:pt x="6005131" y="3275421"/>
                  <a:pt x="5996910" y="3283642"/>
                  <a:pt x="5986769" y="3283642"/>
                </a:cubicBezTo>
                <a:cubicBezTo>
                  <a:pt x="5976627" y="3283642"/>
                  <a:pt x="5968406" y="3275421"/>
                  <a:pt x="5968406" y="3265279"/>
                </a:cubicBezTo>
                <a:cubicBezTo>
                  <a:pt x="5968406" y="3255138"/>
                  <a:pt x="5976627" y="3246916"/>
                  <a:pt x="5986769" y="3246916"/>
                </a:cubicBezTo>
                <a:close/>
                <a:moveTo>
                  <a:pt x="333163" y="3246916"/>
                </a:moveTo>
                <a:cubicBezTo>
                  <a:pt x="343306" y="3246916"/>
                  <a:pt x="351527" y="3255138"/>
                  <a:pt x="351527" y="3265279"/>
                </a:cubicBezTo>
                <a:cubicBezTo>
                  <a:pt x="351527" y="3275421"/>
                  <a:pt x="343306" y="3283642"/>
                  <a:pt x="333163" y="3283642"/>
                </a:cubicBezTo>
                <a:cubicBezTo>
                  <a:pt x="323022" y="3283642"/>
                  <a:pt x="314801" y="3275421"/>
                  <a:pt x="314801" y="3265279"/>
                </a:cubicBezTo>
                <a:cubicBezTo>
                  <a:pt x="314801" y="3255138"/>
                  <a:pt x="323022" y="3246916"/>
                  <a:pt x="333163" y="3246916"/>
                </a:cubicBezTo>
                <a:close/>
                <a:moveTo>
                  <a:pt x="6087864" y="3243641"/>
                </a:moveTo>
                <a:cubicBezTo>
                  <a:pt x="6099816" y="3243641"/>
                  <a:pt x="6109504" y="3253330"/>
                  <a:pt x="6109504" y="3265281"/>
                </a:cubicBezTo>
                <a:cubicBezTo>
                  <a:pt x="6109504" y="3277232"/>
                  <a:pt x="6099816" y="3286921"/>
                  <a:pt x="6087864" y="3286921"/>
                </a:cubicBezTo>
                <a:cubicBezTo>
                  <a:pt x="6075912" y="3286921"/>
                  <a:pt x="6066224" y="3277232"/>
                  <a:pt x="6066224" y="3265281"/>
                </a:cubicBezTo>
                <a:cubicBezTo>
                  <a:pt x="6066224" y="3253330"/>
                  <a:pt x="6075912" y="3243641"/>
                  <a:pt x="6087864" y="3243641"/>
                </a:cubicBezTo>
                <a:close/>
                <a:moveTo>
                  <a:pt x="232068" y="3243578"/>
                </a:moveTo>
                <a:cubicBezTo>
                  <a:pt x="244054" y="3243578"/>
                  <a:pt x="253770" y="3253294"/>
                  <a:pt x="253770" y="3265280"/>
                </a:cubicBezTo>
                <a:cubicBezTo>
                  <a:pt x="253770" y="3277266"/>
                  <a:pt x="244054" y="3286983"/>
                  <a:pt x="232068" y="3286983"/>
                </a:cubicBezTo>
                <a:cubicBezTo>
                  <a:pt x="220082" y="3286983"/>
                  <a:pt x="210365" y="3277266"/>
                  <a:pt x="210365" y="3265280"/>
                </a:cubicBezTo>
                <a:cubicBezTo>
                  <a:pt x="210365" y="3253294"/>
                  <a:pt x="220082" y="3243578"/>
                  <a:pt x="232068" y="3243578"/>
                </a:cubicBezTo>
                <a:close/>
                <a:moveTo>
                  <a:pt x="6188956" y="3240077"/>
                </a:moveTo>
                <a:cubicBezTo>
                  <a:pt x="6202876" y="3240077"/>
                  <a:pt x="6214161" y="3251362"/>
                  <a:pt x="6214161" y="3265282"/>
                </a:cubicBezTo>
                <a:cubicBezTo>
                  <a:pt x="6214161" y="3279202"/>
                  <a:pt x="6202876" y="3290487"/>
                  <a:pt x="6188956" y="3290487"/>
                </a:cubicBezTo>
                <a:cubicBezTo>
                  <a:pt x="6175036" y="3290487"/>
                  <a:pt x="6163751" y="3279202"/>
                  <a:pt x="6163751" y="3265282"/>
                </a:cubicBezTo>
                <a:cubicBezTo>
                  <a:pt x="6163751" y="3251362"/>
                  <a:pt x="6175036" y="3240077"/>
                  <a:pt x="6188956" y="3240077"/>
                </a:cubicBezTo>
                <a:close/>
                <a:moveTo>
                  <a:pt x="130976" y="3240077"/>
                </a:moveTo>
                <a:cubicBezTo>
                  <a:pt x="144896" y="3240077"/>
                  <a:pt x="156180" y="3251362"/>
                  <a:pt x="156180" y="3265282"/>
                </a:cubicBezTo>
                <a:cubicBezTo>
                  <a:pt x="156180" y="3279202"/>
                  <a:pt x="144896" y="3290487"/>
                  <a:pt x="130976" y="3290487"/>
                </a:cubicBezTo>
                <a:cubicBezTo>
                  <a:pt x="117056" y="3290487"/>
                  <a:pt x="105771" y="3279202"/>
                  <a:pt x="105771" y="3265282"/>
                </a:cubicBezTo>
                <a:cubicBezTo>
                  <a:pt x="105771" y="3251362"/>
                  <a:pt x="117056" y="3240077"/>
                  <a:pt x="130976" y="3240077"/>
                </a:cubicBezTo>
                <a:close/>
                <a:moveTo>
                  <a:pt x="6290043" y="3237182"/>
                </a:moveTo>
                <a:cubicBezTo>
                  <a:pt x="6305563" y="3237182"/>
                  <a:pt x="6318145" y="3249764"/>
                  <a:pt x="6318145" y="3265284"/>
                </a:cubicBezTo>
                <a:cubicBezTo>
                  <a:pt x="6318145" y="3280804"/>
                  <a:pt x="6305563" y="3293386"/>
                  <a:pt x="6290043" y="3293386"/>
                </a:cubicBezTo>
                <a:cubicBezTo>
                  <a:pt x="6274523" y="3293386"/>
                  <a:pt x="6261941" y="3280804"/>
                  <a:pt x="6261941" y="3265284"/>
                </a:cubicBezTo>
                <a:cubicBezTo>
                  <a:pt x="6261941" y="3249764"/>
                  <a:pt x="6274523" y="3237182"/>
                  <a:pt x="6290043" y="3237182"/>
                </a:cubicBezTo>
                <a:close/>
                <a:moveTo>
                  <a:pt x="29888" y="3237182"/>
                </a:moveTo>
                <a:cubicBezTo>
                  <a:pt x="45408" y="3237182"/>
                  <a:pt x="57990" y="3249764"/>
                  <a:pt x="57990" y="3265284"/>
                </a:cubicBezTo>
                <a:cubicBezTo>
                  <a:pt x="57990" y="3280804"/>
                  <a:pt x="45408" y="3293386"/>
                  <a:pt x="29888" y="3293386"/>
                </a:cubicBezTo>
                <a:cubicBezTo>
                  <a:pt x="14368" y="3293386"/>
                  <a:pt x="1786" y="3280804"/>
                  <a:pt x="1786" y="3265284"/>
                </a:cubicBezTo>
                <a:cubicBezTo>
                  <a:pt x="1786" y="3249764"/>
                  <a:pt x="14368" y="3237182"/>
                  <a:pt x="29888" y="3237182"/>
                </a:cubicBezTo>
                <a:close/>
                <a:moveTo>
                  <a:pt x="5584634" y="3156339"/>
                </a:moveTo>
                <a:cubicBezTo>
                  <a:pt x="5586388" y="3156339"/>
                  <a:pt x="5587809" y="3157760"/>
                  <a:pt x="5587809" y="3159513"/>
                </a:cubicBezTo>
                <a:cubicBezTo>
                  <a:pt x="5587809" y="3161263"/>
                  <a:pt x="5586388" y="3162684"/>
                  <a:pt x="5584634" y="3162684"/>
                </a:cubicBezTo>
                <a:cubicBezTo>
                  <a:pt x="5582881" y="3162684"/>
                  <a:pt x="5581460" y="3161263"/>
                  <a:pt x="5581460" y="3159513"/>
                </a:cubicBezTo>
                <a:cubicBezTo>
                  <a:pt x="5581460" y="3157760"/>
                  <a:pt x="5582881" y="3156339"/>
                  <a:pt x="5584634" y="3156339"/>
                </a:cubicBezTo>
                <a:close/>
                <a:moveTo>
                  <a:pt x="735298" y="3156339"/>
                </a:moveTo>
                <a:cubicBezTo>
                  <a:pt x="737051" y="3156339"/>
                  <a:pt x="738473" y="3157760"/>
                  <a:pt x="738473" y="3159513"/>
                </a:cubicBezTo>
                <a:cubicBezTo>
                  <a:pt x="738473" y="3161263"/>
                  <a:pt x="737051" y="3162684"/>
                  <a:pt x="735298" y="3162684"/>
                </a:cubicBezTo>
                <a:cubicBezTo>
                  <a:pt x="733543" y="3162684"/>
                  <a:pt x="732123" y="3161263"/>
                  <a:pt x="732123" y="3159513"/>
                </a:cubicBezTo>
                <a:cubicBezTo>
                  <a:pt x="732123" y="3157760"/>
                  <a:pt x="733543" y="3156339"/>
                  <a:pt x="735298" y="3156339"/>
                </a:cubicBezTo>
                <a:close/>
                <a:moveTo>
                  <a:pt x="5685662" y="3151909"/>
                </a:moveTo>
                <a:cubicBezTo>
                  <a:pt x="5689862" y="3151909"/>
                  <a:pt x="5693266" y="3155313"/>
                  <a:pt x="5693266" y="3159513"/>
                </a:cubicBezTo>
                <a:cubicBezTo>
                  <a:pt x="5693266" y="3163708"/>
                  <a:pt x="5689862" y="3167113"/>
                  <a:pt x="5685662" y="3167113"/>
                </a:cubicBezTo>
                <a:cubicBezTo>
                  <a:pt x="5681462" y="3167113"/>
                  <a:pt x="5678058" y="3163708"/>
                  <a:pt x="5678058" y="3159513"/>
                </a:cubicBezTo>
                <a:cubicBezTo>
                  <a:pt x="5678058" y="3155313"/>
                  <a:pt x="5681462" y="3151909"/>
                  <a:pt x="5685662" y="3151909"/>
                </a:cubicBezTo>
                <a:close/>
                <a:moveTo>
                  <a:pt x="634269" y="3151909"/>
                </a:moveTo>
                <a:cubicBezTo>
                  <a:pt x="638468" y="3151909"/>
                  <a:pt x="641872" y="3155313"/>
                  <a:pt x="641872" y="3159513"/>
                </a:cubicBezTo>
                <a:cubicBezTo>
                  <a:pt x="641872" y="3163708"/>
                  <a:pt x="638468" y="3167113"/>
                  <a:pt x="634269" y="3167113"/>
                </a:cubicBezTo>
                <a:cubicBezTo>
                  <a:pt x="630070" y="3167113"/>
                  <a:pt x="626665" y="3163708"/>
                  <a:pt x="626665" y="3159513"/>
                </a:cubicBezTo>
                <a:cubicBezTo>
                  <a:pt x="626665" y="3155313"/>
                  <a:pt x="630070" y="3151909"/>
                  <a:pt x="634269" y="3151909"/>
                </a:cubicBezTo>
                <a:close/>
                <a:moveTo>
                  <a:pt x="5786690" y="3148237"/>
                </a:moveTo>
                <a:cubicBezTo>
                  <a:pt x="5792917" y="3148237"/>
                  <a:pt x="5797966" y="3153286"/>
                  <a:pt x="5797966" y="3159513"/>
                </a:cubicBezTo>
                <a:cubicBezTo>
                  <a:pt x="5797966" y="3165737"/>
                  <a:pt x="5792917" y="3170786"/>
                  <a:pt x="5786690" y="3170786"/>
                </a:cubicBezTo>
                <a:cubicBezTo>
                  <a:pt x="5780462" y="3170786"/>
                  <a:pt x="5775414" y="3165737"/>
                  <a:pt x="5775414" y="3159513"/>
                </a:cubicBezTo>
                <a:cubicBezTo>
                  <a:pt x="5775414" y="3153286"/>
                  <a:pt x="5780462" y="3148237"/>
                  <a:pt x="5786690" y="3148237"/>
                </a:cubicBezTo>
                <a:close/>
                <a:moveTo>
                  <a:pt x="533242" y="3148237"/>
                </a:moveTo>
                <a:cubicBezTo>
                  <a:pt x="539469" y="3148237"/>
                  <a:pt x="544517" y="3153286"/>
                  <a:pt x="544517" y="3159513"/>
                </a:cubicBezTo>
                <a:cubicBezTo>
                  <a:pt x="544517" y="3165737"/>
                  <a:pt x="539469" y="3170786"/>
                  <a:pt x="533242" y="3170786"/>
                </a:cubicBezTo>
                <a:cubicBezTo>
                  <a:pt x="527014" y="3170786"/>
                  <a:pt x="521966" y="3165737"/>
                  <a:pt x="521966" y="3159513"/>
                </a:cubicBezTo>
                <a:cubicBezTo>
                  <a:pt x="521966" y="3153286"/>
                  <a:pt x="527014" y="3148237"/>
                  <a:pt x="533242" y="3148237"/>
                </a:cubicBezTo>
                <a:close/>
                <a:moveTo>
                  <a:pt x="5887718" y="3144362"/>
                </a:moveTo>
                <a:cubicBezTo>
                  <a:pt x="5896087" y="3144362"/>
                  <a:pt x="5902871" y="3151146"/>
                  <a:pt x="5902871" y="3159513"/>
                </a:cubicBezTo>
                <a:cubicBezTo>
                  <a:pt x="5902871" y="3167878"/>
                  <a:pt x="5896087" y="3174662"/>
                  <a:pt x="5887718" y="3174662"/>
                </a:cubicBezTo>
                <a:cubicBezTo>
                  <a:pt x="5879349" y="3174662"/>
                  <a:pt x="5872565" y="3167878"/>
                  <a:pt x="5872565" y="3159513"/>
                </a:cubicBezTo>
                <a:cubicBezTo>
                  <a:pt x="5872565" y="3151146"/>
                  <a:pt x="5879349" y="3144362"/>
                  <a:pt x="5887718" y="3144362"/>
                </a:cubicBezTo>
                <a:close/>
                <a:moveTo>
                  <a:pt x="432214" y="3144294"/>
                </a:moveTo>
                <a:cubicBezTo>
                  <a:pt x="440619" y="3144294"/>
                  <a:pt x="447434" y="3151108"/>
                  <a:pt x="447434" y="3159513"/>
                </a:cubicBezTo>
                <a:cubicBezTo>
                  <a:pt x="447434" y="3167913"/>
                  <a:pt x="440619" y="3174728"/>
                  <a:pt x="432214" y="3174728"/>
                </a:cubicBezTo>
                <a:cubicBezTo>
                  <a:pt x="423808" y="3174728"/>
                  <a:pt x="416994" y="3167913"/>
                  <a:pt x="416994" y="3159513"/>
                </a:cubicBezTo>
                <a:cubicBezTo>
                  <a:pt x="416994" y="3151108"/>
                  <a:pt x="423808" y="3144294"/>
                  <a:pt x="432214" y="3144294"/>
                </a:cubicBezTo>
                <a:close/>
                <a:moveTo>
                  <a:pt x="5988746" y="3141482"/>
                </a:moveTo>
                <a:cubicBezTo>
                  <a:pt x="5998705" y="3141482"/>
                  <a:pt x="6006778" y="3149554"/>
                  <a:pt x="6006778" y="3159513"/>
                </a:cubicBezTo>
                <a:cubicBezTo>
                  <a:pt x="6006778" y="3169467"/>
                  <a:pt x="5998705" y="3177542"/>
                  <a:pt x="5988746" y="3177542"/>
                </a:cubicBezTo>
                <a:cubicBezTo>
                  <a:pt x="5978788" y="3177542"/>
                  <a:pt x="5970714" y="3169467"/>
                  <a:pt x="5970714" y="3159513"/>
                </a:cubicBezTo>
                <a:cubicBezTo>
                  <a:pt x="5970714" y="3149554"/>
                  <a:pt x="5978788" y="3141482"/>
                  <a:pt x="5988746" y="3141482"/>
                </a:cubicBezTo>
                <a:close/>
                <a:moveTo>
                  <a:pt x="331186" y="3141151"/>
                </a:moveTo>
                <a:cubicBezTo>
                  <a:pt x="341328" y="3141151"/>
                  <a:pt x="349550" y="3149373"/>
                  <a:pt x="349550" y="3159513"/>
                </a:cubicBezTo>
                <a:cubicBezTo>
                  <a:pt x="349550" y="3169650"/>
                  <a:pt x="341328" y="3177873"/>
                  <a:pt x="331186" y="3177873"/>
                </a:cubicBezTo>
                <a:cubicBezTo>
                  <a:pt x="321044" y="3177873"/>
                  <a:pt x="312822" y="3169650"/>
                  <a:pt x="312822" y="3159513"/>
                </a:cubicBezTo>
                <a:cubicBezTo>
                  <a:pt x="312822" y="3149373"/>
                  <a:pt x="321044" y="3141151"/>
                  <a:pt x="331186" y="3141151"/>
                </a:cubicBezTo>
                <a:close/>
                <a:moveTo>
                  <a:pt x="6089774" y="3137874"/>
                </a:moveTo>
                <a:cubicBezTo>
                  <a:pt x="6101725" y="3137874"/>
                  <a:pt x="6111414" y="3147564"/>
                  <a:pt x="6111414" y="3159513"/>
                </a:cubicBezTo>
                <a:cubicBezTo>
                  <a:pt x="6111414" y="3171459"/>
                  <a:pt x="6101725" y="3181151"/>
                  <a:pt x="6089774" y="3181151"/>
                </a:cubicBezTo>
                <a:cubicBezTo>
                  <a:pt x="6077822" y="3181151"/>
                  <a:pt x="6068134" y="3171459"/>
                  <a:pt x="6068134" y="3159513"/>
                </a:cubicBezTo>
                <a:cubicBezTo>
                  <a:pt x="6068134" y="3147564"/>
                  <a:pt x="6077822" y="3137874"/>
                  <a:pt x="6089774" y="3137874"/>
                </a:cubicBezTo>
                <a:close/>
                <a:moveTo>
                  <a:pt x="230157" y="3137811"/>
                </a:moveTo>
                <a:cubicBezTo>
                  <a:pt x="242144" y="3137811"/>
                  <a:pt x="251860" y="3147528"/>
                  <a:pt x="251860" y="3159513"/>
                </a:cubicBezTo>
                <a:cubicBezTo>
                  <a:pt x="251860" y="3171493"/>
                  <a:pt x="242144" y="3181213"/>
                  <a:pt x="230157" y="3181213"/>
                </a:cubicBezTo>
                <a:cubicBezTo>
                  <a:pt x="218172" y="3181213"/>
                  <a:pt x="208456" y="3171493"/>
                  <a:pt x="208456" y="3159513"/>
                </a:cubicBezTo>
                <a:cubicBezTo>
                  <a:pt x="208456" y="3147528"/>
                  <a:pt x="218172" y="3137811"/>
                  <a:pt x="230157" y="3137811"/>
                </a:cubicBezTo>
                <a:close/>
                <a:moveTo>
                  <a:pt x="6190802" y="3134310"/>
                </a:moveTo>
                <a:cubicBezTo>
                  <a:pt x="6204722" y="3134310"/>
                  <a:pt x="6216007" y="3145594"/>
                  <a:pt x="6216007" y="3159513"/>
                </a:cubicBezTo>
                <a:cubicBezTo>
                  <a:pt x="6216007" y="3173428"/>
                  <a:pt x="6204722" y="3184715"/>
                  <a:pt x="6190802" y="3184715"/>
                </a:cubicBezTo>
                <a:cubicBezTo>
                  <a:pt x="6176882" y="3184715"/>
                  <a:pt x="6165597" y="3173428"/>
                  <a:pt x="6165597" y="3159513"/>
                </a:cubicBezTo>
                <a:cubicBezTo>
                  <a:pt x="6165597" y="3145594"/>
                  <a:pt x="6176882" y="3134310"/>
                  <a:pt x="6190802" y="3134310"/>
                </a:cubicBezTo>
                <a:close/>
                <a:moveTo>
                  <a:pt x="129129" y="3134306"/>
                </a:moveTo>
                <a:cubicBezTo>
                  <a:pt x="143049" y="3134306"/>
                  <a:pt x="154334" y="3145592"/>
                  <a:pt x="154334" y="3159513"/>
                </a:cubicBezTo>
                <a:cubicBezTo>
                  <a:pt x="154334" y="3173428"/>
                  <a:pt x="143049" y="3184715"/>
                  <a:pt x="129129" y="3184715"/>
                </a:cubicBezTo>
                <a:cubicBezTo>
                  <a:pt x="115209" y="3184715"/>
                  <a:pt x="103924" y="3173428"/>
                  <a:pt x="103924" y="3159513"/>
                </a:cubicBezTo>
                <a:cubicBezTo>
                  <a:pt x="103924" y="3145592"/>
                  <a:pt x="115209" y="3134306"/>
                  <a:pt x="129129" y="3134306"/>
                </a:cubicBezTo>
                <a:close/>
                <a:moveTo>
                  <a:pt x="28101" y="3131408"/>
                </a:moveTo>
                <a:cubicBezTo>
                  <a:pt x="43622" y="3131408"/>
                  <a:pt x="56203" y="3143991"/>
                  <a:pt x="56203" y="3159510"/>
                </a:cubicBezTo>
                <a:cubicBezTo>
                  <a:pt x="56203" y="3175028"/>
                  <a:pt x="43622" y="3187610"/>
                  <a:pt x="28101" y="3187610"/>
                </a:cubicBezTo>
                <a:cubicBezTo>
                  <a:pt x="12581" y="3187610"/>
                  <a:pt x="0" y="3175028"/>
                  <a:pt x="0" y="3159510"/>
                </a:cubicBezTo>
                <a:cubicBezTo>
                  <a:pt x="0" y="3143991"/>
                  <a:pt x="12581" y="3131408"/>
                  <a:pt x="28101" y="3131408"/>
                </a:cubicBezTo>
                <a:close/>
                <a:moveTo>
                  <a:pt x="6291830" y="3131407"/>
                </a:moveTo>
                <a:cubicBezTo>
                  <a:pt x="6307350" y="3131407"/>
                  <a:pt x="6319932" y="3143990"/>
                  <a:pt x="6319932" y="3159510"/>
                </a:cubicBezTo>
                <a:cubicBezTo>
                  <a:pt x="6319932" y="3175028"/>
                  <a:pt x="6307350" y="3187610"/>
                  <a:pt x="6291830" y="3187610"/>
                </a:cubicBezTo>
                <a:cubicBezTo>
                  <a:pt x="6276310" y="3187610"/>
                  <a:pt x="6263728" y="3175028"/>
                  <a:pt x="6263728" y="3159510"/>
                </a:cubicBezTo>
                <a:cubicBezTo>
                  <a:pt x="6263728" y="3143990"/>
                  <a:pt x="6276310" y="3131407"/>
                  <a:pt x="6291830" y="3131407"/>
                </a:cubicBezTo>
                <a:close/>
                <a:moveTo>
                  <a:pt x="5582327" y="3050133"/>
                </a:moveTo>
                <a:cubicBezTo>
                  <a:pt x="5584326" y="3050133"/>
                  <a:pt x="5585947" y="3051754"/>
                  <a:pt x="5585947" y="3053754"/>
                </a:cubicBezTo>
                <a:cubicBezTo>
                  <a:pt x="5585947" y="3055753"/>
                  <a:pt x="5584326" y="3057375"/>
                  <a:pt x="5582327" y="3057375"/>
                </a:cubicBezTo>
                <a:cubicBezTo>
                  <a:pt x="5580328" y="3057375"/>
                  <a:pt x="5578707" y="3055753"/>
                  <a:pt x="5578707" y="3053754"/>
                </a:cubicBezTo>
                <a:cubicBezTo>
                  <a:pt x="5578707" y="3051754"/>
                  <a:pt x="5580328" y="3050133"/>
                  <a:pt x="5582327" y="3050133"/>
                </a:cubicBezTo>
                <a:close/>
                <a:moveTo>
                  <a:pt x="737605" y="3050048"/>
                </a:moveTo>
                <a:cubicBezTo>
                  <a:pt x="739652" y="3050048"/>
                  <a:pt x="741311" y="3051708"/>
                  <a:pt x="741311" y="3053754"/>
                </a:cubicBezTo>
                <a:cubicBezTo>
                  <a:pt x="741311" y="3055799"/>
                  <a:pt x="739652" y="3057460"/>
                  <a:pt x="737605" y="3057460"/>
                </a:cubicBezTo>
                <a:cubicBezTo>
                  <a:pt x="735559" y="3057460"/>
                  <a:pt x="733900" y="3055799"/>
                  <a:pt x="733900" y="3053754"/>
                </a:cubicBezTo>
                <a:cubicBezTo>
                  <a:pt x="733900" y="3051708"/>
                  <a:pt x="735559" y="3050048"/>
                  <a:pt x="737605" y="3050048"/>
                </a:cubicBezTo>
                <a:close/>
                <a:moveTo>
                  <a:pt x="5683447" y="3046223"/>
                </a:moveTo>
                <a:cubicBezTo>
                  <a:pt x="5687605" y="3046223"/>
                  <a:pt x="5690976" y="3049593"/>
                  <a:pt x="5690976" y="3053751"/>
                </a:cubicBezTo>
                <a:cubicBezTo>
                  <a:pt x="5690976" y="3057907"/>
                  <a:pt x="5687605" y="3061281"/>
                  <a:pt x="5683447" y="3061281"/>
                </a:cubicBezTo>
                <a:cubicBezTo>
                  <a:pt x="5679289" y="3061281"/>
                  <a:pt x="5675918" y="3057907"/>
                  <a:pt x="5675918" y="3053751"/>
                </a:cubicBezTo>
                <a:cubicBezTo>
                  <a:pt x="5675918" y="3049593"/>
                  <a:pt x="5679289" y="3046223"/>
                  <a:pt x="5683447" y="3046223"/>
                </a:cubicBezTo>
                <a:close/>
                <a:moveTo>
                  <a:pt x="636485" y="3046223"/>
                </a:moveTo>
                <a:cubicBezTo>
                  <a:pt x="640643" y="3046223"/>
                  <a:pt x="644014" y="3049593"/>
                  <a:pt x="644014" y="3053751"/>
                </a:cubicBezTo>
                <a:cubicBezTo>
                  <a:pt x="644014" y="3057907"/>
                  <a:pt x="640643" y="3061281"/>
                  <a:pt x="636485" y="3061281"/>
                </a:cubicBezTo>
                <a:cubicBezTo>
                  <a:pt x="632326" y="3061281"/>
                  <a:pt x="628956" y="3057907"/>
                  <a:pt x="628956" y="3053751"/>
                </a:cubicBezTo>
                <a:cubicBezTo>
                  <a:pt x="628956" y="3049593"/>
                  <a:pt x="632326" y="3046223"/>
                  <a:pt x="636485" y="3046223"/>
                </a:cubicBezTo>
                <a:close/>
                <a:moveTo>
                  <a:pt x="5784560" y="3042472"/>
                </a:moveTo>
                <a:cubicBezTo>
                  <a:pt x="5790787" y="3042472"/>
                  <a:pt x="5795836" y="3047520"/>
                  <a:pt x="5795836" y="3053750"/>
                </a:cubicBezTo>
                <a:cubicBezTo>
                  <a:pt x="5795836" y="3059975"/>
                  <a:pt x="5790787" y="3065027"/>
                  <a:pt x="5784560" y="3065027"/>
                </a:cubicBezTo>
                <a:cubicBezTo>
                  <a:pt x="5778332" y="3065027"/>
                  <a:pt x="5773284" y="3059975"/>
                  <a:pt x="5773284" y="3053750"/>
                </a:cubicBezTo>
                <a:cubicBezTo>
                  <a:pt x="5773284" y="3047520"/>
                  <a:pt x="5778332" y="3042472"/>
                  <a:pt x="5784560" y="3042472"/>
                </a:cubicBezTo>
                <a:close/>
                <a:moveTo>
                  <a:pt x="535372" y="3042401"/>
                </a:moveTo>
                <a:cubicBezTo>
                  <a:pt x="541637" y="3042401"/>
                  <a:pt x="546718" y="3047483"/>
                  <a:pt x="546718" y="3053750"/>
                </a:cubicBezTo>
                <a:cubicBezTo>
                  <a:pt x="546718" y="3060016"/>
                  <a:pt x="541637" y="3065098"/>
                  <a:pt x="535372" y="3065098"/>
                </a:cubicBezTo>
                <a:cubicBezTo>
                  <a:pt x="529106" y="3065098"/>
                  <a:pt x="524025" y="3060016"/>
                  <a:pt x="524025" y="3053750"/>
                </a:cubicBezTo>
                <a:cubicBezTo>
                  <a:pt x="524025" y="3047483"/>
                  <a:pt x="529106" y="3042401"/>
                  <a:pt x="535372" y="3042401"/>
                </a:cubicBezTo>
                <a:close/>
                <a:moveTo>
                  <a:pt x="5885667" y="3038527"/>
                </a:moveTo>
                <a:cubicBezTo>
                  <a:pt x="5894072" y="3038527"/>
                  <a:pt x="5900886" y="3045340"/>
                  <a:pt x="5900886" y="3053747"/>
                </a:cubicBezTo>
                <a:cubicBezTo>
                  <a:pt x="5900886" y="3062153"/>
                  <a:pt x="5894072" y="3068968"/>
                  <a:pt x="5885667" y="3068968"/>
                </a:cubicBezTo>
                <a:cubicBezTo>
                  <a:pt x="5877262" y="3068968"/>
                  <a:pt x="5870447" y="3062153"/>
                  <a:pt x="5870447" y="3053747"/>
                </a:cubicBezTo>
                <a:cubicBezTo>
                  <a:pt x="5870447" y="3045340"/>
                  <a:pt x="5877262" y="3038527"/>
                  <a:pt x="5885667" y="3038527"/>
                </a:cubicBezTo>
                <a:close/>
                <a:moveTo>
                  <a:pt x="434264" y="3038527"/>
                </a:moveTo>
                <a:cubicBezTo>
                  <a:pt x="442670" y="3038527"/>
                  <a:pt x="449484" y="3045340"/>
                  <a:pt x="449484" y="3053747"/>
                </a:cubicBezTo>
                <a:cubicBezTo>
                  <a:pt x="449484" y="3062153"/>
                  <a:pt x="442670" y="3068968"/>
                  <a:pt x="434264" y="3068968"/>
                </a:cubicBezTo>
                <a:cubicBezTo>
                  <a:pt x="425858" y="3068968"/>
                  <a:pt x="419045" y="3062153"/>
                  <a:pt x="419045" y="3053747"/>
                </a:cubicBezTo>
                <a:cubicBezTo>
                  <a:pt x="419045" y="3045340"/>
                  <a:pt x="425858" y="3038527"/>
                  <a:pt x="434264" y="3038527"/>
                </a:cubicBezTo>
                <a:close/>
                <a:moveTo>
                  <a:pt x="5986769" y="3035382"/>
                </a:moveTo>
                <a:cubicBezTo>
                  <a:pt x="5996910" y="3035382"/>
                  <a:pt x="6005131" y="3043603"/>
                  <a:pt x="6005131" y="3053744"/>
                </a:cubicBezTo>
                <a:cubicBezTo>
                  <a:pt x="6005131" y="3063886"/>
                  <a:pt x="5996910" y="3072108"/>
                  <a:pt x="5986769" y="3072108"/>
                </a:cubicBezTo>
                <a:cubicBezTo>
                  <a:pt x="5976627" y="3072108"/>
                  <a:pt x="5968406" y="3063886"/>
                  <a:pt x="5968406" y="3053744"/>
                </a:cubicBezTo>
                <a:cubicBezTo>
                  <a:pt x="5968406" y="3043603"/>
                  <a:pt x="5976627" y="3035382"/>
                  <a:pt x="5986769" y="3035382"/>
                </a:cubicBezTo>
                <a:close/>
                <a:moveTo>
                  <a:pt x="333163" y="3035382"/>
                </a:moveTo>
                <a:cubicBezTo>
                  <a:pt x="343306" y="3035382"/>
                  <a:pt x="351527" y="3043603"/>
                  <a:pt x="351527" y="3053744"/>
                </a:cubicBezTo>
                <a:cubicBezTo>
                  <a:pt x="351527" y="3063888"/>
                  <a:pt x="343306" y="3072108"/>
                  <a:pt x="333163" y="3072108"/>
                </a:cubicBezTo>
                <a:cubicBezTo>
                  <a:pt x="323022" y="3072108"/>
                  <a:pt x="314801" y="3063888"/>
                  <a:pt x="314801" y="3053744"/>
                </a:cubicBezTo>
                <a:cubicBezTo>
                  <a:pt x="314801" y="3043603"/>
                  <a:pt x="323022" y="3035382"/>
                  <a:pt x="333163" y="3035382"/>
                </a:cubicBezTo>
                <a:close/>
                <a:moveTo>
                  <a:pt x="6087864" y="3032103"/>
                </a:moveTo>
                <a:cubicBezTo>
                  <a:pt x="6099816" y="3032103"/>
                  <a:pt x="6109504" y="3041790"/>
                  <a:pt x="6109504" y="3053743"/>
                </a:cubicBezTo>
                <a:cubicBezTo>
                  <a:pt x="6109504" y="3065693"/>
                  <a:pt x="6099816" y="3075383"/>
                  <a:pt x="6087864" y="3075383"/>
                </a:cubicBezTo>
                <a:cubicBezTo>
                  <a:pt x="6075912" y="3075383"/>
                  <a:pt x="6066224" y="3065693"/>
                  <a:pt x="6066224" y="3053743"/>
                </a:cubicBezTo>
                <a:cubicBezTo>
                  <a:pt x="6066224" y="3041790"/>
                  <a:pt x="6075912" y="3032103"/>
                  <a:pt x="6087864" y="3032103"/>
                </a:cubicBezTo>
                <a:close/>
                <a:moveTo>
                  <a:pt x="232068" y="3032039"/>
                </a:moveTo>
                <a:cubicBezTo>
                  <a:pt x="244054" y="3032039"/>
                  <a:pt x="253770" y="3041757"/>
                  <a:pt x="253770" y="3053743"/>
                </a:cubicBezTo>
                <a:cubicBezTo>
                  <a:pt x="253770" y="3065731"/>
                  <a:pt x="244054" y="3075448"/>
                  <a:pt x="232068" y="3075448"/>
                </a:cubicBezTo>
                <a:cubicBezTo>
                  <a:pt x="220082" y="3075448"/>
                  <a:pt x="210365" y="3065731"/>
                  <a:pt x="210365" y="3053743"/>
                </a:cubicBezTo>
                <a:cubicBezTo>
                  <a:pt x="210365" y="3041757"/>
                  <a:pt x="220082" y="3032039"/>
                  <a:pt x="232068" y="3032039"/>
                </a:cubicBezTo>
                <a:close/>
                <a:moveTo>
                  <a:pt x="6188956" y="3028531"/>
                </a:moveTo>
                <a:cubicBezTo>
                  <a:pt x="6202876" y="3028531"/>
                  <a:pt x="6214161" y="3039816"/>
                  <a:pt x="6214161" y="3053737"/>
                </a:cubicBezTo>
                <a:cubicBezTo>
                  <a:pt x="6214161" y="3067657"/>
                  <a:pt x="6202876" y="3078942"/>
                  <a:pt x="6188956" y="3078942"/>
                </a:cubicBezTo>
                <a:cubicBezTo>
                  <a:pt x="6175036" y="3078942"/>
                  <a:pt x="6163751" y="3067657"/>
                  <a:pt x="6163751" y="3053737"/>
                </a:cubicBezTo>
                <a:cubicBezTo>
                  <a:pt x="6163751" y="3039816"/>
                  <a:pt x="6175036" y="3028531"/>
                  <a:pt x="6188956" y="3028531"/>
                </a:cubicBezTo>
                <a:close/>
                <a:moveTo>
                  <a:pt x="130975" y="3028531"/>
                </a:moveTo>
                <a:cubicBezTo>
                  <a:pt x="144896" y="3028531"/>
                  <a:pt x="156180" y="3039818"/>
                  <a:pt x="156180" y="3053737"/>
                </a:cubicBezTo>
                <a:cubicBezTo>
                  <a:pt x="156180" y="3067660"/>
                  <a:pt x="144896" y="3078944"/>
                  <a:pt x="130975" y="3078944"/>
                </a:cubicBezTo>
                <a:cubicBezTo>
                  <a:pt x="117056" y="3078944"/>
                  <a:pt x="105770" y="3067660"/>
                  <a:pt x="105770" y="3053737"/>
                </a:cubicBezTo>
                <a:cubicBezTo>
                  <a:pt x="105770" y="3039818"/>
                  <a:pt x="117056" y="3028531"/>
                  <a:pt x="130975" y="3028531"/>
                </a:cubicBezTo>
                <a:close/>
                <a:moveTo>
                  <a:pt x="29888" y="3025633"/>
                </a:moveTo>
                <a:cubicBezTo>
                  <a:pt x="45408" y="3025633"/>
                  <a:pt x="57990" y="3038214"/>
                  <a:pt x="57990" y="3053736"/>
                </a:cubicBezTo>
                <a:cubicBezTo>
                  <a:pt x="57990" y="3069256"/>
                  <a:pt x="45408" y="3081838"/>
                  <a:pt x="29888" y="3081838"/>
                </a:cubicBezTo>
                <a:cubicBezTo>
                  <a:pt x="14368" y="3081838"/>
                  <a:pt x="1786" y="3069256"/>
                  <a:pt x="1786" y="3053736"/>
                </a:cubicBezTo>
                <a:cubicBezTo>
                  <a:pt x="1786" y="3038214"/>
                  <a:pt x="14368" y="3025633"/>
                  <a:pt x="29888" y="3025633"/>
                </a:cubicBezTo>
                <a:close/>
                <a:moveTo>
                  <a:pt x="6290043" y="3025631"/>
                </a:moveTo>
                <a:cubicBezTo>
                  <a:pt x="6305563" y="3025631"/>
                  <a:pt x="6318145" y="3038214"/>
                  <a:pt x="6318145" y="3053734"/>
                </a:cubicBezTo>
                <a:cubicBezTo>
                  <a:pt x="6318145" y="3069254"/>
                  <a:pt x="6305563" y="3081836"/>
                  <a:pt x="6290043" y="3081836"/>
                </a:cubicBezTo>
                <a:cubicBezTo>
                  <a:pt x="6274523" y="3081836"/>
                  <a:pt x="6261941" y="3069254"/>
                  <a:pt x="6261941" y="3053734"/>
                </a:cubicBezTo>
                <a:cubicBezTo>
                  <a:pt x="6261941" y="3038214"/>
                  <a:pt x="6274523" y="3025631"/>
                  <a:pt x="6290043" y="3025631"/>
                </a:cubicBezTo>
                <a:close/>
                <a:moveTo>
                  <a:pt x="5575408" y="2944570"/>
                </a:moveTo>
                <a:cubicBezTo>
                  <a:pt x="5577407" y="2944570"/>
                  <a:pt x="5579028" y="2946190"/>
                  <a:pt x="5579028" y="2948188"/>
                </a:cubicBezTo>
                <a:cubicBezTo>
                  <a:pt x="5579028" y="2950186"/>
                  <a:pt x="5577407" y="2951809"/>
                  <a:pt x="5575408" y="2951809"/>
                </a:cubicBezTo>
                <a:cubicBezTo>
                  <a:pt x="5573409" y="2951809"/>
                  <a:pt x="5571788" y="2950186"/>
                  <a:pt x="5571788" y="2948188"/>
                </a:cubicBezTo>
                <a:cubicBezTo>
                  <a:pt x="5571788" y="2946190"/>
                  <a:pt x="5573409" y="2944570"/>
                  <a:pt x="5575408" y="2944570"/>
                </a:cubicBezTo>
                <a:close/>
                <a:moveTo>
                  <a:pt x="744524" y="2944482"/>
                </a:moveTo>
                <a:cubicBezTo>
                  <a:pt x="746571" y="2944482"/>
                  <a:pt x="748230" y="2946141"/>
                  <a:pt x="748230" y="2948188"/>
                </a:cubicBezTo>
                <a:cubicBezTo>
                  <a:pt x="748230" y="2950234"/>
                  <a:pt x="746571" y="2951892"/>
                  <a:pt x="744524" y="2951892"/>
                </a:cubicBezTo>
                <a:cubicBezTo>
                  <a:pt x="742478" y="2951892"/>
                  <a:pt x="740818" y="2950234"/>
                  <a:pt x="740818" y="2948188"/>
                </a:cubicBezTo>
                <a:cubicBezTo>
                  <a:pt x="740818" y="2946141"/>
                  <a:pt x="742478" y="2944482"/>
                  <a:pt x="744524" y="2944482"/>
                </a:cubicBezTo>
                <a:close/>
                <a:moveTo>
                  <a:pt x="5676804" y="2940562"/>
                </a:moveTo>
                <a:cubicBezTo>
                  <a:pt x="5681004" y="2940562"/>
                  <a:pt x="5684408" y="2943967"/>
                  <a:pt x="5684408" y="2948166"/>
                </a:cubicBezTo>
                <a:cubicBezTo>
                  <a:pt x="5684408" y="2952366"/>
                  <a:pt x="5681004" y="2955771"/>
                  <a:pt x="5676804" y="2955771"/>
                </a:cubicBezTo>
                <a:cubicBezTo>
                  <a:pt x="5672604" y="2955771"/>
                  <a:pt x="5669200" y="2952366"/>
                  <a:pt x="5669200" y="2948166"/>
                </a:cubicBezTo>
                <a:cubicBezTo>
                  <a:pt x="5669200" y="2943967"/>
                  <a:pt x="5672604" y="2940562"/>
                  <a:pt x="5676804" y="2940562"/>
                </a:cubicBezTo>
                <a:close/>
                <a:moveTo>
                  <a:pt x="643126" y="2940562"/>
                </a:moveTo>
                <a:cubicBezTo>
                  <a:pt x="647326" y="2940562"/>
                  <a:pt x="650731" y="2943967"/>
                  <a:pt x="650731" y="2948166"/>
                </a:cubicBezTo>
                <a:cubicBezTo>
                  <a:pt x="650731" y="2952366"/>
                  <a:pt x="647326" y="2955771"/>
                  <a:pt x="643126" y="2955771"/>
                </a:cubicBezTo>
                <a:cubicBezTo>
                  <a:pt x="638927" y="2955771"/>
                  <a:pt x="635523" y="2952366"/>
                  <a:pt x="635523" y="2948166"/>
                </a:cubicBezTo>
                <a:cubicBezTo>
                  <a:pt x="635523" y="2943967"/>
                  <a:pt x="638927" y="2940562"/>
                  <a:pt x="643126" y="2940562"/>
                </a:cubicBezTo>
                <a:close/>
                <a:moveTo>
                  <a:pt x="5778173" y="2936873"/>
                </a:moveTo>
                <a:cubicBezTo>
                  <a:pt x="5784400" y="2936873"/>
                  <a:pt x="5789449" y="2941922"/>
                  <a:pt x="5789449" y="2948150"/>
                </a:cubicBezTo>
                <a:cubicBezTo>
                  <a:pt x="5789449" y="2954376"/>
                  <a:pt x="5784400" y="2959423"/>
                  <a:pt x="5778173" y="2959423"/>
                </a:cubicBezTo>
                <a:cubicBezTo>
                  <a:pt x="5771945" y="2959423"/>
                  <a:pt x="5766897" y="2954376"/>
                  <a:pt x="5766897" y="2948150"/>
                </a:cubicBezTo>
                <a:cubicBezTo>
                  <a:pt x="5766897" y="2941922"/>
                  <a:pt x="5771945" y="2936873"/>
                  <a:pt x="5778173" y="2936873"/>
                </a:cubicBezTo>
                <a:close/>
                <a:moveTo>
                  <a:pt x="541759" y="2936873"/>
                </a:moveTo>
                <a:cubicBezTo>
                  <a:pt x="547985" y="2936873"/>
                  <a:pt x="553035" y="2941922"/>
                  <a:pt x="553035" y="2948150"/>
                </a:cubicBezTo>
                <a:cubicBezTo>
                  <a:pt x="553035" y="2954376"/>
                  <a:pt x="547985" y="2959423"/>
                  <a:pt x="541759" y="2959423"/>
                </a:cubicBezTo>
                <a:cubicBezTo>
                  <a:pt x="535531" y="2959423"/>
                  <a:pt x="530484" y="2954376"/>
                  <a:pt x="530484" y="2948150"/>
                </a:cubicBezTo>
                <a:cubicBezTo>
                  <a:pt x="530484" y="2941922"/>
                  <a:pt x="535531" y="2936873"/>
                  <a:pt x="541759" y="2936873"/>
                </a:cubicBezTo>
                <a:close/>
                <a:moveTo>
                  <a:pt x="5879516" y="2932913"/>
                </a:moveTo>
                <a:cubicBezTo>
                  <a:pt x="5887921" y="2932913"/>
                  <a:pt x="5894735" y="2939729"/>
                  <a:pt x="5894735" y="2948133"/>
                </a:cubicBezTo>
                <a:cubicBezTo>
                  <a:pt x="5894735" y="2956537"/>
                  <a:pt x="5887921" y="2963352"/>
                  <a:pt x="5879516" y="2963352"/>
                </a:cubicBezTo>
                <a:cubicBezTo>
                  <a:pt x="5871110" y="2963352"/>
                  <a:pt x="5864296" y="2956537"/>
                  <a:pt x="5864296" y="2948133"/>
                </a:cubicBezTo>
                <a:cubicBezTo>
                  <a:pt x="5864296" y="2939729"/>
                  <a:pt x="5871110" y="2932913"/>
                  <a:pt x="5879516" y="2932913"/>
                </a:cubicBezTo>
                <a:close/>
                <a:moveTo>
                  <a:pt x="440418" y="2932913"/>
                </a:moveTo>
                <a:cubicBezTo>
                  <a:pt x="448821" y="2932913"/>
                  <a:pt x="455637" y="2939729"/>
                  <a:pt x="455637" y="2948133"/>
                </a:cubicBezTo>
                <a:cubicBezTo>
                  <a:pt x="455637" y="2956537"/>
                  <a:pt x="448821" y="2963352"/>
                  <a:pt x="440418" y="2963352"/>
                </a:cubicBezTo>
                <a:cubicBezTo>
                  <a:pt x="432010" y="2963352"/>
                  <a:pt x="425197" y="2956537"/>
                  <a:pt x="425197" y="2948133"/>
                </a:cubicBezTo>
                <a:cubicBezTo>
                  <a:pt x="425197" y="2939729"/>
                  <a:pt x="432010" y="2932913"/>
                  <a:pt x="440418" y="2932913"/>
                </a:cubicBezTo>
                <a:close/>
                <a:moveTo>
                  <a:pt x="5980836" y="2929690"/>
                </a:moveTo>
                <a:cubicBezTo>
                  <a:pt x="5991014" y="2929690"/>
                  <a:pt x="5999264" y="2937939"/>
                  <a:pt x="5999264" y="2948116"/>
                </a:cubicBezTo>
                <a:cubicBezTo>
                  <a:pt x="5999264" y="2958293"/>
                  <a:pt x="5991014" y="2966544"/>
                  <a:pt x="5980836" y="2966544"/>
                </a:cubicBezTo>
                <a:cubicBezTo>
                  <a:pt x="5970659" y="2966544"/>
                  <a:pt x="5962409" y="2958293"/>
                  <a:pt x="5962409" y="2948116"/>
                </a:cubicBezTo>
                <a:cubicBezTo>
                  <a:pt x="5962409" y="2937939"/>
                  <a:pt x="5970659" y="2929690"/>
                  <a:pt x="5980836" y="2929690"/>
                </a:cubicBezTo>
                <a:close/>
                <a:moveTo>
                  <a:pt x="339095" y="2929690"/>
                </a:moveTo>
                <a:cubicBezTo>
                  <a:pt x="349271" y="2929690"/>
                  <a:pt x="357523" y="2937939"/>
                  <a:pt x="357523" y="2948116"/>
                </a:cubicBezTo>
                <a:cubicBezTo>
                  <a:pt x="357523" y="2958293"/>
                  <a:pt x="349271" y="2966544"/>
                  <a:pt x="339095" y="2966544"/>
                </a:cubicBezTo>
                <a:cubicBezTo>
                  <a:pt x="328918" y="2966544"/>
                  <a:pt x="320668" y="2958293"/>
                  <a:pt x="320668" y="2948116"/>
                </a:cubicBezTo>
                <a:cubicBezTo>
                  <a:pt x="320668" y="2937939"/>
                  <a:pt x="328918" y="2929690"/>
                  <a:pt x="339095" y="2929690"/>
                </a:cubicBezTo>
                <a:close/>
                <a:moveTo>
                  <a:pt x="6082137" y="2926463"/>
                </a:moveTo>
                <a:cubicBezTo>
                  <a:pt x="6094088" y="2926463"/>
                  <a:pt x="6103777" y="2936152"/>
                  <a:pt x="6103777" y="2948104"/>
                </a:cubicBezTo>
                <a:cubicBezTo>
                  <a:pt x="6103777" y="2960054"/>
                  <a:pt x="6094088" y="2969743"/>
                  <a:pt x="6082137" y="2969743"/>
                </a:cubicBezTo>
                <a:cubicBezTo>
                  <a:pt x="6070185" y="2969743"/>
                  <a:pt x="6060497" y="2960054"/>
                  <a:pt x="6060497" y="2948104"/>
                </a:cubicBezTo>
                <a:cubicBezTo>
                  <a:pt x="6060497" y="2936152"/>
                  <a:pt x="6070185" y="2926463"/>
                  <a:pt x="6082137" y="2926463"/>
                </a:cubicBezTo>
                <a:close/>
                <a:moveTo>
                  <a:pt x="237795" y="2926401"/>
                </a:moveTo>
                <a:cubicBezTo>
                  <a:pt x="249780" y="2926401"/>
                  <a:pt x="259498" y="2936118"/>
                  <a:pt x="259498" y="2948104"/>
                </a:cubicBezTo>
                <a:cubicBezTo>
                  <a:pt x="259498" y="2960090"/>
                  <a:pt x="249780" y="2969805"/>
                  <a:pt x="237795" y="2969805"/>
                </a:cubicBezTo>
                <a:cubicBezTo>
                  <a:pt x="225809" y="2969805"/>
                  <a:pt x="216093" y="2960090"/>
                  <a:pt x="216093" y="2948104"/>
                </a:cubicBezTo>
                <a:cubicBezTo>
                  <a:pt x="216093" y="2936118"/>
                  <a:pt x="225809" y="2926401"/>
                  <a:pt x="237795" y="2926401"/>
                </a:cubicBezTo>
                <a:close/>
                <a:moveTo>
                  <a:pt x="136513" y="2922886"/>
                </a:moveTo>
                <a:cubicBezTo>
                  <a:pt x="150433" y="2922886"/>
                  <a:pt x="161717" y="2934170"/>
                  <a:pt x="161717" y="2948089"/>
                </a:cubicBezTo>
                <a:cubicBezTo>
                  <a:pt x="161717" y="2962010"/>
                  <a:pt x="150433" y="2973294"/>
                  <a:pt x="136513" y="2973294"/>
                </a:cubicBezTo>
                <a:cubicBezTo>
                  <a:pt x="122592" y="2973294"/>
                  <a:pt x="111308" y="2962010"/>
                  <a:pt x="111308" y="2948089"/>
                </a:cubicBezTo>
                <a:cubicBezTo>
                  <a:pt x="111308" y="2934170"/>
                  <a:pt x="122592" y="2922886"/>
                  <a:pt x="136513" y="2922886"/>
                </a:cubicBezTo>
                <a:close/>
                <a:moveTo>
                  <a:pt x="6183419" y="2922885"/>
                </a:moveTo>
                <a:cubicBezTo>
                  <a:pt x="6197339" y="2922885"/>
                  <a:pt x="6208624" y="2934170"/>
                  <a:pt x="6208624" y="2948089"/>
                </a:cubicBezTo>
                <a:cubicBezTo>
                  <a:pt x="6208624" y="2962009"/>
                  <a:pt x="6197339" y="2973294"/>
                  <a:pt x="6183419" y="2973294"/>
                </a:cubicBezTo>
                <a:cubicBezTo>
                  <a:pt x="6169499" y="2973294"/>
                  <a:pt x="6158214" y="2962009"/>
                  <a:pt x="6158214" y="2948089"/>
                </a:cubicBezTo>
                <a:cubicBezTo>
                  <a:pt x="6158214" y="2934168"/>
                  <a:pt x="6169499" y="2922885"/>
                  <a:pt x="6183419" y="2922885"/>
                </a:cubicBezTo>
                <a:close/>
                <a:moveTo>
                  <a:pt x="6284684" y="2919917"/>
                </a:moveTo>
                <a:cubicBezTo>
                  <a:pt x="6300237" y="2919917"/>
                  <a:pt x="6312846" y="2932524"/>
                  <a:pt x="6312846" y="2948077"/>
                </a:cubicBezTo>
                <a:cubicBezTo>
                  <a:pt x="6312846" y="2963632"/>
                  <a:pt x="6300237" y="2976238"/>
                  <a:pt x="6284684" y="2976238"/>
                </a:cubicBezTo>
                <a:cubicBezTo>
                  <a:pt x="6269131" y="2976238"/>
                  <a:pt x="6256523" y="2963632"/>
                  <a:pt x="6256523" y="2948077"/>
                </a:cubicBezTo>
                <a:cubicBezTo>
                  <a:pt x="6256523" y="2932524"/>
                  <a:pt x="6269131" y="2919917"/>
                  <a:pt x="6284684" y="2919917"/>
                </a:cubicBezTo>
                <a:close/>
                <a:moveTo>
                  <a:pt x="35248" y="2919612"/>
                </a:moveTo>
                <a:cubicBezTo>
                  <a:pt x="50969" y="2919612"/>
                  <a:pt x="63714" y="2932357"/>
                  <a:pt x="63714" y="2948079"/>
                </a:cubicBezTo>
                <a:cubicBezTo>
                  <a:pt x="63714" y="2963801"/>
                  <a:pt x="50969" y="2976545"/>
                  <a:pt x="35248" y="2976545"/>
                </a:cubicBezTo>
                <a:cubicBezTo>
                  <a:pt x="19525" y="2976545"/>
                  <a:pt x="6780" y="2963801"/>
                  <a:pt x="6780" y="2948079"/>
                </a:cubicBezTo>
                <a:cubicBezTo>
                  <a:pt x="6780" y="2932357"/>
                  <a:pt x="19525" y="2919612"/>
                  <a:pt x="35248" y="2919612"/>
                </a:cubicBezTo>
                <a:close/>
                <a:moveTo>
                  <a:pt x="5563891" y="2839331"/>
                </a:moveTo>
                <a:cubicBezTo>
                  <a:pt x="5565937" y="2839331"/>
                  <a:pt x="5567596" y="2840990"/>
                  <a:pt x="5567596" y="2843034"/>
                </a:cubicBezTo>
                <a:cubicBezTo>
                  <a:pt x="5567596" y="2845083"/>
                  <a:pt x="5565937" y="2846740"/>
                  <a:pt x="5563891" y="2846740"/>
                </a:cubicBezTo>
                <a:cubicBezTo>
                  <a:pt x="5561845" y="2846740"/>
                  <a:pt x="5560185" y="2845083"/>
                  <a:pt x="5560185" y="2843034"/>
                </a:cubicBezTo>
                <a:cubicBezTo>
                  <a:pt x="5560185" y="2840990"/>
                  <a:pt x="5561845" y="2839331"/>
                  <a:pt x="5563891" y="2839331"/>
                </a:cubicBezTo>
                <a:close/>
                <a:moveTo>
                  <a:pt x="756040" y="2839331"/>
                </a:moveTo>
                <a:cubicBezTo>
                  <a:pt x="758087" y="2839331"/>
                  <a:pt x="759746" y="2840990"/>
                  <a:pt x="759746" y="2843034"/>
                </a:cubicBezTo>
                <a:cubicBezTo>
                  <a:pt x="759746" y="2845083"/>
                  <a:pt x="758087" y="2846740"/>
                  <a:pt x="756040" y="2846740"/>
                </a:cubicBezTo>
                <a:cubicBezTo>
                  <a:pt x="753993" y="2846740"/>
                  <a:pt x="752335" y="2845083"/>
                  <a:pt x="752335" y="2843034"/>
                </a:cubicBezTo>
                <a:cubicBezTo>
                  <a:pt x="752335" y="2840990"/>
                  <a:pt x="753993" y="2839331"/>
                  <a:pt x="756040" y="2839331"/>
                </a:cubicBezTo>
                <a:close/>
                <a:moveTo>
                  <a:pt x="5665746" y="2835361"/>
                </a:moveTo>
                <a:cubicBezTo>
                  <a:pt x="5669946" y="2835361"/>
                  <a:pt x="5673351" y="2838766"/>
                  <a:pt x="5673351" y="2842966"/>
                </a:cubicBezTo>
                <a:cubicBezTo>
                  <a:pt x="5673351" y="2847164"/>
                  <a:pt x="5669946" y="2850570"/>
                  <a:pt x="5665746" y="2850570"/>
                </a:cubicBezTo>
                <a:cubicBezTo>
                  <a:pt x="5661547" y="2850570"/>
                  <a:pt x="5658142" y="2847164"/>
                  <a:pt x="5658142" y="2842966"/>
                </a:cubicBezTo>
                <a:cubicBezTo>
                  <a:pt x="5658142" y="2838766"/>
                  <a:pt x="5661547" y="2835361"/>
                  <a:pt x="5665746" y="2835361"/>
                </a:cubicBezTo>
                <a:close/>
                <a:moveTo>
                  <a:pt x="654185" y="2835361"/>
                </a:moveTo>
                <a:cubicBezTo>
                  <a:pt x="658385" y="2835361"/>
                  <a:pt x="661789" y="2838766"/>
                  <a:pt x="661789" y="2842966"/>
                </a:cubicBezTo>
                <a:cubicBezTo>
                  <a:pt x="661789" y="2847164"/>
                  <a:pt x="658385" y="2850570"/>
                  <a:pt x="654185" y="2850570"/>
                </a:cubicBezTo>
                <a:cubicBezTo>
                  <a:pt x="649985" y="2850570"/>
                  <a:pt x="646581" y="2847164"/>
                  <a:pt x="646581" y="2842966"/>
                </a:cubicBezTo>
                <a:cubicBezTo>
                  <a:pt x="646581" y="2838766"/>
                  <a:pt x="649985" y="2835361"/>
                  <a:pt x="654185" y="2835361"/>
                </a:cubicBezTo>
                <a:close/>
                <a:moveTo>
                  <a:pt x="5767539" y="2831626"/>
                </a:moveTo>
                <a:cubicBezTo>
                  <a:pt x="5773766" y="2831626"/>
                  <a:pt x="5778815" y="2836673"/>
                  <a:pt x="5778815" y="2842902"/>
                </a:cubicBezTo>
                <a:cubicBezTo>
                  <a:pt x="5778815" y="2849126"/>
                  <a:pt x="5773766" y="2854178"/>
                  <a:pt x="5767539" y="2854178"/>
                </a:cubicBezTo>
                <a:cubicBezTo>
                  <a:pt x="5761311" y="2854178"/>
                  <a:pt x="5756263" y="2849126"/>
                  <a:pt x="5756263" y="2842902"/>
                </a:cubicBezTo>
                <a:cubicBezTo>
                  <a:pt x="5756263" y="2836673"/>
                  <a:pt x="5761311" y="2831626"/>
                  <a:pt x="5767539" y="2831626"/>
                </a:cubicBezTo>
                <a:close/>
                <a:moveTo>
                  <a:pt x="552392" y="2831626"/>
                </a:moveTo>
                <a:cubicBezTo>
                  <a:pt x="558620" y="2831626"/>
                  <a:pt x="563668" y="2836673"/>
                  <a:pt x="563668" y="2842902"/>
                </a:cubicBezTo>
                <a:cubicBezTo>
                  <a:pt x="563668" y="2849126"/>
                  <a:pt x="558620" y="2854178"/>
                  <a:pt x="552392" y="2854178"/>
                </a:cubicBezTo>
                <a:cubicBezTo>
                  <a:pt x="546165" y="2854178"/>
                  <a:pt x="541116" y="2849126"/>
                  <a:pt x="541116" y="2842902"/>
                </a:cubicBezTo>
                <a:cubicBezTo>
                  <a:pt x="541116" y="2836673"/>
                  <a:pt x="546165" y="2831626"/>
                  <a:pt x="552392" y="2831626"/>
                </a:cubicBezTo>
                <a:close/>
                <a:moveTo>
                  <a:pt x="5869275" y="2827625"/>
                </a:moveTo>
                <a:cubicBezTo>
                  <a:pt x="5877680" y="2827625"/>
                  <a:pt x="5884494" y="2834440"/>
                  <a:pt x="5884494" y="2842845"/>
                </a:cubicBezTo>
                <a:cubicBezTo>
                  <a:pt x="5884494" y="2851248"/>
                  <a:pt x="5877680" y="2858064"/>
                  <a:pt x="5869275" y="2858064"/>
                </a:cubicBezTo>
                <a:cubicBezTo>
                  <a:pt x="5860870" y="2858064"/>
                  <a:pt x="5854056" y="2851248"/>
                  <a:pt x="5854056" y="2842845"/>
                </a:cubicBezTo>
                <a:cubicBezTo>
                  <a:pt x="5854056" y="2834440"/>
                  <a:pt x="5860870" y="2827625"/>
                  <a:pt x="5869275" y="2827625"/>
                </a:cubicBezTo>
                <a:close/>
                <a:moveTo>
                  <a:pt x="450658" y="2827625"/>
                </a:moveTo>
                <a:cubicBezTo>
                  <a:pt x="459063" y="2827625"/>
                  <a:pt x="465876" y="2834440"/>
                  <a:pt x="465876" y="2842845"/>
                </a:cubicBezTo>
                <a:cubicBezTo>
                  <a:pt x="465876" y="2851248"/>
                  <a:pt x="459063" y="2858064"/>
                  <a:pt x="450658" y="2858064"/>
                </a:cubicBezTo>
                <a:cubicBezTo>
                  <a:pt x="442252" y="2858064"/>
                  <a:pt x="435438" y="2851248"/>
                  <a:pt x="435438" y="2842845"/>
                </a:cubicBezTo>
                <a:cubicBezTo>
                  <a:pt x="435438" y="2834440"/>
                  <a:pt x="442252" y="2827625"/>
                  <a:pt x="450658" y="2827625"/>
                </a:cubicBezTo>
                <a:close/>
                <a:moveTo>
                  <a:pt x="5970959" y="2824367"/>
                </a:moveTo>
                <a:cubicBezTo>
                  <a:pt x="5981136" y="2824367"/>
                  <a:pt x="5989386" y="2832616"/>
                  <a:pt x="5989386" y="2842794"/>
                </a:cubicBezTo>
                <a:cubicBezTo>
                  <a:pt x="5989386" y="2852970"/>
                  <a:pt x="5981136" y="2861220"/>
                  <a:pt x="5970959" y="2861220"/>
                </a:cubicBezTo>
                <a:cubicBezTo>
                  <a:pt x="5960782" y="2861220"/>
                  <a:pt x="5952532" y="2852973"/>
                  <a:pt x="5952532" y="2842794"/>
                </a:cubicBezTo>
                <a:cubicBezTo>
                  <a:pt x="5952532" y="2832616"/>
                  <a:pt x="5960782" y="2824367"/>
                  <a:pt x="5970959" y="2824367"/>
                </a:cubicBezTo>
                <a:close/>
                <a:moveTo>
                  <a:pt x="348971" y="2824367"/>
                </a:moveTo>
                <a:cubicBezTo>
                  <a:pt x="359149" y="2824367"/>
                  <a:pt x="367400" y="2832616"/>
                  <a:pt x="367400" y="2842797"/>
                </a:cubicBezTo>
                <a:cubicBezTo>
                  <a:pt x="367400" y="2852970"/>
                  <a:pt x="359149" y="2861220"/>
                  <a:pt x="348971" y="2861220"/>
                </a:cubicBezTo>
                <a:cubicBezTo>
                  <a:pt x="338795" y="2861220"/>
                  <a:pt x="330544" y="2852973"/>
                  <a:pt x="330544" y="2842797"/>
                </a:cubicBezTo>
                <a:cubicBezTo>
                  <a:pt x="330544" y="2832616"/>
                  <a:pt x="338795" y="2824367"/>
                  <a:pt x="348971" y="2824367"/>
                </a:cubicBezTo>
                <a:close/>
                <a:moveTo>
                  <a:pt x="6072599" y="2821108"/>
                </a:moveTo>
                <a:cubicBezTo>
                  <a:pt x="6084551" y="2821108"/>
                  <a:pt x="6094239" y="2830797"/>
                  <a:pt x="6094239" y="2842748"/>
                </a:cubicBezTo>
                <a:cubicBezTo>
                  <a:pt x="6094239" y="2854700"/>
                  <a:pt x="6084551" y="2864388"/>
                  <a:pt x="6072599" y="2864388"/>
                </a:cubicBezTo>
                <a:cubicBezTo>
                  <a:pt x="6060647" y="2864388"/>
                  <a:pt x="6050959" y="2854700"/>
                  <a:pt x="6050959" y="2842748"/>
                </a:cubicBezTo>
                <a:cubicBezTo>
                  <a:pt x="6050959" y="2830797"/>
                  <a:pt x="6060647" y="2821108"/>
                  <a:pt x="6072599" y="2821108"/>
                </a:cubicBezTo>
                <a:close/>
                <a:moveTo>
                  <a:pt x="247331" y="2821048"/>
                </a:moveTo>
                <a:cubicBezTo>
                  <a:pt x="259318" y="2821048"/>
                  <a:pt x="269035" y="2830764"/>
                  <a:pt x="269035" y="2842748"/>
                </a:cubicBezTo>
                <a:cubicBezTo>
                  <a:pt x="269035" y="2854735"/>
                  <a:pt x="259318" y="2864452"/>
                  <a:pt x="247331" y="2864452"/>
                </a:cubicBezTo>
                <a:cubicBezTo>
                  <a:pt x="235347" y="2864452"/>
                  <a:pt x="225630" y="2854735"/>
                  <a:pt x="225630" y="2842748"/>
                </a:cubicBezTo>
                <a:cubicBezTo>
                  <a:pt x="225630" y="2830764"/>
                  <a:pt x="235347" y="2821048"/>
                  <a:pt x="247331" y="2821048"/>
                </a:cubicBezTo>
                <a:close/>
                <a:moveTo>
                  <a:pt x="145733" y="2817502"/>
                </a:moveTo>
                <a:cubicBezTo>
                  <a:pt x="159652" y="2817502"/>
                  <a:pt x="170938" y="2828785"/>
                  <a:pt x="170938" y="2842706"/>
                </a:cubicBezTo>
                <a:cubicBezTo>
                  <a:pt x="170938" y="2856626"/>
                  <a:pt x="159652" y="2867910"/>
                  <a:pt x="145733" y="2867910"/>
                </a:cubicBezTo>
                <a:cubicBezTo>
                  <a:pt x="131812" y="2867910"/>
                  <a:pt x="120527" y="2856626"/>
                  <a:pt x="120527" y="2842706"/>
                </a:cubicBezTo>
                <a:cubicBezTo>
                  <a:pt x="120527" y="2828785"/>
                  <a:pt x="131812" y="2817502"/>
                  <a:pt x="145733" y="2817502"/>
                </a:cubicBezTo>
                <a:close/>
                <a:moveTo>
                  <a:pt x="6174199" y="2817500"/>
                </a:moveTo>
                <a:cubicBezTo>
                  <a:pt x="6188119" y="2817500"/>
                  <a:pt x="6199404" y="2828784"/>
                  <a:pt x="6199404" y="2842705"/>
                </a:cubicBezTo>
                <a:cubicBezTo>
                  <a:pt x="6199404" y="2856624"/>
                  <a:pt x="6188119" y="2867909"/>
                  <a:pt x="6174199" y="2867909"/>
                </a:cubicBezTo>
                <a:cubicBezTo>
                  <a:pt x="6160279" y="2867909"/>
                  <a:pt x="6148994" y="2856624"/>
                  <a:pt x="6148994" y="2842705"/>
                </a:cubicBezTo>
                <a:cubicBezTo>
                  <a:pt x="6148994" y="2828784"/>
                  <a:pt x="6160279" y="2817500"/>
                  <a:pt x="6174199" y="2817500"/>
                </a:cubicBezTo>
                <a:close/>
                <a:moveTo>
                  <a:pt x="44169" y="2814045"/>
                </a:moveTo>
                <a:cubicBezTo>
                  <a:pt x="59978" y="2814045"/>
                  <a:pt x="72793" y="2826860"/>
                  <a:pt x="72793" y="2842666"/>
                </a:cubicBezTo>
                <a:cubicBezTo>
                  <a:pt x="72793" y="2858475"/>
                  <a:pt x="59978" y="2871291"/>
                  <a:pt x="44169" y="2871291"/>
                </a:cubicBezTo>
                <a:cubicBezTo>
                  <a:pt x="28361" y="2871291"/>
                  <a:pt x="15547" y="2858474"/>
                  <a:pt x="15547" y="2842666"/>
                </a:cubicBezTo>
                <a:cubicBezTo>
                  <a:pt x="15547" y="2826860"/>
                  <a:pt x="28361" y="2814045"/>
                  <a:pt x="44169" y="2814045"/>
                </a:cubicBezTo>
                <a:close/>
                <a:moveTo>
                  <a:pt x="6275761" y="2814042"/>
                </a:moveTo>
                <a:cubicBezTo>
                  <a:pt x="6291570" y="2814042"/>
                  <a:pt x="6304385" y="2826856"/>
                  <a:pt x="6304385" y="2842665"/>
                </a:cubicBezTo>
                <a:cubicBezTo>
                  <a:pt x="6304385" y="2858473"/>
                  <a:pt x="6291570" y="2871289"/>
                  <a:pt x="6275761" y="2871289"/>
                </a:cubicBezTo>
                <a:cubicBezTo>
                  <a:pt x="6259953" y="2871289"/>
                  <a:pt x="6247138" y="2858473"/>
                  <a:pt x="6247138" y="2842665"/>
                </a:cubicBezTo>
                <a:cubicBezTo>
                  <a:pt x="6247138" y="2826856"/>
                  <a:pt x="6259953" y="2814042"/>
                  <a:pt x="6275761" y="2814042"/>
                </a:cubicBezTo>
                <a:close/>
                <a:moveTo>
                  <a:pt x="5547798" y="2734861"/>
                </a:moveTo>
                <a:cubicBezTo>
                  <a:pt x="5549797" y="2734861"/>
                  <a:pt x="5551418" y="2736482"/>
                  <a:pt x="5551418" y="2738482"/>
                </a:cubicBezTo>
                <a:cubicBezTo>
                  <a:pt x="5551418" y="2740483"/>
                  <a:pt x="5549797" y="2742102"/>
                  <a:pt x="5547798" y="2742102"/>
                </a:cubicBezTo>
                <a:cubicBezTo>
                  <a:pt x="5545798" y="2742102"/>
                  <a:pt x="5544178" y="2740483"/>
                  <a:pt x="5544178" y="2738482"/>
                </a:cubicBezTo>
                <a:cubicBezTo>
                  <a:pt x="5544178" y="2736482"/>
                  <a:pt x="5545798" y="2734861"/>
                  <a:pt x="5547798" y="2734861"/>
                </a:cubicBezTo>
                <a:close/>
                <a:moveTo>
                  <a:pt x="772133" y="2734775"/>
                </a:moveTo>
                <a:cubicBezTo>
                  <a:pt x="774180" y="2734775"/>
                  <a:pt x="775838" y="2736435"/>
                  <a:pt x="775838" y="2738482"/>
                </a:cubicBezTo>
                <a:cubicBezTo>
                  <a:pt x="775838" y="2740529"/>
                  <a:pt x="774180" y="2742188"/>
                  <a:pt x="772133" y="2742188"/>
                </a:cubicBezTo>
                <a:cubicBezTo>
                  <a:pt x="770087" y="2742188"/>
                  <a:pt x="768428" y="2740529"/>
                  <a:pt x="768428" y="2738482"/>
                </a:cubicBezTo>
                <a:cubicBezTo>
                  <a:pt x="768428" y="2736435"/>
                  <a:pt x="770087" y="2734775"/>
                  <a:pt x="772133" y="2734775"/>
                </a:cubicBezTo>
                <a:close/>
                <a:moveTo>
                  <a:pt x="5650293" y="2730708"/>
                </a:moveTo>
                <a:cubicBezTo>
                  <a:pt x="5654493" y="2730708"/>
                  <a:pt x="5657897" y="2734115"/>
                  <a:pt x="5657897" y="2738313"/>
                </a:cubicBezTo>
                <a:cubicBezTo>
                  <a:pt x="5657897" y="2742512"/>
                  <a:pt x="5654493" y="2745917"/>
                  <a:pt x="5650293" y="2745917"/>
                </a:cubicBezTo>
                <a:cubicBezTo>
                  <a:pt x="5646093" y="2745917"/>
                  <a:pt x="5642689" y="2742512"/>
                  <a:pt x="5642689" y="2738313"/>
                </a:cubicBezTo>
                <a:cubicBezTo>
                  <a:pt x="5642689" y="2734115"/>
                  <a:pt x="5646093" y="2730708"/>
                  <a:pt x="5650293" y="2730708"/>
                </a:cubicBezTo>
                <a:close/>
                <a:moveTo>
                  <a:pt x="669639" y="2730708"/>
                </a:moveTo>
                <a:cubicBezTo>
                  <a:pt x="673839" y="2730708"/>
                  <a:pt x="677243" y="2734115"/>
                  <a:pt x="677243" y="2738313"/>
                </a:cubicBezTo>
                <a:cubicBezTo>
                  <a:pt x="677243" y="2742512"/>
                  <a:pt x="673839" y="2745917"/>
                  <a:pt x="669639" y="2745917"/>
                </a:cubicBezTo>
                <a:cubicBezTo>
                  <a:pt x="665440" y="2745917"/>
                  <a:pt x="662035" y="2742512"/>
                  <a:pt x="662035" y="2738313"/>
                </a:cubicBezTo>
                <a:cubicBezTo>
                  <a:pt x="662035" y="2734115"/>
                  <a:pt x="665440" y="2730708"/>
                  <a:pt x="669639" y="2730708"/>
                </a:cubicBezTo>
                <a:close/>
                <a:moveTo>
                  <a:pt x="5752675" y="2726820"/>
                </a:moveTo>
                <a:cubicBezTo>
                  <a:pt x="5758941" y="2726820"/>
                  <a:pt x="5764021" y="2731900"/>
                  <a:pt x="5764021" y="2738165"/>
                </a:cubicBezTo>
                <a:cubicBezTo>
                  <a:pt x="5764021" y="2744431"/>
                  <a:pt x="5758941" y="2749511"/>
                  <a:pt x="5752675" y="2749511"/>
                </a:cubicBezTo>
                <a:cubicBezTo>
                  <a:pt x="5746409" y="2749511"/>
                  <a:pt x="5741329" y="2744431"/>
                  <a:pt x="5741329" y="2738165"/>
                </a:cubicBezTo>
                <a:cubicBezTo>
                  <a:pt x="5741329" y="2731900"/>
                  <a:pt x="5746409" y="2726820"/>
                  <a:pt x="5752675" y="2726820"/>
                </a:cubicBezTo>
                <a:close/>
                <a:moveTo>
                  <a:pt x="567258" y="2726460"/>
                </a:moveTo>
                <a:cubicBezTo>
                  <a:pt x="573722" y="2726460"/>
                  <a:pt x="578961" y="2731698"/>
                  <a:pt x="578961" y="2738165"/>
                </a:cubicBezTo>
                <a:cubicBezTo>
                  <a:pt x="578961" y="2744628"/>
                  <a:pt x="573722" y="2749869"/>
                  <a:pt x="567258" y="2749869"/>
                </a:cubicBezTo>
                <a:cubicBezTo>
                  <a:pt x="560792" y="2749869"/>
                  <a:pt x="555552" y="2744628"/>
                  <a:pt x="555552" y="2738165"/>
                </a:cubicBezTo>
                <a:cubicBezTo>
                  <a:pt x="555552" y="2731698"/>
                  <a:pt x="560792" y="2726460"/>
                  <a:pt x="567258" y="2726460"/>
                </a:cubicBezTo>
                <a:close/>
                <a:moveTo>
                  <a:pt x="5854957" y="2723220"/>
                </a:moveTo>
                <a:cubicBezTo>
                  <a:pt x="5863137" y="2723220"/>
                  <a:pt x="5869768" y="2729851"/>
                  <a:pt x="5869768" y="2738032"/>
                </a:cubicBezTo>
                <a:cubicBezTo>
                  <a:pt x="5869768" y="2746211"/>
                  <a:pt x="5863137" y="2752845"/>
                  <a:pt x="5854957" y="2752845"/>
                </a:cubicBezTo>
                <a:cubicBezTo>
                  <a:pt x="5846778" y="2752845"/>
                  <a:pt x="5840147" y="2746211"/>
                  <a:pt x="5840147" y="2738032"/>
                </a:cubicBezTo>
                <a:cubicBezTo>
                  <a:pt x="5840147" y="2729851"/>
                  <a:pt x="5846778" y="2723220"/>
                  <a:pt x="5854957" y="2723220"/>
                </a:cubicBezTo>
                <a:close/>
                <a:moveTo>
                  <a:pt x="464975" y="2723220"/>
                </a:moveTo>
                <a:cubicBezTo>
                  <a:pt x="473154" y="2723220"/>
                  <a:pt x="479785" y="2729851"/>
                  <a:pt x="479785" y="2738032"/>
                </a:cubicBezTo>
                <a:cubicBezTo>
                  <a:pt x="479785" y="2746211"/>
                  <a:pt x="473154" y="2752845"/>
                  <a:pt x="464975" y="2752845"/>
                </a:cubicBezTo>
                <a:cubicBezTo>
                  <a:pt x="456794" y="2752845"/>
                  <a:pt x="450163" y="2746211"/>
                  <a:pt x="450163" y="2738032"/>
                </a:cubicBezTo>
                <a:cubicBezTo>
                  <a:pt x="450163" y="2729851"/>
                  <a:pt x="456794" y="2723220"/>
                  <a:pt x="464975" y="2723220"/>
                </a:cubicBezTo>
                <a:close/>
                <a:moveTo>
                  <a:pt x="5957151" y="2719551"/>
                </a:moveTo>
                <a:cubicBezTo>
                  <a:pt x="5967293" y="2719551"/>
                  <a:pt x="5975514" y="2727770"/>
                  <a:pt x="5975514" y="2737913"/>
                </a:cubicBezTo>
                <a:cubicBezTo>
                  <a:pt x="5975514" y="2748057"/>
                  <a:pt x="5967292" y="2756277"/>
                  <a:pt x="5957151" y="2756277"/>
                </a:cubicBezTo>
                <a:cubicBezTo>
                  <a:pt x="5947009" y="2756277"/>
                  <a:pt x="5938788" y="2748057"/>
                  <a:pt x="5938788" y="2737913"/>
                </a:cubicBezTo>
                <a:cubicBezTo>
                  <a:pt x="5938788" y="2727770"/>
                  <a:pt x="5947010" y="2719551"/>
                  <a:pt x="5957151" y="2719551"/>
                </a:cubicBezTo>
                <a:close/>
                <a:moveTo>
                  <a:pt x="362781" y="2719484"/>
                </a:moveTo>
                <a:cubicBezTo>
                  <a:pt x="372958" y="2719484"/>
                  <a:pt x="381209" y="2727736"/>
                  <a:pt x="381209" y="2737913"/>
                </a:cubicBezTo>
                <a:cubicBezTo>
                  <a:pt x="381209" y="2748089"/>
                  <a:pt x="372958" y="2756340"/>
                  <a:pt x="362781" y="2756340"/>
                </a:cubicBezTo>
                <a:cubicBezTo>
                  <a:pt x="352603" y="2756340"/>
                  <a:pt x="344354" y="2748089"/>
                  <a:pt x="344354" y="2737913"/>
                </a:cubicBezTo>
                <a:cubicBezTo>
                  <a:pt x="344354" y="2727736"/>
                  <a:pt x="352603" y="2719484"/>
                  <a:pt x="362781" y="2719484"/>
                </a:cubicBezTo>
                <a:close/>
                <a:moveTo>
                  <a:pt x="6059264" y="2716107"/>
                </a:moveTo>
                <a:cubicBezTo>
                  <a:pt x="6071250" y="2716107"/>
                  <a:pt x="6080967" y="2725818"/>
                  <a:pt x="6080967" y="2737805"/>
                </a:cubicBezTo>
                <a:cubicBezTo>
                  <a:pt x="6080967" y="2749794"/>
                  <a:pt x="6071250" y="2759508"/>
                  <a:pt x="6059264" y="2759508"/>
                </a:cubicBezTo>
                <a:cubicBezTo>
                  <a:pt x="6047279" y="2759508"/>
                  <a:pt x="6037562" y="2749794"/>
                  <a:pt x="6037562" y="2737805"/>
                </a:cubicBezTo>
                <a:cubicBezTo>
                  <a:pt x="6037562" y="2725818"/>
                  <a:pt x="6047279" y="2716107"/>
                  <a:pt x="6059264" y="2716107"/>
                </a:cubicBezTo>
                <a:close/>
                <a:moveTo>
                  <a:pt x="260668" y="2715785"/>
                </a:moveTo>
                <a:cubicBezTo>
                  <a:pt x="272831" y="2715785"/>
                  <a:pt x="282692" y="2725643"/>
                  <a:pt x="282692" y="2737809"/>
                </a:cubicBezTo>
                <a:cubicBezTo>
                  <a:pt x="282692" y="2749967"/>
                  <a:pt x="272831" y="2759830"/>
                  <a:pt x="260668" y="2759830"/>
                </a:cubicBezTo>
                <a:cubicBezTo>
                  <a:pt x="248505" y="2759830"/>
                  <a:pt x="238645" y="2749967"/>
                  <a:pt x="238645" y="2737809"/>
                </a:cubicBezTo>
                <a:cubicBezTo>
                  <a:pt x="238645" y="2725643"/>
                  <a:pt x="248505" y="2715785"/>
                  <a:pt x="260668" y="2715785"/>
                </a:cubicBezTo>
                <a:close/>
                <a:moveTo>
                  <a:pt x="6161306" y="2712498"/>
                </a:moveTo>
                <a:cubicBezTo>
                  <a:pt x="6175226" y="2712498"/>
                  <a:pt x="6186511" y="2723783"/>
                  <a:pt x="6186511" y="2737703"/>
                </a:cubicBezTo>
                <a:cubicBezTo>
                  <a:pt x="6186511" y="2751623"/>
                  <a:pt x="6175226" y="2762908"/>
                  <a:pt x="6161306" y="2762908"/>
                </a:cubicBezTo>
                <a:cubicBezTo>
                  <a:pt x="6147386" y="2762908"/>
                  <a:pt x="6136101" y="2751623"/>
                  <a:pt x="6136101" y="2737703"/>
                </a:cubicBezTo>
                <a:cubicBezTo>
                  <a:pt x="6136101" y="2723783"/>
                  <a:pt x="6147386" y="2712498"/>
                  <a:pt x="6161306" y="2712498"/>
                </a:cubicBezTo>
                <a:close/>
                <a:moveTo>
                  <a:pt x="158626" y="2712498"/>
                </a:moveTo>
                <a:cubicBezTo>
                  <a:pt x="172545" y="2712498"/>
                  <a:pt x="183830" y="2723784"/>
                  <a:pt x="183830" y="2737705"/>
                </a:cubicBezTo>
                <a:cubicBezTo>
                  <a:pt x="183830" y="2751624"/>
                  <a:pt x="172545" y="2762911"/>
                  <a:pt x="158626" y="2762911"/>
                </a:cubicBezTo>
                <a:cubicBezTo>
                  <a:pt x="144705" y="2762911"/>
                  <a:pt x="133420" y="2751624"/>
                  <a:pt x="133420" y="2737705"/>
                </a:cubicBezTo>
                <a:cubicBezTo>
                  <a:pt x="133420" y="2723784"/>
                  <a:pt x="144705" y="2712498"/>
                  <a:pt x="158626" y="2712498"/>
                </a:cubicBezTo>
                <a:close/>
                <a:moveTo>
                  <a:pt x="56649" y="2709299"/>
                </a:moveTo>
                <a:cubicBezTo>
                  <a:pt x="72289" y="2709299"/>
                  <a:pt x="84966" y="2721976"/>
                  <a:pt x="84966" y="2737615"/>
                </a:cubicBezTo>
                <a:cubicBezTo>
                  <a:pt x="84966" y="2753255"/>
                  <a:pt x="72289" y="2765934"/>
                  <a:pt x="56649" y="2765934"/>
                </a:cubicBezTo>
                <a:cubicBezTo>
                  <a:pt x="41009" y="2765934"/>
                  <a:pt x="28331" y="2753255"/>
                  <a:pt x="28331" y="2737615"/>
                </a:cubicBezTo>
                <a:cubicBezTo>
                  <a:pt x="28331" y="2721976"/>
                  <a:pt x="41009" y="2709299"/>
                  <a:pt x="56649" y="2709299"/>
                </a:cubicBezTo>
                <a:close/>
                <a:moveTo>
                  <a:pt x="6263282" y="2709295"/>
                </a:moveTo>
                <a:cubicBezTo>
                  <a:pt x="6278922" y="2709295"/>
                  <a:pt x="6291600" y="2721973"/>
                  <a:pt x="6291600" y="2737613"/>
                </a:cubicBezTo>
                <a:cubicBezTo>
                  <a:pt x="6291600" y="2753253"/>
                  <a:pt x="6278922" y="2765932"/>
                  <a:pt x="6263282" y="2765932"/>
                </a:cubicBezTo>
                <a:cubicBezTo>
                  <a:pt x="6247643" y="2765932"/>
                  <a:pt x="6234965" y="2753253"/>
                  <a:pt x="6234965" y="2737613"/>
                </a:cubicBezTo>
                <a:cubicBezTo>
                  <a:pt x="6234965" y="2721973"/>
                  <a:pt x="6247643" y="2709295"/>
                  <a:pt x="6263282" y="2709295"/>
                </a:cubicBezTo>
                <a:close/>
                <a:moveTo>
                  <a:pt x="5527160" y="2631109"/>
                </a:moveTo>
                <a:cubicBezTo>
                  <a:pt x="5529159" y="2631109"/>
                  <a:pt x="5530780" y="2632730"/>
                  <a:pt x="5530780" y="2634727"/>
                </a:cubicBezTo>
                <a:cubicBezTo>
                  <a:pt x="5530780" y="2636725"/>
                  <a:pt x="5529159" y="2638349"/>
                  <a:pt x="5527160" y="2638349"/>
                </a:cubicBezTo>
                <a:cubicBezTo>
                  <a:pt x="5525160" y="2638349"/>
                  <a:pt x="5523540" y="2636725"/>
                  <a:pt x="5523540" y="2634727"/>
                </a:cubicBezTo>
                <a:cubicBezTo>
                  <a:pt x="5523540" y="2632730"/>
                  <a:pt x="5525160" y="2631109"/>
                  <a:pt x="5527160" y="2631109"/>
                </a:cubicBezTo>
                <a:close/>
                <a:moveTo>
                  <a:pt x="792771" y="2631025"/>
                </a:moveTo>
                <a:cubicBezTo>
                  <a:pt x="794818" y="2631025"/>
                  <a:pt x="796476" y="2632683"/>
                  <a:pt x="796476" y="2634727"/>
                </a:cubicBezTo>
                <a:cubicBezTo>
                  <a:pt x="796476" y="2636775"/>
                  <a:pt x="794818" y="2638437"/>
                  <a:pt x="792771" y="2638437"/>
                </a:cubicBezTo>
                <a:cubicBezTo>
                  <a:pt x="790725" y="2638437"/>
                  <a:pt x="789066" y="2636775"/>
                  <a:pt x="789066" y="2634727"/>
                </a:cubicBezTo>
                <a:cubicBezTo>
                  <a:pt x="789066" y="2632683"/>
                  <a:pt x="790725" y="2631025"/>
                  <a:pt x="792771" y="2631025"/>
                </a:cubicBezTo>
                <a:close/>
                <a:moveTo>
                  <a:pt x="5630470" y="2626796"/>
                </a:moveTo>
                <a:cubicBezTo>
                  <a:pt x="5634670" y="2626796"/>
                  <a:pt x="5638074" y="2630202"/>
                  <a:pt x="5638074" y="2634398"/>
                </a:cubicBezTo>
                <a:cubicBezTo>
                  <a:pt x="5638074" y="2638602"/>
                  <a:pt x="5634670" y="2642004"/>
                  <a:pt x="5630470" y="2642004"/>
                </a:cubicBezTo>
                <a:cubicBezTo>
                  <a:pt x="5626270" y="2642004"/>
                  <a:pt x="5622866" y="2638602"/>
                  <a:pt x="5622866" y="2634398"/>
                </a:cubicBezTo>
                <a:cubicBezTo>
                  <a:pt x="5622866" y="2630202"/>
                  <a:pt x="5626270" y="2626796"/>
                  <a:pt x="5630470" y="2626796"/>
                </a:cubicBezTo>
                <a:close/>
                <a:moveTo>
                  <a:pt x="689462" y="2626796"/>
                </a:moveTo>
                <a:cubicBezTo>
                  <a:pt x="693662" y="2626796"/>
                  <a:pt x="697065" y="2630202"/>
                  <a:pt x="697065" y="2634398"/>
                </a:cubicBezTo>
                <a:cubicBezTo>
                  <a:pt x="697065" y="2638602"/>
                  <a:pt x="693662" y="2642004"/>
                  <a:pt x="689462" y="2642004"/>
                </a:cubicBezTo>
                <a:cubicBezTo>
                  <a:pt x="685263" y="2642004"/>
                  <a:pt x="681857" y="2638602"/>
                  <a:pt x="681857" y="2634398"/>
                </a:cubicBezTo>
                <a:cubicBezTo>
                  <a:pt x="681857" y="2630202"/>
                  <a:pt x="685263" y="2626796"/>
                  <a:pt x="689462" y="2626796"/>
                </a:cubicBezTo>
                <a:close/>
                <a:moveTo>
                  <a:pt x="5733606" y="2622402"/>
                </a:moveTo>
                <a:cubicBezTo>
                  <a:pt x="5740070" y="2622402"/>
                  <a:pt x="5745310" y="2627644"/>
                  <a:pt x="5745310" y="2634111"/>
                </a:cubicBezTo>
                <a:cubicBezTo>
                  <a:pt x="5745310" y="2640575"/>
                  <a:pt x="5740070" y="2645816"/>
                  <a:pt x="5733606" y="2645816"/>
                </a:cubicBezTo>
                <a:cubicBezTo>
                  <a:pt x="5727142" y="2645816"/>
                  <a:pt x="5721901" y="2640575"/>
                  <a:pt x="5721901" y="2634111"/>
                </a:cubicBezTo>
                <a:cubicBezTo>
                  <a:pt x="5721901" y="2627644"/>
                  <a:pt x="5727142" y="2622402"/>
                  <a:pt x="5733606" y="2622402"/>
                </a:cubicBezTo>
                <a:close/>
                <a:moveTo>
                  <a:pt x="586326" y="2622402"/>
                </a:moveTo>
                <a:cubicBezTo>
                  <a:pt x="592789" y="2622402"/>
                  <a:pt x="598030" y="2627644"/>
                  <a:pt x="598030" y="2634111"/>
                </a:cubicBezTo>
                <a:cubicBezTo>
                  <a:pt x="598030" y="2640575"/>
                  <a:pt x="592789" y="2645816"/>
                  <a:pt x="586326" y="2645816"/>
                </a:cubicBezTo>
                <a:cubicBezTo>
                  <a:pt x="579862" y="2645816"/>
                  <a:pt x="574622" y="2640575"/>
                  <a:pt x="574622" y="2634111"/>
                </a:cubicBezTo>
                <a:cubicBezTo>
                  <a:pt x="574622" y="2627644"/>
                  <a:pt x="579862" y="2622402"/>
                  <a:pt x="586326" y="2622402"/>
                </a:cubicBezTo>
                <a:close/>
                <a:moveTo>
                  <a:pt x="5836588" y="2618630"/>
                </a:moveTo>
                <a:cubicBezTo>
                  <a:pt x="5844993" y="2618630"/>
                  <a:pt x="5851807" y="2625446"/>
                  <a:pt x="5851807" y="2633852"/>
                </a:cubicBezTo>
                <a:cubicBezTo>
                  <a:pt x="5851807" y="2642255"/>
                  <a:pt x="5844993" y="2649071"/>
                  <a:pt x="5836588" y="2649071"/>
                </a:cubicBezTo>
                <a:cubicBezTo>
                  <a:pt x="5828183" y="2649071"/>
                  <a:pt x="5821368" y="2642255"/>
                  <a:pt x="5821368" y="2633852"/>
                </a:cubicBezTo>
                <a:cubicBezTo>
                  <a:pt x="5821368" y="2625446"/>
                  <a:pt x="5828183" y="2618630"/>
                  <a:pt x="5836588" y="2618630"/>
                </a:cubicBezTo>
                <a:close/>
                <a:moveTo>
                  <a:pt x="483345" y="2618630"/>
                </a:moveTo>
                <a:cubicBezTo>
                  <a:pt x="491750" y="2618630"/>
                  <a:pt x="498564" y="2625446"/>
                  <a:pt x="498564" y="2633852"/>
                </a:cubicBezTo>
                <a:cubicBezTo>
                  <a:pt x="498564" y="2642255"/>
                  <a:pt x="491750" y="2649071"/>
                  <a:pt x="483345" y="2649071"/>
                </a:cubicBezTo>
                <a:cubicBezTo>
                  <a:pt x="474940" y="2649071"/>
                  <a:pt x="468125" y="2642255"/>
                  <a:pt x="468125" y="2633852"/>
                </a:cubicBezTo>
                <a:cubicBezTo>
                  <a:pt x="468125" y="2625446"/>
                  <a:pt x="474940" y="2618630"/>
                  <a:pt x="483345" y="2618630"/>
                </a:cubicBezTo>
                <a:close/>
                <a:moveTo>
                  <a:pt x="380501" y="2615258"/>
                </a:moveTo>
                <a:cubicBezTo>
                  <a:pt x="390644" y="2615258"/>
                  <a:pt x="398865" y="2623476"/>
                  <a:pt x="398865" y="2633619"/>
                </a:cubicBezTo>
                <a:cubicBezTo>
                  <a:pt x="398865" y="2643761"/>
                  <a:pt x="390644" y="2651982"/>
                  <a:pt x="380501" y="2651982"/>
                </a:cubicBezTo>
                <a:cubicBezTo>
                  <a:pt x="370359" y="2651982"/>
                  <a:pt x="362138" y="2643761"/>
                  <a:pt x="362138" y="2633619"/>
                </a:cubicBezTo>
                <a:cubicBezTo>
                  <a:pt x="362138" y="2623476"/>
                  <a:pt x="370359" y="2615258"/>
                  <a:pt x="380501" y="2615258"/>
                </a:cubicBezTo>
                <a:close/>
                <a:moveTo>
                  <a:pt x="5939430" y="2615255"/>
                </a:moveTo>
                <a:cubicBezTo>
                  <a:pt x="5949572" y="2615255"/>
                  <a:pt x="5957793" y="2623476"/>
                  <a:pt x="5957793" y="2633619"/>
                </a:cubicBezTo>
                <a:cubicBezTo>
                  <a:pt x="5957793" y="2643761"/>
                  <a:pt x="5949572" y="2651982"/>
                  <a:pt x="5939430" y="2651982"/>
                </a:cubicBezTo>
                <a:cubicBezTo>
                  <a:pt x="5929288" y="2651982"/>
                  <a:pt x="5921067" y="2643761"/>
                  <a:pt x="5921067" y="2633619"/>
                </a:cubicBezTo>
                <a:cubicBezTo>
                  <a:pt x="5921067" y="2623476"/>
                  <a:pt x="5929289" y="2615255"/>
                  <a:pt x="5939430" y="2615255"/>
                </a:cubicBezTo>
                <a:close/>
                <a:moveTo>
                  <a:pt x="6042149" y="2611710"/>
                </a:moveTo>
                <a:cubicBezTo>
                  <a:pt x="6054135" y="2611710"/>
                  <a:pt x="6063851" y="2621424"/>
                  <a:pt x="6063851" y="2633411"/>
                </a:cubicBezTo>
                <a:cubicBezTo>
                  <a:pt x="6063851" y="2645397"/>
                  <a:pt x="6054135" y="2655108"/>
                  <a:pt x="6042149" y="2655108"/>
                </a:cubicBezTo>
                <a:cubicBezTo>
                  <a:pt x="6030163" y="2655108"/>
                  <a:pt x="6020447" y="2645397"/>
                  <a:pt x="6020447" y="2633411"/>
                </a:cubicBezTo>
                <a:cubicBezTo>
                  <a:pt x="6020447" y="2621424"/>
                  <a:pt x="6030163" y="2611710"/>
                  <a:pt x="6042149" y="2611710"/>
                </a:cubicBezTo>
                <a:close/>
                <a:moveTo>
                  <a:pt x="277782" y="2611710"/>
                </a:moveTo>
                <a:cubicBezTo>
                  <a:pt x="289767" y="2611710"/>
                  <a:pt x="299484" y="2621424"/>
                  <a:pt x="299484" y="2633414"/>
                </a:cubicBezTo>
                <a:cubicBezTo>
                  <a:pt x="299484" y="2645397"/>
                  <a:pt x="289767" y="2655111"/>
                  <a:pt x="277782" y="2655111"/>
                </a:cubicBezTo>
                <a:cubicBezTo>
                  <a:pt x="265797" y="2655111"/>
                  <a:pt x="256080" y="2645397"/>
                  <a:pt x="256080" y="2633414"/>
                </a:cubicBezTo>
                <a:cubicBezTo>
                  <a:pt x="256080" y="2621424"/>
                  <a:pt x="265797" y="2611710"/>
                  <a:pt x="277782" y="2611710"/>
                </a:cubicBezTo>
                <a:close/>
                <a:moveTo>
                  <a:pt x="175175" y="2608015"/>
                </a:moveTo>
                <a:cubicBezTo>
                  <a:pt x="189094" y="2608015"/>
                  <a:pt x="200380" y="2619300"/>
                  <a:pt x="200380" y="2633220"/>
                </a:cubicBezTo>
                <a:cubicBezTo>
                  <a:pt x="200380" y="2647138"/>
                  <a:pt x="189094" y="2658424"/>
                  <a:pt x="175175" y="2658424"/>
                </a:cubicBezTo>
                <a:cubicBezTo>
                  <a:pt x="161255" y="2658424"/>
                  <a:pt x="149969" y="2647138"/>
                  <a:pt x="149969" y="2633220"/>
                </a:cubicBezTo>
                <a:cubicBezTo>
                  <a:pt x="149969" y="2619300"/>
                  <a:pt x="161255" y="2608015"/>
                  <a:pt x="175175" y="2608015"/>
                </a:cubicBezTo>
                <a:close/>
                <a:moveTo>
                  <a:pt x="6144757" y="2608010"/>
                </a:moveTo>
                <a:cubicBezTo>
                  <a:pt x="6158677" y="2608010"/>
                  <a:pt x="6169962" y="2619296"/>
                  <a:pt x="6169962" y="2633216"/>
                </a:cubicBezTo>
                <a:cubicBezTo>
                  <a:pt x="6169962" y="2647137"/>
                  <a:pt x="6158677" y="2658420"/>
                  <a:pt x="6144757" y="2658420"/>
                </a:cubicBezTo>
                <a:cubicBezTo>
                  <a:pt x="6130837" y="2658420"/>
                  <a:pt x="6119552" y="2647137"/>
                  <a:pt x="6119552" y="2633216"/>
                </a:cubicBezTo>
                <a:cubicBezTo>
                  <a:pt x="6119552" y="2619296"/>
                  <a:pt x="6130837" y="2608010"/>
                  <a:pt x="6144757" y="2608010"/>
                </a:cubicBezTo>
                <a:close/>
                <a:moveTo>
                  <a:pt x="72668" y="2604207"/>
                </a:moveTo>
                <a:cubicBezTo>
                  <a:pt x="88595" y="2604207"/>
                  <a:pt x="101506" y="2617119"/>
                  <a:pt x="101506" y="2633045"/>
                </a:cubicBezTo>
                <a:cubicBezTo>
                  <a:pt x="101506" y="2648972"/>
                  <a:pt x="88595" y="2661883"/>
                  <a:pt x="72668" y="2661883"/>
                </a:cubicBezTo>
                <a:cubicBezTo>
                  <a:pt x="56741" y="2661883"/>
                  <a:pt x="43830" y="2648972"/>
                  <a:pt x="43830" y="2633045"/>
                </a:cubicBezTo>
                <a:cubicBezTo>
                  <a:pt x="43830" y="2617119"/>
                  <a:pt x="56741" y="2604207"/>
                  <a:pt x="72668" y="2604207"/>
                </a:cubicBezTo>
                <a:close/>
                <a:moveTo>
                  <a:pt x="6247263" y="2604205"/>
                </a:moveTo>
                <a:cubicBezTo>
                  <a:pt x="6263190" y="2604205"/>
                  <a:pt x="6276101" y="2617116"/>
                  <a:pt x="6276101" y="2633044"/>
                </a:cubicBezTo>
                <a:cubicBezTo>
                  <a:pt x="6276101" y="2648969"/>
                  <a:pt x="6263190" y="2661879"/>
                  <a:pt x="6247263" y="2661879"/>
                </a:cubicBezTo>
                <a:cubicBezTo>
                  <a:pt x="6231336" y="2661879"/>
                  <a:pt x="6218425" y="2648969"/>
                  <a:pt x="6218425" y="2633044"/>
                </a:cubicBezTo>
                <a:cubicBezTo>
                  <a:pt x="6218425" y="2617116"/>
                  <a:pt x="6231336" y="2604205"/>
                  <a:pt x="6247263" y="2604205"/>
                </a:cubicBezTo>
                <a:close/>
                <a:moveTo>
                  <a:pt x="5502016" y="2528805"/>
                </a:moveTo>
                <a:cubicBezTo>
                  <a:pt x="5503769" y="2528805"/>
                  <a:pt x="5505191" y="2530220"/>
                  <a:pt x="5505191" y="2531975"/>
                </a:cubicBezTo>
                <a:cubicBezTo>
                  <a:pt x="5505191" y="2533728"/>
                  <a:pt x="5503769" y="2535150"/>
                  <a:pt x="5502016" y="2535150"/>
                </a:cubicBezTo>
                <a:cubicBezTo>
                  <a:pt x="5500262" y="2535150"/>
                  <a:pt x="5498841" y="2533728"/>
                  <a:pt x="5498841" y="2531975"/>
                </a:cubicBezTo>
                <a:cubicBezTo>
                  <a:pt x="5498841" y="2530220"/>
                  <a:pt x="5500262" y="2528805"/>
                  <a:pt x="5502016" y="2528805"/>
                </a:cubicBezTo>
                <a:close/>
                <a:moveTo>
                  <a:pt x="817916" y="2528805"/>
                </a:moveTo>
                <a:cubicBezTo>
                  <a:pt x="819669" y="2528805"/>
                  <a:pt x="821090" y="2530220"/>
                  <a:pt x="821090" y="2531975"/>
                </a:cubicBezTo>
                <a:cubicBezTo>
                  <a:pt x="821090" y="2533728"/>
                  <a:pt x="819669" y="2535150"/>
                  <a:pt x="817916" y="2535150"/>
                </a:cubicBezTo>
                <a:cubicBezTo>
                  <a:pt x="816163" y="2535150"/>
                  <a:pt x="814741" y="2533728"/>
                  <a:pt x="814741" y="2531975"/>
                </a:cubicBezTo>
                <a:cubicBezTo>
                  <a:pt x="814741" y="2530220"/>
                  <a:pt x="816163" y="2528805"/>
                  <a:pt x="817916" y="2528805"/>
                </a:cubicBezTo>
                <a:close/>
                <a:moveTo>
                  <a:pt x="5606313" y="2523880"/>
                </a:moveTo>
                <a:cubicBezTo>
                  <a:pt x="5610472" y="2523880"/>
                  <a:pt x="5613843" y="2527251"/>
                  <a:pt x="5613843" y="2531406"/>
                </a:cubicBezTo>
                <a:cubicBezTo>
                  <a:pt x="5613843" y="2535570"/>
                  <a:pt x="5610472" y="2538941"/>
                  <a:pt x="5606313" y="2538941"/>
                </a:cubicBezTo>
                <a:cubicBezTo>
                  <a:pt x="5602155" y="2538941"/>
                  <a:pt x="5598784" y="2535570"/>
                  <a:pt x="5598784" y="2531406"/>
                </a:cubicBezTo>
                <a:cubicBezTo>
                  <a:pt x="5598784" y="2527251"/>
                  <a:pt x="5602155" y="2523880"/>
                  <a:pt x="5606313" y="2523880"/>
                </a:cubicBezTo>
                <a:close/>
                <a:moveTo>
                  <a:pt x="713619" y="2523880"/>
                </a:moveTo>
                <a:cubicBezTo>
                  <a:pt x="717778" y="2523880"/>
                  <a:pt x="721148" y="2527251"/>
                  <a:pt x="721148" y="2531406"/>
                </a:cubicBezTo>
                <a:cubicBezTo>
                  <a:pt x="721148" y="2535570"/>
                  <a:pt x="717778" y="2538941"/>
                  <a:pt x="713619" y="2538941"/>
                </a:cubicBezTo>
                <a:cubicBezTo>
                  <a:pt x="709461" y="2538941"/>
                  <a:pt x="706090" y="2535570"/>
                  <a:pt x="706090" y="2531406"/>
                </a:cubicBezTo>
                <a:cubicBezTo>
                  <a:pt x="706090" y="2527251"/>
                  <a:pt x="709461" y="2523880"/>
                  <a:pt x="713619" y="2523880"/>
                </a:cubicBezTo>
                <a:close/>
                <a:moveTo>
                  <a:pt x="5710363" y="2519632"/>
                </a:moveTo>
                <a:cubicBezTo>
                  <a:pt x="5716591" y="2519632"/>
                  <a:pt x="5721639" y="2524681"/>
                  <a:pt x="5721639" y="2530910"/>
                </a:cubicBezTo>
                <a:cubicBezTo>
                  <a:pt x="5721639" y="2537137"/>
                  <a:pt x="5716591" y="2542186"/>
                  <a:pt x="5710363" y="2542186"/>
                </a:cubicBezTo>
                <a:cubicBezTo>
                  <a:pt x="5704136" y="2542186"/>
                  <a:pt x="5699087" y="2537137"/>
                  <a:pt x="5699087" y="2530910"/>
                </a:cubicBezTo>
                <a:cubicBezTo>
                  <a:pt x="5699087" y="2524681"/>
                  <a:pt x="5704136" y="2519632"/>
                  <a:pt x="5710363" y="2519632"/>
                </a:cubicBezTo>
                <a:close/>
                <a:moveTo>
                  <a:pt x="609569" y="2519632"/>
                </a:moveTo>
                <a:cubicBezTo>
                  <a:pt x="615795" y="2519632"/>
                  <a:pt x="620844" y="2524681"/>
                  <a:pt x="620844" y="2530910"/>
                </a:cubicBezTo>
                <a:cubicBezTo>
                  <a:pt x="620844" y="2537137"/>
                  <a:pt x="615795" y="2542186"/>
                  <a:pt x="609569" y="2542186"/>
                </a:cubicBezTo>
                <a:cubicBezTo>
                  <a:pt x="603341" y="2542186"/>
                  <a:pt x="598293" y="2537137"/>
                  <a:pt x="598293" y="2530910"/>
                </a:cubicBezTo>
                <a:cubicBezTo>
                  <a:pt x="598293" y="2524681"/>
                  <a:pt x="603341" y="2519632"/>
                  <a:pt x="609569" y="2519632"/>
                </a:cubicBezTo>
                <a:close/>
                <a:moveTo>
                  <a:pt x="5814192" y="2515242"/>
                </a:moveTo>
                <a:cubicBezTo>
                  <a:pt x="5822597" y="2515242"/>
                  <a:pt x="5829412" y="2522055"/>
                  <a:pt x="5829412" y="2530464"/>
                </a:cubicBezTo>
                <a:cubicBezTo>
                  <a:pt x="5829412" y="2538867"/>
                  <a:pt x="5822597" y="2545682"/>
                  <a:pt x="5814192" y="2545682"/>
                </a:cubicBezTo>
                <a:cubicBezTo>
                  <a:pt x="5805787" y="2545682"/>
                  <a:pt x="5798973" y="2538867"/>
                  <a:pt x="5798973" y="2530464"/>
                </a:cubicBezTo>
                <a:cubicBezTo>
                  <a:pt x="5798973" y="2522055"/>
                  <a:pt x="5805787" y="2515242"/>
                  <a:pt x="5814192" y="2515242"/>
                </a:cubicBezTo>
                <a:close/>
                <a:moveTo>
                  <a:pt x="505741" y="2515242"/>
                </a:moveTo>
                <a:cubicBezTo>
                  <a:pt x="514146" y="2515242"/>
                  <a:pt x="520960" y="2522055"/>
                  <a:pt x="520960" y="2530464"/>
                </a:cubicBezTo>
                <a:cubicBezTo>
                  <a:pt x="520960" y="2538867"/>
                  <a:pt x="514146" y="2545682"/>
                  <a:pt x="505741" y="2545682"/>
                </a:cubicBezTo>
                <a:cubicBezTo>
                  <a:pt x="497334" y="2545682"/>
                  <a:pt x="490521" y="2538867"/>
                  <a:pt x="490521" y="2530464"/>
                </a:cubicBezTo>
                <a:cubicBezTo>
                  <a:pt x="490521" y="2522055"/>
                  <a:pt x="497334" y="2515242"/>
                  <a:pt x="505741" y="2515242"/>
                </a:cubicBezTo>
                <a:close/>
                <a:moveTo>
                  <a:pt x="5917822" y="2511633"/>
                </a:moveTo>
                <a:cubicBezTo>
                  <a:pt x="5928000" y="2511633"/>
                  <a:pt x="5936250" y="2519883"/>
                  <a:pt x="5936250" y="2530062"/>
                </a:cubicBezTo>
                <a:cubicBezTo>
                  <a:pt x="5936250" y="2540238"/>
                  <a:pt x="5928000" y="2548489"/>
                  <a:pt x="5917822" y="2548489"/>
                </a:cubicBezTo>
                <a:cubicBezTo>
                  <a:pt x="5907645" y="2548489"/>
                  <a:pt x="5899395" y="2540238"/>
                  <a:pt x="5899395" y="2530062"/>
                </a:cubicBezTo>
                <a:cubicBezTo>
                  <a:pt x="5899395" y="2519883"/>
                  <a:pt x="5907645" y="2511633"/>
                  <a:pt x="5917822" y="2511633"/>
                </a:cubicBezTo>
                <a:close/>
                <a:moveTo>
                  <a:pt x="402109" y="2511633"/>
                </a:moveTo>
                <a:cubicBezTo>
                  <a:pt x="412286" y="2511633"/>
                  <a:pt x="420537" y="2519883"/>
                  <a:pt x="420537" y="2530063"/>
                </a:cubicBezTo>
                <a:cubicBezTo>
                  <a:pt x="420537" y="2540238"/>
                  <a:pt x="412286" y="2548489"/>
                  <a:pt x="402109" y="2548489"/>
                </a:cubicBezTo>
                <a:cubicBezTo>
                  <a:pt x="391932" y="2548489"/>
                  <a:pt x="383682" y="2540238"/>
                  <a:pt x="383682" y="2530063"/>
                </a:cubicBezTo>
                <a:cubicBezTo>
                  <a:pt x="383682" y="2519883"/>
                  <a:pt x="391932" y="2511633"/>
                  <a:pt x="402109" y="2511633"/>
                </a:cubicBezTo>
                <a:close/>
                <a:moveTo>
                  <a:pt x="6021276" y="2508001"/>
                </a:moveTo>
                <a:cubicBezTo>
                  <a:pt x="6033262" y="2508001"/>
                  <a:pt x="6042979" y="2517716"/>
                  <a:pt x="6042979" y="2529702"/>
                </a:cubicBezTo>
                <a:cubicBezTo>
                  <a:pt x="6042979" y="2541686"/>
                  <a:pt x="6033262" y="2551406"/>
                  <a:pt x="6021276" y="2551406"/>
                </a:cubicBezTo>
                <a:cubicBezTo>
                  <a:pt x="6009291" y="2551406"/>
                  <a:pt x="5999574" y="2541686"/>
                  <a:pt x="5999574" y="2529702"/>
                </a:cubicBezTo>
                <a:cubicBezTo>
                  <a:pt x="5999574" y="2517716"/>
                  <a:pt x="6009291" y="2508001"/>
                  <a:pt x="6021276" y="2508001"/>
                </a:cubicBezTo>
                <a:close/>
                <a:moveTo>
                  <a:pt x="298655" y="2507682"/>
                </a:moveTo>
                <a:cubicBezTo>
                  <a:pt x="310817" y="2507682"/>
                  <a:pt x="320678" y="2517538"/>
                  <a:pt x="320678" y="2529702"/>
                </a:cubicBezTo>
                <a:cubicBezTo>
                  <a:pt x="320678" y="2541864"/>
                  <a:pt x="310817" y="2551725"/>
                  <a:pt x="298655" y="2551725"/>
                </a:cubicBezTo>
                <a:cubicBezTo>
                  <a:pt x="286492" y="2551725"/>
                  <a:pt x="276632" y="2541864"/>
                  <a:pt x="276632" y="2529702"/>
                </a:cubicBezTo>
                <a:cubicBezTo>
                  <a:pt x="276632" y="2517538"/>
                  <a:pt x="286492" y="2507682"/>
                  <a:pt x="298655" y="2507682"/>
                </a:cubicBezTo>
                <a:close/>
                <a:moveTo>
                  <a:pt x="195361" y="2504169"/>
                </a:moveTo>
                <a:cubicBezTo>
                  <a:pt x="209281" y="2504169"/>
                  <a:pt x="220566" y="2515454"/>
                  <a:pt x="220566" y="2529374"/>
                </a:cubicBezTo>
                <a:cubicBezTo>
                  <a:pt x="220566" y="2543294"/>
                  <a:pt x="209281" y="2554581"/>
                  <a:pt x="195361" y="2554581"/>
                </a:cubicBezTo>
                <a:cubicBezTo>
                  <a:pt x="181440" y="2554581"/>
                  <a:pt x="170156" y="2543294"/>
                  <a:pt x="170156" y="2529374"/>
                </a:cubicBezTo>
                <a:cubicBezTo>
                  <a:pt x="170156" y="2515454"/>
                  <a:pt x="181440" y="2504169"/>
                  <a:pt x="195361" y="2504169"/>
                </a:cubicBezTo>
                <a:close/>
                <a:moveTo>
                  <a:pt x="6124571" y="2504167"/>
                </a:moveTo>
                <a:cubicBezTo>
                  <a:pt x="6138491" y="2504167"/>
                  <a:pt x="6149776" y="2515452"/>
                  <a:pt x="6149776" y="2529372"/>
                </a:cubicBezTo>
                <a:cubicBezTo>
                  <a:pt x="6149776" y="2543289"/>
                  <a:pt x="6138491" y="2554579"/>
                  <a:pt x="6124571" y="2554579"/>
                </a:cubicBezTo>
                <a:cubicBezTo>
                  <a:pt x="6110651" y="2554579"/>
                  <a:pt x="6099366" y="2543289"/>
                  <a:pt x="6099366" y="2529372"/>
                </a:cubicBezTo>
                <a:cubicBezTo>
                  <a:pt x="6099366" y="2515452"/>
                  <a:pt x="6110651" y="2504167"/>
                  <a:pt x="6124571" y="2504167"/>
                </a:cubicBezTo>
                <a:close/>
                <a:moveTo>
                  <a:pt x="92210" y="2500239"/>
                </a:moveTo>
                <a:cubicBezTo>
                  <a:pt x="108138" y="2500239"/>
                  <a:pt x="121048" y="2513150"/>
                  <a:pt x="121048" y="2529077"/>
                </a:cubicBezTo>
                <a:cubicBezTo>
                  <a:pt x="121048" y="2545006"/>
                  <a:pt x="108138" y="2557920"/>
                  <a:pt x="92210" y="2557920"/>
                </a:cubicBezTo>
                <a:cubicBezTo>
                  <a:pt x="76284" y="2557920"/>
                  <a:pt x="63372" y="2545006"/>
                  <a:pt x="63372" y="2529077"/>
                </a:cubicBezTo>
                <a:cubicBezTo>
                  <a:pt x="63372" y="2513150"/>
                  <a:pt x="76284" y="2500239"/>
                  <a:pt x="92210" y="2500239"/>
                </a:cubicBezTo>
                <a:close/>
                <a:moveTo>
                  <a:pt x="6227720" y="2500235"/>
                </a:moveTo>
                <a:cubicBezTo>
                  <a:pt x="6243647" y="2500235"/>
                  <a:pt x="6256558" y="2513148"/>
                  <a:pt x="6256558" y="2529073"/>
                </a:cubicBezTo>
                <a:cubicBezTo>
                  <a:pt x="6256558" y="2545001"/>
                  <a:pt x="6243647" y="2557914"/>
                  <a:pt x="6227720" y="2557914"/>
                </a:cubicBezTo>
                <a:cubicBezTo>
                  <a:pt x="6211793" y="2557914"/>
                  <a:pt x="6198882" y="2545001"/>
                  <a:pt x="6198882" y="2529073"/>
                </a:cubicBezTo>
                <a:cubicBezTo>
                  <a:pt x="6198882" y="2513148"/>
                  <a:pt x="6211793" y="2500235"/>
                  <a:pt x="6227720" y="2500235"/>
                </a:cubicBezTo>
                <a:close/>
                <a:moveTo>
                  <a:pt x="5472414" y="2427239"/>
                </a:moveTo>
                <a:cubicBezTo>
                  <a:pt x="5474167" y="2427239"/>
                  <a:pt x="5475588" y="2428657"/>
                  <a:pt x="5475588" y="2430413"/>
                </a:cubicBezTo>
                <a:cubicBezTo>
                  <a:pt x="5475588" y="2432166"/>
                  <a:pt x="5474167" y="2433587"/>
                  <a:pt x="5472414" y="2433587"/>
                </a:cubicBezTo>
                <a:cubicBezTo>
                  <a:pt x="5470660" y="2433587"/>
                  <a:pt x="5469239" y="2432166"/>
                  <a:pt x="5469239" y="2430413"/>
                </a:cubicBezTo>
                <a:cubicBezTo>
                  <a:pt x="5469239" y="2428657"/>
                  <a:pt x="5470660" y="2427239"/>
                  <a:pt x="5472414" y="2427239"/>
                </a:cubicBezTo>
                <a:close/>
                <a:moveTo>
                  <a:pt x="847517" y="2426795"/>
                </a:moveTo>
                <a:cubicBezTo>
                  <a:pt x="849516" y="2426795"/>
                  <a:pt x="851138" y="2428414"/>
                  <a:pt x="851138" y="2430413"/>
                </a:cubicBezTo>
                <a:cubicBezTo>
                  <a:pt x="851138" y="2432416"/>
                  <a:pt x="849516" y="2434031"/>
                  <a:pt x="847517" y="2434031"/>
                </a:cubicBezTo>
                <a:cubicBezTo>
                  <a:pt x="845519" y="2434031"/>
                  <a:pt x="843898" y="2432416"/>
                  <a:pt x="843898" y="2430413"/>
                </a:cubicBezTo>
                <a:cubicBezTo>
                  <a:pt x="843898" y="2428414"/>
                  <a:pt x="845519" y="2426795"/>
                  <a:pt x="847517" y="2426795"/>
                </a:cubicBezTo>
                <a:close/>
                <a:moveTo>
                  <a:pt x="5577864" y="2421992"/>
                </a:moveTo>
                <a:cubicBezTo>
                  <a:pt x="5582023" y="2421992"/>
                  <a:pt x="5585393" y="2425362"/>
                  <a:pt x="5585393" y="2429517"/>
                </a:cubicBezTo>
                <a:cubicBezTo>
                  <a:pt x="5585393" y="2433677"/>
                  <a:pt x="5582023" y="2437051"/>
                  <a:pt x="5577864" y="2437051"/>
                </a:cubicBezTo>
                <a:cubicBezTo>
                  <a:pt x="5573706" y="2437051"/>
                  <a:pt x="5570335" y="2433677"/>
                  <a:pt x="5570335" y="2429517"/>
                </a:cubicBezTo>
                <a:cubicBezTo>
                  <a:pt x="5570335" y="2425362"/>
                  <a:pt x="5573706" y="2421992"/>
                  <a:pt x="5577864" y="2421992"/>
                </a:cubicBezTo>
                <a:close/>
                <a:moveTo>
                  <a:pt x="742068" y="2421992"/>
                </a:moveTo>
                <a:cubicBezTo>
                  <a:pt x="746225" y="2421992"/>
                  <a:pt x="749595" y="2425362"/>
                  <a:pt x="749595" y="2429517"/>
                </a:cubicBezTo>
                <a:cubicBezTo>
                  <a:pt x="749595" y="2433677"/>
                  <a:pt x="746225" y="2437051"/>
                  <a:pt x="742068" y="2437051"/>
                </a:cubicBezTo>
                <a:cubicBezTo>
                  <a:pt x="737909" y="2437051"/>
                  <a:pt x="734538" y="2433677"/>
                  <a:pt x="734538" y="2429517"/>
                </a:cubicBezTo>
                <a:cubicBezTo>
                  <a:pt x="734538" y="2425362"/>
                  <a:pt x="737909" y="2421992"/>
                  <a:pt x="742068" y="2421992"/>
                </a:cubicBezTo>
                <a:close/>
                <a:moveTo>
                  <a:pt x="5682982" y="2417448"/>
                </a:moveTo>
                <a:cubicBezTo>
                  <a:pt x="5689210" y="2417448"/>
                  <a:pt x="5694258" y="2422497"/>
                  <a:pt x="5694258" y="2428723"/>
                </a:cubicBezTo>
                <a:cubicBezTo>
                  <a:pt x="5694258" y="2434952"/>
                  <a:pt x="5689210" y="2440001"/>
                  <a:pt x="5682982" y="2440001"/>
                </a:cubicBezTo>
                <a:cubicBezTo>
                  <a:pt x="5676755" y="2440001"/>
                  <a:pt x="5671706" y="2434952"/>
                  <a:pt x="5671706" y="2428723"/>
                </a:cubicBezTo>
                <a:cubicBezTo>
                  <a:pt x="5671706" y="2422497"/>
                  <a:pt x="5676755" y="2417448"/>
                  <a:pt x="5682982" y="2417448"/>
                </a:cubicBezTo>
                <a:close/>
                <a:moveTo>
                  <a:pt x="636949" y="2417448"/>
                </a:moveTo>
                <a:cubicBezTo>
                  <a:pt x="643177" y="2417448"/>
                  <a:pt x="648225" y="2422497"/>
                  <a:pt x="648225" y="2428723"/>
                </a:cubicBezTo>
                <a:cubicBezTo>
                  <a:pt x="648225" y="2434952"/>
                  <a:pt x="643177" y="2440001"/>
                  <a:pt x="636949" y="2440001"/>
                </a:cubicBezTo>
                <a:cubicBezTo>
                  <a:pt x="630722" y="2440001"/>
                  <a:pt x="625673" y="2434952"/>
                  <a:pt x="625673" y="2428723"/>
                </a:cubicBezTo>
                <a:cubicBezTo>
                  <a:pt x="625673" y="2422497"/>
                  <a:pt x="630722" y="2417448"/>
                  <a:pt x="636949" y="2417448"/>
                </a:cubicBezTo>
                <a:close/>
                <a:moveTo>
                  <a:pt x="5787802" y="2413207"/>
                </a:moveTo>
                <a:cubicBezTo>
                  <a:pt x="5795982" y="2413207"/>
                  <a:pt x="5802613" y="2419840"/>
                  <a:pt x="5802613" y="2428019"/>
                </a:cubicBezTo>
                <a:cubicBezTo>
                  <a:pt x="5802613" y="2436194"/>
                  <a:pt x="5795982" y="2442830"/>
                  <a:pt x="5787802" y="2442830"/>
                </a:cubicBezTo>
                <a:cubicBezTo>
                  <a:pt x="5779623" y="2442830"/>
                  <a:pt x="5772992" y="2436194"/>
                  <a:pt x="5772992" y="2428019"/>
                </a:cubicBezTo>
                <a:cubicBezTo>
                  <a:pt x="5772992" y="2419840"/>
                  <a:pt x="5779623" y="2413207"/>
                  <a:pt x="5787802" y="2413207"/>
                </a:cubicBezTo>
                <a:close/>
                <a:moveTo>
                  <a:pt x="532128" y="2413207"/>
                </a:moveTo>
                <a:cubicBezTo>
                  <a:pt x="540308" y="2413207"/>
                  <a:pt x="546939" y="2419840"/>
                  <a:pt x="546939" y="2428019"/>
                </a:cubicBezTo>
                <a:cubicBezTo>
                  <a:pt x="546939" y="2436194"/>
                  <a:pt x="540308" y="2442830"/>
                  <a:pt x="532128" y="2442830"/>
                </a:cubicBezTo>
                <a:cubicBezTo>
                  <a:pt x="523949" y="2442830"/>
                  <a:pt x="517318" y="2436194"/>
                  <a:pt x="517318" y="2428019"/>
                </a:cubicBezTo>
                <a:cubicBezTo>
                  <a:pt x="517318" y="2419840"/>
                  <a:pt x="523949" y="2413207"/>
                  <a:pt x="532128" y="2413207"/>
                </a:cubicBezTo>
                <a:close/>
                <a:moveTo>
                  <a:pt x="5892358" y="2409020"/>
                </a:moveTo>
                <a:cubicBezTo>
                  <a:pt x="5902500" y="2409020"/>
                  <a:pt x="5910721" y="2417242"/>
                  <a:pt x="5910721" y="2427382"/>
                </a:cubicBezTo>
                <a:cubicBezTo>
                  <a:pt x="5910721" y="2437526"/>
                  <a:pt x="5902500" y="2445745"/>
                  <a:pt x="5892358" y="2445745"/>
                </a:cubicBezTo>
                <a:cubicBezTo>
                  <a:pt x="5882216" y="2445745"/>
                  <a:pt x="5873995" y="2437526"/>
                  <a:pt x="5873995" y="2427382"/>
                </a:cubicBezTo>
                <a:cubicBezTo>
                  <a:pt x="5873995" y="2417242"/>
                  <a:pt x="5882217" y="2409020"/>
                  <a:pt x="5892358" y="2409020"/>
                </a:cubicBezTo>
                <a:close/>
                <a:moveTo>
                  <a:pt x="427574" y="2409020"/>
                </a:moveTo>
                <a:cubicBezTo>
                  <a:pt x="437716" y="2409020"/>
                  <a:pt x="445936" y="2417242"/>
                  <a:pt x="445936" y="2427382"/>
                </a:cubicBezTo>
                <a:cubicBezTo>
                  <a:pt x="445936" y="2437526"/>
                  <a:pt x="437716" y="2445745"/>
                  <a:pt x="427574" y="2445745"/>
                </a:cubicBezTo>
                <a:cubicBezTo>
                  <a:pt x="417432" y="2445745"/>
                  <a:pt x="409211" y="2437526"/>
                  <a:pt x="409211" y="2427382"/>
                </a:cubicBezTo>
                <a:cubicBezTo>
                  <a:pt x="409211" y="2417242"/>
                  <a:pt x="417432" y="2409020"/>
                  <a:pt x="427574" y="2409020"/>
                </a:cubicBezTo>
                <a:close/>
                <a:moveTo>
                  <a:pt x="5996673" y="2405173"/>
                </a:moveTo>
                <a:cubicBezTo>
                  <a:pt x="6008624" y="2405173"/>
                  <a:pt x="6018313" y="2414863"/>
                  <a:pt x="6018313" y="2426811"/>
                </a:cubicBezTo>
                <a:cubicBezTo>
                  <a:pt x="6018313" y="2438763"/>
                  <a:pt x="6008624" y="2448452"/>
                  <a:pt x="5996673" y="2448452"/>
                </a:cubicBezTo>
                <a:cubicBezTo>
                  <a:pt x="5984721" y="2448452"/>
                  <a:pt x="5975033" y="2438763"/>
                  <a:pt x="5975033" y="2426811"/>
                </a:cubicBezTo>
                <a:cubicBezTo>
                  <a:pt x="5975033" y="2414863"/>
                  <a:pt x="5984721" y="2405173"/>
                  <a:pt x="5996673" y="2405173"/>
                </a:cubicBezTo>
                <a:close/>
                <a:moveTo>
                  <a:pt x="323259" y="2405173"/>
                </a:moveTo>
                <a:cubicBezTo>
                  <a:pt x="335210" y="2405173"/>
                  <a:pt x="344899" y="2414863"/>
                  <a:pt x="344899" y="2426811"/>
                </a:cubicBezTo>
                <a:cubicBezTo>
                  <a:pt x="344899" y="2438769"/>
                  <a:pt x="335210" y="2448453"/>
                  <a:pt x="323259" y="2448453"/>
                </a:cubicBezTo>
                <a:cubicBezTo>
                  <a:pt x="311308" y="2448453"/>
                  <a:pt x="301619" y="2438769"/>
                  <a:pt x="301619" y="2426811"/>
                </a:cubicBezTo>
                <a:cubicBezTo>
                  <a:pt x="301619" y="2414863"/>
                  <a:pt x="311308" y="2405173"/>
                  <a:pt x="323259" y="2405173"/>
                </a:cubicBezTo>
                <a:close/>
                <a:moveTo>
                  <a:pt x="6100773" y="2401462"/>
                </a:moveTo>
                <a:cubicBezTo>
                  <a:pt x="6114487" y="2401462"/>
                  <a:pt x="6125604" y="2412579"/>
                  <a:pt x="6125604" y="2426293"/>
                </a:cubicBezTo>
                <a:cubicBezTo>
                  <a:pt x="6125604" y="2440004"/>
                  <a:pt x="6114487" y="2451124"/>
                  <a:pt x="6100773" y="2451124"/>
                </a:cubicBezTo>
                <a:cubicBezTo>
                  <a:pt x="6087060" y="2451124"/>
                  <a:pt x="6075942" y="2440004"/>
                  <a:pt x="6075942" y="2426293"/>
                </a:cubicBezTo>
                <a:cubicBezTo>
                  <a:pt x="6075942" y="2412579"/>
                  <a:pt x="6087060" y="2401462"/>
                  <a:pt x="6100773" y="2401462"/>
                </a:cubicBezTo>
                <a:close/>
                <a:moveTo>
                  <a:pt x="219158" y="2401405"/>
                </a:moveTo>
                <a:cubicBezTo>
                  <a:pt x="232906" y="2401405"/>
                  <a:pt x="244050" y="2412550"/>
                  <a:pt x="244050" y="2426294"/>
                </a:cubicBezTo>
                <a:cubicBezTo>
                  <a:pt x="244050" y="2440044"/>
                  <a:pt x="232906" y="2451188"/>
                  <a:pt x="219158" y="2451188"/>
                </a:cubicBezTo>
                <a:cubicBezTo>
                  <a:pt x="205411" y="2451188"/>
                  <a:pt x="194266" y="2440044"/>
                  <a:pt x="194266" y="2426294"/>
                </a:cubicBezTo>
                <a:cubicBezTo>
                  <a:pt x="194266" y="2412550"/>
                  <a:pt x="205411" y="2401405"/>
                  <a:pt x="219158" y="2401405"/>
                </a:cubicBezTo>
                <a:close/>
                <a:moveTo>
                  <a:pt x="6204678" y="2397505"/>
                </a:moveTo>
                <a:cubicBezTo>
                  <a:pt x="6220317" y="2397505"/>
                  <a:pt x="6232995" y="2410184"/>
                  <a:pt x="6232995" y="2425822"/>
                </a:cubicBezTo>
                <a:cubicBezTo>
                  <a:pt x="6232995" y="2441462"/>
                  <a:pt x="6220317" y="2454145"/>
                  <a:pt x="6204678" y="2454145"/>
                </a:cubicBezTo>
                <a:cubicBezTo>
                  <a:pt x="6189039" y="2454145"/>
                  <a:pt x="6176360" y="2441462"/>
                  <a:pt x="6176360" y="2425822"/>
                </a:cubicBezTo>
                <a:cubicBezTo>
                  <a:pt x="6176360" y="2410184"/>
                  <a:pt x="6189039" y="2397505"/>
                  <a:pt x="6204678" y="2397505"/>
                </a:cubicBezTo>
                <a:close/>
                <a:moveTo>
                  <a:pt x="115253" y="2397203"/>
                </a:moveTo>
                <a:cubicBezTo>
                  <a:pt x="131062" y="2397203"/>
                  <a:pt x="143877" y="2410018"/>
                  <a:pt x="143877" y="2425828"/>
                </a:cubicBezTo>
                <a:cubicBezTo>
                  <a:pt x="143877" y="2441634"/>
                  <a:pt x="131062" y="2454447"/>
                  <a:pt x="115253" y="2454447"/>
                </a:cubicBezTo>
                <a:cubicBezTo>
                  <a:pt x="99445" y="2454447"/>
                  <a:pt x="86631" y="2441634"/>
                  <a:pt x="86631" y="2425828"/>
                </a:cubicBezTo>
                <a:cubicBezTo>
                  <a:pt x="86631" y="2410018"/>
                  <a:pt x="99445" y="2397203"/>
                  <a:pt x="115253" y="2397203"/>
                </a:cubicBezTo>
                <a:close/>
                <a:moveTo>
                  <a:pt x="5438409" y="2326539"/>
                </a:moveTo>
                <a:cubicBezTo>
                  <a:pt x="5440455" y="2326539"/>
                  <a:pt x="5442115" y="2328200"/>
                  <a:pt x="5442115" y="2330247"/>
                </a:cubicBezTo>
                <a:cubicBezTo>
                  <a:pt x="5442115" y="2332293"/>
                  <a:pt x="5440455" y="2333952"/>
                  <a:pt x="5438409" y="2333952"/>
                </a:cubicBezTo>
                <a:cubicBezTo>
                  <a:pt x="5436363" y="2333952"/>
                  <a:pt x="5434704" y="2332293"/>
                  <a:pt x="5434704" y="2330247"/>
                </a:cubicBezTo>
                <a:cubicBezTo>
                  <a:pt x="5434704" y="2328200"/>
                  <a:pt x="5436363" y="2326539"/>
                  <a:pt x="5438409" y="2326539"/>
                </a:cubicBezTo>
                <a:close/>
                <a:moveTo>
                  <a:pt x="881521" y="2326539"/>
                </a:moveTo>
                <a:cubicBezTo>
                  <a:pt x="883569" y="2326539"/>
                  <a:pt x="885228" y="2328200"/>
                  <a:pt x="885228" y="2330247"/>
                </a:cubicBezTo>
                <a:cubicBezTo>
                  <a:pt x="885228" y="2332293"/>
                  <a:pt x="883569" y="2333952"/>
                  <a:pt x="881521" y="2333952"/>
                </a:cubicBezTo>
                <a:cubicBezTo>
                  <a:pt x="879475" y="2333952"/>
                  <a:pt x="877816" y="2332293"/>
                  <a:pt x="877816" y="2330247"/>
                </a:cubicBezTo>
                <a:cubicBezTo>
                  <a:pt x="877816" y="2328200"/>
                  <a:pt x="879475" y="2326539"/>
                  <a:pt x="881521" y="2326539"/>
                </a:cubicBezTo>
                <a:close/>
                <a:moveTo>
                  <a:pt x="5545174" y="2321311"/>
                </a:moveTo>
                <a:cubicBezTo>
                  <a:pt x="5549374" y="2321311"/>
                  <a:pt x="5552778" y="2324714"/>
                  <a:pt x="5552778" y="2328913"/>
                </a:cubicBezTo>
                <a:cubicBezTo>
                  <a:pt x="5552778" y="2333114"/>
                  <a:pt x="5549374" y="2336517"/>
                  <a:pt x="5545174" y="2336517"/>
                </a:cubicBezTo>
                <a:cubicBezTo>
                  <a:pt x="5540974" y="2336517"/>
                  <a:pt x="5537570" y="2333114"/>
                  <a:pt x="5537570" y="2328913"/>
                </a:cubicBezTo>
                <a:cubicBezTo>
                  <a:pt x="5537570" y="2324714"/>
                  <a:pt x="5540974" y="2321311"/>
                  <a:pt x="5545174" y="2321311"/>
                </a:cubicBezTo>
                <a:close/>
                <a:moveTo>
                  <a:pt x="774758" y="2321311"/>
                </a:moveTo>
                <a:cubicBezTo>
                  <a:pt x="778957" y="2321311"/>
                  <a:pt x="782361" y="2324714"/>
                  <a:pt x="782361" y="2328913"/>
                </a:cubicBezTo>
                <a:cubicBezTo>
                  <a:pt x="782361" y="2333114"/>
                  <a:pt x="778957" y="2336517"/>
                  <a:pt x="774758" y="2336517"/>
                </a:cubicBezTo>
                <a:cubicBezTo>
                  <a:pt x="770559" y="2336517"/>
                  <a:pt x="767153" y="2333114"/>
                  <a:pt x="767153" y="2328913"/>
                </a:cubicBezTo>
                <a:cubicBezTo>
                  <a:pt x="767153" y="2324714"/>
                  <a:pt x="770559" y="2321311"/>
                  <a:pt x="774758" y="2321311"/>
                </a:cubicBezTo>
                <a:close/>
                <a:moveTo>
                  <a:pt x="5651510" y="2316383"/>
                </a:moveTo>
                <a:cubicBezTo>
                  <a:pt x="5657776" y="2316383"/>
                  <a:pt x="5662856" y="2321461"/>
                  <a:pt x="5662856" y="2327735"/>
                </a:cubicBezTo>
                <a:cubicBezTo>
                  <a:pt x="5662856" y="2333997"/>
                  <a:pt x="5657776" y="2339079"/>
                  <a:pt x="5651510" y="2339079"/>
                </a:cubicBezTo>
                <a:cubicBezTo>
                  <a:pt x="5645244" y="2339079"/>
                  <a:pt x="5640164" y="2333997"/>
                  <a:pt x="5640164" y="2327735"/>
                </a:cubicBezTo>
                <a:cubicBezTo>
                  <a:pt x="5640164" y="2321461"/>
                  <a:pt x="5645244" y="2316383"/>
                  <a:pt x="5651510" y="2316383"/>
                </a:cubicBezTo>
                <a:close/>
                <a:moveTo>
                  <a:pt x="668422" y="2316383"/>
                </a:moveTo>
                <a:cubicBezTo>
                  <a:pt x="674688" y="2316383"/>
                  <a:pt x="679768" y="2321461"/>
                  <a:pt x="679768" y="2327735"/>
                </a:cubicBezTo>
                <a:cubicBezTo>
                  <a:pt x="679768" y="2333997"/>
                  <a:pt x="674688" y="2339079"/>
                  <a:pt x="668422" y="2339079"/>
                </a:cubicBezTo>
                <a:cubicBezTo>
                  <a:pt x="662156" y="2339079"/>
                  <a:pt x="657076" y="2333997"/>
                  <a:pt x="657076" y="2327735"/>
                </a:cubicBezTo>
                <a:cubicBezTo>
                  <a:pt x="657076" y="2321461"/>
                  <a:pt x="662156" y="2316383"/>
                  <a:pt x="668422" y="2316383"/>
                </a:cubicBezTo>
                <a:close/>
                <a:moveTo>
                  <a:pt x="5757462" y="2311524"/>
                </a:moveTo>
                <a:cubicBezTo>
                  <a:pt x="5765831" y="2311524"/>
                  <a:pt x="5772615" y="2318308"/>
                  <a:pt x="5772615" y="2326681"/>
                </a:cubicBezTo>
                <a:cubicBezTo>
                  <a:pt x="5772615" y="2335046"/>
                  <a:pt x="5765831" y="2341828"/>
                  <a:pt x="5757462" y="2341828"/>
                </a:cubicBezTo>
                <a:cubicBezTo>
                  <a:pt x="5749093" y="2341828"/>
                  <a:pt x="5742309" y="2335046"/>
                  <a:pt x="5742309" y="2326681"/>
                </a:cubicBezTo>
                <a:cubicBezTo>
                  <a:pt x="5742309" y="2318308"/>
                  <a:pt x="5749093" y="2311524"/>
                  <a:pt x="5757462" y="2311524"/>
                </a:cubicBezTo>
                <a:close/>
                <a:moveTo>
                  <a:pt x="562470" y="2311459"/>
                </a:moveTo>
                <a:cubicBezTo>
                  <a:pt x="570875" y="2311459"/>
                  <a:pt x="577689" y="2318270"/>
                  <a:pt x="577689" y="2326681"/>
                </a:cubicBezTo>
                <a:cubicBezTo>
                  <a:pt x="577689" y="2335082"/>
                  <a:pt x="570875" y="2341898"/>
                  <a:pt x="562470" y="2341898"/>
                </a:cubicBezTo>
                <a:cubicBezTo>
                  <a:pt x="554063" y="2341898"/>
                  <a:pt x="547250" y="2335082"/>
                  <a:pt x="547250" y="2326681"/>
                </a:cubicBezTo>
                <a:cubicBezTo>
                  <a:pt x="547250" y="2318270"/>
                  <a:pt x="554063" y="2311459"/>
                  <a:pt x="562470" y="2311459"/>
                </a:cubicBezTo>
                <a:close/>
                <a:moveTo>
                  <a:pt x="5863071" y="2307366"/>
                </a:moveTo>
                <a:cubicBezTo>
                  <a:pt x="5873213" y="2307366"/>
                  <a:pt x="5881434" y="2315595"/>
                  <a:pt x="5881434" y="2325733"/>
                </a:cubicBezTo>
                <a:cubicBezTo>
                  <a:pt x="5881434" y="2335877"/>
                  <a:pt x="5873212" y="2344096"/>
                  <a:pt x="5863071" y="2344096"/>
                </a:cubicBezTo>
                <a:cubicBezTo>
                  <a:pt x="5852929" y="2344096"/>
                  <a:pt x="5844708" y="2335877"/>
                  <a:pt x="5844708" y="2325733"/>
                </a:cubicBezTo>
                <a:cubicBezTo>
                  <a:pt x="5844708" y="2315595"/>
                  <a:pt x="5852930" y="2307366"/>
                  <a:pt x="5863071" y="2307366"/>
                </a:cubicBezTo>
                <a:close/>
                <a:moveTo>
                  <a:pt x="456860" y="2307301"/>
                </a:moveTo>
                <a:cubicBezTo>
                  <a:pt x="467036" y="2307301"/>
                  <a:pt x="475288" y="2315555"/>
                  <a:pt x="475288" y="2325733"/>
                </a:cubicBezTo>
                <a:cubicBezTo>
                  <a:pt x="475288" y="2335909"/>
                  <a:pt x="467036" y="2344160"/>
                  <a:pt x="456860" y="2344160"/>
                </a:cubicBezTo>
                <a:cubicBezTo>
                  <a:pt x="446683" y="2344160"/>
                  <a:pt x="438433" y="2335910"/>
                  <a:pt x="438433" y="2325733"/>
                </a:cubicBezTo>
                <a:cubicBezTo>
                  <a:pt x="438433" y="2315555"/>
                  <a:pt x="446683" y="2307301"/>
                  <a:pt x="456860" y="2307301"/>
                </a:cubicBezTo>
                <a:close/>
                <a:moveTo>
                  <a:pt x="5968371" y="2303244"/>
                </a:moveTo>
                <a:cubicBezTo>
                  <a:pt x="5980323" y="2303244"/>
                  <a:pt x="5990011" y="2312933"/>
                  <a:pt x="5990011" y="2324887"/>
                </a:cubicBezTo>
                <a:cubicBezTo>
                  <a:pt x="5990011" y="2336834"/>
                  <a:pt x="5980323" y="2346524"/>
                  <a:pt x="5968371" y="2346524"/>
                </a:cubicBezTo>
                <a:cubicBezTo>
                  <a:pt x="5956419" y="2346524"/>
                  <a:pt x="5946731" y="2336834"/>
                  <a:pt x="5946731" y="2324887"/>
                </a:cubicBezTo>
                <a:cubicBezTo>
                  <a:pt x="5946731" y="2312933"/>
                  <a:pt x="5956419" y="2303244"/>
                  <a:pt x="5968371" y="2303244"/>
                </a:cubicBezTo>
                <a:close/>
                <a:moveTo>
                  <a:pt x="351560" y="2303244"/>
                </a:moveTo>
                <a:cubicBezTo>
                  <a:pt x="363512" y="2303244"/>
                  <a:pt x="373201" y="2312935"/>
                  <a:pt x="373201" y="2324887"/>
                </a:cubicBezTo>
                <a:cubicBezTo>
                  <a:pt x="373201" y="2336834"/>
                  <a:pt x="363512" y="2346524"/>
                  <a:pt x="351560" y="2346524"/>
                </a:cubicBezTo>
                <a:cubicBezTo>
                  <a:pt x="339609" y="2346524"/>
                  <a:pt x="329921" y="2336834"/>
                  <a:pt x="329921" y="2324887"/>
                </a:cubicBezTo>
                <a:cubicBezTo>
                  <a:pt x="329921" y="2312935"/>
                  <a:pt x="339609" y="2303244"/>
                  <a:pt x="351560" y="2303244"/>
                </a:cubicBezTo>
                <a:close/>
                <a:moveTo>
                  <a:pt x="246539" y="2299283"/>
                </a:moveTo>
                <a:cubicBezTo>
                  <a:pt x="260252" y="2299283"/>
                  <a:pt x="271370" y="2310396"/>
                  <a:pt x="271370" y="2324114"/>
                </a:cubicBezTo>
                <a:cubicBezTo>
                  <a:pt x="271370" y="2337825"/>
                  <a:pt x="260252" y="2348944"/>
                  <a:pt x="246539" y="2348944"/>
                </a:cubicBezTo>
                <a:cubicBezTo>
                  <a:pt x="232824" y="2348944"/>
                  <a:pt x="221707" y="2337825"/>
                  <a:pt x="221707" y="2324114"/>
                </a:cubicBezTo>
                <a:cubicBezTo>
                  <a:pt x="221707" y="2310396"/>
                  <a:pt x="232824" y="2299283"/>
                  <a:pt x="246539" y="2299283"/>
                </a:cubicBezTo>
                <a:close/>
                <a:moveTo>
                  <a:pt x="6073392" y="2299278"/>
                </a:moveTo>
                <a:cubicBezTo>
                  <a:pt x="6087106" y="2299278"/>
                  <a:pt x="6098223" y="2310391"/>
                  <a:pt x="6098223" y="2324107"/>
                </a:cubicBezTo>
                <a:cubicBezTo>
                  <a:pt x="6098223" y="2337823"/>
                  <a:pt x="6087106" y="2348939"/>
                  <a:pt x="6073392" y="2348939"/>
                </a:cubicBezTo>
                <a:cubicBezTo>
                  <a:pt x="6059678" y="2348939"/>
                  <a:pt x="6048561" y="2337823"/>
                  <a:pt x="6048561" y="2324107"/>
                </a:cubicBezTo>
                <a:cubicBezTo>
                  <a:pt x="6048561" y="2310391"/>
                  <a:pt x="6059678" y="2299278"/>
                  <a:pt x="6073392" y="2299278"/>
                </a:cubicBezTo>
                <a:close/>
                <a:moveTo>
                  <a:pt x="141770" y="2295097"/>
                </a:moveTo>
                <a:cubicBezTo>
                  <a:pt x="157410" y="2295097"/>
                  <a:pt x="170088" y="2307774"/>
                  <a:pt x="170088" y="2323416"/>
                </a:cubicBezTo>
                <a:cubicBezTo>
                  <a:pt x="170088" y="2339054"/>
                  <a:pt x="157410" y="2351730"/>
                  <a:pt x="141770" y="2351730"/>
                </a:cubicBezTo>
                <a:cubicBezTo>
                  <a:pt x="126131" y="2351730"/>
                  <a:pt x="113454" y="2339054"/>
                  <a:pt x="113454" y="2323416"/>
                </a:cubicBezTo>
                <a:cubicBezTo>
                  <a:pt x="113454" y="2307774"/>
                  <a:pt x="126131" y="2295097"/>
                  <a:pt x="141770" y="2295097"/>
                </a:cubicBezTo>
                <a:close/>
                <a:moveTo>
                  <a:pt x="6178161" y="2295091"/>
                </a:moveTo>
                <a:cubicBezTo>
                  <a:pt x="6193800" y="2295091"/>
                  <a:pt x="6206478" y="2307767"/>
                  <a:pt x="6206478" y="2323409"/>
                </a:cubicBezTo>
                <a:cubicBezTo>
                  <a:pt x="6206478" y="2339050"/>
                  <a:pt x="6193800" y="2351729"/>
                  <a:pt x="6178161" y="2351729"/>
                </a:cubicBezTo>
                <a:cubicBezTo>
                  <a:pt x="6162521" y="2351729"/>
                  <a:pt x="6149843" y="2339050"/>
                  <a:pt x="6149843" y="2323409"/>
                </a:cubicBezTo>
                <a:cubicBezTo>
                  <a:pt x="6149843" y="2307767"/>
                  <a:pt x="6162521" y="2295091"/>
                  <a:pt x="6178161" y="2295091"/>
                </a:cubicBezTo>
                <a:close/>
                <a:moveTo>
                  <a:pt x="5400067" y="2227944"/>
                </a:moveTo>
                <a:cubicBezTo>
                  <a:pt x="5402114" y="2227944"/>
                  <a:pt x="5403773" y="2229601"/>
                  <a:pt x="5403773" y="2231647"/>
                </a:cubicBezTo>
                <a:cubicBezTo>
                  <a:pt x="5403773" y="2233696"/>
                  <a:pt x="5402114" y="2235354"/>
                  <a:pt x="5400067" y="2235354"/>
                </a:cubicBezTo>
                <a:cubicBezTo>
                  <a:pt x="5398021" y="2235354"/>
                  <a:pt x="5396362" y="2233696"/>
                  <a:pt x="5396362" y="2231647"/>
                </a:cubicBezTo>
                <a:cubicBezTo>
                  <a:pt x="5396362" y="2229601"/>
                  <a:pt x="5398021" y="2227944"/>
                  <a:pt x="5400067" y="2227944"/>
                </a:cubicBezTo>
                <a:close/>
                <a:moveTo>
                  <a:pt x="919864" y="2227944"/>
                </a:moveTo>
                <a:cubicBezTo>
                  <a:pt x="921911" y="2227944"/>
                  <a:pt x="923570" y="2229601"/>
                  <a:pt x="923570" y="2231647"/>
                </a:cubicBezTo>
                <a:cubicBezTo>
                  <a:pt x="923570" y="2233696"/>
                  <a:pt x="921911" y="2235354"/>
                  <a:pt x="919864" y="2235354"/>
                </a:cubicBezTo>
                <a:cubicBezTo>
                  <a:pt x="917818" y="2235354"/>
                  <a:pt x="916159" y="2233696"/>
                  <a:pt x="916159" y="2231647"/>
                </a:cubicBezTo>
                <a:cubicBezTo>
                  <a:pt x="916159" y="2229601"/>
                  <a:pt x="917818" y="2227944"/>
                  <a:pt x="919864" y="2227944"/>
                </a:cubicBezTo>
                <a:close/>
                <a:moveTo>
                  <a:pt x="5508299" y="2222226"/>
                </a:moveTo>
                <a:cubicBezTo>
                  <a:pt x="5512457" y="2222226"/>
                  <a:pt x="5515828" y="2225599"/>
                  <a:pt x="5515828" y="2229755"/>
                </a:cubicBezTo>
                <a:cubicBezTo>
                  <a:pt x="5515828" y="2233915"/>
                  <a:pt x="5512457" y="2237286"/>
                  <a:pt x="5508299" y="2237286"/>
                </a:cubicBezTo>
                <a:cubicBezTo>
                  <a:pt x="5504140" y="2237286"/>
                  <a:pt x="5500770" y="2233915"/>
                  <a:pt x="5500770" y="2229755"/>
                </a:cubicBezTo>
                <a:cubicBezTo>
                  <a:pt x="5500770" y="2225599"/>
                  <a:pt x="5504140" y="2222226"/>
                  <a:pt x="5508299" y="2222226"/>
                </a:cubicBezTo>
                <a:close/>
                <a:moveTo>
                  <a:pt x="811633" y="2222151"/>
                </a:moveTo>
                <a:cubicBezTo>
                  <a:pt x="815833" y="2222151"/>
                  <a:pt x="819237" y="2225557"/>
                  <a:pt x="819237" y="2229755"/>
                </a:cubicBezTo>
                <a:cubicBezTo>
                  <a:pt x="819237" y="2233958"/>
                  <a:pt x="815833" y="2237359"/>
                  <a:pt x="811633" y="2237359"/>
                </a:cubicBezTo>
                <a:cubicBezTo>
                  <a:pt x="807433" y="2237359"/>
                  <a:pt x="804029" y="2233958"/>
                  <a:pt x="804029" y="2229755"/>
                </a:cubicBezTo>
                <a:cubicBezTo>
                  <a:pt x="804029" y="2225557"/>
                  <a:pt x="807433" y="2222151"/>
                  <a:pt x="811633" y="2222151"/>
                </a:cubicBezTo>
                <a:close/>
                <a:moveTo>
                  <a:pt x="5615996" y="2216802"/>
                </a:moveTo>
                <a:cubicBezTo>
                  <a:pt x="5622223" y="2216802"/>
                  <a:pt x="5627272" y="2221851"/>
                  <a:pt x="5627272" y="2228080"/>
                </a:cubicBezTo>
                <a:cubicBezTo>
                  <a:pt x="5627272" y="2234306"/>
                  <a:pt x="5622223" y="2239356"/>
                  <a:pt x="5615996" y="2239356"/>
                </a:cubicBezTo>
                <a:cubicBezTo>
                  <a:pt x="5609768" y="2239356"/>
                  <a:pt x="5604720" y="2234306"/>
                  <a:pt x="5604720" y="2228080"/>
                </a:cubicBezTo>
                <a:cubicBezTo>
                  <a:pt x="5604720" y="2221851"/>
                  <a:pt x="5609768" y="2216802"/>
                  <a:pt x="5615996" y="2216802"/>
                </a:cubicBezTo>
                <a:close/>
                <a:moveTo>
                  <a:pt x="703936" y="2216802"/>
                </a:moveTo>
                <a:cubicBezTo>
                  <a:pt x="710162" y="2216802"/>
                  <a:pt x="715212" y="2221851"/>
                  <a:pt x="715212" y="2228080"/>
                </a:cubicBezTo>
                <a:cubicBezTo>
                  <a:pt x="715212" y="2234306"/>
                  <a:pt x="710162" y="2239356"/>
                  <a:pt x="703936" y="2239356"/>
                </a:cubicBezTo>
                <a:cubicBezTo>
                  <a:pt x="697707" y="2239356"/>
                  <a:pt x="692660" y="2234306"/>
                  <a:pt x="692660" y="2228080"/>
                </a:cubicBezTo>
                <a:cubicBezTo>
                  <a:pt x="692660" y="2221851"/>
                  <a:pt x="697707" y="2216802"/>
                  <a:pt x="703936" y="2216802"/>
                </a:cubicBezTo>
                <a:close/>
                <a:moveTo>
                  <a:pt x="5723215" y="2211362"/>
                </a:moveTo>
                <a:cubicBezTo>
                  <a:pt x="5731620" y="2211362"/>
                  <a:pt x="5738434" y="2218175"/>
                  <a:pt x="5738434" y="2226581"/>
                </a:cubicBezTo>
                <a:cubicBezTo>
                  <a:pt x="5738434" y="2234988"/>
                  <a:pt x="5731620" y="2241800"/>
                  <a:pt x="5723215" y="2241800"/>
                </a:cubicBezTo>
                <a:cubicBezTo>
                  <a:pt x="5714810" y="2241800"/>
                  <a:pt x="5707995" y="2234988"/>
                  <a:pt x="5707995" y="2226581"/>
                </a:cubicBezTo>
                <a:cubicBezTo>
                  <a:pt x="5707995" y="2218175"/>
                  <a:pt x="5714810" y="2211362"/>
                  <a:pt x="5723215" y="2211362"/>
                </a:cubicBezTo>
                <a:close/>
                <a:moveTo>
                  <a:pt x="596718" y="2211362"/>
                </a:moveTo>
                <a:cubicBezTo>
                  <a:pt x="605124" y="2211362"/>
                  <a:pt x="611936" y="2218175"/>
                  <a:pt x="611936" y="2226581"/>
                </a:cubicBezTo>
                <a:cubicBezTo>
                  <a:pt x="611936" y="2234988"/>
                  <a:pt x="605124" y="2241800"/>
                  <a:pt x="596718" y="2241800"/>
                </a:cubicBezTo>
                <a:cubicBezTo>
                  <a:pt x="588312" y="2241800"/>
                  <a:pt x="581498" y="2234988"/>
                  <a:pt x="581498" y="2226581"/>
                </a:cubicBezTo>
                <a:cubicBezTo>
                  <a:pt x="581498" y="2218175"/>
                  <a:pt x="588312" y="2211362"/>
                  <a:pt x="596718" y="2211362"/>
                </a:cubicBezTo>
                <a:close/>
                <a:moveTo>
                  <a:pt x="5830004" y="2206816"/>
                </a:moveTo>
                <a:cubicBezTo>
                  <a:pt x="5840181" y="2206816"/>
                  <a:pt x="5848431" y="2215064"/>
                  <a:pt x="5848431" y="2225239"/>
                </a:cubicBezTo>
                <a:cubicBezTo>
                  <a:pt x="5848431" y="2235419"/>
                  <a:pt x="5840181" y="2243668"/>
                  <a:pt x="5830004" y="2243668"/>
                </a:cubicBezTo>
                <a:cubicBezTo>
                  <a:pt x="5819827" y="2243668"/>
                  <a:pt x="5811577" y="2235419"/>
                  <a:pt x="5811577" y="2225239"/>
                </a:cubicBezTo>
                <a:cubicBezTo>
                  <a:pt x="5811577" y="2215064"/>
                  <a:pt x="5819827" y="2206816"/>
                  <a:pt x="5830004" y="2206816"/>
                </a:cubicBezTo>
                <a:close/>
                <a:moveTo>
                  <a:pt x="489926" y="2206816"/>
                </a:moveTo>
                <a:cubicBezTo>
                  <a:pt x="500104" y="2206816"/>
                  <a:pt x="508355" y="2215064"/>
                  <a:pt x="508355" y="2225244"/>
                </a:cubicBezTo>
                <a:cubicBezTo>
                  <a:pt x="508355" y="2235419"/>
                  <a:pt x="500104" y="2243668"/>
                  <a:pt x="489926" y="2243668"/>
                </a:cubicBezTo>
                <a:cubicBezTo>
                  <a:pt x="479750" y="2243668"/>
                  <a:pt x="471500" y="2235419"/>
                  <a:pt x="471500" y="2225244"/>
                </a:cubicBezTo>
                <a:cubicBezTo>
                  <a:pt x="471500" y="2215064"/>
                  <a:pt x="479750" y="2206816"/>
                  <a:pt x="489926" y="2206816"/>
                </a:cubicBezTo>
                <a:close/>
                <a:moveTo>
                  <a:pt x="5936409" y="2202336"/>
                </a:moveTo>
                <a:cubicBezTo>
                  <a:pt x="5948395" y="2202336"/>
                  <a:pt x="5958111" y="2212051"/>
                  <a:pt x="5958111" y="2224034"/>
                </a:cubicBezTo>
                <a:cubicBezTo>
                  <a:pt x="5958111" y="2236021"/>
                  <a:pt x="5948395" y="2245736"/>
                  <a:pt x="5936409" y="2245736"/>
                </a:cubicBezTo>
                <a:cubicBezTo>
                  <a:pt x="5924423" y="2245736"/>
                  <a:pt x="5914707" y="2236021"/>
                  <a:pt x="5914707" y="2224034"/>
                </a:cubicBezTo>
                <a:cubicBezTo>
                  <a:pt x="5914707" y="2212051"/>
                  <a:pt x="5924423" y="2202336"/>
                  <a:pt x="5936409" y="2202336"/>
                </a:cubicBezTo>
                <a:close/>
                <a:moveTo>
                  <a:pt x="383524" y="2202336"/>
                </a:moveTo>
                <a:cubicBezTo>
                  <a:pt x="395510" y="2202336"/>
                  <a:pt x="405226" y="2212051"/>
                  <a:pt x="405226" y="2224036"/>
                </a:cubicBezTo>
                <a:cubicBezTo>
                  <a:pt x="405226" y="2236021"/>
                  <a:pt x="395510" y="2245736"/>
                  <a:pt x="383524" y="2245736"/>
                </a:cubicBezTo>
                <a:cubicBezTo>
                  <a:pt x="371538" y="2245736"/>
                  <a:pt x="361821" y="2236021"/>
                  <a:pt x="361821" y="2224036"/>
                </a:cubicBezTo>
                <a:cubicBezTo>
                  <a:pt x="361821" y="2212051"/>
                  <a:pt x="371538" y="2202336"/>
                  <a:pt x="383524" y="2202336"/>
                </a:cubicBezTo>
                <a:close/>
                <a:moveTo>
                  <a:pt x="277470" y="2197742"/>
                </a:moveTo>
                <a:cubicBezTo>
                  <a:pt x="291390" y="2197742"/>
                  <a:pt x="302674" y="2209026"/>
                  <a:pt x="302674" y="2222942"/>
                </a:cubicBezTo>
                <a:cubicBezTo>
                  <a:pt x="302674" y="2236864"/>
                  <a:pt x="291390" y="2248147"/>
                  <a:pt x="277470" y="2248147"/>
                </a:cubicBezTo>
                <a:cubicBezTo>
                  <a:pt x="263549" y="2248147"/>
                  <a:pt x="252265" y="2236864"/>
                  <a:pt x="252265" y="2222942"/>
                </a:cubicBezTo>
                <a:cubicBezTo>
                  <a:pt x="252265" y="2209026"/>
                  <a:pt x="263549" y="2197742"/>
                  <a:pt x="277470" y="2197742"/>
                </a:cubicBezTo>
                <a:close/>
                <a:moveTo>
                  <a:pt x="6042462" y="2197735"/>
                </a:moveTo>
                <a:cubicBezTo>
                  <a:pt x="6056382" y="2197735"/>
                  <a:pt x="6067667" y="2209021"/>
                  <a:pt x="6067667" y="2222939"/>
                </a:cubicBezTo>
                <a:cubicBezTo>
                  <a:pt x="6067667" y="2236861"/>
                  <a:pt x="6056382" y="2248147"/>
                  <a:pt x="6042462" y="2248147"/>
                </a:cubicBezTo>
                <a:cubicBezTo>
                  <a:pt x="6028542" y="2248147"/>
                  <a:pt x="6017257" y="2236861"/>
                  <a:pt x="6017257" y="2222939"/>
                </a:cubicBezTo>
                <a:cubicBezTo>
                  <a:pt x="6017257" y="2209021"/>
                  <a:pt x="6028542" y="2197735"/>
                  <a:pt x="6042462" y="2197735"/>
                </a:cubicBezTo>
                <a:close/>
                <a:moveTo>
                  <a:pt x="6148200" y="2193632"/>
                </a:moveTo>
                <a:cubicBezTo>
                  <a:pt x="6163839" y="2193632"/>
                  <a:pt x="6176518" y="2206310"/>
                  <a:pt x="6176518" y="2221950"/>
                </a:cubicBezTo>
                <a:cubicBezTo>
                  <a:pt x="6176518" y="2237591"/>
                  <a:pt x="6163839" y="2250267"/>
                  <a:pt x="6148200" y="2250267"/>
                </a:cubicBezTo>
                <a:cubicBezTo>
                  <a:pt x="6132561" y="2250267"/>
                  <a:pt x="6119883" y="2237591"/>
                  <a:pt x="6119883" y="2221950"/>
                </a:cubicBezTo>
                <a:cubicBezTo>
                  <a:pt x="6119883" y="2206310"/>
                  <a:pt x="6132561" y="2193632"/>
                  <a:pt x="6148200" y="2193632"/>
                </a:cubicBezTo>
                <a:close/>
                <a:moveTo>
                  <a:pt x="171731" y="2193330"/>
                </a:moveTo>
                <a:cubicBezTo>
                  <a:pt x="187539" y="2193330"/>
                  <a:pt x="200355" y="2206147"/>
                  <a:pt x="200355" y="2221953"/>
                </a:cubicBezTo>
                <a:cubicBezTo>
                  <a:pt x="200355" y="2237762"/>
                  <a:pt x="187539" y="2250578"/>
                  <a:pt x="171731" y="2250578"/>
                </a:cubicBezTo>
                <a:cubicBezTo>
                  <a:pt x="155922" y="2250578"/>
                  <a:pt x="143108" y="2237762"/>
                  <a:pt x="143108" y="2221953"/>
                </a:cubicBezTo>
                <a:cubicBezTo>
                  <a:pt x="143108" y="2206147"/>
                  <a:pt x="155922" y="2193330"/>
                  <a:pt x="171731" y="2193330"/>
                </a:cubicBezTo>
                <a:close/>
                <a:moveTo>
                  <a:pt x="5357462" y="2131202"/>
                </a:moveTo>
                <a:cubicBezTo>
                  <a:pt x="5359461" y="2131202"/>
                  <a:pt x="5361082" y="2132820"/>
                  <a:pt x="5361082" y="2134821"/>
                </a:cubicBezTo>
                <a:cubicBezTo>
                  <a:pt x="5361082" y="2136819"/>
                  <a:pt x="5359461" y="2138439"/>
                  <a:pt x="5357462" y="2138439"/>
                </a:cubicBezTo>
                <a:cubicBezTo>
                  <a:pt x="5355463" y="2138439"/>
                  <a:pt x="5353842" y="2136819"/>
                  <a:pt x="5353842" y="2134821"/>
                </a:cubicBezTo>
                <a:cubicBezTo>
                  <a:pt x="5353842" y="2132820"/>
                  <a:pt x="5355463" y="2131202"/>
                  <a:pt x="5357462" y="2131202"/>
                </a:cubicBezTo>
                <a:close/>
                <a:moveTo>
                  <a:pt x="962470" y="2131202"/>
                </a:moveTo>
                <a:cubicBezTo>
                  <a:pt x="964468" y="2131202"/>
                  <a:pt x="966090" y="2132820"/>
                  <a:pt x="966090" y="2134821"/>
                </a:cubicBezTo>
                <a:cubicBezTo>
                  <a:pt x="966090" y="2136819"/>
                  <a:pt x="964468" y="2138439"/>
                  <a:pt x="962470" y="2138439"/>
                </a:cubicBezTo>
                <a:cubicBezTo>
                  <a:pt x="960471" y="2138439"/>
                  <a:pt x="958851" y="2136819"/>
                  <a:pt x="958851" y="2134821"/>
                </a:cubicBezTo>
                <a:cubicBezTo>
                  <a:pt x="958851" y="2132820"/>
                  <a:pt x="960471" y="2131202"/>
                  <a:pt x="962470" y="2131202"/>
                </a:cubicBezTo>
                <a:close/>
                <a:moveTo>
                  <a:pt x="5467304" y="2124436"/>
                </a:moveTo>
                <a:cubicBezTo>
                  <a:pt x="5471612" y="2124436"/>
                  <a:pt x="5475105" y="2127930"/>
                  <a:pt x="5475105" y="2132238"/>
                </a:cubicBezTo>
                <a:cubicBezTo>
                  <a:pt x="5475105" y="2136544"/>
                  <a:pt x="5471613" y="2140036"/>
                  <a:pt x="5467304" y="2140036"/>
                </a:cubicBezTo>
                <a:cubicBezTo>
                  <a:pt x="5462996" y="2140036"/>
                  <a:pt x="5459504" y="2136544"/>
                  <a:pt x="5459504" y="2132238"/>
                </a:cubicBezTo>
                <a:cubicBezTo>
                  <a:pt x="5459504" y="2127930"/>
                  <a:pt x="5462996" y="2124436"/>
                  <a:pt x="5467304" y="2124436"/>
                </a:cubicBezTo>
                <a:close/>
                <a:moveTo>
                  <a:pt x="852628" y="2124436"/>
                </a:moveTo>
                <a:cubicBezTo>
                  <a:pt x="856935" y="2124436"/>
                  <a:pt x="860428" y="2127930"/>
                  <a:pt x="860428" y="2132238"/>
                </a:cubicBezTo>
                <a:cubicBezTo>
                  <a:pt x="860428" y="2136544"/>
                  <a:pt x="856935" y="2140036"/>
                  <a:pt x="852628" y="2140036"/>
                </a:cubicBezTo>
                <a:cubicBezTo>
                  <a:pt x="848318" y="2140036"/>
                  <a:pt x="844827" y="2136544"/>
                  <a:pt x="844827" y="2132238"/>
                </a:cubicBezTo>
                <a:cubicBezTo>
                  <a:pt x="844827" y="2127930"/>
                  <a:pt x="848318" y="2124436"/>
                  <a:pt x="852628" y="2124436"/>
                </a:cubicBezTo>
                <a:close/>
                <a:moveTo>
                  <a:pt x="5576499" y="2118601"/>
                </a:moveTo>
                <a:cubicBezTo>
                  <a:pt x="5582765" y="2118601"/>
                  <a:pt x="5587845" y="2123675"/>
                  <a:pt x="5587845" y="2129946"/>
                </a:cubicBezTo>
                <a:cubicBezTo>
                  <a:pt x="5587845" y="2136207"/>
                  <a:pt x="5582765" y="2141288"/>
                  <a:pt x="5576499" y="2141288"/>
                </a:cubicBezTo>
                <a:cubicBezTo>
                  <a:pt x="5570233" y="2141288"/>
                  <a:pt x="5565153" y="2136207"/>
                  <a:pt x="5565153" y="2129946"/>
                </a:cubicBezTo>
                <a:cubicBezTo>
                  <a:pt x="5565153" y="2123675"/>
                  <a:pt x="5570233" y="2118601"/>
                  <a:pt x="5576499" y="2118601"/>
                </a:cubicBezTo>
                <a:close/>
                <a:moveTo>
                  <a:pt x="743434" y="2118601"/>
                </a:moveTo>
                <a:cubicBezTo>
                  <a:pt x="749700" y="2118601"/>
                  <a:pt x="754780" y="2123675"/>
                  <a:pt x="754780" y="2129946"/>
                </a:cubicBezTo>
                <a:cubicBezTo>
                  <a:pt x="754780" y="2136207"/>
                  <a:pt x="749700" y="2141288"/>
                  <a:pt x="743434" y="2141288"/>
                </a:cubicBezTo>
                <a:cubicBezTo>
                  <a:pt x="737168" y="2141288"/>
                  <a:pt x="732088" y="2136207"/>
                  <a:pt x="732088" y="2129946"/>
                </a:cubicBezTo>
                <a:cubicBezTo>
                  <a:pt x="732088" y="2123675"/>
                  <a:pt x="737168" y="2118601"/>
                  <a:pt x="743434" y="2118601"/>
                </a:cubicBezTo>
                <a:close/>
                <a:moveTo>
                  <a:pt x="5685112" y="2112670"/>
                </a:moveTo>
                <a:cubicBezTo>
                  <a:pt x="5693517" y="2112670"/>
                  <a:pt x="5700331" y="2119486"/>
                  <a:pt x="5700331" y="2127897"/>
                </a:cubicBezTo>
                <a:cubicBezTo>
                  <a:pt x="5700331" y="2136300"/>
                  <a:pt x="5693517" y="2143114"/>
                  <a:pt x="5685112" y="2143114"/>
                </a:cubicBezTo>
                <a:cubicBezTo>
                  <a:pt x="5676707" y="2143114"/>
                  <a:pt x="5669893" y="2136300"/>
                  <a:pt x="5669893" y="2127897"/>
                </a:cubicBezTo>
                <a:cubicBezTo>
                  <a:pt x="5669893" y="2119486"/>
                  <a:pt x="5676707" y="2112670"/>
                  <a:pt x="5685112" y="2112670"/>
                </a:cubicBezTo>
                <a:close/>
                <a:moveTo>
                  <a:pt x="634820" y="2112670"/>
                </a:moveTo>
                <a:cubicBezTo>
                  <a:pt x="643225" y="2112670"/>
                  <a:pt x="650039" y="2119486"/>
                  <a:pt x="650039" y="2127897"/>
                </a:cubicBezTo>
                <a:cubicBezTo>
                  <a:pt x="650039" y="2136300"/>
                  <a:pt x="643225" y="2143114"/>
                  <a:pt x="634820" y="2143114"/>
                </a:cubicBezTo>
                <a:cubicBezTo>
                  <a:pt x="626414" y="2143114"/>
                  <a:pt x="619601" y="2136300"/>
                  <a:pt x="619601" y="2127897"/>
                </a:cubicBezTo>
                <a:cubicBezTo>
                  <a:pt x="619601" y="2119486"/>
                  <a:pt x="626414" y="2112670"/>
                  <a:pt x="634820" y="2112670"/>
                </a:cubicBezTo>
                <a:close/>
                <a:moveTo>
                  <a:pt x="5793203" y="2107633"/>
                </a:moveTo>
                <a:cubicBezTo>
                  <a:pt x="5803380" y="2107633"/>
                  <a:pt x="5811631" y="2115882"/>
                  <a:pt x="5811631" y="2126065"/>
                </a:cubicBezTo>
                <a:cubicBezTo>
                  <a:pt x="5811631" y="2136235"/>
                  <a:pt x="5803380" y="2144483"/>
                  <a:pt x="5793203" y="2144483"/>
                </a:cubicBezTo>
                <a:cubicBezTo>
                  <a:pt x="5783026" y="2144483"/>
                  <a:pt x="5774776" y="2136235"/>
                  <a:pt x="5774776" y="2126065"/>
                </a:cubicBezTo>
                <a:cubicBezTo>
                  <a:pt x="5774776" y="2115882"/>
                  <a:pt x="5783026" y="2107633"/>
                  <a:pt x="5793203" y="2107633"/>
                </a:cubicBezTo>
                <a:close/>
                <a:moveTo>
                  <a:pt x="526730" y="2107633"/>
                </a:moveTo>
                <a:cubicBezTo>
                  <a:pt x="536906" y="2107633"/>
                  <a:pt x="545156" y="2115882"/>
                  <a:pt x="545156" y="2126065"/>
                </a:cubicBezTo>
                <a:cubicBezTo>
                  <a:pt x="545156" y="2136235"/>
                  <a:pt x="536906" y="2144483"/>
                  <a:pt x="526730" y="2144483"/>
                </a:cubicBezTo>
                <a:cubicBezTo>
                  <a:pt x="516553" y="2144483"/>
                  <a:pt x="508301" y="2136235"/>
                  <a:pt x="508301" y="2126065"/>
                </a:cubicBezTo>
                <a:cubicBezTo>
                  <a:pt x="508301" y="2115882"/>
                  <a:pt x="516553" y="2107633"/>
                  <a:pt x="526730" y="2107633"/>
                </a:cubicBezTo>
                <a:close/>
                <a:moveTo>
                  <a:pt x="5900824" y="2102768"/>
                </a:moveTo>
                <a:cubicBezTo>
                  <a:pt x="5912776" y="2102768"/>
                  <a:pt x="5922464" y="2112458"/>
                  <a:pt x="5922464" y="2124414"/>
                </a:cubicBezTo>
                <a:cubicBezTo>
                  <a:pt x="5922464" y="2136361"/>
                  <a:pt x="5912776" y="2146047"/>
                  <a:pt x="5900824" y="2146047"/>
                </a:cubicBezTo>
                <a:cubicBezTo>
                  <a:pt x="5888872" y="2146047"/>
                  <a:pt x="5879184" y="2136361"/>
                  <a:pt x="5879184" y="2124414"/>
                </a:cubicBezTo>
                <a:cubicBezTo>
                  <a:pt x="5879184" y="2112458"/>
                  <a:pt x="5888872" y="2102768"/>
                  <a:pt x="5900824" y="2102768"/>
                </a:cubicBezTo>
                <a:close/>
                <a:moveTo>
                  <a:pt x="419107" y="2102707"/>
                </a:moveTo>
                <a:cubicBezTo>
                  <a:pt x="431093" y="2102707"/>
                  <a:pt x="440810" y="2112426"/>
                  <a:pt x="440810" y="2124413"/>
                </a:cubicBezTo>
                <a:cubicBezTo>
                  <a:pt x="440810" y="2136394"/>
                  <a:pt x="431093" y="2146109"/>
                  <a:pt x="419107" y="2146109"/>
                </a:cubicBezTo>
                <a:cubicBezTo>
                  <a:pt x="407121" y="2146109"/>
                  <a:pt x="397405" y="2136394"/>
                  <a:pt x="397405" y="2124413"/>
                </a:cubicBezTo>
                <a:cubicBezTo>
                  <a:pt x="397405" y="2112426"/>
                  <a:pt x="407121" y="2102707"/>
                  <a:pt x="419107" y="2102707"/>
                </a:cubicBezTo>
                <a:close/>
                <a:moveTo>
                  <a:pt x="311912" y="2097712"/>
                </a:moveTo>
                <a:cubicBezTo>
                  <a:pt x="325832" y="2097712"/>
                  <a:pt x="337117" y="2108995"/>
                  <a:pt x="337117" y="2122916"/>
                </a:cubicBezTo>
                <a:cubicBezTo>
                  <a:pt x="337117" y="2136835"/>
                  <a:pt x="325832" y="2148116"/>
                  <a:pt x="311912" y="2148116"/>
                </a:cubicBezTo>
                <a:cubicBezTo>
                  <a:pt x="297992" y="2148116"/>
                  <a:pt x="286706" y="2136835"/>
                  <a:pt x="286706" y="2122916"/>
                </a:cubicBezTo>
                <a:cubicBezTo>
                  <a:pt x="286706" y="2108995"/>
                  <a:pt x="297992" y="2097712"/>
                  <a:pt x="311912" y="2097712"/>
                </a:cubicBezTo>
                <a:close/>
                <a:moveTo>
                  <a:pt x="6008020" y="2097709"/>
                </a:moveTo>
                <a:cubicBezTo>
                  <a:pt x="6021940" y="2097709"/>
                  <a:pt x="6033225" y="2108992"/>
                  <a:pt x="6033225" y="2122916"/>
                </a:cubicBezTo>
                <a:cubicBezTo>
                  <a:pt x="6033225" y="2136832"/>
                  <a:pt x="6021940" y="2148116"/>
                  <a:pt x="6008020" y="2148116"/>
                </a:cubicBezTo>
                <a:cubicBezTo>
                  <a:pt x="5994100" y="2148116"/>
                  <a:pt x="5982815" y="2136832"/>
                  <a:pt x="5982815" y="2122916"/>
                </a:cubicBezTo>
                <a:cubicBezTo>
                  <a:pt x="5982815" y="2108992"/>
                  <a:pt x="5994100" y="2097709"/>
                  <a:pt x="6008020" y="2097709"/>
                </a:cubicBezTo>
                <a:close/>
                <a:moveTo>
                  <a:pt x="205101" y="2092725"/>
                </a:moveTo>
                <a:cubicBezTo>
                  <a:pt x="221029" y="2092725"/>
                  <a:pt x="233939" y="2105639"/>
                  <a:pt x="233939" y="2121563"/>
                </a:cubicBezTo>
                <a:cubicBezTo>
                  <a:pt x="233939" y="2137491"/>
                  <a:pt x="221029" y="2150402"/>
                  <a:pt x="205101" y="2150402"/>
                </a:cubicBezTo>
                <a:cubicBezTo>
                  <a:pt x="189174" y="2150402"/>
                  <a:pt x="176263" y="2137491"/>
                  <a:pt x="176263" y="2121563"/>
                </a:cubicBezTo>
                <a:cubicBezTo>
                  <a:pt x="176263" y="2105639"/>
                  <a:pt x="189174" y="2092725"/>
                  <a:pt x="205101" y="2092725"/>
                </a:cubicBezTo>
                <a:close/>
                <a:moveTo>
                  <a:pt x="6114830" y="2092724"/>
                </a:moveTo>
                <a:cubicBezTo>
                  <a:pt x="6130757" y="2092724"/>
                  <a:pt x="6143669" y="2105633"/>
                  <a:pt x="6143669" y="2121559"/>
                </a:cubicBezTo>
                <a:cubicBezTo>
                  <a:pt x="6143669" y="2137486"/>
                  <a:pt x="6130757" y="2150398"/>
                  <a:pt x="6114830" y="2150398"/>
                </a:cubicBezTo>
                <a:cubicBezTo>
                  <a:pt x="6098903" y="2150398"/>
                  <a:pt x="6085992" y="2137486"/>
                  <a:pt x="6085992" y="2121559"/>
                </a:cubicBezTo>
                <a:cubicBezTo>
                  <a:pt x="6085992" y="2105633"/>
                  <a:pt x="6098903" y="2092724"/>
                  <a:pt x="6114830" y="2092724"/>
                </a:cubicBezTo>
                <a:close/>
                <a:moveTo>
                  <a:pt x="5310673" y="2036323"/>
                </a:moveTo>
                <a:cubicBezTo>
                  <a:pt x="5312672" y="2036323"/>
                  <a:pt x="5314293" y="2037939"/>
                  <a:pt x="5314293" y="2039941"/>
                </a:cubicBezTo>
                <a:cubicBezTo>
                  <a:pt x="5314293" y="2041938"/>
                  <a:pt x="5312672" y="2043560"/>
                  <a:pt x="5310673" y="2043560"/>
                </a:cubicBezTo>
                <a:cubicBezTo>
                  <a:pt x="5308674" y="2043560"/>
                  <a:pt x="5307053" y="2041938"/>
                  <a:pt x="5307053" y="2039941"/>
                </a:cubicBezTo>
                <a:cubicBezTo>
                  <a:pt x="5307053" y="2037939"/>
                  <a:pt x="5308674" y="2036323"/>
                  <a:pt x="5310673" y="2036323"/>
                </a:cubicBezTo>
                <a:close/>
                <a:moveTo>
                  <a:pt x="1009259" y="2036323"/>
                </a:moveTo>
                <a:cubicBezTo>
                  <a:pt x="1011257" y="2036323"/>
                  <a:pt x="1012878" y="2037939"/>
                  <a:pt x="1012878" y="2039941"/>
                </a:cubicBezTo>
                <a:cubicBezTo>
                  <a:pt x="1012878" y="2041938"/>
                  <a:pt x="1011257" y="2043560"/>
                  <a:pt x="1009259" y="2043560"/>
                </a:cubicBezTo>
                <a:cubicBezTo>
                  <a:pt x="1007260" y="2043560"/>
                  <a:pt x="1005638" y="2041938"/>
                  <a:pt x="1005638" y="2039941"/>
                </a:cubicBezTo>
                <a:cubicBezTo>
                  <a:pt x="1005638" y="2037939"/>
                  <a:pt x="1007260" y="2036323"/>
                  <a:pt x="1009259" y="2036323"/>
                </a:cubicBezTo>
                <a:close/>
                <a:moveTo>
                  <a:pt x="5422262" y="2028983"/>
                </a:moveTo>
                <a:cubicBezTo>
                  <a:pt x="5426420" y="2028983"/>
                  <a:pt x="5429791" y="2032355"/>
                  <a:pt x="5429791" y="2036513"/>
                </a:cubicBezTo>
                <a:cubicBezTo>
                  <a:pt x="5429791" y="2040672"/>
                  <a:pt x="5426420" y="2044044"/>
                  <a:pt x="5422262" y="2044044"/>
                </a:cubicBezTo>
                <a:cubicBezTo>
                  <a:pt x="5418103" y="2044044"/>
                  <a:pt x="5414733" y="2040672"/>
                  <a:pt x="5414733" y="2036513"/>
                </a:cubicBezTo>
                <a:cubicBezTo>
                  <a:pt x="5414733" y="2032355"/>
                  <a:pt x="5418103" y="2028983"/>
                  <a:pt x="5422262" y="2028983"/>
                </a:cubicBezTo>
                <a:close/>
                <a:moveTo>
                  <a:pt x="897670" y="2028788"/>
                </a:moveTo>
                <a:cubicBezTo>
                  <a:pt x="901936" y="2028788"/>
                  <a:pt x="905395" y="2032247"/>
                  <a:pt x="905395" y="2036513"/>
                </a:cubicBezTo>
                <a:cubicBezTo>
                  <a:pt x="905395" y="2040779"/>
                  <a:pt x="901936" y="2044238"/>
                  <a:pt x="897670" y="2044238"/>
                </a:cubicBezTo>
                <a:cubicBezTo>
                  <a:pt x="893403" y="2044238"/>
                  <a:pt x="889944" y="2040779"/>
                  <a:pt x="889944" y="2036513"/>
                </a:cubicBezTo>
                <a:cubicBezTo>
                  <a:pt x="889944" y="2032247"/>
                  <a:pt x="893403" y="2028788"/>
                  <a:pt x="897670" y="2028788"/>
                </a:cubicBezTo>
                <a:close/>
                <a:moveTo>
                  <a:pt x="5533082" y="2021765"/>
                </a:moveTo>
                <a:cubicBezTo>
                  <a:pt x="5539546" y="2021765"/>
                  <a:pt x="5544787" y="2027005"/>
                  <a:pt x="5544787" y="2033469"/>
                </a:cubicBezTo>
                <a:cubicBezTo>
                  <a:pt x="5544787" y="2039934"/>
                  <a:pt x="5539546" y="2045175"/>
                  <a:pt x="5533082" y="2045175"/>
                </a:cubicBezTo>
                <a:cubicBezTo>
                  <a:pt x="5526618" y="2045175"/>
                  <a:pt x="5521378" y="2039934"/>
                  <a:pt x="5521378" y="2033469"/>
                </a:cubicBezTo>
                <a:cubicBezTo>
                  <a:pt x="5521378" y="2027005"/>
                  <a:pt x="5526618" y="2021765"/>
                  <a:pt x="5533082" y="2021765"/>
                </a:cubicBezTo>
                <a:close/>
                <a:moveTo>
                  <a:pt x="786851" y="2021765"/>
                </a:moveTo>
                <a:cubicBezTo>
                  <a:pt x="793315" y="2021765"/>
                  <a:pt x="798555" y="2027005"/>
                  <a:pt x="798555" y="2033469"/>
                </a:cubicBezTo>
                <a:cubicBezTo>
                  <a:pt x="798555" y="2039934"/>
                  <a:pt x="793315" y="2045175"/>
                  <a:pt x="786851" y="2045175"/>
                </a:cubicBezTo>
                <a:cubicBezTo>
                  <a:pt x="780386" y="2045175"/>
                  <a:pt x="775146" y="2039934"/>
                  <a:pt x="775146" y="2033469"/>
                </a:cubicBezTo>
                <a:cubicBezTo>
                  <a:pt x="775146" y="2027005"/>
                  <a:pt x="780386" y="2021765"/>
                  <a:pt x="786851" y="2021765"/>
                </a:cubicBezTo>
                <a:close/>
                <a:moveTo>
                  <a:pt x="5643210" y="2015602"/>
                </a:moveTo>
                <a:cubicBezTo>
                  <a:pt x="5651579" y="2015602"/>
                  <a:pt x="5658363" y="2022386"/>
                  <a:pt x="5658363" y="2030752"/>
                </a:cubicBezTo>
                <a:cubicBezTo>
                  <a:pt x="5658363" y="2039123"/>
                  <a:pt x="5651579" y="2045909"/>
                  <a:pt x="5643210" y="2045909"/>
                </a:cubicBezTo>
                <a:cubicBezTo>
                  <a:pt x="5634841" y="2045909"/>
                  <a:pt x="5628057" y="2039123"/>
                  <a:pt x="5628057" y="2030752"/>
                </a:cubicBezTo>
                <a:cubicBezTo>
                  <a:pt x="5628057" y="2022386"/>
                  <a:pt x="5634841" y="2015602"/>
                  <a:pt x="5643210" y="2015602"/>
                </a:cubicBezTo>
                <a:close/>
                <a:moveTo>
                  <a:pt x="676722" y="2015538"/>
                </a:moveTo>
                <a:cubicBezTo>
                  <a:pt x="685127" y="2015538"/>
                  <a:pt x="691941" y="2022349"/>
                  <a:pt x="691941" y="2030757"/>
                </a:cubicBezTo>
                <a:cubicBezTo>
                  <a:pt x="691941" y="2039160"/>
                  <a:pt x="685127" y="2045972"/>
                  <a:pt x="676722" y="2045972"/>
                </a:cubicBezTo>
                <a:cubicBezTo>
                  <a:pt x="668316" y="2045972"/>
                  <a:pt x="661502" y="2039160"/>
                  <a:pt x="661502" y="2030757"/>
                </a:cubicBezTo>
                <a:cubicBezTo>
                  <a:pt x="661502" y="2022349"/>
                  <a:pt x="668316" y="2015538"/>
                  <a:pt x="676722" y="2015538"/>
                </a:cubicBezTo>
                <a:close/>
                <a:moveTo>
                  <a:pt x="5752719" y="2009895"/>
                </a:moveTo>
                <a:cubicBezTo>
                  <a:pt x="5762896" y="2009895"/>
                  <a:pt x="5771146" y="2018140"/>
                  <a:pt x="5771146" y="2028322"/>
                </a:cubicBezTo>
                <a:cubicBezTo>
                  <a:pt x="5771146" y="2038494"/>
                  <a:pt x="5762896" y="2046748"/>
                  <a:pt x="5752719" y="2046748"/>
                </a:cubicBezTo>
                <a:cubicBezTo>
                  <a:pt x="5742542" y="2046748"/>
                  <a:pt x="5734292" y="2038494"/>
                  <a:pt x="5734292" y="2028322"/>
                </a:cubicBezTo>
                <a:cubicBezTo>
                  <a:pt x="5734292" y="2018140"/>
                  <a:pt x="5742542" y="2009895"/>
                  <a:pt x="5752719" y="2009895"/>
                </a:cubicBezTo>
                <a:close/>
                <a:moveTo>
                  <a:pt x="567213" y="2009895"/>
                </a:moveTo>
                <a:cubicBezTo>
                  <a:pt x="577390" y="2009895"/>
                  <a:pt x="585640" y="2018140"/>
                  <a:pt x="585640" y="2028322"/>
                </a:cubicBezTo>
                <a:cubicBezTo>
                  <a:pt x="585640" y="2038494"/>
                  <a:pt x="577390" y="2046748"/>
                  <a:pt x="567213" y="2046748"/>
                </a:cubicBezTo>
                <a:cubicBezTo>
                  <a:pt x="557036" y="2046748"/>
                  <a:pt x="548786" y="2038494"/>
                  <a:pt x="548786" y="2028322"/>
                </a:cubicBezTo>
                <a:cubicBezTo>
                  <a:pt x="548786" y="2018140"/>
                  <a:pt x="557036" y="2009895"/>
                  <a:pt x="567213" y="2009895"/>
                </a:cubicBezTo>
                <a:close/>
                <a:moveTo>
                  <a:pt x="458265" y="2004495"/>
                </a:moveTo>
                <a:cubicBezTo>
                  <a:pt x="470216" y="2004495"/>
                  <a:pt x="479905" y="2014182"/>
                  <a:pt x="479905" y="2026132"/>
                </a:cubicBezTo>
                <a:cubicBezTo>
                  <a:pt x="479905" y="2038083"/>
                  <a:pt x="470216" y="2047772"/>
                  <a:pt x="458265" y="2047772"/>
                </a:cubicBezTo>
                <a:cubicBezTo>
                  <a:pt x="446313" y="2047772"/>
                  <a:pt x="436624" y="2038083"/>
                  <a:pt x="436624" y="2026132"/>
                </a:cubicBezTo>
                <a:cubicBezTo>
                  <a:pt x="436624" y="2014182"/>
                  <a:pt x="446313" y="2004495"/>
                  <a:pt x="458265" y="2004495"/>
                </a:cubicBezTo>
                <a:close/>
                <a:moveTo>
                  <a:pt x="5861667" y="2004494"/>
                </a:moveTo>
                <a:cubicBezTo>
                  <a:pt x="5873619" y="2004494"/>
                  <a:pt x="5883307" y="2014182"/>
                  <a:pt x="5883307" y="2026132"/>
                </a:cubicBezTo>
                <a:cubicBezTo>
                  <a:pt x="5883307" y="2038081"/>
                  <a:pt x="5873619" y="2047772"/>
                  <a:pt x="5861667" y="2047772"/>
                </a:cubicBezTo>
                <a:cubicBezTo>
                  <a:pt x="5849716" y="2047772"/>
                  <a:pt x="5840027" y="2038081"/>
                  <a:pt x="5840027" y="2026132"/>
                </a:cubicBezTo>
                <a:cubicBezTo>
                  <a:pt x="5840027" y="2014182"/>
                  <a:pt x="5849716" y="2004494"/>
                  <a:pt x="5861667" y="2004494"/>
                </a:cubicBezTo>
                <a:close/>
                <a:moveTo>
                  <a:pt x="349823" y="1998951"/>
                </a:moveTo>
                <a:cubicBezTo>
                  <a:pt x="363743" y="1998951"/>
                  <a:pt x="375028" y="2010232"/>
                  <a:pt x="375028" y="2024150"/>
                </a:cubicBezTo>
                <a:cubicBezTo>
                  <a:pt x="375028" y="2038068"/>
                  <a:pt x="363743" y="2049355"/>
                  <a:pt x="349823" y="2049355"/>
                </a:cubicBezTo>
                <a:cubicBezTo>
                  <a:pt x="335903" y="2049355"/>
                  <a:pt x="324618" y="2038068"/>
                  <a:pt x="324618" y="2024150"/>
                </a:cubicBezTo>
                <a:cubicBezTo>
                  <a:pt x="324618" y="2010232"/>
                  <a:pt x="335903" y="1998951"/>
                  <a:pt x="349823" y="1998951"/>
                </a:cubicBezTo>
                <a:close/>
                <a:moveTo>
                  <a:pt x="5970108" y="1998944"/>
                </a:moveTo>
                <a:cubicBezTo>
                  <a:pt x="5984028" y="1998944"/>
                  <a:pt x="5995313" y="2010231"/>
                  <a:pt x="5995313" y="2024148"/>
                </a:cubicBezTo>
                <a:cubicBezTo>
                  <a:pt x="5995313" y="2038067"/>
                  <a:pt x="5984028" y="2049353"/>
                  <a:pt x="5970108" y="2049353"/>
                </a:cubicBezTo>
                <a:cubicBezTo>
                  <a:pt x="5956188" y="2049353"/>
                  <a:pt x="5944903" y="2038067"/>
                  <a:pt x="5944903" y="2024148"/>
                </a:cubicBezTo>
                <a:cubicBezTo>
                  <a:pt x="5944903" y="2010231"/>
                  <a:pt x="5956188" y="1998944"/>
                  <a:pt x="5970108" y="1998944"/>
                </a:cubicBezTo>
                <a:close/>
                <a:moveTo>
                  <a:pt x="6078088" y="1993522"/>
                </a:moveTo>
                <a:cubicBezTo>
                  <a:pt x="6094015" y="1993522"/>
                  <a:pt x="6106926" y="2006428"/>
                  <a:pt x="6106926" y="2022356"/>
                </a:cubicBezTo>
                <a:cubicBezTo>
                  <a:pt x="6106926" y="2038284"/>
                  <a:pt x="6094015" y="2051195"/>
                  <a:pt x="6078088" y="2051195"/>
                </a:cubicBezTo>
                <a:cubicBezTo>
                  <a:pt x="6062161" y="2051195"/>
                  <a:pt x="6049250" y="2038284"/>
                  <a:pt x="6049250" y="2022356"/>
                </a:cubicBezTo>
                <a:cubicBezTo>
                  <a:pt x="6049250" y="2006428"/>
                  <a:pt x="6062161" y="1993522"/>
                  <a:pt x="6078088" y="1993522"/>
                </a:cubicBezTo>
                <a:close/>
                <a:moveTo>
                  <a:pt x="241843" y="1993522"/>
                </a:moveTo>
                <a:cubicBezTo>
                  <a:pt x="257770" y="1993522"/>
                  <a:pt x="270682" y="2006436"/>
                  <a:pt x="270682" y="2022359"/>
                </a:cubicBezTo>
                <a:cubicBezTo>
                  <a:pt x="270682" y="2038285"/>
                  <a:pt x="257770" y="2051198"/>
                  <a:pt x="241843" y="2051198"/>
                </a:cubicBezTo>
                <a:cubicBezTo>
                  <a:pt x="225917" y="2051198"/>
                  <a:pt x="213005" y="2038285"/>
                  <a:pt x="213005" y="2022359"/>
                </a:cubicBezTo>
                <a:cubicBezTo>
                  <a:pt x="213005" y="2006436"/>
                  <a:pt x="225917" y="1993522"/>
                  <a:pt x="241843" y="1993522"/>
                </a:cubicBezTo>
                <a:close/>
                <a:moveTo>
                  <a:pt x="5259790" y="1943481"/>
                </a:moveTo>
                <a:cubicBezTo>
                  <a:pt x="5261836" y="1943481"/>
                  <a:pt x="5263496" y="1945143"/>
                  <a:pt x="5263496" y="1947191"/>
                </a:cubicBezTo>
                <a:cubicBezTo>
                  <a:pt x="5263496" y="1949239"/>
                  <a:pt x="5261836" y="1950897"/>
                  <a:pt x="5259790" y="1950897"/>
                </a:cubicBezTo>
                <a:cubicBezTo>
                  <a:pt x="5257744" y="1950897"/>
                  <a:pt x="5256084" y="1949239"/>
                  <a:pt x="5256084" y="1947191"/>
                </a:cubicBezTo>
                <a:cubicBezTo>
                  <a:pt x="5256084" y="1945143"/>
                  <a:pt x="5257744" y="1943481"/>
                  <a:pt x="5259790" y="1943481"/>
                </a:cubicBezTo>
                <a:close/>
                <a:moveTo>
                  <a:pt x="1060141" y="1943481"/>
                </a:moveTo>
                <a:cubicBezTo>
                  <a:pt x="1062188" y="1943481"/>
                  <a:pt x="1063848" y="1945143"/>
                  <a:pt x="1063848" y="1947191"/>
                </a:cubicBezTo>
                <a:cubicBezTo>
                  <a:pt x="1063848" y="1949239"/>
                  <a:pt x="1062188" y="1950897"/>
                  <a:pt x="1060141" y="1950897"/>
                </a:cubicBezTo>
                <a:cubicBezTo>
                  <a:pt x="1058094" y="1950897"/>
                  <a:pt x="1056436" y="1949239"/>
                  <a:pt x="1056436" y="1947191"/>
                </a:cubicBezTo>
                <a:cubicBezTo>
                  <a:pt x="1056436" y="1945143"/>
                  <a:pt x="1058094" y="1943481"/>
                  <a:pt x="1060141" y="1943481"/>
                </a:cubicBezTo>
                <a:close/>
                <a:moveTo>
                  <a:pt x="5373250" y="1935152"/>
                </a:moveTo>
                <a:cubicBezTo>
                  <a:pt x="5377450" y="1935152"/>
                  <a:pt x="5380854" y="1938561"/>
                  <a:pt x="5380854" y="1942758"/>
                </a:cubicBezTo>
                <a:cubicBezTo>
                  <a:pt x="5380854" y="1946962"/>
                  <a:pt x="5377450" y="1950364"/>
                  <a:pt x="5373250" y="1950364"/>
                </a:cubicBezTo>
                <a:cubicBezTo>
                  <a:pt x="5369051" y="1950364"/>
                  <a:pt x="5365646" y="1946962"/>
                  <a:pt x="5365646" y="1942758"/>
                </a:cubicBezTo>
                <a:cubicBezTo>
                  <a:pt x="5365646" y="1938561"/>
                  <a:pt x="5369051" y="1935152"/>
                  <a:pt x="5373250" y="1935152"/>
                </a:cubicBezTo>
                <a:close/>
                <a:moveTo>
                  <a:pt x="946681" y="1935152"/>
                </a:moveTo>
                <a:cubicBezTo>
                  <a:pt x="950881" y="1935152"/>
                  <a:pt x="954286" y="1938561"/>
                  <a:pt x="954286" y="1942758"/>
                </a:cubicBezTo>
                <a:cubicBezTo>
                  <a:pt x="954286" y="1946962"/>
                  <a:pt x="950881" y="1950364"/>
                  <a:pt x="946681" y="1950364"/>
                </a:cubicBezTo>
                <a:cubicBezTo>
                  <a:pt x="942483" y="1950364"/>
                  <a:pt x="939077" y="1946962"/>
                  <a:pt x="939077" y="1942758"/>
                </a:cubicBezTo>
                <a:cubicBezTo>
                  <a:pt x="939077" y="1938561"/>
                  <a:pt x="942483" y="1935152"/>
                  <a:pt x="946681" y="1935152"/>
                </a:cubicBezTo>
                <a:close/>
                <a:moveTo>
                  <a:pt x="5485815" y="1927115"/>
                </a:moveTo>
                <a:cubicBezTo>
                  <a:pt x="5492279" y="1927115"/>
                  <a:pt x="5497520" y="1932358"/>
                  <a:pt x="5497520" y="1938826"/>
                </a:cubicBezTo>
                <a:cubicBezTo>
                  <a:pt x="5497520" y="1945293"/>
                  <a:pt x="5492279" y="1950529"/>
                  <a:pt x="5485815" y="1950529"/>
                </a:cubicBezTo>
                <a:cubicBezTo>
                  <a:pt x="5479351" y="1950529"/>
                  <a:pt x="5474111" y="1945293"/>
                  <a:pt x="5474111" y="1938826"/>
                </a:cubicBezTo>
                <a:cubicBezTo>
                  <a:pt x="5474111" y="1932358"/>
                  <a:pt x="5479351" y="1927115"/>
                  <a:pt x="5485815" y="1927115"/>
                </a:cubicBezTo>
                <a:close/>
                <a:moveTo>
                  <a:pt x="834116" y="1927115"/>
                </a:moveTo>
                <a:cubicBezTo>
                  <a:pt x="840580" y="1927115"/>
                  <a:pt x="845821" y="1932358"/>
                  <a:pt x="845821" y="1938826"/>
                </a:cubicBezTo>
                <a:cubicBezTo>
                  <a:pt x="845821" y="1945293"/>
                  <a:pt x="840580" y="1950529"/>
                  <a:pt x="834116" y="1950529"/>
                </a:cubicBezTo>
                <a:cubicBezTo>
                  <a:pt x="827652" y="1950529"/>
                  <a:pt x="822412" y="1945293"/>
                  <a:pt x="822412" y="1938826"/>
                </a:cubicBezTo>
                <a:cubicBezTo>
                  <a:pt x="822412" y="1932358"/>
                  <a:pt x="827652" y="1927115"/>
                  <a:pt x="834116" y="1927115"/>
                </a:cubicBezTo>
                <a:close/>
                <a:moveTo>
                  <a:pt x="5597574" y="1920498"/>
                </a:moveTo>
                <a:cubicBezTo>
                  <a:pt x="5605754" y="1920498"/>
                  <a:pt x="5612385" y="1927130"/>
                  <a:pt x="5612385" y="1935309"/>
                </a:cubicBezTo>
                <a:cubicBezTo>
                  <a:pt x="5612385" y="1943489"/>
                  <a:pt x="5605754" y="1950128"/>
                  <a:pt x="5597574" y="1950128"/>
                </a:cubicBezTo>
                <a:cubicBezTo>
                  <a:pt x="5589395" y="1950128"/>
                  <a:pt x="5582764" y="1943489"/>
                  <a:pt x="5582764" y="1935309"/>
                </a:cubicBezTo>
                <a:cubicBezTo>
                  <a:pt x="5582764" y="1927130"/>
                  <a:pt x="5589395" y="1920498"/>
                  <a:pt x="5597574" y="1920498"/>
                </a:cubicBezTo>
                <a:close/>
                <a:moveTo>
                  <a:pt x="722357" y="1920155"/>
                </a:moveTo>
                <a:cubicBezTo>
                  <a:pt x="730726" y="1920155"/>
                  <a:pt x="737510" y="1926936"/>
                  <a:pt x="737510" y="1935309"/>
                </a:cubicBezTo>
                <a:cubicBezTo>
                  <a:pt x="737510" y="1943681"/>
                  <a:pt x="730726" y="1950467"/>
                  <a:pt x="722357" y="1950467"/>
                </a:cubicBezTo>
                <a:cubicBezTo>
                  <a:pt x="713988" y="1950467"/>
                  <a:pt x="707204" y="1943681"/>
                  <a:pt x="707204" y="1935309"/>
                </a:cubicBezTo>
                <a:cubicBezTo>
                  <a:pt x="707204" y="1926936"/>
                  <a:pt x="713988" y="1920155"/>
                  <a:pt x="722357" y="1920155"/>
                </a:cubicBezTo>
                <a:close/>
                <a:moveTo>
                  <a:pt x="5708610" y="1913795"/>
                </a:moveTo>
                <a:cubicBezTo>
                  <a:pt x="5718751" y="1913795"/>
                  <a:pt x="5726972" y="1922016"/>
                  <a:pt x="5726972" y="1932158"/>
                </a:cubicBezTo>
                <a:cubicBezTo>
                  <a:pt x="5726972" y="1942299"/>
                  <a:pt x="5718751" y="1950529"/>
                  <a:pt x="5708610" y="1950529"/>
                </a:cubicBezTo>
                <a:cubicBezTo>
                  <a:pt x="5698468" y="1950529"/>
                  <a:pt x="5690247" y="1942299"/>
                  <a:pt x="5690247" y="1932158"/>
                </a:cubicBezTo>
                <a:cubicBezTo>
                  <a:pt x="5690247" y="1922016"/>
                  <a:pt x="5698468" y="1913795"/>
                  <a:pt x="5708610" y="1913795"/>
                </a:cubicBezTo>
                <a:close/>
                <a:moveTo>
                  <a:pt x="611322" y="1913731"/>
                </a:moveTo>
                <a:cubicBezTo>
                  <a:pt x="621500" y="1913731"/>
                  <a:pt x="629751" y="1921981"/>
                  <a:pt x="629751" y="1932158"/>
                </a:cubicBezTo>
                <a:cubicBezTo>
                  <a:pt x="629751" y="1942342"/>
                  <a:pt x="621500" y="1950593"/>
                  <a:pt x="611322" y="1950593"/>
                </a:cubicBezTo>
                <a:cubicBezTo>
                  <a:pt x="601145" y="1950593"/>
                  <a:pt x="592896" y="1942342"/>
                  <a:pt x="592896" y="1932158"/>
                </a:cubicBezTo>
                <a:cubicBezTo>
                  <a:pt x="592896" y="1921981"/>
                  <a:pt x="601145" y="1913731"/>
                  <a:pt x="611322" y="1913731"/>
                </a:cubicBezTo>
                <a:close/>
                <a:moveTo>
                  <a:pt x="5818988" y="1907302"/>
                </a:moveTo>
                <a:cubicBezTo>
                  <a:pt x="5831150" y="1907302"/>
                  <a:pt x="5841011" y="1917161"/>
                  <a:pt x="5841011" y="1929329"/>
                </a:cubicBezTo>
                <a:cubicBezTo>
                  <a:pt x="5841011" y="1941490"/>
                  <a:pt x="5831151" y="1951352"/>
                  <a:pt x="5818988" y="1951352"/>
                </a:cubicBezTo>
                <a:cubicBezTo>
                  <a:pt x="5806825" y="1951352"/>
                  <a:pt x="5796965" y="1941490"/>
                  <a:pt x="5796965" y="1929329"/>
                </a:cubicBezTo>
                <a:cubicBezTo>
                  <a:pt x="5796965" y="1917161"/>
                  <a:pt x="5806824" y="1907302"/>
                  <a:pt x="5818988" y="1907302"/>
                </a:cubicBezTo>
                <a:close/>
                <a:moveTo>
                  <a:pt x="500944" y="1907302"/>
                </a:moveTo>
                <a:cubicBezTo>
                  <a:pt x="513107" y="1907302"/>
                  <a:pt x="522967" y="1917161"/>
                  <a:pt x="522967" y="1929329"/>
                </a:cubicBezTo>
                <a:cubicBezTo>
                  <a:pt x="522967" y="1941490"/>
                  <a:pt x="513107" y="1951352"/>
                  <a:pt x="500944" y="1951352"/>
                </a:cubicBezTo>
                <a:cubicBezTo>
                  <a:pt x="488781" y="1951352"/>
                  <a:pt x="478920" y="1941490"/>
                  <a:pt x="478920" y="1929329"/>
                </a:cubicBezTo>
                <a:cubicBezTo>
                  <a:pt x="478920" y="1917161"/>
                  <a:pt x="488781" y="1907302"/>
                  <a:pt x="500944" y="1907302"/>
                </a:cubicBezTo>
                <a:close/>
                <a:moveTo>
                  <a:pt x="5928772" y="1901868"/>
                </a:moveTo>
                <a:cubicBezTo>
                  <a:pt x="5942519" y="1901868"/>
                  <a:pt x="5953664" y="1913014"/>
                  <a:pt x="5953664" y="1926758"/>
                </a:cubicBezTo>
                <a:cubicBezTo>
                  <a:pt x="5953664" y="1940509"/>
                  <a:pt x="5942519" y="1951660"/>
                  <a:pt x="5928772" y="1951660"/>
                </a:cubicBezTo>
                <a:cubicBezTo>
                  <a:pt x="5915024" y="1951660"/>
                  <a:pt x="5903880" y="1940509"/>
                  <a:pt x="5903880" y="1926758"/>
                </a:cubicBezTo>
                <a:cubicBezTo>
                  <a:pt x="5903880" y="1913017"/>
                  <a:pt x="5915024" y="1901868"/>
                  <a:pt x="5928772" y="1901868"/>
                </a:cubicBezTo>
                <a:close/>
                <a:moveTo>
                  <a:pt x="391159" y="1901555"/>
                </a:moveTo>
                <a:cubicBezTo>
                  <a:pt x="405079" y="1901555"/>
                  <a:pt x="416364" y="1912842"/>
                  <a:pt x="416364" y="1926765"/>
                </a:cubicBezTo>
                <a:cubicBezTo>
                  <a:pt x="416364" y="1940688"/>
                  <a:pt x="405079" y="1951976"/>
                  <a:pt x="391159" y="1951976"/>
                </a:cubicBezTo>
                <a:cubicBezTo>
                  <a:pt x="377239" y="1951976"/>
                  <a:pt x="365954" y="1940688"/>
                  <a:pt x="365954" y="1926765"/>
                </a:cubicBezTo>
                <a:cubicBezTo>
                  <a:pt x="365954" y="1912842"/>
                  <a:pt x="377239" y="1901555"/>
                  <a:pt x="391159" y="1901555"/>
                </a:cubicBezTo>
                <a:close/>
                <a:moveTo>
                  <a:pt x="6038016" y="1895606"/>
                </a:moveTo>
                <a:cubicBezTo>
                  <a:pt x="6053943" y="1895606"/>
                  <a:pt x="6066854" y="1908517"/>
                  <a:pt x="6066854" y="1924444"/>
                </a:cubicBezTo>
                <a:cubicBezTo>
                  <a:pt x="6066854" y="1940373"/>
                  <a:pt x="6053943" y="1953286"/>
                  <a:pt x="6038016" y="1953286"/>
                </a:cubicBezTo>
                <a:cubicBezTo>
                  <a:pt x="6022089" y="1953286"/>
                  <a:pt x="6009178" y="1940373"/>
                  <a:pt x="6009178" y="1924444"/>
                </a:cubicBezTo>
                <a:cubicBezTo>
                  <a:pt x="6009178" y="1908517"/>
                  <a:pt x="6022089" y="1895606"/>
                  <a:pt x="6038016" y="1895606"/>
                </a:cubicBezTo>
                <a:close/>
                <a:moveTo>
                  <a:pt x="281914" y="1895606"/>
                </a:moveTo>
                <a:cubicBezTo>
                  <a:pt x="297841" y="1895606"/>
                  <a:pt x="310753" y="1908519"/>
                  <a:pt x="310753" y="1924444"/>
                </a:cubicBezTo>
                <a:cubicBezTo>
                  <a:pt x="310753" y="1940373"/>
                  <a:pt x="297841" y="1953286"/>
                  <a:pt x="281914" y="1953286"/>
                </a:cubicBezTo>
                <a:cubicBezTo>
                  <a:pt x="265987" y="1953286"/>
                  <a:pt x="253076" y="1940373"/>
                  <a:pt x="253076" y="1924444"/>
                </a:cubicBezTo>
                <a:cubicBezTo>
                  <a:pt x="253076" y="1908519"/>
                  <a:pt x="265987" y="1895606"/>
                  <a:pt x="281914" y="1895606"/>
                </a:cubicBezTo>
                <a:close/>
                <a:moveTo>
                  <a:pt x="5204911" y="1853128"/>
                </a:moveTo>
                <a:cubicBezTo>
                  <a:pt x="5206910" y="1853128"/>
                  <a:pt x="5208531" y="1854748"/>
                  <a:pt x="5208531" y="1856747"/>
                </a:cubicBezTo>
                <a:cubicBezTo>
                  <a:pt x="5208531" y="1858747"/>
                  <a:pt x="5206910" y="1860365"/>
                  <a:pt x="5204911" y="1860365"/>
                </a:cubicBezTo>
                <a:cubicBezTo>
                  <a:pt x="5202911" y="1860365"/>
                  <a:pt x="5201291" y="1858747"/>
                  <a:pt x="5201291" y="1856747"/>
                </a:cubicBezTo>
                <a:cubicBezTo>
                  <a:pt x="5201291" y="1854748"/>
                  <a:pt x="5202911" y="1853128"/>
                  <a:pt x="5204911" y="1853128"/>
                </a:cubicBezTo>
                <a:close/>
                <a:moveTo>
                  <a:pt x="1115021" y="1853128"/>
                </a:moveTo>
                <a:cubicBezTo>
                  <a:pt x="1117020" y="1853128"/>
                  <a:pt x="1118641" y="1854748"/>
                  <a:pt x="1118641" y="1856747"/>
                </a:cubicBezTo>
                <a:cubicBezTo>
                  <a:pt x="1118641" y="1858747"/>
                  <a:pt x="1117020" y="1860365"/>
                  <a:pt x="1115021" y="1860365"/>
                </a:cubicBezTo>
                <a:cubicBezTo>
                  <a:pt x="1113022" y="1860365"/>
                  <a:pt x="1111400" y="1858747"/>
                  <a:pt x="1111400" y="1856747"/>
                </a:cubicBezTo>
                <a:cubicBezTo>
                  <a:pt x="1111400" y="1854748"/>
                  <a:pt x="1113022" y="1853128"/>
                  <a:pt x="1115021" y="1853128"/>
                </a:cubicBezTo>
                <a:close/>
                <a:moveTo>
                  <a:pt x="5320357" y="1843416"/>
                </a:moveTo>
                <a:cubicBezTo>
                  <a:pt x="5324623" y="1843416"/>
                  <a:pt x="5328082" y="1846877"/>
                  <a:pt x="5328082" y="1851140"/>
                </a:cubicBezTo>
                <a:cubicBezTo>
                  <a:pt x="5328082" y="1855406"/>
                  <a:pt x="5324623" y="1858866"/>
                  <a:pt x="5320357" y="1858866"/>
                </a:cubicBezTo>
                <a:cubicBezTo>
                  <a:pt x="5316090" y="1858866"/>
                  <a:pt x="5312631" y="1855406"/>
                  <a:pt x="5312631" y="1851140"/>
                </a:cubicBezTo>
                <a:cubicBezTo>
                  <a:pt x="5312631" y="1846877"/>
                  <a:pt x="5316090" y="1843416"/>
                  <a:pt x="5320357" y="1843416"/>
                </a:cubicBezTo>
                <a:close/>
                <a:moveTo>
                  <a:pt x="999576" y="1843416"/>
                </a:moveTo>
                <a:cubicBezTo>
                  <a:pt x="1003842" y="1843416"/>
                  <a:pt x="1007302" y="1846877"/>
                  <a:pt x="1007302" y="1851140"/>
                </a:cubicBezTo>
                <a:cubicBezTo>
                  <a:pt x="1007302" y="1855406"/>
                  <a:pt x="1003842" y="1858866"/>
                  <a:pt x="999576" y="1858866"/>
                </a:cubicBezTo>
                <a:cubicBezTo>
                  <a:pt x="995309" y="1858866"/>
                  <a:pt x="991850" y="1855406"/>
                  <a:pt x="991850" y="1851140"/>
                </a:cubicBezTo>
                <a:cubicBezTo>
                  <a:pt x="991850" y="1846877"/>
                  <a:pt x="995309" y="1843416"/>
                  <a:pt x="999576" y="1843416"/>
                </a:cubicBezTo>
                <a:close/>
                <a:moveTo>
                  <a:pt x="5434776" y="1834882"/>
                </a:moveTo>
                <a:cubicBezTo>
                  <a:pt x="5441004" y="1834882"/>
                  <a:pt x="5446052" y="1839936"/>
                  <a:pt x="5446052" y="1846161"/>
                </a:cubicBezTo>
                <a:cubicBezTo>
                  <a:pt x="5446052" y="1852385"/>
                  <a:pt x="5441004" y="1857435"/>
                  <a:pt x="5434776" y="1857435"/>
                </a:cubicBezTo>
                <a:cubicBezTo>
                  <a:pt x="5428548" y="1857435"/>
                  <a:pt x="5423500" y="1852385"/>
                  <a:pt x="5423500" y="1846161"/>
                </a:cubicBezTo>
                <a:cubicBezTo>
                  <a:pt x="5423500" y="1839936"/>
                  <a:pt x="5428548" y="1834882"/>
                  <a:pt x="5434776" y="1834882"/>
                </a:cubicBezTo>
                <a:close/>
                <a:moveTo>
                  <a:pt x="885157" y="1834882"/>
                </a:moveTo>
                <a:cubicBezTo>
                  <a:pt x="891383" y="1834882"/>
                  <a:pt x="896431" y="1839936"/>
                  <a:pt x="896431" y="1846161"/>
                </a:cubicBezTo>
                <a:cubicBezTo>
                  <a:pt x="896431" y="1852385"/>
                  <a:pt x="891383" y="1857435"/>
                  <a:pt x="885157" y="1857435"/>
                </a:cubicBezTo>
                <a:cubicBezTo>
                  <a:pt x="878928" y="1857435"/>
                  <a:pt x="873880" y="1852385"/>
                  <a:pt x="873880" y="1846161"/>
                </a:cubicBezTo>
                <a:cubicBezTo>
                  <a:pt x="873880" y="1839936"/>
                  <a:pt x="878928" y="1834882"/>
                  <a:pt x="885157" y="1834882"/>
                </a:cubicBezTo>
                <a:close/>
                <a:moveTo>
                  <a:pt x="5548272" y="1826613"/>
                </a:moveTo>
                <a:cubicBezTo>
                  <a:pt x="5556641" y="1826613"/>
                  <a:pt x="5563426" y="1833346"/>
                  <a:pt x="5563426" y="1841712"/>
                </a:cubicBezTo>
                <a:cubicBezTo>
                  <a:pt x="5563426" y="1850078"/>
                  <a:pt x="5556641" y="1856863"/>
                  <a:pt x="5548272" y="1856863"/>
                </a:cubicBezTo>
                <a:cubicBezTo>
                  <a:pt x="5539904" y="1856863"/>
                  <a:pt x="5533119" y="1850078"/>
                  <a:pt x="5533119" y="1841712"/>
                </a:cubicBezTo>
                <a:cubicBezTo>
                  <a:pt x="5533119" y="1833346"/>
                  <a:pt x="5539904" y="1826613"/>
                  <a:pt x="5548272" y="1826613"/>
                </a:cubicBezTo>
                <a:close/>
                <a:moveTo>
                  <a:pt x="771661" y="1826553"/>
                </a:moveTo>
                <a:cubicBezTo>
                  <a:pt x="780066" y="1826553"/>
                  <a:pt x="786879" y="1833306"/>
                  <a:pt x="786879" y="1841712"/>
                </a:cubicBezTo>
                <a:cubicBezTo>
                  <a:pt x="786879" y="1850116"/>
                  <a:pt x="780066" y="1856928"/>
                  <a:pt x="771661" y="1856928"/>
                </a:cubicBezTo>
                <a:cubicBezTo>
                  <a:pt x="763254" y="1856928"/>
                  <a:pt x="756441" y="1850116"/>
                  <a:pt x="756441" y="1841712"/>
                </a:cubicBezTo>
                <a:cubicBezTo>
                  <a:pt x="756441" y="1833306"/>
                  <a:pt x="763254" y="1826553"/>
                  <a:pt x="771661" y="1826553"/>
                </a:cubicBezTo>
                <a:close/>
                <a:moveTo>
                  <a:pt x="5660934" y="1819394"/>
                </a:moveTo>
                <a:cubicBezTo>
                  <a:pt x="5671076" y="1819394"/>
                  <a:pt x="5679297" y="1827613"/>
                  <a:pt x="5679297" y="1837723"/>
                </a:cubicBezTo>
                <a:cubicBezTo>
                  <a:pt x="5679297" y="1847864"/>
                  <a:pt x="5671076" y="1856081"/>
                  <a:pt x="5660934" y="1856081"/>
                </a:cubicBezTo>
                <a:cubicBezTo>
                  <a:pt x="5650793" y="1856081"/>
                  <a:pt x="5642572" y="1847864"/>
                  <a:pt x="5642572" y="1837723"/>
                </a:cubicBezTo>
                <a:cubicBezTo>
                  <a:pt x="5642572" y="1827613"/>
                  <a:pt x="5650793" y="1819394"/>
                  <a:pt x="5660934" y="1819394"/>
                </a:cubicBezTo>
                <a:close/>
                <a:moveTo>
                  <a:pt x="658997" y="1819335"/>
                </a:moveTo>
                <a:cubicBezTo>
                  <a:pt x="669175" y="1819335"/>
                  <a:pt x="677426" y="1827583"/>
                  <a:pt x="677426" y="1837723"/>
                </a:cubicBezTo>
                <a:cubicBezTo>
                  <a:pt x="677426" y="1847899"/>
                  <a:pt x="669175" y="1856147"/>
                  <a:pt x="658997" y="1856147"/>
                </a:cubicBezTo>
                <a:cubicBezTo>
                  <a:pt x="648821" y="1856147"/>
                  <a:pt x="640570" y="1847899"/>
                  <a:pt x="640570" y="1837723"/>
                </a:cubicBezTo>
                <a:cubicBezTo>
                  <a:pt x="640570" y="1827583"/>
                  <a:pt x="648821" y="1819335"/>
                  <a:pt x="658997" y="1819335"/>
                </a:cubicBezTo>
                <a:close/>
                <a:moveTo>
                  <a:pt x="547091" y="1812141"/>
                </a:moveTo>
                <a:cubicBezTo>
                  <a:pt x="559253" y="1812141"/>
                  <a:pt x="569114" y="1822002"/>
                  <a:pt x="569114" y="1834135"/>
                </a:cubicBezTo>
                <a:cubicBezTo>
                  <a:pt x="569114" y="1846296"/>
                  <a:pt x="559253" y="1856153"/>
                  <a:pt x="547091" y="1856153"/>
                </a:cubicBezTo>
                <a:cubicBezTo>
                  <a:pt x="534928" y="1856153"/>
                  <a:pt x="525069" y="1846296"/>
                  <a:pt x="525069" y="1834135"/>
                </a:cubicBezTo>
                <a:cubicBezTo>
                  <a:pt x="525069" y="1822002"/>
                  <a:pt x="534928" y="1812141"/>
                  <a:pt x="547091" y="1812141"/>
                </a:cubicBezTo>
                <a:close/>
                <a:moveTo>
                  <a:pt x="5772840" y="1812136"/>
                </a:moveTo>
                <a:cubicBezTo>
                  <a:pt x="5785003" y="1812136"/>
                  <a:pt x="5794864" y="1821994"/>
                  <a:pt x="5794864" y="1834135"/>
                </a:cubicBezTo>
                <a:cubicBezTo>
                  <a:pt x="5794864" y="1846295"/>
                  <a:pt x="5785004" y="1856153"/>
                  <a:pt x="5772840" y="1856153"/>
                </a:cubicBezTo>
                <a:cubicBezTo>
                  <a:pt x="5760678" y="1856153"/>
                  <a:pt x="5750817" y="1846295"/>
                  <a:pt x="5750817" y="1834135"/>
                </a:cubicBezTo>
                <a:cubicBezTo>
                  <a:pt x="5750817" y="1821994"/>
                  <a:pt x="5760677" y="1812136"/>
                  <a:pt x="5772840" y="1812136"/>
                </a:cubicBezTo>
                <a:close/>
                <a:moveTo>
                  <a:pt x="435869" y="1806069"/>
                </a:moveTo>
                <a:cubicBezTo>
                  <a:pt x="449583" y="1806069"/>
                  <a:pt x="460700" y="1817186"/>
                  <a:pt x="460700" y="1830890"/>
                </a:cubicBezTo>
                <a:cubicBezTo>
                  <a:pt x="460700" y="1844604"/>
                  <a:pt x="449583" y="1855718"/>
                  <a:pt x="435869" y="1855718"/>
                </a:cubicBezTo>
                <a:cubicBezTo>
                  <a:pt x="422154" y="1855718"/>
                  <a:pt x="411037" y="1844604"/>
                  <a:pt x="411037" y="1830890"/>
                </a:cubicBezTo>
                <a:cubicBezTo>
                  <a:pt x="411037" y="1817186"/>
                  <a:pt x="422154" y="1806069"/>
                  <a:pt x="435869" y="1806069"/>
                </a:cubicBezTo>
                <a:close/>
                <a:moveTo>
                  <a:pt x="5884063" y="1806064"/>
                </a:moveTo>
                <a:cubicBezTo>
                  <a:pt x="5897777" y="1806064"/>
                  <a:pt x="5908894" y="1817180"/>
                  <a:pt x="5908894" y="1830890"/>
                </a:cubicBezTo>
                <a:cubicBezTo>
                  <a:pt x="5908894" y="1844604"/>
                  <a:pt x="5897777" y="1855716"/>
                  <a:pt x="5884063" y="1855716"/>
                </a:cubicBezTo>
                <a:cubicBezTo>
                  <a:pt x="5870349" y="1855716"/>
                  <a:pt x="5859232" y="1844604"/>
                  <a:pt x="5859232" y="1830890"/>
                </a:cubicBezTo>
                <a:cubicBezTo>
                  <a:pt x="5859232" y="1817180"/>
                  <a:pt x="5870349" y="1806064"/>
                  <a:pt x="5884063" y="1806064"/>
                </a:cubicBezTo>
                <a:close/>
                <a:moveTo>
                  <a:pt x="5994661" y="1799169"/>
                </a:moveTo>
                <a:cubicBezTo>
                  <a:pt x="6010555" y="1799169"/>
                  <a:pt x="6023440" y="1812054"/>
                  <a:pt x="6023440" y="1827946"/>
                </a:cubicBezTo>
                <a:cubicBezTo>
                  <a:pt x="6023440" y="1843839"/>
                  <a:pt x="6010555" y="1856723"/>
                  <a:pt x="5994661" y="1856723"/>
                </a:cubicBezTo>
                <a:cubicBezTo>
                  <a:pt x="5978766" y="1856723"/>
                  <a:pt x="5965882" y="1843839"/>
                  <a:pt x="5965882" y="1827946"/>
                </a:cubicBezTo>
                <a:cubicBezTo>
                  <a:pt x="5965882" y="1812054"/>
                  <a:pt x="5978766" y="1799169"/>
                  <a:pt x="5994661" y="1799169"/>
                </a:cubicBezTo>
                <a:close/>
                <a:moveTo>
                  <a:pt x="325270" y="1799118"/>
                </a:moveTo>
                <a:cubicBezTo>
                  <a:pt x="341197" y="1799118"/>
                  <a:pt x="354107" y="1812029"/>
                  <a:pt x="354107" y="1827949"/>
                </a:cubicBezTo>
                <a:cubicBezTo>
                  <a:pt x="354107" y="1843875"/>
                  <a:pt x="341197" y="1856787"/>
                  <a:pt x="325270" y="1856787"/>
                </a:cubicBezTo>
                <a:cubicBezTo>
                  <a:pt x="309342" y="1856787"/>
                  <a:pt x="296432" y="1843875"/>
                  <a:pt x="296432" y="1827949"/>
                </a:cubicBezTo>
                <a:cubicBezTo>
                  <a:pt x="296432" y="1812029"/>
                  <a:pt x="309342" y="1799118"/>
                  <a:pt x="325270" y="1799118"/>
                </a:cubicBezTo>
                <a:close/>
                <a:moveTo>
                  <a:pt x="1173793" y="1765188"/>
                </a:moveTo>
                <a:cubicBezTo>
                  <a:pt x="1175840" y="1765188"/>
                  <a:pt x="1177499" y="1766846"/>
                  <a:pt x="1177499" y="1768891"/>
                </a:cubicBezTo>
                <a:cubicBezTo>
                  <a:pt x="1177499" y="1770938"/>
                  <a:pt x="1175840" y="1772597"/>
                  <a:pt x="1173793" y="1772597"/>
                </a:cubicBezTo>
                <a:cubicBezTo>
                  <a:pt x="1171747" y="1772597"/>
                  <a:pt x="1170087" y="1770938"/>
                  <a:pt x="1170087" y="1768891"/>
                </a:cubicBezTo>
                <a:cubicBezTo>
                  <a:pt x="1170087" y="1766846"/>
                  <a:pt x="1171747" y="1765188"/>
                  <a:pt x="1173793" y="1765188"/>
                </a:cubicBezTo>
                <a:close/>
                <a:moveTo>
                  <a:pt x="5146138" y="1765184"/>
                </a:moveTo>
                <a:cubicBezTo>
                  <a:pt x="5148184" y="1765184"/>
                  <a:pt x="5149844" y="1766841"/>
                  <a:pt x="5149844" y="1768889"/>
                </a:cubicBezTo>
                <a:cubicBezTo>
                  <a:pt x="5149844" y="1770936"/>
                  <a:pt x="5148184" y="1772595"/>
                  <a:pt x="5146138" y="1772595"/>
                </a:cubicBezTo>
                <a:cubicBezTo>
                  <a:pt x="5144092" y="1772595"/>
                  <a:pt x="5142432" y="1770936"/>
                  <a:pt x="5142432" y="1768889"/>
                </a:cubicBezTo>
                <a:cubicBezTo>
                  <a:pt x="5142432" y="1766841"/>
                  <a:pt x="5144092" y="1765184"/>
                  <a:pt x="5146138" y="1765184"/>
                </a:cubicBezTo>
                <a:close/>
                <a:moveTo>
                  <a:pt x="1056260" y="1754389"/>
                </a:moveTo>
                <a:cubicBezTo>
                  <a:pt x="1060417" y="1754389"/>
                  <a:pt x="1063788" y="1757759"/>
                  <a:pt x="1063788" y="1761920"/>
                </a:cubicBezTo>
                <a:cubicBezTo>
                  <a:pt x="1063788" y="1766078"/>
                  <a:pt x="1060417" y="1769446"/>
                  <a:pt x="1056260" y="1769446"/>
                </a:cubicBezTo>
                <a:cubicBezTo>
                  <a:pt x="1052102" y="1769446"/>
                  <a:pt x="1048730" y="1766078"/>
                  <a:pt x="1048730" y="1761920"/>
                </a:cubicBezTo>
                <a:cubicBezTo>
                  <a:pt x="1048730" y="1757759"/>
                  <a:pt x="1052102" y="1754389"/>
                  <a:pt x="1056260" y="1754389"/>
                </a:cubicBezTo>
                <a:close/>
                <a:moveTo>
                  <a:pt x="5263672" y="1754385"/>
                </a:moveTo>
                <a:cubicBezTo>
                  <a:pt x="5267830" y="1754385"/>
                  <a:pt x="5271201" y="1757757"/>
                  <a:pt x="5271201" y="1761915"/>
                </a:cubicBezTo>
                <a:cubicBezTo>
                  <a:pt x="5271201" y="1766071"/>
                  <a:pt x="5267830" y="1769444"/>
                  <a:pt x="5263672" y="1769444"/>
                </a:cubicBezTo>
                <a:cubicBezTo>
                  <a:pt x="5259513" y="1769444"/>
                  <a:pt x="5256143" y="1766071"/>
                  <a:pt x="5256143" y="1761915"/>
                </a:cubicBezTo>
                <a:cubicBezTo>
                  <a:pt x="5256143" y="1757757"/>
                  <a:pt x="5259513" y="1754385"/>
                  <a:pt x="5263672" y="1754385"/>
                </a:cubicBezTo>
                <a:close/>
                <a:moveTo>
                  <a:pt x="939885" y="1743996"/>
                </a:moveTo>
                <a:cubicBezTo>
                  <a:pt x="946348" y="1743996"/>
                  <a:pt x="951589" y="1749234"/>
                  <a:pt x="951589" y="1755699"/>
                </a:cubicBezTo>
                <a:cubicBezTo>
                  <a:pt x="951589" y="1762163"/>
                  <a:pt x="946348" y="1767404"/>
                  <a:pt x="939885" y="1767404"/>
                </a:cubicBezTo>
                <a:cubicBezTo>
                  <a:pt x="933419" y="1767404"/>
                  <a:pt x="928180" y="1762163"/>
                  <a:pt x="928180" y="1755699"/>
                </a:cubicBezTo>
                <a:cubicBezTo>
                  <a:pt x="928180" y="1749234"/>
                  <a:pt x="933419" y="1743996"/>
                  <a:pt x="939885" y="1743996"/>
                </a:cubicBezTo>
                <a:close/>
                <a:moveTo>
                  <a:pt x="5380048" y="1743990"/>
                </a:moveTo>
                <a:cubicBezTo>
                  <a:pt x="5386512" y="1743990"/>
                  <a:pt x="5391752" y="1749231"/>
                  <a:pt x="5391752" y="1755694"/>
                </a:cubicBezTo>
                <a:cubicBezTo>
                  <a:pt x="5391752" y="1762158"/>
                  <a:pt x="5386512" y="1767398"/>
                  <a:pt x="5380048" y="1767398"/>
                </a:cubicBezTo>
                <a:cubicBezTo>
                  <a:pt x="5373584" y="1767398"/>
                  <a:pt x="5368343" y="1762158"/>
                  <a:pt x="5368343" y="1755694"/>
                </a:cubicBezTo>
                <a:cubicBezTo>
                  <a:pt x="5368343" y="1749231"/>
                  <a:pt x="5373584" y="1743990"/>
                  <a:pt x="5380048" y="1743990"/>
                </a:cubicBezTo>
                <a:close/>
                <a:moveTo>
                  <a:pt x="824554" y="1734937"/>
                </a:moveTo>
                <a:cubicBezTo>
                  <a:pt x="832959" y="1734937"/>
                  <a:pt x="839773" y="1741753"/>
                  <a:pt x="839773" y="1750157"/>
                </a:cubicBezTo>
                <a:cubicBezTo>
                  <a:pt x="839773" y="1758564"/>
                  <a:pt x="832959" y="1765378"/>
                  <a:pt x="824554" y="1765378"/>
                </a:cubicBezTo>
                <a:cubicBezTo>
                  <a:pt x="816148" y="1765378"/>
                  <a:pt x="809334" y="1758564"/>
                  <a:pt x="809334" y="1750157"/>
                </a:cubicBezTo>
                <a:cubicBezTo>
                  <a:pt x="809334" y="1741753"/>
                  <a:pt x="816148" y="1734937"/>
                  <a:pt x="824554" y="1734937"/>
                </a:cubicBezTo>
                <a:close/>
                <a:moveTo>
                  <a:pt x="5495378" y="1734932"/>
                </a:moveTo>
                <a:cubicBezTo>
                  <a:pt x="5503783" y="1734932"/>
                  <a:pt x="5510598" y="1741747"/>
                  <a:pt x="5510598" y="1750151"/>
                </a:cubicBezTo>
                <a:cubicBezTo>
                  <a:pt x="5510598" y="1758557"/>
                  <a:pt x="5503783" y="1765372"/>
                  <a:pt x="5495378" y="1765372"/>
                </a:cubicBezTo>
                <a:cubicBezTo>
                  <a:pt x="5486973" y="1765372"/>
                  <a:pt x="5480159" y="1758557"/>
                  <a:pt x="5480159" y="1750151"/>
                </a:cubicBezTo>
                <a:cubicBezTo>
                  <a:pt x="5480159" y="1741747"/>
                  <a:pt x="5486973" y="1734932"/>
                  <a:pt x="5495378" y="1734932"/>
                </a:cubicBezTo>
                <a:close/>
                <a:moveTo>
                  <a:pt x="710170" y="1726744"/>
                </a:moveTo>
                <a:cubicBezTo>
                  <a:pt x="720346" y="1726744"/>
                  <a:pt x="728597" y="1734994"/>
                  <a:pt x="728597" y="1745171"/>
                </a:cubicBezTo>
                <a:cubicBezTo>
                  <a:pt x="728597" y="1755348"/>
                  <a:pt x="720346" y="1763599"/>
                  <a:pt x="710170" y="1763599"/>
                </a:cubicBezTo>
                <a:cubicBezTo>
                  <a:pt x="699993" y="1763599"/>
                  <a:pt x="691743" y="1755348"/>
                  <a:pt x="691743" y="1745171"/>
                </a:cubicBezTo>
                <a:cubicBezTo>
                  <a:pt x="691743" y="1734994"/>
                  <a:pt x="699993" y="1726744"/>
                  <a:pt x="710170" y="1726744"/>
                </a:cubicBezTo>
                <a:close/>
                <a:moveTo>
                  <a:pt x="5609761" y="1726739"/>
                </a:moveTo>
                <a:cubicBezTo>
                  <a:pt x="5619938" y="1726739"/>
                  <a:pt x="5628189" y="1734988"/>
                  <a:pt x="5628189" y="1745168"/>
                </a:cubicBezTo>
                <a:cubicBezTo>
                  <a:pt x="5628189" y="1755345"/>
                  <a:pt x="5619938" y="1763594"/>
                  <a:pt x="5609761" y="1763594"/>
                </a:cubicBezTo>
                <a:cubicBezTo>
                  <a:pt x="5599584" y="1763594"/>
                  <a:pt x="5591334" y="1755345"/>
                  <a:pt x="5591334" y="1745168"/>
                </a:cubicBezTo>
                <a:cubicBezTo>
                  <a:pt x="5591334" y="1734988"/>
                  <a:pt x="5599584" y="1726739"/>
                  <a:pt x="5609761" y="1726739"/>
                </a:cubicBezTo>
                <a:close/>
                <a:moveTo>
                  <a:pt x="596642" y="1718994"/>
                </a:moveTo>
                <a:cubicBezTo>
                  <a:pt x="608629" y="1718994"/>
                  <a:pt x="618346" y="1728712"/>
                  <a:pt x="618346" y="1740698"/>
                </a:cubicBezTo>
                <a:cubicBezTo>
                  <a:pt x="618346" y="1752685"/>
                  <a:pt x="608629" y="1762399"/>
                  <a:pt x="596642" y="1762399"/>
                </a:cubicBezTo>
                <a:cubicBezTo>
                  <a:pt x="584657" y="1762399"/>
                  <a:pt x="574940" y="1752685"/>
                  <a:pt x="574940" y="1740698"/>
                </a:cubicBezTo>
                <a:cubicBezTo>
                  <a:pt x="574940" y="1728712"/>
                  <a:pt x="584657" y="1718994"/>
                  <a:pt x="596642" y="1718994"/>
                </a:cubicBezTo>
                <a:close/>
                <a:moveTo>
                  <a:pt x="5723288" y="1718989"/>
                </a:moveTo>
                <a:cubicBezTo>
                  <a:pt x="5735274" y="1718989"/>
                  <a:pt x="5744990" y="1728706"/>
                  <a:pt x="5744990" y="1740693"/>
                </a:cubicBezTo>
                <a:cubicBezTo>
                  <a:pt x="5744990" y="1752678"/>
                  <a:pt x="5735274" y="1762396"/>
                  <a:pt x="5723288" y="1762396"/>
                </a:cubicBezTo>
                <a:cubicBezTo>
                  <a:pt x="5711302" y="1762396"/>
                  <a:pt x="5701586" y="1752678"/>
                  <a:pt x="5701586" y="1740693"/>
                </a:cubicBezTo>
                <a:cubicBezTo>
                  <a:pt x="5701586" y="1728706"/>
                  <a:pt x="5711302" y="1718989"/>
                  <a:pt x="5723288" y="1718989"/>
                </a:cubicBezTo>
                <a:close/>
                <a:moveTo>
                  <a:pt x="483896" y="1711810"/>
                </a:moveTo>
                <a:cubicBezTo>
                  <a:pt x="497610" y="1711810"/>
                  <a:pt x="508727" y="1722926"/>
                  <a:pt x="508727" y="1736640"/>
                </a:cubicBezTo>
                <a:cubicBezTo>
                  <a:pt x="508727" y="1750354"/>
                  <a:pt x="497610" y="1761471"/>
                  <a:pt x="483896" y="1761471"/>
                </a:cubicBezTo>
                <a:cubicBezTo>
                  <a:pt x="470182" y="1761471"/>
                  <a:pt x="459065" y="1750354"/>
                  <a:pt x="459065" y="1736640"/>
                </a:cubicBezTo>
                <a:cubicBezTo>
                  <a:pt x="459065" y="1722926"/>
                  <a:pt x="470182" y="1711810"/>
                  <a:pt x="483896" y="1711810"/>
                </a:cubicBezTo>
                <a:close/>
                <a:moveTo>
                  <a:pt x="5836035" y="1711804"/>
                </a:moveTo>
                <a:cubicBezTo>
                  <a:pt x="5849749" y="1711804"/>
                  <a:pt x="5860866" y="1722920"/>
                  <a:pt x="5860866" y="1736634"/>
                </a:cubicBezTo>
                <a:cubicBezTo>
                  <a:pt x="5860866" y="1750349"/>
                  <a:pt x="5849749" y="1761467"/>
                  <a:pt x="5836035" y="1761467"/>
                </a:cubicBezTo>
                <a:cubicBezTo>
                  <a:pt x="5822322" y="1761467"/>
                  <a:pt x="5811204" y="1750349"/>
                  <a:pt x="5811204" y="1736634"/>
                </a:cubicBezTo>
                <a:cubicBezTo>
                  <a:pt x="5811204" y="1722920"/>
                  <a:pt x="5822322" y="1711804"/>
                  <a:pt x="5836035" y="1711804"/>
                </a:cubicBezTo>
                <a:close/>
                <a:moveTo>
                  <a:pt x="371859" y="1704198"/>
                </a:moveTo>
                <a:cubicBezTo>
                  <a:pt x="387753" y="1704198"/>
                  <a:pt x="400639" y="1717083"/>
                  <a:pt x="400639" y="1732976"/>
                </a:cubicBezTo>
                <a:cubicBezTo>
                  <a:pt x="400639" y="1748869"/>
                  <a:pt x="387753" y="1761756"/>
                  <a:pt x="371859" y="1761756"/>
                </a:cubicBezTo>
                <a:cubicBezTo>
                  <a:pt x="355966" y="1761756"/>
                  <a:pt x="343081" y="1748869"/>
                  <a:pt x="343081" y="1732976"/>
                </a:cubicBezTo>
                <a:cubicBezTo>
                  <a:pt x="343081" y="1717083"/>
                  <a:pt x="355966" y="1704198"/>
                  <a:pt x="371859" y="1704198"/>
                </a:cubicBezTo>
                <a:close/>
                <a:moveTo>
                  <a:pt x="5948072" y="1704191"/>
                </a:moveTo>
                <a:cubicBezTo>
                  <a:pt x="5963966" y="1704191"/>
                  <a:pt x="5976851" y="1717076"/>
                  <a:pt x="5976851" y="1732971"/>
                </a:cubicBezTo>
                <a:cubicBezTo>
                  <a:pt x="5976851" y="1748864"/>
                  <a:pt x="5963966" y="1761749"/>
                  <a:pt x="5948072" y="1761749"/>
                </a:cubicBezTo>
                <a:cubicBezTo>
                  <a:pt x="5932178" y="1761749"/>
                  <a:pt x="5919293" y="1748864"/>
                  <a:pt x="5919293" y="1732971"/>
                </a:cubicBezTo>
                <a:cubicBezTo>
                  <a:pt x="5919293" y="1717076"/>
                  <a:pt x="5932178" y="1704191"/>
                  <a:pt x="5948072" y="1704191"/>
                </a:cubicBezTo>
                <a:close/>
                <a:moveTo>
                  <a:pt x="1236347" y="1680404"/>
                </a:moveTo>
                <a:cubicBezTo>
                  <a:pt x="1238100" y="1680404"/>
                  <a:pt x="1239522" y="1681825"/>
                  <a:pt x="1239522" y="1683579"/>
                </a:cubicBezTo>
                <a:cubicBezTo>
                  <a:pt x="1239522" y="1685332"/>
                  <a:pt x="1238100" y="1686754"/>
                  <a:pt x="1236347" y="1686754"/>
                </a:cubicBezTo>
                <a:cubicBezTo>
                  <a:pt x="1234593" y="1686754"/>
                  <a:pt x="1233172" y="1685332"/>
                  <a:pt x="1233172" y="1683579"/>
                </a:cubicBezTo>
                <a:cubicBezTo>
                  <a:pt x="1233172" y="1681825"/>
                  <a:pt x="1234593" y="1680404"/>
                  <a:pt x="1236347" y="1680404"/>
                </a:cubicBezTo>
                <a:close/>
                <a:moveTo>
                  <a:pt x="5083585" y="1680402"/>
                </a:moveTo>
                <a:cubicBezTo>
                  <a:pt x="5085338" y="1680402"/>
                  <a:pt x="5086759" y="1681820"/>
                  <a:pt x="5086759" y="1683578"/>
                </a:cubicBezTo>
                <a:cubicBezTo>
                  <a:pt x="5086759" y="1685330"/>
                  <a:pt x="5085338" y="1686751"/>
                  <a:pt x="5083585" y="1686751"/>
                </a:cubicBezTo>
                <a:cubicBezTo>
                  <a:pt x="5081831" y="1686751"/>
                  <a:pt x="5080410" y="1685330"/>
                  <a:pt x="5080410" y="1683578"/>
                </a:cubicBezTo>
                <a:cubicBezTo>
                  <a:pt x="5080410" y="1681820"/>
                  <a:pt x="5081831" y="1680402"/>
                  <a:pt x="5083585" y="1680402"/>
                </a:cubicBezTo>
                <a:close/>
                <a:moveTo>
                  <a:pt x="1116635" y="1667520"/>
                </a:moveTo>
                <a:cubicBezTo>
                  <a:pt x="1120792" y="1667520"/>
                  <a:pt x="1124164" y="1670890"/>
                  <a:pt x="1124164" y="1675050"/>
                </a:cubicBezTo>
                <a:cubicBezTo>
                  <a:pt x="1124164" y="1679209"/>
                  <a:pt x="1120792" y="1682578"/>
                  <a:pt x="1116635" y="1682578"/>
                </a:cubicBezTo>
                <a:cubicBezTo>
                  <a:pt x="1112477" y="1682578"/>
                  <a:pt x="1109106" y="1679209"/>
                  <a:pt x="1109106" y="1675050"/>
                </a:cubicBezTo>
                <a:cubicBezTo>
                  <a:pt x="1109106" y="1670890"/>
                  <a:pt x="1112477" y="1667520"/>
                  <a:pt x="1116635" y="1667520"/>
                </a:cubicBezTo>
                <a:close/>
                <a:moveTo>
                  <a:pt x="5203297" y="1667516"/>
                </a:moveTo>
                <a:cubicBezTo>
                  <a:pt x="5207455" y="1667516"/>
                  <a:pt x="5210826" y="1670888"/>
                  <a:pt x="5210826" y="1675044"/>
                </a:cubicBezTo>
                <a:cubicBezTo>
                  <a:pt x="5210826" y="1679203"/>
                  <a:pt x="5207455" y="1682575"/>
                  <a:pt x="5203297" y="1682575"/>
                </a:cubicBezTo>
                <a:cubicBezTo>
                  <a:pt x="5199139" y="1682575"/>
                  <a:pt x="5195768" y="1679203"/>
                  <a:pt x="5195768" y="1675044"/>
                </a:cubicBezTo>
                <a:cubicBezTo>
                  <a:pt x="5195768" y="1670888"/>
                  <a:pt x="5199139" y="1667516"/>
                  <a:pt x="5203297" y="1667516"/>
                </a:cubicBezTo>
                <a:close/>
                <a:moveTo>
                  <a:pt x="998213" y="1656168"/>
                </a:moveTo>
                <a:cubicBezTo>
                  <a:pt x="1004441" y="1656168"/>
                  <a:pt x="1009490" y="1661216"/>
                  <a:pt x="1009490" y="1667443"/>
                </a:cubicBezTo>
                <a:cubicBezTo>
                  <a:pt x="1009490" y="1673670"/>
                  <a:pt x="1004441" y="1678720"/>
                  <a:pt x="998213" y="1678720"/>
                </a:cubicBezTo>
                <a:cubicBezTo>
                  <a:pt x="991986" y="1678720"/>
                  <a:pt x="986938" y="1673670"/>
                  <a:pt x="986938" y="1667443"/>
                </a:cubicBezTo>
                <a:cubicBezTo>
                  <a:pt x="986938" y="1661216"/>
                  <a:pt x="991986" y="1656168"/>
                  <a:pt x="998213" y="1656168"/>
                </a:cubicBezTo>
                <a:close/>
                <a:moveTo>
                  <a:pt x="5321718" y="1656163"/>
                </a:moveTo>
                <a:cubicBezTo>
                  <a:pt x="5327946" y="1656163"/>
                  <a:pt x="5332994" y="1661211"/>
                  <a:pt x="5332994" y="1667438"/>
                </a:cubicBezTo>
                <a:cubicBezTo>
                  <a:pt x="5332994" y="1673665"/>
                  <a:pt x="5327946" y="1678714"/>
                  <a:pt x="5321718" y="1678714"/>
                </a:cubicBezTo>
                <a:cubicBezTo>
                  <a:pt x="5315491" y="1678714"/>
                  <a:pt x="5310442" y="1673665"/>
                  <a:pt x="5310442" y="1667438"/>
                </a:cubicBezTo>
                <a:cubicBezTo>
                  <a:pt x="5310442" y="1661211"/>
                  <a:pt x="5315491" y="1656163"/>
                  <a:pt x="5321718" y="1656163"/>
                </a:cubicBezTo>
                <a:close/>
                <a:moveTo>
                  <a:pt x="880964" y="1645441"/>
                </a:moveTo>
                <a:cubicBezTo>
                  <a:pt x="889368" y="1645441"/>
                  <a:pt x="896182" y="1652253"/>
                  <a:pt x="896182" y="1660660"/>
                </a:cubicBezTo>
                <a:cubicBezTo>
                  <a:pt x="896182" y="1669065"/>
                  <a:pt x="889368" y="1675879"/>
                  <a:pt x="880964" y="1675879"/>
                </a:cubicBezTo>
                <a:cubicBezTo>
                  <a:pt x="872557" y="1675879"/>
                  <a:pt x="865742" y="1669065"/>
                  <a:pt x="865742" y="1660660"/>
                </a:cubicBezTo>
                <a:cubicBezTo>
                  <a:pt x="865742" y="1652253"/>
                  <a:pt x="872557" y="1645441"/>
                  <a:pt x="880964" y="1645441"/>
                </a:cubicBezTo>
                <a:close/>
                <a:moveTo>
                  <a:pt x="5438970" y="1645434"/>
                </a:moveTo>
                <a:cubicBezTo>
                  <a:pt x="5447375" y="1645434"/>
                  <a:pt x="5454189" y="1652249"/>
                  <a:pt x="5454189" y="1660655"/>
                </a:cubicBezTo>
                <a:cubicBezTo>
                  <a:pt x="5454189" y="1669060"/>
                  <a:pt x="5447375" y="1675874"/>
                  <a:pt x="5438970" y="1675874"/>
                </a:cubicBezTo>
                <a:cubicBezTo>
                  <a:pt x="5430565" y="1675874"/>
                  <a:pt x="5423750" y="1669060"/>
                  <a:pt x="5423750" y="1660655"/>
                </a:cubicBezTo>
                <a:cubicBezTo>
                  <a:pt x="5423750" y="1652249"/>
                  <a:pt x="5430565" y="1645434"/>
                  <a:pt x="5438970" y="1645434"/>
                </a:cubicBezTo>
                <a:close/>
                <a:moveTo>
                  <a:pt x="764768" y="1636131"/>
                </a:moveTo>
                <a:cubicBezTo>
                  <a:pt x="774945" y="1636131"/>
                  <a:pt x="783197" y="1644382"/>
                  <a:pt x="783197" y="1654559"/>
                </a:cubicBezTo>
                <a:cubicBezTo>
                  <a:pt x="783197" y="1664736"/>
                  <a:pt x="774945" y="1672988"/>
                  <a:pt x="764768" y="1672988"/>
                </a:cubicBezTo>
                <a:cubicBezTo>
                  <a:pt x="754592" y="1672988"/>
                  <a:pt x="746341" y="1664736"/>
                  <a:pt x="746341" y="1654559"/>
                </a:cubicBezTo>
                <a:cubicBezTo>
                  <a:pt x="746341" y="1644382"/>
                  <a:pt x="754592" y="1636131"/>
                  <a:pt x="764768" y="1636131"/>
                </a:cubicBezTo>
                <a:close/>
                <a:moveTo>
                  <a:pt x="5555162" y="1636128"/>
                </a:moveTo>
                <a:cubicBezTo>
                  <a:pt x="5565339" y="1636128"/>
                  <a:pt x="5573589" y="1644377"/>
                  <a:pt x="5573589" y="1654554"/>
                </a:cubicBezTo>
                <a:cubicBezTo>
                  <a:pt x="5573589" y="1664732"/>
                  <a:pt x="5565339" y="1672983"/>
                  <a:pt x="5555162" y="1672983"/>
                </a:cubicBezTo>
                <a:cubicBezTo>
                  <a:pt x="5544985" y="1672983"/>
                  <a:pt x="5536735" y="1664732"/>
                  <a:pt x="5536735" y="1654554"/>
                </a:cubicBezTo>
                <a:cubicBezTo>
                  <a:pt x="5536735" y="1644377"/>
                  <a:pt x="5544985" y="1636128"/>
                  <a:pt x="5555162" y="1636128"/>
                </a:cubicBezTo>
                <a:close/>
                <a:moveTo>
                  <a:pt x="649539" y="1627378"/>
                </a:moveTo>
                <a:cubicBezTo>
                  <a:pt x="661525" y="1627378"/>
                  <a:pt x="671242" y="1637095"/>
                  <a:pt x="671242" y="1649080"/>
                </a:cubicBezTo>
                <a:cubicBezTo>
                  <a:pt x="671242" y="1661066"/>
                  <a:pt x="661525" y="1670783"/>
                  <a:pt x="649539" y="1670783"/>
                </a:cubicBezTo>
                <a:cubicBezTo>
                  <a:pt x="637552" y="1670783"/>
                  <a:pt x="627837" y="1661066"/>
                  <a:pt x="627837" y="1649080"/>
                </a:cubicBezTo>
                <a:cubicBezTo>
                  <a:pt x="627837" y="1637095"/>
                  <a:pt x="637554" y="1627378"/>
                  <a:pt x="649539" y="1627378"/>
                </a:cubicBezTo>
                <a:close/>
                <a:moveTo>
                  <a:pt x="5670393" y="1627375"/>
                </a:moveTo>
                <a:cubicBezTo>
                  <a:pt x="5682379" y="1627375"/>
                  <a:pt x="5692096" y="1637091"/>
                  <a:pt x="5692096" y="1649075"/>
                </a:cubicBezTo>
                <a:cubicBezTo>
                  <a:pt x="5692096" y="1661062"/>
                  <a:pt x="5682379" y="1670778"/>
                  <a:pt x="5670393" y="1670778"/>
                </a:cubicBezTo>
                <a:cubicBezTo>
                  <a:pt x="5658408" y="1670778"/>
                  <a:pt x="5648691" y="1661062"/>
                  <a:pt x="5648691" y="1649075"/>
                </a:cubicBezTo>
                <a:cubicBezTo>
                  <a:pt x="5648691" y="1637091"/>
                  <a:pt x="5658408" y="1627375"/>
                  <a:pt x="5670393" y="1627375"/>
                </a:cubicBezTo>
                <a:close/>
                <a:moveTo>
                  <a:pt x="535184" y="1618911"/>
                </a:moveTo>
                <a:cubicBezTo>
                  <a:pt x="549104" y="1618911"/>
                  <a:pt x="560389" y="1630196"/>
                  <a:pt x="560389" y="1644116"/>
                </a:cubicBezTo>
                <a:cubicBezTo>
                  <a:pt x="560389" y="1658035"/>
                  <a:pt x="549104" y="1669320"/>
                  <a:pt x="535184" y="1669320"/>
                </a:cubicBezTo>
                <a:cubicBezTo>
                  <a:pt x="521264" y="1669320"/>
                  <a:pt x="509979" y="1658035"/>
                  <a:pt x="509979" y="1644116"/>
                </a:cubicBezTo>
                <a:cubicBezTo>
                  <a:pt x="509979" y="1630196"/>
                  <a:pt x="521264" y="1618911"/>
                  <a:pt x="535184" y="1618911"/>
                </a:cubicBezTo>
                <a:close/>
                <a:moveTo>
                  <a:pt x="5784747" y="1618904"/>
                </a:moveTo>
                <a:cubicBezTo>
                  <a:pt x="5798667" y="1618904"/>
                  <a:pt x="5809952" y="1630190"/>
                  <a:pt x="5809952" y="1644109"/>
                </a:cubicBezTo>
                <a:cubicBezTo>
                  <a:pt x="5809952" y="1658029"/>
                  <a:pt x="5798667" y="1669315"/>
                  <a:pt x="5784747" y="1669315"/>
                </a:cubicBezTo>
                <a:cubicBezTo>
                  <a:pt x="5770827" y="1669315"/>
                  <a:pt x="5759542" y="1658029"/>
                  <a:pt x="5759542" y="1644109"/>
                </a:cubicBezTo>
                <a:cubicBezTo>
                  <a:pt x="5759542" y="1630190"/>
                  <a:pt x="5770827" y="1618904"/>
                  <a:pt x="5784747" y="1618904"/>
                </a:cubicBezTo>
                <a:close/>
                <a:moveTo>
                  <a:pt x="421630" y="1610786"/>
                </a:moveTo>
                <a:cubicBezTo>
                  <a:pt x="437557" y="1610786"/>
                  <a:pt x="450468" y="1623697"/>
                  <a:pt x="450468" y="1639624"/>
                </a:cubicBezTo>
                <a:cubicBezTo>
                  <a:pt x="450468" y="1655552"/>
                  <a:pt x="437557" y="1668462"/>
                  <a:pt x="421630" y="1668462"/>
                </a:cubicBezTo>
                <a:cubicBezTo>
                  <a:pt x="405703" y="1668462"/>
                  <a:pt x="392793" y="1655552"/>
                  <a:pt x="392793" y="1639624"/>
                </a:cubicBezTo>
                <a:cubicBezTo>
                  <a:pt x="392793" y="1623697"/>
                  <a:pt x="405703" y="1610786"/>
                  <a:pt x="421630" y="1610786"/>
                </a:cubicBezTo>
                <a:close/>
                <a:moveTo>
                  <a:pt x="5898300" y="1610780"/>
                </a:moveTo>
                <a:cubicBezTo>
                  <a:pt x="5914227" y="1610780"/>
                  <a:pt x="5927138" y="1623690"/>
                  <a:pt x="5927138" y="1639618"/>
                </a:cubicBezTo>
                <a:cubicBezTo>
                  <a:pt x="5927138" y="1655544"/>
                  <a:pt x="5914227" y="1668455"/>
                  <a:pt x="5898300" y="1668455"/>
                </a:cubicBezTo>
                <a:cubicBezTo>
                  <a:pt x="5882373" y="1668455"/>
                  <a:pt x="5869462" y="1655544"/>
                  <a:pt x="5869462" y="1639618"/>
                </a:cubicBezTo>
                <a:cubicBezTo>
                  <a:pt x="5869462" y="1623690"/>
                  <a:pt x="5882373" y="1610780"/>
                  <a:pt x="5898300" y="1610780"/>
                </a:cubicBezTo>
                <a:close/>
                <a:moveTo>
                  <a:pt x="1302561" y="1597371"/>
                </a:moveTo>
                <a:cubicBezTo>
                  <a:pt x="1304608" y="1597371"/>
                  <a:pt x="1306267" y="1599029"/>
                  <a:pt x="1306267" y="1601074"/>
                </a:cubicBezTo>
                <a:cubicBezTo>
                  <a:pt x="1306267" y="1603120"/>
                  <a:pt x="1304608" y="1604782"/>
                  <a:pt x="1302561" y="1604782"/>
                </a:cubicBezTo>
                <a:cubicBezTo>
                  <a:pt x="1300515" y="1604782"/>
                  <a:pt x="1298856" y="1603120"/>
                  <a:pt x="1298856" y="1601074"/>
                </a:cubicBezTo>
                <a:cubicBezTo>
                  <a:pt x="1298856" y="1599029"/>
                  <a:pt x="1300515" y="1597371"/>
                  <a:pt x="1302561" y="1597371"/>
                </a:cubicBezTo>
                <a:close/>
                <a:moveTo>
                  <a:pt x="5017370" y="1597366"/>
                </a:moveTo>
                <a:cubicBezTo>
                  <a:pt x="5019416" y="1597366"/>
                  <a:pt x="5021076" y="1599027"/>
                  <a:pt x="5021076" y="1601072"/>
                </a:cubicBezTo>
                <a:cubicBezTo>
                  <a:pt x="5021076" y="1603120"/>
                  <a:pt x="5019416" y="1604778"/>
                  <a:pt x="5017370" y="1604778"/>
                </a:cubicBezTo>
                <a:cubicBezTo>
                  <a:pt x="5015324" y="1604778"/>
                  <a:pt x="5013664" y="1603120"/>
                  <a:pt x="5013664" y="1601072"/>
                </a:cubicBezTo>
                <a:cubicBezTo>
                  <a:pt x="5013664" y="1599027"/>
                  <a:pt x="5015324" y="1597366"/>
                  <a:pt x="5017370" y="1597366"/>
                </a:cubicBezTo>
                <a:close/>
                <a:moveTo>
                  <a:pt x="1180593" y="1583257"/>
                </a:moveTo>
                <a:cubicBezTo>
                  <a:pt x="1184751" y="1583257"/>
                  <a:pt x="1188123" y="1586626"/>
                  <a:pt x="1188123" y="1590785"/>
                </a:cubicBezTo>
                <a:cubicBezTo>
                  <a:pt x="1188123" y="1594943"/>
                  <a:pt x="1184753" y="1598314"/>
                  <a:pt x="1180593" y="1598314"/>
                </a:cubicBezTo>
                <a:cubicBezTo>
                  <a:pt x="1176435" y="1598314"/>
                  <a:pt x="1173064" y="1594943"/>
                  <a:pt x="1173064" y="1590785"/>
                </a:cubicBezTo>
                <a:cubicBezTo>
                  <a:pt x="1173064" y="1586626"/>
                  <a:pt x="1176435" y="1583257"/>
                  <a:pt x="1180593" y="1583257"/>
                </a:cubicBezTo>
                <a:close/>
                <a:moveTo>
                  <a:pt x="5139338" y="1583251"/>
                </a:moveTo>
                <a:cubicBezTo>
                  <a:pt x="5143497" y="1583251"/>
                  <a:pt x="5146867" y="1586622"/>
                  <a:pt x="5146867" y="1590780"/>
                </a:cubicBezTo>
                <a:cubicBezTo>
                  <a:pt x="5146867" y="1594937"/>
                  <a:pt x="5143497" y="1598309"/>
                  <a:pt x="5139338" y="1598309"/>
                </a:cubicBezTo>
                <a:cubicBezTo>
                  <a:pt x="5135180" y="1598309"/>
                  <a:pt x="5131809" y="1594937"/>
                  <a:pt x="5131809" y="1590780"/>
                </a:cubicBezTo>
                <a:cubicBezTo>
                  <a:pt x="5131809" y="1586622"/>
                  <a:pt x="5135180" y="1583251"/>
                  <a:pt x="5139338" y="1583251"/>
                </a:cubicBezTo>
                <a:close/>
                <a:moveTo>
                  <a:pt x="5259882" y="1570325"/>
                </a:moveTo>
                <a:cubicBezTo>
                  <a:pt x="5266109" y="1570325"/>
                  <a:pt x="5271158" y="1575376"/>
                  <a:pt x="5271158" y="1581603"/>
                </a:cubicBezTo>
                <a:cubicBezTo>
                  <a:pt x="5271158" y="1587830"/>
                  <a:pt x="5266109" y="1592878"/>
                  <a:pt x="5259882" y="1592878"/>
                </a:cubicBezTo>
                <a:cubicBezTo>
                  <a:pt x="5253654" y="1592878"/>
                  <a:pt x="5248606" y="1587830"/>
                  <a:pt x="5248606" y="1581603"/>
                </a:cubicBezTo>
                <a:cubicBezTo>
                  <a:pt x="5248606" y="1575376"/>
                  <a:pt x="5253654" y="1570325"/>
                  <a:pt x="5259882" y="1570325"/>
                </a:cubicBezTo>
                <a:close/>
                <a:moveTo>
                  <a:pt x="1060050" y="1570260"/>
                </a:moveTo>
                <a:cubicBezTo>
                  <a:pt x="1066316" y="1570260"/>
                  <a:pt x="1071395" y="1575342"/>
                  <a:pt x="1071395" y="1581606"/>
                </a:cubicBezTo>
                <a:cubicBezTo>
                  <a:pt x="1071395" y="1587873"/>
                  <a:pt x="1066316" y="1592953"/>
                  <a:pt x="1060050" y="1592953"/>
                </a:cubicBezTo>
                <a:cubicBezTo>
                  <a:pt x="1053785" y="1592953"/>
                  <a:pt x="1048703" y="1587873"/>
                  <a:pt x="1048703" y="1581606"/>
                </a:cubicBezTo>
                <a:cubicBezTo>
                  <a:pt x="1048703" y="1575342"/>
                  <a:pt x="1053785" y="1570260"/>
                  <a:pt x="1060050" y="1570260"/>
                </a:cubicBezTo>
                <a:close/>
                <a:moveTo>
                  <a:pt x="5379134" y="1558602"/>
                </a:moveTo>
                <a:cubicBezTo>
                  <a:pt x="5387314" y="1558602"/>
                  <a:pt x="5393945" y="1565235"/>
                  <a:pt x="5393945" y="1573413"/>
                </a:cubicBezTo>
                <a:cubicBezTo>
                  <a:pt x="5393945" y="1581593"/>
                  <a:pt x="5387314" y="1588223"/>
                  <a:pt x="5379134" y="1588223"/>
                </a:cubicBezTo>
                <a:cubicBezTo>
                  <a:pt x="5370955" y="1588223"/>
                  <a:pt x="5364324" y="1581593"/>
                  <a:pt x="5364324" y="1573413"/>
                </a:cubicBezTo>
                <a:cubicBezTo>
                  <a:pt x="5364324" y="1565235"/>
                  <a:pt x="5370955" y="1558602"/>
                  <a:pt x="5379134" y="1558602"/>
                </a:cubicBezTo>
                <a:close/>
                <a:moveTo>
                  <a:pt x="940797" y="1558264"/>
                </a:moveTo>
                <a:cubicBezTo>
                  <a:pt x="949165" y="1558264"/>
                  <a:pt x="955951" y="1565048"/>
                  <a:pt x="955951" y="1573416"/>
                </a:cubicBezTo>
                <a:cubicBezTo>
                  <a:pt x="955951" y="1581785"/>
                  <a:pt x="949165" y="1588573"/>
                  <a:pt x="940797" y="1588573"/>
                </a:cubicBezTo>
                <a:cubicBezTo>
                  <a:pt x="932429" y="1588573"/>
                  <a:pt x="925645" y="1581785"/>
                  <a:pt x="925645" y="1573416"/>
                </a:cubicBezTo>
                <a:cubicBezTo>
                  <a:pt x="925645" y="1565048"/>
                  <a:pt x="932429" y="1558264"/>
                  <a:pt x="940797" y="1558264"/>
                </a:cubicBezTo>
                <a:close/>
                <a:moveTo>
                  <a:pt x="822718" y="1547626"/>
                </a:moveTo>
                <a:cubicBezTo>
                  <a:pt x="832895" y="1547626"/>
                  <a:pt x="841146" y="1555875"/>
                  <a:pt x="841146" y="1566054"/>
                </a:cubicBezTo>
                <a:cubicBezTo>
                  <a:pt x="841146" y="1576229"/>
                  <a:pt x="832895" y="1584479"/>
                  <a:pt x="822718" y="1584479"/>
                </a:cubicBezTo>
                <a:cubicBezTo>
                  <a:pt x="812541" y="1584479"/>
                  <a:pt x="804290" y="1576229"/>
                  <a:pt x="804290" y="1566054"/>
                </a:cubicBezTo>
                <a:cubicBezTo>
                  <a:pt x="804290" y="1555875"/>
                  <a:pt x="812541" y="1547626"/>
                  <a:pt x="822718" y="1547626"/>
                </a:cubicBezTo>
                <a:close/>
                <a:moveTo>
                  <a:pt x="5497213" y="1547621"/>
                </a:moveTo>
                <a:cubicBezTo>
                  <a:pt x="5507390" y="1547621"/>
                  <a:pt x="5515640" y="1555871"/>
                  <a:pt x="5515640" y="1566048"/>
                </a:cubicBezTo>
                <a:cubicBezTo>
                  <a:pt x="5515640" y="1576223"/>
                  <a:pt x="5507390" y="1584477"/>
                  <a:pt x="5497213" y="1584477"/>
                </a:cubicBezTo>
                <a:cubicBezTo>
                  <a:pt x="5487036" y="1584477"/>
                  <a:pt x="5478786" y="1576223"/>
                  <a:pt x="5478786" y="1566048"/>
                </a:cubicBezTo>
                <a:cubicBezTo>
                  <a:pt x="5478786" y="1555871"/>
                  <a:pt x="5487036" y="1547621"/>
                  <a:pt x="5497213" y="1547621"/>
                </a:cubicBezTo>
                <a:close/>
                <a:moveTo>
                  <a:pt x="705707" y="1537795"/>
                </a:moveTo>
                <a:cubicBezTo>
                  <a:pt x="717658" y="1537795"/>
                  <a:pt x="727348" y="1547482"/>
                  <a:pt x="727348" y="1559433"/>
                </a:cubicBezTo>
                <a:cubicBezTo>
                  <a:pt x="727348" y="1571383"/>
                  <a:pt x="717658" y="1581071"/>
                  <a:pt x="705707" y="1581071"/>
                </a:cubicBezTo>
                <a:cubicBezTo>
                  <a:pt x="693755" y="1581071"/>
                  <a:pt x="684067" y="1571383"/>
                  <a:pt x="684067" y="1559433"/>
                </a:cubicBezTo>
                <a:cubicBezTo>
                  <a:pt x="684067" y="1547482"/>
                  <a:pt x="693755" y="1537795"/>
                  <a:pt x="705707" y="1537795"/>
                </a:cubicBezTo>
                <a:close/>
                <a:moveTo>
                  <a:pt x="5614225" y="1537788"/>
                </a:moveTo>
                <a:cubicBezTo>
                  <a:pt x="5626176" y="1537788"/>
                  <a:pt x="5635865" y="1547479"/>
                  <a:pt x="5635865" y="1559428"/>
                </a:cubicBezTo>
                <a:cubicBezTo>
                  <a:pt x="5635865" y="1571379"/>
                  <a:pt x="5626176" y="1581067"/>
                  <a:pt x="5614225" y="1581067"/>
                </a:cubicBezTo>
                <a:cubicBezTo>
                  <a:pt x="5602273" y="1581067"/>
                  <a:pt x="5592585" y="1571379"/>
                  <a:pt x="5592585" y="1559428"/>
                </a:cubicBezTo>
                <a:cubicBezTo>
                  <a:pt x="5592585" y="1547479"/>
                  <a:pt x="5602273" y="1537788"/>
                  <a:pt x="5614225" y="1537788"/>
                </a:cubicBezTo>
                <a:close/>
                <a:moveTo>
                  <a:pt x="5730261" y="1528598"/>
                </a:moveTo>
                <a:cubicBezTo>
                  <a:pt x="5743974" y="1528598"/>
                  <a:pt x="5755092" y="1539715"/>
                  <a:pt x="5755092" y="1553429"/>
                </a:cubicBezTo>
                <a:cubicBezTo>
                  <a:pt x="5755092" y="1567144"/>
                  <a:pt x="5743974" y="1578259"/>
                  <a:pt x="5730261" y="1578259"/>
                </a:cubicBezTo>
                <a:cubicBezTo>
                  <a:pt x="5716547" y="1578259"/>
                  <a:pt x="5705429" y="1567144"/>
                  <a:pt x="5705429" y="1553429"/>
                </a:cubicBezTo>
                <a:cubicBezTo>
                  <a:pt x="5705429" y="1539715"/>
                  <a:pt x="5716547" y="1528598"/>
                  <a:pt x="5730261" y="1528598"/>
                </a:cubicBezTo>
                <a:close/>
                <a:moveTo>
                  <a:pt x="589670" y="1528542"/>
                </a:moveTo>
                <a:cubicBezTo>
                  <a:pt x="603418" y="1528542"/>
                  <a:pt x="614563" y="1539687"/>
                  <a:pt x="614563" y="1553435"/>
                </a:cubicBezTo>
                <a:cubicBezTo>
                  <a:pt x="614563" y="1567181"/>
                  <a:pt x="603418" y="1578327"/>
                  <a:pt x="589670" y="1578327"/>
                </a:cubicBezTo>
                <a:cubicBezTo>
                  <a:pt x="575923" y="1578327"/>
                  <a:pt x="564778" y="1567182"/>
                  <a:pt x="564778" y="1553435"/>
                </a:cubicBezTo>
                <a:cubicBezTo>
                  <a:pt x="564778" y="1539687"/>
                  <a:pt x="575923" y="1528542"/>
                  <a:pt x="589670" y="1528542"/>
                </a:cubicBezTo>
                <a:close/>
                <a:moveTo>
                  <a:pt x="5845405" y="1519222"/>
                </a:moveTo>
                <a:cubicBezTo>
                  <a:pt x="5861300" y="1519222"/>
                  <a:pt x="5874184" y="1532107"/>
                  <a:pt x="5874184" y="1548001"/>
                </a:cubicBezTo>
                <a:cubicBezTo>
                  <a:pt x="5874184" y="1563894"/>
                  <a:pt x="5861300" y="1576780"/>
                  <a:pt x="5845405" y="1576780"/>
                </a:cubicBezTo>
                <a:cubicBezTo>
                  <a:pt x="5829511" y="1576780"/>
                  <a:pt x="5816626" y="1563894"/>
                  <a:pt x="5816626" y="1548001"/>
                </a:cubicBezTo>
                <a:cubicBezTo>
                  <a:pt x="5816626" y="1532107"/>
                  <a:pt x="5829511" y="1519222"/>
                  <a:pt x="5845405" y="1519222"/>
                </a:cubicBezTo>
                <a:close/>
                <a:moveTo>
                  <a:pt x="474526" y="1519168"/>
                </a:moveTo>
                <a:cubicBezTo>
                  <a:pt x="490454" y="1519168"/>
                  <a:pt x="503366" y="1532079"/>
                  <a:pt x="503366" y="1548007"/>
                </a:cubicBezTo>
                <a:cubicBezTo>
                  <a:pt x="503366" y="1563934"/>
                  <a:pt x="490454" y="1576845"/>
                  <a:pt x="474526" y="1576845"/>
                </a:cubicBezTo>
                <a:cubicBezTo>
                  <a:pt x="458599" y="1576845"/>
                  <a:pt x="445688" y="1563934"/>
                  <a:pt x="445688" y="1548007"/>
                </a:cubicBezTo>
                <a:cubicBezTo>
                  <a:pt x="445688" y="1532079"/>
                  <a:pt x="458599" y="1519168"/>
                  <a:pt x="474526" y="1519168"/>
                </a:cubicBezTo>
                <a:close/>
                <a:moveTo>
                  <a:pt x="1372312" y="1518364"/>
                </a:moveTo>
                <a:cubicBezTo>
                  <a:pt x="1374065" y="1518364"/>
                  <a:pt x="1375487" y="1519787"/>
                  <a:pt x="1375487" y="1521541"/>
                </a:cubicBezTo>
                <a:cubicBezTo>
                  <a:pt x="1375487" y="1523294"/>
                  <a:pt x="1374065" y="1524715"/>
                  <a:pt x="1372312" y="1524715"/>
                </a:cubicBezTo>
                <a:cubicBezTo>
                  <a:pt x="1370558" y="1524715"/>
                  <a:pt x="1369137" y="1523294"/>
                  <a:pt x="1369137" y="1521541"/>
                </a:cubicBezTo>
                <a:cubicBezTo>
                  <a:pt x="1369137" y="1519787"/>
                  <a:pt x="1370558" y="1518364"/>
                  <a:pt x="1372312" y="1518364"/>
                </a:cubicBezTo>
                <a:close/>
                <a:moveTo>
                  <a:pt x="4947619" y="1518360"/>
                </a:moveTo>
                <a:cubicBezTo>
                  <a:pt x="4949372" y="1518360"/>
                  <a:pt x="4950794" y="1519782"/>
                  <a:pt x="4950794" y="1521537"/>
                </a:cubicBezTo>
                <a:cubicBezTo>
                  <a:pt x="4950794" y="1523290"/>
                  <a:pt x="4949372" y="1524710"/>
                  <a:pt x="4947619" y="1524710"/>
                </a:cubicBezTo>
                <a:cubicBezTo>
                  <a:pt x="4945865" y="1524710"/>
                  <a:pt x="4944444" y="1523290"/>
                  <a:pt x="4944444" y="1521537"/>
                </a:cubicBezTo>
                <a:cubicBezTo>
                  <a:pt x="4944444" y="1519782"/>
                  <a:pt x="4945865" y="1518360"/>
                  <a:pt x="4947619" y="1518360"/>
                </a:cubicBezTo>
                <a:close/>
                <a:moveTo>
                  <a:pt x="1248025" y="1501473"/>
                </a:moveTo>
                <a:cubicBezTo>
                  <a:pt x="1252334" y="1501473"/>
                  <a:pt x="1255827" y="1504964"/>
                  <a:pt x="1255827" y="1509275"/>
                </a:cubicBezTo>
                <a:cubicBezTo>
                  <a:pt x="1255827" y="1513583"/>
                  <a:pt x="1252334" y="1517075"/>
                  <a:pt x="1248025" y="1517075"/>
                </a:cubicBezTo>
                <a:cubicBezTo>
                  <a:pt x="1243717" y="1517075"/>
                  <a:pt x="1240226" y="1513583"/>
                  <a:pt x="1240226" y="1509275"/>
                </a:cubicBezTo>
                <a:cubicBezTo>
                  <a:pt x="1240226" y="1504968"/>
                  <a:pt x="1243717" y="1501473"/>
                  <a:pt x="1248025" y="1501473"/>
                </a:cubicBezTo>
                <a:close/>
                <a:moveTo>
                  <a:pt x="5071905" y="1501471"/>
                </a:moveTo>
                <a:cubicBezTo>
                  <a:pt x="5076213" y="1501471"/>
                  <a:pt x="5079706" y="1504960"/>
                  <a:pt x="5079706" y="1509270"/>
                </a:cubicBezTo>
                <a:cubicBezTo>
                  <a:pt x="5079706" y="1513577"/>
                  <a:pt x="5076213" y="1517069"/>
                  <a:pt x="5071905" y="1517069"/>
                </a:cubicBezTo>
                <a:cubicBezTo>
                  <a:pt x="5067597" y="1517069"/>
                  <a:pt x="5064104" y="1513577"/>
                  <a:pt x="5064104" y="1509270"/>
                </a:cubicBezTo>
                <a:cubicBezTo>
                  <a:pt x="5064104" y="1504961"/>
                  <a:pt x="5067597" y="1501471"/>
                  <a:pt x="5071905" y="1501471"/>
                </a:cubicBezTo>
                <a:close/>
                <a:moveTo>
                  <a:pt x="1125292" y="1486989"/>
                </a:moveTo>
                <a:cubicBezTo>
                  <a:pt x="1131559" y="1486989"/>
                  <a:pt x="1136638" y="1492069"/>
                  <a:pt x="1136638" y="1498334"/>
                </a:cubicBezTo>
                <a:cubicBezTo>
                  <a:pt x="1136638" y="1504600"/>
                  <a:pt x="1131559" y="1509679"/>
                  <a:pt x="1125292" y="1509679"/>
                </a:cubicBezTo>
                <a:cubicBezTo>
                  <a:pt x="1119026" y="1509679"/>
                  <a:pt x="1113945" y="1504600"/>
                  <a:pt x="1113945" y="1498334"/>
                </a:cubicBezTo>
                <a:cubicBezTo>
                  <a:pt x="1113945" y="1492069"/>
                  <a:pt x="1119026" y="1486989"/>
                  <a:pt x="1125292" y="1486989"/>
                </a:cubicBezTo>
                <a:close/>
                <a:moveTo>
                  <a:pt x="5194640" y="1486984"/>
                </a:moveTo>
                <a:cubicBezTo>
                  <a:pt x="5200906" y="1486984"/>
                  <a:pt x="5205986" y="1492063"/>
                  <a:pt x="5205986" y="1498332"/>
                </a:cubicBezTo>
                <a:cubicBezTo>
                  <a:pt x="5205986" y="1504594"/>
                  <a:pt x="5200906" y="1509676"/>
                  <a:pt x="5194640" y="1509676"/>
                </a:cubicBezTo>
                <a:cubicBezTo>
                  <a:pt x="5188374" y="1509676"/>
                  <a:pt x="5183294" y="1504594"/>
                  <a:pt x="5183294" y="1498332"/>
                </a:cubicBezTo>
                <a:cubicBezTo>
                  <a:pt x="5183294" y="1492063"/>
                  <a:pt x="5188374" y="1486984"/>
                  <a:pt x="5194640" y="1486984"/>
                </a:cubicBezTo>
                <a:close/>
                <a:moveTo>
                  <a:pt x="1003971" y="1473344"/>
                </a:moveTo>
                <a:cubicBezTo>
                  <a:pt x="1012375" y="1473344"/>
                  <a:pt x="1019190" y="1480158"/>
                  <a:pt x="1019190" y="1488565"/>
                </a:cubicBezTo>
                <a:cubicBezTo>
                  <a:pt x="1019190" y="1496967"/>
                  <a:pt x="1012375" y="1503781"/>
                  <a:pt x="1003971" y="1503781"/>
                </a:cubicBezTo>
                <a:cubicBezTo>
                  <a:pt x="995564" y="1503781"/>
                  <a:pt x="988750" y="1496967"/>
                  <a:pt x="988750" y="1488565"/>
                </a:cubicBezTo>
                <a:cubicBezTo>
                  <a:pt x="988750" y="1480158"/>
                  <a:pt x="995564" y="1473344"/>
                  <a:pt x="1003971" y="1473344"/>
                </a:cubicBezTo>
                <a:close/>
                <a:moveTo>
                  <a:pt x="5315962" y="1473338"/>
                </a:moveTo>
                <a:cubicBezTo>
                  <a:pt x="5324367" y="1473338"/>
                  <a:pt x="5331182" y="1480152"/>
                  <a:pt x="5331182" y="1488560"/>
                </a:cubicBezTo>
                <a:cubicBezTo>
                  <a:pt x="5331182" y="1496963"/>
                  <a:pt x="5324367" y="1503780"/>
                  <a:pt x="5315962" y="1503780"/>
                </a:cubicBezTo>
                <a:cubicBezTo>
                  <a:pt x="5307557" y="1503780"/>
                  <a:pt x="5300743" y="1496963"/>
                  <a:pt x="5300743" y="1488560"/>
                </a:cubicBezTo>
                <a:cubicBezTo>
                  <a:pt x="5300743" y="1480152"/>
                  <a:pt x="5307557" y="1473338"/>
                  <a:pt x="5315962" y="1473338"/>
                </a:cubicBezTo>
                <a:close/>
                <a:moveTo>
                  <a:pt x="5435996" y="1461411"/>
                </a:moveTo>
                <a:cubicBezTo>
                  <a:pt x="5446138" y="1461411"/>
                  <a:pt x="5454359" y="1469631"/>
                  <a:pt x="5454359" y="1479774"/>
                </a:cubicBezTo>
                <a:cubicBezTo>
                  <a:pt x="5454359" y="1489916"/>
                  <a:pt x="5446138" y="1498135"/>
                  <a:pt x="5435996" y="1498135"/>
                </a:cubicBezTo>
                <a:cubicBezTo>
                  <a:pt x="5425854" y="1498135"/>
                  <a:pt x="5417633" y="1489916"/>
                  <a:pt x="5417633" y="1479774"/>
                </a:cubicBezTo>
                <a:cubicBezTo>
                  <a:pt x="5417633" y="1469631"/>
                  <a:pt x="5425855" y="1461411"/>
                  <a:pt x="5435996" y="1461411"/>
                </a:cubicBezTo>
                <a:close/>
                <a:moveTo>
                  <a:pt x="883935" y="1461351"/>
                </a:moveTo>
                <a:cubicBezTo>
                  <a:pt x="894113" y="1461351"/>
                  <a:pt x="902363" y="1469599"/>
                  <a:pt x="902363" y="1479777"/>
                </a:cubicBezTo>
                <a:cubicBezTo>
                  <a:pt x="902363" y="1489954"/>
                  <a:pt x="894113" y="1498206"/>
                  <a:pt x="883935" y="1498206"/>
                </a:cubicBezTo>
                <a:cubicBezTo>
                  <a:pt x="873759" y="1498206"/>
                  <a:pt x="865509" y="1489954"/>
                  <a:pt x="865509" y="1479777"/>
                </a:cubicBezTo>
                <a:cubicBezTo>
                  <a:pt x="865509" y="1469599"/>
                  <a:pt x="873759" y="1461351"/>
                  <a:pt x="883935" y="1461351"/>
                </a:cubicBezTo>
                <a:close/>
                <a:moveTo>
                  <a:pt x="765076" y="1449851"/>
                </a:moveTo>
                <a:cubicBezTo>
                  <a:pt x="777239" y="1449851"/>
                  <a:pt x="787099" y="1459711"/>
                  <a:pt x="787099" y="1471873"/>
                </a:cubicBezTo>
                <a:cubicBezTo>
                  <a:pt x="787099" y="1484038"/>
                  <a:pt x="777239" y="1493896"/>
                  <a:pt x="765076" y="1493896"/>
                </a:cubicBezTo>
                <a:cubicBezTo>
                  <a:pt x="752913" y="1493896"/>
                  <a:pt x="743053" y="1484038"/>
                  <a:pt x="743053" y="1471873"/>
                </a:cubicBezTo>
                <a:cubicBezTo>
                  <a:pt x="743053" y="1459711"/>
                  <a:pt x="752913" y="1449851"/>
                  <a:pt x="765076" y="1449851"/>
                </a:cubicBezTo>
                <a:close/>
                <a:moveTo>
                  <a:pt x="5554856" y="1449848"/>
                </a:moveTo>
                <a:cubicBezTo>
                  <a:pt x="5567019" y="1449848"/>
                  <a:pt x="5576879" y="1459708"/>
                  <a:pt x="5576879" y="1471870"/>
                </a:cubicBezTo>
                <a:cubicBezTo>
                  <a:pt x="5576879" y="1484033"/>
                  <a:pt x="5567020" y="1493893"/>
                  <a:pt x="5554856" y="1493893"/>
                </a:cubicBezTo>
                <a:cubicBezTo>
                  <a:pt x="5542694" y="1493893"/>
                  <a:pt x="5532833" y="1484033"/>
                  <a:pt x="5532833" y="1471870"/>
                </a:cubicBezTo>
                <a:cubicBezTo>
                  <a:pt x="5532833" y="1459708"/>
                  <a:pt x="5542693" y="1449848"/>
                  <a:pt x="5554856" y="1449848"/>
                </a:cubicBezTo>
                <a:close/>
                <a:moveTo>
                  <a:pt x="1445465" y="1441419"/>
                </a:moveTo>
                <a:cubicBezTo>
                  <a:pt x="1447512" y="1441419"/>
                  <a:pt x="1449171" y="1443078"/>
                  <a:pt x="1449171" y="1445124"/>
                </a:cubicBezTo>
                <a:cubicBezTo>
                  <a:pt x="1449171" y="1447171"/>
                  <a:pt x="1447512" y="1448832"/>
                  <a:pt x="1445465" y="1448832"/>
                </a:cubicBezTo>
                <a:cubicBezTo>
                  <a:pt x="1443419" y="1448832"/>
                  <a:pt x="1441760" y="1447171"/>
                  <a:pt x="1441760" y="1445124"/>
                </a:cubicBezTo>
                <a:cubicBezTo>
                  <a:pt x="1441760" y="1443078"/>
                  <a:pt x="1443419" y="1441419"/>
                  <a:pt x="1445465" y="1441419"/>
                </a:cubicBezTo>
                <a:close/>
                <a:moveTo>
                  <a:pt x="4874465" y="1441418"/>
                </a:moveTo>
                <a:cubicBezTo>
                  <a:pt x="4876512" y="1441418"/>
                  <a:pt x="4878171" y="1443074"/>
                  <a:pt x="4878171" y="1445120"/>
                </a:cubicBezTo>
                <a:cubicBezTo>
                  <a:pt x="4878171" y="1447169"/>
                  <a:pt x="4876512" y="1448828"/>
                  <a:pt x="4874465" y="1448828"/>
                </a:cubicBezTo>
                <a:cubicBezTo>
                  <a:pt x="4872419" y="1448828"/>
                  <a:pt x="4870760" y="1447169"/>
                  <a:pt x="4870760" y="1445120"/>
                </a:cubicBezTo>
                <a:cubicBezTo>
                  <a:pt x="4870760" y="1443074"/>
                  <a:pt x="4872419" y="1441418"/>
                  <a:pt x="4874465" y="1441418"/>
                </a:cubicBezTo>
                <a:close/>
                <a:moveTo>
                  <a:pt x="647288" y="1439881"/>
                </a:moveTo>
                <a:cubicBezTo>
                  <a:pt x="661003" y="1439881"/>
                  <a:pt x="672119" y="1450997"/>
                  <a:pt x="672119" y="1464711"/>
                </a:cubicBezTo>
                <a:cubicBezTo>
                  <a:pt x="672119" y="1478426"/>
                  <a:pt x="661003" y="1489542"/>
                  <a:pt x="647288" y="1489542"/>
                </a:cubicBezTo>
                <a:cubicBezTo>
                  <a:pt x="633574" y="1489542"/>
                  <a:pt x="622457" y="1478426"/>
                  <a:pt x="622457" y="1464711"/>
                </a:cubicBezTo>
                <a:cubicBezTo>
                  <a:pt x="622457" y="1450997"/>
                  <a:pt x="633574" y="1439881"/>
                  <a:pt x="647288" y="1439881"/>
                </a:cubicBezTo>
                <a:close/>
                <a:moveTo>
                  <a:pt x="5672643" y="1439874"/>
                </a:moveTo>
                <a:cubicBezTo>
                  <a:pt x="5686357" y="1439874"/>
                  <a:pt x="5697474" y="1450992"/>
                  <a:pt x="5697474" y="1464706"/>
                </a:cubicBezTo>
                <a:cubicBezTo>
                  <a:pt x="5697474" y="1478419"/>
                  <a:pt x="5686357" y="1489535"/>
                  <a:pt x="5672643" y="1489535"/>
                </a:cubicBezTo>
                <a:cubicBezTo>
                  <a:pt x="5658930" y="1489535"/>
                  <a:pt x="5647812" y="1478419"/>
                  <a:pt x="5647812" y="1464706"/>
                </a:cubicBezTo>
                <a:cubicBezTo>
                  <a:pt x="5647812" y="1450992"/>
                  <a:pt x="5658930" y="1439874"/>
                  <a:pt x="5672643" y="1439874"/>
                </a:cubicBezTo>
                <a:close/>
                <a:moveTo>
                  <a:pt x="5789445" y="1429384"/>
                </a:moveTo>
                <a:cubicBezTo>
                  <a:pt x="5805372" y="1429384"/>
                  <a:pt x="5818284" y="1442295"/>
                  <a:pt x="5818284" y="1458222"/>
                </a:cubicBezTo>
                <a:cubicBezTo>
                  <a:pt x="5818284" y="1474150"/>
                  <a:pt x="5805372" y="1487060"/>
                  <a:pt x="5789445" y="1487060"/>
                </a:cubicBezTo>
                <a:cubicBezTo>
                  <a:pt x="5773518" y="1487060"/>
                  <a:pt x="5760607" y="1474150"/>
                  <a:pt x="5760607" y="1458222"/>
                </a:cubicBezTo>
                <a:cubicBezTo>
                  <a:pt x="5760607" y="1442295"/>
                  <a:pt x="5773518" y="1429384"/>
                  <a:pt x="5789445" y="1429384"/>
                </a:cubicBezTo>
                <a:close/>
                <a:moveTo>
                  <a:pt x="530486" y="1429084"/>
                </a:moveTo>
                <a:cubicBezTo>
                  <a:pt x="546581" y="1429084"/>
                  <a:pt x="559629" y="1442133"/>
                  <a:pt x="559629" y="1458228"/>
                </a:cubicBezTo>
                <a:cubicBezTo>
                  <a:pt x="559629" y="1474324"/>
                  <a:pt x="546583" y="1487370"/>
                  <a:pt x="530486" y="1487370"/>
                </a:cubicBezTo>
                <a:cubicBezTo>
                  <a:pt x="514391" y="1487370"/>
                  <a:pt x="501343" y="1474324"/>
                  <a:pt x="501343" y="1458228"/>
                </a:cubicBezTo>
                <a:cubicBezTo>
                  <a:pt x="501343" y="1442133"/>
                  <a:pt x="514391" y="1429084"/>
                  <a:pt x="530486" y="1429084"/>
                </a:cubicBezTo>
                <a:close/>
                <a:moveTo>
                  <a:pt x="1318811" y="1422855"/>
                </a:moveTo>
                <a:cubicBezTo>
                  <a:pt x="1323120" y="1422855"/>
                  <a:pt x="1326612" y="1426348"/>
                  <a:pt x="1326612" y="1430657"/>
                </a:cubicBezTo>
                <a:cubicBezTo>
                  <a:pt x="1326612" y="1434966"/>
                  <a:pt x="1323120" y="1438460"/>
                  <a:pt x="1318811" y="1438460"/>
                </a:cubicBezTo>
                <a:cubicBezTo>
                  <a:pt x="1314503" y="1438460"/>
                  <a:pt x="1311011" y="1434966"/>
                  <a:pt x="1311011" y="1430657"/>
                </a:cubicBezTo>
                <a:cubicBezTo>
                  <a:pt x="1311011" y="1426348"/>
                  <a:pt x="1314503" y="1422855"/>
                  <a:pt x="1318811" y="1422855"/>
                </a:cubicBezTo>
                <a:close/>
                <a:moveTo>
                  <a:pt x="5001119" y="1422853"/>
                </a:moveTo>
                <a:cubicBezTo>
                  <a:pt x="5005427" y="1422853"/>
                  <a:pt x="5008920" y="1426344"/>
                  <a:pt x="5008920" y="1430653"/>
                </a:cubicBezTo>
                <a:cubicBezTo>
                  <a:pt x="5008920" y="1434963"/>
                  <a:pt x="5005428" y="1438455"/>
                  <a:pt x="5001119" y="1438455"/>
                </a:cubicBezTo>
                <a:cubicBezTo>
                  <a:pt x="4996812" y="1438455"/>
                  <a:pt x="4993319" y="1434963"/>
                  <a:pt x="4993319" y="1430653"/>
                </a:cubicBezTo>
                <a:cubicBezTo>
                  <a:pt x="4993319" y="1426344"/>
                  <a:pt x="4996811" y="1422853"/>
                  <a:pt x="5001119" y="1422853"/>
                </a:cubicBezTo>
                <a:close/>
                <a:moveTo>
                  <a:pt x="1193835" y="1406476"/>
                </a:moveTo>
                <a:cubicBezTo>
                  <a:pt x="1200062" y="1406476"/>
                  <a:pt x="1205111" y="1411523"/>
                  <a:pt x="1205111" y="1417753"/>
                </a:cubicBezTo>
                <a:cubicBezTo>
                  <a:pt x="1205111" y="1423979"/>
                  <a:pt x="1200062" y="1429028"/>
                  <a:pt x="1193835" y="1429028"/>
                </a:cubicBezTo>
                <a:cubicBezTo>
                  <a:pt x="1187608" y="1429028"/>
                  <a:pt x="1182559" y="1423979"/>
                  <a:pt x="1182559" y="1417753"/>
                </a:cubicBezTo>
                <a:cubicBezTo>
                  <a:pt x="1182559" y="1411523"/>
                  <a:pt x="1187608" y="1406476"/>
                  <a:pt x="1193835" y="1406476"/>
                </a:cubicBezTo>
                <a:close/>
                <a:moveTo>
                  <a:pt x="5126097" y="1406472"/>
                </a:moveTo>
                <a:cubicBezTo>
                  <a:pt x="5132324" y="1406472"/>
                  <a:pt x="5137373" y="1411520"/>
                  <a:pt x="5137373" y="1417748"/>
                </a:cubicBezTo>
                <a:cubicBezTo>
                  <a:pt x="5137373" y="1423976"/>
                  <a:pt x="5132324" y="1429025"/>
                  <a:pt x="5126097" y="1429025"/>
                </a:cubicBezTo>
                <a:cubicBezTo>
                  <a:pt x="5119869" y="1429025"/>
                  <a:pt x="5114821" y="1423976"/>
                  <a:pt x="5114821" y="1417748"/>
                </a:cubicBezTo>
                <a:cubicBezTo>
                  <a:pt x="5114821" y="1411520"/>
                  <a:pt x="5119869" y="1406472"/>
                  <a:pt x="5126097" y="1406472"/>
                </a:cubicBezTo>
                <a:close/>
                <a:moveTo>
                  <a:pt x="1070387" y="1391000"/>
                </a:moveTo>
                <a:cubicBezTo>
                  <a:pt x="1078792" y="1391000"/>
                  <a:pt x="1085605" y="1397811"/>
                  <a:pt x="1085605" y="1406220"/>
                </a:cubicBezTo>
                <a:cubicBezTo>
                  <a:pt x="1085605" y="1414624"/>
                  <a:pt x="1078792" y="1421438"/>
                  <a:pt x="1070387" y="1421438"/>
                </a:cubicBezTo>
                <a:cubicBezTo>
                  <a:pt x="1061980" y="1421438"/>
                  <a:pt x="1055167" y="1414624"/>
                  <a:pt x="1055167" y="1406220"/>
                </a:cubicBezTo>
                <a:cubicBezTo>
                  <a:pt x="1055167" y="1397811"/>
                  <a:pt x="1061980" y="1391000"/>
                  <a:pt x="1070387" y="1391000"/>
                </a:cubicBezTo>
                <a:close/>
                <a:moveTo>
                  <a:pt x="5249546" y="1390996"/>
                </a:moveTo>
                <a:cubicBezTo>
                  <a:pt x="5257951" y="1390996"/>
                  <a:pt x="5264765" y="1397808"/>
                  <a:pt x="5264765" y="1406217"/>
                </a:cubicBezTo>
                <a:cubicBezTo>
                  <a:pt x="5264765" y="1414619"/>
                  <a:pt x="5257951" y="1421435"/>
                  <a:pt x="5249546" y="1421435"/>
                </a:cubicBezTo>
                <a:cubicBezTo>
                  <a:pt x="5241140" y="1421435"/>
                  <a:pt x="5234326" y="1414619"/>
                  <a:pt x="5234326" y="1406217"/>
                </a:cubicBezTo>
                <a:cubicBezTo>
                  <a:pt x="5234326" y="1397808"/>
                  <a:pt x="5241140" y="1390996"/>
                  <a:pt x="5249546" y="1390996"/>
                </a:cubicBezTo>
                <a:close/>
                <a:moveTo>
                  <a:pt x="5371595" y="1377417"/>
                </a:moveTo>
                <a:cubicBezTo>
                  <a:pt x="5381772" y="1377417"/>
                  <a:pt x="5390022" y="1385667"/>
                  <a:pt x="5390022" y="1395843"/>
                </a:cubicBezTo>
                <a:cubicBezTo>
                  <a:pt x="5390022" y="1406020"/>
                  <a:pt x="5381772" y="1414272"/>
                  <a:pt x="5371595" y="1414272"/>
                </a:cubicBezTo>
                <a:cubicBezTo>
                  <a:pt x="5361418" y="1414272"/>
                  <a:pt x="5353168" y="1406020"/>
                  <a:pt x="5353168" y="1395843"/>
                </a:cubicBezTo>
                <a:cubicBezTo>
                  <a:pt x="5353168" y="1385667"/>
                  <a:pt x="5361418" y="1377417"/>
                  <a:pt x="5371595" y="1377417"/>
                </a:cubicBezTo>
                <a:close/>
                <a:moveTo>
                  <a:pt x="948337" y="1377093"/>
                </a:moveTo>
                <a:cubicBezTo>
                  <a:pt x="958696" y="1377093"/>
                  <a:pt x="967093" y="1385490"/>
                  <a:pt x="967093" y="1395849"/>
                </a:cubicBezTo>
                <a:cubicBezTo>
                  <a:pt x="967093" y="1406208"/>
                  <a:pt x="958696" y="1414606"/>
                  <a:pt x="948337" y="1414606"/>
                </a:cubicBezTo>
                <a:cubicBezTo>
                  <a:pt x="937978" y="1414606"/>
                  <a:pt x="929580" y="1406208"/>
                  <a:pt x="929580" y="1395849"/>
                </a:cubicBezTo>
                <a:cubicBezTo>
                  <a:pt x="929580" y="1385490"/>
                  <a:pt x="937978" y="1377093"/>
                  <a:pt x="948337" y="1377093"/>
                </a:cubicBezTo>
                <a:close/>
                <a:moveTo>
                  <a:pt x="1521883" y="1368792"/>
                </a:moveTo>
                <a:cubicBezTo>
                  <a:pt x="1523636" y="1368792"/>
                  <a:pt x="1525058" y="1370212"/>
                  <a:pt x="1525058" y="1371967"/>
                </a:cubicBezTo>
                <a:cubicBezTo>
                  <a:pt x="1525058" y="1373720"/>
                  <a:pt x="1523636" y="1375145"/>
                  <a:pt x="1521883" y="1375145"/>
                </a:cubicBezTo>
                <a:cubicBezTo>
                  <a:pt x="1520129" y="1375145"/>
                  <a:pt x="1518708" y="1373720"/>
                  <a:pt x="1518708" y="1371967"/>
                </a:cubicBezTo>
                <a:cubicBezTo>
                  <a:pt x="1518708" y="1370212"/>
                  <a:pt x="1520129" y="1368792"/>
                  <a:pt x="1521883" y="1368792"/>
                </a:cubicBezTo>
                <a:close/>
                <a:moveTo>
                  <a:pt x="4798048" y="1368791"/>
                </a:moveTo>
                <a:cubicBezTo>
                  <a:pt x="4799801" y="1368791"/>
                  <a:pt x="4801222" y="1370212"/>
                  <a:pt x="4801222" y="1371964"/>
                </a:cubicBezTo>
                <a:cubicBezTo>
                  <a:pt x="4801222" y="1373719"/>
                  <a:pt x="4799801" y="1375142"/>
                  <a:pt x="4798048" y="1375142"/>
                </a:cubicBezTo>
                <a:cubicBezTo>
                  <a:pt x="4796294" y="1375142"/>
                  <a:pt x="4794873" y="1373719"/>
                  <a:pt x="4794873" y="1371964"/>
                </a:cubicBezTo>
                <a:cubicBezTo>
                  <a:pt x="4794873" y="1370212"/>
                  <a:pt x="4796294" y="1368791"/>
                  <a:pt x="4798048" y="1368791"/>
                </a:cubicBezTo>
                <a:close/>
                <a:moveTo>
                  <a:pt x="827566" y="1364811"/>
                </a:moveTo>
                <a:cubicBezTo>
                  <a:pt x="839552" y="1364811"/>
                  <a:pt x="849269" y="1374526"/>
                  <a:pt x="849269" y="1386513"/>
                </a:cubicBezTo>
                <a:cubicBezTo>
                  <a:pt x="849269" y="1398499"/>
                  <a:pt x="839552" y="1408216"/>
                  <a:pt x="827566" y="1408216"/>
                </a:cubicBezTo>
                <a:cubicBezTo>
                  <a:pt x="815580" y="1408216"/>
                  <a:pt x="805863" y="1398499"/>
                  <a:pt x="805863" y="1386513"/>
                </a:cubicBezTo>
                <a:cubicBezTo>
                  <a:pt x="805863" y="1374526"/>
                  <a:pt x="815580" y="1364811"/>
                  <a:pt x="827566" y="1364811"/>
                </a:cubicBezTo>
                <a:close/>
                <a:moveTo>
                  <a:pt x="5492366" y="1364807"/>
                </a:moveTo>
                <a:cubicBezTo>
                  <a:pt x="5504352" y="1364807"/>
                  <a:pt x="5514068" y="1374522"/>
                  <a:pt x="5514068" y="1386509"/>
                </a:cubicBezTo>
                <a:cubicBezTo>
                  <a:pt x="5514068" y="1398494"/>
                  <a:pt x="5504352" y="1408212"/>
                  <a:pt x="5492366" y="1408212"/>
                </a:cubicBezTo>
                <a:cubicBezTo>
                  <a:pt x="5480380" y="1408212"/>
                  <a:pt x="5470664" y="1398494"/>
                  <a:pt x="5470664" y="1386509"/>
                </a:cubicBezTo>
                <a:cubicBezTo>
                  <a:pt x="5470664" y="1374522"/>
                  <a:pt x="5480380" y="1364807"/>
                  <a:pt x="5492366" y="1364807"/>
                </a:cubicBezTo>
                <a:close/>
                <a:moveTo>
                  <a:pt x="707967" y="1352847"/>
                </a:moveTo>
                <a:cubicBezTo>
                  <a:pt x="721887" y="1352847"/>
                  <a:pt x="733172" y="1364133"/>
                  <a:pt x="733172" y="1378054"/>
                </a:cubicBezTo>
                <a:cubicBezTo>
                  <a:pt x="733172" y="1391973"/>
                  <a:pt x="721887" y="1403257"/>
                  <a:pt x="707967" y="1403257"/>
                </a:cubicBezTo>
                <a:cubicBezTo>
                  <a:pt x="694047" y="1403257"/>
                  <a:pt x="682763" y="1391973"/>
                  <a:pt x="682763" y="1378054"/>
                </a:cubicBezTo>
                <a:cubicBezTo>
                  <a:pt x="682763" y="1364133"/>
                  <a:pt x="694047" y="1352847"/>
                  <a:pt x="707967" y="1352847"/>
                </a:cubicBezTo>
                <a:close/>
                <a:moveTo>
                  <a:pt x="5611964" y="1352841"/>
                </a:moveTo>
                <a:cubicBezTo>
                  <a:pt x="5625884" y="1352841"/>
                  <a:pt x="5637169" y="1364128"/>
                  <a:pt x="5637169" y="1378048"/>
                </a:cubicBezTo>
                <a:cubicBezTo>
                  <a:pt x="5637169" y="1391967"/>
                  <a:pt x="5625884" y="1403252"/>
                  <a:pt x="5611964" y="1403252"/>
                </a:cubicBezTo>
                <a:cubicBezTo>
                  <a:pt x="5598044" y="1403252"/>
                  <a:pt x="5586759" y="1391967"/>
                  <a:pt x="5586759" y="1378048"/>
                </a:cubicBezTo>
                <a:cubicBezTo>
                  <a:pt x="5586759" y="1364128"/>
                  <a:pt x="5598044" y="1352841"/>
                  <a:pt x="5611964" y="1352841"/>
                </a:cubicBezTo>
                <a:close/>
                <a:moveTo>
                  <a:pt x="1392827" y="1347270"/>
                </a:moveTo>
                <a:cubicBezTo>
                  <a:pt x="1397135" y="1347270"/>
                  <a:pt x="1400628" y="1350763"/>
                  <a:pt x="1400628" y="1355071"/>
                </a:cubicBezTo>
                <a:cubicBezTo>
                  <a:pt x="1400628" y="1359380"/>
                  <a:pt x="1397136" y="1362872"/>
                  <a:pt x="1392827" y="1362872"/>
                </a:cubicBezTo>
                <a:cubicBezTo>
                  <a:pt x="1388519" y="1362872"/>
                  <a:pt x="1385027" y="1359382"/>
                  <a:pt x="1385027" y="1355071"/>
                </a:cubicBezTo>
                <a:cubicBezTo>
                  <a:pt x="1385027" y="1350763"/>
                  <a:pt x="1388519" y="1347270"/>
                  <a:pt x="1392827" y="1347270"/>
                </a:cubicBezTo>
                <a:close/>
                <a:moveTo>
                  <a:pt x="4927103" y="1347267"/>
                </a:moveTo>
                <a:cubicBezTo>
                  <a:pt x="4931411" y="1347267"/>
                  <a:pt x="4934904" y="1350761"/>
                  <a:pt x="4934904" y="1355068"/>
                </a:cubicBezTo>
                <a:cubicBezTo>
                  <a:pt x="4934904" y="1359377"/>
                  <a:pt x="4931412" y="1362868"/>
                  <a:pt x="4927103" y="1362868"/>
                </a:cubicBezTo>
                <a:cubicBezTo>
                  <a:pt x="4922795" y="1362868"/>
                  <a:pt x="4919303" y="1359379"/>
                  <a:pt x="4919303" y="1355068"/>
                </a:cubicBezTo>
                <a:cubicBezTo>
                  <a:pt x="4919303" y="1350761"/>
                  <a:pt x="4922795" y="1347267"/>
                  <a:pt x="4927103" y="1347267"/>
                </a:cubicBezTo>
                <a:close/>
                <a:moveTo>
                  <a:pt x="5730485" y="1341911"/>
                </a:moveTo>
                <a:cubicBezTo>
                  <a:pt x="5746211" y="1341911"/>
                  <a:pt x="5758959" y="1354659"/>
                  <a:pt x="5758959" y="1370384"/>
                </a:cubicBezTo>
                <a:cubicBezTo>
                  <a:pt x="5758959" y="1386110"/>
                  <a:pt x="5746211" y="1398858"/>
                  <a:pt x="5730485" y="1398858"/>
                </a:cubicBezTo>
                <a:cubicBezTo>
                  <a:pt x="5714760" y="1398858"/>
                  <a:pt x="5702012" y="1386110"/>
                  <a:pt x="5702012" y="1370384"/>
                </a:cubicBezTo>
                <a:cubicBezTo>
                  <a:pt x="5702012" y="1354659"/>
                  <a:pt x="5714760" y="1341911"/>
                  <a:pt x="5730485" y="1341911"/>
                </a:cubicBezTo>
                <a:close/>
                <a:moveTo>
                  <a:pt x="589446" y="1341610"/>
                </a:moveTo>
                <a:cubicBezTo>
                  <a:pt x="605340" y="1341610"/>
                  <a:pt x="618226" y="1354496"/>
                  <a:pt x="618226" y="1370390"/>
                </a:cubicBezTo>
                <a:cubicBezTo>
                  <a:pt x="618226" y="1386284"/>
                  <a:pt x="605340" y="1399168"/>
                  <a:pt x="589446" y="1399168"/>
                </a:cubicBezTo>
                <a:cubicBezTo>
                  <a:pt x="573553" y="1399168"/>
                  <a:pt x="560667" y="1386284"/>
                  <a:pt x="560667" y="1370390"/>
                </a:cubicBezTo>
                <a:cubicBezTo>
                  <a:pt x="560667" y="1354496"/>
                  <a:pt x="573553" y="1341610"/>
                  <a:pt x="589446" y="1341610"/>
                </a:cubicBezTo>
                <a:close/>
                <a:moveTo>
                  <a:pt x="1265565" y="1328649"/>
                </a:moveTo>
                <a:cubicBezTo>
                  <a:pt x="1271831" y="1328649"/>
                  <a:pt x="1276911" y="1333730"/>
                  <a:pt x="1276911" y="1339994"/>
                </a:cubicBezTo>
                <a:cubicBezTo>
                  <a:pt x="1276911" y="1346259"/>
                  <a:pt x="1271831" y="1351340"/>
                  <a:pt x="1265565" y="1351340"/>
                </a:cubicBezTo>
                <a:cubicBezTo>
                  <a:pt x="1259299" y="1351340"/>
                  <a:pt x="1254220" y="1346259"/>
                  <a:pt x="1254220" y="1339994"/>
                </a:cubicBezTo>
                <a:cubicBezTo>
                  <a:pt x="1254220" y="1333730"/>
                  <a:pt x="1259299" y="1328649"/>
                  <a:pt x="1265565" y="1328649"/>
                </a:cubicBezTo>
                <a:close/>
                <a:moveTo>
                  <a:pt x="5054366" y="1328643"/>
                </a:moveTo>
                <a:cubicBezTo>
                  <a:pt x="5060632" y="1328643"/>
                  <a:pt x="5065712" y="1333726"/>
                  <a:pt x="5065712" y="1339990"/>
                </a:cubicBezTo>
                <a:cubicBezTo>
                  <a:pt x="5065712" y="1346256"/>
                  <a:pt x="5060632" y="1351338"/>
                  <a:pt x="5054366" y="1351338"/>
                </a:cubicBezTo>
                <a:cubicBezTo>
                  <a:pt x="5048100" y="1351338"/>
                  <a:pt x="5043020" y="1346256"/>
                  <a:pt x="5043020" y="1339990"/>
                </a:cubicBezTo>
                <a:cubicBezTo>
                  <a:pt x="5043020" y="1333726"/>
                  <a:pt x="5048100" y="1328643"/>
                  <a:pt x="5054366" y="1328643"/>
                </a:cubicBezTo>
                <a:close/>
                <a:moveTo>
                  <a:pt x="1139946" y="1311295"/>
                </a:moveTo>
                <a:cubicBezTo>
                  <a:pt x="1148351" y="1311295"/>
                  <a:pt x="1155164" y="1318105"/>
                  <a:pt x="1155164" y="1326514"/>
                </a:cubicBezTo>
                <a:cubicBezTo>
                  <a:pt x="1155164" y="1334918"/>
                  <a:pt x="1148351" y="1341730"/>
                  <a:pt x="1139946" y="1341730"/>
                </a:cubicBezTo>
                <a:cubicBezTo>
                  <a:pt x="1131540" y="1341730"/>
                  <a:pt x="1124725" y="1334918"/>
                  <a:pt x="1124725" y="1326514"/>
                </a:cubicBezTo>
                <a:cubicBezTo>
                  <a:pt x="1124725" y="1318105"/>
                  <a:pt x="1131540" y="1311295"/>
                  <a:pt x="1139946" y="1311295"/>
                </a:cubicBezTo>
                <a:close/>
                <a:moveTo>
                  <a:pt x="5179987" y="1311290"/>
                </a:moveTo>
                <a:cubicBezTo>
                  <a:pt x="5188392" y="1311290"/>
                  <a:pt x="5195207" y="1318104"/>
                  <a:pt x="5195207" y="1326509"/>
                </a:cubicBezTo>
                <a:cubicBezTo>
                  <a:pt x="5195207" y="1334916"/>
                  <a:pt x="5188392" y="1341727"/>
                  <a:pt x="5179987" y="1341727"/>
                </a:cubicBezTo>
                <a:cubicBezTo>
                  <a:pt x="5171582" y="1341727"/>
                  <a:pt x="5164768" y="1334916"/>
                  <a:pt x="5164768" y="1326509"/>
                </a:cubicBezTo>
                <a:cubicBezTo>
                  <a:pt x="5164768" y="1318104"/>
                  <a:pt x="5171582" y="1311290"/>
                  <a:pt x="5179987" y="1311290"/>
                </a:cubicBezTo>
                <a:close/>
                <a:moveTo>
                  <a:pt x="1601418" y="1298515"/>
                </a:moveTo>
                <a:cubicBezTo>
                  <a:pt x="1603465" y="1298515"/>
                  <a:pt x="1605124" y="1300172"/>
                  <a:pt x="1605124" y="1302219"/>
                </a:cubicBezTo>
                <a:cubicBezTo>
                  <a:pt x="1605124" y="1304263"/>
                  <a:pt x="1603465" y="1305923"/>
                  <a:pt x="1601418" y="1305923"/>
                </a:cubicBezTo>
                <a:cubicBezTo>
                  <a:pt x="1599372" y="1305923"/>
                  <a:pt x="1597713" y="1304263"/>
                  <a:pt x="1597713" y="1302219"/>
                </a:cubicBezTo>
                <a:cubicBezTo>
                  <a:pt x="1597713" y="1300172"/>
                  <a:pt x="1599372" y="1298515"/>
                  <a:pt x="1601418" y="1298515"/>
                </a:cubicBezTo>
                <a:close/>
                <a:moveTo>
                  <a:pt x="4718512" y="1298510"/>
                </a:moveTo>
                <a:cubicBezTo>
                  <a:pt x="4720558" y="1298510"/>
                  <a:pt x="4722217" y="1300170"/>
                  <a:pt x="4722217" y="1302215"/>
                </a:cubicBezTo>
                <a:cubicBezTo>
                  <a:pt x="4722217" y="1304261"/>
                  <a:pt x="4720558" y="1305918"/>
                  <a:pt x="4718512" y="1305918"/>
                </a:cubicBezTo>
                <a:cubicBezTo>
                  <a:pt x="4716465" y="1305918"/>
                  <a:pt x="4714806" y="1304261"/>
                  <a:pt x="4714806" y="1302215"/>
                </a:cubicBezTo>
                <a:cubicBezTo>
                  <a:pt x="4714806" y="1300170"/>
                  <a:pt x="4716465" y="1298510"/>
                  <a:pt x="4718512" y="1298510"/>
                </a:cubicBezTo>
                <a:close/>
                <a:moveTo>
                  <a:pt x="1015829" y="1295960"/>
                </a:moveTo>
                <a:cubicBezTo>
                  <a:pt x="1026007" y="1295960"/>
                  <a:pt x="1034257" y="1304208"/>
                  <a:pt x="1034257" y="1314385"/>
                </a:cubicBezTo>
                <a:cubicBezTo>
                  <a:pt x="1034257" y="1324566"/>
                  <a:pt x="1026007" y="1332812"/>
                  <a:pt x="1015829" y="1332812"/>
                </a:cubicBezTo>
                <a:cubicBezTo>
                  <a:pt x="1005653" y="1332812"/>
                  <a:pt x="997402" y="1324566"/>
                  <a:pt x="997402" y="1314385"/>
                </a:cubicBezTo>
                <a:cubicBezTo>
                  <a:pt x="997402" y="1304208"/>
                  <a:pt x="1005653" y="1295960"/>
                  <a:pt x="1015829" y="1295960"/>
                </a:cubicBezTo>
                <a:close/>
                <a:moveTo>
                  <a:pt x="5304101" y="1295955"/>
                </a:moveTo>
                <a:cubicBezTo>
                  <a:pt x="5314278" y="1295955"/>
                  <a:pt x="5322528" y="1304205"/>
                  <a:pt x="5322528" y="1314381"/>
                </a:cubicBezTo>
                <a:cubicBezTo>
                  <a:pt x="5322528" y="1324559"/>
                  <a:pt x="5314278" y="1332808"/>
                  <a:pt x="5304101" y="1332808"/>
                </a:cubicBezTo>
                <a:cubicBezTo>
                  <a:pt x="5293924" y="1332808"/>
                  <a:pt x="5285674" y="1324559"/>
                  <a:pt x="5285674" y="1314381"/>
                </a:cubicBezTo>
                <a:cubicBezTo>
                  <a:pt x="5285674" y="1304205"/>
                  <a:pt x="5293924" y="1295955"/>
                  <a:pt x="5304101" y="1295955"/>
                </a:cubicBezTo>
                <a:close/>
                <a:moveTo>
                  <a:pt x="893097" y="1281822"/>
                </a:moveTo>
                <a:cubicBezTo>
                  <a:pt x="905048" y="1281822"/>
                  <a:pt x="914738" y="1291514"/>
                  <a:pt x="914738" y="1303464"/>
                </a:cubicBezTo>
                <a:cubicBezTo>
                  <a:pt x="914738" y="1315412"/>
                  <a:pt x="905048" y="1325103"/>
                  <a:pt x="893097" y="1325103"/>
                </a:cubicBezTo>
                <a:cubicBezTo>
                  <a:pt x="881148" y="1325103"/>
                  <a:pt x="871457" y="1315412"/>
                  <a:pt x="871457" y="1303464"/>
                </a:cubicBezTo>
                <a:cubicBezTo>
                  <a:pt x="871457" y="1291514"/>
                  <a:pt x="881148" y="1281822"/>
                  <a:pt x="893097" y="1281822"/>
                </a:cubicBezTo>
                <a:close/>
                <a:moveTo>
                  <a:pt x="5426834" y="1281820"/>
                </a:moveTo>
                <a:cubicBezTo>
                  <a:pt x="5438786" y="1281820"/>
                  <a:pt x="5448474" y="1291510"/>
                  <a:pt x="5448474" y="1303459"/>
                </a:cubicBezTo>
                <a:cubicBezTo>
                  <a:pt x="5448474" y="1315408"/>
                  <a:pt x="5438786" y="1325099"/>
                  <a:pt x="5426834" y="1325099"/>
                </a:cubicBezTo>
                <a:cubicBezTo>
                  <a:pt x="5414882" y="1325099"/>
                  <a:pt x="5405194" y="1315408"/>
                  <a:pt x="5405194" y="1303459"/>
                </a:cubicBezTo>
                <a:cubicBezTo>
                  <a:pt x="5405194" y="1291510"/>
                  <a:pt x="5414882" y="1281820"/>
                  <a:pt x="5426834" y="1281820"/>
                </a:cubicBezTo>
                <a:close/>
                <a:moveTo>
                  <a:pt x="1469944" y="1274852"/>
                </a:moveTo>
                <a:cubicBezTo>
                  <a:pt x="1474252" y="1274852"/>
                  <a:pt x="1477745" y="1278345"/>
                  <a:pt x="1477745" y="1282655"/>
                </a:cubicBezTo>
                <a:cubicBezTo>
                  <a:pt x="1477745" y="1286963"/>
                  <a:pt x="1474253" y="1290457"/>
                  <a:pt x="1469944" y="1290457"/>
                </a:cubicBezTo>
                <a:cubicBezTo>
                  <a:pt x="1465636" y="1290457"/>
                  <a:pt x="1462144" y="1286963"/>
                  <a:pt x="1462144" y="1282655"/>
                </a:cubicBezTo>
                <a:cubicBezTo>
                  <a:pt x="1462144" y="1278345"/>
                  <a:pt x="1465636" y="1274852"/>
                  <a:pt x="1469944" y="1274852"/>
                </a:cubicBezTo>
                <a:close/>
                <a:moveTo>
                  <a:pt x="4849987" y="1274849"/>
                </a:moveTo>
                <a:cubicBezTo>
                  <a:pt x="4854294" y="1274849"/>
                  <a:pt x="4857787" y="1278342"/>
                  <a:pt x="4857787" y="1282652"/>
                </a:cubicBezTo>
                <a:cubicBezTo>
                  <a:pt x="4857787" y="1286961"/>
                  <a:pt x="4854295" y="1290452"/>
                  <a:pt x="4849987" y="1290452"/>
                </a:cubicBezTo>
                <a:cubicBezTo>
                  <a:pt x="4845679" y="1290452"/>
                  <a:pt x="4842186" y="1286961"/>
                  <a:pt x="4842186" y="1282652"/>
                </a:cubicBezTo>
                <a:cubicBezTo>
                  <a:pt x="4842186" y="1278342"/>
                  <a:pt x="4845678" y="1274849"/>
                  <a:pt x="4849987" y="1274849"/>
                </a:cubicBezTo>
                <a:close/>
                <a:moveTo>
                  <a:pt x="771634" y="1268731"/>
                </a:moveTo>
                <a:cubicBezTo>
                  <a:pt x="785348" y="1268731"/>
                  <a:pt x="796466" y="1279849"/>
                  <a:pt x="796466" y="1293563"/>
                </a:cubicBezTo>
                <a:cubicBezTo>
                  <a:pt x="796466" y="1307277"/>
                  <a:pt x="785348" y="1318393"/>
                  <a:pt x="771634" y="1318393"/>
                </a:cubicBezTo>
                <a:cubicBezTo>
                  <a:pt x="757921" y="1318393"/>
                  <a:pt x="746804" y="1307277"/>
                  <a:pt x="746804" y="1293563"/>
                </a:cubicBezTo>
                <a:cubicBezTo>
                  <a:pt x="746804" y="1279849"/>
                  <a:pt x="757921" y="1268731"/>
                  <a:pt x="771634" y="1268731"/>
                </a:cubicBezTo>
                <a:close/>
                <a:moveTo>
                  <a:pt x="5548298" y="1268726"/>
                </a:moveTo>
                <a:cubicBezTo>
                  <a:pt x="5562011" y="1268726"/>
                  <a:pt x="5573129" y="1279845"/>
                  <a:pt x="5573129" y="1293558"/>
                </a:cubicBezTo>
                <a:cubicBezTo>
                  <a:pt x="5573129" y="1307272"/>
                  <a:pt x="5562011" y="1318389"/>
                  <a:pt x="5548298" y="1318389"/>
                </a:cubicBezTo>
                <a:cubicBezTo>
                  <a:pt x="5534584" y="1318389"/>
                  <a:pt x="5523467" y="1307272"/>
                  <a:pt x="5523467" y="1293558"/>
                </a:cubicBezTo>
                <a:cubicBezTo>
                  <a:pt x="5523467" y="1279845"/>
                  <a:pt x="5534584" y="1268726"/>
                  <a:pt x="5548298" y="1268726"/>
                </a:cubicBezTo>
                <a:close/>
                <a:moveTo>
                  <a:pt x="651338" y="1255754"/>
                </a:moveTo>
                <a:cubicBezTo>
                  <a:pt x="667265" y="1255754"/>
                  <a:pt x="680176" y="1268665"/>
                  <a:pt x="680176" y="1284592"/>
                </a:cubicBezTo>
                <a:cubicBezTo>
                  <a:pt x="680176" y="1300520"/>
                  <a:pt x="667265" y="1313430"/>
                  <a:pt x="651338" y="1313430"/>
                </a:cubicBezTo>
                <a:cubicBezTo>
                  <a:pt x="635411" y="1313430"/>
                  <a:pt x="622500" y="1300520"/>
                  <a:pt x="622500" y="1284592"/>
                </a:cubicBezTo>
                <a:cubicBezTo>
                  <a:pt x="622500" y="1268665"/>
                  <a:pt x="635411" y="1255754"/>
                  <a:pt x="651338" y="1255754"/>
                </a:cubicBezTo>
                <a:close/>
                <a:moveTo>
                  <a:pt x="5668592" y="1255749"/>
                </a:moveTo>
                <a:cubicBezTo>
                  <a:pt x="5684519" y="1255749"/>
                  <a:pt x="5697430" y="1268660"/>
                  <a:pt x="5697430" y="1284587"/>
                </a:cubicBezTo>
                <a:cubicBezTo>
                  <a:pt x="5697430" y="1300515"/>
                  <a:pt x="5684519" y="1313425"/>
                  <a:pt x="5668592" y="1313425"/>
                </a:cubicBezTo>
                <a:cubicBezTo>
                  <a:pt x="5652665" y="1313425"/>
                  <a:pt x="5639754" y="1300515"/>
                  <a:pt x="5639754" y="1284587"/>
                </a:cubicBezTo>
                <a:cubicBezTo>
                  <a:pt x="5639754" y="1268660"/>
                  <a:pt x="5652665" y="1255749"/>
                  <a:pt x="5668592" y="1255749"/>
                </a:cubicBezTo>
                <a:close/>
                <a:moveTo>
                  <a:pt x="4979562" y="1253840"/>
                </a:moveTo>
                <a:cubicBezTo>
                  <a:pt x="4985828" y="1253840"/>
                  <a:pt x="4990908" y="1258921"/>
                  <a:pt x="4990908" y="1265186"/>
                </a:cubicBezTo>
                <a:cubicBezTo>
                  <a:pt x="4990908" y="1271451"/>
                  <a:pt x="4985828" y="1276534"/>
                  <a:pt x="4979562" y="1276534"/>
                </a:cubicBezTo>
                <a:cubicBezTo>
                  <a:pt x="4973296" y="1276534"/>
                  <a:pt x="4968216" y="1271451"/>
                  <a:pt x="4968216" y="1265186"/>
                </a:cubicBezTo>
                <a:cubicBezTo>
                  <a:pt x="4968216" y="1258921"/>
                  <a:pt x="4973296" y="1253840"/>
                  <a:pt x="4979562" y="1253840"/>
                </a:cubicBezTo>
                <a:close/>
                <a:moveTo>
                  <a:pt x="1340369" y="1253486"/>
                </a:moveTo>
                <a:cubicBezTo>
                  <a:pt x="1346833" y="1253486"/>
                  <a:pt x="1352074" y="1258724"/>
                  <a:pt x="1352074" y="1265189"/>
                </a:cubicBezTo>
                <a:cubicBezTo>
                  <a:pt x="1352074" y="1271653"/>
                  <a:pt x="1346833" y="1276895"/>
                  <a:pt x="1340369" y="1276895"/>
                </a:cubicBezTo>
                <a:cubicBezTo>
                  <a:pt x="1333905" y="1276895"/>
                  <a:pt x="1328664" y="1271653"/>
                  <a:pt x="1328664" y="1265189"/>
                </a:cubicBezTo>
                <a:cubicBezTo>
                  <a:pt x="1328664" y="1258724"/>
                  <a:pt x="1333905" y="1253486"/>
                  <a:pt x="1340369" y="1253486"/>
                </a:cubicBezTo>
                <a:close/>
                <a:moveTo>
                  <a:pt x="1212543" y="1234346"/>
                </a:moveTo>
                <a:cubicBezTo>
                  <a:pt x="1220948" y="1234346"/>
                  <a:pt x="1227761" y="1241159"/>
                  <a:pt x="1227761" y="1249565"/>
                </a:cubicBezTo>
                <a:cubicBezTo>
                  <a:pt x="1227761" y="1257969"/>
                  <a:pt x="1220948" y="1264783"/>
                  <a:pt x="1212543" y="1264783"/>
                </a:cubicBezTo>
                <a:cubicBezTo>
                  <a:pt x="1204137" y="1264783"/>
                  <a:pt x="1197323" y="1257969"/>
                  <a:pt x="1197323" y="1249565"/>
                </a:cubicBezTo>
                <a:cubicBezTo>
                  <a:pt x="1197323" y="1241159"/>
                  <a:pt x="1204137" y="1234346"/>
                  <a:pt x="1212543" y="1234346"/>
                </a:cubicBezTo>
                <a:close/>
                <a:moveTo>
                  <a:pt x="5107390" y="1234343"/>
                </a:moveTo>
                <a:cubicBezTo>
                  <a:pt x="5115795" y="1234343"/>
                  <a:pt x="5122609" y="1241155"/>
                  <a:pt x="5122609" y="1249562"/>
                </a:cubicBezTo>
                <a:cubicBezTo>
                  <a:pt x="5122609" y="1257967"/>
                  <a:pt x="5115795" y="1264781"/>
                  <a:pt x="5107390" y="1264781"/>
                </a:cubicBezTo>
                <a:cubicBezTo>
                  <a:pt x="5098985" y="1264781"/>
                  <a:pt x="5092171" y="1257967"/>
                  <a:pt x="5092171" y="1249562"/>
                </a:cubicBezTo>
                <a:cubicBezTo>
                  <a:pt x="5092171" y="1241155"/>
                  <a:pt x="5098985" y="1234343"/>
                  <a:pt x="5107390" y="1234343"/>
                </a:cubicBezTo>
                <a:close/>
                <a:moveTo>
                  <a:pt x="1683921" y="1232827"/>
                </a:moveTo>
                <a:cubicBezTo>
                  <a:pt x="1685674" y="1232827"/>
                  <a:pt x="1687096" y="1234247"/>
                  <a:pt x="1687096" y="1236000"/>
                </a:cubicBezTo>
                <a:cubicBezTo>
                  <a:pt x="1687096" y="1237755"/>
                  <a:pt x="1685674" y="1239176"/>
                  <a:pt x="1683921" y="1239176"/>
                </a:cubicBezTo>
                <a:cubicBezTo>
                  <a:pt x="1682167" y="1239176"/>
                  <a:pt x="1680746" y="1237755"/>
                  <a:pt x="1680746" y="1236000"/>
                </a:cubicBezTo>
                <a:cubicBezTo>
                  <a:pt x="1680746" y="1234247"/>
                  <a:pt x="1682167" y="1232827"/>
                  <a:pt x="1683921" y="1232827"/>
                </a:cubicBezTo>
                <a:close/>
                <a:moveTo>
                  <a:pt x="4636011" y="1232822"/>
                </a:moveTo>
                <a:cubicBezTo>
                  <a:pt x="4637764" y="1232822"/>
                  <a:pt x="4639186" y="1234243"/>
                  <a:pt x="4639186" y="1236000"/>
                </a:cubicBezTo>
                <a:cubicBezTo>
                  <a:pt x="4639186" y="1237751"/>
                  <a:pt x="4637764" y="1239173"/>
                  <a:pt x="4636011" y="1239173"/>
                </a:cubicBezTo>
                <a:cubicBezTo>
                  <a:pt x="4634257" y="1239173"/>
                  <a:pt x="4632836" y="1237751"/>
                  <a:pt x="4632836" y="1236000"/>
                </a:cubicBezTo>
                <a:cubicBezTo>
                  <a:pt x="4632836" y="1234243"/>
                  <a:pt x="4634257" y="1232822"/>
                  <a:pt x="4636011" y="1232822"/>
                </a:cubicBezTo>
                <a:close/>
                <a:moveTo>
                  <a:pt x="1086323" y="1217076"/>
                </a:moveTo>
                <a:cubicBezTo>
                  <a:pt x="1096499" y="1217076"/>
                  <a:pt x="1104750" y="1225328"/>
                  <a:pt x="1104750" y="1235505"/>
                </a:cubicBezTo>
                <a:cubicBezTo>
                  <a:pt x="1104750" y="1245682"/>
                  <a:pt x="1096499" y="1253934"/>
                  <a:pt x="1086323" y="1253934"/>
                </a:cubicBezTo>
                <a:cubicBezTo>
                  <a:pt x="1076145" y="1253934"/>
                  <a:pt x="1067896" y="1245682"/>
                  <a:pt x="1067896" y="1235505"/>
                </a:cubicBezTo>
                <a:cubicBezTo>
                  <a:pt x="1067896" y="1225328"/>
                  <a:pt x="1076145" y="1217076"/>
                  <a:pt x="1086323" y="1217076"/>
                </a:cubicBezTo>
                <a:close/>
                <a:moveTo>
                  <a:pt x="5233608" y="1217074"/>
                </a:moveTo>
                <a:cubicBezTo>
                  <a:pt x="5243785" y="1217074"/>
                  <a:pt x="5252035" y="1225325"/>
                  <a:pt x="5252035" y="1235502"/>
                </a:cubicBezTo>
                <a:cubicBezTo>
                  <a:pt x="5252035" y="1245679"/>
                  <a:pt x="5243785" y="1253930"/>
                  <a:pt x="5233608" y="1253930"/>
                </a:cubicBezTo>
                <a:cubicBezTo>
                  <a:pt x="5223431" y="1253930"/>
                  <a:pt x="5215181" y="1245679"/>
                  <a:pt x="5215181" y="1235502"/>
                </a:cubicBezTo>
                <a:cubicBezTo>
                  <a:pt x="5215181" y="1225325"/>
                  <a:pt x="5223431" y="1217074"/>
                  <a:pt x="5233608" y="1217074"/>
                </a:cubicBezTo>
                <a:close/>
                <a:moveTo>
                  <a:pt x="1550025" y="1205727"/>
                </a:moveTo>
                <a:cubicBezTo>
                  <a:pt x="1554333" y="1205727"/>
                  <a:pt x="1557826" y="1209218"/>
                  <a:pt x="1557826" y="1213528"/>
                </a:cubicBezTo>
                <a:cubicBezTo>
                  <a:pt x="1557826" y="1217837"/>
                  <a:pt x="1554334" y="1221327"/>
                  <a:pt x="1550025" y="1221327"/>
                </a:cubicBezTo>
                <a:cubicBezTo>
                  <a:pt x="1545717" y="1221327"/>
                  <a:pt x="1542225" y="1217837"/>
                  <a:pt x="1542225" y="1213528"/>
                </a:cubicBezTo>
                <a:cubicBezTo>
                  <a:pt x="1542225" y="1209218"/>
                  <a:pt x="1545717" y="1205727"/>
                  <a:pt x="1550025" y="1205727"/>
                </a:cubicBezTo>
                <a:close/>
                <a:moveTo>
                  <a:pt x="4769905" y="1205723"/>
                </a:moveTo>
                <a:cubicBezTo>
                  <a:pt x="4774213" y="1205723"/>
                  <a:pt x="4777706" y="1209212"/>
                  <a:pt x="4777706" y="1213520"/>
                </a:cubicBezTo>
                <a:cubicBezTo>
                  <a:pt x="4777706" y="1217835"/>
                  <a:pt x="4774214" y="1221325"/>
                  <a:pt x="4769905" y="1221325"/>
                </a:cubicBezTo>
                <a:cubicBezTo>
                  <a:pt x="4765597" y="1221325"/>
                  <a:pt x="4762104" y="1217835"/>
                  <a:pt x="4762104" y="1213520"/>
                </a:cubicBezTo>
                <a:cubicBezTo>
                  <a:pt x="4762104" y="1209215"/>
                  <a:pt x="4765597" y="1205723"/>
                  <a:pt x="4769905" y="1205723"/>
                </a:cubicBezTo>
                <a:close/>
                <a:moveTo>
                  <a:pt x="961584" y="1201130"/>
                </a:moveTo>
                <a:cubicBezTo>
                  <a:pt x="973571" y="1201130"/>
                  <a:pt x="983288" y="1210845"/>
                  <a:pt x="983288" y="1222832"/>
                </a:cubicBezTo>
                <a:cubicBezTo>
                  <a:pt x="983288" y="1234821"/>
                  <a:pt x="973571" y="1244538"/>
                  <a:pt x="961584" y="1244538"/>
                </a:cubicBezTo>
                <a:cubicBezTo>
                  <a:pt x="949599" y="1244538"/>
                  <a:pt x="939882" y="1234821"/>
                  <a:pt x="939882" y="1222832"/>
                </a:cubicBezTo>
                <a:cubicBezTo>
                  <a:pt x="939882" y="1210845"/>
                  <a:pt x="949600" y="1201130"/>
                  <a:pt x="961584" y="1201130"/>
                </a:cubicBezTo>
                <a:close/>
                <a:moveTo>
                  <a:pt x="5358348" y="1201126"/>
                </a:moveTo>
                <a:cubicBezTo>
                  <a:pt x="5370333" y="1201126"/>
                  <a:pt x="5380050" y="1210842"/>
                  <a:pt x="5380050" y="1222829"/>
                </a:cubicBezTo>
                <a:cubicBezTo>
                  <a:pt x="5380050" y="1234816"/>
                  <a:pt x="5370333" y="1244533"/>
                  <a:pt x="5358348" y="1244533"/>
                </a:cubicBezTo>
                <a:cubicBezTo>
                  <a:pt x="5346362" y="1244533"/>
                  <a:pt x="5336645" y="1234816"/>
                  <a:pt x="5336645" y="1222829"/>
                </a:cubicBezTo>
                <a:cubicBezTo>
                  <a:pt x="5336645" y="1210842"/>
                  <a:pt x="5346362" y="1201126"/>
                  <a:pt x="5358348" y="1201126"/>
                </a:cubicBezTo>
                <a:close/>
                <a:moveTo>
                  <a:pt x="838210" y="1186143"/>
                </a:moveTo>
                <a:cubicBezTo>
                  <a:pt x="852130" y="1186143"/>
                  <a:pt x="863416" y="1197428"/>
                  <a:pt x="863416" y="1211349"/>
                </a:cubicBezTo>
                <a:cubicBezTo>
                  <a:pt x="863416" y="1225268"/>
                  <a:pt x="852130" y="1236554"/>
                  <a:pt x="838210" y="1236554"/>
                </a:cubicBezTo>
                <a:cubicBezTo>
                  <a:pt x="824291" y="1236554"/>
                  <a:pt x="813005" y="1225268"/>
                  <a:pt x="813005" y="1211349"/>
                </a:cubicBezTo>
                <a:cubicBezTo>
                  <a:pt x="813005" y="1197428"/>
                  <a:pt x="824291" y="1186143"/>
                  <a:pt x="838210" y="1186143"/>
                </a:cubicBezTo>
                <a:close/>
                <a:moveTo>
                  <a:pt x="5481721" y="1186138"/>
                </a:moveTo>
                <a:cubicBezTo>
                  <a:pt x="5495641" y="1186138"/>
                  <a:pt x="5506926" y="1197423"/>
                  <a:pt x="5506926" y="1211344"/>
                </a:cubicBezTo>
                <a:cubicBezTo>
                  <a:pt x="5506926" y="1225263"/>
                  <a:pt x="5495641" y="1236548"/>
                  <a:pt x="5481721" y="1236548"/>
                </a:cubicBezTo>
                <a:cubicBezTo>
                  <a:pt x="5467801" y="1236548"/>
                  <a:pt x="5456516" y="1225263"/>
                  <a:pt x="5456516" y="1211344"/>
                </a:cubicBezTo>
                <a:cubicBezTo>
                  <a:pt x="5456516" y="1197423"/>
                  <a:pt x="5467801" y="1186138"/>
                  <a:pt x="5481721" y="1186138"/>
                </a:cubicBezTo>
                <a:close/>
                <a:moveTo>
                  <a:pt x="4901806" y="1182180"/>
                </a:moveTo>
                <a:cubicBezTo>
                  <a:pt x="4908033" y="1182180"/>
                  <a:pt x="4913082" y="1187227"/>
                  <a:pt x="4913082" y="1193455"/>
                </a:cubicBezTo>
                <a:cubicBezTo>
                  <a:pt x="4913082" y="1199682"/>
                  <a:pt x="4908033" y="1204730"/>
                  <a:pt x="4901806" y="1204730"/>
                </a:cubicBezTo>
                <a:cubicBezTo>
                  <a:pt x="4895578" y="1204730"/>
                  <a:pt x="4890530" y="1199682"/>
                  <a:pt x="4890530" y="1193455"/>
                </a:cubicBezTo>
                <a:cubicBezTo>
                  <a:pt x="4890530" y="1187227"/>
                  <a:pt x="4895578" y="1182180"/>
                  <a:pt x="4901806" y="1182180"/>
                </a:cubicBezTo>
                <a:close/>
                <a:moveTo>
                  <a:pt x="1418125" y="1182112"/>
                </a:moveTo>
                <a:cubicBezTo>
                  <a:pt x="1424391" y="1182112"/>
                  <a:pt x="1429471" y="1187192"/>
                  <a:pt x="1429471" y="1193457"/>
                </a:cubicBezTo>
                <a:cubicBezTo>
                  <a:pt x="1429471" y="1199724"/>
                  <a:pt x="1424391" y="1204804"/>
                  <a:pt x="1418125" y="1204804"/>
                </a:cubicBezTo>
                <a:cubicBezTo>
                  <a:pt x="1411859" y="1204804"/>
                  <a:pt x="1406779" y="1199724"/>
                  <a:pt x="1406779" y="1193457"/>
                </a:cubicBezTo>
                <a:cubicBezTo>
                  <a:pt x="1406779" y="1187192"/>
                  <a:pt x="1411859" y="1182112"/>
                  <a:pt x="1418125" y="1182112"/>
                </a:cubicBezTo>
                <a:close/>
                <a:moveTo>
                  <a:pt x="716094" y="1172098"/>
                </a:moveTo>
                <a:cubicBezTo>
                  <a:pt x="732021" y="1172098"/>
                  <a:pt x="744933" y="1185008"/>
                  <a:pt x="744933" y="1200936"/>
                </a:cubicBezTo>
                <a:cubicBezTo>
                  <a:pt x="744933" y="1216863"/>
                  <a:pt x="732021" y="1229774"/>
                  <a:pt x="716094" y="1229774"/>
                </a:cubicBezTo>
                <a:cubicBezTo>
                  <a:pt x="700167" y="1229774"/>
                  <a:pt x="687256" y="1216863"/>
                  <a:pt x="687256" y="1200936"/>
                </a:cubicBezTo>
                <a:cubicBezTo>
                  <a:pt x="687256" y="1185008"/>
                  <a:pt x="700167" y="1172098"/>
                  <a:pt x="716094" y="1172098"/>
                </a:cubicBezTo>
                <a:close/>
                <a:moveTo>
                  <a:pt x="5603837" y="1172092"/>
                </a:moveTo>
                <a:cubicBezTo>
                  <a:pt x="5619764" y="1172092"/>
                  <a:pt x="5632675" y="1185003"/>
                  <a:pt x="5632675" y="1200930"/>
                </a:cubicBezTo>
                <a:cubicBezTo>
                  <a:pt x="5632675" y="1216858"/>
                  <a:pt x="5619764" y="1229768"/>
                  <a:pt x="5603837" y="1229768"/>
                </a:cubicBezTo>
                <a:cubicBezTo>
                  <a:pt x="5587910" y="1229768"/>
                  <a:pt x="5574999" y="1216858"/>
                  <a:pt x="5574999" y="1200930"/>
                </a:cubicBezTo>
                <a:cubicBezTo>
                  <a:pt x="5574999" y="1185003"/>
                  <a:pt x="5587910" y="1172092"/>
                  <a:pt x="5603837" y="1172092"/>
                </a:cubicBezTo>
                <a:close/>
                <a:moveTo>
                  <a:pt x="1769232" y="1169742"/>
                </a:moveTo>
                <a:cubicBezTo>
                  <a:pt x="1771279" y="1169742"/>
                  <a:pt x="1772938" y="1171397"/>
                  <a:pt x="1772938" y="1173445"/>
                </a:cubicBezTo>
                <a:cubicBezTo>
                  <a:pt x="1772938" y="1175492"/>
                  <a:pt x="1771279" y="1177149"/>
                  <a:pt x="1769232" y="1177149"/>
                </a:cubicBezTo>
                <a:cubicBezTo>
                  <a:pt x="1767186" y="1177149"/>
                  <a:pt x="1765527" y="1175492"/>
                  <a:pt x="1765527" y="1173445"/>
                </a:cubicBezTo>
                <a:cubicBezTo>
                  <a:pt x="1765527" y="1171397"/>
                  <a:pt x="1767186" y="1169742"/>
                  <a:pt x="1769232" y="1169742"/>
                </a:cubicBezTo>
                <a:close/>
                <a:moveTo>
                  <a:pt x="4550698" y="1169739"/>
                </a:moveTo>
                <a:cubicBezTo>
                  <a:pt x="4552745" y="1169739"/>
                  <a:pt x="4554404" y="1171397"/>
                  <a:pt x="4554404" y="1173442"/>
                </a:cubicBezTo>
                <a:cubicBezTo>
                  <a:pt x="4554404" y="1175490"/>
                  <a:pt x="4552745" y="1177147"/>
                  <a:pt x="4550698" y="1177147"/>
                </a:cubicBezTo>
                <a:cubicBezTo>
                  <a:pt x="4548652" y="1177147"/>
                  <a:pt x="4546993" y="1175490"/>
                  <a:pt x="4546993" y="1173442"/>
                </a:cubicBezTo>
                <a:cubicBezTo>
                  <a:pt x="4546993" y="1171397"/>
                  <a:pt x="4548652" y="1169739"/>
                  <a:pt x="4550698" y="1169739"/>
                </a:cubicBezTo>
                <a:close/>
                <a:moveTo>
                  <a:pt x="1288068" y="1160269"/>
                </a:moveTo>
                <a:cubicBezTo>
                  <a:pt x="1296473" y="1160269"/>
                  <a:pt x="1303287" y="1167084"/>
                  <a:pt x="1303287" y="1175489"/>
                </a:cubicBezTo>
                <a:cubicBezTo>
                  <a:pt x="1303287" y="1183893"/>
                  <a:pt x="1296473" y="1190708"/>
                  <a:pt x="1288068" y="1190708"/>
                </a:cubicBezTo>
                <a:cubicBezTo>
                  <a:pt x="1279662" y="1190708"/>
                  <a:pt x="1272848" y="1183893"/>
                  <a:pt x="1272848" y="1175489"/>
                </a:cubicBezTo>
                <a:cubicBezTo>
                  <a:pt x="1272848" y="1167084"/>
                  <a:pt x="1279662" y="1160269"/>
                  <a:pt x="1288068" y="1160269"/>
                </a:cubicBezTo>
                <a:close/>
                <a:moveTo>
                  <a:pt x="5031863" y="1160265"/>
                </a:moveTo>
                <a:cubicBezTo>
                  <a:pt x="5040268" y="1160265"/>
                  <a:pt x="5047082" y="1167080"/>
                  <a:pt x="5047082" y="1175483"/>
                </a:cubicBezTo>
                <a:cubicBezTo>
                  <a:pt x="5047082" y="1183891"/>
                  <a:pt x="5040268" y="1190704"/>
                  <a:pt x="5031863" y="1190704"/>
                </a:cubicBezTo>
                <a:cubicBezTo>
                  <a:pt x="5023458" y="1190704"/>
                  <a:pt x="5016644" y="1183891"/>
                  <a:pt x="5016644" y="1175483"/>
                </a:cubicBezTo>
                <a:cubicBezTo>
                  <a:pt x="5016644" y="1167080"/>
                  <a:pt x="5023458" y="1160265"/>
                  <a:pt x="5031863" y="1160265"/>
                </a:cubicBezTo>
                <a:close/>
                <a:moveTo>
                  <a:pt x="1159717" y="1140720"/>
                </a:moveTo>
                <a:cubicBezTo>
                  <a:pt x="1169985" y="1140720"/>
                  <a:pt x="1178312" y="1149045"/>
                  <a:pt x="1178312" y="1159315"/>
                </a:cubicBezTo>
                <a:cubicBezTo>
                  <a:pt x="1178312" y="1169585"/>
                  <a:pt x="1169985" y="1177911"/>
                  <a:pt x="1159717" y="1177911"/>
                </a:cubicBezTo>
                <a:cubicBezTo>
                  <a:pt x="1149446" y="1177911"/>
                  <a:pt x="1141121" y="1169585"/>
                  <a:pt x="1141121" y="1159315"/>
                </a:cubicBezTo>
                <a:cubicBezTo>
                  <a:pt x="1141121" y="1149045"/>
                  <a:pt x="1149447" y="1140720"/>
                  <a:pt x="1159717" y="1140720"/>
                </a:cubicBezTo>
                <a:close/>
                <a:moveTo>
                  <a:pt x="5160216" y="1140386"/>
                </a:moveTo>
                <a:cubicBezTo>
                  <a:pt x="5170667" y="1140386"/>
                  <a:pt x="5179140" y="1148860"/>
                  <a:pt x="5179140" y="1159312"/>
                </a:cubicBezTo>
                <a:cubicBezTo>
                  <a:pt x="5179140" y="1169763"/>
                  <a:pt x="5170667" y="1178236"/>
                  <a:pt x="5160216" y="1178236"/>
                </a:cubicBezTo>
                <a:cubicBezTo>
                  <a:pt x="5149764" y="1178236"/>
                  <a:pt x="5141291" y="1169763"/>
                  <a:pt x="5141291" y="1159312"/>
                </a:cubicBezTo>
                <a:cubicBezTo>
                  <a:pt x="5141291" y="1148860"/>
                  <a:pt x="5149764" y="1140386"/>
                  <a:pt x="5160216" y="1140386"/>
                </a:cubicBezTo>
                <a:close/>
                <a:moveTo>
                  <a:pt x="1632931" y="1140018"/>
                </a:moveTo>
                <a:cubicBezTo>
                  <a:pt x="1637239" y="1140018"/>
                  <a:pt x="1640732" y="1143510"/>
                  <a:pt x="1640732" y="1147820"/>
                </a:cubicBezTo>
                <a:cubicBezTo>
                  <a:pt x="1640732" y="1152127"/>
                  <a:pt x="1637240" y="1155618"/>
                  <a:pt x="1632931" y="1155618"/>
                </a:cubicBezTo>
                <a:cubicBezTo>
                  <a:pt x="1628623" y="1155618"/>
                  <a:pt x="1625131" y="1152127"/>
                  <a:pt x="1625131" y="1147820"/>
                </a:cubicBezTo>
                <a:cubicBezTo>
                  <a:pt x="1625131" y="1143510"/>
                  <a:pt x="1628623" y="1140018"/>
                  <a:pt x="1632931" y="1140018"/>
                </a:cubicBezTo>
                <a:close/>
                <a:moveTo>
                  <a:pt x="4687000" y="1140014"/>
                </a:moveTo>
                <a:cubicBezTo>
                  <a:pt x="4691308" y="1140014"/>
                  <a:pt x="4694800" y="1143507"/>
                  <a:pt x="4694800" y="1147816"/>
                </a:cubicBezTo>
                <a:cubicBezTo>
                  <a:pt x="4694800" y="1152123"/>
                  <a:pt x="4691308" y="1155615"/>
                  <a:pt x="4687000" y="1155615"/>
                </a:cubicBezTo>
                <a:cubicBezTo>
                  <a:pt x="4682692" y="1155615"/>
                  <a:pt x="4679199" y="1152123"/>
                  <a:pt x="4679199" y="1147816"/>
                </a:cubicBezTo>
                <a:cubicBezTo>
                  <a:pt x="4679199" y="1143507"/>
                  <a:pt x="4682692" y="1140014"/>
                  <a:pt x="4687000" y="1140014"/>
                </a:cubicBezTo>
                <a:close/>
                <a:moveTo>
                  <a:pt x="5286993" y="1123023"/>
                </a:moveTo>
                <a:cubicBezTo>
                  <a:pt x="5298979" y="1123023"/>
                  <a:pt x="5308695" y="1132739"/>
                  <a:pt x="5308695" y="1144725"/>
                </a:cubicBezTo>
                <a:cubicBezTo>
                  <a:pt x="5308695" y="1156711"/>
                  <a:pt x="5298979" y="1166428"/>
                  <a:pt x="5286993" y="1166428"/>
                </a:cubicBezTo>
                <a:cubicBezTo>
                  <a:pt x="5275007" y="1166428"/>
                  <a:pt x="5265291" y="1156711"/>
                  <a:pt x="5265291" y="1144725"/>
                </a:cubicBezTo>
                <a:cubicBezTo>
                  <a:pt x="5265291" y="1132739"/>
                  <a:pt x="5275007" y="1123023"/>
                  <a:pt x="5286993" y="1123023"/>
                </a:cubicBezTo>
                <a:close/>
                <a:moveTo>
                  <a:pt x="1032938" y="1122709"/>
                </a:moveTo>
                <a:cubicBezTo>
                  <a:pt x="1045102" y="1122709"/>
                  <a:pt x="1054961" y="1132568"/>
                  <a:pt x="1054961" y="1144731"/>
                </a:cubicBezTo>
                <a:cubicBezTo>
                  <a:pt x="1054961" y="1156893"/>
                  <a:pt x="1045102" y="1166754"/>
                  <a:pt x="1032938" y="1166754"/>
                </a:cubicBezTo>
                <a:cubicBezTo>
                  <a:pt x="1020776" y="1166754"/>
                  <a:pt x="1010917" y="1156893"/>
                  <a:pt x="1010917" y="1144731"/>
                </a:cubicBezTo>
                <a:cubicBezTo>
                  <a:pt x="1010917" y="1132568"/>
                  <a:pt x="1020776" y="1122709"/>
                  <a:pt x="1032938" y="1122709"/>
                </a:cubicBezTo>
                <a:close/>
                <a:moveTo>
                  <a:pt x="1498706" y="1113569"/>
                </a:moveTo>
                <a:cubicBezTo>
                  <a:pt x="1504972" y="1113569"/>
                  <a:pt x="1510052" y="1118649"/>
                  <a:pt x="1510052" y="1124917"/>
                </a:cubicBezTo>
                <a:cubicBezTo>
                  <a:pt x="1510052" y="1131181"/>
                  <a:pt x="1504972" y="1136261"/>
                  <a:pt x="1498706" y="1136261"/>
                </a:cubicBezTo>
                <a:cubicBezTo>
                  <a:pt x="1492440" y="1136261"/>
                  <a:pt x="1487360" y="1131181"/>
                  <a:pt x="1487360" y="1124917"/>
                </a:cubicBezTo>
                <a:cubicBezTo>
                  <a:pt x="1487360" y="1118649"/>
                  <a:pt x="1492440" y="1113569"/>
                  <a:pt x="1498706" y="1113569"/>
                </a:cubicBezTo>
                <a:close/>
                <a:moveTo>
                  <a:pt x="4821226" y="1113568"/>
                </a:moveTo>
                <a:cubicBezTo>
                  <a:pt x="4827492" y="1113568"/>
                  <a:pt x="4832572" y="1118645"/>
                  <a:pt x="4832572" y="1124913"/>
                </a:cubicBezTo>
                <a:cubicBezTo>
                  <a:pt x="4832572" y="1131178"/>
                  <a:pt x="4827492" y="1136259"/>
                  <a:pt x="4821226" y="1136259"/>
                </a:cubicBezTo>
                <a:cubicBezTo>
                  <a:pt x="4814960" y="1136259"/>
                  <a:pt x="4809880" y="1131178"/>
                  <a:pt x="4809880" y="1124913"/>
                </a:cubicBezTo>
                <a:cubicBezTo>
                  <a:pt x="4809880" y="1118645"/>
                  <a:pt x="4814960" y="1113568"/>
                  <a:pt x="4821226" y="1113568"/>
                </a:cubicBezTo>
                <a:close/>
                <a:moveTo>
                  <a:pt x="1857192" y="1111052"/>
                </a:moveTo>
                <a:cubicBezTo>
                  <a:pt x="1859191" y="1111052"/>
                  <a:pt x="1860812" y="1112670"/>
                  <a:pt x="1860812" y="1114672"/>
                </a:cubicBezTo>
                <a:cubicBezTo>
                  <a:pt x="1860812" y="1116669"/>
                  <a:pt x="1859191" y="1118292"/>
                  <a:pt x="1857192" y="1118292"/>
                </a:cubicBezTo>
                <a:cubicBezTo>
                  <a:pt x="1855193" y="1118292"/>
                  <a:pt x="1853572" y="1116669"/>
                  <a:pt x="1853572" y="1114672"/>
                </a:cubicBezTo>
                <a:cubicBezTo>
                  <a:pt x="1853572" y="1112670"/>
                  <a:pt x="1855193" y="1111052"/>
                  <a:pt x="1857192" y="1111052"/>
                </a:cubicBezTo>
                <a:close/>
                <a:moveTo>
                  <a:pt x="4462739" y="1111047"/>
                </a:moveTo>
                <a:cubicBezTo>
                  <a:pt x="4464738" y="1111047"/>
                  <a:pt x="4466359" y="1112669"/>
                  <a:pt x="4466359" y="1114668"/>
                </a:cubicBezTo>
                <a:cubicBezTo>
                  <a:pt x="4466359" y="1116669"/>
                  <a:pt x="4464738" y="1118291"/>
                  <a:pt x="4462739" y="1118291"/>
                </a:cubicBezTo>
                <a:cubicBezTo>
                  <a:pt x="4460740" y="1118291"/>
                  <a:pt x="4459119" y="1116669"/>
                  <a:pt x="4459119" y="1114668"/>
                </a:cubicBezTo>
                <a:cubicBezTo>
                  <a:pt x="4459119" y="1112669"/>
                  <a:pt x="4460740" y="1111047"/>
                  <a:pt x="4462739" y="1111047"/>
                </a:cubicBezTo>
                <a:close/>
                <a:moveTo>
                  <a:pt x="5412316" y="1106612"/>
                </a:moveTo>
                <a:cubicBezTo>
                  <a:pt x="5426063" y="1106612"/>
                  <a:pt x="5437208" y="1117755"/>
                  <a:pt x="5437208" y="1131503"/>
                </a:cubicBezTo>
                <a:cubicBezTo>
                  <a:pt x="5437208" y="1145250"/>
                  <a:pt x="5426063" y="1156395"/>
                  <a:pt x="5412316" y="1156395"/>
                </a:cubicBezTo>
                <a:cubicBezTo>
                  <a:pt x="5398568" y="1156395"/>
                  <a:pt x="5387424" y="1145251"/>
                  <a:pt x="5387424" y="1131503"/>
                </a:cubicBezTo>
                <a:cubicBezTo>
                  <a:pt x="5387424" y="1117757"/>
                  <a:pt x="5398568" y="1106612"/>
                  <a:pt x="5412316" y="1106612"/>
                </a:cubicBezTo>
                <a:close/>
                <a:moveTo>
                  <a:pt x="907615" y="1106303"/>
                </a:moveTo>
                <a:cubicBezTo>
                  <a:pt x="921536" y="1106303"/>
                  <a:pt x="932821" y="1117588"/>
                  <a:pt x="932821" y="1131507"/>
                </a:cubicBezTo>
                <a:cubicBezTo>
                  <a:pt x="932821" y="1145427"/>
                  <a:pt x="921536" y="1156712"/>
                  <a:pt x="907615" y="1156712"/>
                </a:cubicBezTo>
                <a:cubicBezTo>
                  <a:pt x="893695" y="1156712"/>
                  <a:pt x="882410" y="1145427"/>
                  <a:pt x="882410" y="1131507"/>
                </a:cubicBezTo>
                <a:cubicBezTo>
                  <a:pt x="882410" y="1117588"/>
                  <a:pt x="893695" y="1106303"/>
                  <a:pt x="907615" y="1106303"/>
                </a:cubicBezTo>
                <a:close/>
                <a:moveTo>
                  <a:pt x="783639" y="1090676"/>
                </a:moveTo>
                <a:cubicBezTo>
                  <a:pt x="799565" y="1090676"/>
                  <a:pt x="812476" y="1103587"/>
                  <a:pt x="812476" y="1119514"/>
                </a:cubicBezTo>
                <a:cubicBezTo>
                  <a:pt x="812476" y="1135441"/>
                  <a:pt x="799565" y="1148352"/>
                  <a:pt x="783639" y="1148352"/>
                </a:cubicBezTo>
                <a:cubicBezTo>
                  <a:pt x="767712" y="1148352"/>
                  <a:pt x="754800" y="1135441"/>
                  <a:pt x="754800" y="1119514"/>
                </a:cubicBezTo>
                <a:cubicBezTo>
                  <a:pt x="754800" y="1103587"/>
                  <a:pt x="767712" y="1090676"/>
                  <a:pt x="783639" y="1090676"/>
                </a:cubicBezTo>
                <a:close/>
                <a:moveTo>
                  <a:pt x="5536293" y="1090671"/>
                </a:moveTo>
                <a:cubicBezTo>
                  <a:pt x="5552220" y="1090671"/>
                  <a:pt x="5565132" y="1103582"/>
                  <a:pt x="5565132" y="1119509"/>
                </a:cubicBezTo>
                <a:cubicBezTo>
                  <a:pt x="5565132" y="1135436"/>
                  <a:pt x="5552220" y="1148347"/>
                  <a:pt x="5536293" y="1148347"/>
                </a:cubicBezTo>
                <a:cubicBezTo>
                  <a:pt x="5520366" y="1148347"/>
                  <a:pt x="5507455" y="1135436"/>
                  <a:pt x="5507455" y="1119509"/>
                </a:cubicBezTo>
                <a:cubicBezTo>
                  <a:pt x="5507455" y="1103582"/>
                  <a:pt x="5520366" y="1090671"/>
                  <a:pt x="5536293" y="1090671"/>
                </a:cubicBezTo>
                <a:close/>
                <a:moveTo>
                  <a:pt x="1366410" y="1089176"/>
                </a:moveTo>
                <a:cubicBezTo>
                  <a:pt x="1374815" y="1089176"/>
                  <a:pt x="1381629" y="1095992"/>
                  <a:pt x="1381629" y="1104396"/>
                </a:cubicBezTo>
                <a:cubicBezTo>
                  <a:pt x="1381629" y="1112801"/>
                  <a:pt x="1374815" y="1119616"/>
                  <a:pt x="1366410" y="1119616"/>
                </a:cubicBezTo>
                <a:cubicBezTo>
                  <a:pt x="1358004" y="1119616"/>
                  <a:pt x="1351190" y="1112801"/>
                  <a:pt x="1351190" y="1104396"/>
                </a:cubicBezTo>
                <a:cubicBezTo>
                  <a:pt x="1351190" y="1095992"/>
                  <a:pt x="1358004" y="1089176"/>
                  <a:pt x="1366410" y="1089176"/>
                </a:cubicBezTo>
                <a:close/>
                <a:moveTo>
                  <a:pt x="4953522" y="1089173"/>
                </a:moveTo>
                <a:cubicBezTo>
                  <a:pt x="4961927" y="1089173"/>
                  <a:pt x="4968742" y="1095986"/>
                  <a:pt x="4968742" y="1104394"/>
                </a:cubicBezTo>
                <a:cubicBezTo>
                  <a:pt x="4968742" y="1112801"/>
                  <a:pt x="4961927" y="1119613"/>
                  <a:pt x="4953522" y="1119613"/>
                </a:cubicBezTo>
                <a:cubicBezTo>
                  <a:pt x="4945117" y="1119613"/>
                  <a:pt x="4938303" y="1112801"/>
                  <a:pt x="4938303" y="1104394"/>
                </a:cubicBezTo>
                <a:cubicBezTo>
                  <a:pt x="4938303" y="1095986"/>
                  <a:pt x="4945117" y="1089173"/>
                  <a:pt x="4953522" y="1089173"/>
                </a:cubicBezTo>
                <a:close/>
                <a:moveTo>
                  <a:pt x="4601415" y="1078103"/>
                </a:moveTo>
                <a:cubicBezTo>
                  <a:pt x="4605573" y="1078103"/>
                  <a:pt x="4608944" y="1081473"/>
                  <a:pt x="4608944" y="1085629"/>
                </a:cubicBezTo>
                <a:cubicBezTo>
                  <a:pt x="4608944" y="1089790"/>
                  <a:pt x="4605573" y="1093160"/>
                  <a:pt x="4601415" y="1093160"/>
                </a:cubicBezTo>
                <a:cubicBezTo>
                  <a:pt x="4597257" y="1093160"/>
                  <a:pt x="4593886" y="1089790"/>
                  <a:pt x="4593886" y="1085629"/>
                </a:cubicBezTo>
                <a:cubicBezTo>
                  <a:pt x="4593886" y="1081473"/>
                  <a:pt x="4597257" y="1078103"/>
                  <a:pt x="4601415" y="1078103"/>
                </a:cubicBezTo>
                <a:close/>
                <a:moveTo>
                  <a:pt x="1718516" y="1078030"/>
                </a:moveTo>
                <a:cubicBezTo>
                  <a:pt x="1722716" y="1078030"/>
                  <a:pt x="1726120" y="1081434"/>
                  <a:pt x="1726120" y="1085634"/>
                </a:cubicBezTo>
                <a:cubicBezTo>
                  <a:pt x="1726120" y="1089835"/>
                  <a:pt x="1722716" y="1093236"/>
                  <a:pt x="1718516" y="1093236"/>
                </a:cubicBezTo>
                <a:cubicBezTo>
                  <a:pt x="1714317" y="1093236"/>
                  <a:pt x="1710912" y="1089835"/>
                  <a:pt x="1710912" y="1085634"/>
                </a:cubicBezTo>
                <a:cubicBezTo>
                  <a:pt x="1710912" y="1081434"/>
                  <a:pt x="1714317" y="1078030"/>
                  <a:pt x="1718516" y="1078030"/>
                </a:cubicBezTo>
                <a:close/>
                <a:moveTo>
                  <a:pt x="1235906" y="1067493"/>
                </a:moveTo>
                <a:cubicBezTo>
                  <a:pt x="1246084" y="1067493"/>
                  <a:pt x="1254335" y="1075745"/>
                  <a:pt x="1254335" y="1085920"/>
                </a:cubicBezTo>
                <a:cubicBezTo>
                  <a:pt x="1254335" y="1096096"/>
                  <a:pt x="1246084" y="1104349"/>
                  <a:pt x="1235906" y="1104349"/>
                </a:cubicBezTo>
                <a:cubicBezTo>
                  <a:pt x="1225730" y="1104349"/>
                  <a:pt x="1217479" y="1096096"/>
                  <a:pt x="1217479" y="1085920"/>
                </a:cubicBezTo>
                <a:cubicBezTo>
                  <a:pt x="1217479" y="1075745"/>
                  <a:pt x="1225730" y="1067493"/>
                  <a:pt x="1235906" y="1067493"/>
                </a:cubicBezTo>
                <a:close/>
                <a:moveTo>
                  <a:pt x="5084025" y="1067492"/>
                </a:moveTo>
                <a:cubicBezTo>
                  <a:pt x="5094202" y="1067492"/>
                  <a:pt x="5102452" y="1075741"/>
                  <a:pt x="5102452" y="1085918"/>
                </a:cubicBezTo>
                <a:cubicBezTo>
                  <a:pt x="5102452" y="1096094"/>
                  <a:pt x="5094202" y="1104347"/>
                  <a:pt x="5084025" y="1104347"/>
                </a:cubicBezTo>
                <a:cubicBezTo>
                  <a:pt x="5073848" y="1104347"/>
                  <a:pt x="5065598" y="1096094"/>
                  <a:pt x="5065598" y="1085918"/>
                </a:cubicBezTo>
                <a:cubicBezTo>
                  <a:pt x="5065598" y="1075741"/>
                  <a:pt x="5073848" y="1067492"/>
                  <a:pt x="5084025" y="1067492"/>
                </a:cubicBezTo>
                <a:close/>
                <a:moveTo>
                  <a:pt x="1947631" y="1056085"/>
                </a:moveTo>
                <a:cubicBezTo>
                  <a:pt x="1949678" y="1056085"/>
                  <a:pt x="1951337" y="1057747"/>
                  <a:pt x="1951337" y="1059791"/>
                </a:cubicBezTo>
                <a:cubicBezTo>
                  <a:pt x="1951337" y="1061836"/>
                  <a:pt x="1949678" y="1063496"/>
                  <a:pt x="1947631" y="1063496"/>
                </a:cubicBezTo>
                <a:cubicBezTo>
                  <a:pt x="1945585" y="1063496"/>
                  <a:pt x="1943926" y="1061836"/>
                  <a:pt x="1943926" y="1059791"/>
                </a:cubicBezTo>
                <a:cubicBezTo>
                  <a:pt x="1943926" y="1057747"/>
                  <a:pt x="1945585" y="1056085"/>
                  <a:pt x="1947631" y="1056085"/>
                </a:cubicBezTo>
                <a:close/>
                <a:moveTo>
                  <a:pt x="4372300" y="1056083"/>
                </a:moveTo>
                <a:cubicBezTo>
                  <a:pt x="4374347" y="1056083"/>
                  <a:pt x="4376006" y="1057743"/>
                  <a:pt x="4376006" y="1059788"/>
                </a:cubicBezTo>
                <a:cubicBezTo>
                  <a:pt x="4376006" y="1061835"/>
                  <a:pt x="4374347" y="1063496"/>
                  <a:pt x="4372300" y="1063496"/>
                </a:cubicBezTo>
                <a:cubicBezTo>
                  <a:pt x="4370254" y="1063496"/>
                  <a:pt x="4368595" y="1061835"/>
                  <a:pt x="4368595" y="1059788"/>
                </a:cubicBezTo>
                <a:cubicBezTo>
                  <a:pt x="4368595" y="1057743"/>
                  <a:pt x="4370254" y="1056083"/>
                  <a:pt x="4372300" y="1056083"/>
                </a:cubicBezTo>
                <a:close/>
                <a:moveTo>
                  <a:pt x="1581981" y="1048327"/>
                </a:moveTo>
                <a:cubicBezTo>
                  <a:pt x="1588247" y="1048327"/>
                  <a:pt x="1593327" y="1053406"/>
                  <a:pt x="1593327" y="1059674"/>
                </a:cubicBezTo>
                <a:cubicBezTo>
                  <a:pt x="1593327" y="1065938"/>
                  <a:pt x="1588247" y="1071019"/>
                  <a:pt x="1581981" y="1071019"/>
                </a:cubicBezTo>
                <a:cubicBezTo>
                  <a:pt x="1575715" y="1071019"/>
                  <a:pt x="1570635" y="1065938"/>
                  <a:pt x="1570635" y="1059674"/>
                </a:cubicBezTo>
                <a:cubicBezTo>
                  <a:pt x="1570635" y="1053406"/>
                  <a:pt x="1575715" y="1048327"/>
                  <a:pt x="1581981" y="1048327"/>
                </a:cubicBezTo>
                <a:close/>
                <a:moveTo>
                  <a:pt x="4737950" y="1048323"/>
                </a:moveTo>
                <a:cubicBezTo>
                  <a:pt x="4744216" y="1048323"/>
                  <a:pt x="4749296" y="1053404"/>
                  <a:pt x="4749296" y="1059672"/>
                </a:cubicBezTo>
                <a:cubicBezTo>
                  <a:pt x="4749296" y="1065935"/>
                  <a:pt x="4744216" y="1071016"/>
                  <a:pt x="4737950" y="1071016"/>
                </a:cubicBezTo>
                <a:cubicBezTo>
                  <a:pt x="4731684" y="1071016"/>
                  <a:pt x="4726604" y="1065935"/>
                  <a:pt x="4726604" y="1059672"/>
                </a:cubicBezTo>
                <a:cubicBezTo>
                  <a:pt x="4726604" y="1053404"/>
                  <a:pt x="4731684" y="1048323"/>
                  <a:pt x="4737950" y="1048323"/>
                </a:cubicBezTo>
                <a:close/>
                <a:moveTo>
                  <a:pt x="1107065" y="1047550"/>
                </a:moveTo>
                <a:cubicBezTo>
                  <a:pt x="1119051" y="1047550"/>
                  <a:pt x="1128767" y="1057267"/>
                  <a:pt x="1128767" y="1069252"/>
                </a:cubicBezTo>
                <a:cubicBezTo>
                  <a:pt x="1128767" y="1081239"/>
                  <a:pt x="1119051" y="1090956"/>
                  <a:pt x="1107065" y="1090956"/>
                </a:cubicBezTo>
                <a:cubicBezTo>
                  <a:pt x="1095079" y="1090956"/>
                  <a:pt x="1085363" y="1081239"/>
                  <a:pt x="1085363" y="1069252"/>
                </a:cubicBezTo>
                <a:cubicBezTo>
                  <a:pt x="1085363" y="1057267"/>
                  <a:pt x="1095079" y="1047550"/>
                  <a:pt x="1107065" y="1047550"/>
                </a:cubicBezTo>
                <a:close/>
                <a:moveTo>
                  <a:pt x="5212867" y="1047547"/>
                </a:moveTo>
                <a:cubicBezTo>
                  <a:pt x="5224853" y="1047547"/>
                  <a:pt x="5234569" y="1057263"/>
                  <a:pt x="5234569" y="1069248"/>
                </a:cubicBezTo>
                <a:cubicBezTo>
                  <a:pt x="5234569" y="1081235"/>
                  <a:pt x="5224853" y="1090952"/>
                  <a:pt x="5212867" y="1090952"/>
                </a:cubicBezTo>
                <a:cubicBezTo>
                  <a:pt x="5200881" y="1090952"/>
                  <a:pt x="5191165" y="1081235"/>
                  <a:pt x="5191165" y="1069248"/>
                </a:cubicBezTo>
                <a:cubicBezTo>
                  <a:pt x="5191165" y="1057263"/>
                  <a:pt x="5200881" y="1047547"/>
                  <a:pt x="5212867" y="1047547"/>
                </a:cubicBezTo>
                <a:close/>
                <a:moveTo>
                  <a:pt x="979764" y="1028933"/>
                </a:moveTo>
                <a:cubicBezTo>
                  <a:pt x="993684" y="1028933"/>
                  <a:pt x="1004969" y="1040218"/>
                  <a:pt x="1004969" y="1054138"/>
                </a:cubicBezTo>
                <a:cubicBezTo>
                  <a:pt x="1004969" y="1068058"/>
                  <a:pt x="993684" y="1079343"/>
                  <a:pt x="979764" y="1079343"/>
                </a:cubicBezTo>
                <a:cubicBezTo>
                  <a:pt x="965844" y="1079343"/>
                  <a:pt x="954559" y="1068058"/>
                  <a:pt x="954559" y="1054138"/>
                </a:cubicBezTo>
                <a:cubicBezTo>
                  <a:pt x="954559" y="1040218"/>
                  <a:pt x="965844" y="1028933"/>
                  <a:pt x="979764" y="1028933"/>
                </a:cubicBezTo>
                <a:close/>
                <a:moveTo>
                  <a:pt x="5340167" y="1028929"/>
                </a:moveTo>
                <a:cubicBezTo>
                  <a:pt x="5354087" y="1028929"/>
                  <a:pt x="5365372" y="1040213"/>
                  <a:pt x="5365372" y="1054134"/>
                </a:cubicBezTo>
                <a:cubicBezTo>
                  <a:pt x="5365372" y="1068054"/>
                  <a:pt x="5354087" y="1079338"/>
                  <a:pt x="5340167" y="1079338"/>
                </a:cubicBezTo>
                <a:cubicBezTo>
                  <a:pt x="5326247" y="1079338"/>
                  <a:pt x="5314962" y="1068054"/>
                  <a:pt x="5314962" y="1054134"/>
                </a:cubicBezTo>
                <a:cubicBezTo>
                  <a:pt x="5314962" y="1040213"/>
                  <a:pt x="5326247" y="1028929"/>
                  <a:pt x="5340167" y="1028929"/>
                </a:cubicBezTo>
                <a:close/>
                <a:moveTo>
                  <a:pt x="1447450" y="1021587"/>
                </a:moveTo>
                <a:cubicBezTo>
                  <a:pt x="1455629" y="1021587"/>
                  <a:pt x="1462260" y="1028214"/>
                  <a:pt x="1462260" y="1036398"/>
                </a:cubicBezTo>
                <a:cubicBezTo>
                  <a:pt x="1462260" y="1044578"/>
                  <a:pt x="1455629" y="1051209"/>
                  <a:pt x="1447450" y="1051209"/>
                </a:cubicBezTo>
                <a:cubicBezTo>
                  <a:pt x="1439270" y="1051209"/>
                  <a:pt x="1432639" y="1044578"/>
                  <a:pt x="1432639" y="1036398"/>
                </a:cubicBezTo>
                <a:cubicBezTo>
                  <a:pt x="1432639" y="1028214"/>
                  <a:pt x="1439270" y="1021587"/>
                  <a:pt x="1447450" y="1021587"/>
                </a:cubicBezTo>
                <a:close/>
                <a:moveTo>
                  <a:pt x="4872482" y="1021582"/>
                </a:moveTo>
                <a:cubicBezTo>
                  <a:pt x="4880661" y="1021582"/>
                  <a:pt x="4887292" y="1028214"/>
                  <a:pt x="4887292" y="1036396"/>
                </a:cubicBezTo>
                <a:cubicBezTo>
                  <a:pt x="4887292" y="1044573"/>
                  <a:pt x="4880661" y="1051204"/>
                  <a:pt x="4872482" y="1051204"/>
                </a:cubicBezTo>
                <a:cubicBezTo>
                  <a:pt x="4864302" y="1051204"/>
                  <a:pt x="4857671" y="1044573"/>
                  <a:pt x="4857671" y="1036396"/>
                </a:cubicBezTo>
                <a:cubicBezTo>
                  <a:pt x="4857671" y="1028214"/>
                  <a:pt x="4864302" y="1021582"/>
                  <a:pt x="4872482" y="1021582"/>
                </a:cubicBezTo>
                <a:close/>
                <a:moveTo>
                  <a:pt x="1806629" y="1019290"/>
                </a:moveTo>
                <a:cubicBezTo>
                  <a:pt x="1810938" y="1019290"/>
                  <a:pt x="1814430" y="1022784"/>
                  <a:pt x="1814430" y="1027091"/>
                </a:cubicBezTo>
                <a:cubicBezTo>
                  <a:pt x="1814430" y="1031400"/>
                  <a:pt x="1810938" y="1034894"/>
                  <a:pt x="1806629" y="1034894"/>
                </a:cubicBezTo>
                <a:cubicBezTo>
                  <a:pt x="1802321" y="1034894"/>
                  <a:pt x="1798829" y="1031400"/>
                  <a:pt x="1798829" y="1027091"/>
                </a:cubicBezTo>
                <a:cubicBezTo>
                  <a:pt x="1798829" y="1022784"/>
                  <a:pt x="1802321" y="1019290"/>
                  <a:pt x="1806629" y="1019290"/>
                </a:cubicBezTo>
                <a:close/>
                <a:moveTo>
                  <a:pt x="4513302" y="1019290"/>
                </a:moveTo>
                <a:cubicBezTo>
                  <a:pt x="4517610" y="1019290"/>
                  <a:pt x="4521102" y="1022781"/>
                  <a:pt x="4521102" y="1027089"/>
                </a:cubicBezTo>
                <a:cubicBezTo>
                  <a:pt x="4521102" y="1031395"/>
                  <a:pt x="4517610" y="1034892"/>
                  <a:pt x="4513302" y="1034892"/>
                </a:cubicBezTo>
                <a:cubicBezTo>
                  <a:pt x="4508993" y="1034892"/>
                  <a:pt x="4505501" y="1031395"/>
                  <a:pt x="4505501" y="1027089"/>
                </a:cubicBezTo>
                <a:cubicBezTo>
                  <a:pt x="4505501" y="1022781"/>
                  <a:pt x="4508994" y="1019290"/>
                  <a:pt x="4513302" y="1019290"/>
                </a:cubicBezTo>
                <a:close/>
                <a:moveTo>
                  <a:pt x="5466037" y="1011577"/>
                </a:moveTo>
                <a:cubicBezTo>
                  <a:pt x="5481964" y="1011577"/>
                  <a:pt x="5494875" y="1024488"/>
                  <a:pt x="5494875" y="1040414"/>
                </a:cubicBezTo>
                <a:cubicBezTo>
                  <a:pt x="5494875" y="1056341"/>
                  <a:pt x="5481964" y="1069252"/>
                  <a:pt x="5466037" y="1069252"/>
                </a:cubicBezTo>
                <a:cubicBezTo>
                  <a:pt x="5450110" y="1069252"/>
                  <a:pt x="5437199" y="1056341"/>
                  <a:pt x="5437199" y="1040414"/>
                </a:cubicBezTo>
                <a:cubicBezTo>
                  <a:pt x="5437199" y="1024488"/>
                  <a:pt x="5450110" y="1011577"/>
                  <a:pt x="5466037" y="1011577"/>
                </a:cubicBezTo>
                <a:close/>
                <a:moveTo>
                  <a:pt x="853893" y="1011122"/>
                </a:moveTo>
                <a:cubicBezTo>
                  <a:pt x="870074" y="1011122"/>
                  <a:pt x="883192" y="1024239"/>
                  <a:pt x="883192" y="1040419"/>
                </a:cubicBezTo>
                <a:cubicBezTo>
                  <a:pt x="883192" y="1056600"/>
                  <a:pt x="870074" y="1069719"/>
                  <a:pt x="853893" y="1069719"/>
                </a:cubicBezTo>
                <a:cubicBezTo>
                  <a:pt x="837712" y="1069719"/>
                  <a:pt x="824595" y="1056600"/>
                  <a:pt x="824595" y="1040419"/>
                </a:cubicBezTo>
                <a:cubicBezTo>
                  <a:pt x="824595" y="1024239"/>
                  <a:pt x="837712" y="1011122"/>
                  <a:pt x="853893" y="1011122"/>
                </a:cubicBezTo>
                <a:close/>
                <a:moveTo>
                  <a:pt x="2040378" y="1005288"/>
                </a:moveTo>
                <a:cubicBezTo>
                  <a:pt x="2042377" y="1005288"/>
                  <a:pt x="2043998" y="1006910"/>
                  <a:pt x="2043998" y="1008908"/>
                </a:cubicBezTo>
                <a:cubicBezTo>
                  <a:pt x="2043998" y="1010908"/>
                  <a:pt x="2042377" y="1012527"/>
                  <a:pt x="2040378" y="1012527"/>
                </a:cubicBezTo>
                <a:cubicBezTo>
                  <a:pt x="2038379" y="1012527"/>
                  <a:pt x="2036758" y="1010908"/>
                  <a:pt x="2036758" y="1008908"/>
                </a:cubicBezTo>
                <a:cubicBezTo>
                  <a:pt x="2036758" y="1006910"/>
                  <a:pt x="2038379" y="1005288"/>
                  <a:pt x="2040378" y="1005288"/>
                </a:cubicBezTo>
                <a:close/>
                <a:moveTo>
                  <a:pt x="4279553" y="1005285"/>
                </a:moveTo>
                <a:cubicBezTo>
                  <a:pt x="4281552" y="1005285"/>
                  <a:pt x="4283173" y="1006907"/>
                  <a:pt x="4283173" y="1008907"/>
                </a:cubicBezTo>
                <a:cubicBezTo>
                  <a:pt x="4283173" y="1010906"/>
                  <a:pt x="4281552" y="1012526"/>
                  <a:pt x="4279553" y="1012526"/>
                </a:cubicBezTo>
                <a:cubicBezTo>
                  <a:pt x="4277554" y="1012526"/>
                  <a:pt x="4275933" y="1010906"/>
                  <a:pt x="4275933" y="1008907"/>
                </a:cubicBezTo>
                <a:cubicBezTo>
                  <a:pt x="4275933" y="1006907"/>
                  <a:pt x="4277554" y="1005285"/>
                  <a:pt x="4279553" y="1005285"/>
                </a:cubicBezTo>
                <a:close/>
                <a:moveTo>
                  <a:pt x="1314787" y="997002"/>
                </a:moveTo>
                <a:cubicBezTo>
                  <a:pt x="1324965" y="997002"/>
                  <a:pt x="1333215" y="1005251"/>
                  <a:pt x="1333215" y="1015428"/>
                </a:cubicBezTo>
                <a:cubicBezTo>
                  <a:pt x="1333215" y="1025605"/>
                  <a:pt x="1324964" y="1033857"/>
                  <a:pt x="1314787" y="1033857"/>
                </a:cubicBezTo>
                <a:cubicBezTo>
                  <a:pt x="1304610" y="1033857"/>
                  <a:pt x="1296360" y="1025605"/>
                  <a:pt x="1296360" y="1015428"/>
                </a:cubicBezTo>
                <a:cubicBezTo>
                  <a:pt x="1296360" y="1005251"/>
                  <a:pt x="1304610" y="997002"/>
                  <a:pt x="1314787" y="997002"/>
                </a:cubicBezTo>
                <a:close/>
                <a:moveTo>
                  <a:pt x="5005143" y="996998"/>
                </a:moveTo>
                <a:cubicBezTo>
                  <a:pt x="5015321" y="996998"/>
                  <a:pt x="5023571" y="1005247"/>
                  <a:pt x="5023571" y="1015426"/>
                </a:cubicBezTo>
                <a:cubicBezTo>
                  <a:pt x="5023571" y="1025601"/>
                  <a:pt x="5015321" y="1033852"/>
                  <a:pt x="5005143" y="1033852"/>
                </a:cubicBezTo>
                <a:cubicBezTo>
                  <a:pt x="4994966" y="1033852"/>
                  <a:pt x="4986716" y="1025601"/>
                  <a:pt x="4986716" y="1015426"/>
                </a:cubicBezTo>
                <a:cubicBezTo>
                  <a:pt x="4986716" y="1005247"/>
                  <a:pt x="4994966" y="996998"/>
                  <a:pt x="5005143" y="996998"/>
                </a:cubicBezTo>
                <a:close/>
                <a:moveTo>
                  <a:pt x="1667816" y="986562"/>
                </a:moveTo>
                <a:cubicBezTo>
                  <a:pt x="1674044" y="986562"/>
                  <a:pt x="1679092" y="991609"/>
                  <a:pt x="1679092" y="997835"/>
                </a:cubicBezTo>
                <a:cubicBezTo>
                  <a:pt x="1679092" y="1004062"/>
                  <a:pt x="1674044" y="1009112"/>
                  <a:pt x="1667816" y="1009112"/>
                </a:cubicBezTo>
                <a:cubicBezTo>
                  <a:pt x="1661588" y="1009112"/>
                  <a:pt x="1656540" y="1004062"/>
                  <a:pt x="1656540" y="997835"/>
                </a:cubicBezTo>
                <a:cubicBezTo>
                  <a:pt x="1656540" y="991609"/>
                  <a:pt x="1661588" y="986562"/>
                  <a:pt x="1667816" y="986562"/>
                </a:cubicBezTo>
                <a:close/>
                <a:moveTo>
                  <a:pt x="4652115" y="986558"/>
                </a:moveTo>
                <a:cubicBezTo>
                  <a:pt x="4658342" y="986558"/>
                  <a:pt x="4663391" y="991606"/>
                  <a:pt x="4663391" y="997834"/>
                </a:cubicBezTo>
                <a:cubicBezTo>
                  <a:pt x="4663391" y="1004062"/>
                  <a:pt x="4658342" y="1009110"/>
                  <a:pt x="4652115" y="1009110"/>
                </a:cubicBezTo>
                <a:cubicBezTo>
                  <a:pt x="4645887" y="1009110"/>
                  <a:pt x="4640839" y="1004062"/>
                  <a:pt x="4640839" y="997834"/>
                </a:cubicBezTo>
                <a:cubicBezTo>
                  <a:pt x="4640839" y="991606"/>
                  <a:pt x="4645887" y="986558"/>
                  <a:pt x="4652115" y="986558"/>
                </a:cubicBezTo>
                <a:close/>
                <a:moveTo>
                  <a:pt x="1183869" y="974479"/>
                </a:moveTo>
                <a:cubicBezTo>
                  <a:pt x="1196032" y="974479"/>
                  <a:pt x="1205891" y="984338"/>
                  <a:pt x="1205891" y="996503"/>
                </a:cubicBezTo>
                <a:cubicBezTo>
                  <a:pt x="1205891" y="1008665"/>
                  <a:pt x="1196032" y="1018527"/>
                  <a:pt x="1183869" y="1018527"/>
                </a:cubicBezTo>
                <a:cubicBezTo>
                  <a:pt x="1171705" y="1018527"/>
                  <a:pt x="1161846" y="1008665"/>
                  <a:pt x="1161846" y="996503"/>
                </a:cubicBezTo>
                <a:cubicBezTo>
                  <a:pt x="1161846" y="984338"/>
                  <a:pt x="1171705" y="974479"/>
                  <a:pt x="1183869" y="974479"/>
                </a:cubicBezTo>
                <a:close/>
                <a:moveTo>
                  <a:pt x="5136063" y="974476"/>
                </a:moveTo>
                <a:cubicBezTo>
                  <a:pt x="5148225" y="974476"/>
                  <a:pt x="5158086" y="984334"/>
                  <a:pt x="5158086" y="996498"/>
                </a:cubicBezTo>
                <a:cubicBezTo>
                  <a:pt x="5158086" y="1008660"/>
                  <a:pt x="5148226" y="1018520"/>
                  <a:pt x="5136063" y="1018520"/>
                </a:cubicBezTo>
                <a:cubicBezTo>
                  <a:pt x="5123900" y="1018520"/>
                  <a:pt x="5114039" y="1008660"/>
                  <a:pt x="5114039" y="996498"/>
                </a:cubicBezTo>
                <a:cubicBezTo>
                  <a:pt x="5114039" y="984334"/>
                  <a:pt x="5123899" y="974476"/>
                  <a:pt x="5136063" y="974476"/>
                </a:cubicBezTo>
                <a:close/>
                <a:moveTo>
                  <a:pt x="4422814" y="964761"/>
                </a:moveTo>
                <a:cubicBezTo>
                  <a:pt x="4426972" y="964761"/>
                  <a:pt x="4430343" y="968131"/>
                  <a:pt x="4430343" y="972286"/>
                </a:cubicBezTo>
                <a:cubicBezTo>
                  <a:pt x="4430343" y="976447"/>
                  <a:pt x="4426972" y="979816"/>
                  <a:pt x="4422814" y="979816"/>
                </a:cubicBezTo>
                <a:cubicBezTo>
                  <a:pt x="4418656" y="979816"/>
                  <a:pt x="4415285" y="976447"/>
                  <a:pt x="4415285" y="972286"/>
                </a:cubicBezTo>
                <a:cubicBezTo>
                  <a:pt x="4415285" y="968131"/>
                  <a:pt x="4418656" y="964761"/>
                  <a:pt x="4422814" y="964761"/>
                </a:cubicBezTo>
                <a:close/>
                <a:moveTo>
                  <a:pt x="1897117" y="964689"/>
                </a:moveTo>
                <a:cubicBezTo>
                  <a:pt x="1901317" y="964689"/>
                  <a:pt x="1904721" y="968090"/>
                  <a:pt x="1904721" y="972286"/>
                </a:cubicBezTo>
                <a:cubicBezTo>
                  <a:pt x="1904721" y="976490"/>
                  <a:pt x="1901317" y="979893"/>
                  <a:pt x="1897117" y="979893"/>
                </a:cubicBezTo>
                <a:cubicBezTo>
                  <a:pt x="1892917" y="979893"/>
                  <a:pt x="1889513" y="976490"/>
                  <a:pt x="1889513" y="972286"/>
                </a:cubicBezTo>
                <a:cubicBezTo>
                  <a:pt x="1889513" y="968090"/>
                  <a:pt x="1892918" y="964689"/>
                  <a:pt x="1897117" y="964689"/>
                </a:cubicBezTo>
                <a:close/>
                <a:moveTo>
                  <a:pt x="2135256" y="958500"/>
                </a:moveTo>
                <a:cubicBezTo>
                  <a:pt x="2137255" y="958500"/>
                  <a:pt x="2138876" y="960118"/>
                  <a:pt x="2138876" y="962120"/>
                </a:cubicBezTo>
                <a:cubicBezTo>
                  <a:pt x="2138876" y="964121"/>
                  <a:pt x="2137255" y="965741"/>
                  <a:pt x="2135256" y="965741"/>
                </a:cubicBezTo>
                <a:cubicBezTo>
                  <a:pt x="2133257" y="965741"/>
                  <a:pt x="2131636" y="964121"/>
                  <a:pt x="2131636" y="962120"/>
                </a:cubicBezTo>
                <a:cubicBezTo>
                  <a:pt x="2131636" y="960118"/>
                  <a:pt x="2133257" y="958500"/>
                  <a:pt x="2135256" y="958500"/>
                </a:cubicBezTo>
                <a:close/>
                <a:moveTo>
                  <a:pt x="4184675" y="958497"/>
                </a:moveTo>
                <a:cubicBezTo>
                  <a:pt x="4186674" y="958497"/>
                  <a:pt x="4188295" y="960118"/>
                  <a:pt x="4188295" y="962119"/>
                </a:cubicBezTo>
                <a:cubicBezTo>
                  <a:pt x="4188295" y="964119"/>
                  <a:pt x="4186674" y="965734"/>
                  <a:pt x="4184675" y="965734"/>
                </a:cubicBezTo>
                <a:cubicBezTo>
                  <a:pt x="4182675" y="965734"/>
                  <a:pt x="4181055" y="964119"/>
                  <a:pt x="4181055" y="962119"/>
                </a:cubicBezTo>
                <a:cubicBezTo>
                  <a:pt x="4181055" y="960118"/>
                  <a:pt x="4182675" y="958497"/>
                  <a:pt x="4184675" y="958497"/>
                </a:cubicBezTo>
                <a:close/>
                <a:moveTo>
                  <a:pt x="1531065" y="956370"/>
                </a:moveTo>
                <a:cubicBezTo>
                  <a:pt x="1539470" y="956370"/>
                  <a:pt x="1546284" y="963186"/>
                  <a:pt x="1546284" y="971590"/>
                </a:cubicBezTo>
                <a:cubicBezTo>
                  <a:pt x="1546284" y="979995"/>
                  <a:pt x="1539470" y="986809"/>
                  <a:pt x="1531065" y="986809"/>
                </a:cubicBezTo>
                <a:cubicBezTo>
                  <a:pt x="1522659" y="986809"/>
                  <a:pt x="1515845" y="979995"/>
                  <a:pt x="1515845" y="971590"/>
                </a:cubicBezTo>
                <a:cubicBezTo>
                  <a:pt x="1515845" y="963186"/>
                  <a:pt x="1522659" y="956370"/>
                  <a:pt x="1531065" y="956370"/>
                </a:cubicBezTo>
                <a:close/>
                <a:moveTo>
                  <a:pt x="4788867" y="956368"/>
                </a:moveTo>
                <a:cubicBezTo>
                  <a:pt x="4797272" y="956368"/>
                  <a:pt x="4804086" y="963184"/>
                  <a:pt x="4804086" y="971590"/>
                </a:cubicBezTo>
                <a:cubicBezTo>
                  <a:pt x="4804086" y="979990"/>
                  <a:pt x="4797272" y="986804"/>
                  <a:pt x="4788867" y="986804"/>
                </a:cubicBezTo>
                <a:cubicBezTo>
                  <a:pt x="4780461" y="986804"/>
                  <a:pt x="4773647" y="979990"/>
                  <a:pt x="4773647" y="971590"/>
                </a:cubicBezTo>
                <a:cubicBezTo>
                  <a:pt x="4773647" y="963184"/>
                  <a:pt x="4780461" y="956368"/>
                  <a:pt x="4788867" y="956368"/>
                </a:cubicBezTo>
                <a:close/>
                <a:moveTo>
                  <a:pt x="1054570" y="954128"/>
                </a:moveTo>
                <a:cubicBezTo>
                  <a:pt x="1068490" y="954128"/>
                  <a:pt x="1079775" y="965413"/>
                  <a:pt x="1079775" y="979332"/>
                </a:cubicBezTo>
                <a:cubicBezTo>
                  <a:pt x="1079775" y="993252"/>
                  <a:pt x="1068490" y="1004537"/>
                  <a:pt x="1054570" y="1004537"/>
                </a:cubicBezTo>
                <a:cubicBezTo>
                  <a:pt x="1040650" y="1004537"/>
                  <a:pt x="1029366" y="993252"/>
                  <a:pt x="1029366" y="979332"/>
                </a:cubicBezTo>
                <a:cubicBezTo>
                  <a:pt x="1029366" y="965413"/>
                  <a:pt x="1040650" y="954128"/>
                  <a:pt x="1054570" y="954128"/>
                </a:cubicBezTo>
                <a:close/>
                <a:moveTo>
                  <a:pt x="5265361" y="954124"/>
                </a:moveTo>
                <a:cubicBezTo>
                  <a:pt x="5279281" y="954124"/>
                  <a:pt x="5290566" y="965408"/>
                  <a:pt x="5290566" y="979328"/>
                </a:cubicBezTo>
                <a:cubicBezTo>
                  <a:pt x="5290566" y="993248"/>
                  <a:pt x="5279281" y="1004533"/>
                  <a:pt x="5265361" y="1004533"/>
                </a:cubicBezTo>
                <a:cubicBezTo>
                  <a:pt x="5251441" y="1004533"/>
                  <a:pt x="5240156" y="993248"/>
                  <a:pt x="5240156" y="979328"/>
                </a:cubicBezTo>
                <a:cubicBezTo>
                  <a:pt x="5240156" y="965408"/>
                  <a:pt x="5251441" y="954124"/>
                  <a:pt x="5265361" y="954124"/>
                </a:cubicBezTo>
                <a:close/>
                <a:moveTo>
                  <a:pt x="5393151" y="934901"/>
                </a:moveTo>
                <a:cubicBezTo>
                  <a:pt x="5409078" y="934901"/>
                  <a:pt x="5421990" y="947812"/>
                  <a:pt x="5421990" y="963739"/>
                </a:cubicBezTo>
                <a:cubicBezTo>
                  <a:pt x="5421990" y="979666"/>
                  <a:pt x="5409078" y="992578"/>
                  <a:pt x="5393151" y="992578"/>
                </a:cubicBezTo>
                <a:cubicBezTo>
                  <a:pt x="5377224" y="992578"/>
                  <a:pt x="5364313" y="979666"/>
                  <a:pt x="5364313" y="963739"/>
                </a:cubicBezTo>
                <a:cubicBezTo>
                  <a:pt x="5364313" y="947812"/>
                  <a:pt x="5377224" y="934901"/>
                  <a:pt x="5393151" y="934901"/>
                </a:cubicBezTo>
                <a:close/>
                <a:moveTo>
                  <a:pt x="926780" y="934750"/>
                </a:moveTo>
                <a:cubicBezTo>
                  <a:pt x="942792" y="934750"/>
                  <a:pt x="955774" y="947731"/>
                  <a:pt x="955774" y="963744"/>
                </a:cubicBezTo>
                <a:cubicBezTo>
                  <a:pt x="955774" y="979756"/>
                  <a:pt x="942792" y="992736"/>
                  <a:pt x="926780" y="992736"/>
                </a:cubicBezTo>
                <a:cubicBezTo>
                  <a:pt x="910768" y="992736"/>
                  <a:pt x="897786" y="979756"/>
                  <a:pt x="897786" y="963744"/>
                </a:cubicBezTo>
                <a:cubicBezTo>
                  <a:pt x="897786" y="947731"/>
                  <a:pt x="910768" y="934750"/>
                  <a:pt x="926780" y="934750"/>
                </a:cubicBezTo>
                <a:close/>
                <a:moveTo>
                  <a:pt x="4923681" y="929507"/>
                </a:moveTo>
                <a:cubicBezTo>
                  <a:pt x="4933858" y="929507"/>
                  <a:pt x="4942108" y="937757"/>
                  <a:pt x="4942108" y="947933"/>
                </a:cubicBezTo>
                <a:cubicBezTo>
                  <a:pt x="4942108" y="958109"/>
                  <a:pt x="4933858" y="966359"/>
                  <a:pt x="4923681" y="966359"/>
                </a:cubicBezTo>
                <a:cubicBezTo>
                  <a:pt x="4913504" y="966359"/>
                  <a:pt x="4905254" y="958109"/>
                  <a:pt x="4905254" y="947933"/>
                </a:cubicBezTo>
                <a:cubicBezTo>
                  <a:pt x="4905254" y="937757"/>
                  <a:pt x="4913504" y="929507"/>
                  <a:pt x="4923681" y="929507"/>
                </a:cubicBezTo>
                <a:close/>
                <a:moveTo>
                  <a:pt x="1396250" y="929181"/>
                </a:moveTo>
                <a:cubicBezTo>
                  <a:pt x="1406609" y="929181"/>
                  <a:pt x="1415007" y="937578"/>
                  <a:pt x="1415007" y="947935"/>
                </a:cubicBezTo>
                <a:cubicBezTo>
                  <a:pt x="1415007" y="958295"/>
                  <a:pt x="1406609" y="966693"/>
                  <a:pt x="1396250" y="966693"/>
                </a:cubicBezTo>
                <a:cubicBezTo>
                  <a:pt x="1385891" y="966693"/>
                  <a:pt x="1377493" y="958295"/>
                  <a:pt x="1377493" y="947935"/>
                </a:cubicBezTo>
                <a:cubicBezTo>
                  <a:pt x="1377493" y="937578"/>
                  <a:pt x="1385891" y="929181"/>
                  <a:pt x="1396250" y="929181"/>
                </a:cubicBezTo>
                <a:close/>
                <a:moveTo>
                  <a:pt x="1756071" y="927803"/>
                </a:moveTo>
                <a:cubicBezTo>
                  <a:pt x="1762535" y="927803"/>
                  <a:pt x="1767775" y="933045"/>
                  <a:pt x="1767775" y="939509"/>
                </a:cubicBezTo>
                <a:cubicBezTo>
                  <a:pt x="1767775" y="945973"/>
                  <a:pt x="1762535" y="951214"/>
                  <a:pt x="1756071" y="951214"/>
                </a:cubicBezTo>
                <a:cubicBezTo>
                  <a:pt x="1749606" y="951214"/>
                  <a:pt x="1744366" y="945973"/>
                  <a:pt x="1744366" y="939509"/>
                </a:cubicBezTo>
                <a:cubicBezTo>
                  <a:pt x="1744366" y="933045"/>
                  <a:pt x="1749606" y="927803"/>
                  <a:pt x="1756071" y="927803"/>
                </a:cubicBezTo>
                <a:close/>
                <a:moveTo>
                  <a:pt x="4563860" y="927801"/>
                </a:moveTo>
                <a:cubicBezTo>
                  <a:pt x="4570324" y="927801"/>
                  <a:pt x="4575564" y="933042"/>
                  <a:pt x="4575564" y="939506"/>
                </a:cubicBezTo>
                <a:cubicBezTo>
                  <a:pt x="4575564" y="945970"/>
                  <a:pt x="4570324" y="951209"/>
                  <a:pt x="4563860" y="951209"/>
                </a:cubicBezTo>
                <a:cubicBezTo>
                  <a:pt x="4557395" y="951209"/>
                  <a:pt x="4552155" y="945970"/>
                  <a:pt x="4552155" y="939506"/>
                </a:cubicBezTo>
                <a:cubicBezTo>
                  <a:pt x="4552155" y="933042"/>
                  <a:pt x="4557395" y="927801"/>
                  <a:pt x="4563860" y="927801"/>
                </a:cubicBezTo>
                <a:close/>
                <a:moveTo>
                  <a:pt x="4087846" y="915807"/>
                </a:moveTo>
                <a:cubicBezTo>
                  <a:pt x="4089893" y="915807"/>
                  <a:pt x="4091552" y="917466"/>
                  <a:pt x="4091552" y="919510"/>
                </a:cubicBezTo>
                <a:cubicBezTo>
                  <a:pt x="4091552" y="921558"/>
                  <a:pt x="4089893" y="923218"/>
                  <a:pt x="4087846" y="923218"/>
                </a:cubicBezTo>
                <a:cubicBezTo>
                  <a:pt x="4085800" y="923218"/>
                  <a:pt x="4084141" y="921558"/>
                  <a:pt x="4084141" y="919510"/>
                </a:cubicBezTo>
                <a:cubicBezTo>
                  <a:pt x="4084141" y="917466"/>
                  <a:pt x="4085800" y="915807"/>
                  <a:pt x="4087846" y="915807"/>
                </a:cubicBezTo>
                <a:close/>
                <a:moveTo>
                  <a:pt x="2232084" y="915807"/>
                </a:moveTo>
                <a:cubicBezTo>
                  <a:pt x="2234131" y="915807"/>
                  <a:pt x="2235790" y="917468"/>
                  <a:pt x="2235790" y="919510"/>
                </a:cubicBezTo>
                <a:cubicBezTo>
                  <a:pt x="2235790" y="921561"/>
                  <a:pt x="2234131" y="923218"/>
                  <a:pt x="2232084" y="923218"/>
                </a:cubicBezTo>
                <a:cubicBezTo>
                  <a:pt x="2230038" y="923218"/>
                  <a:pt x="2228379" y="921561"/>
                  <a:pt x="2228379" y="919510"/>
                </a:cubicBezTo>
                <a:cubicBezTo>
                  <a:pt x="2228379" y="917468"/>
                  <a:pt x="2230038" y="915807"/>
                  <a:pt x="2232084" y="915807"/>
                </a:cubicBezTo>
                <a:close/>
                <a:moveTo>
                  <a:pt x="1989820" y="913798"/>
                </a:moveTo>
                <a:cubicBezTo>
                  <a:pt x="1993978" y="913798"/>
                  <a:pt x="1997349" y="917170"/>
                  <a:pt x="1997349" y="921327"/>
                </a:cubicBezTo>
                <a:cubicBezTo>
                  <a:pt x="1997349" y="925487"/>
                  <a:pt x="1993978" y="928856"/>
                  <a:pt x="1989820" y="928856"/>
                </a:cubicBezTo>
                <a:cubicBezTo>
                  <a:pt x="1985662" y="928856"/>
                  <a:pt x="1982291" y="925487"/>
                  <a:pt x="1982291" y="921327"/>
                </a:cubicBezTo>
                <a:cubicBezTo>
                  <a:pt x="1982291" y="917170"/>
                  <a:pt x="1985662" y="913798"/>
                  <a:pt x="1989820" y="913798"/>
                </a:cubicBezTo>
                <a:close/>
                <a:moveTo>
                  <a:pt x="4330111" y="913797"/>
                </a:moveTo>
                <a:cubicBezTo>
                  <a:pt x="4334269" y="913797"/>
                  <a:pt x="4337640" y="917166"/>
                  <a:pt x="4337640" y="921326"/>
                </a:cubicBezTo>
                <a:cubicBezTo>
                  <a:pt x="4337640" y="925483"/>
                  <a:pt x="4334269" y="928855"/>
                  <a:pt x="4330111" y="928855"/>
                </a:cubicBezTo>
                <a:cubicBezTo>
                  <a:pt x="4325953" y="928855"/>
                  <a:pt x="4322582" y="925483"/>
                  <a:pt x="4322582" y="921326"/>
                </a:cubicBezTo>
                <a:cubicBezTo>
                  <a:pt x="4322582" y="917166"/>
                  <a:pt x="4325953" y="913797"/>
                  <a:pt x="4330111" y="913797"/>
                </a:cubicBezTo>
                <a:close/>
                <a:moveTo>
                  <a:pt x="1263248" y="904549"/>
                </a:moveTo>
                <a:cubicBezTo>
                  <a:pt x="1275411" y="904549"/>
                  <a:pt x="1285271" y="914408"/>
                  <a:pt x="1285271" y="926571"/>
                </a:cubicBezTo>
                <a:cubicBezTo>
                  <a:pt x="1285271" y="938733"/>
                  <a:pt x="1275411" y="948593"/>
                  <a:pt x="1263248" y="948593"/>
                </a:cubicBezTo>
                <a:cubicBezTo>
                  <a:pt x="1251086" y="948593"/>
                  <a:pt x="1241225" y="938733"/>
                  <a:pt x="1241225" y="926571"/>
                </a:cubicBezTo>
                <a:cubicBezTo>
                  <a:pt x="1241225" y="914408"/>
                  <a:pt x="1251086" y="904549"/>
                  <a:pt x="1263248" y="904549"/>
                </a:cubicBezTo>
                <a:close/>
                <a:moveTo>
                  <a:pt x="5056683" y="904546"/>
                </a:moveTo>
                <a:cubicBezTo>
                  <a:pt x="5068846" y="904546"/>
                  <a:pt x="5078706" y="914404"/>
                  <a:pt x="5078706" y="926566"/>
                </a:cubicBezTo>
                <a:cubicBezTo>
                  <a:pt x="5078706" y="938731"/>
                  <a:pt x="5068847" y="948590"/>
                  <a:pt x="5056683" y="948590"/>
                </a:cubicBezTo>
                <a:cubicBezTo>
                  <a:pt x="5044521" y="948590"/>
                  <a:pt x="5034660" y="938731"/>
                  <a:pt x="5034660" y="926566"/>
                </a:cubicBezTo>
                <a:cubicBezTo>
                  <a:pt x="5034660" y="914404"/>
                  <a:pt x="5044520" y="904546"/>
                  <a:pt x="5056683" y="904546"/>
                </a:cubicBezTo>
                <a:close/>
                <a:moveTo>
                  <a:pt x="1617130" y="894857"/>
                </a:moveTo>
                <a:cubicBezTo>
                  <a:pt x="1625535" y="894857"/>
                  <a:pt x="1632349" y="901670"/>
                  <a:pt x="1632349" y="910078"/>
                </a:cubicBezTo>
                <a:cubicBezTo>
                  <a:pt x="1632349" y="918480"/>
                  <a:pt x="1625535" y="925294"/>
                  <a:pt x="1617130" y="925294"/>
                </a:cubicBezTo>
                <a:cubicBezTo>
                  <a:pt x="1608724" y="925294"/>
                  <a:pt x="1601910" y="918480"/>
                  <a:pt x="1601910" y="910078"/>
                </a:cubicBezTo>
                <a:cubicBezTo>
                  <a:pt x="1601910" y="901670"/>
                  <a:pt x="1608724" y="894857"/>
                  <a:pt x="1617130" y="894857"/>
                </a:cubicBezTo>
                <a:close/>
                <a:moveTo>
                  <a:pt x="4702802" y="894854"/>
                </a:moveTo>
                <a:cubicBezTo>
                  <a:pt x="4711207" y="894854"/>
                  <a:pt x="4718021" y="901669"/>
                  <a:pt x="4718021" y="910073"/>
                </a:cubicBezTo>
                <a:cubicBezTo>
                  <a:pt x="4718021" y="918478"/>
                  <a:pt x="4711207" y="925293"/>
                  <a:pt x="4702802" y="925293"/>
                </a:cubicBezTo>
                <a:cubicBezTo>
                  <a:pt x="4694396" y="925293"/>
                  <a:pt x="4687582" y="918478"/>
                  <a:pt x="4687582" y="910073"/>
                </a:cubicBezTo>
                <a:cubicBezTo>
                  <a:pt x="4687582" y="901669"/>
                  <a:pt x="4694396" y="894854"/>
                  <a:pt x="4702802" y="894854"/>
                </a:cubicBezTo>
                <a:close/>
                <a:moveTo>
                  <a:pt x="5187991" y="882289"/>
                </a:moveTo>
                <a:cubicBezTo>
                  <a:pt x="5201739" y="882289"/>
                  <a:pt x="5212883" y="893433"/>
                  <a:pt x="5212883" y="907180"/>
                </a:cubicBezTo>
                <a:cubicBezTo>
                  <a:pt x="5212883" y="920928"/>
                  <a:pt x="5201739" y="932072"/>
                  <a:pt x="5187991" y="932072"/>
                </a:cubicBezTo>
                <a:cubicBezTo>
                  <a:pt x="5174244" y="932072"/>
                  <a:pt x="5163099" y="920928"/>
                  <a:pt x="5163099" y="907180"/>
                </a:cubicBezTo>
                <a:cubicBezTo>
                  <a:pt x="5163099" y="893433"/>
                  <a:pt x="5174244" y="882289"/>
                  <a:pt x="5187991" y="882289"/>
                </a:cubicBezTo>
                <a:close/>
                <a:moveTo>
                  <a:pt x="1131940" y="881980"/>
                </a:moveTo>
                <a:cubicBezTo>
                  <a:pt x="1145860" y="881980"/>
                  <a:pt x="1157145" y="893265"/>
                  <a:pt x="1157145" y="907184"/>
                </a:cubicBezTo>
                <a:cubicBezTo>
                  <a:pt x="1157145" y="921104"/>
                  <a:pt x="1145860" y="932389"/>
                  <a:pt x="1131940" y="932389"/>
                </a:cubicBezTo>
                <a:cubicBezTo>
                  <a:pt x="1118020" y="932389"/>
                  <a:pt x="1106735" y="921104"/>
                  <a:pt x="1106735" y="907184"/>
                </a:cubicBezTo>
                <a:cubicBezTo>
                  <a:pt x="1106735" y="893265"/>
                  <a:pt x="1118020" y="881980"/>
                  <a:pt x="1131940" y="881980"/>
                </a:cubicBezTo>
                <a:close/>
                <a:moveTo>
                  <a:pt x="3989251" y="877462"/>
                </a:moveTo>
                <a:cubicBezTo>
                  <a:pt x="3991298" y="877462"/>
                  <a:pt x="3992957" y="879122"/>
                  <a:pt x="3992957" y="881168"/>
                </a:cubicBezTo>
                <a:cubicBezTo>
                  <a:pt x="3992957" y="883215"/>
                  <a:pt x="3991298" y="884875"/>
                  <a:pt x="3989251" y="884875"/>
                </a:cubicBezTo>
                <a:cubicBezTo>
                  <a:pt x="3987205" y="884875"/>
                  <a:pt x="3985546" y="883215"/>
                  <a:pt x="3985546" y="881168"/>
                </a:cubicBezTo>
                <a:cubicBezTo>
                  <a:pt x="3985546" y="879122"/>
                  <a:pt x="3987205" y="877462"/>
                  <a:pt x="3989251" y="877462"/>
                </a:cubicBezTo>
                <a:close/>
                <a:moveTo>
                  <a:pt x="2330679" y="877462"/>
                </a:moveTo>
                <a:cubicBezTo>
                  <a:pt x="2332726" y="877462"/>
                  <a:pt x="2334385" y="879124"/>
                  <a:pt x="2334385" y="881169"/>
                </a:cubicBezTo>
                <a:cubicBezTo>
                  <a:pt x="2334385" y="883217"/>
                  <a:pt x="2332726" y="884876"/>
                  <a:pt x="2330679" y="884876"/>
                </a:cubicBezTo>
                <a:cubicBezTo>
                  <a:pt x="2328633" y="884876"/>
                  <a:pt x="2326974" y="883217"/>
                  <a:pt x="2326974" y="881169"/>
                </a:cubicBezTo>
                <a:cubicBezTo>
                  <a:pt x="2326974" y="879124"/>
                  <a:pt x="2328633" y="877462"/>
                  <a:pt x="2330679" y="877462"/>
                </a:cubicBezTo>
                <a:close/>
                <a:moveTo>
                  <a:pt x="1846603" y="873506"/>
                </a:moveTo>
                <a:cubicBezTo>
                  <a:pt x="1852831" y="873506"/>
                  <a:pt x="1857879" y="878551"/>
                  <a:pt x="1857879" y="884777"/>
                </a:cubicBezTo>
                <a:cubicBezTo>
                  <a:pt x="1857879" y="891008"/>
                  <a:pt x="1852831" y="896056"/>
                  <a:pt x="1846603" y="896056"/>
                </a:cubicBezTo>
                <a:cubicBezTo>
                  <a:pt x="1840375" y="896056"/>
                  <a:pt x="1835327" y="891008"/>
                  <a:pt x="1835327" y="884777"/>
                </a:cubicBezTo>
                <a:cubicBezTo>
                  <a:pt x="1835327" y="878551"/>
                  <a:pt x="1840375" y="873506"/>
                  <a:pt x="1846603" y="873506"/>
                </a:cubicBezTo>
                <a:close/>
                <a:moveTo>
                  <a:pt x="4473328" y="873503"/>
                </a:moveTo>
                <a:cubicBezTo>
                  <a:pt x="4479555" y="873503"/>
                  <a:pt x="4484604" y="878549"/>
                  <a:pt x="4484604" y="884776"/>
                </a:cubicBezTo>
                <a:cubicBezTo>
                  <a:pt x="4484604" y="891005"/>
                  <a:pt x="4479555" y="896054"/>
                  <a:pt x="4473328" y="896054"/>
                </a:cubicBezTo>
                <a:cubicBezTo>
                  <a:pt x="4467100" y="896054"/>
                  <a:pt x="4462052" y="891005"/>
                  <a:pt x="4462052" y="884776"/>
                </a:cubicBezTo>
                <a:cubicBezTo>
                  <a:pt x="4462052" y="878549"/>
                  <a:pt x="4467100" y="873503"/>
                  <a:pt x="4473328" y="873503"/>
                </a:cubicBezTo>
                <a:close/>
                <a:moveTo>
                  <a:pt x="4235355" y="866757"/>
                </a:moveTo>
                <a:cubicBezTo>
                  <a:pt x="4239513" y="866757"/>
                  <a:pt x="4242884" y="870128"/>
                  <a:pt x="4242884" y="874287"/>
                </a:cubicBezTo>
                <a:cubicBezTo>
                  <a:pt x="4242884" y="878444"/>
                  <a:pt x="4239513" y="881814"/>
                  <a:pt x="4235355" y="881814"/>
                </a:cubicBezTo>
                <a:cubicBezTo>
                  <a:pt x="4231197" y="881814"/>
                  <a:pt x="4227826" y="878444"/>
                  <a:pt x="4227826" y="874287"/>
                </a:cubicBezTo>
                <a:cubicBezTo>
                  <a:pt x="4227826" y="870128"/>
                  <a:pt x="4231197" y="866757"/>
                  <a:pt x="4235355" y="866757"/>
                </a:cubicBezTo>
                <a:close/>
                <a:moveTo>
                  <a:pt x="2084576" y="866757"/>
                </a:moveTo>
                <a:cubicBezTo>
                  <a:pt x="2088734" y="866757"/>
                  <a:pt x="2092105" y="870130"/>
                  <a:pt x="2092105" y="874287"/>
                </a:cubicBezTo>
                <a:cubicBezTo>
                  <a:pt x="2092105" y="878446"/>
                  <a:pt x="2088734" y="881815"/>
                  <a:pt x="2084576" y="881815"/>
                </a:cubicBezTo>
                <a:cubicBezTo>
                  <a:pt x="2080418" y="881815"/>
                  <a:pt x="2077047" y="878446"/>
                  <a:pt x="2077047" y="874287"/>
                </a:cubicBezTo>
                <a:cubicBezTo>
                  <a:pt x="2077047" y="870130"/>
                  <a:pt x="2080418" y="866757"/>
                  <a:pt x="2084576" y="866757"/>
                </a:cubicBezTo>
                <a:close/>
                <a:moveTo>
                  <a:pt x="1480178" y="865175"/>
                </a:moveTo>
                <a:cubicBezTo>
                  <a:pt x="1490320" y="865175"/>
                  <a:pt x="1498541" y="873396"/>
                  <a:pt x="1498541" y="883535"/>
                </a:cubicBezTo>
                <a:cubicBezTo>
                  <a:pt x="1498541" y="893679"/>
                  <a:pt x="1490320" y="901901"/>
                  <a:pt x="1480178" y="901901"/>
                </a:cubicBezTo>
                <a:cubicBezTo>
                  <a:pt x="1470036" y="901901"/>
                  <a:pt x="1461815" y="893679"/>
                  <a:pt x="1461815" y="883535"/>
                </a:cubicBezTo>
                <a:cubicBezTo>
                  <a:pt x="1461815" y="873396"/>
                  <a:pt x="1470036" y="865175"/>
                  <a:pt x="1480178" y="865175"/>
                </a:cubicBezTo>
                <a:close/>
                <a:moveTo>
                  <a:pt x="4839753" y="865173"/>
                </a:moveTo>
                <a:cubicBezTo>
                  <a:pt x="4849894" y="865173"/>
                  <a:pt x="4858115" y="873391"/>
                  <a:pt x="4858115" y="883532"/>
                </a:cubicBezTo>
                <a:cubicBezTo>
                  <a:pt x="4858115" y="893675"/>
                  <a:pt x="4849894" y="901898"/>
                  <a:pt x="4839753" y="901898"/>
                </a:cubicBezTo>
                <a:cubicBezTo>
                  <a:pt x="4829611" y="901898"/>
                  <a:pt x="4821390" y="893675"/>
                  <a:pt x="4821390" y="883532"/>
                </a:cubicBezTo>
                <a:cubicBezTo>
                  <a:pt x="4821390" y="873391"/>
                  <a:pt x="4829611" y="865173"/>
                  <a:pt x="4839753" y="865173"/>
                </a:cubicBezTo>
                <a:close/>
                <a:moveTo>
                  <a:pt x="5317716" y="860731"/>
                </a:moveTo>
                <a:cubicBezTo>
                  <a:pt x="5333643" y="860731"/>
                  <a:pt x="5346555" y="873642"/>
                  <a:pt x="5346555" y="889568"/>
                </a:cubicBezTo>
                <a:cubicBezTo>
                  <a:pt x="5346555" y="905496"/>
                  <a:pt x="5333643" y="918407"/>
                  <a:pt x="5317716" y="918407"/>
                </a:cubicBezTo>
                <a:cubicBezTo>
                  <a:pt x="5301789" y="918407"/>
                  <a:pt x="5288878" y="905496"/>
                  <a:pt x="5288878" y="889568"/>
                </a:cubicBezTo>
                <a:cubicBezTo>
                  <a:pt x="5288878" y="873642"/>
                  <a:pt x="5301789" y="860731"/>
                  <a:pt x="5317716" y="860731"/>
                </a:cubicBezTo>
                <a:close/>
                <a:moveTo>
                  <a:pt x="1002215" y="860580"/>
                </a:moveTo>
                <a:cubicBezTo>
                  <a:pt x="1018227" y="860580"/>
                  <a:pt x="1031209" y="873560"/>
                  <a:pt x="1031209" y="889573"/>
                </a:cubicBezTo>
                <a:cubicBezTo>
                  <a:pt x="1031209" y="905586"/>
                  <a:pt x="1018227" y="918566"/>
                  <a:pt x="1002215" y="918566"/>
                </a:cubicBezTo>
                <a:cubicBezTo>
                  <a:pt x="986202" y="918566"/>
                  <a:pt x="973221" y="905586"/>
                  <a:pt x="973221" y="889573"/>
                </a:cubicBezTo>
                <a:cubicBezTo>
                  <a:pt x="973221" y="873560"/>
                  <a:pt x="986202" y="860580"/>
                  <a:pt x="1002215" y="860580"/>
                </a:cubicBezTo>
                <a:close/>
                <a:moveTo>
                  <a:pt x="3889078" y="843544"/>
                </a:moveTo>
                <a:cubicBezTo>
                  <a:pt x="3891077" y="843544"/>
                  <a:pt x="3892698" y="845165"/>
                  <a:pt x="3892698" y="847163"/>
                </a:cubicBezTo>
                <a:cubicBezTo>
                  <a:pt x="3892698" y="849163"/>
                  <a:pt x="3891077" y="850784"/>
                  <a:pt x="3889078" y="850784"/>
                </a:cubicBezTo>
                <a:cubicBezTo>
                  <a:pt x="3887079" y="850784"/>
                  <a:pt x="3885458" y="849163"/>
                  <a:pt x="3885458" y="847163"/>
                </a:cubicBezTo>
                <a:cubicBezTo>
                  <a:pt x="3885458" y="845165"/>
                  <a:pt x="3887079" y="843544"/>
                  <a:pt x="3889078" y="843544"/>
                </a:cubicBezTo>
                <a:close/>
                <a:moveTo>
                  <a:pt x="2430853" y="843544"/>
                </a:moveTo>
                <a:cubicBezTo>
                  <a:pt x="2432852" y="843544"/>
                  <a:pt x="2434473" y="845166"/>
                  <a:pt x="2434473" y="847163"/>
                </a:cubicBezTo>
                <a:cubicBezTo>
                  <a:pt x="2434473" y="849164"/>
                  <a:pt x="2432852" y="850785"/>
                  <a:pt x="2430853" y="850785"/>
                </a:cubicBezTo>
                <a:cubicBezTo>
                  <a:pt x="2428854" y="850785"/>
                  <a:pt x="2427233" y="849164"/>
                  <a:pt x="2427233" y="847163"/>
                </a:cubicBezTo>
                <a:cubicBezTo>
                  <a:pt x="2427233" y="845166"/>
                  <a:pt x="2428854" y="843544"/>
                  <a:pt x="2430853" y="843544"/>
                </a:cubicBezTo>
                <a:close/>
                <a:moveTo>
                  <a:pt x="1345100" y="837849"/>
                </a:moveTo>
                <a:cubicBezTo>
                  <a:pt x="1357086" y="837849"/>
                  <a:pt x="1366803" y="847565"/>
                  <a:pt x="1366803" y="859549"/>
                </a:cubicBezTo>
                <a:cubicBezTo>
                  <a:pt x="1366803" y="871535"/>
                  <a:pt x="1357086" y="881252"/>
                  <a:pt x="1345100" y="881252"/>
                </a:cubicBezTo>
                <a:cubicBezTo>
                  <a:pt x="1333114" y="881252"/>
                  <a:pt x="1323398" y="871535"/>
                  <a:pt x="1323398" y="859549"/>
                </a:cubicBezTo>
                <a:cubicBezTo>
                  <a:pt x="1323398" y="847565"/>
                  <a:pt x="1333114" y="837849"/>
                  <a:pt x="1345100" y="837849"/>
                </a:cubicBezTo>
                <a:close/>
                <a:moveTo>
                  <a:pt x="4974831" y="837846"/>
                </a:moveTo>
                <a:cubicBezTo>
                  <a:pt x="4986817" y="837846"/>
                  <a:pt x="4996533" y="847562"/>
                  <a:pt x="4996533" y="859547"/>
                </a:cubicBezTo>
                <a:cubicBezTo>
                  <a:pt x="4996533" y="871533"/>
                  <a:pt x="4986817" y="881250"/>
                  <a:pt x="4974831" y="881250"/>
                </a:cubicBezTo>
                <a:cubicBezTo>
                  <a:pt x="4962845" y="881250"/>
                  <a:pt x="4953128" y="871533"/>
                  <a:pt x="4953128" y="859547"/>
                </a:cubicBezTo>
                <a:cubicBezTo>
                  <a:pt x="4953128" y="847562"/>
                  <a:pt x="4962845" y="837846"/>
                  <a:pt x="4974831" y="837846"/>
                </a:cubicBezTo>
                <a:close/>
                <a:moveTo>
                  <a:pt x="1705516" y="836723"/>
                </a:moveTo>
                <a:cubicBezTo>
                  <a:pt x="1713921" y="836723"/>
                  <a:pt x="1720735" y="843538"/>
                  <a:pt x="1720735" y="851942"/>
                </a:cubicBezTo>
                <a:cubicBezTo>
                  <a:pt x="1720735" y="860347"/>
                  <a:pt x="1713921" y="867161"/>
                  <a:pt x="1705516" y="867161"/>
                </a:cubicBezTo>
                <a:cubicBezTo>
                  <a:pt x="1697110" y="867161"/>
                  <a:pt x="1690296" y="860347"/>
                  <a:pt x="1690296" y="851942"/>
                </a:cubicBezTo>
                <a:cubicBezTo>
                  <a:pt x="1690296" y="843538"/>
                  <a:pt x="1697110" y="836723"/>
                  <a:pt x="1705516" y="836723"/>
                </a:cubicBezTo>
                <a:close/>
                <a:moveTo>
                  <a:pt x="4614416" y="836722"/>
                </a:moveTo>
                <a:cubicBezTo>
                  <a:pt x="4622821" y="836722"/>
                  <a:pt x="4629635" y="843535"/>
                  <a:pt x="4629635" y="851940"/>
                </a:cubicBezTo>
                <a:cubicBezTo>
                  <a:pt x="4629635" y="860347"/>
                  <a:pt x="4622821" y="867161"/>
                  <a:pt x="4614416" y="867161"/>
                </a:cubicBezTo>
                <a:cubicBezTo>
                  <a:pt x="4606010" y="867161"/>
                  <a:pt x="4599196" y="860347"/>
                  <a:pt x="4599196" y="851940"/>
                </a:cubicBezTo>
                <a:cubicBezTo>
                  <a:pt x="4599196" y="843535"/>
                  <a:pt x="4606010" y="836722"/>
                  <a:pt x="4614416" y="836722"/>
                </a:cubicBezTo>
                <a:close/>
                <a:moveTo>
                  <a:pt x="2181218" y="823460"/>
                </a:moveTo>
                <a:cubicBezTo>
                  <a:pt x="2185526" y="823460"/>
                  <a:pt x="2189019" y="826953"/>
                  <a:pt x="2189019" y="831259"/>
                </a:cubicBezTo>
                <a:cubicBezTo>
                  <a:pt x="2189019" y="835570"/>
                  <a:pt x="2185527" y="839061"/>
                  <a:pt x="2181218" y="839061"/>
                </a:cubicBezTo>
                <a:cubicBezTo>
                  <a:pt x="2176910" y="839061"/>
                  <a:pt x="2173418" y="835570"/>
                  <a:pt x="2173418" y="831259"/>
                </a:cubicBezTo>
                <a:cubicBezTo>
                  <a:pt x="2173418" y="826953"/>
                  <a:pt x="2176910" y="823460"/>
                  <a:pt x="2181218" y="823460"/>
                </a:cubicBezTo>
                <a:close/>
                <a:moveTo>
                  <a:pt x="4138712" y="823459"/>
                </a:moveTo>
                <a:cubicBezTo>
                  <a:pt x="4143021" y="823459"/>
                  <a:pt x="4146513" y="826952"/>
                  <a:pt x="4146513" y="831258"/>
                </a:cubicBezTo>
                <a:cubicBezTo>
                  <a:pt x="4146513" y="835567"/>
                  <a:pt x="4143020" y="839061"/>
                  <a:pt x="4138712" y="839061"/>
                </a:cubicBezTo>
                <a:cubicBezTo>
                  <a:pt x="4134404" y="839061"/>
                  <a:pt x="4130912" y="835567"/>
                  <a:pt x="4130912" y="831258"/>
                </a:cubicBezTo>
                <a:cubicBezTo>
                  <a:pt x="4130912" y="826952"/>
                  <a:pt x="4134405" y="823459"/>
                  <a:pt x="4138712" y="823459"/>
                </a:cubicBezTo>
                <a:close/>
                <a:moveTo>
                  <a:pt x="4380666" y="822035"/>
                </a:moveTo>
                <a:cubicBezTo>
                  <a:pt x="4387130" y="822035"/>
                  <a:pt x="4392371" y="827275"/>
                  <a:pt x="4392371" y="833739"/>
                </a:cubicBezTo>
                <a:cubicBezTo>
                  <a:pt x="4392371" y="840200"/>
                  <a:pt x="4387130" y="845444"/>
                  <a:pt x="4380666" y="845444"/>
                </a:cubicBezTo>
                <a:cubicBezTo>
                  <a:pt x="4374201" y="845444"/>
                  <a:pt x="4368961" y="840200"/>
                  <a:pt x="4368961" y="833739"/>
                </a:cubicBezTo>
                <a:cubicBezTo>
                  <a:pt x="4368961" y="827275"/>
                  <a:pt x="4374201" y="822035"/>
                  <a:pt x="4380666" y="822035"/>
                </a:cubicBezTo>
                <a:close/>
                <a:moveTo>
                  <a:pt x="1939266" y="822035"/>
                </a:moveTo>
                <a:cubicBezTo>
                  <a:pt x="1945730" y="822035"/>
                  <a:pt x="1950970" y="827276"/>
                  <a:pt x="1950970" y="833739"/>
                </a:cubicBezTo>
                <a:cubicBezTo>
                  <a:pt x="1950970" y="840203"/>
                  <a:pt x="1945730" y="845444"/>
                  <a:pt x="1939266" y="845444"/>
                </a:cubicBezTo>
                <a:cubicBezTo>
                  <a:pt x="1932801" y="845444"/>
                  <a:pt x="1927561" y="840203"/>
                  <a:pt x="1927561" y="833739"/>
                </a:cubicBezTo>
                <a:cubicBezTo>
                  <a:pt x="1927561" y="827276"/>
                  <a:pt x="1932801" y="822035"/>
                  <a:pt x="1939266" y="822035"/>
                </a:cubicBezTo>
                <a:close/>
                <a:moveTo>
                  <a:pt x="3787516" y="814388"/>
                </a:moveTo>
                <a:cubicBezTo>
                  <a:pt x="3789269" y="814388"/>
                  <a:pt x="3790691" y="815809"/>
                  <a:pt x="3790691" y="817563"/>
                </a:cubicBezTo>
                <a:cubicBezTo>
                  <a:pt x="3790691" y="819315"/>
                  <a:pt x="3789269" y="820739"/>
                  <a:pt x="3787516" y="820739"/>
                </a:cubicBezTo>
                <a:cubicBezTo>
                  <a:pt x="3785762" y="820739"/>
                  <a:pt x="3784341" y="819315"/>
                  <a:pt x="3784341" y="817563"/>
                </a:cubicBezTo>
                <a:cubicBezTo>
                  <a:pt x="3784341" y="815809"/>
                  <a:pt x="3785762" y="814388"/>
                  <a:pt x="3787516" y="814388"/>
                </a:cubicBezTo>
                <a:close/>
                <a:moveTo>
                  <a:pt x="2532415" y="813944"/>
                </a:moveTo>
                <a:cubicBezTo>
                  <a:pt x="2534414" y="813944"/>
                  <a:pt x="2536035" y="815566"/>
                  <a:pt x="2536035" y="817563"/>
                </a:cubicBezTo>
                <a:cubicBezTo>
                  <a:pt x="2536035" y="819564"/>
                  <a:pt x="2534414" y="821185"/>
                  <a:pt x="2532415" y="821185"/>
                </a:cubicBezTo>
                <a:cubicBezTo>
                  <a:pt x="2530416" y="821185"/>
                  <a:pt x="2528795" y="819564"/>
                  <a:pt x="2528795" y="817563"/>
                </a:cubicBezTo>
                <a:cubicBezTo>
                  <a:pt x="2528795" y="815566"/>
                  <a:pt x="2530416" y="813944"/>
                  <a:pt x="2532415" y="813944"/>
                </a:cubicBezTo>
                <a:close/>
                <a:moveTo>
                  <a:pt x="5108150" y="812884"/>
                </a:moveTo>
                <a:cubicBezTo>
                  <a:pt x="5121897" y="812884"/>
                  <a:pt x="5133042" y="824028"/>
                  <a:pt x="5133042" y="837776"/>
                </a:cubicBezTo>
                <a:cubicBezTo>
                  <a:pt x="5133042" y="851523"/>
                  <a:pt x="5121897" y="862669"/>
                  <a:pt x="5108150" y="862669"/>
                </a:cubicBezTo>
                <a:cubicBezTo>
                  <a:pt x="5094402" y="862669"/>
                  <a:pt x="5083258" y="851523"/>
                  <a:pt x="5083258" y="837776"/>
                </a:cubicBezTo>
                <a:cubicBezTo>
                  <a:pt x="5083258" y="824028"/>
                  <a:pt x="5094402" y="812884"/>
                  <a:pt x="5108150" y="812884"/>
                </a:cubicBezTo>
                <a:close/>
                <a:moveTo>
                  <a:pt x="1211781" y="812575"/>
                </a:moveTo>
                <a:cubicBezTo>
                  <a:pt x="1225702" y="812575"/>
                  <a:pt x="1236986" y="823860"/>
                  <a:pt x="1236986" y="837780"/>
                </a:cubicBezTo>
                <a:cubicBezTo>
                  <a:pt x="1236986" y="851700"/>
                  <a:pt x="1225702" y="862985"/>
                  <a:pt x="1211781" y="862985"/>
                </a:cubicBezTo>
                <a:cubicBezTo>
                  <a:pt x="1197861" y="862985"/>
                  <a:pt x="1186576" y="851700"/>
                  <a:pt x="1186576" y="837780"/>
                </a:cubicBezTo>
                <a:cubicBezTo>
                  <a:pt x="1186576" y="823860"/>
                  <a:pt x="1197861" y="812575"/>
                  <a:pt x="1211781" y="812575"/>
                </a:cubicBezTo>
                <a:close/>
                <a:moveTo>
                  <a:pt x="1566456" y="803890"/>
                </a:moveTo>
                <a:cubicBezTo>
                  <a:pt x="1576633" y="803890"/>
                  <a:pt x="1584884" y="812144"/>
                  <a:pt x="1584884" y="822321"/>
                </a:cubicBezTo>
                <a:cubicBezTo>
                  <a:pt x="1584884" y="832497"/>
                  <a:pt x="1576633" y="840747"/>
                  <a:pt x="1566456" y="840747"/>
                </a:cubicBezTo>
                <a:cubicBezTo>
                  <a:pt x="1556279" y="840747"/>
                  <a:pt x="1548029" y="832497"/>
                  <a:pt x="1548029" y="822321"/>
                </a:cubicBezTo>
                <a:cubicBezTo>
                  <a:pt x="1548029" y="812144"/>
                  <a:pt x="1556279" y="803890"/>
                  <a:pt x="1566456" y="803890"/>
                </a:cubicBezTo>
                <a:close/>
                <a:moveTo>
                  <a:pt x="4753474" y="803889"/>
                </a:moveTo>
                <a:cubicBezTo>
                  <a:pt x="4763651" y="803889"/>
                  <a:pt x="4771901" y="812139"/>
                  <a:pt x="4771901" y="822316"/>
                </a:cubicBezTo>
                <a:cubicBezTo>
                  <a:pt x="4771901" y="832493"/>
                  <a:pt x="4763651" y="840744"/>
                  <a:pt x="4753474" y="840744"/>
                </a:cubicBezTo>
                <a:cubicBezTo>
                  <a:pt x="4743297" y="840744"/>
                  <a:pt x="4735047" y="832493"/>
                  <a:pt x="4735047" y="822316"/>
                </a:cubicBezTo>
                <a:cubicBezTo>
                  <a:pt x="4735047" y="812139"/>
                  <a:pt x="4743297" y="803889"/>
                  <a:pt x="4753474" y="803889"/>
                </a:cubicBezTo>
                <a:close/>
                <a:moveTo>
                  <a:pt x="1080111" y="789154"/>
                </a:moveTo>
                <a:cubicBezTo>
                  <a:pt x="1096038" y="789154"/>
                  <a:pt x="1108951" y="802065"/>
                  <a:pt x="1108951" y="817992"/>
                </a:cubicBezTo>
                <a:cubicBezTo>
                  <a:pt x="1108951" y="833918"/>
                  <a:pt x="1096038" y="846830"/>
                  <a:pt x="1080111" y="846830"/>
                </a:cubicBezTo>
                <a:cubicBezTo>
                  <a:pt x="1064184" y="846830"/>
                  <a:pt x="1051274" y="833918"/>
                  <a:pt x="1051274" y="817992"/>
                </a:cubicBezTo>
                <a:cubicBezTo>
                  <a:pt x="1051274" y="802065"/>
                  <a:pt x="1064184" y="789154"/>
                  <a:pt x="1080111" y="789154"/>
                </a:cubicBezTo>
                <a:close/>
                <a:moveTo>
                  <a:pt x="5239819" y="789149"/>
                </a:moveTo>
                <a:cubicBezTo>
                  <a:pt x="5255746" y="789149"/>
                  <a:pt x="5268657" y="802060"/>
                  <a:pt x="5268657" y="817987"/>
                </a:cubicBezTo>
                <a:cubicBezTo>
                  <a:pt x="5268657" y="833914"/>
                  <a:pt x="5255746" y="846825"/>
                  <a:pt x="5239819" y="846825"/>
                </a:cubicBezTo>
                <a:cubicBezTo>
                  <a:pt x="5223892" y="846825"/>
                  <a:pt x="5210981" y="833914"/>
                  <a:pt x="5210981" y="817987"/>
                </a:cubicBezTo>
                <a:cubicBezTo>
                  <a:pt x="5210981" y="802060"/>
                  <a:pt x="5223892" y="789149"/>
                  <a:pt x="5239819" y="789149"/>
                </a:cubicBezTo>
                <a:close/>
                <a:moveTo>
                  <a:pt x="2635171" y="788715"/>
                </a:moveTo>
                <a:cubicBezTo>
                  <a:pt x="2637218" y="788715"/>
                  <a:pt x="2638877" y="790372"/>
                  <a:pt x="2638877" y="792419"/>
                </a:cubicBezTo>
                <a:cubicBezTo>
                  <a:pt x="2638877" y="794465"/>
                  <a:pt x="2637218" y="796124"/>
                  <a:pt x="2635171" y="796124"/>
                </a:cubicBezTo>
                <a:cubicBezTo>
                  <a:pt x="2633125" y="796124"/>
                  <a:pt x="2631466" y="794465"/>
                  <a:pt x="2631466" y="792419"/>
                </a:cubicBezTo>
                <a:cubicBezTo>
                  <a:pt x="2631466" y="790372"/>
                  <a:pt x="2633125" y="788715"/>
                  <a:pt x="2635171" y="788715"/>
                </a:cubicBezTo>
                <a:close/>
                <a:moveTo>
                  <a:pt x="3684760" y="788713"/>
                </a:moveTo>
                <a:cubicBezTo>
                  <a:pt x="3686807" y="788713"/>
                  <a:pt x="3688466" y="790372"/>
                  <a:pt x="3688466" y="792419"/>
                </a:cubicBezTo>
                <a:cubicBezTo>
                  <a:pt x="3688466" y="794465"/>
                  <a:pt x="3686807" y="796124"/>
                  <a:pt x="3684760" y="796124"/>
                </a:cubicBezTo>
                <a:cubicBezTo>
                  <a:pt x="3682714" y="796124"/>
                  <a:pt x="3681055" y="794465"/>
                  <a:pt x="3681055" y="792419"/>
                </a:cubicBezTo>
                <a:cubicBezTo>
                  <a:pt x="3681055" y="790372"/>
                  <a:pt x="3682714" y="788713"/>
                  <a:pt x="3684760" y="788713"/>
                </a:cubicBezTo>
                <a:close/>
                <a:moveTo>
                  <a:pt x="2279578" y="784715"/>
                </a:moveTo>
                <a:cubicBezTo>
                  <a:pt x="2283778" y="784715"/>
                  <a:pt x="2287183" y="788119"/>
                  <a:pt x="2287183" y="792315"/>
                </a:cubicBezTo>
                <a:cubicBezTo>
                  <a:pt x="2287183" y="796516"/>
                  <a:pt x="2283778" y="799919"/>
                  <a:pt x="2279578" y="799919"/>
                </a:cubicBezTo>
                <a:cubicBezTo>
                  <a:pt x="2275379" y="799919"/>
                  <a:pt x="2271974" y="796516"/>
                  <a:pt x="2271974" y="792315"/>
                </a:cubicBezTo>
                <a:cubicBezTo>
                  <a:pt x="2271974" y="788119"/>
                  <a:pt x="2275379" y="784715"/>
                  <a:pt x="2279578" y="784715"/>
                </a:cubicBezTo>
                <a:close/>
                <a:moveTo>
                  <a:pt x="4040353" y="784712"/>
                </a:moveTo>
                <a:cubicBezTo>
                  <a:pt x="4044553" y="784712"/>
                  <a:pt x="4047958" y="788119"/>
                  <a:pt x="4047958" y="792315"/>
                </a:cubicBezTo>
                <a:cubicBezTo>
                  <a:pt x="4047958" y="796515"/>
                  <a:pt x="4044553" y="799919"/>
                  <a:pt x="4040353" y="799919"/>
                </a:cubicBezTo>
                <a:cubicBezTo>
                  <a:pt x="4036154" y="799919"/>
                  <a:pt x="4032749" y="796515"/>
                  <a:pt x="4032749" y="792315"/>
                </a:cubicBezTo>
                <a:cubicBezTo>
                  <a:pt x="4032749" y="788119"/>
                  <a:pt x="4036154" y="784712"/>
                  <a:pt x="4040353" y="784712"/>
                </a:cubicBezTo>
                <a:close/>
                <a:moveTo>
                  <a:pt x="4523842" y="782064"/>
                </a:moveTo>
                <a:cubicBezTo>
                  <a:pt x="4532247" y="782064"/>
                  <a:pt x="4539061" y="788876"/>
                  <a:pt x="4539061" y="797282"/>
                </a:cubicBezTo>
                <a:cubicBezTo>
                  <a:pt x="4539061" y="805688"/>
                  <a:pt x="4532247" y="812499"/>
                  <a:pt x="4523842" y="812499"/>
                </a:cubicBezTo>
                <a:cubicBezTo>
                  <a:pt x="4515436" y="812499"/>
                  <a:pt x="4508622" y="805688"/>
                  <a:pt x="4508622" y="797282"/>
                </a:cubicBezTo>
                <a:cubicBezTo>
                  <a:pt x="4508622" y="788876"/>
                  <a:pt x="4515436" y="782064"/>
                  <a:pt x="4523842" y="782064"/>
                </a:cubicBezTo>
                <a:close/>
                <a:moveTo>
                  <a:pt x="1796089" y="782064"/>
                </a:moveTo>
                <a:cubicBezTo>
                  <a:pt x="1804494" y="782064"/>
                  <a:pt x="1811308" y="788878"/>
                  <a:pt x="1811308" y="797285"/>
                </a:cubicBezTo>
                <a:cubicBezTo>
                  <a:pt x="1811308" y="805688"/>
                  <a:pt x="1804494" y="812502"/>
                  <a:pt x="1796089" y="812502"/>
                </a:cubicBezTo>
                <a:cubicBezTo>
                  <a:pt x="1787683" y="812502"/>
                  <a:pt x="1780869" y="805688"/>
                  <a:pt x="1780869" y="797285"/>
                </a:cubicBezTo>
                <a:cubicBezTo>
                  <a:pt x="1780869" y="788878"/>
                  <a:pt x="1787683" y="782064"/>
                  <a:pt x="1796089" y="782064"/>
                </a:cubicBezTo>
                <a:close/>
                <a:moveTo>
                  <a:pt x="2033908" y="774757"/>
                </a:moveTo>
                <a:cubicBezTo>
                  <a:pt x="2040372" y="774757"/>
                  <a:pt x="2045612" y="780010"/>
                  <a:pt x="2045612" y="786476"/>
                </a:cubicBezTo>
                <a:cubicBezTo>
                  <a:pt x="2045612" y="792940"/>
                  <a:pt x="2040372" y="798181"/>
                  <a:pt x="2033908" y="798181"/>
                </a:cubicBezTo>
                <a:cubicBezTo>
                  <a:pt x="2027443" y="798181"/>
                  <a:pt x="2022203" y="792940"/>
                  <a:pt x="2022203" y="786476"/>
                </a:cubicBezTo>
                <a:cubicBezTo>
                  <a:pt x="2022203" y="780010"/>
                  <a:pt x="2027443" y="774757"/>
                  <a:pt x="2033908" y="774757"/>
                </a:cubicBezTo>
                <a:close/>
                <a:moveTo>
                  <a:pt x="4286023" y="774755"/>
                </a:moveTo>
                <a:cubicBezTo>
                  <a:pt x="4292487" y="774755"/>
                  <a:pt x="4297728" y="780007"/>
                  <a:pt x="4297728" y="786473"/>
                </a:cubicBezTo>
                <a:cubicBezTo>
                  <a:pt x="4297728" y="792938"/>
                  <a:pt x="4292487" y="798179"/>
                  <a:pt x="4286023" y="798179"/>
                </a:cubicBezTo>
                <a:cubicBezTo>
                  <a:pt x="4279558" y="798179"/>
                  <a:pt x="4274318" y="792938"/>
                  <a:pt x="4274318" y="786473"/>
                </a:cubicBezTo>
                <a:cubicBezTo>
                  <a:pt x="4274318" y="780007"/>
                  <a:pt x="4279558" y="774755"/>
                  <a:pt x="4286023" y="774755"/>
                </a:cubicBezTo>
                <a:close/>
                <a:moveTo>
                  <a:pt x="4890611" y="773811"/>
                </a:moveTo>
                <a:cubicBezTo>
                  <a:pt x="4902597" y="773811"/>
                  <a:pt x="4912313" y="783541"/>
                  <a:pt x="4912313" y="795525"/>
                </a:cubicBezTo>
                <a:cubicBezTo>
                  <a:pt x="4912313" y="807512"/>
                  <a:pt x="4902597" y="817228"/>
                  <a:pt x="4890611" y="817228"/>
                </a:cubicBezTo>
                <a:cubicBezTo>
                  <a:pt x="4878625" y="817228"/>
                  <a:pt x="4868909" y="807512"/>
                  <a:pt x="4868909" y="795525"/>
                </a:cubicBezTo>
                <a:cubicBezTo>
                  <a:pt x="4868909" y="783539"/>
                  <a:pt x="4878625" y="773811"/>
                  <a:pt x="4890611" y="773811"/>
                </a:cubicBezTo>
                <a:close/>
                <a:moveTo>
                  <a:pt x="1429320" y="773494"/>
                </a:moveTo>
                <a:cubicBezTo>
                  <a:pt x="1441483" y="773494"/>
                  <a:pt x="1451343" y="783366"/>
                  <a:pt x="1451343" y="795530"/>
                </a:cubicBezTo>
                <a:cubicBezTo>
                  <a:pt x="1451343" y="807693"/>
                  <a:pt x="1441483" y="817552"/>
                  <a:pt x="1429320" y="817552"/>
                </a:cubicBezTo>
                <a:cubicBezTo>
                  <a:pt x="1417157" y="817552"/>
                  <a:pt x="1407297" y="807693"/>
                  <a:pt x="1407297" y="795530"/>
                </a:cubicBezTo>
                <a:cubicBezTo>
                  <a:pt x="1407297" y="783366"/>
                  <a:pt x="1417157" y="773494"/>
                  <a:pt x="1429320" y="773494"/>
                </a:cubicBezTo>
                <a:close/>
                <a:moveTo>
                  <a:pt x="3581005" y="768146"/>
                </a:moveTo>
                <a:cubicBezTo>
                  <a:pt x="3583004" y="768146"/>
                  <a:pt x="3584625" y="769766"/>
                  <a:pt x="3584625" y="771766"/>
                </a:cubicBezTo>
                <a:cubicBezTo>
                  <a:pt x="3584625" y="773764"/>
                  <a:pt x="3583004" y="775386"/>
                  <a:pt x="3581005" y="775386"/>
                </a:cubicBezTo>
                <a:cubicBezTo>
                  <a:pt x="3579005" y="775386"/>
                  <a:pt x="3577385" y="773764"/>
                  <a:pt x="3577385" y="771766"/>
                </a:cubicBezTo>
                <a:cubicBezTo>
                  <a:pt x="3577385" y="769766"/>
                  <a:pt x="3579005" y="768146"/>
                  <a:pt x="3581005" y="768146"/>
                </a:cubicBezTo>
                <a:close/>
                <a:moveTo>
                  <a:pt x="2738926" y="768060"/>
                </a:moveTo>
                <a:cubicBezTo>
                  <a:pt x="2740973" y="768060"/>
                  <a:pt x="2742632" y="769719"/>
                  <a:pt x="2742632" y="771766"/>
                </a:cubicBezTo>
                <a:cubicBezTo>
                  <a:pt x="2742632" y="773812"/>
                  <a:pt x="2740973" y="775472"/>
                  <a:pt x="2738926" y="775472"/>
                </a:cubicBezTo>
                <a:cubicBezTo>
                  <a:pt x="2736880" y="775472"/>
                  <a:pt x="2735221" y="773812"/>
                  <a:pt x="2735221" y="771766"/>
                </a:cubicBezTo>
                <a:cubicBezTo>
                  <a:pt x="2735221" y="769719"/>
                  <a:pt x="2736880" y="768060"/>
                  <a:pt x="2738926" y="768060"/>
                </a:cubicBezTo>
                <a:close/>
                <a:moveTo>
                  <a:pt x="3476448" y="751968"/>
                </a:moveTo>
                <a:cubicBezTo>
                  <a:pt x="3478495" y="751968"/>
                  <a:pt x="3480153" y="753625"/>
                  <a:pt x="3480153" y="755671"/>
                </a:cubicBezTo>
                <a:cubicBezTo>
                  <a:pt x="3480153" y="757718"/>
                  <a:pt x="3478495" y="759377"/>
                  <a:pt x="3476448" y="759377"/>
                </a:cubicBezTo>
                <a:cubicBezTo>
                  <a:pt x="3474402" y="759377"/>
                  <a:pt x="3472743" y="757718"/>
                  <a:pt x="3472743" y="755671"/>
                </a:cubicBezTo>
                <a:cubicBezTo>
                  <a:pt x="3472743" y="753625"/>
                  <a:pt x="3474402" y="751968"/>
                  <a:pt x="3476448" y="751968"/>
                </a:cubicBezTo>
                <a:close/>
                <a:moveTo>
                  <a:pt x="2843482" y="751968"/>
                </a:moveTo>
                <a:cubicBezTo>
                  <a:pt x="2845529" y="751968"/>
                  <a:pt x="2847188" y="753626"/>
                  <a:pt x="2847188" y="755672"/>
                </a:cubicBezTo>
                <a:cubicBezTo>
                  <a:pt x="2847188" y="757719"/>
                  <a:pt x="2845529" y="759377"/>
                  <a:pt x="2843482" y="759377"/>
                </a:cubicBezTo>
                <a:cubicBezTo>
                  <a:pt x="2841436" y="759377"/>
                  <a:pt x="2839777" y="757719"/>
                  <a:pt x="2839777" y="755672"/>
                </a:cubicBezTo>
                <a:cubicBezTo>
                  <a:pt x="2839777" y="753626"/>
                  <a:pt x="2841436" y="751968"/>
                  <a:pt x="2843482" y="751968"/>
                </a:cubicBezTo>
                <a:close/>
                <a:moveTo>
                  <a:pt x="2379482" y="749908"/>
                </a:moveTo>
                <a:cubicBezTo>
                  <a:pt x="2383682" y="749908"/>
                  <a:pt x="2387087" y="753313"/>
                  <a:pt x="2387087" y="757512"/>
                </a:cubicBezTo>
                <a:cubicBezTo>
                  <a:pt x="2387087" y="761713"/>
                  <a:pt x="2383682" y="765117"/>
                  <a:pt x="2379482" y="765117"/>
                </a:cubicBezTo>
                <a:cubicBezTo>
                  <a:pt x="2375283" y="765117"/>
                  <a:pt x="2371878" y="761713"/>
                  <a:pt x="2371878" y="757512"/>
                </a:cubicBezTo>
                <a:cubicBezTo>
                  <a:pt x="2371878" y="753313"/>
                  <a:pt x="2375283" y="749908"/>
                  <a:pt x="2379482" y="749908"/>
                </a:cubicBezTo>
                <a:close/>
                <a:moveTo>
                  <a:pt x="3940449" y="749907"/>
                </a:moveTo>
                <a:cubicBezTo>
                  <a:pt x="3944649" y="749907"/>
                  <a:pt x="3948054" y="753313"/>
                  <a:pt x="3948054" y="757511"/>
                </a:cubicBezTo>
                <a:cubicBezTo>
                  <a:pt x="3948054" y="761713"/>
                  <a:pt x="3944649" y="765115"/>
                  <a:pt x="3940449" y="765115"/>
                </a:cubicBezTo>
                <a:cubicBezTo>
                  <a:pt x="3936250" y="765115"/>
                  <a:pt x="3932845" y="761713"/>
                  <a:pt x="3932845" y="757511"/>
                </a:cubicBezTo>
                <a:cubicBezTo>
                  <a:pt x="3932845" y="753313"/>
                  <a:pt x="3936250" y="749907"/>
                  <a:pt x="3940449" y="749907"/>
                </a:cubicBezTo>
                <a:close/>
                <a:moveTo>
                  <a:pt x="1293996" y="746365"/>
                </a:moveTo>
                <a:cubicBezTo>
                  <a:pt x="1307710" y="746365"/>
                  <a:pt x="1318827" y="757482"/>
                  <a:pt x="1318827" y="771196"/>
                </a:cubicBezTo>
                <a:cubicBezTo>
                  <a:pt x="1318827" y="784918"/>
                  <a:pt x="1307710" y="796035"/>
                  <a:pt x="1293996" y="796035"/>
                </a:cubicBezTo>
                <a:cubicBezTo>
                  <a:pt x="1280282" y="796035"/>
                  <a:pt x="1269165" y="784918"/>
                  <a:pt x="1269165" y="771196"/>
                </a:cubicBezTo>
                <a:cubicBezTo>
                  <a:pt x="1269165" y="757482"/>
                  <a:pt x="1280282" y="746365"/>
                  <a:pt x="1293996" y="746365"/>
                </a:cubicBezTo>
                <a:close/>
                <a:moveTo>
                  <a:pt x="5025935" y="746362"/>
                </a:moveTo>
                <a:cubicBezTo>
                  <a:pt x="5039649" y="746362"/>
                  <a:pt x="5050766" y="757479"/>
                  <a:pt x="5050766" y="771193"/>
                </a:cubicBezTo>
                <a:cubicBezTo>
                  <a:pt x="5050766" y="784914"/>
                  <a:pt x="5039649" y="796031"/>
                  <a:pt x="5025935" y="796031"/>
                </a:cubicBezTo>
                <a:cubicBezTo>
                  <a:pt x="5012221" y="796031"/>
                  <a:pt x="5001104" y="784914"/>
                  <a:pt x="5001104" y="771193"/>
                </a:cubicBezTo>
                <a:cubicBezTo>
                  <a:pt x="5001104" y="757479"/>
                  <a:pt x="5012221" y="746362"/>
                  <a:pt x="5025935" y="746362"/>
                </a:cubicBezTo>
                <a:close/>
                <a:moveTo>
                  <a:pt x="1654963" y="745930"/>
                </a:moveTo>
                <a:cubicBezTo>
                  <a:pt x="1665140" y="745930"/>
                  <a:pt x="1673391" y="754180"/>
                  <a:pt x="1673391" y="764357"/>
                </a:cubicBezTo>
                <a:cubicBezTo>
                  <a:pt x="1673391" y="774534"/>
                  <a:pt x="1665140" y="782798"/>
                  <a:pt x="1654963" y="782798"/>
                </a:cubicBezTo>
                <a:cubicBezTo>
                  <a:pt x="1644786" y="782798"/>
                  <a:pt x="1636536" y="774534"/>
                  <a:pt x="1636536" y="764357"/>
                </a:cubicBezTo>
                <a:cubicBezTo>
                  <a:pt x="1636536" y="754180"/>
                  <a:pt x="1644786" y="745930"/>
                  <a:pt x="1654963" y="745930"/>
                </a:cubicBezTo>
                <a:close/>
                <a:moveTo>
                  <a:pt x="4664967" y="745928"/>
                </a:moveTo>
                <a:cubicBezTo>
                  <a:pt x="4675144" y="745928"/>
                  <a:pt x="4683395" y="754178"/>
                  <a:pt x="4683395" y="764355"/>
                </a:cubicBezTo>
                <a:cubicBezTo>
                  <a:pt x="4683395" y="774531"/>
                  <a:pt x="4675145" y="782795"/>
                  <a:pt x="4664967" y="782795"/>
                </a:cubicBezTo>
                <a:cubicBezTo>
                  <a:pt x="4654790" y="782795"/>
                  <a:pt x="4646540" y="774531"/>
                  <a:pt x="4646540" y="764355"/>
                </a:cubicBezTo>
                <a:cubicBezTo>
                  <a:pt x="4646540" y="754178"/>
                  <a:pt x="4654790" y="745928"/>
                  <a:pt x="4664967" y="745928"/>
                </a:cubicBezTo>
                <a:close/>
                <a:moveTo>
                  <a:pt x="2948641" y="740450"/>
                </a:moveTo>
                <a:cubicBezTo>
                  <a:pt x="2950688" y="740450"/>
                  <a:pt x="2952347" y="742110"/>
                  <a:pt x="2952347" y="744155"/>
                </a:cubicBezTo>
                <a:cubicBezTo>
                  <a:pt x="2952347" y="746202"/>
                  <a:pt x="2950688" y="747861"/>
                  <a:pt x="2948641" y="747861"/>
                </a:cubicBezTo>
                <a:cubicBezTo>
                  <a:pt x="2946595" y="747861"/>
                  <a:pt x="2944936" y="746202"/>
                  <a:pt x="2944936" y="744155"/>
                </a:cubicBezTo>
                <a:cubicBezTo>
                  <a:pt x="2944936" y="742110"/>
                  <a:pt x="2946595" y="740450"/>
                  <a:pt x="2948641" y="740450"/>
                </a:cubicBezTo>
                <a:close/>
                <a:moveTo>
                  <a:pt x="3371289" y="740450"/>
                </a:moveTo>
                <a:cubicBezTo>
                  <a:pt x="3373336" y="740450"/>
                  <a:pt x="3374995" y="742110"/>
                  <a:pt x="3374995" y="744155"/>
                </a:cubicBezTo>
                <a:cubicBezTo>
                  <a:pt x="3374995" y="746202"/>
                  <a:pt x="3373336" y="747861"/>
                  <a:pt x="3371289" y="747861"/>
                </a:cubicBezTo>
                <a:cubicBezTo>
                  <a:pt x="3369243" y="747861"/>
                  <a:pt x="3367584" y="746202"/>
                  <a:pt x="3367584" y="744155"/>
                </a:cubicBezTo>
                <a:cubicBezTo>
                  <a:pt x="3367584" y="742110"/>
                  <a:pt x="3369243" y="740450"/>
                  <a:pt x="3371289" y="740450"/>
                </a:cubicBezTo>
                <a:close/>
                <a:moveTo>
                  <a:pt x="3265728" y="733532"/>
                </a:moveTo>
                <a:cubicBezTo>
                  <a:pt x="3267775" y="733532"/>
                  <a:pt x="3269434" y="735189"/>
                  <a:pt x="3269434" y="737235"/>
                </a:cubicBezTo>
                <a:cubicBezTo>
                  <a:pt x="3269434" y="739283"/>
                  <a:pt x="3267775" y="740941"/>
                  <a:pt x="3265728" y="740941"/>
                </a:cubicBezTo>
                <a:cubicBezTo>
                  <a:pt x="3263682" y="740941"/>
                  <a:pt x="3262023" y="739283"/>
                  <a:pt x="3262023" y="737235"/>
                </a:cubicBezTo>
                <a:cubicBezTo>
                  <a:pt x="3262023" y="735189"/>
                  <a:pt x="3263682" y="733532"/>
                  <a:pt x="3265728" y="733532"/>
                </a:cubicBezTo>
                <a:close/>
                <a:moveTo>
                  <a:pt x="3054203" y="733532"/>
                </a:moveTo>
                <a:cubicBezTo>
                  <a:pt x="3056250" y="733532"/>
                  <a:pt x="3057909" y="735189"/>
                  <a:pt x="3057909" y="737237"/>
                </a:cubicBezTo>
                <a:cubicBezTo>
                  <a:pt x="3057909" y="739283"/>
                  <a:pt x="3056250" y="740941"/>
                  <a:pt x="3054203" y="740941"/>
                </a:cubicBezTo>
                <a:cubicBezTo>
                  <a:pt x="3052157" y="740941"/>
                  <a:pt x="3050498" y="739283"/>
                  <a:pt x="3050498" y="737237"/>
                </a:cubicBezTo>
                <a:cubicBezTo>
                  <a:pt x="3050498" y="735189"/>
                  <a:pt x="3052157" y="733532"/>
                  <a:pt x="3054203" y="733532"/>
                </a:cubicBezTo>
                <a:close/>
                <a:moveTo>
                  <a:pt x="3159966" y="731754"/>
                </a:moveTo>
                <a:cubicBezTo>
                  <a:pt x="3161719" y="731754"/>
                  <a:pt x="3163141" y="733176"/>
                  <a:pt x="3163141" y="734929"/>
                </a:cubicBezTo>
                <a:cubicBezTo>
                  <a:pt x="3163141" y="736682"/>
                  <a:pt x="3161719" y="738104"/>
                  <a:pt x="3159966" y="738104"/>
                </a:cubicBezTo>
                <a:cubicBezTo>
                  <a:pt x="3158212" y="738104"/>
                  <a:pt x="3156791" y="736682"/>
                  <a:pt x="3156791" y="734929"/>
                </a:cubicBezTo>
                <a:cubicBezTo>
                  <a:pt x="3156791" y="733176"/>
                  <a:pt x="3158212" y="731754"/>
                  <a:pt x="3159966" y="731754"/>
                </a:cubicBezTo>
                <a:close/>
                <a:moveTo>
                  <a:pt x="2130377" y="731699"/>
                </a:moveTo>
                <a:cubicBezTo>
                  <a:pt x="2136643" y="731699"/>
                  <a:pt x="2141723" y="736779"/>
                  <a:pt x="2141723" y="743045"/>
                </a:cubicBezTo>
                <a:cubicBezTo>
                  <a:pt x="2141723" y="749311"/>
                  <a:pt x="2136643" y="754392"/>
                  <a:pt x="2130377" y="754392"/>
                </a:cubicBezTo>
                <a:cubicBezTo>
                  <a:pt x="2124111" y="754392"/>
                  <a:pt x="2119031" y="749311"/>
                  <a:pt x="2119031" y="743045"/>
                </a:cubicBezTo>
                <a:cubicBezTo>
                  <a:pt x="2119031" y="736779"/>
                  <a:pt x="2124111" y="731699"/>
                  <a:pt x="2130377" y="731699"/>
                </a:cubicBezTo>
                <a:close/>
                <a:moveTo>
                  <a:pt x="4189554" y="731698"/>
                </a:moveTo>
                <a:cubicBezTo>
                  <a:pt x="4195820" y="731698"/>
                  <a:pt x="4200900" y="736777"/>
                  <a:pt x="4200900" y="743043"/>
                </a:cubicBezTo>
                <a:cubicBezTo>
                  <a:pt x="4200900" y="749309"/>
                  <a:pt x="4195820" y="754390"/>
                  <a:pt x="4189554" y="754390"/>
                </a:cubicBezTo>
                <a:cubicBezTo>
                  <a:pt x="4183288" y="754390"/>
                  <a:pt x="4178208" y="749309"/>
                  <a:pt x="4178208" y="743043"/>
                </a:cubicBezTo>
                <a:cubicBezTo>
                  <a:pt x="4178208" y="736777"/>
                  <a:pt x="4183288" y="731698"/>
                  <a:pt x="4189554" y="731698"/>
                </a:cubicBezTo>
                <a:close/>
                <a:moveTo>
                  <a:pt x="1888714" y="730941"/>
                </a:moveTo>
                <a:cubicBezTo>
                  <a:pt x="1897119" y="730941"/>
                  <a:pt x="1903933" y="737754"/>
                  <a:pt x="1903933" y="746161"/>
                </a:cubicBezTo>
                <a:cubicBezTo>
                  <a:pt x="1903933" y="754567"/>
                  <a:pt x="1897119" y="761380"/>
                  <a:pt x="1888714" y="761380"/>
                </a:cubicBezTo>
                <a:cubicBezTo>
                  <a:pt x="1880308" y="761380"/>
                  <a:pt x="1873494" y="754567"/>
                  <a:pt x="1873494" y="746161"/>
                </a:cubicBezTo>
                <a:cubicBezTo>
                  <a:pt x="1873494" y="737754"/>
                  <a:pt x="1880308" y="730941"/>
                  <a:pt x="1888714" y="730941"/>
                </a:cubicBezTo>
                <a:close/>
                <a:moveTo>
                  <a:pt x="4431217" y="730939"/>
                </a:moveTo>
                <a:cubicBezTo>
                  <a:pt x="4439622" y="730939"/>
                  <a:pt x="4446436" y="737752"/>
                  <a:pt x="4446436" y="746159"/>
                </a:cubicBezTo>
                <a:cubicBezTo>
                  <a:pt x="4446436" y="754564"/>
                  <a:pt x="4439622" y="761377"/>
                  <a:pt x="4431217" y="761377"/>
                </a:cubicBezTo>
                <a:cubicBezTo>
                  <a:pt x="4422811" y="761377"/>
                  <a:pt x="4415997" y="754564"/>
                  <a:pt x="4415997" y="746159"/>
                </a:cubicBezTo>
                <a:cubicBezTo>
                  <a:pt x="4415997" y="737752"/>
                  <a:pt x="4422811" y="730939"/>
                  <a:pt x="4431217" y="730939"/>
                </a:cubicBezTo>
                <a:close/>
                <a:moveTo>
                  <a:pt x="1160381" y="720239"/>
                </a:moveTo>
                <a:cubicBezTo>
                  <a:pt x="1176308" y="720239"/>
                  <a:pt x="1189219" y="733150"/>
                  <a:pt x="1189219" y="749077"/>
                </a:cubicBezTo>
                <a:cubicBezTo>
                  <a:pt x="1189219" y="765004"/>
                  <a:pt x="1176308" y="777916"/>
                  <a:pt x="1160381" y="777916"/>
                </a:cubicBezTo>
                <a:cubicBezTo>
                  <a:pt x="1144454" y="777916"/>
                  <a:pt x="1131543" y="765004"/>
                  <a:pt x="1131543" y="749077"/>
                </a:cubicBezTo>
                <a:cubicBezTo>
                  <a:pt x="1131543" y="733150"/>
                  <a:pt x="1144454" y="720239"/>
                  <a:pt x="1160381" y="720239"/>
                </a:cubicBezTo>
                <a:close/>
                <a:moveTo>
                  <a:pt x="5159550" y="720236"/>
                </a:moveTo>
                <a:cubicBezTo>
                  <a:pt x="5175477" y="720236"/>
                  <a:pt x="5188389" y="733146"/>
                  <a:pt x="5188389" y="749073"/>
                </a:cubicBezTo>
                <a:cubicBezTo>
                  <a:pt x="5188389" y="765001"/>
                  <a:pt x="5175477" y="777912"/>
                  <a:pt x="5159550" y="777912"/>
                </a:cubicBezTo>
                <a:cubicBezTo>
                  <a:pt x="5143623" y="777912"/>
                  <a:pt x="5130712" y="765001"/>
                  <a:pt x="5130712" y="749073"/>
                </a:cubicBezTo>
                <a:cubicBezTo>
                  <a:pt x="5130712" y="733146"/>
                  <a:pt x="5143623" y="720236"/>
                  <a:pt x="5159550" y="720236"/>
                </a:cubicBezTo>
                <a:close/>
                <a:moveTo>
                  <a:pt x="2480755" y="719333"/>
                </a:moveTo>
                <a:cubicBezTo>
                  <a:pt x="2484955" y="719333"/>
                  <a:pt x="2488359" y="722736"/>
                  <a:pt x="2488359" y="726936"/>
                </a:cubicBezTo>
                <a:cubicBezTo>
                  <a:pt x="2488359" y="731136"/>
                  <a:pt x="2484955" y="734540"/>
                  <a:pt x="2480755" y="734540"/>
                </a:cubicBezTo>
                <a:cubicBezTo>
                  <a:pt x="2476555" y="734540"/>
                  <a:pt x="2473151" y="731136"/>
                  <a:pt x="2473151" y="726936"/>
                </a:cubicBezTo>
                <a:cubicBezTo>
                  <a:pt x="2473151" y="722736"/>
                  <a:pt x="2476555" y="719333"/>
                  <a:pt x="2480755" y="719333"/>
                </a:cubicBezTo>
                <a:close/>
                <a:moveTo>
                  <a:pt x="3839175" y="719331"/>
                </a:moveTo>
                <a:cubicBezTo>
                  <a:pt x="3843375" y="719331"/>
                  <a:pt x="3846779" y="722736"/>
                  <a:pt x="3846779" y="726936"/>
                </a:cubicBezTo>
                <a:cubicBezTo>
                  <a:pt x="3846779" y="731135"/>
                  <a:pt x="3843375" y="734538"/>
                  <a:pt x="3839175" y="734538"/>
                </a:cubicBezTo>
                <a:cubicBezTo>
                  <a:pt x="3834975" y="734538"/>
                  <a:pt x="3831571" y="731135"/>
                  <a:pt x="3831571" y="726936"/>
                </a:cubicBezTo>
                <a:cubicBezTo>
                  <a:pt x="3831571" y="722736"/>
                  <a:pt x="3834975" y="719331"/>
                  <a:pt x="3839175" y="719331"/>
                </a:cubicBezTo>
                <a:close/>
                <a:moveTo>
                  <a:pt x="1515795" y="712876"/>
                </a:moveTo>
                <a:cubicBezTo>
                  <a:pt x="1527781" y="712876"/>
                  <a:pt x="1537498" y="722592"/>
                  <a:pt x="1537498" y="734578"/>
                </a:cubicBezTo>
                <a:cubicBezTo>
                  <a:pt x="1537498" y="746563"/>
                  <a:pt x="1527781" y="756280"/>
                  <a:pt x="1515795" y="756280"/>
                </a:cubicBezTo>
                <a:cubicBezTo>
                  <a:pt x="1503809" y="756280"/>
                  <a:pt x="1494093" y="746563"/>
                  <a:pt x="1494093" y="734578"/>
                </a:cubicBezTo>
                <a:cubicBezTo>
                  <a:pt x="1494093" y="722592"/>
                  <a:pt x="1503809" y="712876"/>
                  <a:pt x="1515795" y="712876"/>
                </a:cubicBezTo>
                <a:close/>
                <a:moveTo>
                  <a:pt x="4804136" y="712873"/>
                </a:moveTo>
                <a:cubicBezTo>
                  <a:pt x="4816122" y="712873"/>
                  <a:pt x="4825838" y="722590"/>
                  <a:pt x="4825838" y="734575"/>
                </a:cubicBezTo>
                <a:cubicBezTo>
                  <a:pt x="4825838" y="746561"/>
                  <a:pt x="4816122" y="756278"/>
                  <a:pt x="4804136" y="756278"/>
                </a:cubicBezTo>
                <a:cubicBezTo>
                  <a:pt x="4792150" y="756278"/>
                  <a:pt x="4782434" y="746561"/>
                  <a:pt x="4782434" y="734575"/>
                </a:cubicBezTo>
                <a:cubicBezTo>
                  <a:pt x="4782434" y="722589"/>
                  <a:pt x="4792150" y="712873"/>
                  <a:pt x="4804136" y="712873"/>
                </a:cubicBezTo>
                <a:close/>
                <a:moveTo>
                  <a:pt x="3736710" y="693024"/>
                </a:moveTo>
                <a:cubicBezTo>
                  <a:pt x="3740910" y="693024"/>
                  <a:pt x="3744314" y="696427"/>
                  <a:pt x="3744314" y="700626"/>
                </a:cubicBezTo>
                <a:cubicBezTo>
                  <a:pt x="3744314" y="704827"/>
                  <a:pt x="3740910" y="708232"/>
                  <a:pt x="3736710" y="708232"/>
                </a:cubicBezTo>
                <a:cubicBezTo>
                  <a:pt x="3732510" y="708232"/>
                  <a:pt x="3729106" y="704827"/>
                  <a:pt x="3729106" y="700626"/>
                </a:cubicBezTo>
                <a:cubicBezTo>
                  <a:pt x="3729106" y="696427"/>
                  <a:pt x="3732510" y="693024"/>
                  <a:pt x="3736710" y="693024"/>
                </a:cubicBezTo>
                <a:close/>
                <a:moveTo>
                  <a:pt x="2583220" y="693024"/>
                </a:moveTo>
                <a:cubicBezTo>
                  <a:pt x="2587420" y="693024"/>
                  <a:pt x="2590824" y="696429"/>
                  <a:pt x="2590824" y="700627"/>
                </a:cubicBezTo>
                <a:cubicBezTo>
                  <a:pt x="2590824" y="704828"/>
                  <a:pt x="2587420" y="708232"/>
                  <a:pt x="2583220" y="708232"/>
                </a:cubicBezTo>
                <a:cubicBezTo>
                  <a:pt x="2579021" y="708232"/>
                  <a:pt x="2575616" y="704828"/>
                  <a:pt x="2575616" y="700627"/>
                </a:cubicBezTo>
                <a:cubicBezTo>
                  <a:pt x="2575616" y="696429"/>
                  <a:pt x="2579021" y="693024"/>
                  <a:pt x="2583220" y="693024"/>
                </a:cubicBezTo>
                <a:close/>
                <a:moveTo>
                  <a:pt x="2228516" y="692271"/>
                </a:moveTo>
                <a:cubicBezTo>
                  <a:pt x="2234744" y="692271"/>
                  <a:pt x="2239792" y="697319"/>
                  <a:pt x="2239792" y="703547"/>
                </a:cubicBezTo>
                <a:cubicBezTo>
                  <a:pt x="2239792" y="709774"/>
                  <a:pt x="2234744" y="714824"/>
                  <a:pt x="2228516" y="714824"/>
                </a:cubicBezTo>
                <a:cubicBezTo>
                  <a:pt x="2222289" y="714824"/>
                  <a:pt x="2217240" y="709774"/>
                  <a:pt x="2217240" y="703547"/>
                </a:cubicBezTo>
                <a:cubicBezTo>
                  <a:pt x="2217240" y="697319"/>
                  <a:pt x="2222289" y="692271"/>
                  <a:pt x="2228516" y="692271"/>
                </a:cubicBezTo>
                <a:close/>
                <a:moveTo>
                  <a:pt x="4091415" y="692271"/>
                </a:moveTo>
                <a:cubicBezTo>
                  <a:pt x="4097643" y="692271"/>
                  <a:pt x="4102691" y="697318"/>
                  <a:pt x="4102691" y="703546"/>
                </a:cubicBezTo>
                <a:cubicBezTo>
                  <a:pt x="4102691" y="709772"/>
                  <a:pt x="4097643" y="714822"/>
                  <a:pt x="4091415" y="714822"/>
                </a:cubicBezTo>
                <a:cubicBezTo>
                  <a:pt x="4085187" y="714822"/>
                  <a:pt x="4080139" y="709772"/>
                  <a:pt x="4080139" y="703546"/>
                </a:cubicBezTo>
                <a:cubicBezTo>
                  <a:pt x="4080139" y="697318"/>
                  <a:pt x="4085187" y="692271"/>
                  <a:pt x="4091415" y="692271"/>
                </a:cubicBezTo>
                <a:close/>
                <a:moveTo>
                  <a:pt x="1745575" y="691330"/>
                </a:moveTo>
                <a:cubicBezTo>
                  <a:pt x="1755753" y="691330"/>
                  <a:pt x="1764003" y="699581"/>
                  <a:pt x="1764003" y="709757"/>
                </a:cubicBezTo>
                <a:cubicBezTo>
                  <a:pt x="1764003" y="719935"/>
                  <a:pt x="1755752" y="728186"/>
                  <a:pt x="1745575" y="728186"/>
                </a:cubicBezTo>
                <a:cubicBezTo>
                  <a:pt x="1735398" y="728186"/>
                  <a:pt x="1727148" y="719935"/>
                  <a:pt x="1727148" y="709757"/>
                </a:cubicBezTo>
                <a:cubicBezTo>
                  <a:pt x="1727148" y="699581"/>
                  <a:pt x="1735398" y="691330"/>
                  <a:pt x="1745575" y="691330"/>
                </a:cubicBezTo>
                <a:close/>
                <a:moveTo>
                  <a:pt x="4574356" y="691328"/>
                </a:moveTo>
                <a:cubicBezTo>
                  <a:pt x="4584533" y="691328"/>
                  <a:pt x="4592783" y="699579"/>
                  <a:pt x="4592783" y="709755"/>
                </a:cubicBezTo>
                <a:cubicBezTo>
                  <a:pt x="4592783" y="719934"/>
                  <a:pt x="4584533" y="728184"/>
                  <a:pt x="4574356" y="728184"/>
                </a:cubicBezTo>
                <a:cubicBezTo>
                  <a:pt x="4564179" y="728184"/>
                  <a:pt x="4555929" y="719934"/>
                  <a:pt x="4555929" y="709755"/>
                </a:cubicBezTo>
                <a:cubicBezTo>
                  <a:pt x="4555929" y="699579"/>
                  <a:pt x="4564179" y="691328"/>
                  <a:pt x="4574356" y="691328"/>
                </a:cubicBezTo>
                <a:close/>
                <a:moveTo>
                  <a:pt x="1983251" y="683463"/>
                </a:moveTo>
                <a:cubicBezTo>
                  <a:pt x="1991656" y="683463"/>
                  <a:pt x="1998470" y="690277"/>
                  <a:pt x="1998470" y="698683"/>
                </a:cubicBezTo>
                <a:cubicBezTo>
                  <a:pt x="1998470" y="707088"/>
                  <a:pt x="1991656" y="713902"/>
                  <a:pt x="1983251" y="713902"/>
                </a:cubicBezTo>
                <a:cubicBezTo>
                  <a:pt x="1974845" y="713902"/>
                  <a:pt x="1968031" y="707088"/>
                  <a:pt x="1968031" y="698683"/>
                </a:cubicBezTo>
                <a:cubicBezTo>
                  <a:pt x="1968031" y="690277"/>
                  <a:pt x="1974845" y="683463"/>
                  <a:pt x="1983251" y="683463"/>
                </a:cubicBezTo>
                <a:close/>
                <a:moveTo>
                  <a:pt x="4336680" y="683461"/>
                </a:moveTo>
                <a:cubicBezTo>
                  <a:pt x="4345085" y="683461"/>
                  <a:pt x="4351899" y="690274"/>
                  <a:pt x="4351899" y="698681"/>
                </a:cubicBezTo>
                <a:cubicBezTo>
                  <a:pt x="4351899" y="707086"/>
                  <a:pt x="4345085" y="713900"/>
                  <a:pt x="4336680" y="713900"/>
                </a:cubicBezTo>
                <a:cubicBezTo>
                  <a:pt x="4328274" y="713900"/>
                  <a:pt x="4321460" y="707086"/>
                  <a:pt x="4321460" y="698681"/>
                </a:cubicBezTo>
                <a:cubicBezTo>
                  <a:pt x="4321460" y="690274"/>
                  <a:pt x="4328274" y="683461"/>
                  <a:pt x="4336680" y="683461"/>
                </a:cubicBezTo>
                <a:close/>
                <a:moveTo>
                  <a:pt x="1378485" y="682324"/>
                </a:moveTo>
                <a:cubicBezTo>
                  <a:pt x="1392405" y="682324"/>
                  <a:pt x="1403690" y="693609"/>
                  <a:pt x="1403690" y="707529"/>
                </a:cubicBezTo>
                <a:cubicBezTo>
                  <a:pt x="1403690" y="721449"/>
                  <a:pt x="1392405" y="732734"/>
                  <a:pt x="1378485" y="732734"/>
                </a:cubicBezTo>
                <a:cubicBezTo>
                  <a:pt x="1364564" y="732734"/>
                  <a:pt x="1353280" y="721449"/>
                  <a:pt x="1353280" y="707529"/>
                </a:cubicBezTo>
                <a:cubicBezTo>
                  <a:pt x="1353280" y="693609"/>
                  <a:pt x="1364564" y="682324"/>
                  <a:pt x="1378485" y="682324"/>
                </a:cubicBezTo>
                <a:close/>
                <a:moveTo>
                  <a:pt x="4941447" y="682321"/>
                </a:moveTo>
                <a:cubicBezTo>
                  <a:pt x="4955367" y="682321"/>
                  <a:pt x="4966652" y="693606"/>
                  <a:pt x="4966652" y="707526"/>
                </a:cubicBezTo>
                <a:cubicBezTo>
                  <a:pt x="4966652" y="721446"/>
                  <a:pt x="4955367" y="732731"/>
                  <a:pt x="4941447" y="732731"/>
                </a:cubicBezTo>
                <a:cubicBezTo>
                  <a:pt x="4927527" y="732731"/>
                  <a:pt x="4916242" y="721446"/>
                  <a:pt x="4916242" y="707526"/>
                </a:cubicBezTo>
                <a:cubicBezTo>
                  <a:pt x="4916242" y="693606"/>
                  <a:pt x="4927527" y="682321"/>
                  <a:pt x="4941447" y="682321"/>
                </a:cubicBezTo>
                <a:close/>
                <a:moveTo>
                  <a:pt x="2686697" y="671029"/>
                </a:moveTo>
                <a:cubicBezTo>
                  <a:pt x="2690897" y="671029"/>
                  <a:pt x="2694301" y="674433"/>
                  <a:pt x="2694301" y="678631"/>
                </a:cubicBezTo>
                <a:cubicBezTo>
                  <a:pt x="2694301" y="682832"/>
                  <a:pt x="2690897" y="686235"/>
                  <a:pt x="2686697" y="686235"/>
                </a:cubicBezTo>
                <a:cubicBezTo>
                  <a:pt x="2682497" y="686235"/>
                  <a:pt x="2679093" y="682832"/>
                  <a:pt x="2679093" y="678631"/>
                </a:cubicBezTo>
                <a:cubicBezTo>
                  <a:pt x="2679093" y="674433"/>
                  <a:pt x="2682497" y="671029"/>
                  <a:pt x="2686697" y="671029"/>
                </a:cubicBezTo>
                <a:close/>
                <a:moveTo>
                  <a:pt x="3633234" y="671028"/>
                </a:moveTo>
                <a:cubicBezTo>
                  <a:pt x="3637434" y="671028"/>
                  <a:pt x="3640838" y="674432"/>
                  <a:pt x="3640838" y="678631"/>
                </a:cubicBezTo>
                <a:cubicBezTo>
                  <a:pt x="3640838" y="682831"/>
                  <a:pt x="3637434" y="686235"/>
                  <a:pt x="3633234" y="686235"/>
                </a:cubicBezTo>
                <a:cubicBezTo>
                  <a:pt x="3629035" y="686235"/>
                  <a:pt x="3625630" y="682831"/>
                  <a:pt x="3625630" y="678631"/>
                </a:cubicBezTo>
                <a:cubicBezTo>
                  <a:pt x="3625630" y="674432"/>
                  <a:pt x="3629035" y="671028"/>
                  <a:pt x="3633234" y="671028"/>
                </a:cubicBezTo>
                <a:close/>
                <a:moveTo>
                  <a:pt x="2328166" y="656688"/>
                </a:moveTo>
                <a:cubicBezTo>
                  <a:pt x="2334432" y="656688"/>
                  <a:pt x="2339512" y="661768"/>
                  <a:pt x="2339512" y="668033"/>
                </a:cubicBezTo>
                <a:cubicBezTo>
                  <a:pt x="2339512" y="674299"/>
                  <a:pt x="2334432" y="679380"/>
                  <a:pt x="2328166" y="679380"/>
                </a:cubicBezTo>
                <a:cubicBezTo>
                  <a:pt x="2321900" y="679380"/>
                  <a:pt x="2316820" y="674299"/>
                  <a:pt x="2316820" y="668033"/>
                </a:cubicBezTo>
                <a:cubicBezTo>
                  <a:pt x="2316820" y="661768"/>
                  <a:pt x="2321900" y="656688"/>
                  <a:pt x="2328166" y="656688"/>
                </a:cubicBezTo>
                <a:close/>
                <a:moveTo>
                  <a:pt x="3991765" y="656686"/>
                </a:moveTo>
                <a:cubicBezTo>
                  <a:pt x="3998031" y="656686"/>
                  <a:pt x="4003111" y="661767"/>
                  <a:pt x="4003111" y="668032"/>
                </a:cubicBezTo>
                <a:cubicBezTo>
                  <a:pt x="4003111" y="674298"/>
                  <a:pt x="3998031" y="679378"/>
                  <a:pt x="3991765" y="679378"/>
                </a:cubicBezTo>
                <a:cubicBezTo>
                  <a:pt x="3985499" y="679378"/>
                  <a:pt x="3980419" y="674298"/>
                  <a:pt x="3980419" y="668032"/>
                </a:cubicBezTo>
                <a:cubicBezTo>
                  <a:pt x="3980419" y="661767"/>
                  <a:pt x="3985499" y="656686"/>
                  <a:pt x="3991765" y="656686"/>
                </a:cubicBezTo>
                <a:close/>
                <a:moveTo>
                  <a:pt x="1604414" y="655098"/>
                </a:moveTo>
                <a:cubicBezTo>
                  <a:pt x="1616400" y="655098"/>
                  <a:pt x="1626117" y="664814"/>
                  <a:pt x="1626117" y="676799"/>
                </a:cubicBezTo>
                <a:cubicBezTo>
                  <a:pt x="1626117" y="688785"/>
                  <a:pt x="1616400" y="698503"/>
                  <a:pt x="1604414" y="698503"/>
                </a:cubicBezTo>
                <a:cubicBezTo>
                  <a:pt x="1592428" y="698503"/>
                  <a:pt x="1582712" y="688785"/>
                  <a:pt x="1582712" y="676799"/>
                </a:cubicBezTo>
                <a:cubicBezTo>
                  <a:pt x="1582712" y="664814"/>
                  <a:pt x="1592428" y="655098"/>
                  <a:pt x="1604414" y="655098"/>
                </a:cubicBezTo>
                <a:close/>
                <a:moveTo>
                  <a:pt x="4715517" y="655095"/>
                </a:moveTo>
                <a:cubicBezTo>
                  <a:pt x="4727503" y="655095"/>
                  <a:pt x="4737220" y="664811"/>
                  <a:pt x="4737220" y="676797"/>
                </a:cubicBezTo>
                <a:cubicBezTo>
                  <a:pt x="4737220" y="688783"/>
                  <a:pt x="4727503" y="698500"/>
                  <a:pt x="4715517" y="698500"/>
                </a:cubicBezTo>
                <a:cubicBezTo>
                  <a:pt x="4703531" y="698500"/>
                  <a:pt x="4693815" y="688783"/>
                  <a:pt x="4693815" y="676797"/>
                </a:cubicBezTo>
                <a:cubicBezTo>
                  <a:pt x="4693815" y="664811"/>
                  <a:pt x="4703531" y="655095"/>
                  <a:pt x="4715517" y="655095"/>
                </a:cubicBezTo>
                <a:close/>
                <a:moveTo>
                  <a:pt x="1242932" y="653620"/>
                </a:moveTo>
                <a:cubicBezTo>
                  <a:pt x="1259113" y="653620"/>
                  <a:pt x="1272231" y="666737"/>
                  <a:pt x="1272231" y="682918"/>
                </a:cubicBezTo>
                <a:cubicBezTo>
                  <a:pt x="1272231" y="699099"/>
                  <a:pt x="1259113" y="712217"/>
                  <a:pt x="1242932" y="712217"/>
                </a:cubicBezTo>
                <a:cubicBezTo>
                  <a:pt x="1226751" y="712217"/>
                  <a:pt x="1213634" y="699099"/>
                  <a:pt x="1213634" y="682918"/>
                </a:cubicBezTo>
                <a:cubicBezTo>
                  <a:pt x="1213634" y="666737"/>
                  <a:pt x="1226751" y="653620"/>
                  <a:pt x="1242932" y="653620"/>
                </a:cubicBezTo>
                <a:close/>
                <a:moveTo>
                  <a:pt x="5076999" y="653558"/>
                </a:moveTo>
                <a:cubicBezTo>
                  <a:pt x="5093212" y="653558"/>
                  <a:pt x="5106356" y="666701"/>
                  <a:pt x="5106356" y="682914"/>
                </a:cubicBezTo>
                <a:cubicBezTo>
                  <a:pt x="5106356" y="699129"/>
                  <a:pt x="5093212" y="712273"/>
                  <a:pt x="5076999" y="712273"/>
                </a:cubicBezTo>
                <a:cubicBezTo>
                  <a:pt x="5060785" y="712273"/>
                  <a:pt x="5047641" y="699129"/>
                  <a:pt x="5047641" y="682914"/>
                </a:cubicBezTo>
                <a:cubicBezTo>
                  <a:pt x="5047641" y="666701"/>
                  <a:pt x="5060785" y="653558"/>
                  <a:pt x="5076999" y="653558"/>
                </a:cubicBezTo>
                <a:close/>
                <a:moveTo>
                  <a:pt x="2791004" y="653387"/>
                </a:moveTo>
                <a:cubicBezTo>
                  <a:pt x="2795204" y="653387"/>
                  <a:pt x="2798608" y="656791"/>
                  <a:pt x="2798608" y="660991"/>
                </a:cubicBezTo>
                <a:cubicBezTo>
                  <a:pt x="2798608" y="665190"/>
                  <a:pt x="2795204" y="668594"/>
                  <a:pt x="2791004" y="668594"/>
                </a:cubicBezTo>
                <a:cubicBezTo>
                  <a:pt x="2786804" y="668594"/>
                  <a:pt x="2783400" y="665190"/>
                  <a:pt x="2783400" y="660991"/>
                </a:cubicBezTo>
                <a:cubicBezTo>
                  <a:pt x="2783400" y="656791"/>
                  <a:pt x="2786804" y="653387"/>
                  <a:pt x="2791004" y="653387"/>
                </a:cubicBezTo>
                <a:close/>
                <a:moveTo>
                  <a:pt x="3528927" y="653386"/>
                </a:moveTo>
                <a:cubicBezTo>
                  <a:pt x="3533127" y="653386"/>
                  <a:pt x="3536531" y="656791"/>
                  <a:pt x="3536531" y="660990"/>
                </a:cubicBezTo>
                <a:cubicBezTo>
                  <a:pt x="3536531" y="665190"/>
                  <a:pt x="3533127" y="668594"/>
                  <a:pt x="3528927" y="668594"/>
                </a:cubicBezTo>
                <a:cubicBezTo>
                  <a:pt x="3524727" y="668594"/>
                  <a:pt x="3521323" y="665190"/>
                  <a:pt x="3521323" y="660990"/>
                </a:cubicBezTo>
                <a:cubicBezTo>
                  <a:pt x="3521323" y="656791"/>
                  <a:pt x="3524727" y="653386"/>
                  <a:pt x="3528927" y="653386"/>
                </a:cubicBezTo>
                <a:close/>
                <a:moveTo>
                  <a:pt x="3423973" y="640203"/>
                </a:moveTo>
                <a:cubicBezTo>
                  <a:pt x="3428131" y="640203"/>
                  <a:pt x="3431502" y="643575"/>
                  <a:pt x="3431502" y="647732"/>
                </a:cubicBezTo>
                <a:cubicBezTo>
                  <a:pt x="3431502" y="651890"/>
                  <a:pt x="3428131" y="655261"/>
                  <a:pt x="3423973" y="655261"/>
                </a:cubicBezTo>
                <a:cubicBezTo>
                  <a:pt x="3419815" y="655261"/>
                  <a:pt x="3416444" y="651890"/>
                  <a:pt x="3416444" y="647732"/>
                </a:cubicBezTo>
                <a:cubicBezTo>
                  <a:pt x="3416444" y="643575"/>
                  <a:pt x="3419815" y="640203"/>
                  <a:pt x="3423973" y="640203"/>
                </a:cubicBezTo>
                <a:close/>
                <a:moveTo>
                  <a:pt x="2895958" y="640203"/>
                </a:moveTo>
                <a:cubicBezTo>
                  <a:pt x="2900116" y="640203"/>
                  <a:pt x="2903487" y="643575"/>
                  <a:pt x="2903487" y="647732"/>
                </a:cubicBezTo>
                <a:cubicBezTo>
                  <a:pt x="2903487" y="651890"/>
                  <a:pt x="2900116" y="655261"/>
                  <a:pt x="2895958" y="655261"/>
                </a:cubicBezTo>
                <a:cubicBezTo>
                  <a:pt x="2891800" y="655261"/>
                  <a:pt x="2888429" y="651890"/>
                  <a:pt x="2888429" y="647732"/>
                </a:cubicBezTo>
                <a:cubicBezTo>
                  <a:pt x="2888429" y="643575"/>
                  <a:pt x="2891800" y="640203"/>
                  <a:pt x="2895958" y="640203"/>
                </a:cubicBezTo>
                <a:close/>
                <a:moveTo>
                  <a:pt x="1838165" y="640159"/>
                </a:moveTo>
                <a:cubicBezTo>
                  <a:pt x="1848342" y="640159"/>
                  <a:pt x="1856593" y="648410"/>
                  <a:pt x="1856593" y="658586"/>
                </a:cubicBezTo>
                <a:cubicBezTo>
                  <a:pt x="1856593" y="668763"/>
                  <a:pt x="1848342" y="677013"/>
                  <a:pt x="1838165" y="677013"/>
                </a:cubicBezTo>
                <a:cubicBezTo>
                  <a:pt x="1827988" y="677013"/>
                  <a:pt x="1819738" y="668763"/>
                  <a:pt x="1819738" y="658586"/>
                </a:cubicBezTo>
                <a:cubicBezTo>
                  <a:pt x="1819738" y="648410"/>
                  <a:pt x="1827988" y="640159"/>
                  <a:pt x="1838165" y="640159"/>
                </a:cubicBezTo>
                <a:close/>
                <a:moveTo>
                  <a:pt x="4481766" y="640157"/>
                </a:moveTo>
                <a:cubicBezTo>
                  <a:pt x="4491943" y="640157"/>
                  <a:pt x="4500194" y="648406"/>
                  <a:pt x="4500194" y="658584"/>
                </a:cubicBezTo>
                <a:cubicBezTo>
                  <a:pt x="4500194" y="668761"/>
                  <a:pt x="4491944" y="677011"/>
                  <a:pt x="4481766" y="677011"/>
                </a:cubicBezTo>
                <a:cubicBezTo>
                  <a:pt x="4471589" y="677011"/>
                  <a:pt x="4463339" y="668761"/>
                  <a:pt x="4463339" y="658584"/>
                </a:cubicBezTo>
                <a:cubicBezTo>
                  <a:pt x="4463339" y="648406"/>
                  <a:pt x="4471589" y="640157"/>
                  <a:pt x="4481766" y="640157"/>
                </a:cubicBezTo>
                <a:close/>
                <a:moveTo>
                  <a:pt x="4240374" y="640094"/>
                </a:moveTo>
                <a:cubicBezTo>
                  <a:pt x="4248553" y="640094"/>
                  <a:pt x="4255184" y="646724"/>
                  <a:pt x="4255184" y="654905"/>
                </a:cubicBezTo>
                <a:cubicBezTo>
                  <a:pt x="4255184" y="663084"/>
                  <a:pt x="4248553" y="669714"/>
                  <a:pt x="4240374" y="669714"/>
                </a:cubicBezTo>
                <a:cubicBezTo>
                  <a:pt x="4232194" y="669714"/>
                  <a:pt x="4225563" y="663084"/>
                  <a:pt x="4225563" y="654905"/>
                </a:cubicBezTo>
                <a:cubicBezTo>
                  <a:pt x="4225563" y="646724"/>
                  <a:pt x="4232194" y="640094"/>
                  <a:pt x="4240374" y="640094"/>
                </a:cubicBezTo>
                <a:close/>
                <a:moveTo>
                  <a:pt x="2079558" y="639753"/>
                </a:moveTo>
                <a:cubicBezTo>
                  <a:pt x="2087927" y="639753"/>
                  <a:pt x="2094711" y="646537"/>
                  <a:pt x="2094711" y="654906"/>
                </a:cubicBezTo>
                <a:cubicBezTo>
                  <a:pt x="2094711" y="663275"/>
                  <a:pt x="2087927" y="670060"/>
                  <a:pt x="2079558" y="670060"/>
                </a:cubicBezTo>
                <a:cubicBezTo>
                  <a:pt x="2071189" y="670060"/>
                  <a:pt x="2064405" y="663275"/>
                  <a:pt x="2064405" y="654906"/>
                </a:cubicBezTo>
                <a:cubicBezTo>
                  <a:pt x="2064405" y="646537"/>
                  <a:pt x="2071189" y="639753"/>
                  <a:pt x="2079558" y="639753"/>
                </a:cubicBezTo>
                <a:close/>
                <a:moveTo>
                  <a:pt x="3318555" y="631276"/>
                </a:moveTo>
                <a:cubicBezTo>
                  <a:pt x="3322755" y="631276"/>
                  <a:pt x="3326159" y="634682"/>
                  <a:pt x="3326159" y="638880"/>
                </a:cubicBezTo>
                <a:cubicBezTo>
                  <a:pt x="3326159" y="643078"/>
                  <a:pt x="3322755" y="646483"/>
                  <a:pt x="3318555" y="646483"/>
                </a:cubicBezTo>
                <a:cubicBezTo>
                  <a:pt x="3314355" y="646483"/>
                  <a:pt x="3310951" y="643078"/>
                  <a:pt x="3310951" y="638880"/>
                </a:cubicBezTo>
                <a:cubicBezTo>
                  <a:pt x="3310951" y="634682"/>
                  <a:pt x="3314355" y="631276"/>
                  <a:pt x="3318555" y="631276"/>
                </a:cubicBezTo>
                <a:close/>
                <a:moveTo>
                  <a:pt x="3001375" y="631276"/>
                </a:moveTo>
                <a:cubicBezTo>
                  <a:pt x="3005575" y="631276"/>
                  <a:pt x="3008979" y="634682"/>
                  <a:pt x="3008979" y="638881"/>
                </a:cubicBezTo>
                <a:cubicBezTo>
                  <a:pt x="3008979" y="643079"/>
                  <a:pt x="3005575" y="646483"/>
                  <a:pt x="3001375" y="646483"/>
                </a:cubicBezTo>
                <a:cubicBezTo>
                  <a:pt x="2997176" y="646483"/>
                  <a:pt x="2993771" y="643079"/>
                  <a:pt x="2993771" y="638881"/>
                </a:cubicBezTo>
                <a:cubicBezTo>
                  <a:pt x="2993771" y="634682"/>
                  <a:pt x="2997176" y="631276"/>
                  <a:pt x="3001375" y="631276"/>
                </a:cubicBezTo>
                <a:close/>
                <a:moveTo>
                  <a:pt x="3212859" y="626846"/>
                </a:moveTo>
                <a:cubicBezTo>
                  <a:pt x="3217059" y="626846"/>
                  <a:pt x="3220463" y="630250"/>
                  <a:pt x="3220463" y="634450"/>
                </a:cubicBezTo>
                <a:cubicBezTo>
                  <a:pt x="3220463" y="638650"/>
                  <a:pt x="3217059" y="642053"/>
                  <a:pt x="3212859" y="642053"/>
                </a:cubicBezTo>
                <a:cubicBezTo>
                  <a:pt x="3208659" y="642053"/>
                  <a:pt x="3205255" y="638650"/>
                  <a:pt x="3205255" y="634450"/>
                </a:cubicBezTo>
                <a:cubicBezTo>
                  <a:pt x="3205255" y="630250"/>
                  <a:pt x="3208659" y="626846"/>
                  <a:pt x="3212859" y="626846"/>
                </a:cubicBezTo>
                <a:close/>
                <a:moveTo>
                  <a:pt x="3107071" y="626846"/>
                </a:moveTo>
                <a:cubicBezTo>
                  <a:pt x="3111271" y="626846"/>
                  <a:pt x="3114675" y="630250"/>
                  <a:pt x="3114675" y="634450"/>
                </a:cubicBezTo>
                <a:cubicBezTo>
                  <a:pt x="3114675" y="638650"/>
                  <a:pt x="3111271" y="642053"/>
                  <a:pt x="3107071" y="642053"/>
                </a:cubicBezTo>
                <a:cubicBezTo>
                  <a:pt x="3102872" y="642053"/>
                  <a:pt x="3099467" y="638650"/>
                  <a:pt x="3099467" y="634450"/>
                </a:cubicBezTo>
                <a:cubicBezTo>
                  <a:pt x="3099467" y="630250"/>
                  <a:pt x="3102872" y="626846"/>
                  <a:pt x="3107071" y="626846"/>
                </a:cubicBezTo>
                <a:close/>
                <a:moveTo>
                  <a:pt x="2429165" y="625286"/>
                </a:moveTo>
                <a:cubicBezTo>
                  <a:pt x="2435392" y="625286"/>
                  <a:pt x="2440441" y="630334"/>
                  <a:pt x="2440441" y="636561"/>
                </a:cubicBezTo>
                <a:cubicBezTo>
                  <a:pt x="2440441" y="642788"/>
                  <a:pt x="2435392" y="647838"/>
                  <a:pt x="2429165" y="647838"/>
                </a:cubicBezTo>
                <a:cubicBezTo>
                  <a:pt x="2422937" y="647838"/>
                  <a:pt x="2417889" y="642788"/>
                  <a:pt x="2417889" y="636561"/>
                </a:cubicBezTo>
                <a:cubicBezTo>
                  <a:pt x="2417889" y="630334"/>
                  <a:pt x="2422937" y="625286"/>
                  <a:pt x="2429165" y="625286"/>
                </a:cubicBezTo>
                <a:close/>
                <a:moveTo>
                  <a:pt x="3890766" y="625285"/>
                </a:moveTo>
                <a:cubicBezTo>
                  <a:pt x="3896993" y="625285"/>
                  <a:pt x="3902042" y="630332"/>
                  <a:pt x="3902042" y="636561"/>
                </a:cubicBezTo>
                <a:cubicBezTo>
                  <a:pt x="3902042" y="642787"/>
                  <a:pt x="3896993" y="647836"/>
                  <a:pt x="3890766" y="647836"/>
                </a:cubicBezTo>
                <a:cubicBezTo>
                  <a:pt x="3884538" y="647836"/>
                  <a:pt x="3879490" y="642787"/>
                  <a:pt x="3879490" y="636561"/>
                </a:cubicBezTo>
                <a:cubicBezTo>
                  <a:pt x="3879490" y="630332"/>
                  <a:pt x="3884538" y="625285"/>
                  <a:pt x="3890766" y="625285"/>
                </a:cubicBezTo>
                <a:close/>
                <a:moveTo>
                  <a:pt x="1465143" y="622019"/>
                </a:moveTo>
                <a:cubicBezTo>
                  <a:pt x="1478857" y="622019"/>
                  <a:pt x="1489974" y="633136"/>
                  <a:pt x="1489974" y="646850"/>
                </a:cubicBezTo>
                <a:cubicBezTo>
                  <a:pt x="1489974" y="660564"/>
                  <a:pt x="1478857" y="671681"/>
                  <a:pt x="1465143" y="671681"/>
                </a:cubicBezTo>
                <a:cubicBezTo>
                  <a:pt x="1451429" y="671681"/>
                  <a:pt x="1440312" y="660564"/>
                  <a:pt x="1440312" y="646850"/>
                </a:cubicBezTo>
                <a:cubicBezTo>
                  <a:pt x="1440312" y="633136"/>
                  <a:pt x="1451429" y="622019"/>
                  <a:pt x="1465143" y="622019"/>
                </a:cubicBezTo>
                <a:close/>
                <a:moveTo>
                  <a:pt x="4854788" y="622016"/>
                </a:moveTo>
                <a:cubicBezTo>
                  <a:pt x="4868502" y="622016"/>
                  <a:pt x="4879619" y="633133"/>
                  <a:pt x="4879619" y="646847"/>
                </a:cubicBezTo>
                <a:cubicBezTo>
                  <a:pt x="4879619" y="660561"/>
                  <a:pt x="4868502" y="671678"/>
                  <a:pt x="4854788" y="671678"/>
                </a:cubicBezTo>
                <a:cubicBezTo>
                  <a:pt x="4841074" y="671678"/>
                  <a:pt x="4829957" y="660561"/>
                  <a:pt x="4829957" y="646847"/>
                </a:cubicBezTo>
                <a:cubicBezTo>
                  <a:pt x="4829957" y="633133"/>
                  <a:pt x="4841074" y="622016"/>
                  <a:pt x="4854788" y="622016"/>
                </a:cubicBezTo>
                <a:close/>
                <a:moveTo>
                  <a:pt x="1695061" y="600557"/>
                </a:moveTo>
                <a:cubicBezTo>
                  <a:pt x="1707047" y="600557"/>
                  <a:pt x="1716764" y="610273"/>
                  <a:pt x="1716764" y="622259"/>
                </a:cubicBezTo>
                <a:cubicBezTo>
                  <a:pt x="1716764" y="634246"/>
                  <a:pt x="1707047" y="643962"/>
                  <a:pt x="1695061" y="643962"/>
                </a:cubicBezTo>
                <a:cubicBezTo>
                  <a:pt x="1683076" y="643962"/>
                  <a:pt x="1673359" y="634246"/>
                  <a:pt x="1673359" y="622259"/>
                </a:cubicBezTo>
                <a:cubicBezTo>
                  <a:pt x="1673359" y="610273"/>
                  <a:pt x="1683076" y="600557"/>
                  <a:pt x="1695061" y="600557"/>
                </a:cubicBezTo>
                <a:close/>
                <a:moveTo>
                  <a:pt x="4624869" y="600555"/>
                </a:moveTo>
                <a:cubicBezTo>
                  <a:pt x="4636855" y="600555"/>
                  <a:pt x="4646572" y="610272"/>
                  <a:pt x="4646572" y="622257"/>
                </a:cubicBezTo>
                <a:cubicBezTo>
                  <a:pt x="4646572" y="634243"/>
                  <a:pt x="4636855" y="643960"/>
                  <a:pt x="4624869" y="643960"/>
                </a:cubicBezTo>
                <a:cubicBezTo>
                  <a:pt x="4612883" y="643960"/>
                  <a:pt x="4603167" y="634243"/>
                  <a:pt x="4603167" y="622257"/>
                </a:cubicBezTo>
                <a:cubicBezTo>
                  <a:pt x="4603167" y="610272"/>
                  <a:pt x="4612883" y="600555"/>
                  <a:pt x="4624869" y="600555"/>
                </a:cubicBezTo>
                <a:close/>
                <a:moveTo>
                  <a:pt x="2177490" y="599677"/>
                </a:moveTo>
                <a:cubicBezTo>
                  <a:pt x="2185895" y="599677"/>
                  <a:pt x="2192709" y="606491"/>
                  <a:pt x="2192709" y="614897"/>
                </a:cubicBezTo>
                <a:cubicBezTo>
                  <a:pt x="2192709" y="623303"/>
                  <a:pt x="2185895" y="630116"/>
                  <a:pt x="2177490" y="630116"/>
                </a:cubicBezTo>
                <a:cubicBezTo>
                  <a:pt x="2169084" y="630116"/>
                  <a:pt x="2162270" y="623303"/>
                  <a:pt x="2162270" y="614897"/>
                </a:cubicBezTo>
                <a:cubicBezTo>
                  <a:pt x="2162270" y="606491"/>
                  <a:pt x="2169084" y="599677"/>
                  <a:pt x="2177490" y="599677"/>
                </a:cubicBezTo>
                <a:close/>
                <a:moveTo>
                  <a:pt x="4142442" y="599676"/>
                </a:moveTo>
                <a:cubicBezTo>
                  <a:pt x="4150847" y="599676"/>
                  <a:pt x="4157661" y="606490"/>
                  <a:pt x="4157661" y="614896"/>
                </a:cubicBezTo>
                <a:cubicBezTo>
                  <a:pt x="4157661" y="623301"/>
                  <a:pt x="4150847" y="630115"/>
                  <a:pt x="4142442" y="630115"/>
                </a:cubicBezTo>
                <a:cubicBezTo>
                  <a:pt x="4134036" y="630115"/>
                  <a:pt x="4127222" y="623301"/>
                  <a:pt x="4127222" y="614896"/>
                </a:cubicBezTo>
                <a:cubicBezTo>
                  <a:pt x="4127222" y="606490"/>
                  <a:pt x="4134036" y="599676"/>
                  <a:pt x="4142442" y="599676"/>
                </a:cubicBezTo>
                <a:close/>
                <a:moveTo>
                  <a:pt x="2531349" y="597904"/>
                </a:moveTo>
                <a:cubicBezTo>
                  <a:pt x="2537576" y="597904"/>
                  <a:pt x="2542625" y="602952"/>
                  <a:pt x="2542625" y="609181"/>
                </a:cubicBezTo>
                <a:cubicBezTo>
                  <a:pt x="2542625" y="615407"/>
                  <a:pt x="2537576" y="620456"/>
                  <a:pt x="2531349" y="620456"/>
                </a:cubicBezTo>
                <a:cubicBezTo>
                  <a:pt x="2525121" y="620456"/>
                  <a:pt x="2520073" y="615407"/>
                  <a:pt x="2520073" y="609181"/>
                </a:cubicBezTo>
                <a:cubicBezTo>
                  <a:pt x="2520073" y="602952"/>
                  <a:pt x="2525121" y="597904"/>
                  <a:pt x="2531349" y="597904"/>
                </a:cubicBezTo>
                <a:close/>
                <a:moveTo>
                  <a:pt x="3788582" y="597903"/>
                </a:moveTo>
                <a:cubicBezTo>
                  <a:pt x="3794809" y="597903"/>
                  <a:pt x="3799858" y="602951"/>
                  <a:pt x="3799858" y="609180"/>
                </a:cubicBezTo>
                <a:cubicBezTo>
                  <a:pt x="3799858" y="615407"/>
                  <a:pt x="3794809" y="620456"/>
                  <a:pt x="3788582" y="620456"/>
                </a:cubicBezTo>
                <a:cubicBezTo>
                  <a:pt x="3782354" y="620456"/>
                  <a:pt x="3777306" y="615407"/>
                  <a:pt x="3777306" y="609180"/>
                </a:cubicBezTo>
                <a:cubicBezTo>
                  <a:pt x="3777306" y="602951"/>
                  <a:pt x="3782354" y="597903"/>
                  <a:pt x="3788582" y="597903"/>
                </a:cubicBezTo>
                <a:close/>
                <a:moveTo>
                  <a:pt x="4387327" y="592546"/>
                </a:moveTo>
                <a:cubicBezTo>
                  <a:pt x="4397469" y="592546"/>
                  <a:pt x="4405690" y="600767"/>
                  <a:pt x="4405690" y="610910"/>
                </a:cubicBezTo>
                <a:cubicBezTo>
                  <a:pt x="4405690" y="621051"/>
                  <a:pt x="4397469" y="629273"/>
                  <a:pt x="4387327" y="629273"/>
                </a:cubicBezTo>
                <a:cubicBezTo>
                  <a:pt x="4377186" y="629273"/>
                  <a:pt x="4368964" y="621051"/>
                  <a:pt x="4368964" y="610910"/>
                </a:cubicBezTo>
                <a:cubicBezTo>
                  <a:pt x="4368964" y="600767"/>
                  <a:pt x="4377186" y="592546"/>
                  <a:pt x="4387327" y="592546"/>
                </a:cubicBezTo>
                <a:close/>
                <a:moveTo>
                  <a:pt x="1932603" y="592484"/>
                </a:moveTo>
                <a:cubicBezTo>
                  <a:pt x="1942781" y="592484"/>
                  <a:pt x="1951031" y="600734"/>
                  <a:pt x="1951031" y="610911"/>
                </a:cubicBezTo>
                <a:cubicBezTo>
                  <a:pt x="1951031" y="621088"/>
                  <a:pt x="1942780" y="629339"/>
                  <a:pt x="1932603" y="629339"/>
                </a:cubicBezTo>
                <a:cubicBezTo>
                  <a:pt x="1922426" y="629339"/>
                  <a:pt x="1914176" y="621088"/>
                  <a:pt x="1914176" y="610911"/>
                </a:cubicBezTo>
                <a:cubicBezTo>
                  <a:pt x="1914176" y="600734"/>
                  <a:pt x="1922426" y="592484"/>
                  <a:pt x="1932603" y="592484"/>
                </a:cubicBezTo>
                <a:close/>
                <a:moveTo>
                  <a:pt x="1327671" y="590747"/>
                </a:moveTo>
                <a:cubicBezTo>
                  <a:pt x="1343598" y="590747"/>
                  <a:pt x="1356509" y="603658"/>
                  <a:pt x="1356509" y="619585"/>
                </a:cubicBezTo>
                <a:cubicBezTo>
                  <a:pt x="1356509" y="635512"/>
                  <a:pt x="1343598" y="648424"/>
                  <a:pt x="1327671" y="648424"/>
                </a:cubicBezTo>
                <a:cubicBezTo>
                  <a:pt x="1311744" y="648424"/>
                  <a:pt x="1298833" y="635512"/>
                  <a:pt x="1298833" y="619585"/>
                </a:cubicBezTo>
                <a:cubicBezTo>
                  <a:pt x="1298833" y="603658"/>
                  <a:pt x="1311744" y="590747"/>
                  <a:pt x="1327671" y="590747"/>
                </a:cubicBezTo>
                <a:close/>
                <a:moveTo>
                  <a:pt x="4992259" y="590744"/>
                </a:moveTo>
                <a:cubicBezTo>
                  <a:pt x="5008186" y="590744"/>
                  <a:pt x="5021097" y="603655"/>
                  <a:pt x="5021097" y="619582"/>
                </a:cubicBezTo>
                <a:cubicBezTo>
                  <a:pt x="5021097" y="635509"/>
                  <a:pt x="5008186" y="648421"/>
                  <a:pt x="4992259" y="648421"/>
                </a:cubicBezTo>
                <a:cubicBezTo>
                  <a:pt x="4976332" y="648421"/>
                  <a:pt x="4963421" y="635509"/>
                  <a:pt x="4963421" y="619582"/>
                </a:cubicBezTo>
                <a:cubicBezTo>
                  <a:pt x="4963421" y="603655"/>
                  <a:pt x="4976332" y="590744"/>
                  <a:pt x="4992259" y="590744"/>
                </a:cubicBezTo>
                <a:close/>
                <a:moveTo>
                  <a:pt x="2634553" y="574233"/>
                </a:moveTo>
                <a:cubicBezTo>
                  <a:pt x="2641017" y="574233"/>
                  <a:pt x="2646258" y="579473"/>
                  <a:pt x="2646258" y="585938"/>
                </a:cubicBezTo>
                <a:cubicBezTo>
                  <a:pt x="2646258" y="592401"/>
                  <a:pt x="2641017" y="597641"/>
                  <a:pt x="2634553" y="597641"/>
                </a:cubicBezTo>
                <a:cubicBezTo>
                  <a:pt x="2628088" y="597641"/>
                  <a:pt x="2622848" y="592401"/>
                  <a:pt x="2622848" y="585938"/>
                </a:cubicBezTo>
                <a:cubicBezTo>
                  <a:pt x="2622848" y="579473"/>
                  <a:pt x="2628088" y="574233"/>
                  <a:pt x="2634553" y="574233"/>
                </a:cubicBezTo>
                <a:close/>
                <a:moveTo>
                  <a:pt x="3685378" y="574232"/>
                </a:moveTo>
                <a:cubicBezTo>
                  <a:pt x="3691842" y="574232"/>
                  <a:pt x="3697082" y="579472"/>
                  <a:pt x="3697082" y="585937"/>
                </a:cubicBezTo>
                <a:cubicBezTo>
                  <a:pt x="3697082" y="592400"/>
                  <a:pt x="3691842" y="597641"/>
                  <a:pt x="3685378" y="597641"/>
                </a:cubicBezTo>
                <a:cubicBezTo>
                  <a:pt x="3678913" y="597641"/>
                  <a:pt x="3673673" y="592400"/>
                  <a:pt x="3673673" y="585937"/>
                </a:cubicBezTo>
                <a:cubicBezTo>
                  <a:pt x="3673673" y="579472"/>
                  <a:pt x="3678913" y="574232"/>
                  <a:pt x="3685378" y="574232"/>
                </a:cubicBezTo>
                <a:close/>
                <a:moveTo>
                  <a:pt x="1553867" y="564401"/>
                </a:moveTo>
                <a:cubicBezTo>
                  <a:pt x="1567581" y="564401"/>
                  <a:pt x="1578698" y="575518"/>
                  <a:pt x="1578698" y="589232"/>
                </a:cubicBezTo>
                <a:cubicBezTo>
                  <a:pt x="1578698" y="602946"/>
                  <a:pt x="1567581" y="614063"/>
                  <a:pt x="1553867" y="614063"/>
                </a:cubicBezTo>
                <a:cubicBezTo>
                  <a:pt x="1540153" y="614063"/>
                  <a:pt x="1529036" y="602946"/>
                  <a:pt x="1529036" y="589232"/>
                </a:cubicBezTo>
                <a:cubicBezTo>
                  <a:pt x="1529036" y="575518"/>
                  <a:pt x="1540153" y="564401"/>
                  <a:pt x="1553867" y="564401"/>
                </a:cubicBezTo>
                <a:close/>
                <a:moveTo>
                  <a:pt x="4766064" y="564398"/>
                </a:moveTo>
                <a:cubicBezTo>
                  <a:pt x="4779778" y="564398"/>
                  <a:pt x="4790895" y="575515"/>
                  <a:pt x="4790895" y="589229"/>
                </a:cubicBezTo>
                <a:cubicBezTo>
                  <a:pt x="4790895" y="602943"/>
                  <a:pt x="4779778" y="614060"/>
                  <a:pt x="4766064" y="614060"/>
                </a:cubicBezTo>
                <a:cubicBezTo>
                  <a:pt x="4752350" y="614060"/>
                  <a:pt x="4741233" y="602943"/>
                  <a:pt x="4741233" y="589229"/>
                </a:cubicBezTo>
                <a:cubicBezTo>
                  <a:pt x="4741233" y="575515"/>
                  <a:pt x="4752350" y="564398"/>
                  <a:pt x="4766064" y="564398"/>
                </a:cubicBezTo>
                <a:close/>
                <a:moveTo>
                  <a:pt x="2276900" y="563905"/>
                </a:moveTo>
                <a:cubicBezTo>
                  <a:pt x="2285079" y="563905"/>
                  <a:pt x="2291710" y="570535"/>
                  <a:pt x="2291710" y="578716"/>
                </a:cubicBezTo>
                <a:cubicBezTo>
                  <a:pt x="2291710" y="586894"/>
                  <a:pt x="2285079" y="593526"/>
                  <a:pt x="2276900" y="593526"/>
                </a:cubicBezTo>
                <a:cubicBezTo>
                  <a:pt x="2268720" y="593526"/>
                  <a:pt x="2262089" y="586894"/>
                  <a:pt x="2262089" y="578716"/>
                </a:cubicBezTo>
                <a:cubicBezTo>
                  <a:pt x="2262089" y="570535"/>
                  <a:pt x="2268720" y="563905"/>
                  <a:pt x="2276900" y="563905"/>
                </a:cubicBezTo>
                <a:close/>
                <a:moveTo>
                  <a:pt x="4043032" y="563903"/>
                </a:moveTo>
                <a:cubicBezTo>
                  <a:pt x="4051211" y="563903"/>
                  <a:pt x="4057842" y="570534"/>
                  <a:pt x="4057842" y="578714"/>
                </a:cubicBezTo>
                <a:cubicBezTo>
                  <a:pt x="4057842" y="586893"/>
                  <a:pt x="4051211" y="593523"/>
                  <a:pt x="4043032" y="593523"/>
                </a:cubicBezTo>
                <a:cubicBezTo>
                  <a:pt x="4034852" y="593523"/>
                  <a:pt x="4028221" y="586893"/>
                  <a:pt x="4028221" y="578714"/>
                </a:cubicBezTo>
                <a:cubicBezTo>
                  <a:pt x="4028221" y="570534"/>
                  <a:pt x="4034852" y="563903"/>
                  <a:pt x="4043032" y="563903"/>
                </a:cubicBezTo>
                <a:close/>
                <a:moveTo>
                  <a:pt x="3581322" y="555163"/>
                </a:moveTo>
                <a:cubicBezTo>
                  <a:pt x="3587786" y="555163"/>
                  <a:pt x="3593026" y="560403"/>
                  <a:pt x="3593026" y="566868"/>
                </a:cubicBezTo>
                <a:cubicBezTo>
                  <a:pt x="3593026" y="573333"/>
                  <a:pt x="3587786" y="578572"/>
                  <a:pt x="3581322" y="578572"/>
                </a:cubicBezTo>
                <a:cubicBezTo>
                  <a:pt x="3574857" y="578572"/>
                  <a:pt x="3569617" y="573333"/>
                  <a:pt x="3569617" y="566868"/>
                </a:cubicBezTo>
                <a:cubicBezTo>
                  <a:pt x="3569617" y="560403"/>
                  <a:pt x="3574857" y="555163"/>
                  <a:pt x="3581322" y="555163"/>
                </a:cubicBezTo>
                <a:close/>
                <a:moveTo>
                  <a:pt x="2738609" y="555163"/>
                </a:moveTo>
                <a:cubicBezTo>
                  <a:pt x="2745073" y="555163"/>
                  <a:pt x="2750314" y="560403"/>
                  <a:pt x="2750314" y="566868"/>
                </a:cubicBezTo>
                <a:cubicBezTo>
                  <a:pt x="2750314" y="573333"/>
                  <a:pt x="2745073" y="578574"/>
                  <a:pt x="2738609" y="578574"/>
                </a:cubicBezTo>
                <a:cubicBezTo>
                  <a:pt x="2732144" y="578574"/>
                  <a:pt x="2726904" y="573333"/>
                  <a:pt x="2726904" y="566868"/>
                </a:cubicBezTo>
                <a:cubicBezTo>
                  <a:pt x="2726904" y="560403"/>
                  <a:pt x="2732144" y="555163"/>
                  <a:pt x="2738609" y="555163"/>
                </a:cubicBezTo>
                <a:close/>
                <a:moveTo>
                  <a:pt x="1787618" y="549325"/>
                </a:moveTo>
                <a:cubicBezTo>
                  <a:pt x="1799604" y="549325"/>
                  <a:pt x="1809321" y="559042"/>
                  <a:pt x="1809321" y="571026"/>
                </a:cubicBezTo>
                <a:cubicBezTo>
                  <a:pt x="1809321" y="583012"/>
                  <a:pt x="1799604" y="592729"/>
                  <a:pt x="1787618" y="592729"/>
                </a:cubicBezTo>
                <a:cubicBezTo>
                  <a:pt x="1775632" y="592729"/>
                  <a:pt x="1765916" y="583012"/>
                  <a:pt x="1765916" y="571026"/>
                </a:cubicBezTo>
                <a:cubicBezTo>
                  <a:pt x="1765916" y="559041"/>
                  <a:pt x="1775632" y="549325"/>
                  <a:pt x="1787618" y="549325"/>
                </a:cubicBezTo>
                <a:close/>
                <a:moveTo>
                  <a:pt x="4532312" y="549322"/>
                </a:moveTo>
                <a:cubicBezTo>
                  <a:pt x="4544298" y="549322"/>
                  <a:pt x="4554015" y="559040"/>
                  <a:pt x="4554015" y="571024"/>
                </a:cubicBezTo>
                <a:cubicBezTo>
                  <a:pt x="4554015" y="583011"/>
                  <a:pt x="4544298" y="592727"/>
                  <a:pt x="4532312" y="592727"/>
                </a:cubicBezTo>
                <a:cubicBezTo>
                  <a:pt x="4520326" y="592727"/>
                  <a:pt x="4510610" y="583011"/>
                  <a:pt x="4510610" y="571024"/>
                </a:cubicBezTo>
                <a:cubicBezTo>
                  <a:pt x="4510610" y="559039"/>
                  <a:pt x="4520326" y="549322"/>
                  <a:pt x="4532312" y="549322"/>
                </a:cubicBezTo>
                <a:close/>
                <a:moveTo>
                  <a:pt x="2028758" y="548374"/>
                </a:moveTo>
                <a:cubicBezTo>
                  <a:pt x="2038935" y="548374"/>
                  <a:pt x="2047186" y="556624"/>
                  <a:pt x="2047186" y="566802"/>
                </a:cubicBezTo>
                <a:cubicBezTo>
                  <a:pt x="2047186" y="576978"/>
                  <a:pt x="2038935" y="585229"/>
                  <a:pt x="2028758" y="585229"/>
                </a:cubicBezTo>
                <a:cubicBezTo>
                  <a:pt x="2018581" y="585229"/>
                  <a:pt x="2010331" y="576978"/>
                  <a:pt x="2010331" y="566802"/>
                </a:cubicBezTo>
                <a:cubicBezTo>
                  <a:pt x="2010331" y="556624"/>
                  <a:pt x="2018581" y="548374"/>
                  <a:pt x="2028758" y="548374"/>
                </a:cubicBezTo>
                <a:close/>
                <a:moveTo>
                  <a:pt x="4291172" y="548373"/>
                </a:moveTo>
                <a:cubicBezTo>
                  <a:pt x="4301349" y="548373"/>
                  <a:pt x="4309600" y="556623"/>
                  <a:pt x="4309600" y="566799"/>
                </a:cubicBezTo>
                <a:cubicBezTo>
                  <a:pt x="4309600" y="576976"/>
                  <a:pt x="4301350" y="585227"/>
                  <a:pt x="4291172" y="585227"/>
                </a:cubicBezTo>
                <a:cubicBezTo>
                  <a:pt x="4280995" y="585227"/>
                  <a:pt x="4272745" y="576976"/>
                  <a:pt x="4272745" y="566799"/>
                </a:cubicBezTo>
                <a:cubicBezTo>
                  <a:pt x="4272745" y="556623"/>
                  <a:pt x="4280995" y="548373"/>
                  <a:pt x="4291172" y="548373"/>
                </a:cubicBezTo>
                <a:close/>
                <a:moveTo>
                  <a:pt x="3476582" y="540728"/>
                </a:moveTo>
                <a:cubicBezTo>
                  <a:pt x="3482810" y="540728"/>
                  <a:pt x="3487858" y="545776"/>
                  <a:pt x="3487858" y="552004"/>
                </a:cubicBezTo>
                <a:cubicBezTo>
                  <a:pt x="3487858" y="558232"/>
                  <a:pt x="3482810" y="563281"/>
                  <a:pt x="3476582" y="563281"/>
                </a:cubicBezTo>
                <a:cubicBezTo>
                  <a:pt x="3470354" y="563281"/>
                  <a:pt x="3465306" y="558232"/>
                  <a:pt x="3465306" y="552004"/>
                </a:cubicBezTo>
                <a:cubicBezTo>
                  <a:pt x="3465306" y="545776"/>
                  <a:pt x="3470354" y="540728"/>
                  <a:pt x="3476582" y="540728"/>
                </a:cubicBezTo>
                <a:close/>
                <a:moveTo>
                  <a:pt x="2843349" y="540728"/>
                </a:moveTo>
                <a:cubicBezTo>
                  <a:pt x="2849576" y="540728"/>
                  <a:pt x="2854625" y="545776"/>
                  <a:pt x="2854625" y="552005"/>
                </a:cubicBezTo>
                <a:cubicBezTo>
                  <a:pt x="2854625" y="558232"/>
                  <a:pt x="2849576" y="563281"/>
                  <a:pt x="2843349" y="563281"/>
                </a:cubicBezTo>
                <a:cubicBezTo>
                  <a:pt x="2837121" y="563281"/>
                  <a:pt x="2832073" y="558232"/>
                  <a:pt x="2832073" y="552005"/>
                </a:cubicBezTo>
                <a:cubicBezTo>
                  <a:pt x="2832073" y="545776"/>
                  <a:pt x="2837121" y="540728"/>
                  <a:pt x="2843349" y="540728"/>
                </a:cubicBezTo>
                <a:close/>
                <a:moveTo>
                  <a:pt x="2377638" y="531194"/>
                </a:moveTo>
                <a:cubicBezTo>
                  <a:pt x="2386043" y="531194"/>
                  <a:pt x="2392857" y="538008"/>
                  <a:pt x="2392857" y="546414"/>
                </a:cubicBezTo>
                <a:cubicBezTo>
                  <a:pt x="2392857" y="554820"/>
                  <a:pt x="2386043" y="561634"/>
                  <a:pt x="2377638" y="561634"/>
                </a:cubicBezTo>
                <a:cubicBezTo>
                  <a:pt x="2369232" y="561634"/>
                  <a:pt x="2362418" y="554820"/>
                  <a:pt x="2362418" y="546414"/>
                </a:cubicBezTo>
                <a:cubicBezTo>
                  <a:pt x="2362418" y="538008"/>
                  <a:pt x="2369232" y="531194"/>
                  <a:pt x="2377638" y="531194"/>
                </a:cubicBezTo>
                <a:close/>
                <a:moveTo>
                  <a:pt x="3942293" y="531193"/>
                </a:moveTo>
                <a:cubicBezTo>
                  <a:pt x="3950699" y="531193"/>
                  <a:pt x="3957513" y="538007"/>
                  <a:pt x="3957513" y="546413"/>
                </a:cubicBezTo>
                <a:cubicBezTo>
                  <a:pt x="3957513" y="554818"/>
                  <a:pt x="3950699" y="561632"/>
                  <a:pt x="3942293" y="561632"/>
                </a:cubicBezTo>
                <a:cubicBezTo>
                  <a:pt x="3933888" y="561632"/>
                  <a:pt x="3927074" y="554818"/>
                  <a:pt x="3927074" y="546413"/>
                </a:cubicBezTo>
                <a:cubicBezTo>
                  <a:pt x="3927074" y="538007"/>
                  <a:pt x="3933888" y="531193"/>
                  <a:pt x="3942293" y="531193"/>
                </a:cubicBezTo>
                <a:close/>
                <a:moveTo>
                  <a:pt x="2948602" y="530095"/>
                </a:moveTo>
                <a:cubicBezTo>
                  <a:pt x="2954829" y="530095"/>
                  <a:pt x="2959878" y="535143"/>
                  <a:pt x="2959878" y="541371"/>
                </a:cubicBezTo>
                <a:cubicBezTo>
                  <a:pt x="2959878" y="547597"/>
                  <a:pt x="2954829" y="552647"/>
                  <a:pt x="2948602" y="552647"/>
                </a:cubicBezTo>
                <a:cubicBezTo>
                  <a:pt x="2942374" y="552647"/>
                  <a:pt x="2937326" y="547597"/>
                  <a:pt x="2937326" y="541371"/>
                </a:cubicBezTo>
                <a:cubicBezTo>
                  <a:pt x="2937326" y="535143"/>
                  <a:pt x="2942374" y="530095"/>
                  <a:pt x="2948602" y="530095"/>
                </a:cubicBezTo>
                <a:close/>
                <a:moveTo>
                  <a:pt x="3371329" y="530094"/>
                </a:moveTo>
                <a:cubicBezTo>
                  <a:pt x="3377557" y="530094"/>
                  <a:pt x="3382605" y="535142"/>
                  <a:pt x="3382605" y="541371"/>
                </a:cubicBezTo>
                <a:cubicBezTo>
                  <a:pt x="3382605" y="547597"/>
                  <a:pt x="3377557" y="552646"/>
                  <a:pt x="3371329" y="552646"/>
                </a:cubicBezTo>
                <a:cubicBezTo>
                  <a:pt x="3365101" y="552646"/>
                  <a:pt x="3360053" y="547597"/>
                  <a:pt x="3360053" y="541371"/>
                </a:cubicBezTo>
                <a:cubicBezTo>
                  <a:pt x="3360053" y="535142"/>
                  <a:pt x="3365101" y="530094"/>
                  <a:pt x="3371329" y="530094"/>
                </a:cubicBezTo>
                <a:close/>
                <a:moveTo>
                  <a:pt x="1414500" y="529792"/>
                </a:moveTo>
                <a:cubicBezTo>
                  <a:pt x="1430714" y="529792"/>
                  <a:pt x="1443858" y="542936"/>
                  <a:pt x="1443858" y="559149"/>
                </a:cubicBezTo>
                <a:cubicBezTo>
                  <a:pt x="1443858" y="575363"/>
                  <a:pt x="1430714" y="588507"/>
                  <a:pt x="1414500" y="588507"/>
                </a:cubicBezTo>
                <a:cubicBezTo>
                  <a:pt x="1398287" y="588507"/>
                  <a:pt x="1385143" y="575363"/>
                  <a:pt x="1385143" y="559149"/>
                </a:cubicBezTo>
                <a:cubicBezTo>
                  <a:pt x="1385143" y="542936"/>
                  <a:pt x="1398287" y="529792"/>
                  <a:pt x="1414500" y="529792"/>
                </a:cubicBezTo>
                <a:close/>
                <a:moveTo>
                  <a:pt x="4905430" y="529789"/>
                </a:moveTo>
                <a:cubicBezTo>
                  <a:pt x="4921644" y="529789"/>
                  <a:pt x="4934788" y="542933"/>
                  <a:pt x="4934788" y="559146"/>
                </a:cubicBezTo>
                <a:cubicBezTo>
                  <a:pt x="4934788" y="575360"/>
                  <a:pt x="4921644" y="588504"/>
                  <a:pt x="4905430" y="588504"/>
                </a:cubicBezTo>
                <a:cubicBezTo>
                  <a:pt x="4889217" y="588504"/>
                  <a:pt x="4876073" y="575360"/>
                  <a:pt x="4876073" y="559146"/>
                </a:cubicBezTo>
                <a:cubicBezTo>
                  <a:pt x="4876073" y="542933"/>
                  <a:pt x="4889217" y="529789"/>
                  <a:pt x="4905430" y="529789"/>
                </a:cubicBezTo>
                <a:close/>
                <a:moveTo>
                  <a:pt x="3265733" y="523638"/>
                </a:moveTo>
                <a:cubicBezTo>
                  <a:pt x="3271999" y="523638"/>
                  <a:pt x="3277079" y="528717"/>
                  <a:pt x="3277079" y="534983"/>
                </a:cubicBezTo>
                <a:cubicBezTo>
                  <a:pt x="3277079" y="541249"/>
                  <a:pt x="3271999" y="546329"/>
                  <a:pt x="3265733" y="546329"/>
                </a:cubicBezTo>
                <a:cubicBezTo>
                  <a:pt x="3259467" y="546329"/>
                  <a:pt x="3254387" y="541249"/>
                  <a:pt x="3254387" y="534983"/>
                </a:cubicBezTo>
                <a:cubicBezTo>
                  <a:pt x="3254387" y="528717"/>
                  <a:pt x="3259467" y="523638"/>
                  <a:pt x="3265733" y="523638"/>
                </a:cubicBezTo>
                <a:close/>
                <a:moveTo>
                  <a:pt x="3054198" y="523638"/>
                </a:moveTo>
                <a:cubicBezTo>
                  <a:pt x="3060464" y="523638"/>
                  <a:pt x="3065544" y="528717"/>
                  <a:pt x="3065544" y="534983"/>
                </a:cubicBezTo>
                <a:cubicBezTo>
                  <a:pt x="3065544" y="541250"/>
                  <a:pt x="3060464" y="546329"/>
                  <a:pt x="3054198" y="546329"/>
                </a:cubicBezTo>
                <a:cubicBezTo>
                  <a:pt x="3047932" y="546329"/>
                  <a:pt x="3042852" y="541250"/>
                  <a:pt x="3042852" y="534983"/>
                </a:cubicBezTo>
                <a:cubicBezTo>
                  <a:pt x="3042852" y="528717"/>
                  <a:pt x="3047932" y="523638"/>
                  <a:pt x="3054198" y="523638"/>
                </a:cubicBezTo>
                <a:close/>
                <a:moveTo>
                  <a:pt x="3159966" y="521578"/>
                </a:moveTo>
                <a:cubicBezTo>
                  <a:pt x="3166193" y="521578"/>
                  <a:pt x="3171242" y="526625"/>
                  <a:pt x="3171242" y="532853"/>
                </a:cubicBezTo>
                <a:cubicBezTo>
                  <a:pt x="3171242" y="539080"/>
                  <a:pt x="3166193" y="544130"/>
                  <a:pt x="3159966" y="544130"/>
                </a:cubicBezTo>
                <a:cubicBezTo>
                  <a:pt x="3153738" y="544130"/>
                  <a:pt x="3148690" y="539080"/>
                  <a:pt x="3148690" y="532853"/>
                </a:cubicBezTo>
                <a:cubicBezTo>
                  <a:pt x="3148690" y="526625"/>
                  <a:pt x="3153738" y="521578"/>
                  <a:pt x="3159966" y="521578"/>
                </a:cubicBezTo>
                <a:close/>
                <a:moveTo>
                  <a:pt x="1644547" y="509541"/>
                </a:moveTo>
                <a:cubicBezTo>
                  <a:pt x="1658467" y="509541"/>
                  <a:pt x="1669752" y="520826"/>
                  <a:pt x="1669752" y="534746"/>
                </a:cubicBezTo>
                <a:cubicBezTo>
                  <a:pt x="1669752" y="548666"/>
                  <a:pt x="1658467" y="559951"/>
                  <a:pt x="1644547" y="559951"/>
                </a:cubicBezTo>
                <a:cubicBezTo>
                  <a:pt x="1630627" y="559951"/>
                  <a:pt x="1619342" y="548666"/>
                  <a:pt x="1619342" y="534746"/>
                </a:cubicBezTo>
                <a:cubicBezTo>
                  <a:pt x="1619342" y="520826"/>
                  <a:pt x="1630627" y="509541"/>
                  <a:pt x="1644547" y="509541"/>
                </a:cubicBezTo>
                <a:close/>
                <a:moveTo>
                  <a:pt x="4675384" y="509539"/>
                </a:moveTo>
                <a:cubicBezTo>
                  <a:pt x="4689304" y="509539"/>
                  <a:pt x="4700589" y="520824"/>
                  <a:pt x="4700589" y="534744"/>
                </a:cubicBezTo>
                <a:cubicBezTo>
                  <a:pt x="4700589" y="548664"/>
                  <a:pt x="4689304" y="559949"/>
                  <a:pt x="4675384" y="559949"/>
                </a:cubicBezTo>
                <a:cubicBezTo>
                  <a:pt x="4661464" y="559949"/>
                  <a:pt x="4650179" y="548664"/>
                  <a:pt x="4650179" y="534744"/>
                </a:cubicBezTo>
                <a:cubicBezTo>
                  <a:pt x="4650179" y="520824"/>
                  <a:pt x="4661464" y="509539"/>
                  <a:pt x="4675384" y="509539"/>
                </a:cubicBezTo>
                <a:close/>
                <a:moveTo>
                  <a:pt x="2126496" y="507890"/>
                </a:moveTo>
                <a:cubicBezTo>
                  <a:pt x="2136673" y="507890"/>
                  <a:pt x="2144924" y="516141"/>
                  <a:pt x="2144924" y="526317"/>
                </a:cubicBezTo>
                <a:cubicBezTo>
                  <a:pt x="2144924" y="536494"/>
                  <a:pt x="2136673" y="544745"/>
                  <a:pt x="2126496" y="544745"/>
                </a:cubicBezTo>
                <a:cubicBezTo>
                  <a:pt x="2116319" y="544745"/>
                  <a:pt x="2108069" y="536494"/>
                  <a:pt x="2108069" y="526317"/>
                </a:cubicBezTo>
                <a:cubicBezTo>
                  <a:pt x="2108069" y="516141"/>
                  <a:pt x="2116319" y="507890"/>
                  <a:pt x="2126496" y="507890"/>
                </a:cubicBezTo>
                <a:close/>
                <a:moveTo>
                  <a:pt x="4193435" y="507888"/>
                </a:moveTo>
                <a:cubicBezTo>
                  <a:pt x="4203612" y="507888"/>
                  <a:pt x="4211862" y="516139"/>
                  <a:pt x="4211862" y="526315"/>
                </a:cubicBezTo>
                <a:cubicBezTo>
                  <a:pt x="4211862" y="536493"/>
                  <a:pt x="4203612" y="544743"/>
                  <a:pt x="4193435" y="544743"/>
                </a:cubicBezTo>
                <a:cubicBezTo>
                  <a:pt x="4183258" y="544743"/>
                  <a:pt x="4175008" y="536493"/>
                  <a:pt x="4175008" y="526315"/>
                </a:cubicBezTo>
                <a:cubicBezTo>
                  <a:pt x="4175008" y="516139"/>
                  <a:pt x="4183258" y="507888"/>
                  <a:pt x="4193435" y="507888"/>
                </a:cubicBezTo>
                <a:close/>
                <a:moveTo>
                  <a:pt x="2479551" y="502824"/>
                </a:moveTo>
                <a:cubicBezTo>
                  <a:pt x="2487957" y="502824"/>
                  <a:pt x="2494771" y="509639"/>
                  <a:pt x="2494771" y="518045"/>
                </a:cubicBezTo>
                <a:cubicBezTo>
                  <a:pt x="2494771" y="526449"/>
                  <a:pt x="2487957" y="533263"/>
                  <a:pt x="2479551" y="533263"/>
                </a:cubicBezTo>
                <a:cubicBezTo>
                  <a:pt x="2471146" y="533263"/>
                  <a:pt x="2464332" y="526449"/>
                  <a:pt x="2464332" y="518045"/>
                </a:cubicBezTo>
                <a:cubicBezTo>
                  <a:pt x="2464332" y="509639"/>
                  <a:pt x="2471146" y="502824"/>
                  <a:pt x="2479551" y="502824"/>
                </a:cubicBezTo>
                <a:close/>
                <a:moveTo>
                  <a:pt x="3840380" y="502823"/>
                </a:moveTo>
                <a:cubicBezTo>
                  <a:pt x="3848785" y="502823"/>
                  <a:pt x="3855599" y="509637"/>
                  <a:pt x="3855599" y="518044"/>
                </a:cubicBezTo>
                <a:cubicBezTo>
                  <a:pt x="3855599" y="526448"/>
                  <a:pt x="3848785" y="533262"/>
                  <a:pt x="3840380" y="533262"/>
                </a:cubicBezTo>
                <a:cubicBezTo>
                  <a:pt x="3831974" y="533262"/>
                  <a:pt x="3825160" y="526448"/>
                  <a:pt x="3825160" y="518044"/>
                </a:cubicBezTo>
                <a:cubicBezTo>
                  <a:pt x="3825160" y="509637"/>
                  <a:pt x="3831974" y="502823"/>
                  <a:pt x="3840380" y="502823"/>
                </a:cubicBezTo>
                <a:close/>
                <a:moveTo>
                  <a:pt x="1881965" y="501467"/>
                </a:moveTo>
                <a:cubicBezTo>
                  <a:pt x="1893951" y="501467"/>
                  <a:pt x="1903668" y="511184"/>
                  <a:pt x="1903668" y="523169"/>
                </a:cubicBezTo>
                <a:cubicBezTo>
                  <a:pt x="1903668" y="535154"/>
                  <a:pt x="1893951" y="544872"/>
                  <a:pt x="1881965" y="544872"/>
                </a:cubicBezTo>
                <a:cubicBezTo>
                  <a:pt x="1869980" y="544872"/>
                  <a:pt x="1860263" y="535154"/>
                  <a:pt x="1860263" y="523169"/>
                </a:cubicBezTo>
                <a:cubicBezTo>
                  <a:pt x="1860263" y="511183"/>
                  <a:pt x="1869980" y="501467"/>
                  <a:pt x="1881965" y="501467"/>
                </a:cubicBezTo>
                <a:close/>
                <a:moveTo>
                  <a:pt x="4437966" y="501465"/>
                </a:moveTo>
                <a:cubicBezTo>
                  <a:pt x="4449952" y="501465"/>
                  <a:pt x="4459669" y="511182"/>
                  <a:pt x="4459669" y="523167"/>
                </a:cubicBezTo>
                <a:cubicBezTo>
                  <a:pt x="4459669" y="535153"/>
                  <a:pt x="4449952" y="544870"/>
                  <a:pt x="4437966" y="544870"/>
                </a:cubicBezTo>
                <a:cubicBezTo>
                  <a:pt x="4425980" y="544870"/>
                  <a:pt x="4416264" y="535153"/>
                  <a:pt x="4416264" y="523167"/>
                </a:cubicBezTo>
                <a:cubicBezTo>
                  <a:pt x="4416264" y="511181"/>
                  <a:pt x="4425980" y="501465"/>
                  <a:pt x="4437966" y="501465"/>
                </a:cubicBezTo>
                <a:close/>
                <a:moveTo>
                  <a:pt x="2582490" y="478838"/>
                </a:moveTo>
                <a:cubicBezTo>
                  <a:pt x="2590669" y="478838"/>
                  <a:pt x="2597300" y="485468"/>
                  <a:pt x="2597300" y="493649"/>
                </a:cubicBezTo>
                <a:cubicBezTo>
                  <a:pt x="2597300" y="501827"/>
                  <a:pt x="2590669" y="508458"/>
                  <a:pt x="2582490" y="508458"/>
                </a:cubicBezTo>
                <a:cubicBezTo>
                  <a:pt x="2574310" y="508458"/>
                  <a:pt x="2567679" y="501827"/>
                  <a:pt x="2567679" y="493649"/>
                </a:cubicBezTo>
                <a:cubicBezTo>
                  <a:pt x="2567679" y="485468"/>
                  <a:pt x="2574310" y="478838"/>
                  <a:pt x="2582490" y="478838"/>
                </a:cubicBezTo>
                <a:close/>
                <a:moveTo>
                  <a:pt x="3737442" y="478837"/>
                </a:moveTo>
                <a:cubicBezTo>
                  <a:pt x="3745621" y="478837"/>
                  <a:pt x="3752252" y="485467"/>
                  <a:pt x="3752252" y="493647"/>
                </a:cubicBezTo>
                <a:cubicBezTo>
                  <a:pt x="3752252" y="501826"/>
                  <a:pt x="3745621" y="508458"/>
                  <a:pt x="3737442" y="508458"/>
                </a:cubicBezTo>
                <a:cubicBezTo>
                  <a:pt x="3729262" y="508458"/>
                  <a:pt x="3722631" y="501826"/>
                  <a:pt x="3722631" y="493647"/>
                </a:cubicBezTo>
                <a:cubicBezTo>
                  <a:pt x="3722631" y="485467"/>
                  <a:pt x="3729262" y="478837"/>
                  <a:pt x="3737442" y="478837"/>
                </a:cubicBezTo>
                <a:close/>
                <a:moveTo>
                  <a:pt x="1503322" y="472844"/>
                </a:moveTo>
                <a:cubicBezTo>
                  <a:pt x="1519249" y="472844"/>
                  <a:pt x="1532160" y="485755"/>
                  <a:pt x="1532160" y="501682"/>
                </a:cubicBezTo>
                <a:cubicBezTo>
                  <a:pt x="1532160" y="517609"/>
                  <a:pt x="1519249" y="530521"/>
                  <a:pt x="1503322" y="530521"/>
                </a:cubicBezTo>
                <a:cubicBezTo>
                  <a:pt x="1487395" y="530521"/>
                  <a:pt x="1474484" y="517609"/>
                  <a:pt x="1474484" y="501682"/>
                </a:cubicBezTo>
                <a:cubicBezTo>
                  <a:pt x="1474484" y="485755"/>
                  <a:pt x="1487395" y="472844"/>
                  <a:pt x="1503322" y="472844"/>
                </a:cubicBezTo>
                <a:close/>
                <a:moveTo>
                  <a:pt x="4816609" y="472841"/>
                </a:moveTo>
                <a:cubicBezTo>
                  <a:pt x="4832536" y="472841"/>
                  <a:pt x="4845448" y="485752"/>
                  <a:pt x="4845448" y="501679"/>
                </a:cubicBezTo>
                <a:cubicBezTo>
                  <a:pt x="4845448" y="517606"/>
                  <a:pt x="4832536" y="530518"/>
                  <a:pt x="4816609" y="530518"/>
                </a:cubicBezTo>
                <a:cubicBezTo>
                  <a:pt x="4800682" y="530518"/>
                  <a:pt x="4787771" y="517606"/>
                  <a:pt x="4787771" y="501679"/>
                </a:cubicBezTo>
                <a:cubicBezTo>
                  <a:pt x="4787771" y="485752"/>
                  <a:pt x="4800682" y="472841"/>
                  <a:pt x="4816609" y="472841"/>
                </a:cubicBezTo>
                <a:close/>
                <a:moveTo>
                  <a:pt x="2225678" y="471088"/>
                </a:moveTo>
                <a:cubicBezTo>
                  <a:pt x="2235855" y="471088"/>
                  <a:pt x="2244106" y="479338"/>
                  <a:pt x="2244106" y="489516"/>
                </a:cubicBezTo>
                <a:cubicBezTo>
                  <a:pt x="2244106" y="499692"/>
                  <a:pt x="2235855" y="507943"/>
                  <a:pt x="2225678" y="507943"/>
                </a:cubicBezTo>
                <a:cubicBezTo>
                  <a:pt x="2215501" y="507943"/>
                  <a:pt x="2207251" y="499692"/>
                  <a:pt x="2207251" y="489516"/>
                </a:cubicBezTo>
                <a:cubicBezTo>
                  <a:pt x="2207251" y="479338"/>
                  <a:pt x="2215501" y="471088"/>
                  <a:pt x="2225678" y="471088"/>
                </a:cubicBezTo>
                <a:close/>
                <a:moveTo>
                  <a:pt x="4094252" y="471087"/>
                </a:moveTo>
                <a:cubicBezTo>
                  <a:pt x="4104429" y="471087"/>
                  <a:pt x="4112679" y="479337"/>
                  <a:pt x="4112679" y="489514"/>
                </a:cubicBezTo>
                <a:cubicBezTo>
                  <a:pt x="4112679" y="499691"/>
                  <a:pt x="4104429" y="507942"/>
                  <a:pt x="4094252" y="507942"/>
                </a:cubicBezTo>
                <a:cubicBezTo>
                  <a:pt x="4084075" y="507942"/>
                  <a:pt x="4075825" y="499691"/>
                  <a:pt x="4075825" y="489514"/>
                </a:cubicBezTo>
                <a:cubicBezTo>
                  <a:pt x="4075825" y="479337"/>
                  <a:pt x="4084075" y="471087"/>
                  <a:pt x="4094252" y="471087"/>
                </a:cubicBezTo>
                <a:close/>
                <a:moveTo>
                  <a:pt x="1737074" y="458627"/>
                </a:moveTo>
                <a:cubicBezTo>
                  <a:pt x="1750788" y="458627"/>
                  <a:pt x="1761905" y="469744"/>
                  <a:pt x="1761905" y="483458"/>
                </a:cubicBezTo>
                <a:cubicBezTo>
                  <a:pt x="1761905" y="497172"/>
                  <a:pt x="1750788" y="508289"/>
                  <a:pt x="1737074" y="508289"/>
                </a:cubicBezTo>
                <a:cubicBezTo>
                  <a:pt x="1723360" y="508289"/>
                  <a:pt x="1712243" y="497172"/>
                  <a:pt x="1712243" y="483458"/>
                </a:cubicBezTo>
                <a:cubicBezTo>
                  <a:pt x="1712243" y="469744"/>
                  <a:pt x="1723360" y="458627"/>
                  <a:pt x="1737074" y="458627"/>
                </a:cubicBezTo>
                <a:close/>
                <a:moveTo>
                  <a:pt x="4582857" y="458625"/>
                </a:moveTo>
                <a:cubicBezTo>
                  <a:pt x="4596571" y="458625"/>
                  <a:pt x="4607688" y="469742"/>
                  <a:pt x="4607688" y="483456"/>
                </a:cubicBezTo>
                <a:cubicBezTo>
                  <a:pt x="4607688" y="497170"/>
                  <a:pt x="4596571" y="508287"/>
                  <a:pt x="4582857" y="508287"/>
                </a:cubicBezTo>
                <a:cubicBezTo>
                  <a:pt x="4569143" y="508287"/>
                  <a:pt x="4558026" y="497170"/>
                  <a:pt x="4558026" y="483456"/>
                </a:cubicBezTo>
                <a:cubicBezTo>
                  <a:pt x="4558026" y="469742"/>
                  <a:pt x="4569144" y="458625"/>
                  <a:pt x="4582857" y="458625"/>
                </a:cubicBezTo>
                <a:close/>
                <a:moveTo>
                  <a:pt x="2686297" y="458042"/>
                </a:moveTo>
                <a:cubicBezTo>
                  <a:pt x="2694702" y="458042"/>
                  <a:pt x="2701516" y="464855"/>
                  <a:pt x="2701516" y="473261"/>
                </a:cubicBezTo>
                <a:cubicBezTo>
                  <a:pt x="2701516" y="481666"/>
                  <a:pt x="2694702" y="488481"/>
                  <a:pt x="2686297" y="488481"/>
                </a:cubicBezTo>
                <a:cubicBezTo>
                  <a:pt x="2677891" y="488481"/>
                  <a:pt x="2671077" y="481666"/>
                  <a:pt x="2671077" y="473261"/>
                </a:cubicBezTo>
                <a:cubicBezTo>
                  <a:pt x="2671077" y="464855"/>
                  <a:pt x="2677891" y="458042"/>
                  <a:pt x="2686297" y="458042"/>
                </a:cubicBezTo>
                <a:close/>
                <a:moveTo>
                  <a:pt x="3633635" y="458041"/>
                </a:moveTo>
                <a:cubicBezTo>
                  <a:pt x="3642040" y="458041"/>
                  <a:pt x="3648854" y="464854"/>
                  <a:pt x="3648854" y="473261"/>
                </a:cubicBezTo>
                <a:cubicBezTo>
                  <a:pt x="3648854" y="481665"/>
                  <a:pt x="3642040" y="488480"/>
                  <a:pt x="3633635" y="488480"/>
                </a:cubicBezTo>
                <a:cubicBezTo>
                  <a:pt x="3625229" y="488480"/>
                  <a:pt x="3618415" y="481665"/>
                  <a:pt x="3618415" y="473261"/>
                </a:cubicBezTo>
                <a:cubicBezTo>
                  <a:pt x="3618415" y="464854"/>
                  <a:pt x="3625229" y="458041"/>
                  <a:pt x="3633635" y="458041"/>
                </a:cubicBezTo>
                <a:close/>
                <a:moveTo>
                  <a:pt x="1977978" y="456727"/>
                </a:moveTo>
                <a:cubicBezTo>
                  <a:pt x="1990141" y="456727"/>
                  <a:pt x="2000001" y="466587"/>
                  <a:pt x="2000001" y="478750"/>
                </a:cubicBezTo>
                <a:cubicBezTo>
                  <a:pt x="2000001" y="490913"/>
                  <a:pt x="1990141" y="500773"/>
                  <a:pt x="1977978" y="500773"/>
                </a:cubicBezTo>
                <a:cubicBezTo>
                  <a:pt x="1965815" y="500773"/>
                  <a:pt x="1955955" y="490913"/>
                  <a:pt x="1955955" y="478750"/>
                </a:cubicBezTo>
                <a:cubicBezTo>
                  <a:pt x="1955955" y="466587"/>
                  <a:pt x="1965815" y="456727"/>
                  <a:pt x="1977978" y="456727"/>
                </a:cubicBezTo>
                <a:close/>
                <a:moveTo>
                  <a:pt x="4341953" y="456725"/>
                </a:moveTo>
                <a:cubicBezTo>
                  <a:pt x="4354116" y="456725"/>
                  <a:pt x="4363976" y="466585"/>
                  <a:pt x="4363976" y="478748"/>
                </a:cubicBezTo>
                <a:cubicBezTo>
                  <a:pt x="4363976" y="490911"/>
                  <a:pt x="4354116" y="500771"/>
                  <a:pt x="4341953" y="500771"/>
                </a:cubicBezTo>
                <a:cubicBezTo>
                  <a:pt x="4329790" y="500771"/>
                  <a:pt x="4319930" y="490911"/>
                  <a:pt x="4319930" y="478748"/>
                </a:cubicBezTo>
                <a:cubicBezTo>
                  <a:pt x="4319930" y="466585"/>
                  <a:pt x="4329790" y="456725"/>
                  <a:pt x="4341953" y="456725"/>
                </a:cubicBezTo>
                <a:close/>
                <a:moveTo>
                  <a:pt x="2790815" y="441762"/>
                </a:moveTo>
                <a:cubicBezTo>
                  <a:pt x="2799184" y="441762"/>
                  <a:pt x="2805969" y="448545"/>
                  <a:pt x="2805969" y="456915"/>
                </a:cubicBezTo>
                <a:cubicBezTo>
                  <a:pt x="2805969" y="465284"/>
                  <a:pt x="2799184" y="472068"/>
                  <a:pt x="2790815" y="472068"/>
                </a:cubicBezTo>
                <a:cubicBezTo>
                  <a:pt x="2782446" y="472068"/>
                  <a:pt x="2775662" y="465284"/>
                  <a:pt x="2775662" y="456915"/>
                </a:cubicBezTo>
                <a:cubicBezTo>
                  <a:pt x="2775662" y="448545"/>
                  <a:pt x="2782447" y="441762"/>
                  <a:pt x="2790815" y="441762"/>
                </a:cubicBezTo>
                <a:close/>
                <a:moveTo>
                  <a:pt x="3529116" y="441761"/>
                </a:moveTo>
                <a:cubicBezTo>
                  <a:pt x="3537485" y="441761"/>
                  <a:pt x="3544270" y="448545"/>
                  <a:pt x="3544270" y="456914"/>
                </a:cubicBezTo>
                <a:cubicBezTo>
                  <a:pt x="3544270" y="465283"/>
                  <a:pt x="3537485" y="472068"/>
                  <a:pt x="3529116" y="472068"/>
                </a:cubicBezTo>
                <a:cubicBezTo>
                  <a:pt x="3520747" y="472068"/>
                  <a:pt x="3513963" y="465283"/>
                  <a:pt x="3513963" y="456914"/>
                </a:cubicBezTo>
                <a:cubicBezTo>
                  <a:pt x="3513963" y="448545"/>
                  <a:pt x="3520748" y="441761"/>
                  <a:pt x="3529116" y="441761"/>
                </a:cubicBezTo>
                <a:close/>
                <a:moveTo>
                  <a:pt x="2326167" y="438021"/>
                </a:moveTo>
                <a:cubicBezTo>
                  <a:pt x="2336344" y="438021"/>
                  <a:pt x="2344594" y="446272"/>
                  <a:pt x="2344594" y="456448"/>
                </a:cubicBezTo>
                <a:cubicBezTo>
                  <a:pt x="2344594" y="466625"/>
                  <a:pt x="2336344" y="474877"/>
                  <a:pt x="2326167" y="474877"/>
                </a:cubicBezTo>
                <a:cubicBezTo>
                  <a:pt x="2315990" y="474877"/>
                  <a:pt x="2307740" y="466625"/>
                  <a:pt x="2307740" y="456448"/>
                </a:cubicBezTo>
                <a:cubicBezTo>
                  <a:pt x="2307740" y="446272"/>
                  <a:pt x="2315990" y="438021"/>
                  <a:pt x="2326167" y="438021"/>
                </a:cubicBezTo>
                <a:close/>
                <a:moveTo>
                  <a:pt x="3993763" y="438020"/>
                </a:moveTo>
                <a:cubicBezTo>
                  <a:pt x="4003940" y="438020"/>
                  <a:pt x="4012191" y="446270"/>
                  <a:pt x="4012191" y="456447"/>
                </a:cubicBezTo>
                <a:cubicBezTo>
                  <a:pt x="4012191" y="466624"/>
                  <a:pt x="4003940" y="474875"/>
                  <a:pt x="3993763" y="474875"/>
                </a:cubicBezTo>
                <a:cubicBezTo>
                  <a:pt x="3983586" y="474875"/>
                  <a:pt x="3975336" y="466624"/>
                  <a:pt x="3975336" y="456447"/>
                </a:cubicBezTo>
                <a:cubicBezTo>
                  <a:pt x="3975336" y="446270"/>
                  <a:pt x="3983586" y="438020"/>
                  <a:pt x="3993763" y="438020"/>
                </a:cubicBezTo>
                <a:close/>
                <a:moveTo>
                  <a:pt x="2895889" y="429414"/>
                </a:moveTo>
                <a:cubicBezTo>
                  <a:pt x="2904295" y="429414"/>
                  <a:pt x="2911109" y="436228"/>
                  <a:pt x="2911109" y="444634"/>
                </a:cubicBezTo>
                <a:cubicBezTo>
                  <a:pt x="2911109" y="453039"/>
                  <a:pt x="2904295" y="459852"/>
                  <a:pt x="2895889" y="459852"/>
                </a:cubicBezTo>
                <a:cubicBezTo>
                  <a:pt x="2887484" y="459852"/>
                  <a:pt x="2880670" y="453039"/>
                  <a:pt x="2880670" y="444634"/>
                </a:cubicBezTo>
                <a:cubicBezTo>
                  <a:pt x="2880670" y="436228"/>
                  <a:pt x="2887484" y="429414"/>
                  <a:pt x="2895889" y="429414"/>
                </a:cubicBezTo>
                <a:close/>
                <a:moveTo>
                  <a:pt x="3424042" y="429413"/>
                </a:moveTo>
                <a:cubicBezTo>
                  <a:pt x="3432447" y="429413"/>
                  <a:pt x="3439261" y="436227"/>
                  <a:pt x="3439261" y="444633"/>
                </a:cubicBezTo>
                <a:cubicBezTo>
                  <a:pt x="3439261" y="453039"/>
                  <a:pt x="3432447" y="459852"/>
                  <a:pt x="3424042" y="459852"/>
                </a:cubicBezTo>
                <a:cubicBezTo>
                  <a:pt x="3415636" y="459852"/>
                  <a:pt x="3408822" y="453039"/>
                  <a:pt x="3408822" y="444633"/>
                </a:cubicBezTo>
                <a:cubicBezTo>
                  <a:pt x="3408822" y="436227"/>
                  <a:pt x="3415636" y="429413"/>
                  <a:pt x="3424042" y="429413"/>
                </a:cubicBezTo>
                <a:close/>
                <a:moveTo>
                  <a:pt x="3318570" y="421282"/>
                </a:moveTo>
                <a:cubicBezTo>
                  <a:pt x="3326939" y="421282"/>
                  <a:pt x="3333724" y="428065"/>
                  <a:pt x="3333724" y="436434"/>
                </a:cubicBezTo>
                <a:cubicBezTo>
                  <a:pt x="3333724" y="444803"/>
                  <a:pt x="3326939" y="451588"/>
                  <a:pt x="3318570" y="451588"/>
                </a:cubicBezTo>
                <a:cubicBezTo>
                  <a:pt x="3310201" y="451588"/>
                  <a:pt x="3303417" y="444803"/>
                  <a:pt x="3303417" y="436434"/>
                </a:cubicBezTo>
                <a:cubicBezTo>
                  <a:pt x="3303417" y="428065"/>
                  <a:pt x="3310202" y="421282"/>
                  <a:pt x="3318570" y="421282"/>
                </a:cubicBezTo>
                <a:close/>
                <a:moveTo>
                  <a:pt x="3001361" y="421282"/>
                </a:moveTo>
                <a:cubicBezTo>
                  <a:pt x="3009730" y="421282"/>
                  <a:pt x="3016515" y="428066"/>
                  <a:pt x="3016515" y="436434"/>
                </a:cubicBezTo>
                <a:cubicBezTo>
                  <a:pt x="3016515" y="444803"/>
                  <a:pt x="3009730" y="451589"/>
                  <a:pt x="3001361" y="451589"/>
                </a:cubicBezTo>
                <a:cubicBezTo>
                  <a:pt x="2992992" y="451589"/>
                  <a:pt x="2986208" y="444803"/>
                  <a:pt x="2986208" y="436434"/>
                </a:cubicBezTo>
                <a:cubicBezTo>
                  <a:pt x="2986208" y="428066"/>
                  <a:pt x="2992993" y="421282"/>
                  <a:pt x="3001361" y="421282"/>
                </a:cubicBezTo>
                <a:close/>
                <a:moveTo>
                  <a:pt x="1594033" y="418408"/>
                </a:moveTo>
                <a:cubicBezTo>
                  <a:pt x="1609960" y="418408"/>
                  <a:pt x="1622871" y="431319"/>
                  <a:pt x="1622871" y="447246"/>
                </a:cubicBezTo>
                <a:cubicBezTo>
                  <a:pt x="1622871" y="463173"/>
                  <a:pt x="1609960" y="476085"/>
                  <a:pt x="1594033" y="476085"/>
                </a:cubicBezTo>
                <a:cubicBezTo>
                  <a:pt x="1578106" y="476085"/>
                  <a:pt x="1565195" y="463173"/>
                  <a:pt x="1565195" y="447246"/>
                </a:cubicBezTo>
                <a:cubicBezTo>
                  <a:pt x="1565195" y="431319"/>
                  <a:pt x="1578106" y="418408"/>
                  <a:pt x="1594033" y="418408"/>
                </a:cubicBezTo>
                <a:close/>
                <a:moveTo>
                  <a:pt x="4725897" y="418405"/>
                </a:moveTo>
                <a:cubicBezTo>
                  <a:pt x="4741824" y="418405"/>
                  <a:pt x="4754736" y="431316"/>
                  <a:pt x="4754736" y="447243"/>
                </a:cubicBezTo>
                <a:cubicBezTo>
                  <a:pt x="4754736" y="463170"/>
                  <a:pt x="4741824" y="476082"/>
                  <a:pt x="4725897" y="476082"/>
                </a:cubicBezTo>
                <a:cubicBezTo>
                  <a:pt x="4709970" y="476082"/>
                  <a:pt x="4697059" y="463170"/>
                  <a:pt x="4697059" y="447243"/>
                </a:cubicBezTo>
                <a:cubicBezTo>
                  <a:pt x="4697059" y="431316"/>
                  <a:pt x="4709970" y="418405"/>
                  <a:pt x="4725897" y="418405"/>
                </a:cubicBezTo>
                <a:close/>
                <a:moveTo>
                  <a:pt x="3212861" y="417115"/>
                </a:moveTo>
                <a:cubicBezTo>
                  <a:pt x="3221266" y="417115"/>
                  <a:pt x="3228080" y="423927"/>
                  <a:pt x="3228080" y="432333"/>
                </a:cubicBezTo>
                <a:cubicBezTo>
                  <a:pt x="3228080" y="440739"/>
                  <a:pt x="3221266" y="447552"/>
                  <a:pt x="3212861" y="447552"/>
                </a:cubicBezTo>
                <a:cubicBezTo>
                  <a:pt x="3204455" y="447552"/>
                  <a:pt x="3197641" y="440739"/>
                  <a:pt x="3197641" y="432333"/>
                </a:cubicBezTo>
                <a:cubicBezTo>
                  <a:pt x="3197641" y="423927"/>
                  <a:pt x="3204455" y="417115"/>
                  <a:pt x="3212861" y="417115"/>
                </a:cubicBezTo>
                <a:close/>
                <a:moveTo>
                  <a:pt x="3107071" y="417115"/>
                </a:moveTo>
                <a:cubicBezTo>
                  <a:pt x="3115476" y="417115"/>
                  <a:pt x="3122290" y="423927"/>
                  <a:pt x="3122290" y="432334"/>
                </a:cubicBezTo>
                <a:cubicBezTo>
                  <a:pt x="3122290" y="440739"/>
                  <a:pt x="3115476" y="447552"/>
                  <a:pt x="3107071" y="447552"/>
                </a:cubicBezTo>
                <a:cubicBezTo>
                  <a:pt x="3098665" y="447552"/>
                  <a:pt x="3091851" y="440739"/>
                  <a:pt x="3091851" y="432334"/>
                </a:cubicBezTo>
                <a:cubicBezTo>
                  <a:pt x="3091851" y="423927"/>
                  <a:pt x="3098665" y="417115"/>
                  <a:pt x="3107071" y="417115"/>
                </a:cubicBezTo>
                <a:close/>
                <a:moveTo>
                  <a:pt x="2075532" y="416185"/>
                </a:moveTo>
                <a:cubicBezTo>
                  <a:pt x="2087483" y="416185"/>
                  <a:pt x="2097172" y="425874"/>
                  <a:pt x="2097172" y="437825"/>
                </a:cubicBezTo>
                <a:cubicBezTo>
                  <a:pt x="2097172" y="449776"/>
                  <a:pt x="2087483" y="459465"/>
                  <a:pt x="2075532" y="459465"/>
                </a:cubicBezTo>
                <a:cubicBezTo>
                  <a:pt x="2063581" y="459465"/>
                  <a:pt x="2053892" y="449776"/>
                  <a:pt x="2053892" y="437825"/>
                </a:cubicBezTo>
                <a:cubicBezTo>
                  <a:pt x="2053892" y="425874"/>
                  <a:pt x="2063581" y="416185"/>
                  <a:pt x="2075532" y="416185"/>
                </a:cubicBezTo>
                <a:close/>
                <a:moveTo>
                  <a:pt x="4244399" y="416183"/>
                </a:moveTo>
                <a:cubicBezTo>
                  <a:pt x="4256350" y="416183"/>
                  <a:pt x="4266039" y="425872"/>
                  <a:pt x="4266039" y="437823"/>
                </a:cubicBezTo>
                <a:cubicBezTo>
                  <a:pt x="4266039" y="449774"/>
                  <a:pt x="4256350" y="459463"/>
                  <a:pt x="4244399" y="459463"/>
                </a:cubicBezTo>
                <a:cubicBezTo>
                  <a:pt x="4232448" y="459463"/>
                  <a:pt x="4222759" y="449774"/>
                  <a:pt x="4222759" y="437823"/>
                </a:cubicBezTo>
                <a:cubicBezTo>
                  <a:pt x="4222759" y="425872"/>
                  <a:pt x="4232448" y="416183"/>
                  <a:pt x="4244399" y="416183"/>
                </a:cubicBezTo>
                <a:close/>
                <a:moveTo>
                  <a:pt x="1831334" y="410599"/>
                </a:moveTo>
                <a:cubicBezTo>
                  <a:pt x="1845048" y="410599"/>
                  <a:pt x="1856165" y="421716"/>
                  <a:pt x="1856165" y="435431"/>
                </a:cubicBezTo>
                <a:cubicBezTo>
                  <a:pt x="1856165" y="449144"/>
                  <a:pt x="1845048" y="460261"/>
                  <a:pt x="1831334" y="460261"/>
                </a:cubicBezTo>
                <a:cubicBezTo>
                  <a:pt x="1817620" y="460261"/>
                  <a:pt x="1806503" y="449144"/>
                  <a:pt x="1806503" y="435431"/>
                </a:cubicBezTo>
                <a:cubicBezTo>
                  <a:pt x="1806503" y="421716"/>
                  <a:pt x="1817620" y="410599"/>
                  <a:pt x="1831334" y="410599"/>
                </a:cubicBezTo>
                <a:close/>
                <a:moveTo>
                  <a:pt x="4488597" y="410597"/>
                </a:moveTo>
                <a:cubicBezTo>
                  <a:pt x="4502311" y="410597"/>
                  <a:pt x="4513428" y="421714"/>
                  <a:pt x="4513428" y="435428"/>
                </a:cubicBezTo>
                <a:cubicBezTo>
                  <a:pt x="4513428" y="449142"/>
                  <a:pt x="4502311" y="460259"/>
                  <a:pt x="4488597" y="460259"/>
                </a:cubicBezTo>
                <a:cubicBezTo>
                  <a:pt x="4474883" y="460259"/>
                  <a:pt x="4463766" y="449142"/>
                  <a:pt x="4463766" y="435428"/>
                </a:cubicBezTo>
                <a:cubicBezTo>
                  <a:pt x="4463766" y="421714"/>
                  <a:pt x="4474884" y="410597"/>
                  <a:pt x="4488597" y="410597"/>
                </a:cubicBezTo>
                <a:close/>
                <a:moveTo>
                  <a:pt x="2427823" y="408799"/>
                </a:moveTo>
                <a:cubicBezTo>
                  <a:pt x="2437965" y="408799"/>
                  <a:pt x="2446186" y="417021"/>
                  <a:pt x="2446186" y="427162"/>
                </a:cubicBezTo>
                <a:cubicBezTo>
                  <a:pt x="2446186" y="437304"/>
                  <a:pt x="2437965" y="445526"/>
                  <a:pt x="2427823" y="445526"/>
                </a:cubicBezTo>
                <a:cubicBezTo>
                  <a:pt x="2417682" y="445526"/>
                  <a:pt x="2409460" y="437304"/>
                  <a:pt x="2409460" y="427162"/>
                </a:cubicBezTo>
                <a:cubicBezTo>
                  <a:pt x="2409460" y="417021"/>
                  <a:pt x="2417682" y="408799"/>
                  <a:pt x="2427823" y="408799"/>
                </a:cubicBezTo>
                <a:close/>
                <a:moveTo>
                  <a:pt x="3892108" y="408799"/>
                </a:moveTo>
                <a:cubicBezTo>
                  <a:pt x="3902250" y="408799"/>
                  <a:pt x="3910471" y="417019"/>
                  <a:pt x="3910471" y="427162"/>
                </a:cubicBezTo>
                <a:cubicBezTo>
                  <a:pt x="3910471" y="437303"/>
                  <a:pt x="3902250" y="445524"/>
                  <a:pt x="3892108" y="445524"/>
                </a:cubicBezTo>
                <a:cubicBezTo>
                  <a:pt x="3881966" y="445524"/>
                  <a:pt x="3873745" y="437303"/>
                  <a:pt x="3873745" y="427162"/>
                </a:cubicBezTo>
                <a:cubicBezTo>
                  <a:pt x="3873745" y="417019"/>
                  <a:pt x="3881966" y="408799"/>
                  <a:pt x="3892108" y="408799"/>
                </a:cubicBezTo>
                <a:close/>
                <a:moveTo>
                  <a:pt x="2530502" y="383271"/>
                </a:moveTo>
                <a:cubicBezTo>
                  <a:pt x="2540679" y="383271"/>
                  <a:pt x="2548930" y="391521"/>
                  <a:pt x="2548930" y="401698"/>
                </a:cubicBezTo>
                <a:cubicBezTo>
                  <a:pt x="2548930" y="411875"/>
                  <a:pt x="2540679" y="420125"/>
                  <a:pt x="2530502" y="420125"/>
                </a:cubicBezTo>
                <a:cubicBezTo>
                  <a:pt x="2520325" y="420125"/>
                  <a:pt x="2512075" y="411875"/>
                  <a:pt x="2512075" y="401698"/>
                </a:cubicBezTo>
                <a:cubicBezTo>
                  <a:pt x="2512075" y="391521"/>
                  <a:pt x="2520325" y="383271"/>
                  <a:pt x="2530502" y="383271"/>
                </a:cubicBezTo>
                <a:close/>
                <a:moveTo>
                  <a:pt x="3789428" y="383270"/>
                </a:moveTo>
                <a:cubicBezTo>
                  <a:pt x="3799605" y="383270"/>
                  <a:pt x="3807855" y="391520"/>
                  <a:pt x="3807855" y="401697"/>
                </a:cubicBezTo>
                <a:cubicBezTo>
                  <a:pt x="3807855" y="411874"/>
                  <a:pt x="3799605" y="420124"/>
                  <a:pt x="3789428" y="420124"/>
                </a:cubicBezTo>
                <a:cubicBezTo>
                  <a:pt x="3779251" y="420124"/>
                  <a:pt x="3771001" y="411874"/>
                  <a:pt x="3771001" y="401697"/>
                </a:cubicBezTo>
                <a:cubicBezTo>
                  <a:pt x="3771001" y="391520"/>
                  <a:pt x="3779251" y="383270"/>
                  <a:pt x="3789428" y="383270"/>
                </a:cubicBezTo>
                <a:close/>
                <a:moveTo>
                  <a:pt x="2174499" y="378746"/>
                </a:moveTo>
                <a:cubicBezTo>
                  <a:pt x="2186485" y="378746"/>
                  <a:pt x="2196202" y="388462"/>
                  <a:pt x="2196202" y="400448"/>
                </a:cubicBezTo>
                <a:cubicBezTo>
                  <a:pt x="2196202" y="412434"/>
                  <a:pt x="2186485" y="422151"/>
                  <a:pt x="2174499" y="422151"/>
                </a:cubicBezTo>
                <a:cubicBezTo>
                  <a:pt x="2162513" y="422151"/>
                  <a:pt x="2152797" y="412434"/>
                  <a:pt x="2152797" y="400448"/>
                </a:cubicBezTo>
                <a:cubicBezTo>
                  <a:pt x="2152797" y="388462"/>
                  <a:pt x="2162513" y="378746"/>
                  <a:pt x="2174499" y="378746"/>
                </a:cubicBezTo>
                <a:close/>
                <a:moveTo>
                  <a:pt x="4145431" y="378745"/>
                </a:moveTo>
                <a:cubicBezTo>
                  <a:pt x="4157417" y="378745"/>
                  <a:pt x="4167134" y="388461"/>
                  <a:pt x="4167134" y="400447"/>
                </a:cubicBezTo>
                <a:cubicBezTo>
                  <a:pt x="4167134" y="412433"/>
                  <a:pt x="4157417" y="422150"/>
                  <a:pt x="4145431" y="422150"/>
                </a:cubicBezTo>
                <a:cubicBezTo>
                  <a:pt x="4133445" y="422150"/>
                  <a:pt x="4123729" y="412433"/>
                  <a:pt x="4123729" y="400447"/>
                </a:cubicBezTo>
                <a:cubicBezTo>
                  <a:pt x="4123729" y="388461"/>
                  <a:pt x="4133445" y="378745"/>
                  <a:pt x="4145431" y="378745"/>
                </a:cubicBezTo>
                <a:close/>
                <a:moveTo>
                  <a:pt x="1686531" y="367068"/>
                </a:moveTo>
                <a:cubicBezTo>
                  <a:pt x="1702458" y="367068"/>
                  <a:pt x="1715369" y="379979"/>
                  <a:pt x="1715369" y="395906"/>
                </a:cubicBezTo>
                <a:cubicBezTo>
                  <a:pt x="1715369" y="411833"/>
                  <a:pt x="1702458" y="424744"/>
                  <a:pt x="1686531" y="424744"/>
                </a:cubicBezTo>
                <a:cubicBezTo>
                  <a:pt x="1670604" y="424744"/>
                  <a:pt x="1657693" y="411833"/>
                  <a:pt x="1657693" y="395906"/>
                </a:cubicBezTo>
                <a:cubicBezTo>
                  <a:pt x="1657693" y="379979"/>
                  <a:pt x="1670604" y="367068"/>
                  <a:pt x="1686531" y="367068"/>
                </a:cubicBezTo>
                <a:close/>
                <a:moveTo>
                  <a:pt x="4633399" y="367066"/>
                </a:moveTo>
                <a:cubicBezTo>
                  <a:pt x="4649326" y="367066"/>
                  <a:pt x="4662237" y="379977"/>
                  <a:pt x="4662237" y="395903"/>
                </a:cubicBezTo>
                <a:cubicBezTo>
                  <a:pt x="4662237" y="411830"/>
                  <a:pt x="4649326" y="424741"/>
                  <a:pt x="4633399" y="424741"/>
                </a:cubicBezTo>
                <a:cubicBezTo>
                  <a:pt x="4617472" y="424741"/>
                  <a:pt x="4604561" y="411830"/>
                  <a:pt x="4604561" y="395903"/>
                </a:cubicBezTo>
                <a:cubicBezTo>
                  <a:pt x="4604561" y="379977"/>
                  <a:pt x="4617472" y="367066"/>
                  <a:pt x="4633399" y="367066"/>
                </a:cubicBezTo>
                <a:close/>
                <a:moveTo>
                  <a:pt x="1927213" y="365516"/>
                </a:moveTo>
                <a:cubicBezTo>
                  <a:pt x="1941133" y="365516"/>
                  <a:pt x="1952418" y="376802"/>
                  <a:pt x="1952418" y="390721"/>
                </a:cubicBezTo>
                <a:cubicBezTo>
                  <a:pt x="1952418" y="404641"/>
                  <a:pt x="1941133" y="415926"/>
                  <a:pt x="1927213" y="415926"/>
                </a:cubicBezTo>
                <a:cubicBezTo>
                  <a:pt x="1913292" y="415926"/>
                  <a:pt x="1902008" y="404641"/>
                  <a:pt x="1902008" y="390721"/>
                </a:cubicBezTo>
                <a:cubicBezTo>
                  <a:pt x="1902008" y="376802"/>
                  <a:pt x="1913292" y="365516"/>
                  <a:pt x="1927213" y="365516"/>
                </a:cubicBezTo>
                <a:close/>
                <a:moveTo>
                  <a:pt x="4392718" y="365515"/>
                </a:moveTo>
                <a:cubicBezTo>
                  <a:pt x="4406638" y="365515"/>
                  <a:pt x="4417923" y="376799"/>
                  <a:pt x="4417923" y="390719"/>
                </a:cubicBezTo>
                <a:cubicBezTo>
                  <a:pt x="4417923" y="404639"/>
                  <a:pt x="4406638" y="415924"/>
                  <a:pt x="4392718" y="415924"/>
                </a:cubicBezTo>
                <a:cubicBezTo>
                  <a:pt x="4378798" y="415924"/>
                  <a:pt x="4367513" y="404639"/>
                  <a:pt x="4367513" y="390719"/>
                </a:cubicBezTo>
                <a:cubicBezTo>
                  <a:pt x="4367513" y="376799"/>
                  <a:pt x="4378798" y="365515"/>
                  <a:pt x="4392718" y="365515"/>
                </a:cubicBezTo>
                <a:close/>
                <a:moveTo>
                  <a:pt x="3685869" y="361726"/>
                </a:moveTo>
                <a:cubicBezTo>
                  <a:pt x="3696011" y="361726"/>
                  <a:pt x="3704232" y="369947"/>
                  <a:pt x="3704232" y="380089"/>
                </a:cubicBezTo>
                <a:cubicBezTo>
                  <a:pt x="3704232" y="390231"/>
                  <a:pt x="3696011" y="398452"/>
                  <a:pt x="3685869" y="398452"/>
                </a:cubicBezTo>
                <a:cubicBezTo>
                  <a:pt x="3675727" y="398452"/>
                  <a:pt x="3667506" y="390231"/>
                  <a:pt x="3667506" y="380089"/>
                </a:cubicBezTo>
                <a:cubicBezTo>
                  <a:pt x="3667506" y="369947"/>
                  <a:pt x="3675727" y="361726"/>
                  <a:pt x="3685869" y="361726"/>
                </a:cubicBezTo>
                <a:close/>
                <a:moveTo>
                  <a:pt x="2634062" y="361663"/>
                </a:moveTo>
                <a:cubicBezTo>
                  <a:pt x="2644239" y="361663"/>
                  <a:pt x="2652489" y="369913"/>
                  <a:pt x="2652489" y="380090"/>
                </a:cubicBezTo>
                <a:cubicBezTo>
                  <a:pt x="2652489" y="390267"/>
                  <a:pt x="2644239" y="398518"/>
                  <a:pt x="2634062" y="398518"/>
                </a:cubicBezTo>
                <a:cubicBezTo>
                  <a:pt x="2623885" y="398518"/>
                  <a:pt x="2615635" y="390267"/>
                  <a:pt x="2615635" y="380090"/>
                </a:cubicBezTo>
                <a:cubicBezTo>
                  <a:pt x="2615635" y="369913"/>
                  <a:pt x="2623885" y="361663"/>
                  <a:pt x="2634062" y="361663"/>
                </a:cubicBezTo>
                <a:close/>
                <a:moveTo>
                  <a:pt x="4045179" y="344966"/>
                </a:moveTo>
                <a:cubicBezTo>
                  <a:pt x="4057165" y="344966"/>
                  <a:pt x="4066882" y="354682"/>
                  <a:pt x="4066882" y="366668"/>
                </a:cubicBezTo>
                <a:cubicBezTo>
                  <a:pt x="4066882" y="378654"/>
                  <a:pt x="4057165" y="388371"/>
                  <a:pt x="4045179" y="388371"/>
                </a:cubicBezTo>
                <a:cubicBezTo>
                  <a:pt x="4033193" y="388371"/>
                  <a:pt x="4023477" y="378654"/>
                  <a:pt x="4023477" y="366668"/>
                </a:cubicBezTo>
                <a:cubicBezTo>
                  <a:pt x="4023477" y="354682"/>
                  <a:pt x="4033193" y="344966"/>
                  <a:pt x="4045179" y="344966"/>
                </a:cubicBezTo>
                <a:close/>
                <a:moveTo>
                  <a:pt x="2274752" y="344647"/>
                </a:moveTo>
                <a:cubicBezTo>
                  <a:pt x="2286915" y="344647"/>
                  <a:pt x="2296775" y="354506"/>
                  <a:pt x="2296775" y="366670"/>
                </a:cubicBezTo>
                <a:cubicBezTo>
                  <a:pt x="2296775" y="378832"/>
                  <a:pt x="2286915" y="388692"/>
                  <a:pt x="2274752" y="388692"/>
                </a:cubicBezTo>
                <a:cubicBezTo>
                  <a:pt x="2262589" y="388692"/>
                  <a:pt x="2252729" y="378832"/>
                  <a:pt x="2252729" y="366670"/>
                </a:cubicBezTo>
                <a:cubicBezTo>
                  <a:pt x="2252729" y="354506"/>
                  <a:pt x="2262589" y="344647"/>
                  <a:pt x="2274752" y="344647"/>
                </a:cubicBezTo>
                <a:close/>
                <a:moveTo>
                  <a:pt x="2738357" y="343942"/>
                </a:moveTo>
                <a:cubicBezTo>
                  <a:pt x="2748534" y="343942"/>
                  <a:pt x="2756785" y="352193"/>
                  <a:pt x="2756785" y="362369"/>
                </a:cubicBezTo>
                <a:cubicBezTo>
                  <a:pt x="2756785" y="372547"/>
                  <a:pt x="2748534" y="380798"/>
                  <a:pt x="2738357" y="380798"/>
                </a:cubicBezTo>
                <a:cubicBezTo>
                  <a:pt x="2728180" y="380798"/>
                  <a:pt x="2719930" y="372547"/>
                  <a:pt x="2719930" y="362369"/>
                </a:cubicBezTo>
                <a:cubicBezTo>
                  <a:pt x="2719930" y="352193"/>
                  <a:pt x="2728180" y="343942"/>
                  <a:pt x="2738357" y="343942"/>
                </a:cubicBezTo>
                <a:close/>
                <a:moveTo>
                  <a:pt x="3581573" y="343942"/>
                </a:moveTo>
                <a:cubicBezTo>
                  <a:pt x="3591750" y="343942"/>
                  <a:pt x="3600000" y="352192"/>
                  <a:pt x="3600000" y="362369"/>
                </a:cubicBezTo>
                <a:cubicBezTo>
                  <a:pt x="3600000" y="372546"/>
                  <a:pt x="3591750" y="380797"/>
                  <a:pt x="3581573" y="380797"/>
                </a:cubicBezTo>
                <a:cubicBezTo>
                  <a:pt x="3571396" y="380797"/>
                  <a:pt x="3563146" y="372546"/>
                  <a:pt x="3563146" y="362369"/>
                </a:cubicBezTo>
                <a:cubicBezTo>
                  <a:pt x="3563146" y="352192"/>
                  <a:pt x="3571396" y="343942"/>
                  <a:pt x="3581573" y="343942"/>
                </a:cubicBezTo>
                <a:close/>
                <a:moveTo>
                  <a:pt x="2843242" y="330134"/>
                </a:moveTo>
                <a:cubicBezTo>
                  <a:pt x="2853419" y="330134"/>
                  <a:pt x="2861669" y="338384"/>
                  <a:pt x="2861669" y="348561"/>
                </a:cubicBezTo>
                <a:cubicBezTo>
                  <a:pt x="2861669" y="358738"/>
                  <a:pt x="2853419" y="366989"/>
                  <a:pt x="2843242" y="366989"/>
                </a:cubicBezTo>
                <a:cubicBezTo>
                  <a:pt x="2833065" y="366989"/>
                  <a:pt x="2824815" y="358738"/>
                  <a:pt x="2824815" y="348561"/>
                </a:cubicBezTo>
                <a:cubicBezTo>
                  <a:pt x="2824815" y="338384"/>
                  <a:pt x="2833065" y="330134"/>
                  <a:pt x="2843242" y="330134"/>
                </a:cubicBezTo>
                <a:close/>
                <a:moveTo>
                  <a:pt x="3476688" y="330134"/>
                </a:moveTo>
                <a:cubicBezTo>
                  <a:pt x="3486865" y="330134"/>
                  <a:pt x="3495116" y="338383"/>
                  <a:pt x="3495116" y="348560"/>
                </a:cubicBezTo>
                <a:cubicBezTo>
                  <a:pt x="3495116" y="358737"/>
                  <a:pt x="3486865" y="366988"/>
                  <a:pt x="3476688" y="366988"/>
                </a:cubicBezTo>
                <a:cubicBezTo>
                  <a:pt x="3466511" y="366988"/>
                  <a:pt x="3458261" y="358737"/>
                  <a:pt x="3458261" y="348560"/>
                </a:cubicBezTo>
                <a:cubicBezTo>
                  <a:pt x="3458261" y="338383"/>
                  <a:pt x="3466511" y="330134"/>
                  <a:pt x="3476688" y="330134"/>
                </a:cubicBezTo>
                <a:close/>
                <a:moveTo>
                  <a:pt x="2024594" y="324181"/>
                </a:moveTo>
                <a:cubicBezTo>
                  <a:pt x="2038514" y="324181"/>
                  <a:pt x="2049799" y="335465"/>
                  <a:pt x="2049799" y="349385"/>
                </a:cubicBezTo>
                <a:cubicBezTo>
                  <a:pt x="2049799" y="363305"/>
                  <a:pt x="2038514" y="374590"/>
                  <a:pt x="2024594" y="374590"/>
                </a:cubicBezTo>
                <a:cubicBezTo>
                  <a:pt x="2010673" y="374590"/>
                  <a:pt x="1999389" y="363305"/>
                  <a:pt x="1999389" y="349385"/>
                </a:cubicBezTo>
                <a:cubicBezTo>
                  <a:pt x="1999389" y="335465"/>
                  <a:pt x="2010673" y="324181"/>
                  <a:pt x="2024594" y="324181"/>
                </a:cubicBezTo>
                <a:close/>
                <a:moveTo>
                  <a:pt x="4295337" y="324179"/>
                </a:moveTo>
                <a:cubicBezTo>
                  <a:pt x="4309257" y="324179"/>
                  <a:pt x="4320542" y="335463"/>
                  <a:pt x="4320542" y="349383"/>
                </a:cubicBezTo>
                <a:cubicBezTo>
                  <a:pt x="4320542" y="363303"/>
                  <a:pt x="4309257" y="374588"/>
                  <a:pt x="4295337" y="374588"/>
                </a:cubicBezTo>
                <a:cubicBezTo>
                  <a:pt x="4281417" y="374588"/>
                  <a:pt x="4270132" y="363303"/>
                  <a:pt x="4270132" y="349383"/>
                </a:cubicBezTo>
                <a:cubicBezTo>
                  <a:pt x="4270132" y="335463"/>
                  <a:pt x="4281417" y="324179"/>
                  <a:pt x="4295337" y="324179"/>
                </a:cubicBezTo>
                <a:close/>
                <a:moveTo>
                  <a:pt x="2948570" y="320257"/>
                </a:moveTo>
                <a:cubicBezTo>
                  <a:pt x="2958747" y="320257"/>
                  <a:pt x="2966997" y="328506"/>
                  <a:pt x="2966997" y="338684"/>
                </a:cubicBezTo>
                <a:cubicBezTo>
                  <a:pt x="2966997" y="348860"/>
                  <a:pt x="2958747" y="357111"/>
                  <a:pt x="2948570" y="357111"/>
                </a:cubicBezTo>
                <a:cubicBezTo>
                  <a:pt x="2938393" y="357111"/>
                  <a:pt x="2930143" y="348860"/>
                  <a:pt x="2930143" y="338684"/>
                </a:cubicBezTo>
                <a:cubicBezTo>
                  <a:pt x="2930143" y="328506"/>
                  <a:pt x="2938393" y="320257"/>
                  <a:pt x="2948570" y="320257"/>
                </a:cubicBezTo>
                <a:close/>
                <a:moveTo>
                  <a:pt x="3371360" y="320256"/>
                </a:moveTo>
                <a:cubicBezTo>
                  <a:pt x="3381537" y="320256"/>
                  <a:pt x="3389788" y="328506"/>
                  <a:pt x="3389788" y="338683"/>
                </a:cubicBezTo>
                <a:cubicBezTo>
                  <a:pt x="3389788" y="348860"/>
                  <a:pt x="3381537" y="357111"/>
                  <a:pt x="3371360" y="357111"/>
                </a:cubicBezTo>
                <a:cubicBezTo>
                  <a:pt x="3361183" y="357111"/>
                  <a:pt x="3352933" y="348860"/>
                  <a:pt x="3352933" y="338683"/>
                </a:cubicBezTo>
                <a:cubicBezTo>
                  <a:pt x="3352933" y="328506"/>
                  <a:pt x="3361183" y="320256"/>
                  <a:pt x="3371360" y="320256"/>
                </a:cubicBezTo>
                <a:close/>
                <a:moveTo>
                  <a:pt x="1780711" y="318880"/>
                </a:moveTo>
                <a:cubicBezTo>
                  <a:pt x="1796638" y="318880"/>
                  <a:pt x="1809550" y="331791"/>
                  <a:pt x="1809550" y="347718"/>
                </a:cubicBezTo>
                <a:cubicBezTo>
                  <a:pt x="1809550" y="363645"/>
                  <a:pt x="1796638" y="376557"/>
                  <a:pt x="1780711" y="376557"/>
                </a:cubicBezTo>
                <a:cubicBezTo>
                  <a:pt x="1764784" y="376557"/>
                  <a:pt x="1751873" y="363645"/>
                  <a:pt x="1751873" y="347718"/>
                </a:cubicBezTo>
                <a:cubicBezTo>
                  <a:pt x="1751873" y="331791"/>
                  <a:pt x="1764784" y="318880"/>
                  <a:pt x="1780711" y="318880"/>
                </a:cubicBezTo>
                <a:close/>
                <a:moveTo>
                  <a:pt x="4539220" y="318878"/>
                </a:moveTo>
                <a:cubicBezTo>
                  <a:pt x="4555147" y="318878"/>
                  <a:pt x="4568059" y="331789"/>
                  <a:pt x="4568059" y="347716"/>
                </a:cubicBezTo>
                <a:cubicBezTo>
                  <a:pt x="4568059" y="363643"/>
                  <a:pt x="4555147" y="376554"/>
                  <a:pt x="4539220" y="376554"/>
                </a:cubicBezTo>
                <a:cubicBezTo>
                  <a:pt x="4523293" y="376554"/>
                  <a:pt x="4510382" y="363643"/>
                  <a:pt x="4510382" y="347716"/>
                </a:cubicBezTo>
                <a:cubicBezTo>
                  <a:pt x="4510382" y="331789"/>
                  <a:pt x="4523293" y="318878"/>
                  <a:pt x="4539220" y="318878"/>
                </a:cubicBezTo>
                <a:close/>
                <a:moveTo>
                  <a:pt x="3943772" y="314829"/>
                </a:moveTo>
                <a:cubicBezTo>
                  <a:pt x="3955758" y="314829"/>
                  <a:pt x="3965475" y="324544"/>
                  <a:pt x="3965475" y="336530"/>
                </a:cubicBezTo>
                <a:cubicBezTo>
                  <a:pt x="3965475" y="348516"/>
                  <a:pt x="3955758" y="358233"/>
                  <a:pt x="3943772" y="358233"/>
                </a:cubicBezTo>
                <a:cubicBezTo>
                  <a:pt x="3931786" y="358233"/>
                  <a:pt x="3922070" y="348516"/>
                  <a:pt x="3922070" y="336530"/>
                </a:cubicBezTo>
                <a:cubicBezTo>
                  <a:pt x="3922070" y="324544"/>
                  <a:pt x="3931786" y="314829"/>
                  <a:pt x="3943772" y="314829"/>
                </a:cubicBezTo>
                <a:close/>
                <a:moveTo>
                  <a:pt x="2376159" y="314510"/>
                </a:moveTo>
                <a:cubicBezTo>
                  <a:pt x="2388322" y="314510"/>
                  <a:pt x="2398182" y="324370"/>
                  <a:pt x="2398182" y="336533"/>
                </a:cubicBezTo>
                <a:cubicBezTo>
                  <a:pt x="2398182" y="348695"/>
                  <a:pt x="2388322" y="358555"/>
                  <a:pt x="2376159" y="358555"/>
                </a:cubicBezTo>
                <a:cubicBezTo>
                  <a:pt x="2363996" y="358555"/>
                  <a:pt x="2354136" y="348695"/>
                  <a:pt x="2354136" y="336533"/>
                </a:cubicBezTo>
                <a:cubicBezTo>
                  <a:pt x="2354136" y="324370"/>
                  <a:pt x="2363996" y="314510"/>
                  <a:pt x="2376159" y="314510"/>
                </a:cubicBezTo>
                <a:close/>
                <a:moveTo>
                  <a:pt x="3265737" y="314389"/>
                </a:moveTo>
                <a:cubicBezTo>
                  <a:pt x="3275879" y="314389"/>
                  <a:pt x="3284100" y="322611"/>
                  <a:pt x="3284100" y="332752"/>
                </a:cubicBezTo>
                <a:cubicBezTo>
                  <a:pt x="3284100" y="342895"/>
                  <a:pt x="3275879" y="351115"/>
                  <a:pt x="3265737" y="351115"/>
                </a:cubicBezTo>
                <a:cubicBezTo>
                  <a:pt x="3255596" y="351115"/>
                  <a:pt x="3247374" y="342895"/>
                  <a:pt x="3247374" y="332752"/>
                </a:cubicBezTo>
                <a:cubicBezTo>
                  <a:pt x="3247374" y="322611"/>
                  <a:pt x="3255596" y="314389"/>
                  <a:pt x="3265737" y="314389"/>
                </a:cubicBezTo>
                <a:close/>
                <a:moveTo>
                  <a:pt x="3054194" y="314389"/>
                </a:moveTo>
                <a:cubicBezTo>
                  <a:pt x="3064336" y="314389"/>
                  <a:pt x="3072557" y="322611"/>
                  <a:pt x="3072557" y="332752"/>
                </a:cubicBezTo>
                <a:cubicBezTo>
                  <a:pt x="3072557" y="342895"/>
                  <a:pt x="3064336" y="351115"/>
                  <a:pt x="3054194" y="351115"/>
                </a:cubicBezTo>
                <a:cubicBezTo>
                  <a:pt x="3044053" y="351115"/>
                  <a:pt x="3035831" y="342895"/>
                  <a:pt x="3035831" y="332752"/>
                </a:cubicBezTo>
                <a:cubicBezTo>
                  <a:pt x="3035831" y="322611"/>
                  <a:pt x="3044053" y="314389"/>
                  <a:pt x="3054194" y="314389"/>
                </a:cubicBezTo>
                <a:close/>
                <a:moveTo>
                  <a:pt x="3159965" y="312412"/>
                </a:moveTo>
                <a:cubicBezTo>
                  <a:pt x="3170107" y="312412"/>
                  <a:pt x="3178328" y="320633"/>
                  <a:pt x="3178328" y="330774"/>
                </a:cubicBezTo>
                <a:cubicBezTo>
                  <a:pt x="3178328" y="340916"/>
                  <a:pt x="3170107" y="349138"/>
                  <a:pt x="3159965" y="349138"/>
                </a:cubicBezTo>
                <a:cubicBezTo>
                  <a:pt x="3149824" y="349138"/>
                  <a:pt x="3141602" y="340916"/>
                  <a:pt x="3141602" y="330774"/>
                </a:cubicBezTo>
                <a:cubicBezTo>
                  <a:pt x="3141602" y="320633"/>
                  <a:pt x="3149824" y="312412"/>
                  <a:pt x="3159965" y="312412"/>
                </a:cubicBezTo>
                <a:close/>
                <a:moveTo>
                  <a:pt x="2478588" y="288053"/>
                </a:moveTo>
                <a:cubicBezTo>
                  <a:pt x="2490751" y="288053"/>
                  <a:pt x="2500611" y="297913"/>
                  <a:pt x="2500611" y="310075"/>
                </a:cubicBezTo>
                <a:cubicBezTo>
                  <a:pt x="2500611" y="322238"/>
                  <a:pt x="2490751" y="332099"/>
                  <a:pt x="2478588" y="332099"/>
                </a:cubicBezTo>
                <a:cubicBezTo>
                  <a:pt x="2466425" y="332099"/>
                  <a:pt x="2456565" y="322238"/>
                  <a:pt x="2456565" y="310075"/>
                </a:cubicBezTo>
                <a:cubicBezTo>
                  <a:pt x="2456565" y="297913"/>
                  <a:pt x="2466425" y="288053"/>
                  <a:pt x="2478588" y="288053"/>
                </a:cubicBezTo>
                <a:close/>
                <a:moveTo>
                  <a:pt x="3841344" y="288052"/>
                </a:moveTo>
                <a:cubicBezTo>
                  <a:pt x="3853507" y="288052"/>
                  <a:pt x="3863367" y="297911"/>
                  <a:pt x="3863367" y="310074"/>
                </a:cubicBezTo>
                <a:cubicBezTo>
                  <a:pt x="3863367" y="322237"/>
                  <a:pt x="3853507" y="332097"/>
                  <a:pt x="3841344" y="332097"/>
                </a:cubicBezTo>
                <a:cubicBezTo>
                  <a:pt x="3829181" y="332097"/>
                  <a:pt x="3819321" y="322237"/>
                  <a:pt x="3819321" y="310074"/>
                </a:cubicBezTo>
                <a:cubicBezTo>
                  <a:pt x="3819321" y="297911"/>
                  <a:pt x="3829181" y="288052"/>
                  <a:pt x="3841344" y="288052"/>
                </a:cubicBezTo>
                <a:close/>
                <a:moveTo>
                  <a:pt x="2123358" y="286269"/>
                </a:moveTo>
                <a:cubicBezTo>
                  <a:pt x="2137278" y="286269"/>
                  <a:pt x="2148563" y="297554"/>
                  <a:pt x="2148563" y="311473"/>
                </a:cubicBezTo>
                <a:cubicBezTo>
                  <a:pt x="2148563" y="325393"/>
                  <a:pt x="2137278" y="336679"/>
                  <a:pt x="2123358" y="336679"/>
                </a:cubicBezTo>
                <a:cubicBezTo>
                  <a:pt x="2109437" y="336679"/>
                  <a:pt x="2098153" y="325393"/>
                  <a:pt x="2098153" y="311473"/>
                </a:cubicBezTo>
                <a:cubicBezTo>
                  <a:pt x="2098153" y="297554"/>
                  <a:pt x="2109437" y="286269"/>
                  <a:pt x="2123358" y="286269"/>
                </a:cubicBezTo>
                <a:close/>
                <a:moveTo>
                  <a:pt x="4196573" y="286267"/>
                </a:moveTo>
                <a:cubicBezTo>
                  <a:pt x="4210493" y="286267"/>
                  <a:pt x="4221778" y="297552"/>
                  <a:pt x="4221778" y="311472"/>
                </a:cubicBezTo>
                <a:cubicBezTo>
                  <a:pt x="4221778" y="325391"/>
                  <a:pt x="4210493" y="336677"/>
                  <a:pt x="4196573" y="336677"/>
                </a:cubicBezTo>
                <a:cubicBezTo>
                  <a:pt x="4182653" y="336677"/>
                  <a:pt x="4171368" y="325391"/>
                  <a:pt x="4171368" y="311472"/>
                </a:cubicBezTo>
                <a:cubicBezTo>
                  <a:pt x="4171368" y="297552"/>
                  <a:pt x="4182653" y="286267"/>
                  <a:pt x="4196573" y="286267"/>
                </a:cubicBezTo>
                <a:close/>
                <a:moveTo>
                  <a:pt x="1876464" y="274422"/>
                </a:moveTo>
                <a:cubicBezTo>
                  <a:pt x="1892103" y="274422"/>
                  <a:pt x="1904781" y="287100"/>
                  <a:pt x="1904781" y="302739"/>
                </a:cubicBezTo>
                <a:cubicBezTo>
                  <a:pt x="1904781" y="318379"/>
                  <a:pt x="1892103" y="331057"/>
                  <a:pt x="1876464" y="331057"/>
                </a:cubicBezTo>
                <a:cubicBezTo>
                  <a:pt x="1860824" y="331057"/>
                  <a:pt x="1848146" y="318379"/>
                  <a:pt x="1848146" y="302739"/>
                </a:cubicBezTo>
                <a:cubicBezTo>
                  <a:pt x="1848146" y="287100"/>
                  <a:pt x="1860824" y="274422"/>
                  <a:pt x="1876464" y="274422"/>
                </a:cubicBezTo>
                <a:close/>
                <a:moveTo>
                  <a:pt x="4443467" y="273959"/>
                </a:moveTo>
                <a:cubicBezTo>
                  <a:pt x="4459361" y="273959"/>
                  <a:pt x="4472246" y="286844"/>
                  <a:pt x="4472246" y="302738"/>
                </a:cubicBezTo>
                <a:cubicBezTo>
                  <a:pt x="4472246" y="318632"/>
                  <a:pt x="4459361" y="331517"/>
                  <a:pt x="4443467" y="331517"/>
                </a:cubicBezTo>
                <a:cubicBezTo>
                  <a:pt x="4427573" y="331517"/>
                  <a:pt x="4414688" y="318632"/>
                  <a:pt x="4414688" y="302738"/>
                </a:cubicBezTo>
                <a:cubicBezTo>
                  <a:pt x="4414688" y="286844"/>
                  <a:pt x="4427573" y="273959"/>
                  <a:pt x="4443467" y="273959"/>
                </a:cubicBezTo>
                <a:close/>
                <a:moveTo>
                  <a:pt x="2581904" y="265631"/>
                </a:moveTo>
                <a:cubicBezTo>
                  <a:pt x="2593890" y="265631"/>
                  <a:pt x="2603607" y="275346"/>
                  <a:pt x="2603607" y="287332"/>
                </a:cubicBezTo>
                <a:cubicBezTo>
                  <a:pt x="2603607" y="299319"/>
                  <a:pt x="2593890" y="309035"/>
                  <a:pt x="2581904" y="309035"/>
                </a:cubicBezTo>
                <a:cubicBezTo>
                  <a:pt x="2569918" y="309035"/>
                  <a:pt x="2560202" y="299319"/>
                  <a:pt x="2560202" y="287332"/>
                </a:cubicBezTo>
                <a:cubicBezTo>
                  <a:pt x="2560202" y="275346"/>
                  <a:pt x="2569918" y="265631"/>
                  <a:pt x="2581904" y="265631"/>
                </a:cubicBezTo>
                <a:close/>
                <a:moveTo>
                  <a:pt x="3738026" y="265630"/>
                </a:moveTo>
                <a:cubicBezTo>
                  <a:pt x="3750012" y="265630"/>
                  <a:pt x="3759729" y="275346"/>
                  <a:pt x="3759729" y="287332"/>
                </a:cubicBezTo>
                <a:cubicBezTo>
                  <a:pt x="3759729" y="299317"/>
                  <a:pt x="3750012" y="309035"/>
                  <a:pt x="3738026" y="309035"/>
                </a:cubicBezTo>
                <a:cubicBezTo>
                  <a:pt x="3726040" y="309035"/>
                  <a:pt x="3716324" y="299317"/>
                  <a:pt x="3716324" y="287332"/>
                </a:cubicBezTo>
                <a:cubicBezTo>
                  <a:pt x="3716324" y="275346"/>
                  <a:pt x="3726040" y="265630"/>
                  <a:pt x="3738026" y="265630"/>
                </a:cubicBezTo>
                <a:close/>
                <a:moveTo>
                  <a:pt x="2223386" y="251827"/>
                </a:moveTo>
                <a:cubicBezTo>
                  <a:pt x="2237306" y="251827"/>
                  <a:pt x="2248591" y="263111"/>
                  <a:pt x="2248591" y="277032"/>
                </a:cubicBezTo>
                <a:cubicBezTo>
                  <a:pt x="2248591" y="290951"/>
                  <a:pt x="2237306" y="302237"/>
                  <a:pt x="2223386" y="302237"/>
                </a:cubicBezTo>
                <a:cubicBezTo>
                  <a:pt x="2209465" y="302237"/>
                  <a:pt x="2198181" y="290951"/>
                  <a:pt x="2198181" y="277032"/>
                </a:cubicBezTo>
                <a:cubicBezTo>
                  <a:pt x="2198181" y="263111"/>
                  <a:pt x="2209465" y="251827"/>
                  <a:pt x="2223386" y="251827"/>
                </a:cubicBezTo>
                <a:close/>
                <a:moveTo>
                  <a:pt x="4096546" y="251825"/>
                </a:moveTo>
                <a:cubicBezTo>
                  <a:pt x="4110466" y="251825"/>
                  <a:pt x="4121751" y="263110"/>
                  <a:pt x="4121751" y="277030"/>
                </a:cubicBezTo>
                <a:cubicBezTo>
                  <a:pt x="4121751" y="290950"/>
                  <a:pt x="4110466" y="302235"/>
                  <a:pt x="4096546" y="302235"/>
                </a:cubicBezTo>
                <a:cubicBezTo>
                  <a:pt x="4082626" y="302235"/>
                  <a:pt x="4071341" y="290950"/>
                  <a:pt x="4071341" y="277030"/>
                </a:cubicBezTo>
                <a:cubicBezTo>
                  <a:pt x="4071341" y="263110"/>
                  <a:pt x="4082626" y="251825"/>
                  <a:pt x="4096546" y="251825"/>
                </a:cubicBezTo>
                <a:close/>
                <a:moveTo>
                  <a:pt x="2685975" y="246634"/>
                </a:moveTo>
                <a:cubicBezTo>
                  <a:pt x="2697961" y="246634"/>
                  <a:pt x="2707678" y="256350"/>
                  <a:pt x="2707678" y="268336"/>
                </a:cubicBezTo>
                <a:cubicBezTo>
                  <a:pt x="2707678" y="280322"/>
                  <a:pt x="2697961" y="290039"/>
                  <a:pt x="2685975" y="290039"/>
                </a:cubicBezTo>
                <a:cubicBezTo>
                  <a:pt x="2673989" y="290039"/>
                  <a:pt x="2664273" y="280322"/>
                  <a:pt x="2664273" y="268336"/>
                </a:cubicBezTo>
                <a:cubicBezTo>
                  <a:pt x="2664273" y="256350"/>
                  <a:pt x="2673989" y="246634"/>
                  <a:pt x="2685975" y="246634"/>
                </a:cubicBezTo>
                <a:close/>
                <a:moveTo>
                  <a:pt x="3633955" y="246633"/>
                </a:moveTo>
                <a:cubicBezTo>
                  <a:pt x="3645941" y="246633"/>
                  <a:pt x="3655658" y="256349"/>
                  <a:pt x="3655658" y="268335"/>
                </a:cubicBezTo>
                <a:cubicBezTo>
                  <a:pt x="3655658" y="280321"/>
                  <a:pt x="3645941" y="290038"/>
                  <a:pt x="3633955" y="290038"/>
                </a:cubicBezTo>
                <a:cubicBezTo>
                  <a:pt x="3621969" y="290038"/>
                  <a:pt x="3612253" y="280321"/>
                  <a:pt x="3612253" y="268335"/>
                </a:cubicBezTo>
                <a:cubicBezTo>
                  <a:pt x="3612253" y="256349"/>
                  <a:pt x="3621969" y="246633"/>
                  <a:pt x="3633955" y="246633"/>
                </a:cubicBezTo>
                <a:close/>
                <a:moveTo>
                  <a:pt x="1973681" y="232182"/>
                </a:moveTo>
                <a:cubicBezTo>
                  <a:pt x="1989608" y="232182"/>
                  <a:pt x="2002520" y="245093"/>
                  <a:pt x="2002520" y="261020"/>
                </a:cubicBezTo>
                <a:cubicBezTo>
                  <a:pt x="2002520" y="276947"/>
                  <a:pt x="1989608" y="289859"/>
                  <a:pt x="1973681" y="289859"/>
                </a:cubicBezTo>
                <a:cubicBezTo>
                  <a:pt x="1957754" y="289859"/>
                  <a:pt x="1944843" y="276947"/>
                  <a:pt x="1944843" y="261020"/>
                </a:cubicBezTo>
                <a:cubicBezTo>
                  <a:pt x="1944843" y="245093"/>
                  <a:pt x="1957754" y="232182"/>
                  <a:pt x="1973681" y="232182"/>
                </a:cubicBezTo>
                <a:close/>
                <a:moveTo>
                  <a:pt x="4346249" y="232180"/>
                </a:moveTo>
                <a:cubicBezTo>
                  <a:pt x="4362176" y="232180"/>
                  <a:pt x="4375088" y="245091"/>
                  <a:pt x="4375088" y="261018"/>
                </a:cubicBezTo>
                <a:cubicBezTo>
                  <a:pt x="4375088" y="276945"/>
                  <a:pt x="4362176" y="289857"/>
                  <a:pt x="4346249" y="289857"/>
                </a:cubicBezTo>
                <a:cubicBezTo>
                  <a:pt x="4330322" y="289857"/>
                  <a:pt x="4317411" y="276945"/>
                  <a:pt x="4317411" y="261018"/>
                </a:cubicBezTo>
                <a:cubicBezTo>
                  <a:pt x="4317411" y="245091"/>
                  <a:pt x="4330322" y="232180"/>
                  <a:pt x="4346249" y="232180"/>
                </a:cubicBezTo>
                <a:close/>
                <a:moveTo>
                  <a:pt x="2790664" y="231086"/>
                </a:moveTo>
                <a:cubicBezTo>
                  <a:pt x="2802827" y="231086"/>
                  <a:pt x="2812687" y="240946"/>
                  <a:pt x="2812687" y="253109"/>
                </a:cubicBezTo>
                <a:cubicBezTo>
                  <a:pt x="2812687" y="265271"/>
                  <a:pt x="2802827" y="275132"/>
                  <a:pt x="2790664" y="275132"/>
                </a:cubicBezTo>
                <a:cubicBezTo>
                  <a:pt x="2778501" y="275132"/>
                  <a:pt x="2768641" y="265271"/>
                  <a:pt x="2768641" y="253109"/>
                </a:cubicBezTo>
                <a:cubicBezTo>
                  <a:pt x="2768641" y="240946"/>
                  <a:pt x="2778501" y="231086"/>
                  <a:pt x="2790664" y="231086"/>
                </a:cubicBezTo>
                <a:close/>
                <a:moveTo>
                  <a:pt x="3529267" y="231086"/>
                </a:moveTo>
                <a:cubicBezTo>
                  <a:pt x="3541430" y="231086"/>
                  <a:pt x="3551290" y="240945"/>
                  <a:pt x="3551290" y="253108"/>
                </a:cubicBezTo>
                <a:cubicBezTo>
                  <a:pt x="3551290" y="265271"/>
                  <a:pt x="3541430" y="275131"/>
                  <a:pt x="3529267" y="275131"/>
                </a:cubicBezTo>
                <a:cubicBezTo>
                  <a:pt x="3517104" y="275131"/>
                  <a:pt x="3507244" y="265271"/>
                  <a:pt x="3507244" y="253108"/>
                </a:cubicBezTo>
                <a:cubicBezTo>
                  <a:pt x="3507244" y="240945"/>
                  <a:pt x="3517104" y="231086"/>
                  <a:pt x="3529267" y="231086"/>
                </a:cubicBezTo>
                <a:close/>
                <a:moveTo>
                  <a:pt x="2324554" y="221270"/>
                </a:moveTo>
                <a:cubicBezTo>
                  <a:pt x="2338268" y="221270"/>
                  <a:pt x="2349385" y="232386"/>
                  <a:pt x="2349385" y="246101"/>
                </a:cubicBezTo>
                <a:cubicBezTo>
                  <a:pt x="2349385" y="259814"/>
                  <a:pt x="2338268" y="270932"/>
                  <a:pt x="2324554" y="270932"/>
                </a:cubicBezTo>
                <a:cubicBezTo>
                  <a:pt x="2310840" y="270932"/>
                  <a:pt x="2299723" y="259814"/>
                  <a:pt x="2299723" y="246101"/>
                </a:cubicBezTo>
                <a:cubicBezTo>
                  <a:pt x="2299723" y="232386"/>
                  <a:pt x="2310841" y="221270"/>
                  <a:pt x="2324554" y="221270"/>
                </a:cubicBezTo>
                <a:close/>
                <a:moveTo>
                  <a:pt x="3995377" y="221268"/>
                </a:moveTo>
                <a:cubicBezTo>
                  <a:pt x="4009091" y="221268"/>
                  <a:pt x="4020208" y="232385"/>
                  <a:pt x="4020208" y="246099"/>
                </a:cubicBezTo>
                <a:cubicBezTo>
                  <a:pt x="4020208" y="259813"/>
                  <a:pt x="4009091" y="270930"/>
                  <a:pt x="3995377" y="270930"/>
                </a:cubicBezTo>
                <a:cubicBezTo>
                  <a:pt x="3981663" y="270930"/>
                  <a:pt x="3970546" y="259813"/>
                  <a:pt x="3970546" y="246099"/>
                </a:cubicBezTo>
                <a:cubicBezTo>
                  <a:pt x="3970546" y="232385"/>
                  <a:pt x="3981664" y="221268"/>
                  <a:pt x="3995377" y="221268"/>
                </a:cubicBezTo>
                <a:close/>
                <a:moveTo>
                  <a:pt x="2895834" y="219649"/>
                </a:moveTo>
                <a:cubicBezTo>
                  <a:pt x="2907997" y="219649"/>
                  <a:pt x="2917857" y="229509"/>
                  <a:pt x="2917857" y="241672"/>
                </a:cubicBezTo>
                <a:cubicBezTo>
                  <a:pt x="2917857" y="253835"/>
                  <a:pt x="2907997" y="263694"/>
                  <a:pt x="2895834" y="263694"/>
                </a:cubicBezTo>
                <a:cubicBezTo>
                  <a:pt x="2883671" y="263694"/>
                  <a:pt x="2873811" y="253835"/>
                  <a:pt x="2873811" y="241672"/>
                </a:cubicBezTo>
                <a:cubicBezTo>
                  <a:pt x="2873811" y="229509"/>
                  <a:pt x="2883671" y="219649"/>
                  <a:pt x="2895834" y="219649"/>
                </a:cubicBezTo>
                <a:close/>
                <a:moveTo>
                  <a:pt x="3424097" y="219649"/>
                </a:moveTo>
                <a:cubicBezTo>
                  <a:pt x="3436260" y="219649"/>
                  <a:pt x="3446120" y="229508"/>
                  <a:pt x="3446120" y="241671"/>
                </a:cubicBezTo>
                <a:cubicBezTo>
                  <a:pt x="3446120" y="253834"/>
                  <a:pt x="3436260" y="263694"/>
                  <a:pt x="3424097" y="263694"/>
                </a:cubicBezTo>
                <a:cubicBezTo>
                  <a:pt x="3411934" y="263694"/>
                  <a:pt x="3402074" y="253834"/>
                  <a:pt x="3402074" y="241671"/>
                </a:cubicBezTo>
                <a:cubicBezTo>
                  <a:pt x="3402074" y="229508"/>
                  <a:pt x="3411934" y="219649"/>
                  <a:pt x="3424097" y="219649"/>
                </a:cubicBezTo>
                <a:close/>
                <a:moveTo>
                  <a:pt x="3001349" y="212015"/>
                </a:moveTo>
                <a:cubicBezTo>
                  <a:pt x="3013512" y="212015"/>
                  <a:pt x="3023372" y="221875"/>
                  <a:pt x="3023372" y="234038"/>
                </a:cubicBezTo>
                <a:cubicBezTo>
                  <a:pt x="3023372" y="246201"/>
                  <a:pt x="3013512" y="256060"/>
                  <a:pt x="3001349" y="256060"/>
                </a:cubicBezTo>
                <a:cubicBezTo>
                  <a:pt x="2989186" y="256060"/>
                  <a:pt x="2979326" y="246201"/>
                  <a:pt x="2979326" y="234038"/>
                </a:cubicBezTo>
                <a:cubicBezTo>
                  <a:pt x="2979326" y="221875"/>
                  <a:pt x="2989186" y="212015"/>
                  <a:pt x="3001349" y="212015"/>
                </a:cubicBezTo>
                <a:close/>
                <a:moveTo>
                  <a:pt x="3318582" y="212015"/>
                </a:moveTo>
                <a:cubicBezTo>
                  <a:pt x="3330745" y="212015"/>
                  <a:pt x="3340605" y="221874"/>
                  <a:pt x="3340605" y="234038"/>
                </a:cubicBezTo>
                <a:cubicBezTo>
                  <a:pt x="3340605" y="246200"/>
                  <a:pt x="3330745" y="256060"/>
                  <a:pt x="3318582" y="256060"/>
                </a:cubicBezTo>
                <a:cubicBezTo>
                  <a:pt x="3306419" y="256060"/>
                  <a:pt x="3296559" y="246200"/>
                  <a:pt x="3296559" y="234038"/>
                </a:cubicBezTo>
                <a:cubicBezTo>
                  <a:pt x="3296559" y="221874"/>
                  <a:pt x="3306419" y="212015"/>
                  <a:pt x="3318582" y="212015"/>
                </a:cubicBezTo>
                <a:close/>
                <a:moveTo>
                  <a:pt x="3107070" y="208515"/>
                </a:moveTo>
                <a:cubicBezTo>
                  <a:pt x="3119056" y="208515"/>
                  <a:pt x="3128773" y="218232"/>
                  <a:pt x="3128773" y="230218"/>
                </a:cubicBezTo>
                <a:cubicBezTo>
                  <a:pt x="3128773" y="242203"/>
                  <a:pt x="3119056" y="251921"/>
                  <a:pt x="3107070" y="251921"/>
                </a:cubicBezTo>
                <a:cubicBezTo>
                  <a:pt x="3095084" y="251921"/>
                  <a:pt x="3085368" y="242203"/>
                  <a:pt x="3085368" y="230218"/>
                </a:cubicBezTo>
                <a:cubicBezTo>
                  <a:pt x="3085368" y="218232"/>
                  <a:pt x="3095084" y="208515"/>
                  <a:pt x="3107070" y="208515"/>
                </a:cubicBezTo>
                <a:close/>
                <a:moveTo>
                  <a:pt x="3212860" y="208515"/>
                </a:moveTo>
                <a:cubicBezTo>
                  <a:pt x="3224846" y="208515"/>
                  <a:pt x="3234563" y="218232"/>
                  <a:pt x="3234563" y="230217"/>
                </a:cubicBezTo>
                <a:cubicBezTo>
                  <a:pt x="3234563" y="242203"/>
                  <a:pt x="3224846" y="251921"/>
                  <a:pt x="3212860" y="251921"/>
                </a:cubicBezTo>
                <a:cubicBezTo>
                  <a:pt x="3200874" y="251921"/>
                  <a:pt x="3191158" y="242203"/>
                  <a:pt x="3191158" y="230217"/>
                </a:cubicBezTo>
                <a:cubicBezTo>
                  <a:pt x="3191158" y="218232"/>
                  <a:pt x="3200874" y="208515"/>
                  <a:pt x="3212860" y="208515"/>
                </a:cubicBezTo>
                <a:close/>
                <a:moveTo>
                  <a:pt x="2426740" y="193890"/>
                </a:moveTo>
                <a:cubicBezTo>
                  <a:pt x="2440454" y="193890"/>
                  <a:pt x="2451571" y="205006"/>
                  <a:pt x="2451571" y="218721"/>
                </a:cubicBezTo>
                <a:cubicBezTo>
                  <a:pt x="2451571" y="232434"/>
                  <a:pt x="2440454" y="243551"/>
                  <a:pt x="2426740" y="243551"/>
                </a:cubicBezTo>
                <a:cubicBezTo>
                  <a:pt x="2413026" y="243551"/>
                  <a:pt x="2401909" y="232434"/>
                  <a:pt x="2401909" y="218721"/>
                </a:cubicBezTo>
                <a:cubicBezTo>
                  <a:pt x="2401909" y="205006"/>
                  <a:pt x="2413027" y="193890"/>
                  <a:pt x="2426740" y="193890"/>
                </a:cubicBezTo>
                <a:close/>
                <a:moveTo>
                  <a:pt x="3893191" y="193888"/>
                </a:moveTo>
                <a:cubicBezTo>
                  <a:pt x="3906905" y="193888"/>
                  <a:pt x="3918022" y="205005"/>
                  <a:pt x="3918022" y="218719"/>
                </a:cubicBezTo>
                <a:cubicBezTo>
                  <a:pt x="3918022" y="232433"/>
                  <a:pt x="3906905" y="243550"/>
                  <a:pt x="3893191" y="243550"/>
                </a:cubicBezTo>
                <a:cubicBezTo>
                  <a:pt x="3879477" y="243550"/>
                  <a:pt x="3868360" y="232433"/>
                  <a:pt x="3868360" y="218719"/>
                </a:cubicBezTo>
                <a:cubicBezTo>
                  <a:pt x="3868360" y="205005"/>
                  <a:pt x="3879478" y="193888"/>
                  <a:pt x="3893191" y="193888"/>
                </a:cubicBezTo>
                <a:close/>
                <a:moveTo>
                  <a:pt x="2072252" y="193770"/>
                </a:moveTo>
                <a:cubicBezTo>
                  <a:pt x="2088179" y="193770"/>
                  <a:pt x="2101091" y="206681"/>
                  <a:pt x="2101091" y="222608"/>
                </a:cubicBezTo>
                <a:cubicBezTo>
                  <a:pt x="2101091" y="238535"/>
                  <a:pt x="2088179" y="251446"/>
                  <a:pt x="2072252" y="251446"/>
                </a:cubicBezTo>
                <a:cubicBezTo>
                  <a:pt x="2056325" y="251446"/>
                  <a:pt x="2043414" y="238535"/>
                  <a:pt x="2043414" y="222608"/>
                </a:cubicBezTo>
                <a:cubicBezTo>
                  <a:pt x="2043414" y="206681"/>
                  <a:pt x="2056325" y="193770"/>
                  <a:pt x="2072252" y="193770"/>
                </a:cubicBezTo>
                <a:close/>
                <a:moveTo>
                  <a:pt x="4247678" y="193768"/>
                </a:moveTo>
                <a:cubicBezTo>
                  <a:pt x="4263605" y="193768"/>
                  <a:pt x="4276517" y="206679"/>
                  <a:pt x="4276517" y="222606"/>
                </a:cubicBezTo>
                <a:cubicBezTo>
                  <a:pt x="4276517" y="238533"/>
                  <a:pt x="4263605" y="251444"/>
                  <a:pt x="4247678" y="251444"/>
                </a:cubicBezTo>
                <a:cubicBezTo>
                  <a:pt x="4231751" y="251444"/>
                  <a:pt x="4218840" y="238533"/>
                  <a:pt x="4218840" y="222606"/>
                </a:cubicBezTo>
                <a:cubicBezTo>
                  <a:pt x="4218840" y="206679"/>
                  <a:pt x="4231751" y="193768"/>
                  <a:pt x="4247678" y="193768"/>
                </a:cubicBezTo>
                <a:close/>
                <a:moveTo>
                  <a:pt x="2529819" y="169717"/>
                </a:moveTo>
                <a:cubicBezTo>
                  <a:pt x="2543740" y="169717"/>
                  <a:pt x="2555024" y="181003"/>
                  <a:pt x="2555024" y="194922"/>
                </a:cubicBezTo>
                <a:cubicBezTo>
                  <a:pt x="2555024" y="208842"/>
                  <a:pt x="2543739" y="220127"/>
                  <a:pt x="2529819" y="220127"/>
                </a:cubicBezTo>
                <a:cubicBezTo>
                  <a:pt x="2515899" y="220127"/>
                  <a:pt x="2504614" y="208842"/>
                  <a:pt x="2504614" y="194922"/>
                </a:cubicBezTo>
                <a:cubicBezTo>
                  <a:pt x="2504614" y="181003"/>
                  <a:pt x="2515899" y="169717"/>
                  <a:pt x="2529819" y="169717"/>
                </a:cubicBezTo>
                <a:close/>
                <a:moveTo>
                  <a:pt x="3790112" y="169716"/>
                </a:moveTo>
                <a:cubicBezTo>
                  <a:pt x="3804032" y="169716"/>
                  <a:pt x="3815317" y="181002"/>
                  <a:pt x="3815317" y="194921"/>
                </a:cubicBezTo>
                <a:cubicBezTo>
                  <a:pt x="3815317" y="208841"/>
                  <a:pt x="3804032" y="220126"/>
                  <a:pt x="3790112" y="220126"/>
                </a:cubicBezTo>
                <a:cubicBezTo>
                  <a:pt x="3776192" y="220126"/>
                  <a:pt x="3764907" y="208841"/>
                  <a:pt x="3764907" y="194921"/>
                </a:cubicBezTo>
                <a:cubicBezTo>
                  <a:pt x="3764907" y="181002"/>
                  <a:pt x="3776192" y="169716"/>
                  <a:pt x="3790112" y="169716"/>
                </a:cubicBezTo>
                <a:close/>
                <a:moveTo>
                  <a:pt x="2172065" y="158709"/>
                </a:moveTo>
                <a:cubicBezTo>
                  <a:pt x="2187992" y="158709"/>
                  <a:pt x="2200904" y="171620"/>
                  <a:pt x="2200904" y="187547"/>
                </a:cubicBezTo>
                <a:cubicBezTo>
                  <a:pt x="2200904" y="203474"/>
                  <a:pt x="2187992" y="216386"/>
                  <a:pt x="2172065" y="216386"/>
                </a:cubicBezTo>
                <a:cubicBezTo>
                  <a:pt x="2156138" y="216386"/>
                  <a:pt x="2143227" y="203474"/>
                  <a:pt x="2143227" y="187547"/>
                </a:cubicBezTo>
                <a:cubicBezTo>
                  <a:pt x="2143227" y="171620"/>
                  <a:pt x="2156138" y="158709"/>
                  <a:pt x="2172065" y="158709"/>
                </a:cubicBezTo>
                <a:close/>
                <a:moveTo>
                  <a:pt x="4147866" y="158707"/>
                </a:moveTo>
                <a:cubicBezTo>
                  <a:pt x="4163793" y="158707"/>
                  <a:pt x="4176704" y="171618"/>
                  <a:pt x="4176704" y="187545"/>
                </a:cubicBezTo>
                <a:cubicBezTo>
                  <a:pt x="4176704" y="203472"/>
                  <a:pt x="4163793" y="216384"/>
                  <a:pt x="4147866" y="216384"/>
                </a:cubicBezTo>
                <a:cubicBezTo>
                  <a:pt x="4131939" y="216384"/>
                  <a:pt x="4119028" y="203472"/>
                  <a:pt x="4119028" y="187545"/>
                </a:cubicBezTo>
                <a:cubicBezTo>
                  <a:pt x="4119028" y="171618"/>
                  <a:pt x="4131939" y="158707"/>
                  <a:pt x="4147866" y="158707"/>
                </a:cubicBezTo>
                <a:close/>
                <a:moveTo>
                  <a:pt x="2633666" y="149532"/>
                </a:moveTo>
                <a:cubicBezTo>
                  <a:pt x="2647586" y="149532"/>
                  <a:pt x="2658871" y="160817"/>
                  <a:pt x="2658871" y="174737"/>
                </a:cubicBezTo>
                <a:cubicBezTo>
                  <a:pt x="2658871" y="188656"/>
                  <a:pt x="2647586" y="199941"/>
                  <a:pt x="2633666" y="199941"/>
                </a:cubicBezTo>
                <a:cubicBezTo>
                  <a:pt x="2619746" y="199941"/>
                  <a:pt x="2608461" y="188656"/>
                  <a:pt x="2608461" y="174737"/>
                </a:cubicBezTo>
                <a:cubicBezTo>
                  <a:pt x="2608461" y="160817"/>
                  <a:pt x="2619746" y="149532"/>
                  <a:pt x="2633666" y="149532"/>
                </a:cubicBezTo>
                <a:close/>
                <a:moveTo>
                  <a:pt x="3686265" y="149530"/>
                </a:moveTo>
                <a:cubicBezTo>
                  <a:pt x="3700185" y="149530"/>
                  <a:pt x="3711470" y="160816"/>
                  <a:pt x="3711470" y="174736"/>
                </a:cubicBezTo>
                <a:cubicBezTo>
                  <a:pt x="3711470" y="188656"/>
                  <a:pt x="3700185" y="199941"/>
                  <a:pt x="3686265" y="199941"/>
                </a:cubicBezTo>
                <a:cubicBezTo>
                  <a:pt x="3672345" y="199941"/>
                  <a:pt x="3661060" y="188656"/>
                  <a:pt x="3661060" y="174736"/>
                </a:cubicBezTo>
                <a:cubicBezTo>
                  <a:pt x="3661060" y="160816"/>
                  <a:pt x="3672345" y="149530"/>
                  <a:pt x="3686265" y="149530"/>
                </a:cubicBezTo>
                <a:close/>
                <a:moveTo>
                  <a:pt x="2738155" y="132982"/>
                </a:moveTo>
                <a:cubicBezTo>
                  <a:pt x="2752075" y="132982"/>
                  <a:pt x="2763360" y="144267"/>
                  <a:pt x="2763360" y="158187"/>
                </a:cubicBezTo>
                <a:cubicBezTo>
                  <a:pt x="2763360" y="172107"/>
                  <a:pt x="2752075" y="183393"/>
                  <a:pt x="2738155" y="183393"/>
                </a:cubicBezTo>
                <a:cubicBezTo>
                  <a:pt x="2724235" y="183393"/>
                  <a:pt x="2712950" y="172107"/>
                  <a:pt x="2712950" y="158187"/>
                </a:cubicBezTo>
                <a:cubicBezTo>
                  <a:pt x="2712950" y="144267"/>
                  <a:pt x="2724235" y="132982"/>
                  <a:pt x="2738155" y="132982"/>
                </a:cubicBezTo>
                <a:close/>
                <a:moveTo>
                  <a:pt x="3581776" y="132982"/>
                </a:moveTo>
                <a:cubicBezTo>
                  <a:pt x="3595696" y="132982"/>
                  <a:pt x="3606981" y="144267"/>
                  <a:pt x="3606981" y="158187"/>
                </a:cubicBezTo>
                <a:cubicBezTo>
                  <a:pt x="3606981" y="172107"/>
                  <a:pt x="3595696" y="183392"/>
                  <a:pt x="3581776" y="183392"/>
                </a:cubicBezTo>
                <a:cubicBezTo>
                  <a:pt x="3567856" y="183392"/>
                  <a:pt x="3556571" y="172107"/>
                  <a:pt x="3556571" y="158187"/>
                </a:cubicBezTo>
                <a:cubicBezTo>
                  <a:pt x="3556571" y="144267"/>
                  <a:pt x="3567856" y="132982"/>
                  <a:pt x="3581776" y="132982"/>
                </a:cubicBezTo>
                <a:close/>
                <a:moveTo>
                  <a:pt x="2273005" y="127194"/>
                </a:moveTo>
                <a:cubicBezTo>
                  <a:pt x="2288846" y="127194"/>
                  <a:pt x="2301688" y="140036"/>
                  <a:pt x="2301688" y="155877"/>
                </a:cubicBezTo>
                <a:cubicBezTo>
                  <a:pt x="2301688" y="171718"/>
                  <a:pt x="2288846" y="184559"/>
                  <a:pt x="2273005" y="184559"/>
                </a:cubicBezTo>
                <a:cubicBezTo>
                  <a:pt x="2257164" y="184559"/>
                  <a:pt x="2244322" y="171718"/>
                  <a:pt x="2244322" y="155877"/>
                </a:cubicBezTo>
                <a:cubicBezTo>
                  <a:pt x="2244322" y="140036"/>
                  <a:pt x="2257164" y="127194"/>
                  <a:pt x="2273005" y="127194"/>
                </a:cubicBezTo>
                <a:close/>
                <a:moveTo>
                  <a:pt x="4046926" y="127038"/>
                </a:moveTo>
                <a:cubicBezTo>
                  <a:pt x="4062853" y="127038"/>
                  <a:pt x="4075764" y="139948"/>
                  <a:pt x="4075764" y="155875"/>
                </a:cubicBezTo>
                <a:cubicBezTo>
                  <a:pt x="4075764" y="171802"/>
                  <a:pt x="4062853" y="184713"/>
                  <a:pt x="4046926" y="184713"/>
                </a:cubicBezTo>
                <a:cubicBezTo>
                  <a:pt x="4030999" y="184713"/>
                  <a:pt x="4018088" y="171802"/>
                  <a:pt x="4018088" y="155875"/>
                </a:cubicBezTo>
                <a:cubicBezTo>
                  <a:pt x="4018088" y="139948"/>
                  <a:pt x="4030999" y="127038"/>
                  <a:pt x="4046926" y="127038"/>
                </a:cubicBezTo>
                <a:close/>
                <a:moveTo>
                  <a:pt x="2843157" y="120089"/>
                </a:moveTo>
                <a:cubicBezTo>
                  <a:pt x="2857077" y="120089"/>
                  <a:pt x="2868362" y="131374"/>
                  <a:pt x="2868362" y="145294"/>
                </a:cubicBezTo>
                <a:cubicBezTo>
                  <a:pt x="2868362" y="159214"/>
                  <a:pt x="2857077" y="170499"/>
                  <a:pt x="2843157" y="170499"/>
                </a:cubicBezTo>
                <a:cubicBezTo>
                  <a:pt x="2829237" y="170499"/>
                  <a:pt x="2817952" y="159214"/>
                  <a:pt x="2817952" y="145294"/>
                </a:cubicBezTo>
                <a:cubicBezTo>
                  <a:pt x="2817952" y="131374"/>
                  <a:pt x="2829237" y="120089"/>
                  <a:pt x="2843157" y="120089"/>
                </a:cubicBezTo>
                <a:close/>
                <a:moveTo>
                  <a:pt x="3476774" y="120089"/>
                </a:moveTo>
                <a:cubicBezTo>
                  <a:pt x="3490694" y="120089"/>
                  <a:pt x="3501979" y="131374"/>
                  <a:pt x="3501979" y="145294"/>
                </a:cubicBezTo>
                <a:cubicBezTo>
                  <a:pt x="3501979" y="159214"/>
                  <a:pt x="3490694" y="170499"/>
                  <a:pt x="3476774" y="170499"/>
                </a:cubicBezTo>
                <a:cubicBezTo>
                  <a:pt x="3462854" y="170499"/>
                  <a:pt x="3451569" y="159214"/>
                  <a:pt x="3451569" y="145294"/>
                </a:cubicBezTo>
                <a:cubicBezTo>
                  <a:pt x="3451569" y="131374"/>
                  <a:pt x="3462854" y="120089"/>
                  <a:pt x="3476774" y="120089"/>
                </a:cubicBezTo>
                <a:close/>
                <a:moveTo>
                  <a:pt x="2948545" y="110869"/>
                </a:moveTo>
                <a:cubicBezTo>
                  <a:pt x="2962465" y="110869"/>
                  <a:pt x="2973750" y="122154"/>
                  <a:pt x="2973750" y="136074"/>
                </a:cubicBezTo>
                <a:cubicBezTo>
                  <a:pt x="2973750" y="149994"/>
                  <a:pt x="2962465" y="161279"/>
                  <a:pt x="2948545" y="161279"/>
                </a:cubicBezTo>
                <a:cubicBezTo>
                  <a:pt x="2934624" y="161279"/>
                  <a:pt x="2923340" y="149994"/>
                  <a:pt x="2923340" y="136074"/>
                </a:cubicBezTo>
                <a:cubicBezTo>
                  <a:pt x="2923340" y="122154"/>
                  <a:pt x="2934625" y="110869"/>
                  <a:pt x="2948545" y="110869"/>
                </a:cubicBezTo>
                <a:close/>
                <a:moveTo>
                  <a:pt x="3371386" y="110869"/>
                </a:moveTo>
                <a:cubicBezTo>
                  <a:pt x="3385306" y="110869"/>
                  <a:pt x="3396591" y="122154"/>
                  <a:pt x="3396591" y="136074"/>
                </a:cubicBezTo>
                <a:cubicBezTo>
                  <a:pt x="3396591" y="149994"/>
                  <a:pt x="3385306" y="161279"/>
                  <a:pt x="3371386" y="161279"/>
                </a:cubicBezTo>
                <a:cubicBezTo>
                  <a:pt x="3357466" y="161279"/>
                  <a:pt x="3346181" y="149994"/>
                  <a:pt x="3346181" y="136074"/>
                </a:cubicBezTo>
                <a:cubicBezTo>
                  <a:pt x="3346181" y="122154"/>
                  <a:pt x="3357466" y="110869"/>
                  <a:pt x="3371386" y="110869"/>
                </a:cubicBezTo>
                <a:close/>
                <a:moveTo>
                  <a:pt x="3054191" y="105332"/>
                </a:moveTo>
                <a:cubicBezTo>
                  <a:pt x="3068111" y="105332"/>
                  <a:pt x="3079396" y="116617"/>
                  <a:pt x="3079396" y="130537"/>
                </a:cubicBezTo>
                <a:cubicBezTo>
                  <a:pt x="3079396" y="144457"/>
                  <a:pt x="3068111" y="155742"/>
                  <a:pt x="3054191" y="155742"/>
                </a:cubicBezTo>
                <a:cubicBezTo>
                  <a:pt x="3040271" y="155742"/>
                  <a:pt x="3028986" y="144457"/>
                  <a:pt x="3028986" y="130537"/>
                </a:cubicBezTo>
                <a:cubicBezTo>
                  <a:pt x="3028986" y="116617"/>
                  <a:pt x="3040271" y="105332"/>
                  <a:pt x="3054191" y="105332"/>
                </a:cubicBezTo>
                <a:close/>
                <a:moveTo>
                  <a:pt x="3265740" y="105332"/>
                </a:moveTo>
                <a:cubicBezTo>
                  <a:pt x="3279660" y="105332"/>
                  <a:pt x="3290945" y="116617"/>
                  <a:pt x="3290945" y="130537"/>
                </a:cubicBezTo>
                <a:cubicBezTo>
                  <a:pt x="3290945" y="144457"/>
                  <a:pt x="3279660" y="155742"/>
                  <a:pt x="3265740" y="155742"/>
                </a:cubicBezTo>
                <a:cubicBezTo>
                  <a:pt x="3251820" y="155742"/>
                  <a:pt x="3240535" y="144457"/>
                  <a:pt x="3240535" y="130537"/>
                </a:cubicBezTo>
                <a:cubicBezTo>
                  <a:pt x="3240535" y="116617"/>
                  <a:pt x="3251820" y="105332"/>
                  <a:pt x="3265740" y="105332"/>
                </a:cubicBezTo>
                <a:close/>
                <a:moveTo>
                  <a:pt x="3159966" y="103486"/>
                </a:moveTo>
                <a:cubicBezTo>
                  <a:pt x="3173886" y="103486"/>
                  <a:pt x="3185171" y="114771"/>
                  <a:pt x="3185171" y="128691"/>
                </a:cubicBezTo>
                <a:cubicBezTo>
                  <a:pt x="3185171" y="142611"/>
                  <a:pt x="3173886" y="153896"/>
                  <a:pt x="3159966" y="153896"/>
                </a:cubicBezTo>
                <a:cubicBezTo>
                  <a:pt x="3146046" y="153896"/>
                  <a:pt x="3134761" y="142611"/>
                  <a:pt x="3134761" y="128691"/>
                </a:cubicBezTo>
                <a:cubicBezTo>
                  <a:pt x="3134761" y="114771"/>
                  <a:pt x="3146046" y="103486"/>
                  <a:pt x="3159966" y="103486"/>
                </a:cubicBezTo>
                <a:close/>
                <a:moveTo>
                  <a:pt x="2374955" y="98952"/>
                </a:moveTo>
                <a:cubicBezTo>
                  <a:pt x="2390796" y="98952"/>
                  <a:pt x="2403638" y="111794"/>
                  <a:pt x="2403638" y="127635"/>
                </a:cubicBezTo>
                <a:cubicBezTo>
                  <a:pt x="2403638" y="143476"/>
                  <a:pt x="2390797" y="156317"/>
                  <a:pt x="2374955" y="156317"/>
                </a:cubicBezTo>
                <a:cubicBezTo>
                  <a:pt x="2359115" y="156317"/>
                  <a:pt x="2346273" y="143476"/>
                  <a:pt x="2346273" y="127635"/>
                </a:cubicBezTo>
                <a:cubicBezTo>
                  <a:pt x="2346273" y="111794"/>
                  <a:pt x="2359114" y="98952"/>
                  <a:pt x="2374955" y="98952"/>
                </a:cubicBezTo>
                <a:close/>
                <a:moveTo>
                  <a:pt x="3944975" y="98795"/>
                </a:moveTo>
                <a:cubicBezTo>
                  <a:pt x="3960902" y="98795"/>
                  <a:pt x="3973814" y="111706"/>
                  <a:pt x="3973814" y="127633"/>
                </a:cubicBezTo>
                <a:cubicBezTo>
                  <a:pt x="3973814" y="143560"/>
                  <a:pt x="3960902" y="156471"/>
                  <a:pt x="3944975" y="156471"/>
                </a:cubicBezTo>
                <a:cubicBezTo>
                  <a:pt x="3929048" y="156471"/>
                  <a:pt x="3916137" y="143560"/>
                  <a:pt x="3916137" y="127633"/>
                </a:cubicBezTo>
                <a:cubicBezTo>
                  <a:pt x="3916137" y="111706"/>
                  <a:pt x="3929048" y="98795"/>
                  <a:pt x="3944975" y="98795"/>
                </a:cubicBezTo>
                <a:close/>
                <a:moveTo>
                  <a:pt x="2477804" y="74534"/>
                </a:moveTo>
                <a:cubicBezTo>
                  <a:pt x="2493443" y="74534"/>
                  <a:pt x="2506121" y="87212"/>
                  <a:pt x="2506121" y="102851"/>
                </a:cubicBezTo>
                <a:cubicBezTo>
                  <a:pt x="2506121" y="118491"/>
                  <a:pt x="2493443" y="131169"/>
                  <a:pt x="2477804" y="131169"/>
                </a:cubicBezTo>
                <a:cubicBezTo>
                  <a:pt x="2462164" y="131169"/>
                  <a:pt x="2449486" y="118491"/>
                  <a:pt x="2449486" y="102851"/>
                </a:cubicBezTo>
                <a:cubicBezTo>
                  <a:pt x="2449486" y="87212"/>
                  <a:pt x="2462164" y="74534"/>
                  <a:pt x="2477804" y="74534"/>
                </a:cubicBezTo>
                <a:close/>
                <a:moveTo>
                  <a:pt x="3842128" y="74533"/>
                </a:moveTo>
                <a:cubicBezTo>
                  <a:pt x="3857768" y="74533"/>
                  <a:pt x="3870446" y="87211"/>
                  <a:pt x="3870446" y="102850"/>
                </a:cubicBezTo>
                <a:cubicBezTo>
                  <a:pt x="3870446" y="118490"/>
                  <a:pt x="3857768" y="131168"/>
                  <a:pt x="3842128" y="131168"/>
                </a:cubicBezTo>
                <a:cubicBezTo>
                  <a:pt x="3826489" y="131168"/>
                  <a:pt x="3813811" y="118490"/>
                  <a:pt x="3813811" y="102850"/>
                </a:cubicBezTo>
                <a:cubicBezTo>
                  <a:pt x="3813811" y="87211"/>
                  <a:pt x="3826489" y="74533"/>
                  <a:pt x="3842128" y="74533"/>
                </a:cubicBezTo>
                <a:close/>
                <a:moveTo>
                  <a:pt x="2581428" y="52717"/>
                </a:moveTo>
                <a:cubicBezTo>
                  <a:pt x="2597355" y="52717"/>
                  <a:pt x="2610266" y="65628"/>
                  <a:pt x="2610266" y="81555"/>
                </a:cubicBezTo>
                <a:cubicBezTo>
                  <a:pt x="2610266" y="97482"/>
                  <a:pt x="2597355" y="110393"/>
                  <a:pt x="2581428" y="110393"/>
                </a:cubicBezTo>
                <a:cubicBezTo>
                  <a:pt x="2565501" y="110393"/>
                  <a:pt x="2552590" y="97482"/>
                  <a:pt x="2552590" y="81555"/>
                </a:cubicBezTo>
                <a:cubicBezTo>
                  <a:pt x="2552590" y="65628"/>
                  <a:pt x="2565501" y="52717"/>
                  <a:pt x="2581428" y="52717"/>
                </a:cubicBezTo>
                <a:close/>
                <a:moveTo>
                  <a:pt x="3738502" y="52716"/>
                </a:moveTo>
                <a:cubicBezTo>
                  <a:pt x="3754429" y="52716"/>
                  <a:pt x="3767340" y="65627"/>
                  <a:pt x="3767340" y="81554"/>
                </a:cubicBezTo>
                <a:cubicBezTo>
                  <a:pt x="3767340" y="97481"/>
                  <a:pt x="3754429" y="110392"/>
                  <a:pt x="3738502" y="110392"/>
                </a:cubicBezTo>
                <a:cubicBezTo>
                  <a:pt x="3722575" y="110392"/>
                  <a:pt x="3709664" y="97481"/>
                  <a:pt x="3709664" y="81554"/>
                </a:cubicBezTo>
                <a:cubicBezTo>
                  <a:pt x="3709664" y="65627"/>
                  <a:pt x="3722575" y="52716"/>
                  <a:pt x="3738502" y="52716"/>
                </a:cubicBezTo>
                <a:close/>
                <a:moveTo>
                  <a:pt x="2685715" y="35089"/>
                </a:moveTo>
                <a:cubicBezTo>
                  <a:pt x="2701556" y="35089"/>
                  <a:pt x="2714398" y="47931"/>
                  <a:pt x="2714398" y="63772"/>
                </a:cubicBezTo>
                <a:cubicBezTo>
                  <a:pt x="2714398" y="79613"/>
                  <a:pt x="2701556" y="92454"/>
                  <a:pt x="2685715" y="92454"/>
                </a:cubicBezTo>
                <a:cubicBezTo>
                  <a:pt x="2669874" y="92454"/>
                  <a:pt x="2657032" y="79613"/>
                  <a:pt x="2657032" y="63772"/>
                </a:cubicBezTo>
                <a:cubicBezTo>
                  <a:pt x="2657032" y="47931"/>
                  <a:pt x="2669873" y="35089"/>
                  <a:pt x="2685715" y="35089"/>
                </a:cubicBezTo>
                <a:close/>
                <a:moveTo>
                  <a:pt x="3634217" y="34933"/>
                </a:moveTo>
                <a:cubicBezTo>
                  <a:pt x="3650144" y="34933"/>
                  <a:pt x="3663056" y="47844"/>
                  <a:pt x="3663056" y="63771"/>
                </a:cubicBezTo>
                <a:cubicBezTo>
                  <a:pt x="3663056" y="79698"/>
                  <a:pt x="3650144" y="92609"/>
                  <a:pt x="3634217" y="92609"/>
                </a:cubicBezTo>
                <a:cubicBezTo>
                  <a:pt x="3618290" y="92609"/>
                  <a:pt x="3605379" y="79698"/>
                  <a:pt x="3605379" y="63771"/>
                </a:cubicBezTo>
                <a:cubicBezTo>
                  <a:pt x="3605379" y="47844"/>
                  <a:pt x="3618290" y="34933"/>
                  <a:pt x="3634217" y="34933"/>
                </a:cubicBezTo>
                <a:close/>
                <a:moveTo>
                  <a:pt x="2790541" y="21203"/>
                </a:moveTo>
                <a:cubicBezTo>
                  <a:pt x="2806180" y="21203"/>
                  <a:pt x="2818859" y="33881"/>
                  <a:pt x="2818859" y="49520"/>
                </a:cubicBezTo>
                <a:cubicBezTo>
                  <a:pt x="2818859" y="65160"/>
                  <a:pt x="2806180" y="77838"/>
                  <a:pt x="2790541" y="77838"/>
                </a:cubicBezTo>
                <a:cubicBezTo>
                  <a:pt x="2774902" y="77838"/>
                  <a:pt x="2762224" y="65160"/>
                  <a:pt x="2762224" y="49520"/>
                </a:cubicBezTo>
                <a:cubicBezTo>
                  <a:pt x="2762224" y="33881"/>
                  <a:pt x="2774902" y="21203"/>
                  <a:pt x="2790541" y="21203"/>
                </a:cubicBezTo>
                <a:close/>
                <a:moveTo>
                  <a:pt x="3529390" y="21202"/>
                </a:moveTo>
                <a:cubicBezTo>
                  <a:pt x="3545029" y="21202"/>
                  <a:pt x="3557707" y="33880"/>
                  <a:pt x="3557707" y="49519"/>
                </a:cubicBezTo>
                <a:cubicBezTo>
                  <a:pt x="3557707" y="65159"/>
                  <a:pt x="3545029" y="77837"/>
                  <a:pt x="3529390" y="77837"/>
                </a:cubicBezTo>
                <a:cubicBezTo>
                  <a:pt x="3513750" y="77837"/>
                  <a:pt x="3501072" y="65159"/>
                  <a:pt x="3501072" y="49519"/>
                </a:cubicBezTo>
                <a:cubicBezTo>
                  <a:pt x="3501072" y="33880"/>
                  <a:pt x="3513750" y="21202"/>
                  <a:pt x="3529390" y="21202"/>
                </a:cubicBezTo>
                <a:close/>
                <a:moveTo>
                  <a:pt x="2895789" y="10656"/>
                </a:moveTo>
                <a:cubicBezTo>
                  <a:pt x="2911343" y="10656"/>
                  <a:pt x="2923951" y="23264"/>
                  <a:pt x="2923951" y="38817"/>
                </a:cubicBezTo>
                <a:cubicBezTo>
                  <a:pt x="2923951" y="54370"/>
                  <a:pt x="2911343" y="66979"/>
                  <a:pt x="2895789" y="66979"/>
                </a:cubicBezTo>
                <a:cubicBezTo>
                  <a:pt x="2880236" y="66979"/>
                  <a:pt x="2867628" y="54371"/>
                  <a:pt x="2867628" y="38817"/>
                </a:cubicBezTo>
                <a:cubicBezTo>
                  <a:pt x="2867628" y="23264"/>
                  <a:pt x="2880236" y="10656"/>
                  <a:pt x="2895789" y="10656"/>
                </a:cubicBezTo>
                <a:close/>
                <a:moveTo>
                  <a:pt x="3424141" y="10499"/>
                </a:moveTo>
                <a:cubicBezTo>
                  <a:pt x="3439781" y="10499"/>
                  <a:pt x="3452459" y="23177"/>
                  <a:pt x="3452459" y="38816"/>
                </a:cubicBezTo>
                <a:cubicBezTo>
                  <a:pt x="3452459" y="54456"/>
                  <a:pt x="3439781" y="67134"/>
                  <a:pt x="3424141" y="67134"/>
                </a:cubicBezTo>
                <a:cubicBezTo>
                  <a:pt x="3408502" y="67134"/>
                  <a:pt x="3395824" y="54456"/>
                  <a:pt x="3395824" y="38816"/>
                </a:cubicBezTo>
                <a:cubicBezTo>
                  <a:pt x="3395824" y="23177"/>
                  <a:pt x="3408502" y="10499"/>
                  <a:pt x="3424141" y="10499"/>
                </a:cubicBezTo>
                <a:close/>
                <a:moveTo>
                  <a:pt x="3001339" y="3515"/>
                </a:moveTo>
                <a:cubicBezTo>
                  <a:pt x="3016892" y="3515"/>
                  <a:pt x="3029501" y="16123"/>
                  <a:pt x="3029501" y="31675"/>
                </a:cubicBezTo>
                <a:cubicBezTo>
                  <a:pt x="3029501" y="47229"/>
                  <a:pt x="3016892" y="59838"/>
                  <a:pt x="3001339" y="59838"/>
                </a:cubicBezTo>
                <a:cubicBezTo>
                  <a:pt x="2985786" y="59838"/>
                  <a:pt x="2973178" y="47230"/>
                  <a:pt x="2973178" y="31675"/>
                </a:cubicBezTo>
                <a:cubicBezTo>
                  <a:pt x="2973178" y="16123"/>
                  <a:pt x="2985786" y="3515"/>
                  <a:pt x="3001339" y="3515"/>
                </a:cubicBezTo>
                <a:close/>
                <a:moveTo>
                  <a:pt x="3318591" y="3514"/>
                </a:moveTo>
                <a:cubicBezTo>
                  <a:pt x="3334145" y="3514"/>
                  <a:pt x="3346753" y="16122"/>
                  <a:pt x="3346753" y="31675"/>
                </a:cubicBezTo>
                <a:cubicBezTo>
                  <a:pt x="3346753" y="47228"/>
                  <a:pt x="3334145" y="59837"/>
                  <a:pt x="3318591" y="59837"/>
                </a:cubicBezTo>
                <a:cubicBezTo>
                  <a:pt x="3303038" y="59837"/>
                  <a:pt x="3290430" y="47229"/>
                  <a:pt x="3290430" y="31675"/>
                </a:cubicBezTo>
                <a:cubicBezTo>
                  <a:pt x="3290430" y="16122"/>
                  <a:pt x="3303038" y="3514"/>
                  <a:pt x="3318591" y="3514"/>
                </a:cubicBezTo>
                <a:close/>
                <a:moveTo>
                  <a:pt x="3107070" y="1"/>
                </a:moveTo>
                <a:cubicBezTo>
                  <a:pt x="3122590" y="1"/>
                  <a:pt x="3135172" y="12583"/>
                  <a:pt x="3135172" y="28102"/>
                </a:cubicBezTo>
                <a:cubicBezTo>
                  <a:pt x="3135172" y="43623"/>
                  <a:pt x="3122590" y="56204"/>
                  <a:pt x="3107070" y="56204"/>
                </a:cubicBezTo>
                <a:cubicBezTo>
                  <a:pt x="3091550" y="56204"/>
                  <a:pt x="3078968" y="43623"/>
                  <a:pt x="3078968" y="28102"/>
                </a:cubicBezTo>
                <a:cubicBezTo>
                  <a:pt x="3078968" y="12583"/>
                  <a:pt x="3091550" y="1"/>
                  <a:pt x="3107070" y="1"/>
                </a:cubicBezTo>
                <a:close/>
                <a:moveTo>
                  <a:pt x="3212861" y="0"/>
                </a:moveTo>
                <a:cubicBezTo>
                  <a:pt x="3228381" y="0"/>
                  <a:pt x="3240963" y="12582"/>
                  <a:pt x="3240963" y="28102"/>
                </a:cubicBezTo>
                <a:cubicBezTo>
                  <a:pt x="3240963" y="43622"/>
                  <a:pt x="3228381" y="56204"/>
                  <a:pt x="3212861" y="56204"/>
                </a:cubicBezTo>
                <a:cubicBezTo>
                  <a:pt x="3197341" y="56204"/>
                  <a:pt x="3184759" y="43622"/>
                  <a:pt x="3184759" y="28102"/>
                </a:cubicBezTo>
                <a:cubicBezTo>
                  <a:pt x="3184759" y="12582"/>
                  <a:pt x="3197341" y="0"/>
                  <a:pt x="3212861" y="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wrap="none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8" name="爱设计-5">
            <a:extLst>
              <a:ext uri="{FF2B5EF4-FFF2-40B4-BE49-F238E27FC236}">
                <a16:creationId xmlns:a16="http://schemas.microsoft.com/office/drawing/2014/main" id="{FFBBA317-9123-A822-2FAF-AEABD561A1F4}"/>
              </a:ext>
            </a:extLst>
          </p:cNvPr>
          <p:cNvSpPr/>
          <p:nvPr/>
        </p:nvSpPr>
        <p:spPr>
          <a:xfrm>
            <a:off x="8114569" y="2180047"/>
            <a:ext cx="3046916" cy="3046914"/>
          </a:xfrm>
          <a:custGeom>
            <a:avLst/>
            <a:gdLst>
              <a:gd name="connsiteX0" fmla="*/ 3212861 w 6319932"/>
              <a:gd name="connsiteY0" fmla="*/ 6262823 h 6319027"/>
              <a:gd name="connsiteX1" fmla="*/ 3240963 w 6319932"/>
              <a:gd name="connsiteY1" fmla="*/ 6290925 h 6319027"/>
              <a:gd name="connsiteX2" fmla="*/ 3212861 w 6319932"/>
              <a:gd name="connsiteY2" fmla="*/ 6319027 h 6319027"/>
              <a:gd name="connsiteX3" fmla="*/ 3184759 w 6319932"/>
              <a:gd name="connsiteY3" fmla="*/ 6290925 h 6319027"/>
              <a:gd name="connsiteX4" fmla="*/ 3212861 w 6319932"/>
              <a:gd name="connsiteY4" fmla="*/ 6262823 h 6319027"/>
              <a:gd name="connsiteX5" fmla="*/ 3107070 w 6319932"/>
              <a:gd name="connsiteY5" fmla="*/ 6262823 h 6319027"/>
              <a:gd name="connsiteX6" fmla="*/ 3135172 w 6319932"/>
              <a:gd name="connsiteY6" fmla="*/ 6290925 h 6319027"/>
              <a:gd name="connsiteX7" fmla="*/ 3107070 w 6319932"/>
              <a:gd name="connsiteY7" fmla="*/ 6319027 h 6319027"/>
              <a:gd name="connsiteX8" fmla="*/ 3078968 w 6319932"/>
              <a:gd name="connsiteY8" fmla="*/ 6290925 h 6319027"/>
              <a:gd name="connsiteX9" fmla="*/ 3107070 w 6319932"/>
              <a:gd name="connsiteY9" fmla="*/ 6262823 h 6319027"/>
              <a:gd name="connsiteX10" fmla="*/ 3318591 w 6319932"/>
              <a:gd name="connsiteY10" fmla="*/ 6259191 h 6319027"/>
              <a:gd name="connsiteX11" fmla="*/ 3346753 w 6319932"/>
              <a:gd name="connsiteY11" fmla="*/ 6287352 h 6319027"/>
              <a:gd name="connsiteX12" fmla="*/ 3318591 w 6319932"/>
              <a:gd name="connsiteY12" fmla="*/ 6315514 h 6319027"/>
              <a:gd name="connsiteX13" fmla="*/ 3290430 w 6319932"/>
              <a:gd name="connsiteY13" fmla="*/ 6287352 h 6319027"/>
              <a:gd name="connsiteX14" fmla="*/ 3318591 w 6319932"/>
              <a:gd name="connsiteY14" fmla="*/ 6259191 h 6319027"/>
              <a:gd name="connsiteX15" fmla="*/ 3001339 w 6319932"/>
              <a:gd name="connsiteY15" fmla="*/ 6259191 h 6319027"/>
              <a:gd name="connsiteX16" fmla="*/ 3029501 w 6319932"/>
              <a:gd name="connsiteY16" fmla="*/ 6287352 h 6319027"/>
              <a:gd name="connsiteX17" fmla="*/ 3001339 w 6319932"/>
              <a:gd name="connsiteY17" fmla="*/ 6315514 h 6319027"/>
              <a:gd name="connsiteX18" fmla="*/ 2973178 w 6319932"/>
              <a:gd name="connsiteY18" fmla="*/ 6287352 h 6319027"/>
              <a:gd name="connsiteX19" fmla="*/ 3001339 w 6319932"/>
              <a:gd name="connsiteY19" fmla="*/ 6259191 h 6319027"/>
              <a:gd name="connsiteX20" fmla="*/ 3424141 w 6319932"/>
              <a:gd name="connsiteY20" fmla="*/ 6252049 h 6319027"/>
              <a:gd name="connsiteX21" fmla="*/ 3452303 w 6319932"/>
              <a:gd name="connsiteY21" fmla="*/ 6280210 h 6319027"/>
              <a:gd name="connsiteX22" fmla="*/ 3424141 w 6319932"/>
              <a:gd name="connsiteY22" fmla="*/ 6308372 h 6319027"/>
              <a:gd name="connsiteX23" fmla="*/ 3395980 w 6319932"/>
              <a:gd name="connsiteY23" fmla="*/ 6280210 h 6319027"/>
              <a:gd name="connsiteX24" fmla="*/ 3424141 w 6319932"/>
              <a:gd name="connsiteY24" fmla="*/ 6252049 h 6319027"/>
              <a:gd name="connsiteX25" fmla="*/ 2895790 w 6319932"/>
              <a:gd name="connsiteY25" fmla="*/ 6251893 h 6319027"/>
              <a:gd name="connsiteX26" fmla="*/ 2924107 w 6319932"/>
              <a:gd name="connsiteY26" fmla="*/ 6280210 h 6319027"/>
              <a:gd name="connsiteX27" fmla="*/ 2895790 w 6319932"/>
              <a:gd name="connsiteY27" fmla="*/ 6308528 h 6319027"/>
              <a:gd name="connsiteX28" fmla="*/ 2867472 w 6319932"/>
              <a:gd name="connsiteY28" fmla="*/ 6280210 h 6319027"/>
              <a:gd name="connsiteX29" fmla="*/ 2895790 w 6319932"/>
              <a:gd name="connsiteY29" fmla="*/ 6251893 h 6319027"/>
              <a:gd name="connsiteX30" fmla="*/ 3529390 w 6319932"/>
              <a:gd name="connsiteY30" fmla="*/ 6241190 h 6319027"/>
              <a:gd name="connsiteX31" fmla="*/ 3557707 w 6319932"/>
              <a:gd name="connsiteY31" fmla="*/ 6269507 h 6319027"/>
              <a:gd name="connsiteX32" fmla="*/ 3529390 w 6319932"/>
              <a:gd name="connsiteY32" fmla="*/ 6297825 h 6319027"/>
              <a:gd name="connsiteX33" fmla="*/ 3501072 w 6319932"/>
              <a:gd name="connsiteY33" fmla="*/ 6269507 h 6319027"/>
              <a:gd name="connsiteX34" fmla="*/ 3529390 w 6319932"/>
              <a:gd name="connsiteY34" fmla="*/ 6241190 h 6319027"/>
              <a:gd name="connsiteX35" fmla="*/ 2790541 w 6319932"/>
              <a:gd name="connsiteY35" fmla="*/ 6241190 h 6319027"/>
              <a:gd name="connsiteX36" fmla="*/ 2818859 w 6319932"/>
              <a:gd name="connsiteY36" fmla="*/ 6269507 h 6319027"/>
              <a:gd name="connsiteX37" fmla="*/ 2790541 w 6319932"/>
              <a:gd name="connsiteY37" fmla="*/ 6297825 h 6319027"/>
              <a:gd name="connsiteX38" fmla="*/ 2762224 w 6319932"/>
              <a:gd name="connsiteY38" fmla="*/ 6269507 h 6319027"/>
              <a:gd name="connsiteX39" fmla="*/ 2790541 w 6319932"/>
              <a:gd name="connsiteY39" fmla="*/ 6241190 h 6319027"/>
              <a:gd name="connsiteX40" fmla="*/ 3634216 w 6319932"/>
              <a:gd name="connsiteY40" fmla="*/ 6226573 h 6319027"/>
              <a:gd name="connsiteX41" fmla="*/ 3662899 w 6319932"/>
              <a:gd name="connsiteY41" fmla="*/ 6255256 h 6319027"/>
              <a:gd name="connsiteX42" fmla="*/ 3634216 w 6319932"/>
              <a:gd name="connsiteY42" fmla="*/ 6283938 h 6319027"/>
              <a:gd name="connsiteX43" fmla="*/ 3605534 w 6319932"/>
              <a:gd name="connsiteY43" fmla="*/ 6255256 h 6319027"/>
              <a:gd name="connsiteX44" fmla="*/ 3634216 w 6319932"/>
              <a:gd name="connsiteY44" fmla="*/ 6226573 h 6319027"/>
              <a:gd name="connsiteX45" fmla="*/ 2685714 w 6319932"/>
              <a:gd name="connsiteY45" fmla="*/ 6226418 h 6319027"/>
              <a:gd name="connsiteX46" fmla="*/ 2714553 w 6319932"/>
              <a:gd name="connsiteY46" fmla="*/ 6255256 h 6319027"/>
              <a:gd name="connsiteX47" fmla="*/ 2685714 w 6319932"/>
              <a:gd name="connsiteY47" fmla="*/ 6284095 h 6319027"/>
              <a:gd name="connsiteX48" fmla="*/ 2656876 w 6319932"/>
              <a:gd name="connsiteY48" fmla="*/ 6255256 h 6319027"/>
              <a:gd name="connsiteX49" fmla="*/ 2685714 w 6319932"/>
              <a:gd name="connsiteY49" fmla="*/ 6226418 h 6319027"/>
              <a:gd name="connsiteX50" fmla="*/ 3738503 w 6319932"/>
              <a:gd name="connsiteY50" fmla="*/ 6208790 h 6319027"/>
              <a:gd name="connsiteX51" fmla="*/ 3767185 w 6319932"/>
              <a:gd name="connsiteY51" fmla="*/ 6237473 h 6319027"/>
              <a:gd name="connsiteX52" fmla="*/ 3738503 w 6319932"/>
              <a:gd name="connsiteY52" fmla="*/ 6266155 h 6319027"/>
              <a:gd name="connsiteX53" fmla="*/ 3709820 w 6319932"/>
              <a:gd name="connsiteY53" fmla="*/ 6237473 h 6319027"/>
              <a:gd name="connsiteX54" fmla="*/ 3738503 w 6319932"/>
              <a:gd name="connsiteY54" fmla="*/ 6208790 h 6319027"/>
              <a:gd name="connsiteX55" fmla="*/ 2581428 w 6319932"/>
              <a:gd name="connsiteY55" fmla="*/ 6208634 h 6319027"/>
              <a:gd name="connsiteX56" fmla="*/ 2610266 w 6319932"/>
              <a:gd name="connsiteY56" fmla="*/ 6237472 h 6319027"/>
              <a:gd name="connsiteX57" fmla="*/ 2581428 w 6319932"/>
              <a:gd name="connsiteY57" fmla="*/ 6266311 h 6319027"/>
              <a:gd name="connsiteX58" fmla="*/ 2552590 w 6319932"/>
              <a:gd name="connsiteY58" fmla="*/ 6237472 h 6319027"/>
              <a:gd name="connsiteX59" fmla="*/ 2581428 w 6319932"/>
              <a:gd name="connsiteY59" fmla="*/ 6208634 h 6319027"/>
              <a:gd name="connsiteX60" fmla="*/ 3842128 w 6319932"/>
              <a:gd name="connsiteY60" fmla="*/ 6187860 h 6319027"/>
              <a:gd name="connsiteX61" fmla="*/ 3870446 w 6319932"/>
              <a:gd name="connsiteY61" fmla="*/ 6216177 h 6319027"/>
              <a:gd name="connsiteX62" fmla="*/ 3842128 w 6319932"/>
              <a:gd name="connsiteY62" fmla="*/ 6244495 h 6319027"/>
              <a:gd name="connsiteX63" fmla="*/ 3813811 w 6319932"/>
              <a:gd name="connsiteY63" fmla="*/ 6216177 h 6319027"/>
              <a:gd name="connsiteX64" fmla="*/ 3842128 w 6319932"/>
              <a:gd name="connsiteY64" fmla="*/ 6187860 h 6319027"/>
              <a:gd name="connsiteX65" fmla="*/ 2477804 w 6319932"/>
              <a:gd name="connsiteY65" fmla="*/ 6187860 h 6319027"/>
              <a:gd name="connsiteX66" fmla="*/ 2506121 w 6319932"/>
              <a:gd name="connsiteY66" fmla="*/ 6216177 h 6319027"/>
              <a:gd name="connsiteX67" fmla="*/ 2477804 w 6319932"/>
              <a:gd name="connsiteY67" fmla="*/ 6244495 h 6319027"/>
              <a:gd name="connsiteX68" fmla="*/ 2449486 w 6319932"/>
              <a:gd name="connsiteY68" fmla="*/ 6216177 h 6319027"/>
              <a:gd name="connsiteX69" fmla="*/ 2477804 w 6319932"/>
              <a:gd name="connsiteY69" fmla="*/ 6187860 h 6319027"/>
              <a:gd name="connsiteX70" fmla="*/ 3159966 w 6319932"/>
              <a:gd name="connsiteY70" fmla="*/ 6165139 h 6319027"/>
              <a:gd name="connsiteX71" fmla="*/ 3185171 w 6319932"/>
              <a:gd name="connsiteY71" fmla="*/ 6190344 h 6319027"/>
              <a:gd name="connsiteX72" fmla="*/ 3159966 w 6319932"/>
              <a:gd name="connsiteY72" fmla="*/ 6215549 h 6319027"/>
              <a:gd name="connsiteX73" fmla="*/ 3134761 w 6319932"/>
              <a:gd name="connsiteY73" fmla="*/ 6190344 h 6319027"/>
              <a:gd name="connsiteX74" fmla="*/ 3159966 w 6319932"/>
              <a:gd name="connsiteY74" fmla="*/ 6165139 h 6319027"/>
              <a:gd name="connsiteX75" fmla="*/ 3265740 w 6319932"/>
              <a:gd name="connsiteY75" fmla="*/ 6163293 h 6319027"/>
              <a:gd name="connsiteX76" fmla="*/ 3290945 w 6319932"/>
              <a:gd name="connsiteY76" fmla="*/ 6188498 h 6319027"/>
              <a:gd name="connsiteX77" fmla="*/ 3265740 w 6319932"/>
              <a:gd name="connsiteY77" fmla="*/ 6213703 h 6319027"/>
              <a:gd name="connsiteX78" fmla="*/ 3240535 w 6319932"/>
              <a:gd name="connsiteY78" fmla="*/ 6188498 h 6319027"/>
              <a:gd name="connsiteX79" fmla="*/ 3265740 w 6319932"/>
              <a:gd name="connsiteY79" fmla="*/ 6163293 h 6319027"/>
              <a:gd name="connsiteX80" fmla="*/ 3054191 w 6319932"/>
              <a:gd name="connsiteY80" fmla="*/ 6163293 h 6319027"/>
              <a:gd name="connsiteX81" fmla="*/ 3079396 w 6319932"/>
              <a:gd name="connsiteY81" fmla="*/ 6188498 h 6319027"/>
              <a:gd name="connsiteX82" fmla="*/ 3054191 w 6319932"/>
              <a:gd name="connsiteY82" fmla="*/ 6213703 h 6319027"/>
              <a:gd name="connsiteX83" fmla="*/ 3028986 w 6319932"/>
              <a:gd name="connsiteY83" fmla="*/ 6188498 h 6319027"/>
              <a:gd name="connsiteX84" fmla="*/ 3054191 w 6319932"/>
              <a:gd name="connsiteY84" fmla="*/ 6163293 h 6319027"/>
              <a:gd name="connsiteX85" fmla="*/ 3944976 w 6319932"/>
              <a:gd name="connsiteY85" fmla="*/ 6162770 h 6319027"/>
              <a:gd name="connsiteX86" fmla="*/ 3973599 w 6319932"/>
              <a:gd name="connsiteY86" fmla="*/ 6191394 h 6319027"/>
              <a:gd name="connsiteX87" fmla="*/ 3944976 w 6319932"/>
              <a:gd name="connsiteY87" fmla="*/ 6220017 h 6319027"/>
              <a:gd name="connsiteX88" fmla="*/ 3916352 w 6319932"/>
              <a:gd name="connsiteY88" fmla="*/ 6191394 h 6319027"/>
              <a:gd name="connsiteX89" fmla="*/ 3944976 w 6319932"/>
              <a:gd name="connsiteY89" fmla="*/ 6162770 h 6319027"/>
              <a:gd name="connsiteX90" fmla="*/ 2374956 w 6319932"/>
              <a:gd name="connsiteY90" fmla="*/ 6162555 h 6319027"/>
              <a:gd name="connsiteX91" fmla="*/ 2403794 w 6319932"/>
              <a:gd name="connsiteY91" fmla="*/ 6191394 h 6319027"/>
              <a:gd name="connsiteX92" fmla="*/ 2374956 w 6319932"/>
              <a:gd name="connsiteY92" fmla="*/ 6220232 h 6319027"/>
              <a:gd name="connsiteX93" fmla="*/ 2346118 w 6319932"/>
              <a:gd name="connsiteY93" fmla="*/ 6191394 h 6319027"/>
              <a:gd name="connsiteX94" fmla="*/ 2374956 w 6319932"/>
              <a:gd name="connsiteY94" fmla="*/ 6162555 h 6319027"/>
              <a:gd name="connsiteX95" fmla="*/ 3371386 w 6319932"/>
              <a:gd name="connsiteY95" fmla="*/ 6157756 h 6319027"/>
              <a:gd name="connsiteX96" fmla="*/ 3396591 w 6319932"/>
              <a:gd name="connsiteY96" fmla="*/ 6182961 h 6319027"/>
              <a:gd name="connsiteX97" fmla="*/ 3371386 w 6319932"/>
              <a:gd name="connsiteY97" fmla="*/ 6208166 h 6319027"/>
              <a:gd name="connsiteX98" fmla="*/ 3346181 w 6319932"/>
              <a:gd name="connsiteY98" fmla="*/ 6182961 h 6319027"/>
              <a:gd name="connsiteX99" fmla="*/ 3371386 w 6319932"/>
              <a:gd name="connsiteY99" fmla="*/ 6157756 h 6319027"/>
              <a:gd name="connsiteX100" fmla="*/ 2948545 w 6319932"/>
              <a:gd name="connsiteY100" fmla="*/ 6157756 h 6319027"/>
              <a:gd name="connsiteX101" fmla="*/ 2973750 w 6319932"/>
              <a:gd name="connsiteY101" fmla="*/ 6182961 h 6319027"/>
              <a:gd name="connsiteX102" fmla="*/ 2948545 w 6319932"/>
              <a:gd name="connsiteY102" fmla="*/ 6208166 h 6319027"/>
              <a:gd name="connsiteX103" fmla="*/ 2923340 w 6319932"/>
              <a:gd name="connsiteY103" fmla="*/ 6182961 h 6319027"/>
              <a:gd name="connsiteX104" fmla="*/ 2948545 w 6319932"/>
              <a:gd name="connsiteY104" fmla="*/ 6157756 h 6319027"/>
              <a:gd name="connsiteX105" fmla="*/ 3476774 w 6319932"/>
              <a:gd name="connsiteY105" fmla="*/ 6148536 h 6319027"/>
              <a:gd name="connsiteX106" fmla="*/ 3501979 w 6319932"/>
              <a:gd name="connsiteY106" fmla="*/ 6173741 h 6319027"/>
              <a:gd name="connsiteX107" fmla="*/ 3476774 w 6319932"/>
              <a:gd name="connsiteY107" fmla="*/ 6198946 h 6319027"/>
              <a:gd name="connsiteX108" fmla="*/ 3451569 w 6319932"/>
              <a:gd name="connsiteY108" fmla="*/ 6173741 h 6319027"/>
              <a:gd name="connsiteX109" fmla="*/ 3476774 w 6319932"/>
              <a:gd name="connsiteY109" fmla="*/ 6148536 h 6319027"/>
              <a:gd name="connsiteX110" fmla="*/ 2843157 w 6319932"/>
              <a:gd name="connsiteY110" fmla="*/ 6148536 h 6319027"/>
              <a:gd name="connsiteX111" fmla="*/ 2868362 w 6319932"/>
              <a:gd name="connsiteY111" fmla="*/ 6173741 h 6319027"/>
              <a:gd name="connsiteX112" fmla="*/ 2843157 w 6319932"/>
              <a:gd name="connsiteY112" fmla="*/ 6198946 h 6319027"/>
              <a:gd name="connsiteX113" fmla="*/ 2817952 w 6319932"/>
              <a:gd name="connsiteY113" fmla="*/ 6173741 h 6319027"/>
              <a:gd name="connsiteX114" fmla="*/ 2843157 w 6319932"/>
              <a:gd name="connsiteY114" fmla="*/ 6148536 h 6319027"/>
              <a:gd name="connsiteX115" fmla="*/ 3581776 w 6319932"/>
              <a:gd name="connsiteY115" fmla="*/ 6135643 h 6319027"/>
              <a:gd name="connsiteX116" fmla="*/ 3606981 w 6319932"/>
              <a:gd name="connsiteY116" fmla="*/ 6160848 h 6319027"/>
              <a:gd name="connsiteX117" fmla="*/ 3581776 w 6319932"/>
              <a:gd name="connsiteY117" fmla="*/ 6186053 h 6319027"/>
              <a:gd name="connsiteX118" fmla="*/ 3556571 w 6319932"/>
              <a:gd name="connsiteY118" fmla="*/ 6160848 h 6319027"/>
              <a:gd name="connsiteX119" fmla="*/ 3581776 w 6319932"/>
              <a:gd name="connsiteY119" fmla="*/ 6135643 h 6319027"/>
              <a:gd name="connsiteX120" fmla="*/ 2738155 w 6319932"/>
              <a:gd name="connsiteY120" fmla="*/ 6135643 h 6319027"/>
              <a:gd name="connsiteX121" fmla="*/ 2763360 w 6319932"/>
              <a:gd name="connsiteY121" fmla="*/ 6160848 h 6319027"/>
              <a:gd name="connsiteX122" fmla="*/ 2738155 w 6319932"/>
              <a:gd name="connsiteY122" fmla="*/ 6186053 h 6319027"/>
              <a:gd name="connsiteX123" fmla="*/ 2712950 w 6319932"/>
              <a:gd name="connsiteY123" fmla="*/ 6160848 h 6319027"/>
              <a:gd name="connsiteX124" fmla="*/ 2738155 w 6319932"/>
              <a:gd name="connsiteY124" fmla="*/ 6135643 h 6319027"/>
              <a:gd name="connsiteX125" fmla="*/ 4046926 w 6319932"/>
              <a:gd name="connsiteY125" fmla="*/ 6134528 h 6319027"/>
              <a:gd name="connsiteX126" fmla="*/ 4075550 w 6319932"/>
              <a:gd name="connsiteY126" fmla="*/ 6163151 h 6319027"/>
              <a:gd name="connsiteX127" fmla="*/ 4046926 w 6319932"/>
              <a:gd name="connsiteY127" fmla="*/ 6191775 h 6319027"/>
              <a:gd name="connsiteX128" fmla="*/ 4018303 w 6319932"/>
              <a:gd name="connsiteY128" fmla="*/ 6163151 h 6319027"/>
              <a:gd name="connsiteX129" fmla="*/ 4046926 w 6319932"/>
              <a:gd name="connsiteY129" fmla="*/ 6134528 h 6319027"/>
              <a:gd name="connsiteX130" fmla="*/ 2273004 w 6319932"/>
              <a:gd name="connsiteY130" fmla="*/ 6134313 h 6319027"/>
              <a:gd name="connsiteX131" fmla="*/ 2301843 w 6319932"/>
              <a:gd name="connsiteY131" fmla="*/ 6163151 h 6319027"/>
              <a:gd name="connsiteX132" fmla="*/ 2273004 w 6319932"/>
              <a:gd name="connsiteY132" fmla="*/ 6191990 h 6319027"/>
              <a:gd name="connsiteX133" fmla="*/ 2244166 w 6319932"/>
              <a:gd name="connsiteY133" fmla="*/ 6163151 h 6319027"/>
              <a:gd name="connsiteX134" fmla="*/ 2273004 w 6319932"/>
              <a:gd name="connsiteY134" fmla="*/ 6134313 h 6319027"/>
              <a:gd name="connsiteX135" fmla="*/ 3686265 w 6319932"/>
              <a:gd name="connsiteY135" fmla="*/ 6119094 h 6319027"/>
              <a:gd name="connsiteX136" fmla="*/ 3711470 w 6319932"/>
              <a:gd name="connsiteY136" fmla="*/ 6144299 h 6319027"/>
              <a:gd name="connsiteX137" fmla="*/ 3686265 w 6319932"/>
              <a:gd name="connsiteY137" fmla="*/ 6169504 h 6319027"/>
              <a:gd name="connsiteX138" fmla="*/ 3661060 w 6319932"/>
              <a:gd name="connsiteY138" fmla="*/ 6144299 h 6319027"/>
              <a:gd name="connsiteX139" fmla="*/ 3686265 w 6319932"/>
              <a:gd name="connsiteY139" fmla="*/ 6119094 h 6319027"/>
              <a:gd name="connsiteX140" fmla="*/ 2633666 w 6319932"/>
              <a:gd name="connsiteY140" fmla="*/ 6119094 h 6319027"/>
              <a:gd name="connsiteX141" fmla="*/ 2658871 w 6319932"/>
              <a:gd name="connsiteY141" fmla="*/ 6144299 h 6319027"/>
              <a:gd name="connsiteX142" fmla="*/ 2633666 w 6319932"/>
              <a:gd name="connsiteY142" fmla="*/ 6169504 h 6319027"/>
              <a:gd name="connsiteX143" fmla="*/ 2608461 w 6319932"/>
              <a:gd name="connsiteY143" fmla="*/ 6144299 h 6319027"/>
              <a:gd name="connsiteX144" fmla="*/ 2633666 w 6319932"/>
              <a:gd name="connsiteY144" fmla="*/ 6119094 h 6319027"/>
              <a:gd name="connsiteX145" fmla="*/ 4147866 w 6319932"/>
              <a:gd name="connsiteY145" fmla="*/ 6102643 h 6319027"/>
              <a:gd name="connsiteX146" fmla="*/ 4176704 w 6319932"/>
              <a:gd name="connsiteY146" fmla="*/ 6131481 h 6319027"/>
              <a:gd name="connsiteX147" fmla="*/ 4147866 w 6319932"/>
              <a:gd name="connsiteY147" fmla="*/ 6160319 h 6319027"/>
              <a:gd name="connsiteX148" fmla="*/ 4119028 w 6319932"/>
              <a:gd name="connsiteY148" fmla="*/ 6131481 h 6319027"/>
              <a:gd name="connsiteX149" fmla="*/ 4147866 w 6319932"/>
              <a:gd name="connsiteY149" fmla="*/ 6102643 h 6319027"/>
              <a:gd name="connsiteX150" fmla="*/ 2172065 w 6319932"/>
              <a:gd name="connsiteY150" fmla="*/ 6102643 h 6319027"/>
              <a:gd name="connsiteX151" fmla="*/ 2200904 w 6319932"/>
              <a:gd name="connsiteY151" fmla="*/ 6131481 h 6319027"/>
              <a:gd name="connsiteX152" fmla="*/ 2172065 w 6319932"/>
              <a:gd name="connsiteY152" fmla="*/ 6160319 h 6319027"/>
              <a:gd name="connsiteX153" fmla="*/ 2143227 w 6319932"/>
              <a:gd name="connsiteY153" fmla="*/ 6131481 h 6319027"/>
              <a:gd name="connsiteX154" fmla="*/ 2172065 w 6319932"/>
              <a:gd name="connsiteY154" fmla="*/ 6102643 h 6319027"/>
              <a:gd name="connsiteX155" fmla="*/ 3790112 w 6319932"/>
              <a:gd name="connsiteY155" fmla="*/ 6098908 h 6319027"/>
              <a:gd name="connsiteX156" fmla="*/ 3815317 w 6319932"/>
              <a:gd name="connsiteY156" fmla="*/ 6124113 h 6319027"/>
              <a:gd name="connsiteX157" fmla="*/ 3790112 w 6319932"/>
              <a:gd name="connsiteY157" fmla="*/ 6149318 h 6319027"/>
              <a:gd name="connsiteX158" fmla="*/ 3764907 w 6319932"/>
              <a:gd name="connsiteY158" fmla="*/ 6124113 h 6319027"/>
              <a:gd name="connsiteX159" fmla="*/ 3790112 w 6319932"/>
              <a:gd name="connsiteY159" fmla="*/ 6098908 h 6319027"/>
              <a:gd name="connsiteX160" fmla="*/ 2529819 w 6319932"/>
              <a:gd name="connsiteY160" fmla="*/ 6098908 h 6319027"/>
              <a:gd name="connsiteX161" fmla="*/ 2555024 w 6319932"/>
              <a:gd name="connsiteY161" fmla="*/ 6124113 h 6319027"/>
              <a:gd name="connsiteX162" fmla="*/ 2529819 w 6319932"/>
              <a:gd name="connsiteY162" fmla="*/ 6149318 h 6319027"/>
              <a:gd name="connsiteX163" fmla="*/ 2504614 w 6319932"/>
              <a:gd name="connsiteY163" fmla="*/ 6124113 h 6319027"/>
              <a:gd name="connsiteX164" fmla="*/ 2529819 w 6319932"/>
              <a:gd name="connsiteY164" fmla="*/ 6098908 h 6319027"/>
              <a:gd name="connsiteX165" fmla="*/ 3893191 w 6319932"/>
              <a:gd name="connsiteY165" fmla="*/ 6075484 h 6319027"/>
              <a:gd name="connsiteX166" fmla="*/ 3918022 w 6319932"/>
              <a:gd name="connsiteY166" fmla="*/ 6100315 h 6319027"/>
              <a:gd name="connsiteX167" fmla="*/ 3893191 w 6319932"/>
              <a:gd name="connsiteY167" fmla="*/ 6125146 h 6319027"/>
              <a:gd name="connsiteX168" fmla="*/ 3868360 w 6319932"/>
              <a:gd name="connsiteY168" fmla="*/ 6100315 h 6319027"/>
              <a:gd name="connsiteX169" fmla="*/ 3893191 w 6319932"/>
              <a:gd name="connsiteY169" fmla="*/ 6075484 h 6319027"/>
              <a:gd name="connsiteX170" fmla="*/ 2426740 w 6319932"/>
              <a:gd name="connsiteY170" fmla="*/ 6075484 h 6319027"/>
              <a:gd name="connsiteX171" fmla="*/ 2451571 w 6319932"/>
              <a:gd name="connsiteY171" fmla="*/ 6100315 h 6319027"/>
              <a:gd name="connsiteX172" fmla="*/ 2426740 w 6319932"/>
              <a:gd name="connsiteY172" fmla="*/ 6125146 h 6319027"/>
              <a:gd name="connsiteX173" fmla="*/ 2401909 w 6319932"/>
              <a:gd name="connsiteY173" fmla="*/ 6100315 h 6319027"/>
              <a:gd name="connsiteX174" fmla="*/ 2426740 w 6319932"/>
              <a:gd name="connsiteY174" fmla="*/ 6075484 h 6319027"/>
              <a:gd name="connsiteX175" fmla="*/ 4247678 w 6319932"/>
              <a:gd name="connsiteY175" fmla="*/ 6067582 h 6319027"/>
              <a:gd name="connsiteX176" fmla="*/ 4276517 w 6319932"/>
              <a:gd name="connsiteY176" fmla="*/ 6096420 h 6319027"/>
              <a:gd name="connsiteX177" fmla="*/ 4247678 w 6319932"/>
              <a:gd name="connsiteY177" fmla="*/ 6125259 h 6319027"/>
              <a:gd name="connsiteX178" fmla="*/ 4218840 w 6319932"/>
              <a:gd name="connsiteY178" fmla="*/ 6096420 h 6319027"/>
              <a:gd name="connsiteX179" fmla="*/ 4247678 w 6319932"/>
              <a:gd name="connsiteY179" fmla="*/ 6067582 h 6319027"/>
              <a:gd name="connsiteX180" fmla="*/ 2072252 w 6319932"/>
              <a:gd name="connsiteY180" fmla="*/ 6067582 h 6319027"/>
              <a:gd name="connsiteX181" fmla="*/ 2101091 w 6319932"/>
              <a:gd name="connsiteY181" fmla="*/ 6096420 h 6319027"/>
              <a:gd name="connsiteX182" fmla="*/ 2072252 w 6319932"/>
              <a:gd name="connsiteY182" fmla="*/ 6125259 h 6319027"/>
              <a:gd name="connsiteX183" fmla="*/ 2043414 w 6319932"/>
              <a:gd name="connsiteY183" fmla="*/ 6096420 h 6319027"/>
              <a:gd name="connsiteX184" fmla="*/ 2072252 w 6319932"/>
              <a:gd name="connsiteY184" fmla="*/ 6067582 h 6319027"/>
              <a:gd name="connsiteX185" fmla="*/ 3212861 w 6319932"/>
              <a:gd name="connsiteY185" fmla="*/ 6067199 h 6319027"/>
              <a:gd name="connsiteX186" fmla="*/ 3234501 w 6319932"/>
              <a:gd name="connsiteY186" fmla="*/ 6088839 h 6319027"/>
              <a:gd name="connsiteX187" fmla="*/ 3212861 w 6319932"/>
              <a:gd name="connsiteY187" fmla="*/ 6110479 h 6319027"/>
              <a:gd name="connsiteX188" fmla="*/ 3191221 w 6319932"/>
              <a:gd name="connsiteY188" fmla="*/ 6088839 h 6319027"/>
              <a:gd name="connsiteX189" fmla="*/ 3212861 w 6319932"/>
              <a:gd name="connsiteY189" fmla="*/ 6067199 h 6319027"/>
              <a:gd name="connsiteX190" fmla="*/ 3107070 w 6319932"/>
              <a:gd name="connsiteY190" fmla="*/ 6067199 h 6319027"/>
              <a:gd name="connsiteX191" fmla="*/ 3128710 w 6319932"/>
              <a:gd name="connsiteY191" fmla="*/ 6088839 h 6319027"/>
              <a:gd name="connsiteX192" fmla="*/ 3107070 w 6319932"/>
              <a:gd name="connsiteY192" fmla="*/ 6110479 h 6319027"/>
              <a:gd name="connsiteX193" fmla="*/ 3085430 w 6319932"/>
              <a:gd name="connsiteY193" fmla="*/ 6088839 h 6319027"/>
              <a:gd name="connsiteX194" fmla="*/ 3107070 w 6319932"/>
              <a:gd name="connsiteY194" fmla="*/ 6067199 h 6319027"/>
              <a:gd name="connsiteX195" fmla="*/ 3318582 w 6319932"/>
              <a:gd name="connsiteY195" fmla="*/ 6062996 h 6319027"/>
              <a:gd name="connsiteX196" fmla="*/ 3340605 w 6319932"/>
              <a:gd name="connsiteY196" fmla="*/ 6085019 h 6319027"/>
              <a:gd name="connsiteX197" fmla="*/ 3318582 w 6319932"/>
              <a:gd name="connsiteY197" fmla="*/ 6107042 h 6319027"/>
              <a:gd name="connsiteX198" fmla="*/ 3296559 w 6319932"/>
              <a:gd name="connsiteY198" fmla="*/ 6085019 h 6319027"/>
              <a:gd name="connsiteX199" fmla="*/ 3318582 w 6319932"/>
              <a:gd name="connsiteY199" fmla="*/ 6062996 h 6319027"/>
              <a:gd name="connsiteX200" fmla="*/ 3001349 w 6319932"/>
              <a:gd name="connsiteY200" fmla="*/ 6062996 h 6319027"/>
              <a:gd name="connsiteX201" fmla="*/ 3023372 w 6319932"/>
              <a:gd name="connsiteY201" fmla="*/ 6085019 h 6319027"/>
              <a:gd name="connsiteX202" fmla="*/ 3001349 w 6319932"/>
              <a:gd name="connsiteY202" fmla="*/ 6107042 h 6319027"/>
              <a:gd name="connsiteX203" fmla="*/ 2979326 w 6319932"/>
              <a:gd name="connsiteY203" fmla="*/ 6085019 h 6319027"/>
              <a:gd name="connsiteX204" fmla="*/ 3001349 w 6319932"/>
              <a:gd name="connsiteY204" fmla="*/ 6062996 h 6319027"/>
              <a:gd name="connsiteX205" fmla="*/ 3424096 w 6319932"/>
              <a:gd name="connsiteY205" fmla="*/ 6055683 h 6319027"/>
              <a:gd name="connsiteX206" fmla="*/ 3445799 w 6319932"/>
              <a:gd name="connsiteY206" fmla="*/ 6077385 h 6319027"/>
              <a:gd name="connsiteX207" fmla="*/ 3424096 w 6319932"/>
              <a:gd name="connsiteY207" fmla="*/ 6099088 h 6319027"/>
              <a:gd name="connsiteX208" fmla="*/ 3402394 w 6319932"/>
              <a:gd name="connsiteY208" fmla="*/ 6077385 h 6319027"/>
              <a:gd name="connsiteX209" fmla="*/ 3424096 w 6319932"/>
              <a:gd name="connsiteY209" fmla="*/ 6055683 h 6319027"/>
              <a:gd name="connsiteX210" fmla="*/ 2895834 w 6319932"/>
              <a:gd name="connsiteY210" fmla="*/ 6055683 h 6319027"/>
              <a:gd name="connsiteX211" fmla="*/ 2917537 w 6319932"/>
              <a:gd name="connsiteY211" fmla="*/ 6077385 h 6319027"/>
              <a:gd name="connsiteX212" fmla="*/ 2895834 w 6319932"/>
              <a:gd name="connsiteY212" fmla="*/ 6099088 h 6319027"/>
              <a:gd name="connsiteX213" fmla="*/ 2874132 w 6319932"/>
              <a:gd name="connsiteY213" fmla="*/ 6077385 h 6319027"/>
              <a:gd name="connsiteX214" fmla="*/ 2895834 w 6319932"/>
              <a:gd name="connsiteY214" fmla="*/ 6055683 h 6319027"/>
              <a:gd name="connsiteX215" fmla="*/ 3995377 w 6319932"/>
              <a:gd name="connsiteY215" fmla="*/ 6048103 h 6319027"/>
              <a:gd name="connsiteX216" fmla="*/ 4020208 w 6319932"/>
              <a:gd name="connsiteY216" fmla="*/ 6072934 h 6319027"/>
              <a:gd name="connsiteX217" fmla="*/ 3995377 w 6319932"/>
              <a:gd name="connsiteY217" fmla="*/ 6097765 h 6319027"/>
              <a:gd name="connsiteX218" fmla="*/ 3970546 w 6319932"/>
              <a:gd name="connsiteY218" fmla="*/ 6072934 h 6319027"/>
              <a:gd name="connsiteX219" fmla="*/ 3995377 w 6319932"/>
              <a:gd name="connsiteY219" fmla="*/ 6048103 h 6319027"/>
              <a:gd name="connsiteX220" fmla="*/ 2324554 w 6319932"/>
              <a:gd name="connsiteY220" fmla="*/ 6048103 h 6319027"/>
              <a:gd name="connsiteX221" fmla="*/ 2349385 w 6319932"/>
              <a:gd name="connsiteY221" fmla="*/ 6072934 h 6319027"/>
              <a:gd name="connsiteX222" fmla="*/ 2324554 w 6319932"/>
              <a:gd name="connsiteY222" fmla="*/ 6097765 h 6319027"/>
              <a:gd name="connsiteX223" fmla="*/ 2299723 w 6319932"/>
              <a:gd name="connsiteY223" fmla="*/ 6072934 h 6319027"/>
              <a:gd name="connsiteX224" fmla="*/ 2324554 w 6319932"/>
              <a:gd name="connsiteY224" fmla="*/ 6048103 h 6319027"/>
              <a:gd name="connsiteX225" fmla="*/ 3529267 w 6319932"/>
              <a:gd name="connsiteY225" fmla="*/ 6043925 h 6319027"/>
              <a:gd name="connsiteX226" fmla="*/ 3551290 w 6319932"/>
              <a:gd name="connsiteY226" fmla="*/ 6065948 h 6319027"/>
              <a:gd name="connsiteX227" fmla="*/ 3529267 w 6319932"/>
              <a:gd name="connsiteY227" fmla="*/ 6087971 h 6319027"/>
              <a:gd name="connsiteX228" fmla="*/ 3507244 w 6319932"/>
              <a:gd name="connsiteY228" fmla="*/ 6065948 h 6319027"/>
              <a:gd name="connsiteX229" fmla="*/ 3529267 w 6319932"/>
              <a:gd name="connsiteY229" fmla="*/ 6043925 h 6319027"/>
              <a:gd name="connsiteX230" fmla="*/ 2790664 w 6319932"/>
              <a:gd name="connsiteY230" fmla="*/ 6043925 h 6319027"/>
              <a:gd name="connsiteX231" fmla="*/ 2812687 w 6319932"/>
              <a:gd name="connsiteY231" fmla="*/ 6065948 h 6319027"/>
              <a:gd name="connsiteX232" fmla="*/ 2790664 w 6319932"/>
              <a:gd name="connsiteY232" fmla="*/ 6087971 h 6319027"/>
              <a:gd name="connsiteX233" fmla="*/ 2768641 w 6319932"/>
              <a:gd name="connsiteY233" fmla="*/ 6065948 h 6319027"/>
              <a:gd name="connsiteX234" fmla="*/ 2790664 w 6319932"/>
              <a:gd name="connsiteY234" fmla="*/ 6043925 h 6319027"/>
              <a:gd name="connsiteX235" fmla="*/ 4346250 w 6319932"/>
              <a:gd name="connsiteY235" fmla="*/ 6029325 h 6319027"/>
              <a:gd name="connsiteX236" fmla="*/ 4374932 w 6319932"/>
              <a:gd name="connsiteY236" fmla="*/ 6058008 h 6319027"/>
              <a:gd name="connsiteX237" fmla="*/ 4346250 w 6319932"/>
              <a:gd name="connsiteY237" fmla="*/ 6086690 h 6319027"/>
              <a:gd name="connsiteX238" fmla="*/ 4317567 w 6319932"/>
              <a:gd name="connsiteY238" fmla="*/ 6058008 h 6319027"/>
              <a:gd name="connsiteX239" fmla="*/ 4346250 w 6319932"/>
              <a:gd name="connsiteY239" fmla="*/ 6029325 h 6319027"/>
              <a:gd name="connsiteX240" fmla="*/ 1973681 w 6319932"/>
              <a:gd name="connsiteY240" fmla="*/ 6029170 h 6319027"/>
              <a:gd name="connsiteX241" fmla="*/ 2002520 w 6319932"/>
              <a:gd name="connsiteY241" fmla="*/ 6058008 h 6319027"/>
              <a:gd name="connsiteX242" fmla="*/ 1973681 w 6319932"/>
              <a:gd name="connsiteY242" fmla="*/ 6086847 h 6319027"/>
              <a:gd name="connsiteX243" fmla="*/ 1944843 w 6319932"/>
              <a:gd name="connsiteY243" fmla="*/ 6058008 h 6319027"/>
              <a:gd name="connsiteX244" fmla="*/ 1973681 w 6319932"/>
              <a:gd name="connsiteY244" fmla="*/ 6029170 h 6319027"/>
              <a:gd name="connsiteX245" fmla="*/ 3633956 w 6319932"/>
              <a:gd name="connsiteY245" fmla="*/ 6029080 h 6319027"/>
              <a:gd name="connsiteX246" fmla="*/ 3655596 w 6319932"/>
              <a:gd name="connsiteY246" fmla="*/ 6050720 h 6319027"/>
              <a:gd name="connsiteX247" fmla="*/ 3633956 w 6319932"/>
              <a:gd name="connsiteY247" fmla="*/ 6072360 h 6319027"/>
              <a:gd name="connsiteX248" fmla="*/ 3612316 w 6319932"/>
              <a:gd name="connsiteY248" fmla="*/ 6050720 h 6319027"/>
              <a:gd name="connsiteX249" fmla="*/ 3633956 w 6319932"/>
              <a:gd name="connsiteY249" fmla="*/ 6029080 h 6319027"/>
              <a:gd name="connsiteX250" fmla="*/ 2685975 w 6319932"/>
              <a:gd name="connsiteY250" fmla="*/ 6029080 h 6319027"/>
              <a:gd name="connsiteX251" fmla="*/ 2707615 w 6319932"/>
              <a:gd name="connsiteY251" fmla="*/ 6050720 h 6319027"/>
              <a:gd name="connsiteX252" fmla="*/ 2685975 w 6319932"/>
              <a:gd name="connsiteY252" fmla="*/ 6072360 h 6319027"/>
              <a:gd name="connsiteX253" fmla="*/ 2664335 w 6319932"/>
              <a:gd name="connsiteY253" fmla="*/ 6050720 h 6319027"/>
              <a:gd name="connsiteX254" fmla="*/ 2685975 w 6319932"/>
              <a:gd name="connsiteY254" fmla="*/ 6029080 h 6319027"/>
              <a:gd name="connsiteX255" fmla="*/ 4096545 w 6319932"/>
              <a:gd name="connsiteY255" fmla="*/ 6017112 h 6319027"/>
              <a:gd name="connsiteX256" fmla="*/ 4121437 w 6319932"/>
              <a:gd name="connsiteY256" fmla="*/ 6042004 h 6319027"/>
              <a:gd name="connsiteX257" fmla="*/ 4096545 w 6319932"/>
              <a:gd name="connsiteY257" fmla="*/ 6066896 h 6319027"/>
              <a:gd name="connsiteX258" fmla="*/ 4071653 w 6319932"/>
              <a:gd name="connsiteY258" fmla="*/ 6042004 h 6319027"/>
              <a:gd name="connsiteX259" fmla="*/ 4096545 w 6319932"/>
              <a:gd name="connsiteY259" fmla="*/ 6017112 h 6319027"/>
              <a:gd name="connsiteX260" fmla="*/ 2223386 w 6319932"/>
              <a:gd name="connsiteY260" fmla="*/ 6016799 h 6319027"/>
              <a:gd name="connsiteX261" fmla="*/ 2248591 w 6319932"/>
              <a:gd name="connsiteY261" fmla="*/ 6042004 h 6319027"/>
              <a:gd name="connsiteX262" fmla="*/ 2223386 w 6319932"/>
              <a:gd name="connsiteY262" fmla="*/ 6067209 h 6319027"/>
              <a:gd name="connsiteX263" fmla="*/ 2198181 w 6319932"/>
              <a:gd name="connsiteY263" fmla="*/ 6042004 h 6319027"/>
              <a:gd name="connsiteX264" fmla="*/ 2223386 w 6319932"/>
              <a:gd name="connsiteY264" fmla="*/ 6016799 h 6319027"/>
              <a:gd name="connsiteX265" fmla="*/ 3738026 w 6319932"/>
              <a:gd name="connsiteY265" fmla="*/ 6010021 h 6319027"/>
              <a:gd name="connsiteX266" fmla="*/ 3759729 w 6319932"/>
              <a:gd name="connsiteY266" fmla="*/ 6031723 h 6319027"/>
              <a:gd name="connsiteX267" fmla="*/ 3738026 w 6319932"/>
              <a:gd name="connsiteY267" fmla="*/ 6053426 h 6319027"/>
              <a:gd name="connsiteX268" fmla="*/ 3716324 w 6319932"/>
              <a:gd name="connsiteY268" fmla="*/ 6031723 h 6319027"/>
              <a:gd name="connsiteX269" fmla="*/ 3738026 w 6319932"/>
              <a:gd name="connsiteY269" fmla="*/ 6010021 h 6319027"/>
              <a:gd name="connsiteX270" fmla="*/ 2581904 w 6319932"/>
              <a:gd name="connsiteY270" fmla="*/ 6010021 h 6319027"/>
              <a:gd name="connsiteX271" fmla="*/ 2603607 w 6319932"/>
              <a:gd name="connsiteY271" fmla="*/ 6031723 h 6319027"/>
              <a:gd name="connsiteX272" fmla="*/ 2581904 w 6319932"/>
              <a:gd name="connsiteY272" fmla="*/ 6053426 h 6319027"/>
              <a:gd name="connsiteX273" fmla="*/ 2560202 w 6319932"/>
              <a:gd name="connsiteY273" fmla="*/ 6031723 h 6319027"/>
              <a:gd name="connsiteX274" fmla="*/ 2581904 w 6319932"/>
              <a:gd name="connsiteY274" fmla="*/ 6010021 h 6319027"/>
              <a:gd name="connsiteX275" fmla="*/ 4443467 w 6319932"/>
              <a:gd name="connsiteY275" fmla="*/ 5987971 h 6319027"/>
              <a:gd name="connsiteX276" fmla="*/ 4471785 w 6319932"/>
              <a:gd name="connsiteY276" fmla="*/ 6016288 h 6319027"/>
              <a:gd name="connsiteX277" fmla="*/ 4443467 w 6319932"/>
              <a:gd name="connsiteY277" fmla="*/ 6044606 h 6319027"/>
              <a:gd name="connsiteX278" fmla="*/ 4415150 w 6319932"/>
              <a:gd name="connsiteY278" fmla="*/ 6016288 h 6319027"/>
              <a:gd name="connsiteX279" fmla="*/ 4443467 w 6319932"/>
              <a:gd name="connsiteY279" fmla="*/ 5987971 h 6319027"/>
              <a:gd name="connsiteX280" fmla="*/ 1876464 w 6319932"/>
              <a:gd name="connsiteY280" fmla="*/ 5987815 h 6319027"/>
              <a:gd name="connsiteX281" fmla="*/ 1904938 w 6319932"/>
              <a:gd name="connsiteY281" fmla="*/ 6016288 h 6319027"/>
              <a:gd name="connsiteX282" fmla="*/ 1876464 w 6319932"/>
              <a:gd name="connsiteY282" fmla="*/ 6044761 h 6319027"/>
              <a:gd name="connsiteX283" fmla="*/ 1847991 w 6319932"/>
              <a:gd name="connsiteY283" fmla="*/ 6016288 h 6319027"/>
              <a:gd name="connsiteX284" fmla="*/ 1876464 w 6319932"/>
              <a:gd name="connsiteY284" fmla="*/ 5987815 h 6319027"/>
              <a:gd name="connsiteX285" fmla="*/ 3841344 w 6319932"/>
              <a:gd name="connsiteY285" fmla="*/ 5986959 h 6319027"/>
              <a:gd name="connsiteX286" fmla="*/ 3863367 w 6319932"/>
              <a:gd name="connsiteY286" fmla="*/ 6008982 h 6319027"/>
              <a:gd name="connsiteX287" fmla="*/ 3841344 w 6319932"/>
              <a:gd name="connsiteY287" fmla="*/ 6031005 h 6319027"/>
              <a:gd name="connsiteX288" fmla="*/ 3819321 w 6319932"/>
              <a:gd name="connsiteY288" fmla="*/ 6008982 h 6319027"/>
              <a:gd name="connsiteX289" fmla="*/ 3841344 w 6319932"/>
              <a:gd name="connsiteY289" fmla="*/ 5986959 h 6319027"/>
              <a:gd name="connsiteX290" fmla="*/ 2478588 w 6319932"/>
              <a:gd name="connsiteY290" fmla="*/ 5986959 h 6319027"/>
              <a:gd name="connsiteX291" fmla="*/ 2500611 w 6319932"/>
              <a:gd name="connsiteY291" fmla="*/ 6008982 h 6319027"/>
              <a:gd name="connsiteX292" fmla="*/ 2478588 w 6319932"/>
              <a:gd name="connsiteY292" fmla="*/ 6031005 h 6319027"/>
              <a:gd name="connsiteX293" fmla="*/ 2456565 w 6319932"/>
              <a:gd name="connsiteY293" fmla="*/ 6008982 h 6319027"/>
              <a:gd name="connsiteX294" fmla="*/ 2478588 w 6319932"/>
              <a:gd name="connsiteY294" fmla="*/ 5986959 h 6319027"/>
              <a:gd name="connsiteX295" fmla="*/ 4196573 w 6319932"/>
              <a:gd name="connsiteY295" fmla="*/ 5982357 h 6319027"/>
              <a:gd name="connsiteX296" fmla="*/ 4221778 w 6319932"/>
              <a:gd name="connsiteY296" fmla="*/ 6007562 h 6319027"/>
              <a:gd name="connsiteX297" fmla="*/ 4196573 w 6319932"/>
              <a:gd name="connsiteY297" fmla="*/ 6032767 h 6319027"/>
              <a:gd name="connsiteX298" fmla="*/ 4171368 w 6319932"/>
              <a:gd name="connsiteY298" fmla="*/ 6007562 h 6319027"/>
              <a:gd name="connsiteX299" fmla="*/ 4196573 w 6319932"/>
              <a:gd name="connsiteY299" fmla="*/ 5982357 h 6319027"/>
              <a:gd name="connsiteX300" fmla="*/ 2123358 w 6319932"/>
              <a:gd name="connsiteY300" fmla="*/ 5982357 h 6319027"/>
              <a:gd name="connsiteX301" fmla="*/ 2148563 w 6319932"/>
              <a:gd name="connsiteY301" fmla="*/ 6007562 h 6319027"/>
              <a:gd name="connsiteX302" fmla="*/ 2123358 w 6319932"/>
              <a:gd name="connsiteY302" fmla="*/ 6032767 h 6319027"/>
              <a:gd name="connsiteX303" fmla="*/ 2098153 w 6319932"/>
              <a:gd name="connsiteY303" fmla="*/ 6007562 h 6319027"/>
              <a:gd name="connsiteX304" fmla="*/ 2123358 w 6319932"/>
              <a:gd name="connsiteY304" fmla="*/ 5982357 h 6319027"/>
              <a:gd name="connsiteX305" fmla="*/ 3159965 w 6319932"/>
              <a:gd name="connsiteY305" fmla="*/ 5970256 h 6319027"/>
              <a:gd name="connsiteX306" fmla="*/ 3177997 w 6319932"/>
              <a:gd name="connsiteY306" fmla="*/ 5988288 h 6319027"/>
              <a:gd name="connsiteX307" fmla="*/ 3159965 w 6319932"/>
              <a:gd name="connsiteY307" fmla="*/ 6006320 h 6319027"/>
              <a:gd name="connsiteX308" fmla="*/ 3141933 w 6319932"/>
              <a:gd name="connsiteY308" fmla="*/ 5988288 h 6319027"/>
              <a:gd name="connsiteX309" fmla="*/ 3159965 w 6319932"/>
              <a:gd name="connsiteY309" fmla="*/ 5970256 h 6319027"/>
              <a:gd name="connsiteX310" fmla="*/ 3265737 w 6319932"/>
              <a:gd name="connsiteY310" fmla="*/ 5967947 h 6319027"/>
              <a:gd name="connsiteX311" fmla="*/ 3284100 w 6319932"/>
              <a:gd name="connsiteY311" fmla="*/ 5986310 h 6319027"/>
              <a:gd name="connsiteX312" fmla="*/ 3265737 w 6319932"/>
              <a:gd name="connsiteY312" fmla="*/ 6004673 h 6319027"/>
              <a:gd name="connsiteX313" fmla="*/ 3247374 w 6319932"/>
              <a:gd name="connsiteY313" fmla="*/ 5986310 h 6319027"/>
              <a:gd name="connsiteX314" fmla="*/ 3265737 w 6319932"/>
              <a:gd name="connsiteY314" fmla="*/ 5967947 h 6319027"/>
              <a:gd name="connsiteX315" fmla="*/ 3054194 w 6319932"/>
              <a:gd name="connsiteY315" fmla="*/ 5967947 h 6319027"/>
              <a:gd name="connsiteX316" fmla="*/ 3072557 w 6319932"/>
              <a:gd name="connsiteY316" fmla="*/ 5986310 h 6319027"/>
              <a:gd name="connsiteX317" fmla="*/ 3054194 w 6319932"/>
              <a:gd name="connsiteY317" fmla="*/ 6004673 h 6319027"/>
              <a:gd name="connsiteX318" fmla="*/ 3035831 w 6319932"/>
              <a:gd name="connsiteY318" fmla="*/ 5986310 h 6319027"/>
              <a:gd name="connsiteX319" fmla="*/ 3054194 w 6319932"/>
              <a:gd name="connsiteY319" fmla="*/ 5967947 h 6319027"/>
              <a:gd name="connsiteX320" fmla="*/ 3371360 w 6319932"/>
              <a:gd name="connsiteY320" fmla="*/ 5961951 h 6319027"/>
              <a:gd name="connsiteX321" fmla="*/ 3389788 w 6319932"/>
              <a:gd name="connsiteY321" fmla="*/ 5980378 h 6319027"/>
              <a:gd name="connsiteX322" fmla="*/ 3371360 w 6319932"/>
              <a:gd name="connsiteY322" fmla="*/ 5998806 h 6319027"/>
              <a:gd name="connsiteX323" fmla="*/ 3352933 w 6319932"/>
              <a:gd name="connsiteY323" fmla="*/ 5980378 h 6319027"/>
              <a:gd name="connsiteX324" fmla="*/ 3371360 w 6319932"/>
              <a:gd name="connsiteY324" fmla="*/ 5961951 h 6319027"/>
              <a:gd name="connsiteX325" fmla="*/ 2948570 w 6319932"/>
              <a:gd name="connsiteY325" fmla="*/ 5961951 h 6319027"/>
              <a:gd name="connsiteX326" fmla="*/ 2966997 w 6319932"/>
              <a:gd name="connsiteY326" fmla="*/ 5980378 h 6319027"/>
              <a:gd name="connsiteX327" fmla="*/ 2948570 w 6319932"/>
              <a:gd name="connsiteY327" fmla="*/ 5998806 h 6319027"/>
              <a:gd name="connsiteX328" fmla="*/ 2930143 w 6319932"/>
              <a:gd name="connsiteY328" fmla="*/ 5980378 h 6319027"/>
              <a:gd name="connsiteX329" fmla="*/ 2948570 w 6319932"/>
              <a:gd name="connsiteY329" fmla="*/ 5961951 h 6319027"/>
              <a:gd name="connsiteX330" fmla="*/ 3943772 w 6319932"/>
              <a:gd name="connsiteY330" fmla="*/ 5960822 h 6319027"/>
              <a:gd name="connsiteX331" fmla="*/ 3965475 w 6319932"/>
              <a:gd name="connsiteY331" fmla="*/ 5982525 h 6319027"/>
              <a:gd name="connsiteX332" fmla="*/ 3943772 w 6319932"/>
              <a:gd name="connsiteY332" fmla="*/ 6004227 h 6319027"/>
              <a:gd name="connsiteX333" fmla="*/ 3922070 w 6319932"/>
              <a:gd name="connsiteY333" fmla="*/ 5982525 h 6319027"/>
              <a:gd name="connsiteX334" fmla="*/ 3943772 w 6319932"/>
              <a:gd name="connsiteY334" fmla="*/ 5960822 h 6319027"/>
              <a:gd name="connsiteX335" fmla="*/ 2376158 w 6319932"/>
              <a:gd name="connsiteY335" fmla="*/ 5960822 h 6319027"/>
              <a:gd name="connsiteX336" fmla="*/ 2397861 w 6319932"/>
              <a:gd name="connsiteY336" fmla="*/ 5982525 h 6319027"/>
              <a:gd name="connsiteX337" fmla="*/ 2376158 w 6319932"/>
              <a:gd name="connsiteY337" fmla="*/ 6004227 h 6319027"/>
              <a:gd name="connsiteX338" fmla="*/ 2354456 w 6319932"/>
              <a:gd name="connsiteY338" fmla="*/ 5982525 h 6319027"/>
              <a:gd name="connsiteX339" fmla="*/ 2376158 w 6319932"/>
              <a:gd name="connsiteY339" fmla="*/ 5960822 h 6319027"/>
              <a:gd name="connsiteX340" fmla="*/ 3476688 w 6319932"/>
              <a:gd name="connsiteY340" fmla="*/ 5952074 h 6319027"/>
              <a:gd name="connsiteX341" fmla="*/ 3495116 w 6319932"/>
              <a:gd name="connsiteY341" fmla="*/ 5970502 h 6319027"/>
              <a:gd name="connsiteX342" fmla="*/ 3476688 w 6319932"/>
              <a:gd name="connsiteY342" fmla="*/ 5988929 h 6319027"/>
              <a:gd name="connsiteX343" fmla="*/ 3458261 w 6319932"/>
              <a:gd name="connsiteY343" fmla="*/ 5970502 h 6319027"/>
              <a:gd name="connsiteX344" fmla="*/ 3476688 w 6319932"/>
              <a:gd name="connsiteY344" fmla="*/ 5952074 h 6319027"/>
              <a:gd name="connsiteX345" fmla="*/ 2843242 w 6319932"/>
              <a:gd name="connsiteY345" fmla="*/ 5952074 h 6319027"/>
              <a:gd name="connsiteX346" fmla="*/ 2861669 w 6319932"/>
              <a:gd name="connsiteY346" fmla="*/ 5970502 h 6319027"/>
              <a:gd name="connsiteX347" fmla="*/ 2843242 w 6319932"/>
              <a:gd name="connsiteY347" fmla="*/ 5988929 h 6319027"/>
              <a:gd name="connsiteX348" fmla="*/ 2824815 w 6319932"/>
              <a:gd name="connsiteY348" fmla="*/ 5970502 h 6319027"/>
              <a:gd name="connsiteX349" fmla="*/ 2843242 w 6319932"/>
              <a:gd name="connsiteY349" fmla="*/ 5952074 h 6319027"/>
              <a:gd name="connsiteX350" fmla="*/ 4295337 w 6319932"/>
              <a:gd name="connsiteY350" fmla="*/ 5944445 h 6319027"/>
              <a:gd name="connsiteX351" fmla="*/ 4320542 w 6319932"/>
              <a:gd name="connsiteY351" fmla="*/ 5969650 h 6319027"/>
              <a:gd name="connsiteX352" fmla="*/ 4295337 w 6319932"/>
              <a:gd name="connsiteY352" fmla="*/ 5994855 h 6319027"/>
              <a:gd name="connsiteX353" fmla="*/ 4270132 w 6319932"/>
              <a:gd name="connsiteY353" fmla="*/ 5969650 h 6319027"/>
              <a:gd name="connsiteX354" fmla="*/ 4295337 w 6319932"/>
              <a:gd name="connsiteY354" fmla="*/ 5944445 h 6319027"/>
              <a:gd name="connsiteX355" fmla="*/ 2024594 w 6319932"/>
              <a:gd name="connsiteY355" fmla="*/ 5944445 h 6319027"/>
              <a:gd name="connsiteX356" fmla="*/ 2049799 w 6319932"/>
              <a:gd name="connsiteY356" fmla="*/ 5969650 h 6319027"/>
              <a:gd name="connsiteX357" fmla="*/ 2024594 w 6319932"/>
              <a:gd name="connsiteY357" fmla="*/ 5994855 h 6319027"/>
              <a:gd name="connsiteX358" fmla="*/ 1999389 w 6319932"/>
              <a:gd name="connsiteY358" fmla="*/ 5969650 h 6319027"/>
              <a:gd name="connsiteX359" fmla="*/ 2024594 w 6319932"/>
              <a:gd name="connsiteY359" fmla="*/ 5944445 h 6319027"/>
              <a:gd name="connsiteX360" fmla="*/ 4539220 w 6319932"/>
              <a:gd name="connsiteY360" fmla="*/ 5942471 h 6319027"/>
              <a:gd name="connsiteX361" fmla="*/ 4568059 w 6319932"/>
              <a:gd name="connsiteY361" fmla="*/ 5971309 h 6319027"/>
              <a:gd name="connsiteX362" fmla="*/ 4539220 w 6319932"/>
              <a:gd name="connsiteY362" fmla="*/ 6000148 h 6319027"/>
              <a:gd name="connsiteX363" fmla="*/ 4510382 w 6319932"/>
              <a:gd name="connsiteY363" fmla="*/ 5971309 h 6319027"/>
              <a:gd name="connsiteX364" fmla="*/ 4539220 w 6319932"/>
              <a:gd name="connsiteY364" fmla="*/ 5942471 h 6319027"/>
              <a:gd name="connsiteX365" fmla="*/ 1780711 w 6319932"/>
              <a:gd name="connsiteY365" fmla="*/ 5942471 h 6319027"/>
              <a:gd name="connsiteX366" fmla="*/ 1809550 w 6319932"/>
              <a:gd name="connsiteY366" fmla="*/ 5971309 h 6319027"/>
              <a:gd name="connsiteX367" fmla="*/ 1780711 w 6319932"/>
              <a:gd name="connsiteY367" fmla="*/ 6000148 h 6319027"/>
              <a:gd name="connsiteX368" fmla="*/ 1751873 w 6319932"/>
              <a:gd name="connsiteY368" fmla="*/ 5971309 h 6319027"/>
              <a:gd name="connsiteX369" fmla="*/ 1780711 w 6319932"/>
              <a:gd name="connsiteY369" fmla="*/ 5942471 h 6319027"/>
              <a:gd name="connsiteX370" fmla="*/ 3581573 w 6319932"/>
              <a:gd name="connsiteY370" fmla="*/ 5938330 h 6319027"/>
              <a:gd name="connsiteX371" fmla="*/ 3599936 w 6319932"/>
              <a:gd name="connsiteY371" fmla="*/ 5956693 h 6319027"/>
              <a:gd name="connsiteX372" fmla="*/ 3581573 w 6319932"/>
              <a:gd name="connsiteY372" fmla="*/ 5975056 h 6319027"/>
              <a:gd name="connsiteX373" fmla="*/ 3563210 w 6319932"/>
              <a:gd name="connsiteY373" fmla="*/ 5956693 h 6319027"/>
              <a:gd name="connsiteX374" fmla="*/ 3581573 w 6319932"/>
              <a:gd name="connsiteY374" fmla="*/ 5938330 h 6319027"/>
              <a:gd name="connsiteX375" fmla="*/ 2738358 w 6319932"/>
              <a:gd name="connsiteY375" fmla="*/ 5938330 h 6319027"/>
              <a:gd name="connsiteX376" fmla="*/ 2756721 w 6319932"/>
              <a:gd name="connsiteY376" fmla="*/ 5956693 h 6319027"/>
              <a:gd name="connsiteX377" fmla="*/ 2738358 w 6319932"/>
              <a:gd name="connsiteY377" fmla="*/ 5975056 h 6319027"/>
              <a:gd name="connsiteX378" fmla="*/ 2719995 w 6319932"/>
              <a:gd name="connsiteY378" fmla="*/ 5956693 h 6319027"/>
              <a:gd name="connsiteX379" fmla="*/ 2738358 w 6319932"/>
              <a:gd name="connsiteY379" fmla="*/ 5938330 h 6319027"/>
              <a:gd name="connsiteX380" fmla="*/ 4045179 w 6319932"/>
              <a:gd name="connsiteY380" fmla="*/ 5930685 h 6319027"/>
              <a:gd name="connsiteX381" fmla="*/ 4066882 w 6319932"/>
              <a:gd name="connsiteY381" fmla="*/ 5952387 h 6319027"/>
              <a:gd name="connsiteX382" fmla="*/ 4045179 w 6319932"/>
              <a:gd name="connsiteY382" fmla="*/ 5974090 h 6319027"/>
              <a:gd name="connsiteX383" fmla="*/ 4023477 w 6319932"/>
              <a:gd name="connsiteY383" fmla="*/ 5952387 h 6319027"/>
              <a:gd name="connsiteX384" fmla="*/ 4045179 w 6319932"/>
              <a:gd name="connsiteY384" fmla="*/ 5930685 h 6319027"/>
              <a:gd name="connsiteX385" fmla="*/ 2274752 w 6319932"/>
              <a:gd name="connsiteY385" fmla="*/ 5930685 h 6319027"/>
              <a:gd name="connsiteX386" fmla="*/ 2296455 w 6319932"/>
              <a:gd name="connsiteY386" fmla="*/ 5952387 h 6319027"/>
              <a:gd name="connsiteX387" fmla="*/ 2274752 w 6319932"/>
              <a:gd name="connsiteY387" fmla="*/ 5974090 h 6319027"/>
              <a:gd name="connsiteX388" fmla="*/ 2253050 w 6319932"/>
              <a:gd name="connsiteY388" fmla="*/ 5952387 h 6319027"/>
              <a:gd name="connsiteX389" fmla="*/ 2274752 w 6319932"/>
              <a:gd name="connsiteY389" fmla="*/ 5930685 h 6319027"/>
              <a:gd name="connsiteX390" fmla="*/ 3685869 w 6319932"/>
              <a:gd name="connsiteY390" fmla="*/ 5920609 h 6319027"/>
              <a:gd name="connsiteX391" fmla="*/ 3704232 w 6319932"/>
              <a:gd name="connsiteY391" fmla="*/ 5938972 h 6319027"/>
              <a:gd name="connsiteX392" fmla="*/ 3685869 w 6319932"/>
              <a:gd name="connsiteY392" fmla="*/ 5957335 h 6319027"/>
              <a:gd name="connsiteX393" fmla="*/ 3667506 w 6319932"/>
              <a:gd name="connsiteY393" fmla="*/ 5938972 h 6319027"/>
              <a:gd name="connsiteX394" fmla="*/ 3685869 w 6319932"/>
              <a:gd name="connsiteY394" fmla="*/ 5920609 h 6319027"/>
              <a:gd name="connsiteX395" fmla="*/ 2634062 w 6319932"/>
              <a:gd name="connsiteY395" fmla="*/ 5920609 h 6319027"/>
              <a:gd name="connsiteX396" fmla="*/ 2652425 w 6319932"/>
              <a:gd name="connsiteY396" fmla="*/ 5938972 h 6319027"/>
              <a:gd name="connsiteX397" fmla="*/ 2634062 w 6319932"/>
              <a:gd name="connsiteY397" fmla="*/ 5957335 h 6319027"/>
              <a:gd name="connsiteX398" fmla="*/ 2615699 w 6319932"/>
              <a:gd name="connsiteY398" fmla="*/ 5938972 h 6319027"/>
              <a:gd name="connsiteX399" fmla="*/ 2634062 w 6319932"/>
              <a:gd name="connsiteY399" fmla="*/ 5920609 h 6319027"/>
              <a:gd name="connsiteX400" fmla="*/ 4392718 w 6319932"/>
              <a:gd name="connsiteY400" fmla="*/ 5903422 h 6319027"/>
              <a:gd name="connsiteX401" fmla="*/ 4417610 w 6319932"/>
              <a:gd name="connsiteY401" fmla="*/ 5928314 h 6319027"/>
              <a:gd name="connsiteX402" fmla="*/ 4392718 w 6319932"/>
              <a:gd name="connsiteY402" fmla="*/ 5953206 h 6319027"/>
              <a:gd name="connsiteX403" fmla="*/ 4367826 w 6319932"/>
              <a:gd name="connsiteY403" fmla="*/ 5928314 h 6319027"/>
              <a:gd name="connsiteX404" fmla="*/ 4392718 w 6319932"/>
              <a:gd name="connsiteY404" fmla="*/ 5903422 h 6319027"/>
              <a:gd name="connsiteX405" fmla="*/ 1927213 w 6319932"/>
              <a:gd name="connsiteY405" fmla="*/ 5903109 h 6319027"/>
              <a:gd name="connsiteX406" fmla="*/ 1952418 w 6319932"/>
              <a:gd name="connsiteY406" fmla="*/ 5928314 h 6319027"/>
              <a:gd name="connsiteX407" fmla="*/ 1927213 w 6319932"/>
              <a:gd name="connsiteY407" fmla="*/ 5953519 h 6319027"/>
              <a:gd name="connsiteX408" fmla="*/ 1902008 w 6319932"/>
              <a:gd name="connsiteY408" fmla="*/ 5928314 h 6319027"/>
              <a:gd name="connsiteX409" fmla="*/ 1927213 w 6319932"/>
              <a:gd name="connsiteY409" fmla="*/ 5903109 h 6319027"/>
              <a:gd name="connsiteX410" fmla="*/ 3789428 w 6319932"/>
              <a:gd name="connsiteY410" fmla="*/ 5898937 h 6319027"/>
              <a:gd name="connsiteX411" fmla="*/ 3807855 w 6319932"/>
              <a:gd name="connsiteY411" fmla="*/ 5917364 h 6319027"/>
              <a:gd name="connsiteX412" fmla="*/ 3789428 w 6319932"/>
              <a:gd name="connsiteY412" fmla="*/ 5935792 h 6319027"/>
              <a:gd name="connsiteX413" fmla="*/ 3771001 w 6319932"/>
              <a:gd name="connsiteY413" fmla="*/ 5917364 h 6319027"/>
              <a:gd name="connsiteX414" fmla="*/ 3789428 w 6319932"/>
              <a:gd name="connsiteY414" fmla="*/ 5898937 h 6319027"/>
              <a:gd name="connsiteX415" fmla="*/ 2530502 w 6319932"/>
              <a:gd name="connsiteY415" fmla="*/ 5898937 h 6319027"/>
              <a:gd name="connsiteX416" fmla="*/ 2548930 w 6319932"/>
              <a:gd name="connsiteY416" fmla="*/ 5917364 h 6319027"/>
              <a:gd name="connsiteX417" fmla="*/ 2530502 w 6319932"/>
              <a:gd name="connsiteY417" fmla="*/ 5935792 h 6319027"/>
              <a:gd name="connsiteX418" fmla="*/ 2512075 w 6319932"/>
              <a:gd name="connsiteY418" fmla="*/ 5917364 h 6319027"/>
              <a:gd name="connsiteX419" fmla="*/ 2530502 w 6319932"/>
              <a:gd name="connsiteY419" fmla="*/ 5898937 h 6319027"/>
              <a:gd name="connsiteX420" fmla="*/ 4145431 w 6319932"/>
              <a:gd name="connsiteY420" fmla="*/ 5896905 h 6319027"/>
              <a:gd name="connsiteX421" fmla="*/ 4167134 w 6319932"/>
              <a:gd name="connsiteY421" fmla="*/ 5918607 h 6319027"/>
              <a:gd name="connsiteX422" fmla="*/ 4145431 w 6319932"/>
              <a:gd name="connsiteY422" fmla="*/ 5940309 h 6319027"/>
              <a:gd name="connsiteX423" fmla="*/ 4123729 w 6319932"/>
              <a:gd name="connsiteY423" fmla="*/ 5918607 h 6319027"/>
              <a:gd name="connsiteX424" fmla="*/ 4145431 w 6319932"/>
              <a:gd name="connsiteY424" fmla="*/ 5896905 h 6319027"/>
              <a:gd name="connsiteX425" fmla="*/ 2174499 w 6319932"/>
              <a:gd name="connsiteY425" fmla="*/ 5896905 h 6319027"/>
              <a:gd name="connsiteX426" fmla="*/ 2196202 w 6319932"/>
              <a:gd name="connsiteY426" fmla="*/ 5918607 h 6319027"/>
              <a:gd name="connsiteX427" fmla="*/ 2174499 w 6319932"/>
              <a:gd name="connsiteY427" fmla="*/ 5940309 h 6319027"/>
              <a:gd name="connsiteX428" fmla="*/ 2152797 w 6319932"/>
              <a:gd name="connsiteY428" fmla="*/ 5918607 h 6319027"/>
              <a:gd name="connsiteX429" fmla="*/ 2174499 w 6319932"/>
              <a:gd name="connsiteY429" fmla="*/ 5896905 h 6319027"/>
              <a:gd name="connsiteX430" fmla="*/ 4633399 w 6319932"/>
              <a:gd name="connsiteY430" fmla="*/ 5894284 h 6319027"/>
              <a:gd name="connsiteX431" fmla="*/ 4662237 w 6319932"/>
              <a:gd name="connsiteY431" fmla="*/ 5923122 h 6319027"/>
              <a:gd name="connsiteX432" fmla="*/ 4633399 w 6319932"/>
              <a:gd name="connsiteY432" fmla="*/ 5951960 h 6319027"/>
              <a:gd name="connsiteX433" fmla="*/ 4604561 w 6319932"/>
              <a:gd name="connsiteY433" fmla="*/ 5923122 h 6319027"/>
              <a:gd name="connsiteX434" fmla="*/ 4633399 w 6319932"/>
              <a:gd name="connsiteY434" fmla="*/ 5894284 h 6319027"/>
              <a:gd name="connsiteX435" fmla="*/ 1686531 w 6319932"/>
              <a:gd name="connsiteY435" fmla="*/ 5894284 h 6319027"/>
              <a:gd name="connsiteX436" fmla="*/ 1715369 w 6319932"/>
              <a:gd name="connsiteY436" fmla="*/ 5923122 h 6319027"/>
              <a:gd name="connsiteX437" fmla="*/ 1686531 w 6319932"/>
              <a:gd name="connsiteY437" fmla="*/ 5951960 h 6319027"/>
              <a:gd name="connsiteX438" fmla="*/ 1657693 w 6319932"/>
              <a:gd name="connsiteY438" fmla="*/ 5923122 h 6319027"/>
              <a:gd name="connsiteX439" fmla="*/ 1686531 w 6319932"/>
              <a:gd name="connsiteY439" fmla="*/ 5894284 h 6319027"/>
              <a:gd name="connsiteX440" fmla="*/ 3892108 w 6319932"/>
              <a:gd name="connsiteY440" fmla="*/ 5873537 h 6319027"/>
              <a:gd name="connsiteX441" fmla="*/ 3910471 w 6319932"/>
              <a:gd name="connsiteY441" fmla="*/ 5891900 h 6319027"/>
              <a:gd name="connsiteX442" fmla="*/ 3892108 w 6319932"/>
              <a:gd name="connsiteY442" fmla="*/ 5910263 h 6319027"/>
              <a:gd name="connsiteX443" fmla="*/ 3873745 w 6319932"/>
              <a:gd name="connsiteY443" fmla="*/ 5891900 h 6319027"/>
              <a:gd name="connsiteX444" fmla="*/ 3892108 w 6319932"/>
              <a:gd name="connsiteY444" fmla="*/ 5873537 h 6319027"/>
              <a:gd name="connsiteX445" fmla="*/ 2427823 w 6319932"/>
              <a:gd name="connsiteY445" fmla="*/ 5873537 h 6319027"/>
              <a:gd name="connsiteX446" fmla="*/ 2446186 w 6319932"/>
              <a:gd name="connsiteY446" fmla="*/ 5891900 h 6319027"/>
              <a:gd name="connsiteX447" fmla="*/ 2427823 w 6319932"/>
              <a:gd name="connsiteY447" fmla="*/ 5910263 h 6319027"/>
              <a:gd name="connsiteX448" fmla="*/ 2409460 w 6319932"/>
              <a:gd name="connsiteY448" fmla="*/ 5891900 h 6319027"/>
              <a:gd name="connsiteX449" fmla="*/ 2427823 w 6319932"/>
              <a:gd name="connsiteY449" fmla="*/ 5873537 h 6319027"/>
              <a:gd name="connsiteX450" fmla="*/ 3212860 w 6319932"/>
              <a:gd name="connsiteY450" fmla="*/ 5871594 h 6319027"/>
              <a:gd name="connsiteX451" fmla="*/ 3228013 w 6319932"/>
              <a:gd name="connsiteY451" fmla="*/ 5886747 h 6319027"/>
              <a:gd name="connsiteX452" fmla="*/ 3212860 w 6319932"/>
              <a:gd name="connsiteY452" fmla="*/ 5901900 h 6319027"/>
              <a:gd name="connsiteX453" fmla="*/ 3197707 w 6319932"/>
              <a:gd name="connsiteY453" fmla="*/ 5886747 h 6319027"/>
              <a:gd name="connsiteX454" fmla="*/ 3212860 w 6319932"/>
              <a:gd name="connsiteY454" fmla="*/ 5871594 h 6319027"/>
              <a:gd name="connsiteX455" fmla="*/ 3107070 w 6319932"/>
              <a:gd name="connsiteY455" fmla="*/ 5871594 h 6319027"/>
              <a:gd name="connsiteX456" fmla="*/ 3122223 w 6319932"/>
              <a:gd name="connsiteY456" fmla="*/ 5886747 h 6319027"/>
              <a:gd name="connsiteX457" fmla="*/ 3107070 w 6319932"/>
              <a:gd name="connsiteY457" fmla="*/ 5901900 h 6319027"/>
              <a:gd name="connsiteX458" fmla="*/ 3091917 w 6319932"/>
              <a:gd name="connsiteY458" fmla="*/ 5886747 h 6319027"/>
              <a:gd name="connsiteX459" fmla="*/ 3107070 w 6319932"/>
              <a:gd name="connsiteY459" fmla="*/ 5871594 h 6319027"/>
              <a:gd name="connsiteX460" fmla="*/ 3318570 w 6319932"/>
              <a:gd name="connsiteY460" fmla="*/ 5867835 h 6319027"/>
              <a:gd name="connsiteX461" fmla="*/ 3333381 w 6319932"/>
              <a:gd name="connsiteY461" fmla="*/ 5882646 h 6319027"/>
              <a:gd name="connsiteX462" fmla="*/ 3318570 w 6319932"/>
              <a:gd name="connsiteY462" fmla="*/ 5897456 h 6319027"/>
              <a:gd name="connsiteX463" fmla="*/ 3303760 w 6319932"/>
              <a:gd name="connsiteY463" fmla="*/ 5882646 h 6319027"/>
              <a:gd name="connsiteX464" fmla="*/ 3318570 w 6319932"/>
              <a:gd name="connsiteY464" fmla="*/ 5867835 h 6319027"/>
              <a:gd name="connsiteX465" fmla="*/ 3001361 w 6319932"/>
              <a:gd name="connsiteY465" fmla="*/ 5867835 h 6319027"/>
              <a:gd name="connsiteX466" fmla="*/ 3016171 w 6319932"/>
              <a:gd name="connsiteY466" fmla="*/ 5882646 h 6319027"/>
              <a:gd name="connsiteX467" fmla="*/ 3001361 w 6319932"/>
              <a:gd name="connsiteY467" fmla="*/ 5897456 h 6319027"/>
              <a:gd name="connsiteX468" fmla="*/ 2986550 w 6319932"/>
              <a:gd name="connsiteY468" fmla="*/ 5882646 h 6319027"/>
              <a:gd name="connsiteX469" fmla="*/ 3001361 w 6319932"/>
              <a:gd name="connsiteY469" fmla="*/ 5867835 h 6319027"/>
              <a:gd name="connsiteX470" fmla="*/ 4244399 w 6319932"/>
              <a:gd name="connsiteY470" fmla="*/ 5859591 h 6319027"/>
              <a:gd name="connsiteX471" fmla="*/ 4266039 w 6319932"/>
              <a:gd name="connsiteY471" fmla="*/ 5881231 h 6319027"/>
              <a:gd name="connsiteX472" fmla="*/ 4244399 w 6319932"/>
              <a:gd name="connsiteY472" fmla="*/ 5902871 h 6319027"/>
              <a:gd name="connsiteX473" fmla="*/ 4222759 w 6319932"/>
              <a:gd name="connsiteY473" fmla="*/ 5881231 h 6319027"/>
              <a:gd name="connsiteX474" fmla="*/ 4244399 w 6319932"/>
              <a:gd name="connsiteY474" fmla="*/ 5859591 h 6319027"/>
              <a:gd name="connsiteX475" fmla="*/ 2075532 w 6319932"/>
              <a:gd name="connsiteY475" fmla="*/ 5859591 h 6319027"/>
              <a:gd name="connsiteX476" fmla="*/ 2097172 w 6319932"/>
              <a:gd name="connsiteY476" fmla="*/ 5881231 h 6319027"/>
              <a:gd name="connsiteX477" fmla="*/ 2075532 w 6319932"/>
              <a:gd name="connsiteY477" fmla="*/ 5902871 h 6319027"/>
              <a:gd name="connsiteX478" fmla="*/ 2053892 w 6319932"/>
              <a:gd name="connsiteY478" fmla="*/ 5881231 h 6319027"/>
              <a:gd name="connsiteX479" fmla="*/ 2075532 w 6319932"/>
              <a:gd name="connsiteY479" fmla="*/ 5859591 h 6319027"/>
              <a:gd name="connsiteX480" fmla="*/ 3424042 w 6319932"/>
              <a:gd name="connsiteY480" fmla="*/ 5859228 h 6319027"/>
              <a:gd name="connsiteX481" fmla="*/ 3439261 w 6319932"/>
              <a:gd name="connsiteY481" fmla="*/ 5874448 h 6319027"/>
              <a:gd name="connsiteX482" fmla="*/ 3424042 w 6319932"/>
              <a:gd name="connsiteY482" fmla="*/ 5889667 h 6319027"/>
              <a:gd name="connsiteX483" fmla="*/ 3408822 w 6319932"/>
              <a:gd name="connsiteY483" fmla="*/ 5874448 h 6319027"/>
              <a:gd name="connsiteX484" fmla="*/ 3424042 w 6319932"/>
              <a:gd name="connsiteY484" fmla="*/ 5859228 h 6319027"/>
              <a:gd name="connsiteX485" fmla="*/ 2895889 w 6319932"/>
              <a:gd name="connsiteY485" fmla="*/ 5859228 h 6319027"/>
              <a:gd name="connsiteX486" fmla="*/ 2911109 w 6319932"/>
              <a:gd name="connsiteY486" fmla="*/ 5874448 h 6319027"/>
              <a:gd name="connsiteX487" fmla="*/ 2895889 w 6319932"/>
              <a:gd name="connsiteY487" fmla="*/ 5889667 h 6319027"/>
              <a:gd name="connsiteX488" fmla="*/ 2880670 w 6319932"/>
              <a:gd name="connsiteY488" fmla="*/ 5874448 h 6319027"/>
              <a:gd name="connsiteX489" fmla="*/ 2895889 w 6319932"/>
              <a:gd name="connsiteY489" fmla="*/ 5859228 h 6319027"/>
              <a:gd name="connsiteX490" fmla="*/ 4488597 w 6319932"/>
              <a:gd name="connsiteY490" fmla="*/ 5858774 h 6319027"/>
              <a:gd name="connsiteX491" fmla="*/ 4513428 w 6319932"/>
              <a:gd name="connsiteY491" fmla="*/ 5883605 h 6319027"/>
              <a:gd name="connsiteX492" fmla="*/ 4488597 w 6319932"/>
              <a:gd name="connsiteY492" fmla="*/ 5908436 h 6319027"/>
              <a:gd name="connsiteX493" fmla="*/ 4463766 w 6319932"/>
              <a:gd name="connsiteY493" fmla="*/ 5883605 h 6319027"/>
              <a:gd name="connsiteX494" fmla="*/ 4488597 w 6319932"/>
              <a:gd name="connsiteY494" fmla="*/ 5858774 h 6319027"/>
              <a:gd name="connsiteX495" fmla="*/ 1831334 w 6319932"/>
              <a:gd name="connsiteY495" fmla="*/ 5858774 h 6319027"/>
              <a:gd name="connsiteX496" fmla="*/ 1856165 w 6319932"/>
              <a:gd name="connsiteY496" fmla="*/ 5883605 h 6319027"/>
              <a:gd name="connsiteX497" fmla="*/ 1831334 w 6319932"/>
              <a:gd name="connsiteY497" fmla="*/ 5908436 h 6319027"/>
              <a:gd name="connsiteX498" fmla="*/ 1806503 w 6319932"/>
              <a:gd name="connsiteY498" fmla="*/ 5883605 h 6319027"/>
              <a:gd name="connsiteX499" fmla="*/ 1831334 w 6319932"/>
              <a:gd name="connsiteY499" fmla="*/ 5858774 h 6319027"/>
              <a:gd name="connsiteX500" fmla="*/ 3529115 w 6319932"/>
              <a:gd name="connsiteY500" fmla="*/ 5847355 h 6319027"/>
              <a:gd name="connsiteX501" fmla="*/ 3543926 w 6319932"/>
              <a:gd name="connsiteY501" fmla="*/ 5862165 h 6319027"/>
              <a:gd name="connsiteX502" fmla="*/ 3529115 w 6319932"/>
              <a:gd name="connsiteY502" fmla="*/ 5876976 h 6319027"/>
              <a:gd name="connsiteX503" fmla="*/ 3514305 w 6319932"/>
              <a:gd name="connsiteY503" fmla="*/ 5862165 h 6319027"/>
              <a:gd name="connsiteX504" fmla="*/ 3529115 w 6319932"/>
              <a:gd name="connsiteY504" fmla="*/ 5847355 h 6319027"/>
              <a:gd name="connsiteX505" fmla="*/ 2790815 w 6319932"/>
              <a:gd name="connsiteY505" fmla="*/ 5847013 h 6319027"/>
              <a:gd name="connsiteX506" fmla="*/ 2805969 w 6319932"/>
              <a:gd name="connsiteY506" fmla="*/ 5862166 h 6319027"/>
              <a:gd name="connsiteX507" fmla="*/ 2790815 w 6319932"/>
              <a:gd name="connsiteY507" fmla="*/ 5877319 h 6319027"/>
              <a:gd name="connsiteX508" fmla="*/ 2775662 w 6319932"/>
              <a:gd name="connsiteY508" fmla="*/ 5862166 h 6319027"/>
              <a:gd name="connsiteX509" fmla="*/ 2790815 w 6319932"/>
              <a:gd name="connsiteY509" fmla="*/ 5847013 h 6319027"/>
              <a:gd name="connsiteX510" fmla="*/ 3993763 w 6319932"/>
              <a:gd name="connsiteY510" fmla="*/ 5844250 h 6319027"/>
              <a:gd name="connsiteX511" fmla="*/ 4012126 w 6319932"/>
              <a:gd name="connsiteY511" fmla="*/ 5862613 h 6319027"/>
              <a:gd name="connsiteX512" fmla="*/ 3993763 w 6319932"/>
              <a:gd name="connsiteY512" fmla="*/ 5880976 h 6319027"/>
              <a:gd name="connsiteX513" fmla="*/ 3975400 w 6319932"/>
              <a:gd name="connsiteY513" fmla="*/ 5862613 h 6319027"/>
              <a:gd name="connsiteX514" fmla="*/ 3993763 w 6319932"/>
              <a:gd name="connsiteY514" fmla="*/ 5844250 h 6319027"/>
              <a:gd name="connsiteX515" fmla="*/ 2326168 w 6319932"/>
              <a:gd name="connsiteY515" fmla="*/ 5844250 h 6319027"/>
              <a:gd name="connsiteX516" fmla="*/ 2344531 w 6319932"/>
              <a:gd name="connsiteY516" fmla="*/ 5862613 h 6319027"/>
              <a:gd name="connsiteX517" fmla="*/ 2326168 w 6319932"/>
              <a:gd name="connsiteY517" fmla="*/ 5880976 h 6319027"/>
              <a:gd name="connsiteX518" fmla="*/ 2307805 w 6319932"/>
              <a:gd name="connsiteY518" fmla="*/ 5862613 h 6319027"/>
              <a:gd name="connsiteX519" fmla="*/ 2326168 w 6319932"/>
              <a:gd name="connsiteY519" fmla="*/ 5844250 h 6319027"/>
              <a:gd name="connsiteX520" fmla="*/ 4725898 w 6319932"/>
              <a:gd name="connsiteY520" fmla="*/ 5843003 h 6319027"/>
              <a:gd name="connsiteX521" fmla="*/ 4754677 w 6319932"/>
              <a:gd name="connsiteY521" fmla="*/ 5871782 h 6319027"/>
              <a:gd name="connsiteX522" fmla="*/ 4725898 w 6319932"/>
              <a:gd name="connsiteY522" fmla="*/ 5900561 h 6319027"/>
              <a:gd name="connsiteX523" fmla="*/ 4697119 w 6319932"/>
              <a:gd name="connsiteY523" fmla="*/ 5871782 h 6319027"/>
              <a:gd name="connsiteX524" fmla="*/ 4725898 w 6319932"/>
              <a:gd name="connsiteY524" fmla="*/ 5843003 h 6319027"/>
              <a:gd name="connsiteX525" fmla="*/ 1594033 w 6319932"/>
              <a:gd name="connsiteY525" fmla="*/ 5842943 h 6319027"/>
              <a:gd name="connsiteX526" fmla="*/ 1622871 w 6319932"/>
              <a:gd name="connsiteY526" fmla="*/ 5871781 h 6319027"/>
              <a:gd name="connsiteX527" fmla="*/ 1594033 w 6319932"/>
              <a:gd name="connsiteY527" fmla="*/ 5900620 h 6319027"/>
              <a:gd name="connsiteX528" fmla="*/ 1565195 w 6319932"/>
              <a:gd name="connsiteY528" fmla="*/ 5871781 h 6319027"/>
              <a:gd name="connsiteX529" fmla="*/ 1594033 w 6319932"/>
              <a:gd name="connsiteY529" fmla="*/ 5842943 h 6319027"/>
              <a:gd name="connsiteX530" fmla="*/ 3633635 w 6319932"/>
              <a:gd name="connsiteY530" fmla="*/ 5830600 h 6319027"/>
              <a:gd name="connsiteX531" fmla="*/ 3648854 w 6319932"/>
              <a:gd name="connsiteY531" fmla="*/ 5845820 h 6319027"/>
              <a:gd name="connsiteX532" fmla="*/ 3633635 w 6319932"/>
              <a:gd name="connsiteY532" fmla="*/ 5861039 h 6319027"/>
              <a:gd name="connsiteX533" fmla="*/ 3618415 w 6319932"/>
              <a:gd name="connsiteY533" fmla="*/ 5845820 h 6319027"/>
              <a:gd name="connsiteX534" fmla="*/ 3633635 w 6319932"/>
              <a:gd name="connsiteY534" fmla="*/ 5830600 h 6319027"/>
              <a:gd name="connsiteX535" fmla="*/ 2686297 w 6319932"/>
              <a:gd name="connsiteY535" fmla="*/ 5830600 h 6319027"/>
              <a:gd name="connsiteX536" fmla="*/ 2701516 w 6319932"/>
              <a:gd name="connsiteY536" fmla="*/ 5845820 h 6319027"/>
              <a:gd name="connsiteX537" fmla="*/ 2686297 w 6319932"/>
              <a:gd name="connsiteY537" fmla="*/ 5861039 h 6319027"/>
              <a:gd name="connsiteX538" fmla="*/ 2671077 w 6319932"/>
              <a:gd name="connsiteY538" fmla="*/ 5845820 h 6319027"/>
              <a:gd name="connsiteX539" fmla="*/ 2686297 w 6319932"/>
              <a:gd name="connsiteY539" fmla="*/ 5830600 h 6319027"/>
              <a:gd name="connsiteX540" fmla="*/ 4341953 w 6319932"/>
              <a:gd name="connsiteY540" fmla="*/ 5818604 h 6319027"/>
              <a:gd name="connsiteX541" fmla="*/ 4363656 w 6319932"/>
              <a:gd name="connsiteY541" fmla="*/ 5840307 h 6319027"/>
              <a:gd name="connsiteX542" fmla="*/ 4341953 w 6319932"/>
              <a:gd name="connsiteY542" fmla="*/ 5862009 h 6319027"/>
              <a:gd name="connsiteX543" fmla="*/ 4320251 w 6319932"/>
              <a:gd name="connsiteY543" fmla="*/ 5840307 h 6319027"/>
              <a:gd name="connsiteX544" fmla="*/ 4341953 w 6319932"/>
              <a:gd name="connsiteY544" fmla="*/ 5818604 h 6319027"/>
              <a:gd name="connsiteX545" fmla="*/ 1977977 w 6319932"/>
              <a:gd name="connsiteY545" fmla="*/ 5818604 h 6319027"/>
              <a:gd name="connsiteX546" fmla="*/ 1999680 w 6319932"/>
              <a:gd name="connsiteY546" fmla="*/ 5840307 h 6319027"/>
              <a:gd name="connsiteX547" fmla="*/ 1977977 w 6319932"/>
              <a:gd name="connsiteY547" fmla="*/ 5862009 h 6319027"/>
              <a:gd name="connsiteX548" fmla="*/ 1956275 w 6319932"/>
              <a:gd name="connsiteY548" fmla="*/ 5840307 h 6319027"/>
              <a:gd name="connsiteX549" fmla="*/ 1977977 w 6319932"/>
              <a:gd name="connsiteY549" fmla="*/ 5818604 h 6319027"/>
              <a:gd name="connsiteX550" fmla="*/ 4094252 w 6319932"/>
              <a:gd name="connsiteY550" fmla="*/ 5811119 h 6319027"/>
              <a:gd name="connsiteX551" fmla="*/ 4112679 w 6319932"/>
              <a:gd name="connsiteY551" fmla="*/ 5829546 h 6319027"/>
              <a:gd name="connsiteX552" fmla="*/ 4094252 w 6319932"/>
              <a:gd name="connsiteY552" fmla="*/ 5847973 h 6319027"/>
              <a:gd name="connsiteX553" fmla="*/ 4075825 w 6319932"/>
              <a:gd name="connsiteY553" fmla="*/ 5829546 h 6319027"/>
              <a:gd name="connsiteX554" fmla="*/ 4094252 w 6319932"/>
              <a:gd name="connsiteY554" fmla="*/ 5811119 h 6319027"/>
              <a:gd name="connsiteX555" fmla="*/ 2225678 w 6319932"/>
              <a:gd name="connsiteY555" fmla="*/ 5811119 h 6319027"/>
              <a:gd name="connsiteX556" fmla="*/ 2244106 w 6319932"/>
              <a:gd name="connsiteY556" fmla="*/ 5829546 h 6319027"/>
              <a:gd name="connsiteX557" fmla="*/ 2225678 w 6319932"/>
              <a:gd name="connsiteY557" fmla="*/ 5847973 h 6319027"/>
              <a:gd name="connsiteX558" fmla="*/ 2207251 w 6319932"/>
              <a:gd name="connsiteY558" fmla="*/ 5829546 h 6319027"/>
              <a:gd name="connsiteX559" fmla="*/ 2225678 w 6319932"/>
              <a:gd name="connsiteY559" fmla="*/ 5811119 h 6319027"/>
              <a:gd name="connsiteX560" fmla="*/ 4582857 w 6319932"/>
              <a:gd name="connsiteY560" fmla="*/ 5810746 h 6319027"/>
              <a:gd name="connsiteX561" fmla="*/ 4607688 w 6319932"/>
              <a:gd name="connsiteY561" fmla="*/ 5835577 h 6319027"/>
              <a:gd name="connsiteX562" fmla="*/ 4582857 w 6319932"/>
              <a:gd name="connsiteY562" fmla="*/ 5860408 h 6319027"/>
              <a:gd name="connsiteX563" fmla="*/ 4558026 w 6319932"/>
              <a:gd name="connsiteY563" fmla="*/ 5835577 h 6319027"/>
              <a:gd name="connsiteX564" fmla="*/ 4582857 w 6319932"/>
              <a:gd name="connsiteY564" fmla="*/ 5810746 h 6319027"/>
              <a:gd name="connsiteX565" fmla="*/ 1737074 w 6319932"/>
              <a:gd name="connsiteY565" fmla="*/ 5810746 h 6319027"/>
              <a:gd name="connsiteX566" fmla="*/ 1761905 w 6319932"/>
              <a:gd name="connsiteY566" fmla="*/ 5835577 h 6319027"/>
              <a:gd name="connsiteX567" fmla="*/ 1737074 w 6319932"/>
              <a:gd name="connsiteY567" fmla="*/ 5860408 h 6319027"/>
              <a:gd name="connsiteX568" fmla="*/ 1712243 w 6319932"/>
              <a:gd name="connsiteY568" fmla="*/ 5835577 h 6319027"/>
              <a:gd name="connsiteX569" fmla="*/ 1737074 w 6319932"/>
              <a:gd name="connsiteY569" fmla="*/ 5810746 h 6319027"/>
              <a:gd name="connsiteX570" fmla="*/ 3737442 w 6319932"/>
              <a:gd name="connsiteY570" fmla="*/ 5810622 h 6319027"/>
              <a:gd name="connsiteX571" fmla="*/ 3752252 w 6319932"/>
              <a:gd name="connsiteY571" fmla="*/ 5825433 h 6319027"/>
              <a:gd name="connsiteX572" fmla="*/ 3737442 w 6319932"/>
              <a:gd name="connsiteY572" fmla="*/ 5840243 h 6319027"/>
              <a:gd name="connsiteX573" fmla="*/ 3722631 w 6319932"/>
              <a:gd name="connsiteY573" fmla="*/ 5825433 h 6319027"/>
              <a:gd name="connsiteX574" fmla="*/ 3737442 w 6319932"/>
              <a:gd name="connsiteY574" fmla="*/ 5810622 h 6319027"/>
              <a:gd name="connsiteX575" fmla="*/ 2582490 w 6319932"/>
              <a:gd name="connsiteY575" fmla="*/ 5810622 h 6319027"/>
              <a:gd name="connsiteX576" fmla="*/ 2597300 w 6319932"/>
              <a:gd name="connsiteY576" fmla="*/ 5825433 h 6319027"/>
              <a:gd name="connsiteX577" fmla="*/ 2582490 w 6319932"/>
              <a:gd name="connsiteY577" fmla="*/ 5840243 h 6319027"/>
              <a:gd name="connsiteX578" fmla="*/ 2567679 w 6319932"/>
              <a:gd name="connsiteY578" fmla="*/ 5825433 h 6319027"/>
              <a:gd name="connsiteX579" fmla="*/ 2582490 w 6319932"/>
              <a:gd name="connsiteY579" fmla="*/ 5810622 h 6319027"/>
              <a:gd name="connsiteX580" fmla="*/ 4816609 w 6319932"/>
              <a:gd name="connsiteY580" fmla="*/ 5788508 h 6319027"/>
              <a:gd name="connsiteX581" fmla="*/ 4845448 w 6319932"/>
              <a:gd name="connsiteY581" fmla="*/ 5817347 h 6319027"/>
              <a:gd name="connsiteX582" fmla="*/ 4816609 w 6319932"/>
              <a:gd name="connsiteY582" fmla="*/ 5846185 h 6319027"/>
              <a:gd name="connsiteX583" fmla="*/ 4787771 w 6319932"/>
              <a:gd name="connsiteY583" fmla="*/ 5817347 h 6319027"/>
              <a:gd name="connsiteX584" fmla="*/ 4816609 w 6319932"/>
              <a:gd name="connsiteY584" fmla="*/ 5788508 h 6319027"/>
              <a:gd name="connsiteX585" fmla="*/ 1503322 w 6319932"/>
              <a:gd name="connsiteY585" fmla="*/ 5788508 h 6319027"/>
              <a:gd name="connsiteX586" fmla="*/ 1532160 w 6319932"/>
              <a:gd name="connsiteY586" fmla="*/ 5817347 h 6319027"/>
              <a:gd name="connsiteX587" fmla="*/ 1503322 w 6319932"/>
              <a:gd name="connsiteY587" fmla="*/ 5846185 h 6319027"/>
              <a:gd name="connsiteX588" fmla="*/ 1474484 w 6319932"/>
              <a:gd name="connsiteY588" fmla="*/ 5817347 h 6319027"/>
              <a:gd name="connsiteX589" fmla="*/ 1503322 w 6319932"/>
              <a:gd name="connsiteY589" fmla="*/ 5788508 h 6319027"/>
              <a:gd name="connsiteX590" fmla="*/ 3840380 w 6319932"/>
              <a:gd name="connsiteY590" fmla="*/ 5785816 h 6319027"/>
              <a:gd name="connsiteX591" fmla="*/ 3855599 w 6319932"/>
              <a:gd name="connsiteY591" fmla="*/ 5801036 h 6319027"/>
              <a:gd name="connsiteX592" fmla="*/ 3840380 w 6319932"/>
              <a:gd name="connsiteY592" fmla="*/ 5816255 h 6319027"/>
              <a:gd name="connsiteX593" fmla="*/ 3825160 w 6319932"/>
              <a:gd name="connsiteY593" fmla="*/ 5801036 h 6319027"/>
              <a:gd name="connsiteX594" fmla="*/ 3840380 w 6319932"/>
              <a:gd name="connsiteY594" fmla="*/ 5785816 h 6319027"/>
              <a:gd name="connsiteX595" fmla="*/ 2479551 w 6319932"/>
              <a:gd name="connsiteY595" fmla="*/ 5785816 h 6319027"/>
              <a:gd name="connsiteX596" fmla="*/ 2494771 w 6319932"/>
              <a:gd name="connsiteY596" fmla="*/ 5801036 h 6319027"/>
              <a:gd name="connsiteX597" fmla="*/ 2479551 w 6319932"/>
              <a:gd name="connsiteY597" fmla="*/ 5816255 h 6319027"/>
              <a:gd name="connsiteX598" fmla="*/ 2464332 w 6319932"/>
              <a:gd name="connsiteY598" fmla="*/ 5801036 h 6319027"/>
              <a:gd name="connsiteX599" fmla="*/ 2479551 w 6319932"/>
              <a:gd name="connsiteY599" fmla="*/ 5785816 h 6319027"/>
              <a:gd name="connsiteX600" fmla="*/ 3159966 w 6319932"/>
              <a:gd name="connsiteY600" fmla="*/ 5774956 h 6319027"/>
              <a:gd name="connsiteX601" fmla="*/ 3171242 w 6319932"/>
              <a:gd name="connsiteY601" fmla="*/ 5786232 h 6319027"/>
              <a:gd name="connsiteX602" fmla="*/ 3159966 w 6319932"/>
              <a:gd name="connsiteY602" fmla="*/ 5797508 h 6319027"/>
              <a:gd name="connsiteX603" fmla="*/ 3148690 w 6319932"/>
              <a:gd name="connsiteY603" fmla="*/ 5786232 h 6319027"/>
              <a:gd name="connsiteX604" fmla="*/ 3159966 w 6319932"/>
              <a:gd name="connsiteY604" fmla="*/ 5774956 h 6319027"/>
              <a:gd name="connsiteX605" fmla="*/ 4193435 w 6319932"/>
              <a:gd name="connsiteY605" fmla="*/ 5774318 h 6319027"/>
              <a:gd name="connsiteX606" fmla="*/ 4211862 w 6319932"/>
              <a:gd name="connsiteY606" fmla="*/ 5792745 h 6319027"/>
              <a:gd name="connsiteX607" fmla="*/ 4193435 w 6319932"/>
              <a:gd name="connsiteY607" fmla="*/ 5811173 h 6319027"/>
              <a:gd name="connsiteX608" fmla="*/ 4175008 w 6319932"/>
              <a:gd name="connsiteY608" fmla="*/ 5792745 h 6319027"/>
              <a:gd name="connsiteX609" fmla="*/ 4193435 w 6319932"/>
              <a:gd name="connsiteY609" fmla="*/ 5774318 h 6319027"/>
              <a:gd name="connsiteX610" fmla="*/ 2126496 w 6319932"/>
              <a:gd name="connsiteY610" fmla="*/ 5774318 h 6319027"/>
              <a:gd name="connsiteX611" fmla="*/ 2144924 w 6319932"/>
              <a:gd name="connsiteY611" fmla="*/ 5792745 h 6319027"/>
              <a:gd name="connsiteX612" fmla="*/ 2126496 w 6319932"/>
              <a:gd name="connsiteY612" fmla="*/ 5811173 h 6319027"/>
              <a:gd name="connsiteX613" fmla="*/ 2108069 w 6319932"/>
              <a:gd name="connsiteY613" fmla="*/ 5792745 h 6319027"/>
              <a:gd name="connsiteX614" fmla="*/ 2126496 w 6319932"/>
              <a:gd name="connsiteY614" fmla="*/ 5774318 h 6319027"/>
              <a:gd name="connsiteX615" fmla="*/ 4437966 w 6319932"/>
              <a:gd name="connsiteY615" fmla="*/ 5774184 h 6319027"/>
              <a:gd name="connsiteX616" fmla="*/ 4459669 w 6319932"/>
              <a:gd name="connsiteY616" fmla="*/ 5795886 h 6319027"/>
              <a:gd name="connsiteX617" fmla="*/ 4437966 w 6319932"/>
              <a:gd name="connsiteY617" fmla="*/ 5817588 h 6319027"/>
              <a:gd name="connsiteX618" fmla="*/ 4416264 w 6319932"/>
              <a:gd name="connsiteY618" fmla="*/ 5795886 h 6319027"/>
              <a:gd name="connsiteX619" fmla="*/ 4437966 w 6319932"/>
              <a:gd name="connsiteY619" fmla="*/ 5774184 h 6319027"/>
              <a:gd name="connsiteX620" fmla="*/ 1881965 w 6319932"/>
              <a:gd name="connsiteY620" fmla="*/ 5774184 h 6319027"/>
              <a:gd name="connsiteX621" fmla="*/ 1903668 w 6319932"/>
              <a:gd name="connsiteY621" fmla="*/ 5795886 h 6319027"/>
              <a:gd name="connsiteX622" fmla="*/ 1881965 w 6319932"/>
              <a:gd name="connsiteY622" fmla="*/ 5817588 h 6319027"/>
              <a:gd name="connsiteX623" fmla="*/ 1860263 w 6319932"/>
              <a:gd name="connsiteY623" fmla="*/ 5795886 h 6319027"/>
              <a:gd name="connsiteX624" fmla="*/ 1881965 w 6319932"/>
              <a:gd name="connsiteY624" fmla="*/ 5774184 h 6319027"/>
              <a:gd name="connsiteX625" fmla="*/ 3265733 w 6319932"/>
              <a:gd name="connsiteY625" fmla="*/ 5772826 h 6319027"/>
              <a:gd name="connsiteX626" fmla="*/ 3277009 w 6319932"/>
              <a:gd name="connsiteY626" fmla="*/ 5784102 h 6319027"/>
              <a:gd name="connsiteX627" fmla="*/ 3265733 w 6319932"/>
              <a:gd name="connsiteY627" fmla="*/ 5795378 h 6319027"/>
              <a:gd name="connsiteX628" fmla="*/ 3254457 w 6319932"/>
              <a:gd name="connsiteY628" fmla="*/ 5784102 h 6319027"/>
              <a:gd name="connsiteX629" fmla="*/ 3265733 w 6319932"/>
              <a:gd name="connsiteY629" fmla="*/ 5772826 h 6319027"/>
              <a:gd name="connsiteX630" fmla="*/ 3054198 w 6319932"/>
              <a:gd name="connsiteY630" fmla="*/ 5772826 h 6319027"/>
              <a:gd name="connsiteX631" fmla="*/ 3065474 w 6319932"/>
              <a:gd name="connsiteY631" fmla="*/ 5784102 h 6319027"/>
              <a:gd name="connsiteX632" fmla="*/ 3054198 w 6319932"/>
              <a:gd name="connsiteY632" fmla="*/ 5795378 h 6319027"/>
              <a:gd name="connsiteX633" fmla="*/ 3042922 w 6319932"/>
              <a:gd name="connsiteY633" fmla="*/ 5784102 h 6319027"/>
              <a:gd name="connsiteX634" fmla="*/ 3054198 w 6319932"/>
              <a:gd name="connsiteY634" fmla="*/ 5772826 h 6319027"/>
              <a:gd name="connsiteX635" fmla="*/ 3371329 w 6319932"/>
              <a:gd name="connsiteY635" fmla="*/ 5766439 h 6319027"/>
              <a:gd name="connsiteX636" fmla="*/ 3382605 w 6319932"/>
              <a:gd name="connsiteY636" fmla="*/ 5777715 h 6319027"/>
              <a:gd name="connsiteX637" fmla="*/ 3371329 w 6319932"/>
              <a:gd name="connsiteY637" fmla="*/ 5788991 h 6319027"/>
              <a:gd name="connsiteX638" fmla="*/ 3360053 w 6319932"/>
              <a:gd name="connsiteY638" fmla="*/ 5777715 h 6319027"/>
              <a:gd name="connsiteX639" fmla="*/ 3371329 w 6319932"/>
              <a:gd name="connsiteY639" fmla="*/ 5766439 h 6319027"/>
              <a:gd name="connsiteX640" fmla="*/ 2948602 w 6319932"/>
              <a:gd name="connsiteY640" fmla="*/ 5766439 h 6319027"/>
              <a:gd name="connsiteX641" fmla="*/ 2959878 w 6319932"/>
              <a:gd name="connsiteY641" fmla="*/ 5777715 h 6319027"/>
              <a:gd name="connsiteX642" fmla="*/ 2948602 w 6319932"/>
              <a:gd name="connsiteY642" fmla="*/ 5788991 h 6319027"/>
              <a:gd name="connsiteX643" fmla="*/ 2937326 w 6319932"/>
              <a:gd name="connsiteY643" fmla="*/ 5777715 h 6319027"/>
              <a:gd name="connsiteX644" fmla="*/ 2948602 w 6319932"/>
              <a:gd name="connsiteY644" fmla="*/ 5766439 h 6319027"/>
              <a:gd name="connsiteX645" fmla="*/ 4675384 w 6319932"/>
              <a:gd name="connsiteY645" fmla="*/ 5759084 h 6319027"/>
              <a:gd name="connsiteX646" fmla="*/ 4700589 w 6319932"/>
              <a:gd name="connsiteY646" fmla="*/ 5784289 h 6319027"/>
              <a:gd name="connsiteX647" fmla="*/ 4675384 w 6319932"/>
              <a:gd name="connsiteY647" fmla="*/ 5809494 h 6319027"/>
              <a:gd name="connsiteX648" fmla="*/ 4650179 w 6319932"/>
              <a:gd name="connsiteY648" fmla="*/ 5784289 h 6319027"/>
              <a:gd name="connsiteX649" fmla="*/ 4675384 w 6319932"/>
              <a:gd name="connsiteY649" fmla="*/ 5759084 h 6319027"/>
              <a:gd name="connsiteX650" fmla="*/ 1644547 w 6319932"/>
              <a:gd name="connsiteY650" fmla="*/ 5759084 h 6319027"/>
              <a:gd name="connsiteX651" fmla="*/ 1669752 w 6319932"/>
              <a:gd name="connsiteY651" fmla="*/ 5784289 h 6319027"/>
              <a:gd name="connsiteX652" fmla="*/ 1644547 w 6319932"/>
              <a:gd name="connsiteY652" fmla="*/ 5809494 h 6319027"/>
              <a:gd name="connsiteX653" fmla="*/ 1619342 w 6319932"/>
              <a:gd name="connsiteY653" fmla="*/ 5784289 h 6319027"/>
              <a:gd name="connsiteX654" fmla="*/ 1644547 w 6319932"/>
              <a:gd name="connsiteY654" fmla="*/ 5759084 h 6319027"/>
              <a:gd name="connsiteX655" fmla="*/ 3942293 w 6319932"/>
              <a:gd name="connsiteY655" fmla="*/ 5757446 h 6319027"/>
              <a:gd name="connsiteX656" fmla="*/ 3957513 w 6319932"/>
              <a:gd name="connsiteY656" fmla="*/ 5772666 h 6319027"/>
              <a:gd name="connsiteX657" fmla="*/ 3942293 w 6319932"/>
              <a:gd name="connsiteY657" fmla="*/ 5787885 h 6319027"/>
              <a:gd name="connsiteX658" fmla="*/ 3927074 w 6319932"/>
              <a:gd name="connsiteY658" fmla="*/ 5772666 h 6319027"/>
              <a:gd name="connsiteX659" fmla="*/ 3942293 w 6319932"/>
              <a:gd name="connsiteY659" fmla="*/ 5757446 h 6319027"/>
              <a:gd name="connsiteX660" fmla="*/ 2377638 w 6319932"/>
              <a:gd name="connsiteY660" fmla="*/ 5757446 h 6319027"/>
              <a:gd name="connsiteX661" fmla="*/ 2392857 w 6319932"/>
              <a:gd name="connsiteY661" fmla="*/ 5772666 h 6319027"/>
              <a:gd name="connsiteX662" fmla="*/ 2377638 w 6319932"/>
              <a:gd name="connsiteY662" fmla="*/ 5787885 h 6319027"/>
              <a:gd name="connsiteX663" fmla="*/ 2362418 w 6319932"/>
              <a:gd name="connsiteY663" fmla="*/ 5772666 h 6319027"/>
              <a:gd name="connsiteX664" fmla="*/ 2377638 w 6319932"/>
              <a:gd name="connsiteY664" fmla="*/ 5757446 h 6319027"/>
              <a:gd name="connsiteX665" fmla="*/ 3476582 w 6319932"/>
              <a:gd name="connsiteY665" fmla="*/ 5755805 h 6319027"/>
              <a:gd name="connsiteX666" fmla="*/ 3487858 w 6319932"/>
              <a:gd name="connsiteY666" fmla="*/ 5767081 h 6319027"/>
              <a:gd name="connsiteX667" fmla="*/ 3476582 w 6319932"/>
              <a:gd name="connsiteY667" fmla="*/ 5778357 h 6319027"/>
              <a:gd name="connsiteX668" fmla="*/ 3465306 w 6319932"/>
              <a:gd name="connsiteY668" fmla="*/ 5767081 h 6319027"/>
              <a:gd name="connsiteX669" fmla="*/ 3476582 w 6319932"/>
              <a:gd name="connsiteY669" fmla="*/ 5755805 h 6319027"/>
              <a:gd name="connsiteX670" fmla="*/ 2843349 w 6319932"/>
              <a:gd name="connsiteY670" fmla="*/ 5755805 h 6319027"/>
              <a:gd name="connsiteX671" fmla="*/ 2854625 w 6319932"/>
              <a:gd name="connsiteY671" fmla="*/ 5767081 h 6319027"/>
              <a:gd name="connsiteX672" fmla="*/ 2843349 w 6319932"/>
              <a:gd name="connsiteY672" fmla="*/ 5778357 h 6319027"/>
              <a:gd name="connsiteX673" fmla="*/ 2832073 w 6319932"/>
              <a:gd name="connsiteY673" fmla="*/ 5767081 h 6319027"/>
              <a:gd name="connsiteX674" fmla="*/ 2843349 w 6319932"/>
              <a:gd name="connsiteY674" fmla="*/ 5755805 h 6319027"/>
              <a:gd name="connsiteX675" fmla="*/ 3581322 w 6319932"/>
              <a:gd name="connsiteY675" fmla="*/ 5740512 h 6319027"/>
              <a:gd name="connsiteX676" fmla="*/ 3593026 w 6319932"/>
              <a:gd name="connsiteY676" fmla="*/ 5752217 h 6319027"/>
              <a:gd name="connsiteX677" fmla="*/ 3581322 w 6319932"/>
              <a:gd name="connsiteY677" fmla="*/ 5763922 h 6319027"/>
              <a:gd name="connsiteX678" fmla="*/ 3569617 w 6319932"/>
              <a:gd name="connsiteY678" fmla="*/ 5752217 h 6319027"/>
              <a:gd name="connsiteX679" fmla="*/ 3581322 w 6319932"/>
              <a:gd name="connsiteY679" fmla="*/ 5740512 h 6319027"/>
              <a:gd name="connsiteX680" fmla="*/ 2738609 w 6319932"/>
              <a:gd name="connsiteY680" fmla="*/ 5740512 h 6319027"/>
              <a:gd name="connsiteX681" fmla="*/ 2750314 w 6319932"/>
              <a:gd name="connsiteY681" fmla="*/ 5752217 h 6319027"/>
              <a:gd name="connsiteX682" fmla="*/ 2738609 w 6319932"/>
              <a:gd name="connsiteY682" fmla="*/ 5763922 h 6319027"/>
              <a:gd name="connsiteX683" fmla="*/ 2726904 w 6319932"/>
              <a:gd name="connsiteY683" fmla="*/ 5752217 h 6319027"/>
              <a:gd name="connsiteX684" fmla="*/ 2738609 w 6319932"/>
              <a:gd name="connsiteY684" fmla="*/ 5740512 h 6319027"/>
              <a:gd name="connsiteX685" fmla="*/ 4291172 w 6319932"/>
              <a:gd name="connsiteY685" fmla="*/ 5733834 h 6319027"/>
              <a:gd name="connsiteX686" fmla="*/ 4309600 w 6319932"/>
              <a:gd name="connsiteY686" fmla="*/ 5752261 h 6319027"/>
              <a:gd name="connsiteX687" fmla="*/ 4291172 w 6319932"/>
              <a:gd name="connsiteY687" fmla="*/ 5770688 h 6319027"/>
              <a:gd name="connsiteX688" fmla="*/ 4272745 w 6319932"/>
              <a:gd name="connsiteY688" fmla="*/ 5752261 h 6319027"/>
              <a:gd name="connsiteX689" fmla="*/ 4291172 w 6319932"/>
              <a:gd name="connsiteY689" fmla="*/ 5733834 h 6319027"/>
              <a:gd name="connsiteX690" fmla="*/ 2028758 w 6319932"/>
              <a:gd name="connsiteY690" fmla="*/ 5733834 h 6319027"/>
              <a:gd name="connsiteX691" fmla="*/ 2047186 w 6319932"/>
              <a:gd name="connsiteY691" fmla="*/ 5752261 h 6319027"/>
              <a:gd name="connsiteX692" fmla="*/ 2028758 w 6319932"/>
              <a:gd name="connsiteY692" fmla="*/ 5770688 h 6319027"/>
              <a:gd name="connsiteX693" fmla="*/ 2010331 w 6319932"/>
              <a:gd name="connsiteY693" fmla="*/ 5752261 h 6319027"/>
              <a:gd name="connsiteX694" fmla="*/ 2028758 w 6319932"/>
              <a:gd name="connsiteY694" fmla="*/ 5733834 h 6319027"/>
              <a:gd name="connsiteX695" fmla="*/ 4905430 w 6319932"/>
              <a:gd name="connsiteY695" fmla="*/ 5731040 h 6319027"/>
              <a:gd name="connsiteX696" fmla="*/ 4934268 w 6319932"/>
              <a:gd name="connsiteY696" fmla="*/ 5759879 h 6319027"/>
              <a:gd name="connsiteX697" fmla="*/ 4905430 w 6319932"/>
              <a:gd name="connsiteY697" fmla="*/ 5788717 h 6319027"/>
              <a:gd name="connsiteX698" fmla="*/ 4876592 w 6319932"/>
              <a:gd name="connsiteY698" fmla="*/ 5759879 h 6319027"/>
              <a:gd name="connsiteX699" fmla="*/ 4905430 w 6319932"/>
              <a:gd name="connsiteY699" fmla="*/ 5731040 h 6319027"/>
              <a:gd name="connsiteX700" fmla="*/ 1414501 w 6319932"/>
              <a:gd name="connsiteY700" fmla="*/ 5730580 h 6319027"/>
              <a:gd name="connsiteX701" fmla="*/ 1443800 w 6319932"/>
              <a:gd name="connsiteY701" fmla="*/ 5759879 h 6319027"/>
              <a:gd name="connsiteX702" fmla="*/ 1414501 w 6319932"/>
              <a:gd name="connsiteY702" fmla="*/ 5789177 h 6319027"/>
              <a:gd name="connsiteX703" fmla="*/ 1385203 w 6319932"/>
              <a:gd name="connsiteY703" fmla="*/ 5759879 h 6319027"/>
              <a:gd name="connsiteX704" fmla="*/ 1414501 w 6319932"/>
              <a:gd name="connsiteY704" fmla="*/ 5730580 h 6319027"/>
              <a:gd name="connsiteX705" fmla="*/ 4532312 w 6319932"/>
              <a:gd name="connsiteY705" fmla="*/ 5726326 h 6319027"/>
              <a:gd name="connsiteX706" fmla="*/ 4554015 w 6319932"/>
              <a:gd name="connsiteY706" fmla="*/ 5748028 h 6319027"/>
              <a:gd name="connsiteX707" fmla="*/ 4532312 w 6319932"/>
              <a:gd name="connsiteY707" fmla="*/ 5769730 h 6319027"/>
              <a:gd name="connsiteX708" fmla="*/ 4510610 w 6319932"/>
              <a:gd name="connsiteY708" fmla="*/ 5748028 h 6319027"/>
              <a:gd name="connsiteX709" fmla="*/ 4532312 w 6319932"/>
              <a:gd name="connsiteY709" fmla="*/ 5726326 h 6319027"/>
              <a:gd name="connsiteX710" fmla="*/ 1787618 w 6319932"/>
              <a:gd name="connsiteY710" fmla="*/ 5726326 h 6319027"/>
              <a:gd name="connsiteX711" fmla="*/ 1809321 w 6319932"/>
              <a:gd name="connsiteY711" fmla="*/ 5748028 h 6319027"/>
              <a:gd name="connsiteX712" fmla="*/ 1787618 w 6319932"/>
              <a:gd name="connsiteY712" fmla="*/ 5769730 h 6319027"/>
              <a:gd name="connsiteX713" fmla="*/ 1765916 w 6319932"/>
              <a:gd name="connsiteY713" fmla="*/ 5748028 h 6319027"/>
              <a:gd name="connsiteX714" fmla="*/ 1787618 w 6319932"/>
              <a:gd name="connsiteY714" fmla="*/ 5726326 h 6319027"/>
              <a:gd name="connsiteX715" fmla="*/ 4043032 w 6319932"/>
              <a:gd name="connsiteY715" fmla="*/ 5725555 h 6319027"/>
              <a:gd name="connsiteX716" fmla="*/ 4057842 w 6319932"/>
              <a:gd name="connsiteY716" fmla="*/ 5740366 h 6319027"/>
              <a:gd name="connsiteX717" fmla="*/ 4043032 w 6319932"/>
              <a:gd name="connsiteY717" fmla="*/ 5755176 h 6319027"/>
              <a:gd name="connsiteX718" fmla="*/ 4028221 w 6319932"/>
              <a:gd name="connsiteY718" fmla="*/ 5740366 h 6319027"/>
              <a:gd name="connsiteX719" fmla="*/ 4043032 w 6319932"/>
              <a:gd name="connsiteY719" fmla="*/ 5725555 h 6319027"/>
              <a:gd name="connsiteX720" fmla="*/ 2276900 w 6319932"/>
              <a:gd name="connsiteY720" fmla="*/ 5725555 h 6319027"/>
              <a:gd name="connsiteX721" fmla="*/ 2291710 w 6319932"/>
              <a:gd name="connsiteY721" fmla="*/ 5740366 h 6319027"/>
              <a:gd name="connsiteX722" fmla="*/ 2276900 w 6319932"/>
              <a:gd name="connsiteY722" fmla="*/ 5755176 h 6319027"/>
              <a:gd name="connsiteX723" fmla="*/ 2262089 w 6319932"/>
              <a:gd name="connsiteY723" fmla="*/ 5740366 h 6319027"/>
              <a:gd name="connsiteX724" fmla="*/ 2276900 w 6319932"/>
              <a:gd name="connsiteY724" fmla="*/ 5725555 h 6319027"/>
              <a:gd name="connsiteX725" fmla="*/ 3685378 w 6319932"/>
              <a:gd name="connsiteY725" fmla="*/ 5721443 h 6319027"/>
              <a:gd name="connsiteX726" fmla="*/ 3697082 w 6319932"/>
              <a:gd name="connsiteY726" fmla="*/ 5733148 h 6319027"/>
              <a:gd name="connsiteX727" fmla="*/ 3685378 w 6319932"/>
              <a:gd name="connsiteY727" fmla="*/ 5744852 h 6319027"/>
              <a:gd name="connsiteX728" fmla="*/ 3673673 w 6319932"/>
              <a:gd name="connsiteY728" fmla="*/ 5733148 h 6319027"/>
              <a:gd name="connsiteX729" fmla="*/ 3685378 w 6319932"/>
              <a:gd name="connsiteY729" fmla="*/ 5721443 h 6319027"/>
              <a:gd name="connsiteX730" fmla="*/ 2634553 w 6319932"/>
              <a:gd name="connsiteY730" fmla="*/ 5721443 h 6319027"/>
              <a:gd name="connsiteX731" fmla="*/ 2646258 w 6319932"/>
              <a:gd name="connsiteY731" fmla="*/ 5733148 h 6319027"/>
              <a:gd name="connsiteX732" fmla="*/ 2634553 w 6319932"/>
              <a:gd name="connsiteY732" fmla="*/ 5744852 h 6319027"/>
              <a:gd name="connsiteX733" fmla="*/ 2622848 w 6319932"/>
              <a:gd name="connsiteY733" fmla="*/ 5733148 h 6319027"/>
              <a:gd name="connsiteX734" fmla="*/ 2634553 w 6319932"/>
              <a:gd name="connsiteY734" fmla="*/ 5721443 h 6319027"/>
              <a:gd name="connsiteX735" fmla="*/ 4766064 w 6319932"/>
              <a:gd name="connsiteY735" fmla="*/ 5704971 h 6319027"/>
              <a:gd name="connsiteX736" fmla="*/ 4790895 w 6319932"/>
              <a:gd name="connsiteY736" fmla="*/ 5729802 h 6319027"/>
              <a:gd name="connsiteX737" fmla="*/ 4766064 w 6319932"/>
              <a:gd name="connsiteY737" fmla="*/ 5754633 h 6319027"/>
              <a:gd name="connsiteX738" fmla="*/ 4741233 w 6319932"/>
              <a:gd name="connsiteY738" fmla="*/ 5729802 h 6319027"/>
              <a:gd name="connsiteX739" fmla="*/ 4766064 w 6319932"/>
              <a:gd name="connsiteY739" fmla="*/ 5704971 h 6319027"/>
              <a:gd name="connsiteX740" fmla="*/ 1553867 w 6319932"/>
              <a:gd name="connsiteY740" fmla="*/ 5704971 h 6319027"/>
              <a:gd name="connsiteX741" fmla="*/ 1578698 w 6319932"/>
              <a:gd name="connsiteY741" fmla="*/ 5729802 h 6319027"/>
              <a:gd name="connsiteX742" fmla="*/ 1553867 w 6319932"/>
              <a:gd name="connsiteY742" fmla="*/ 5754633 h 6319027"/>
              <a:gd name="connsiteX743" fmla="*/ 1529036 w 6319932"/>
              <a:gd name="connsiteY743" fmla="*/ 5729802 h 6319027"/>
              <a:gd name="connsiteX744" fmla="*/ 1553867 w 6319932"/>
              <a:gd name="connsiteY744" fmla="*/ 5704971 h 6319027"/>
              <a:gd name="connsiteX745" fmla="*/ 3788582 w 6319932"/>
              <a:gd name="connsiteY745" fmla="*/ 5698629 h 6319027"/>
              <a:gd name="connsiteX746" fmla="*/ 3799858 w 6319932"/>
              <a:gd name="connsiteY746" fmla="*/ 5709905 h 6319027"/>
              <a:gd name="connsiteX747" fmla="*/ 3788582 w 6319932"/>
              <a:gd name="connsiteY747" fmla="*/ 5721181 h 6319027"/>
              <a:gd name="connsiteX748" fmla="*/ 3777306 w 6319932"/>
              <a:gd name="connsiteY748" fmla="*/ 5709905 h 6319027"/>
              <a:gd name="connsiteX749" fmla="*/ 3788582 w 6319932"/>
              <a:gd name="connsiteY749" fmla="*/ 5698629 h 6319027"/>
              <a:gd name="connsiteX750" fmla="*/ 2531349 w 6319932"/>
              <a:gd name="connsiteY750" fmla="*/ 5698629 h 6319027"/>
              <a:gd name="connsiteX751" fmla="*/ 2542625 w 6319932"/>
              <a:gd name="connsiteY751" fmla="*/ 5709905 h 6319027"/>
              <a:gd name="connsiteX752" fmla="*/ 2531349 w 6319932"/>
              <a:gd name="connsiteY752" fmla="*/ 5721181 h 6319027"/>
              <a:gd name="connsiteX753" fmla="*/ 2520073 w 6319932"/>
              <a:gd name="connsiteY753" fmla="*/ 5709905 h 6319027"/>
              <a:gd name="connsiteX754" fmla="*/ 2531349 w 6319932"/>
              <a:gd name="connsiteY754" fmla="*/ 5698629 h 6319027"/>
              <a:gd name="connsiteX755" fmla="*/ 4387327 w 6319932"/>
              <a:gd name="connsiteY755" fmla="*/ 5689788 h 6319027"/>
              <a:gd name="connsiteX756" fmla="*/ 4405690 w 6319932"/>
              <a:gd name="connsiteY756" fmla="*/ 5708151 h 6319027"/>
              <a:gd name="connsiteX757" fmla="*/ 4387327 w 6319932"/>
              <a:gd name="connsiteY757" fmla="*/ 5726514 h 6319027"/>
              <a:gd name="connsiteX758" fmla="*/ 4368964 w 6319932"/>
              <a:gd name="connsiteY758" fmla="*/ 5708151 h 6319027"/>
              <a:gd name="connsiteX759" fmla="*/ 4387327 w 6319932"/>
              <a:gd name="connsiteY759" fmla="*/ 5689788 h 6319027"/>
              <a:gd name="connsiteX760" fmla="*/ 1932603 w 6319932"/>
              <a:gd name="connsiteY760" fmla="*/ 5689788 h 6319027"/>
              <a:gd name="connsiteX761" fmla="*/ 1950966 w 6319932"/>
              <a:gd name="connsiteY761" fmla="*/ 5708151 h 6319027"/>
              <a:gd name="connsiteX762" fmla="*/ 1932603 w 6319932"/>
              <a:gd name="connsiteY762" fmla="*/ 5726514 h 6319027"/>
              <a:gd name="connsiteX763" fmla="*/ 1914240 w 6319932"/>
              <a:gd name="connsiteY763" fmla="*/ 5708151 h 6319027"/>
              <a:gd name="connsiteX764" fmla="*/ 1932603 w 6319932"/>
              <a:gd name="connsiteY764" fmla="*/ 5689788 h 6319027"/>
              <a:gd name="connsiteX765" fmla="*/ 4142442 w 6319932"/>
              <a:gd name="connsiteY765" fmla="*/ 5688964 h 6319027"/>
              <a:gd name="connsiteX766" fmla="*/ 4157661 w 6319932"/>
              <a:gd name="connsiteY766" fmla="*/ 5704184 h 6319027"/>
              <a:gd name="connsiteX767" fmla="*/ 4142442 w 6319932"/>
              <a:gd name="connsiteY767" fmla="*/ 5719403 h 6319027"/>
              <a:gd name="connsiteX768" fmla="*/ 4127222 w 6319932"/>
              <a:gd name="connsiteY768" fmla="*/ 5704184 h 6319027"/>
              <a:gd name="connsiteX769" fmla="*/ 4142442 w 6319932"/>
              <a:gd name="connsiteY769" fmla="*/ 5688964 h 6319027"/>
              <a:gd name="connsiteX770" fmla="*/ 2177490 w 6319932"/>
              <a:gd name="connsiteY770" fmla="*/ 5688964 h 6319027"/>
              <a:gd name="connsiteX771" fmla="*/ 2192709 w 6319932"/>
              <a:gd name="connsiteY771" fmla="*/ 5704184 h 6319027"/>
              <a:gd name="connsiteX772" fmla="*/ 2177490 w 6319932"/>
              <a:gd name="connsiteY772" fmla="*/ 5719403 h 6319027"/>
              <a:gd name="connsiteX773" fmla="*/ 2162270 w 6319932"/>
              <a:gd name="connsiteY773" fmla="*/ 5704184 h 6319027"/>
              <a:gd name="connsiteX774" fmla="*/ 2177490 w 6319932"/>
              <a:gd name="connsiteY774" fmla="*/ 5688964 h 6319027"/>
              <a:gd name="connsiteX775" fmla="*/ 3212859 w 6319932"/>
              <a:gd name="connsiteY775" fmla="*/ 5677046 h 6319027"/>
              <a:gd name="connsiteX776" fmla="*/ 3220463 w 6319932"/>
              <a:gd name="connsiteY776" fmla="*/ 5684650 h 6319027"/>
              <a:gd name="connsiteX777" fmla="*/ 3212859 w 6319932"/>
              <a:gd name="connsiteY777" fmla="*/ 5692254 h 6319027"/>
              <a:gd name="connsiteX778" fmla="*/ 3205255 w 6319932"/>
              <a:gd name="connsiteY778" fmla="*/ 5684650 h 6319027"/>
              <a:gd name="connsiteX779" fmla="*/ 3212859 w 6319932"/>
              <a:gd name="connsiteY779" fmla="*/ 5677046 h 6319027"/>
              <a:gd name="connsiteX780" fmla="*/ 3107071 w 6319932"/>
              <a:gd name="connsiteY780" fmla="*/ 5677046 h 6319027"/>
              <a:gd name="connsiteX781" fmla="*/ 3114675 w 6319932"/>
              <a:gd name="connsiteY781" fmla="*/ 5684650 h 6319027"/>
              <a:gd name="connsiteX782" fmla="*/ 3107071 w 6319932"/>
              <a:gd name="connsiteY782" fmla="*/ 5692254 h 6319027"/>
              <a:gd name="connsiteX783" fmla="*/ 3099467 w 6319932"/>
              <a:gd name="connsiteY783" fmla="*/ 5684650 h 6319027"/>
              <a:gd name="connsiteX784" fmla="*/ 3107071 w 6319932"/>
              <a:gd name="connsiteY784" fmla="*/ 5677046 h 6319027"/>
              <a:gd name="connsiteX785" fmla="*/ 4624870 w 6319932"/>
              <a:gd name="connsiteY785" fmla="*/ 5675156 h 6319027"/>
              <a:gd name="connsiteX786" fmla="*/ 4646510 w 6319932"/>
              <a:gd name="connsiteY786" fmla="*/ 5696796 h 6319027"/>
              <a:gd name="connsiteX787" fmla="*/ 4624870 w 6319932"/>
              <a:gd name="connsiteY787" fmla="*/ 5718436 h 6319027"/>
              <a:gd name="connsiteX788" fmla="*/ 4603230 w 6319932"/>
              <a:gd name="connsiteY788" fmla="*/ 5696796 h 6319027"/>
              <a:gd name="connsiteX789" fmla="*/ 4624870 w 6319932"/>
              <a:gd name="connsiteY789" fmla="*/ 5675156 h 6319027"/>
              <a:gd name="connsiteX790" fmla="*/ 1695061 w 6319932"/>
              <a:gd name="connsiteY790" fmla="*/ 5675094 h 6319027"/>
              <a:gd name="connsiteX791" fmla="*/ 1716764 w 6319932"/>
              <a:gd name="connsiteY791" fmla="*/ 5696796 h 6319027"/>
              <a:gd name="connsiteX792" fmla="*/ 1695061 w 6319932"/>
              <a:gd name="connsiteY792" fmla="*/ 5718499 h 6319027"/>
              <a:gd name="connsiteX793" fmla="*/ 1673359 w 6319932"/>
              <a:gd name="connsiteY793" fmla="*/ 5696796 h 6319027"/>
              <a:gd name="connsiteX794" fmla="*/ 1695061 w 6319932"/>
              <a:gd name="connsiteY794" fmla="*/ 5675094 h 6319027"/>
              <a:gd name="connsiteX795" fmla="*/ 3318555 w 6319932"/>
              <a:gd name="connsiteY795" fmla="*/ 5672691 h 6319027"/>
              <a:gd name="connsiteX796" fmla="*/ 3326084 w 6319932"/>
              <a:gd name="connsiteY796" fmla="*/ 5680220 h 6319027"/>
              <a:gd name="connsiteX797" fmla="*/ 3318555 w 6319932"/>
              <a:gd name="connsiteY797" fmla="*/ 5687749 h 6319027"/>
              <a:gd name="connsiteX798" fmla="*/ 3311026 w 6319932"/>
              <a:gd name="connsiteY798" fmla="*/ 5680220 h 6319027"/>
              <a:gd name="connsiteX799" fmla="*/ 3318555 w 6319932"/>
              <a:gd name="connsiteY799" fmla="*/ 5672691 h 6319027"/>
              <a:gd name="connsiteX800" fmla="*/ 3001376 w 6319932"/>
              <a:gd name="connsiteY800" fmla="*/ 5672691 h 6319027"/>
              <a:gd name="connsiteX801" fmla="*/ 3008905 w 6319932"/>
              <a:gd name="connsiteY801" fmla="*/ 5680220 h 6319027"/>
              <a:gd name="connsiteX802" fmla="*/ 3001376 w 6319932"/>
              <a:gd name="connsiteY802" fmla="*/ 5687749 h 6319027"/>
              <a:gd name="connsiteX803" fmla="*/ 2993847 w 6319932"/>
              <a:gd name="connsiteY803" fmla="*/ 5680220 h 6319027"/>
              <a:gd name="connsiteX804" fmla="*/ 3001376 w 6319932"/>
              <a:gd name="connsiteY804" fmla="*/ 5672691 h 6319027"/>
              <a:gd name="connsiteX805" fmla="*/ 3890766 w 6319932"/>
              <a:gd name="connsiteY805" fmla="*/ 5671248 h 6319027"/>
              <a:gd name="connsiteX806" fmla="*/ 3902042 w 6319932"/>
              <a:gd name="connsiteY806" fmla="*/ 5682524 h 6319027"/>
              <a:gd name="connsiteX807" fmla="*/ 3890766 w 6319932"/>
              <a:gd name="connsiteY807" fmla="*/ 5693800 h 6319027"/>
              <a:gd name="connsiteX808" fmla="*/ 3879490 w 6319932"/>
              <a:gd name="connsiteY808" fmla="*/ 5682524 h 6319027"/>
              <a:gd name="connsiteX809" fmla="*/ 3890766 w 6319932"/>
              <a:gd name="connsiteY809" fmla="*/ 5671248 h 6319027"/>
              <a:gd name="connsiteX810" fmla="*/ 2429165 w 6319932"/>
              <a:gd name="connsiteY810" fmla="*/ 5671248 h 6319027"/>
              <a:gd name="connsiteX811" fmla="*/ 2440441 w 6319932"/>
              <a:gd name="connsiteY811" fmla="*/ 5682524 h 6319027"/>
              <a:gd name="connsiteX812" fmla="*/ 2429165 w 6319932"/>
              <a:gd name="connsiteY812" fmla="*/ 5693800 h 6319027"/>
              <a:gd name="connsiteX813" fmla="*/ 2417889 w 6319932"/>
              <a:gd name="connsiteY813" fmla="*/ 5682524 h 6319027"/>
              <a:gd name="connsiteX814" fmla="*/ 2429165 w 6319932"/>
              <a:gd name="connsiteY814" fmla="*/ 5671248 h 6319027"/>
              <a:gd name="connsiteX815" fmla="*/ 4992259 w 6319932"/>
              <a:gd name="connsiteY815" fmla="*/ 5670605 h 6319027"/>
              <a:gd name="connsiteX816" fmla="*/ 5021097 w 6319932"/>
              <a:gd name="connsiteY816" fmla="*/ 5699443 h 6319027"/>
              <a:gd name="connsiteX817" fmla="*/ 4992259 w 6319932"/>
              <a:gd name="connsiteY817" fmla="*/ 5728282 h 6319027"/>
              <a:gd name="connsiteX818" fmla="*/ 4963421 w 6319932"/>
              <a:gd name="connsiteY818" fmla="*/ 5699443 h 6319027"/>
              <a:gd name="connsiteX819" fmla="*/ 4992259 w 6319932"/>
              <a:gd name="connsiteY819" fmla="*/ 5670605 h 6319027"/>
              <a:gd name="connsiteX820" fmla="*/ 1327671 w 6319932"/>
              <a:gd name="connsiteY820" fmla="*/ 5670605 h 6319027"/>
              <a:gd name="connsiteX821" fmla="*/ 1356509 w 6319932"/>
              <a:gd name="connsiteY821" fmla="*/ 5699443 h 6319027"/>
              <a:gd name="connsiteX822" fmla="*/ 1327671 w 6319932"/>
              <a:gd name="connsiteY822" fmla="*/ 5728282 h 6319027"/>
              <a:gd name="connsiteX823" fmla="*/ 1298833 w 6319932"/>
              <a:gd name="connsiteY823" fmla="*/ 5699443 h 6319027"/>
              <a:gd name="connsiteX824" fmla="*/ 1327671 w 6319932"/>
              <a:gd name="connsiteY824" fmla="*/ 5670605 h 6319027"/>
              <a:gd name="connsiteX825" fmla="*/ 3423973 w 6319932"/>
              <a:gd name="connsiteY825" fmla="*/ 5663839 h 6319027"/>
              <a:gd name="connsiteX826" fmla="*/ 3431502 w 6319932"/>
              <a:gd name="connsiteY826" fmla="*/ 5671368 h 6319027"/>
              <a:gd name="connsiteX827" fmla="*/ 3423973 w 6319932"/>
              <a:gd name="connsiteY827" fmla="*/ 5678898 h 6319027"/>
              <a:gd name="connsiteX828" fmla="*/ 3416444 w 6319932"/>
              <a:gd name="connsiteY828" fmla="*/ 5671368 h 6319027"/>
              <a:gd name="connsiteX829" fmla="*/ 3423973 w 6319932"/>
              <a:gd name="connsiteY829" fmla="*/ 5663839 h 6319027"/>
              <a:gd name="connsiteX830" fmla="*/ 2895958 w 6319932"/>
              <a:gd name="connsiteY830" fmla="*/ 5663839 h 6319027"/>
              <a:gd name="connsiteX831" fmla="*/ 2903487 w 6319932"/>
              <a:gd name="connsiteY831" fmla="*/ 5671368 h 6319027"/>
              <a:gd name="connsiteX832" fmla="*/ 2895958 w 6319932"/>
              <a:gd name="connsiteY832" fmla="*/ 5678898 h 6319027"/>
              <a:gd name="connsiteX833" fmla="*/ 2888429 w 6319932"/>
              <a:gd name="connsiteY833" fmla="*/ 5671368 h 6319027"/>
              <a:gd name="connsiteX834" fmla="*/ 2895958 w 6319932"/>
              <a:gd name="connsiteY834" fmla="*/ 5663839 h 6319027"/>
              <a:gd name="connsiteX835" fmla="*/ 3528927 w 6319932"/>
              <a:gd name="connsiteY835" fmla="*/ 5650505 h 6319027"/>
              <a:gd name="connsiteX836" fmla="*/ 3536531 w 6319932"/>
              <a:gd name="connsiteY836" fmla="*/ 5658109 h 6319027"/>
              <a:gd name="connsiteX837" fmla="*/ 3528927 w 6319932"/>
              <a:gd name="connsiteY837" fmla="*/ 5665713 h 6319027"/>
              <a:gd name="connsiteX838" fmla="*/ 3521323 w 6319932"/>
              <a:gd name="connsiteY838" fmla="*/ 5658109 h 6319027"/>
              <a:gd name="connsiteX839" fmla="*/ 3528927 w 6319932"/>
              <a:gd name="connsiteY839" fmla="*/ 5650505 h 6319027"/>
              <a:gd name="connsiteX840" fmla="*/ 2791004 w 6319932"/>
              <a:gd name="connsiteY840" fmla="*/ 5650505 h 6319027"/>
              <a:gd name="connsiteX841" fmla="*/ 2798608 w 6319932"/>
              <a:gd name="connsiteY841" fmla="*/ 5658109 h 6319027"/>
              <a:gd name="connsiteX842" fmla="*/ 2791004 w 6319932"/>
              <a:gd name="connsiteY842" fmla="*/ 5665713 h 6319027"/>
              <a:gd name="connsiteX843" fmla="*/ 2783400 w 6319932"/>
              <a:gd name="connsiteY843" fmla="*/ 5658109 h 6319027"/>
              <a:gd name="connsiteX844" fmla="*/ 2791004 w 6319932"/>
              <a:gd name="connsiteY844" fmla="*/ 5650505 h 6319027"/>
              <a:gd name="connsiteX845" fmla="*/ 4240374 w 6319932"/>
              <a:gd name="connsiteY845" fmla="*/ 5649363 h 6319027"/>
              <a:gd name="connsiteX846" fmla="*/ 4255184 w 6319932"/>
              <a:gd name="connsiteY846" fmla="*/ 5664173 h 6319027"/>
              <a:gd name="connsiteX847" fmla="*/ 4240374 w 6319932"/>
              <a:gd name="connsiteY847" fmla="*/ 5678984 h 6319027"/>
              <a:gd name="connsiteX848" fmla="*/ 4225563 w 6319932"/>
              <a:gd name="connsiteY848" fmla="*/ 5664173 h 6319027"/>
              <a:gd name="connsiteX849" fmla="*/ 4240374 w 6319932"/>
              <a:gd name="connsiteY849" fmla="*/ 5649363 h 6319027"/>
              <a:gd name="connsiteX850" fmla="*/ 2079558 w 6319932"/>
              <a:gd name="connsiteY850" fmla="*/ 5649363 h 6319027"/>
              <a:gd name="connsiteX851" fmla="*/ 2094368 w 6319932"/>
              <a:gd name="connsiteY851" fmla="*/ 5664173 h 6319027"/>
              <a:gd name="connsiteX852" fmla="*/ 2079558 w 6319932"/>
              <a:gd name="connsiteY852" fmla="*/ 5678984 h 6319027"/>
              <a:gd name="connsiteX853" fmla="*/ 2064747 w 6319932"/>
              <a:gd name="connsiteY853" fmla="*/ 5664173 h 6319027"/>
              <a:gd name="connsiteX854" fmla="*/ 2079558 w 6319932"/>
              <a:gd name="connsiteY854" fmla="*/ 5649363 h 6319027"/>
              <a:gd name="connsiteX855" fmla="*/ 4854788 w 6319932"/>
              <a:gd name="connsiteY855" fmla="*/ 5647354 h 6319027"/>
              <a:gd name="connsiteX856" fmla="*/ 4879619 w 6319932"/>
              <a:gd name="connsiteY856" fmla="*/ 5672185 h 6319027"/>
              <a:gd name="connsiteX857" fmla="*/ 4854788 w 6319932"/>
              <a:gd name="connsiteY857" fmla="*/ 5697016 h 6319027"/>
              <a:gd name="connsiteX858" fmla="*/ 4829957 w 6319932"/>
              <a:gd name="connsiteY858" fmla="*/ 5672185 h 6319027"/>
              <a:gd name="connsiteX859" fmla="*/ 4854788 w 6319932"/>
              <a:gd name="connsiteY859" fmla="*/ 5647354 h 6319027"/>
              <a:gd name="connsiteX860" fmla="*/ 1465143 w 6319932"/>
              <a:gd name="connsiteY860" fmla="*/ 5647354 h 6319027"/>
              <a:gd name="connsiteX861" fmla="*/ 1489974 w 6319932"/>
              <a:gd name="connsiteY861" fmla="*/ 5672185 h 6319027"/>
              <a:gd name="connsiteX862" fmla="*/ 1465143 w 6319932"/>
              <a:gd name="connsiteY862" fmla="*/ 5697016 h 6319027"/>
              <a:gd name="connsiteX863" fmla="*/ 1440312 w 6319932"/>
              <a:gd name="connsiteY863" fmla="*/ 5672185 h 6319027"/>
              <a:gd name="connsiteX864" fmla="*/ 1465143 w 6319932"/>
              <a:gd name="connsiteY864" fmla="*/ 5647354 h 6319027"/>
              <a:gd name="connsiteX865" fmla="*/ 4481766 w 6319932"/>
              <a:gd name="connsiteY865" fmla="*/ 5642113 h 6319027"/>
              <a:gd name="connsiteX866" fmla="*/ 4500129 w 6319932"/>
              <a:gd name="connsiteY866" fmla="*/ 5660476 h 6319027"/>
              <a:gd name="connsiteX867" fmla="*/ 4481766 w 6319932"/>
              <a:gd name="connsiteY867" fmla="*/ 5678839 h 6319027"/>
              <a:gd name="connsiteX868" fmla="*/ 4463403 w 6319932"/>
              <a:gd name="connsiteY868" fmla="*/ 5660476 h 6319027"/>
              <a:gd name="connsiteX869" fmla="*/ 4481766 w 6319932"/>
              <a:gd name="connsiteY869" fmla="*/ 5642113 h 6319027"/>
              <a:gd name="connsiteX870" fmla="*/ 1838165 w 6319932"/>
              <a:gd name="connsiteY870" fmla="*/ 5642049 h 6319027"/>
              <a:gd name="connsiteX871" fmla="*/ 1856593 w 6319932"/>
              <a:gd name="connsiteY871" fmla="*/ 5660476 h 6319027"/>
              <a:gd name="connsiteX872" fmla="*/ 1838165 w 6319932"/>
              <a:gd name="connsiteY872" fmla="*/ 5678903 h 6319027"/>
              <a:gd name="connsiteX873" fmla="*/ 1819738 w 6319932"/>
              <a:gd name="connsiteY873" fmla="*/ 5660476 h 6319027"/>
              <a:gd name="connsiteX874" fmla="*/ 1838165 w 6319932"/>
              <a:gd name="connsiteY874" fmla="*/ 5642049 h 6319027"/>
              <a:gd name="connsiteX875" fmla="*/ 3991765 w 6319932"/>
              <a:gd name="connsiteY875" fmla="*/ 5639706 h 6319027"/>
              <a:gd name="connsiteX876" fmla="*/ 4003111 w 6319932"/>
              <a:gd name="connsiteY876" fmla="*/ 5651052 h 6319027"/>
              <a:gd name="connsiteX877" fmla="*/ 3991765 w 6319932"/>
              <a:gd name="connsiteY877" fmla="*/ 5662398 h 6319027"/>
              <a:gd name="connsiteX878" fmla="*/ 3980419 w 6319932"/>
              <a:gd name="connsiteY878" fmla="*/ 5651052 h 6319027"/>
              <a:gd name="connsiteX879" fmla="*/ 3991765 w 6319932"/>
              <a:gd name="connsiteY879" fmla="*/ 5639706 h 6319027"/>
              <a:gd name="connsiteX880" fmla="*/ 2328166 w 6319932"/>
              <a:gd name="connsiteY880" fmla="*/ 5639706 h 6319027"/>
              <a:gd name="connsiteX881" fmla="*/ 2339512 w 6319932"/>
              <a:gd name="connsiteY881" fmla="*/ 5651052 h 6319027"/>
              <a:gd name="connsiteX882" fmla="*/ 2328166 w 6319932"/>
              <a:gd name="connsiteY882" fmla="*/ 5662398 h 6319027"/>
              <a:gd name="connsiteX883" fmla="*/ 2316820 w 6319932"/>
              <a:gd name="connsiteY883" fmla="*/ 5651052 h 6319027"/>
              <a:gd name="connsiteX884" fmla="*/ 2328166 w 6319932"/>
              <a:gd name="connsiteY884" fmla="*/ 5639706 h 6319027"/>
              <a:gd name="connsiteX885" fmla="*/ 3633234 w 6319932"/>
              <a:gd name="connsiteY885" fmla="*/ 5632938 h 6319027"/>
              <a:gd name="connsiteX886" fmla="*/ 3640763 w 6319932"/>
              <a:gd name="connsiteY886" fmla="*/ 5640467 h 6319027"/>
              <a:gd name="connsiteX887" fmla="*/ 3633234 w 6319932"/>
              <a:gd name="connsiteY887" fmla="*/ 5647997 h 6319027"/>
              <a:gd name="connsiteX888" fmla="*/ 3625705 w 6319932"/>
              <a:gd name="connsiteY888" fmla="*/ 5640467 h 6319027"/>
              <a:gd name="connsiteX889" fmla="*/ 3633234 w 6319932"/>
              <a:gd name="connsiteY889" fmla="*/ 5632938 h 6319027"/>
              <a:gd name="connsiteX890" fmla="*/ 2686697 w 6319932"/>
              <a:gd name="connsiteY890" fmla="*/ 5632863 h 6319027"/>
              <a:gd name="connsiteX891" fmla="*/ 2694301 w 6319932"/>
              <a:gd name="connsiteY891" fmla="*/ 5640467 h 6319027"/>
              <a:gd name="connsiteX892" fmla="*/ 2686697 w 6319932"/>
              <a:gd name="connsiteY892" fmla="*/ 5648072 h 6319027"/>
              <a:gd name="connsiteX893" fmla="*/ 2679093 w 6319932"/>
              <a:gd name="connsiteY893" fmla="*/ 5640467 h 6319027"/>
              <a:gd name="connsiteX894" fmla="*/ 2686697 w 6319932"/>
              <a:gd name="connsiteY894" fmla="*/ 5632863 h 6319027"/>
              <a:gd name="connsiteX895" fmla="*/ 4715517 w 6319932"/>
              <a:gd name="connsiteY895" fmla="*/ 5620553 h 6319027"/>
              <a:gd name="connsiteX896" fmla="*/ 4737220 w 6319932"/>
              <a:gd name="connsiteY896" fmla="*/ 5642255 h 6319027"/>
              <a:gd name="connsiteX897" fmla="*/ 4715517 w 6319932"/>
              <a:gd name="connsiteY897" fmla="*/ 5663957 h 6319027"/>
              <a:gd name="connsiteX898" fmla="*/ 4693815 w 6319932"/>
              <a:gd name="connsiteY898" fmla="*/ 5642255 h 6319027"/>
              <a:gd name="connsiteX899" fmla="*/ 4715517 w 6319932"/>
              <a:gd name="connsiteY899" fmla="*/ 5620553 h 6319027"/>
              <a:gd name="connsiteX900" fmla="*/ 1604414 w 6319932"/>
              <a:gd name="connsiteY900" fmla="*/ 5620553 h 6319027"/>
              <a:gd name="connsiteX901" fmla="*/ 1626117 w 6319932"/>
              <a:gd name="connsiteY901" fmla="*/ 5642255 h 6319027"/>
              <a:gd name="connsiteX902" fmla="*/ 1604414 w 6319932"/>
              <a:gd name="connsiteY902" fmla="*/ 5663957 h 6319027"/>
              <a:gd name="connsiteX903" fmla="*/ 1582712 w 6319932"/>
              <a:gd name="connsiteY903" fmla="*/ 5642255 h 6319027"/>
              <a:gd name="connsiteX904" fmla="*/ 1604414 w 6319932"/>
              <a:gd name="connsiteY904" fmla="*/ 5620553 h 6319027"/>
              <a:gd name="connsiteX905" fmla="*/ 3736710 w 6319932"/>
              <a:gd name="connsiteY905" fmla="*/ 5610869 h 6319027"/>
              <a:gd name="connsiteX906" fmla="*/ 3744314 w 6319932"/>
              <a:gd name="connsiteY906" fmla="*/ 5618473 h 6319027"/>
              <a:gd name="connsiteX907" fmla="*/ 3736710 w 6319932"/>
              <a:gd name="connsiteY907" fmla="*/ 5626078 h 6319027"/>
              <a:gd name="connsiteX908" fmla="*/ 3729106 w 6319932"/>
              <a:gd name="connsiteY908" fmla="*/ 5618473 h 6319027"/>
              <a:gd name="connsiteX909" fmla="*/ 3736710 w 6319932"/>
              <a:gd name="connsiteY909" fmla="*/ 5610869 h 6319027"/>
              <a:gd name="connsiteX910" fmla="*/ 2583220 w 6319932"/>
              <a:gd name="connsiteY910" fmla="*/ 5610869 h 6319027"/>
              <a:gd name="connsiteX911" fmla="*/ 2590824 w 6319932"/>
              <a:gd name="connsiteY911" fmla="*/ 5618473 h 6319027"/>
              <a:gd name="connsiteX912" fmla="*/ 2583220 w 6319932"/>
              <a:gd name="connsiteY912" fmla="*/ 5626078 h 6319027"/>
              <a:gd name="connsiteX913" fmla="*/ 2575616 w 6319932"/>
              <a:gd name="connsiteY913" fmla="*/ 5618473 h 6319027"/>
              <a:gd name="connsiteX914" fmla="*/ 2583220 w 6319932"/>
              <a:gd name="connsiteY914" fmla="*/ 5610869 h 6319027"/>
              <a:gd name="connsiteX915" fmla="*/ 5076998 w 6319932"/>
              <a:gd name="connsiteY915" fmla="*/ 5606967 h 6319027"/>
              <a:gd name="connsiteX916" fmla="*/ 5106141 w 6319932"/>
              <a:gd name="connsiteY916" fmla="*/ 5636110 h 6319027"/>
              <a:gd name="connsiteX917" fmla="*/ 5076998 w 6319932"/>
              <a:gd name="connsiteY917" fmla="*/ 5665253 h 6319027"/>
              <a:gd name="connsiteX918" fmla="*/ 5047855 w 6319932"/>
              <a:gd name="connsiteY918" fmla="*/ 5636110 h 6319027"/>
              <a:gd name="connsiteX919" fmla="*/ 5076998 w 6319932"/>
              <a:gd name="connsiteY919" fmla="*/ 5606967 h 6319027"/>
              <a:gd name="connsiteX920" fmla="*/ 1242932 w 6319932"/>
              <a:gd name="connsiteY920" fmla="*/ 5606752 h 6319027"/>
              <a:gd name="connsiteX921" fmla="*/ 1272290 w 6319932"/>
              <a:gd name="connsiteY921" fmla="*/ 5636109 h 6319027"/>
              <a:gd name="connsiteX922" fmla="*/ 1242932 w 6319932"/>
              <a:gd name="connsiteY922" fmla="*/ 5665467 h 6319027"/>
              <a:gd name="connsiteX923" fmla="*/ 1213575 w 6319932"/>
              <a:gd name="connsiteY923" fmla="*/ 5636109 h 6319027"/>
              <a:gd name="connsiteX924" fmla="*/ 1242932 w 6319932"/>
              <a:gd name="connsiteY924" fmla="*/ 5606752 h 6319027"/>
              <a:gd name="connsiteX925" fmla="*/ 4336680 w 6319932"/>
              <a:gd name="connsiteY925" fmla="*/ 5605178 h 6319027"/>
              <a:gd name="connsiteX926" fmla="*/ 4351899 w 6319932"/>
              <a:gd name="connsiteY926" fmla="*/ 5620398 h 6319027"/>
              <a:gd name="connsiteX927" fmla="*/ 4336680 w 6319932"/>
              <a:gd name="connsiteY927" fmla="*/ 5635617 h 6319027"/>
              <a:gd name="connsiteX928" fmla="*/ 4321460 w 6319932"/>
              <a:gd name="connsiteY928" fmla="*/ 5620398 h 6319027"/>
              <a:gd name="connsiteX929" fmla="*/ 4336680 w 6319932"/>
              <a:gd name="connsiteY929" fmla="*/ 5605178 h 6319027"/>
              <a:gd name="connsiteX930" fmla="*/ 1983251 w 6319932"/>
              <a:gd name="connsiteY930" fmla="*/ 5605178 h 6319027"/>
              <a:gd name="connsiteX931" fmla="*/ 1998470 w 6319932"/>
              <a:gd name="connsiteY931" fmla="*/ 5620398 h 6319027"/>
              <a:gd name="connsiteX932" fmla="*/ 1983251 w 6319932"/>
              <a:gd name="connsiteY932" fmla="*/ 5635617 h 6319027"/>
              <a:gd name="connsiteX933" fmla="*/ 1968031 w 6319932"/>
              <a:gd name="connsiteY933" fmla="*/ 5620398 h 6319027"/>
              <a:gd name="connsiteX934" fmla="*/ 1983251 w 6319932"/>
              <a:gd name="connsiteY934" fmla="*/ 5605178 h 6319027"/>
              <a:gd name="connsiteX935" fmla="*/ 4091415 w 6319932"/>
              <a:gd name="connsiteY935" fmla="*/ 5604262 h 6319027"/>
              <a:gd name="connsiteX936" fmla="*/ 4102691 w 6319932"/>
              <a:gd name="connsiteY936" fmla="*/ 5615538 h 6319027"/>
              <a:gd name="connsiteX937" fmla="*/ 4091415 w 6319932"/>
              <a:gd name="connsiteY937" fmla="*/ 5626814 h 6319027"/>
              <a:gd name="connsiteX938" fmla="*/ 4080139 w 6319932"/>
              <a:gd name="connsiteY938" fmla="*/ 5615538 h 6319027"/>
              <a:gd name="connsiteX939" fmla="*/ 4091415 w 6319932"/>
              <a:gd name="connsiteY939" fmla="*/ 5604262 h 6319027"/>
              <a:gd name="connsiteX940" fmla="*/ 2228516 w 6319932"/>
              <a:gd name="connsiteY940" fmla="*/ 5604262 h 6319027"/>
              <a:gd name="connsiteX941" fmla="*/ 2239792 w 6319932"/>
              <a:gd name="connsiteY941" fmla="*/ 5615538 h 6319027"/>
              <a:gd name="connsiteX942" fmla="*/ 2228516 w 6319932"/>
              <a:gd name="connsiteY942" fmla="*/ 5626814 h 6319027"/>
              <a:gd name="connsiteX943" fmla="*/ 2217240 w 6319932"/>
              <a:gd name="connsiteY943" fmla="*/ 5615538 h 6319027"/>
              <a:gd name="connsiteX944" fmla="*/ 2228516 w 6319932"/>
              <a:gd name="connsiteY944" fmla="*/ 5604262 h 6319027"/>
              <a:gd name="connsiteX945" fmla="*/ 4574356 w 6319932"/>
              <a:gd name="connsiteY945" fmla="*/ 5590876 h 6319027"/>
              <a:gd name="connsiteX946" fmla="*/ 4592783 w 6319932"/>
              <a:gd name="connsiteY946" fmla="*/ 5609303 h 6319027"/>
              <a:gd name="connsiteX947" fmla="*/ 4574356 w 6319932"/>
              <a:gd name="connsiteY947" fmla="*/ 5627731 h 6319027"/>
              <a:gd name="connsiteX948" fmla="*/ 4555929 w 6319932"/>
              <a:gd name="connsiteY948" fmla="*/ 5609303 h 6319027"/>
              <a:gd name="connsiteX949" fmla="*/ 4574356 w 6319932"/>
              <a:gd name="connsiteY949" fmla="*/ 5590876 h 6319027"/>
              <a:gd name="connsiteX950" fmla="*/ 1745575 w 6319932"/>
              <a:gd name="connsiteY950" fmla="*/ 5590876 h 6319027"/>
              <a:gd name="connsiteX951" fmla="*/ 1764003 w 6319932"/>
              <a:gd name="connsiteY951" fmla="*/ 5609303 h 6319027"/>
              <a:gd name="connsiteX952" fmla="*/ 1745575 w 6319932"/>
              <a:gd name="connsiteY952" fmla="*/ 5627731 h 6319027"/>
              <a:gd name="connsiteX953" fmla="*/ 1727148 w 6319932"/>
              <a:gd name="connsiteY953" fmla="*/ 5609303 h 6319027"/>
              <a:gd name="connsiteX954" fmla="*/ 1745575 w 6319932"/>
              <a:gd name="connsiteY954" fmla="*/ 5590876 h 6319027"/>
              <a:gd name="connsiteX955" fmla="*/ 4941447 w 6319932"/>
              <a:gd name="connsiteY955" fmla="*/ 5586301 h 6319027"/>
              <a:gd name="connsiteX956" fmla="*/ 4966652 w 6319932"/>
              <a:gd name="connsiteY956" fmla="*/ 5611506 h 6319027"/>
              <a:gd name="connsiteX957" fmla="*/ 4941447 w 6319932"/>
              <a:gd name="connsiteY957" fmla="*/ 5636711 h 6319027"/>
              <a:gd name="connsiteX958" fmla="*/ 4916242 w 6319932"/>
              <a:gd name="connsiteY958" fmla="*/ 5611506 h 6319027"/>
              <a:gd name="connsiteX959" fmla="*/ 4941447 w 6319932"/>
              <a:gd name="connsiteY959" fmla="*/ 5586301 h 6319027"/>
              <a:gd name="connsiteX960" fmla="*/ 1378485 w 6319932"/>
              <a:gd name="connsiteY960" fmla="*/ 5586301 h 6319027"/>
              <a:gd name="connsiteX961" fmla="*/ 1403690 w 6319932"/>
              <a:gd name="connsiteY961" fmla="*/ 5611506 h 6319027"/>
              <a:gd name="connsiteX962" fmla="*/ 1378485 w 6319932"/>
              <a:gd name="connsiteY962" fmla="*/ 5636711 h 6319027"/>
              <a:gd name="connsiteX963" fmla="*/ 1353280 w 6319932"/>
              <a:gd name="connsiteY963" fmla="*/ 5611506 h 6319027"/>
              <a:gd name="connsiteX964" fmla="*/ 1378485 w 6319932"/>
              <a:gd name="connsiteY964" fmla="*/ 5586301 h 6319027"/>
              <a:gd name="connsiteX965" fmla="*/ 3839175 w 6319932"/>
              <a:gd name="connsiteY965" fmla="*/ 5584560 h 6319027"/>
              <a:gd name="connsiteX966" fmla="*/ 3846779 w 6319932"/>
              <a:gd name="connsiteY966" fmla="*/ 5592164 h 6319027"/>
              <a:gd name="connsiteX967" fmla="*/ 3839175 w 6319932"/>
              <a:gd name="connsiteY967" fmla="*/ 5599768 h 6319027"/>
              <a:gd name="connsiteX968" fmla="*/ 3831571 w 6319932"/>
              <a:gd name="connsiteY968" fmla="*/ 5592164 h 6319027"/>
              <a:gd name="connsiteX969" fmla="*/ 3839175 w 6319932"/>
              <a:gd name="connsiteY969" fmla="*/ 5584560 h 6319027"/>
              <a:gd name="connsiteX970" fmla="*/ 2480755 w 6319932"/>
              <a:gd name="connsiteY970" fmla="*/ 5584560 h 6319027"/>
              <a:gd name="connsiteX971" fmla="*/ 2488359 w 6319932"/>
              <a:gd name="connsiteY971" fmla="*/ 5592164 h 6319027"/>
              <a:gd name="connsiteX972" fmla="*/ 2480755 w 6319932"/>
              <a:gd name="connsiteY972" fmla="*/ 5599768 h 6319027"/>
              <a:gd name="connsiteX973" fmla="*/ 2473151 w 6319932"/>
              <a:gd name="connsiteY973" fmla="*/ 5592164 h 6319027"/>
              <a:gd name="connsiteX974" fmla="*/ 2480755 w 6319932"/>
              <a:gd name="connsiteY974" fmla="*/ 5584560 h 6319027"/>
              <a:gd name="connsiteX975" fmla="*/ 3159966 w 6319932"/>
              <a:gd name="connsiteY975" fmla="*/ 5581002 h 6319027"/>
              <a:gd name="connsiteX976" fmla="*/ 3163141 w 6319932"/>
              <a:gd name="connsiteY976" fmla="*/ 5584177 h 6319027"/>
              <a:gd name="connsiteX977" fmla="*/ 3159966 w 6319932"/>
              <a:gd name="connsiteY977" fmla="*/ 5587352 h 6319027"/>
              <a:gd name="connsiteX978" fmla="*/ 3156791 w 6319932"/>
              <a:gd name="connsiteY978" fmla="*/ 5584177 h 6319027"/>
              <a:gd name="connsiteX979" fmla="*/ 3159966 w 6319932"/>
              <a:gd name="connsiteY979" fmla="*/ 5581002 h 6319027"/>
              <a:gd name="connsiteX980" fmla="*/ 3265728 w 6319932"/>
              <a:gd name="connsiteY980" fmla="*/ 5578249 h 6319027"/>
              <a:gd name="connsiteX981" fmla="*/ 3269348 w 6319932"/>
              <a:gd name="connsiteY981" fmla="*/ 5581869 h 6319027"/>
              <a:gd name="connsiteX982" fmla="*/ 3265728 w 6319932"/>
              <a:gd name="connsiteY982" fmla="*/ 5585489 h 6319027"/>
              <a:gd name="connsiteX983" fmla="*/ 3262108 w 6319932"/>
              <a:gd name="connsiteY983" fmla="*/ 5581869 h 6319027"/>
              <a:gd name="connsiteX984" fmla="*/ 3265728 w 6319932"/>
              <a:gd name="connsiteY984" fmla="*/ 5578249 h 6319027"/>
              <a:gd name="connsiteX985" fmla="*/ 3054203 w 6319932"/>
              <a:gd name="connsiteY985" fmla="*/ 5578249 h 6319027"/>
              <a:gd name="connsiteX986" fmla="*/ 3057823 w 6319932"/>
              <a:gd name="connsiteY986" fmla="*/ 5581869 h 6319027"/>
              <a:gd name="connsiteX987" fmla="*/ 3054203 w 6319932"/>
              <a:gd name="connsiteY987" fmla="*/ 5585489 h 6319027"/>
              <a:gd name="connsiteX988" fmla="*/ 3050583 w 6319932"/>
              <a:gd name="connsiteY988" fmla="*/ 5581869 h 6319027"/>
              <a:gd name="connsiteX989" fmla="*/ 3054203 w 6319932"/>
              <a:gd name="connsiteY989" fmla="*/ 5578249 h 6319027"/>
              <a:gd name="connsiteX990" fmla="*/ 3371289 w 6319932"/>
              <a:gd name="connsiteY990" fmla="*/ 5571330 h 6319027"/>
              <a:gd name="connsiteX991" fmla="*/ 3374909 w 6319932"/>
              <a:gd name="connsiteY991" fmla="*/ 5574950 h 6319027"/>
              <a:gd name="connsiteX992" fmla="*/ 3371289 w 6319932"/>
              <a:gd name="connsiteY992" fmla="*/ 5578570 h 6319027"/>
              <a:gd name="connsiteX993" fmla="*/ 3367669 w 6319932"/>
              <a:gd name="connsiteY993" fmla="*/ 5574950 h 6319027"/>
              <a:gd name="connsiteX994" fmla="*/ 3371289 w 6319932"/>
              <a:gd name="connsiteY994" fmla="*/ 5571330 h 6319027"/>
              <a:gd name="connsiteX995" fmla="*/ 2948642 w 6319932"/>
              <a:gd name="connsiteY995" fmla="*/ 5571330 h 6319027"/>
              <a:gd name="connsiteX996" fmla="*/ 2952262 w 6319932"/>
              <a:gd name="connsiteY996" fmla="*/ 5574950 h 6319027"/>
              <a:gd name="connsiteX997" fmla="*/ 2948642 w 6319932"/>
              <a:gd name="connsiteY997" fmla="*/ 5578570 h 6319027"/>
              <a:gd name="connsiteX998" fmla="*/ 2945022 w 6319932"/>
              <a:gd name="connsiteY998" fmla="*/ 5574950 h 6319027"/>
              <a:gd name="connsiteX999" fmla="*/ 2948642 w 6319932"/>
              <a:gd name="connsiteY999" fmla="*/ 5571330 h 6319027"/>
              <a:gd name="connsiteX1000" fmla="*/ 4189554 w 6319932"/>
              <a:gd name="connsiteY1000" fmla="*/ 5564695 h 6319027"/>
              <a:gd name="connsiteX1001" fmla="*/ 4200900 w 6319932"/>
              <a:gd name="connsiteY1001" fmla="*/ 5576041 h 6319027"/>
              <a:gd name="connsiteX1002" fmla="*/ 4189554 w 6319932"/>
              <a:gd name="connsiteY1002" fmla="*/ 5587387 h 6319027"/>
              <a:gd name="connsiteX1003" fmla="*/ 4178208 w 6319932"/>
              <a:gd name="connsiteY1003" fmla="*/ 5576041 h 6319027"/>
              <a:gd name="connsiteX1004" fmla="*/ 4189554 w 6319932"/>
              <a:gd name="connsiteY1004" fmla="*/ 5564695 h 6319027"/>
              <a:gd name="connsiteX1005" fmla="*/ 2130377 w 6319932"/>
              <a:gd name="connsiteY1005" fmla="*/ 5564695 h 6319027"/>
              <a:gd name="connsiteX1006" fmla="*/ 2141723 w 6319932"/>
              <a:gd name="connsiteY1006" fmla="*/ 5576041 h 6319027"/>
              <a:gd name="connsiteX1007" fmla="*/ 2130377 w 6319932"/>
              <a:gd name="connsiteY1007" fmla="*/ 5587387 h 6319027"/>
              <a:gd name="connsiteX1008" fmla="*/ 2119031 w 6319932"/>
              <a:gd name="connsiteY1008" fmla="*/ 5576041 h 6319027"/>
              <a:gd name="connsiteX1009" fmla="*/ 2130377 w 6319932"/>
              <a:gd name="connsiteY1009" fmla="*/ 5564695 h 6319027"/>
              <a:gd name="connsiteX1010" fmla="*/ 4804136 w 6319932"/>
              <a:gd name="connsiteY1010" fmla="*/ 5562775 h 6319027"/>
              <a:gd name="connsiteX1011" fmla="*/ 4825838 w 6319932"/>
              <a:gd name="connsiteY1011" fmla="*/ 5584478 h 6319027"/>
              <a:gd name="connsiteX1012" fmla="*/ 4804136 w 6319932"/>
              <a:gd name="connsiteY1012" fmla="*/ 5606180 h 6319027"/>
              <a:gd name="connsiteX1013" fmla="*/ 4782434 w 6319932"/>
              <a:gd name="connsiteY1013" fmla="*/ 5584478 h 6319027"/>
              <a:gd name="connsiteX1014" fmla="*/ 4804136 w 6319932"/>
              <a:gd name="connsiteY1014" fmla="*/ 5562775 h 6319027"/>
              <a:gd name="connsiteX1015" fmla="*/ 1515795 w 6319932"/>
              <a:gd name="connsiteY1015" fmla="*/ 5562775 h 6319027"/>
              <a:gd name="connsiteX1016" fmla="*/ 1537498 w 6319932"/>
              <a:gd name="connsiteY1016" fmla="*/ 5584478 h 6319027"/>
              <a:gd name="connsiteX1017" fmla="*/ 1515795 w 6319932"/>
              <a:gd name="connsiteY1017" fmla="*/ 5606180 h 6319027"/>
              <a:gd name="connsiteX1018" fmla="*/ 1494093 w 6319932"/>
              <a:gd name="connsiteY1018" fmla="*/ 5584478 h 6319027"/>
              <a:gd name="connsiteX1019" fmla="*/ 1515795 w 6319932"/>
              <a:gd name="connsiteY1019" fmla="*/ 5562775 h 6319027"/>
              <a:gd name="connsiteX1020" fmla="*/ 3476448 w 6319932"/>
              <a:gd name="connsiteY1020" fmla="*/ 5559728 h 6319027"/>
              <a:gd name="connsiteX1021" fmla="*/ 3480153 w 6319932"/>
              <a:gd name="connsiteY1021" fmla="*/ 5563433 h 6319027"/>
              <a:gd name="connsiteX1022" fmla="*/ 3476448 w 6319932"/>
              <a:gd name="connsiteY1022" fmla="*/ 5567139 h 6319027"/>
              <a:gd name="connsiteX1023" fmla="*/ 3472743 w 6319932"/>
              <a:gd name="connsiteY1023" fmla="*/ 5563433 h 6319027"/>
              <a:gd name="connsiteX1024" fmla="*/ 3476448 w 6319932"/>
              <a:gd name="connsiteY1024" fmla="*/ 5559728 h 6319027"/>
              <a:gd name="connsiteX1025" fmla="*/ 2843482 w 6319932"/>
              <a:gd name="connsiteY1025" fmla="*/ 5559728 h 6319027"/>
              <a:gd name="connsiteX1026" fmla="*/ 2847188 w 6319932"/>
              <a:gd name="connsiteY1026" fmla="*/ 5563433 h 6319027"/>
              <a:gd name="connsiteX1027" fmla="*/ 2843482 w 6319932"/>
              <a:gd name="connsiteY1027" fmla="*/ 5567139 h 6319027"/>
              <a:gd name="connsiteX1028" fmla="*/ 2839777 w 6319932"/>
              <a:gd name="connsiteY1028" fmla="*/ 5563433 h 6319027"/>
              <a:gd name="connsiteX1029" fmla="*/ 2843482 w 6319932"/>
              <a:gd name="connsiteY1029" fmla="*/ 5559728 h 6319027"/>
              <a:gd name="connsiteX1030" fmla="*/ 4431217 w 6319932"/>
              <a:gd name="connsiteY1030" fmla="*/ 5557699 h 6319027"/>
              <a:gd name="connsiteX1031" fmla="*/ 4446436 w 6319932"/>
              <a:gd name="connsiteY1031" fmla="*/ 5572919 h 6319027"/>
              <a:gd name="connsiteX1032" fmla="*/ 4431217 w 6319932"/>
              <a:gd name="connsiteY1032" fmla="*/ 5588138 h 6319027"/>
              <a:gd name="connsiteX1033" fmla="*/ 4415997 w 6319932"/>
              <a:gd name="connsiteY1033" fmla="*/ 5572919 h 6319027"/>
              <a:gd name="connsiteX1034" fmla="*/ 4431217 w 6319932"/>
              <a:gd name="connsiteY1034" fmla="*/ 5557699 h 6319027"/>
              <a:gd name="connsiteX1035" fmla="*/ 1888714 w 6319932"/>
              <a:gd name="connsiteY1035" fmla="*/ 5557699 h 6319027"/>
              <a:gd name="connsiteX1036" fmla="*/ 1903933 w 6319932"/>
              <a:gd name="connsiteY1036" fmla="*/ 5572919 h 6319027"/>
              <a:gd name="connsiteX1037" fmla="*/ 1888714 w 6319932"/>
              <a:gd name="connsiteY1037" fmla="*/ 5588138 h 6319027"/>
              <a:gd name="connsiteX1038" fmla="*/ 1873494 w 6319932"/>
              <a:gd name="connsiteY1038" fmla="*/ 5572919 h 6319027"/>
              <a:gd name="connsiteX1039" fmla="*/ 1888714 w 6319932"/>
              <a:gd name="connsiteY1039" fmla="*/ 5557699 h 6319027"/>
              <a:gd name="connsiteX1040" fmla="*/ 3940449 w 6319932"/>
              <a:gd name="connsiteY1040" fmla="*/ 5553984 h 6319027"/>
              <a:gd name="connsiteX1041" fmla="*/ 3948054 w 6319932"/>
              <a:gd name="connsiteY1041" fmla="*/ 5561588 h 6319027"/>
              <a:gd name="connsiteX1042" fmla="*/ 3940449 w 6319932"/>
              <a:gd name="connsiteY1042" fmla="*/ 5569192 h 6319027"/>
              <a:gd name="connsiteX1043" fmla="*/ 3932845 w 6319932"/>
              <a:gd name="connsiteY1043" fmla="*/ 5561588 h 6319027"/>
              <a:gd name="connsiteX1044" fmla="*/ 3940449 w 6319932"/>
              <a:gd name="connsiteY1044" fmla="*/ 5553984 h 6319027"/>
              <a:gd name="connsiteX1045" fmla="*/ 2379482 w 6319932"/>
              <a:gd name="connsiteY1045" fmla="*/ 5553984 h 6319027"/>
              <a:gd name="connsiteX1046" fmla="*/ 2387087 w 6319932"/>
              <a:gd name="connsiteY1046" fmla="*/ 5561588 h 6319027"/>
              <a:gd name="connsiteX1047" fmla="*/ 2379482 w 6319932"/>
              <a:gd name="connsiteY1047" fmla="*/ 5569192 h 6319027"/>
              <a:gd name="connsiteX1048" fmla="*/ 2371878 w 6319932"/>
              <a:gd name="connsiteY1048" fmla="*/ 5561588 h 6319027"/>
              <a:gd name="connsiteX1049" fmla="*/ 2379482 w 6319932"/>
              <a:gd name="connsiteY1049" fmla="*/ 5553984 h 6319027"/>
              <a:gd name="connsiteX1050" fmla="*/ 3581005 w 6319932"/>
              <a:gd name="connsiteY1050" fmla="*/ 5543720 h 6319027"/>
              <a:gd name="connsiteX1051" fmla="*/ 3584625 w 6319932"/>
              <a:gd name="connsiteY1051" fmla="*/ 5547340 h 6319027"/>
              <a:gd name="connsiteX1052" fmla="*/ 3581005 w 6319932"/>
              <a:gd name="connsiteY1052" fmla="*/ 5550960 h 6319027"/>
              <a:gd name="connsiteX1053" fmla="*/ 3577385 w 6319932"/>
              <a:gd name="connsiteY1053" fmla="*/ 5547340 h 6319027"/>
              <a:gd name="connsiteX1054" fmla="*/ 3581005 w 6319932"/>
              <a:gd name="connsiteY1054" fmla="*/ 5543720 h 6319027"/>
              <a:gd name="connsiteX1055" fmla="*/ 2738926 w 6319932"/>
              <a:gd name="connsiteY1055" fmla="*/ 5543720 h 6319027"/>
              <a:gd name="connsiteX1056" fmla="*/ 2742546 w 6319932"/>
              <a:gd name="connsiteY1056" fmla="*/ 5547340 h 6319027"/>
              <a:gd name="connsiteX1057" fmla="*/ 2738926 w 6319932"/>
              <a:gd name="connsiteY1057" fmla="*/ 5550960 h 6319027"/>
              <a:gd name="connsiteX1058" fmla="*/ 2735306 w 6319932"/>
              <a:gd name="connsiteY1058" fmla="*/ 5547340 h 6319027"/>
              <a:gd name="connsiteX1059" fmla="*/ 2738926 w 6319932"/>
              <a:gd name="connsiteY1059" fmla="*/ 5543720 h 6319027"/>
              <a:gd name="connsiteX1060" fmla="*/ 5159550 w 6319932"/>
              <a:gd name="connsiteY1060" fmla="*/ 5541113 h 6319027"/>
              <a:gd name="connsiteX1061" fmla="*/ 5188389 w 6319932"/>
              <a:gd name="connsiteY1061" fmla="*/ 5569951 h 6319027"/>
              <a:gd name="connsiteX1062" fmla="*/ 5159550 w 6319932"/>
              <a:gd name="connsiteY1062" fmla="*/ 5598789 h 6319027"/>
              <a:gd name="connsiteX1063" fmla="*/ 5130712 w 6319932"/>
              <a:gd name="connsiteY1063" fmla="*/ 5569951 h 6319027"/>
              <a:gd name="connsiteX1064" fmla="*/ 5159550 w 6319932"/>
              <a:gd name="connsiteY1064" fmla="*/ 5541113 h 6319027"/>
              <a:gd name="connsiteX1065" fmla="*/ 1160381 w 6319932"/>
              <a:gd name="connsiteY1065" fmla="*/ 5541113 h 6319027"/>
              <a:gd name="connsiteX1066" fmla="*/ 1189219 w 6319932"/>
              <a:gd name="connsiteY1066" fmla="*/ 5569951 h 6319027"/>
              <a:gd name="connsiteX1067" fmla="*/ 1160381 w 6319932"/>
              <a:gd name="connsiteY1067" fmla="*/ 5598789 h 6319027"/>
              <a:gd name="connsiteX1068" fmla="*/ 1131543 w 6319932"/>
              <a:gd name="connsiteY1068" fmla="*/ 5569951 h 6319027"/>
              <a:gd name="connsiteX1069" fmla="*/ 1160381 w 6319932"/>
              <a:gd name="connsiteY1069" fmla="*/ 5541113 h 6319027"/>
              <a:gd name="connsiteX1070" fmla="*/ 4664967 w 6319932"/>
              <a:gd name="connsiteY1070" fmla="*/ 5536277 h 6319027"/>
              <a:gd name="connsiteX1071" fmla="*/ 4683395 w 6319932"/>
              <a:gd name="connsiteY1071" fmla="*/ 5554704 h 6319027"/>
              <a:gd name="connsiteX1072" fmla="*/ 4664967 w 6319932"/>
              <a:gd name="connsiteY1072" fmla="*/ 5573131 h 6319027"/>
              <a:gd name="connsiteX1073" fmla="*/ 4646540 w 6319932"/>
              <a:gd name="connsiteY1073" fmla="*/ 5554704 h 6319027"/>
              <a:gd name="connsiteX1074" fmla="*/ 4664967 w 6319932"/>
              <a:gd name="connsiteY1074" fmla="*/ 5536277 h 6319027"/>
              <a:gd name="connsiteX1075" fmla="*/ 1654963 w 6319932"/>
              <a:gd name="connsiteY1075" fmla="*/ 5536277 h 6319027"/>
              <a:gd name="connsiteX1076" fmla="*/ 1673391 w 6319932"/>
              <a:gd name="connsiteY1076" fmla="*/ 5554704 h 6319027"/>
              <a:gd name="connsiteX1077" fmla="*/ 1654963 w 6319932"/>
              <a:gd name="connsiteY1077" fmla="*/ 5573131 h 6319027"/>
              <a:gd name="connsiteX1078" fmla="*/ 1636536 w 6319932"/>
              <a:gd name="connsiteY1078" fmla="*/ 5554704 h 6319027"/>
              <a:gd name="connsiteX1079" fmla="*/ 1654963 w 6319932"/>
              <a:gd name="connsiteY1079" fmla="*/ 5536277 h 6319027"/>
              <a:gd name="connsiteX1080" fmla="*/ 3684760 w 6319932"/>
              <a:gd name="connsiteY1080" fmla="*/ 5523082 h 6319027"/>
              <a:gd name="connsiteX1081" fmla="*/ 3688380 w 6319932"/>
              <a:gd name="connsiteY1081" fmla="*/ 5526702 h 6319027"/>
              <a:gd name="connsiteX1082" fmla="*/ 3684760 w 6319932"/>
              <a:gd name="connsiteY1082" fmla="*/ 5530322 h 6319027"/>
              <a:gd name="connsiteX1083" fmla="*/ 3681140 w 6319932"/>
              <a:gd name="connsiteY1083" fmla="*/ 5526702 h 6319027"/>
              <a:gd name="connsiteX1084" fmla="*/ 3684760 w 6319932"/>
              <a:gd name="connsiteY1084" fmla="*/ 5523082 h 6319027"/>
              <a:gd name="connsiteX1085" fmla="*/ 2635171 w 6319932"/>
              <a:gd name="connsiteY1085" fmla="*/ 5523082 h 6319027"/>
              <a:gd name="connsiteX1086" fmla="*/ 2638791 w 6319932"/>
              <a:gd name="connsiteY1086" fmla="*/ 5526702 h 6319027"/>
              <a:gd name="connsiteX1087" fmla="*/ 2635171 w 6319932"/>
              <a:gd name="connsiteY1087" fmla="*/ 5530322 h 6319027"/>
              <a:gd name="connsiteX1088" fmla="*/ 2631551 w 6319932"/>
              <a:gd name="connsiteY1088" fmla="*/ 5526702 h 6319027"/>
              <a:gd name="connsiteX1089" fmla="*/ 2635171 w 6319932"/>
              <a:gd name="connsiteY1089" fmla="*/ 5523082 h 6319027"/>
              <a:gd name="connsiteX1090" fmla="*/ 5025935 w 6319932"/>
              <a:gd name="connsiteY1090" fmla="*/ 5523008 h 6319027"/>
              <a:gd name="connsiteX1091" fmla="*/ 5050766 w 6319932"/>
              <a:gd name="connsiteY1091" fmla="*/ 5547839 h 6319027"/>
              <a:gd name="connsiteX1092" fmla="*/ 5025935 w 6319932"/>
              <a:gd name="connsiteY1092" fmla="*/ 5572670 h 6319027"/>
              <a:gd name="connsiteX1093" fmla="*/ 5001104 w 6319932"/>
              <a:gd name="connsiteY1093" fmla="*/ 5547839 h 6319027"/>
              <a:gd name="connsiteX1094" fmla="*/ 5025935 w 6319932"/>
              <a:gd name="connsiteY1094" fmla="*/ 5523008 h 6319027"/>
              <a:gd name="connsiteX1095" fmla="*/ 1293996 w 6319932"/>
              <a:gd name="connsiteY1095" fmla="*/ 5523008 h 6319027"/>
              <a:gd name="connsiteX1096" fmla="*/ 1318827 w 6319932"/>
              <a:gd name="connsiteY1096" fmla="*/ 5547839 h 6319027"/>
              <a:gd name="connsiteX1097" fmla="*/ 1293996 w 6319932"/>
              <a:gd name="connsiteY1097" fmla="*/ 5572670 h 6319027"/>
              <a:gd name="connsiteX1098" fmla="*/ 1269165 w 6319932"/>
              <a:gd name="connsiteY1098" fmla="*/ 5547839 h 6319027"/>
              <a:gd name="connsiteX1099" fmla="*/ 1293996 w 6319932"/>
              <a:gd name="connsiteY1099" fmla="*/ 5523008 h 6319027"/>
              <a:gd name="connsiteX1100" fmla="*/ 4286023 w 6319932"/>
              <a:gd name="connsiteY1100" fmla="*/ 5520919 h 6319027"/>
              <a:gd name="connsiteX1101" fmla="*/ 4297728 w 6319932"/>
              <a:gd name="connsiteY1101" fmla="*/ 5532624 h 6319027"/>
              <a:gd name="connsiteX1102" fmla="*/ 4286023 w 6319932"/>
              <a:gd name="connsiteY1102" fmla="*/ 5544328 h 6319027"/>
              <a:gd name="connsiteX1103" fmla="*/ 4274318 w 6319932"/>
              <a:gd name="connsiteY1103" fmla="*/ 5532624 h 6319027"/>
              <a:gd name="connsiteX1104" fmla="*/ 4286023 w 6319932"/>
              <a:gd name="connsiteY1104" fmla="*/ 5520919 h 6319027"/>
              <a:gd name="connsiteX1105" fmla="*/ 2033908 w 6319932"/>
              <a:gd name="connsiteY1105" fmla="*/ 5520919 h 6319027"/>
              <a:gd name="connsiteX1106" fmla="*/ 2045612 w 6319932"/>
              <a:gd name="connsiteY1106" fmla="*/ 5532624 h 6319027"/>
              <a:gd name="connsiteX1107" fmla="*/ 2033908 w 6319932"/>
              <a:gd name="connsiteY1107" fmla="*/ 5544328 h 6319027"/>
              <a:gd name="connsiteX1108" fmla="*/ 2022203 w 6319932"/>
              <a:gd name="connsiteY1108" fmla="*/ 5532624 h 6319027"/>
              <a:gd name="connsiteX1109" fmla="*/ 2033908 w 6319932"/>
              <a:gd name="connsiteY1109" fmla="*/ 5520919 h 6319027"/>
              <a:gd name="connsiteX1110" fmla="*/ 4040353 w 6319932"/>
              <a:gd name="connsiteY1110" fmla="*/ 5519269 h 6319027"/>
              <a:gd name="connsiteX1111" fmla="*/ 4047882 w 6319932"/>
              <a:gd name="connsiteY1111" fmla="*/ 5526798 h 6319027"/>
              <a:gd name="connsiteX1112" fmla="*/ 4040353 w 6319932"/>
              <a:gd name="connsiteY1112" fmla="*/ 5534327 h 6319027"/>
              <a:gd name="connsiteX1113" fmla="*/ 4032824 w 6319932"/>
              <a:gd name="connsiteY1113" fmla="*/ 5526798 h 6319027"/>
              <a:gd name="connsiteX1114" fmla="*/ 4040353 w 6319932"/>
              <a:gd name="connsiteY1114" fmla="*/ 5519269 h 6319027"/>
              <a:gd name="connsiteX1115" fmla="*/ 2279578 w 6319932"/>
              <a:gd name="connsiteY1115" fmla="*/ 5519269 h 6319027"/>
              <a:gd name="connsiteX1116" fmla="*/ 2287107 w 6319932"/>
              <a:gd name="connsiteY1116" fmla="*/ 5526798 h 6319027"/>
              <a:gd name="connsiteX1117" fmla="*/ 2279578 w 6319932"/>
              <a:gd name="connsiteY1117" fmla="*/ 5534327 h 6319027"/>
              <a:gd name="connsiteX1118" fmla="*/ 2272049 w 6319932"/>
              <a:gd name="connsiteY1118" fmla="*/ 5526798 h 6319027"/>
              <a:gd name="connsiteX1119" fmla="*/ 2279578 w 6319932"/>
              <a:gd name="connsiteY1119" fmla="*/ 5519269 h 6319027"/>
              <a:gd name="connsiteX1120" fmla="*/ 4523842 w 6319932"/>
              <a:gd name="connsiteY1120" fmla="*/ 5506591 h 6319027"/>
              <a:gd name="connsiteX1121" fmla="*/ 4539061 w 6319932"/>
              <a:gd name="connsiteY1121" fmla="*/ 5521811 h 6319027"/>
              <a:gd name="connsiteX1122" fmla="*/ 4523842 w 6319932"/>
              <a:gd name="connsiteY1122" fmla="*/ 5537030 h 6319027"/>
              <a:gd name="connsiteX1123" fmla="*/ 4508622 w 6319932"/>
              <a:gd name="connsiteY1123" fmla="*/ 5521811 h 6319027"/>
              <a:gd name="connsiteX1124" fmla="*/ 4523842 w 6319932"/>
              <a:gd name="connsiteY1124" fmla="*/ 5506591 h 6319027"/>
              <a:gd name="connsiteX1125" fmla="*/ 1796089 w 6319932"/>
              <a:gd name="connsiteY1125" fmla="*/ 5506591 h 6319027"/>
              <a:gd name="connsiteX1126" fmla="*/ 1811308 w 6319932"/>
              <a:gd name="connsiteY1126" fmla="*/ 5521811 h 6319027"/>
              <a:gd name="connsiteX1127" fmla="*/ 1796089 w 6319932"/>
              <a:gd name="connsiteY1127" fmla="*/ 5537030 h 6319027"/>
              <a:gd name="connsiteX1128" fmla="*/ 1780869 w 6319932"/>
              <a:gd name="connsiteY1128" fmla="*/ 5521811 h 6319027"/>
              <a:gd name="connsiteX1129" fmla="*/ 1796089 w 6319932"/>
              <a:gd name="connsiteY1129" fmla="*/ 5506591 h 6319027"/>
              <a:gd name="connsiteX1130" fmla="*/ 4890611 w 6319932"/>
              <a:gd name="connsiteY1130" fmla="*/ 5501836 h 6319027"/>
              <a:gd name="connsiteX1131" fmla="*/ 4912313 w 6319932"/>
              <a:gd name="connsiteY1131" fmla="*/ 5523538 h 6319027"/>
              <a:gd name="connsiteX1132" fmla="*/ 4890611 w 6319932"/>
              <a:gd name="connsiteY1132" fmla="*/ 5545240 h 6319027"/>
              <a:gd name="connsiteX1133" fmla="*/ 4868909 w 6319932"/>
              <a:gd name="connsiteY1133" fmla="*/ 5523538 h 6319027"/>
              <a:gd name="connsiteX1134" fmla="*/ 4890611 w 6319932"/>
              <a:gd name="connsiteY1134" fmla="*/ 5501836 h 6319027"/>
              <a:gd name="connsiteX1135" fmla="*/ 1429319 w 6319932"/>
              <a:gd name="connsiteY1135" fmla="*/ 5501836 h 6319027"/>
              <a:gd name="connsiteX1136" fmla="*/ 1451022 w 6319932"/>
              <a:gd name="connsiteY1136" fmla="*/ 5523538 h 6319027"/>
              <a:gd name="connsiteX1137" fmla="*/ 1429319 w 6319932"/>
              <a:gd name="connsiteY1137" fmla="*/ 5545240 h 6319027"/>
              <a:gd name="connsiteX1138" fmla="*/ 1407617 w 6319932"/>
              <a:gd name="connsiteY1138" fmla="*/ 5523538 h 6319027"/>
              <a:gd name="connsiteX1139" fmla="*/ 1429319 w 6319932"/>
              <a:gd name="connsiteY1139" fmla="*/ 5501836 h 6319027"/>
              <a:gd name="connsiteX1140" fmla="*/ 3787516 w 6319932"/>
              <a:gd name="connsiteY1140" fmla="*/ 5498383 h 6319027"/>
              <a:gd name="connsiteX1141" fmla="*/ 3790691 w 6319932"/>
              <a:gd name="connsiteY1141" fmla="*/ 5501558 h 6319027"/>
              <a:gd name="connsiteX1142" fmla="*/ 3787516 w 6319932"/>
              <a:gd name="connsiteY1142" fmla="*/ 5504733 h 6319027"/>
              <a:gd name="connsiteX1143" fmla="*/ 3784341 w 6319932"/>
              <a:gd name="connsiteY1143" fmla="*/ 5501558 h 6319027"/>
              <a:gd name="connsiteX1144" fmla="*/ 3787516 w 6319932"/>
              <a:gd name="connsiteY1144" fmla="*/ 5498383 h 6319027"/>
              <a:gd name="connsiteX1145" fmla="*/ 2532415 w 6319932"/>
              <a:gd name="connsiteY1145" fmla="*/ 5498383 h 6319027"/>
              <a:gd name="connsiteX1146" fmla="*/ 2535589 w 6319932"/>
              <a:gd name="connsiteY1146" fmla="*/ 5501558 h 6319027"/>
              <a:gd name="connsiteX1147" fmla="*/ 2532415 w 6319932"/>
              <a:gd name="connsiteY1147" fmla="*/ 5504733 h 6319027"/>
              <a:gd name="connsiteX1148" fmla="*/ 2529240 w 6319932"/>
              <a:gd name="connsiteY1148" fmla="*/ 5501558 h 6319027"/>
              <a:gd name="connsiteX1149" fmla="*/ 2532415 w 6319932"/>
              <a:gd name="connsiteY1149" fmla="*/ 5498383 h 6319027"/>
              <a:gd name="connsiteX1150" fmla="*/ 4138712 w 6319932"/>
              <a:gd name="connsiteY1150" fmla="*/ 5480325 h 6319027"/>
              <a:gd name="connsiteX1151" fmla="*/ 4146241 w 6319932"/>
              <a:gd name="connsiteY1151" fmla="*/ 5487854 h 6319027"/>
              <a:gd name="connsiteX1152" fmla="*/ 4138712 w 6319932"/>
              <a:gd name="connsiteY1152" fmla="*/ 5495383 h 6319027"/>
              <a:gd name="connsiteX1153" fmla="*/ 4131183 w 6319932"/>
              <a:gd name="connsiteY1153" fmla="*/ 5487854 h 6319027"/>
              <a:gd name="connsiteX1154" fmla="*/ 4138712 w 6319932"/>
              <a:gd name="connsiteY1154" fmla="*/ 5480325 h 6319027"/>
              <a:gd name="connsiteX1155" fmla="*/ 2181218 w 6319932"/>
              <a:gd name="connsiteY1155" fmla="*/ 5480250 h 6319027"/>
              <a:gd name="connsiteX1156" fmla="*/ 2188822 w 6319932"/>
              <a:gd name="connsiteY1156" fmla="*/ 5487854 h 6319027"/>
              <a:gd name="connsiteX1157" fmla="*/ 2181218 w 6319932"/>
              <a:gd name="connsiteY1157" fmla="*/ 5495458 h 6319027"/>
              <a:gd name="connsiteX1158" fmla="*/ 2173614 w 6319932"/>
              <a:gd name="connsiteY1158" fmla="*/ 5487854 h 6319027"/>
              <a:gd name="connsiteX1159" fmla="*/ 2181218 w 6319932"/>
              <a:gd name="connsiteY1159" fmla="*/ 5480250 h 6319027"/>
              <a:gd name="connsiteX1160" fmla="*/ 4753474 w 6319932"/>
              <a:gd name="connsiteY1160" fmla="*/ 5478328 h 6319027"/>
              <a:gd name="connsiteX1161" fmla="*/ 4771901 w 6319932"/>
              <a:gd name="connsiteY1161" fmla="*/ 5496755 h 6319027"/>
              <a:gd name="connsiteX1162" fmla="*/ 4753474 w 6319932"/>
              <a:gd name="connsiteY1162" fmla="*/ 5515182 h 6319027"/>
              <a:gd name="connsiteX1163" fmla="*/ 4735047 w 6319932"/>
              <a:gd name="connsiteY1163" fmla="*/ 5496755 h 6319027"/>
              <a:gd name="connsiteX1164" fmla="*/ 4753474 w 6319932"/>
              <a:gd name="connsiteY1164" fmla="*/ 5478328 h 6319027"/>
              <a:gd name="connsiteX1165" fmla="*/ 1566456 w 6319932"/>
              <a:gd name="connsiteY1165" fmla="*/ 5478328 h 6319027"/>
              <a:gd name="connsiteX1166" fmla="*/ 1584884 w 6319932"/>
              <a:gd name="connsiteY1166" fmla="*/ 5496755 h 6319027"/>
              <a:gd name="connsiteX1167" fmla="*/ 1566456 w 6319932"/>
              <a:gd name="connsiteY1167" fmla="*/ 5515182 h 6319027"/>
              <a:gd name="connsiteX1168" fmla="*/ 1548029 w 6319932"/>
              <a:gd name="connsiteY1168" fmla="*/ 5496755 h 6319027"/>
              <a:gd name="connsiteX1169" fmla="*/ 1566456 w 6319932"/>
              <a:gd name="connsiteY1169" fmla="*/ 5478328 h 6319027"/>
              <a:gd name="connsiteX1170" fmla="*/ 4380666 w 6319932"/>
              <a:gd name="connsiteY1170" fmla="*/ 5473652 h 6319027"/>
              <a:gd name="connsiteX1171" fmla="*/ 4392371 w 6319932"/>
              <a:gd name="connsiteY1171" fmla="*/ 5485357 h 6319027"/>
              <a:gd name="connsiteX1172" fmla="*/ 4380666 w 6319932"/>
              <a:gd name="connsiteY1172" fmla="*/ 5497061 h 6319027"/>
              <a:gd name="connsiteX1173" fmla="*/ 4368961 w 6319932"/>
              <a:gd name="connsiteY1173" fmla="*/ 5485357 h 6319027"/>
              <a:gd name="connsiteX1174" fmla="*/ 4380666 w 6319932"/>
              <a:gd name="connsiteY1174" fmla="*/ 5473652 h 6319027"/>
              <a:gd name="connsiteX1175" fmla="*/ 1939266 w 6319932"/>
              <a:gd name="connsiteY1175" fmla="*/ 5473652 h 6319027"/>
              <a:gd name="connsiteX1176" fmla="*/ 1950970 w 6319932"/>
              <a:gd name="connsiteY1176" fmla="*/ 5485357 h 6319027"/>
              <a:gd name="connsiteX1177" fmla="*/ 1939266 w 6319932"/>
              <a:gd name="connsiteY1177" fmla="*/ 5497061 h 6319027"/>
              <a:gd name="connsiteX1178" fmla="*/ 1927561 w 6319932"/>
              <a:gd name="connsiteY1178" fmla="*/ 5485357 h 6319027"/>
              <a:gd name="connsiteX1179" fmla="*/ 1939266 w 6319932"/>
              <a:gd name="connsiteY1179" fmla="*/ 5473652 h 6319027"/>
              <a:gd name="connsiteX1180" fmla="*/ 5239819 w 6319932"/>
              <a:gd name="connsiteY1180" fmla="*/ 5472203 h 6319027"/>
              <a:gd name="connsiteX1181" fmla="*/ 5268657 w 6319932"/>
              <a:gd name="connsiteY1181" fmla="*/ 5501041 h 6319027"/>
              <a:gd name="connsiteX1182" fmla="*/ 5239819 w 6319932"/>
              <a:gd name="connsiteY1182" fmla="*/ 5529880 h 6319027"/>
              <a:gd name="connsiteX1183" fmla="*/ 5210981 w 6319932"/>
              <a:gd name="connsiteY1183" fmla="*/ 5501041 h 6319027"/>
              <a:gd name="connsiteX1184" fmla="*/ 5239819 w 6319932"/>
              <a:gd name="connsiteY1184" fmla="*/ 5472203 h 6319027"/>
              <a:gd name="connsiteX1185" fmla="*/ 1080111 w 6319932"/>
              <a:gd name="connsiteY1185" fmla="*/ 5472203 h 6319027"/>
              <a:gd name="connsiteX1186" fmla="*/ 1108950 w 6319932"/>
              <a:gd name="connsiteY1186" fmla="*/ 5501041 h 6319027"/>
              <a:gd name="connsiteX1187" fmla="*/ 1080111 w 6319932"/>
              <a:gd name="connsiteY1187" fmla="*/ 5529880 h 6319027"/>
              <a:gd name="connsiteX1188" fmla="*/ 1051273 w 6319932"/>
              <a:gd name="connsiteY1188" fmla="*/ 5501041 h 6319027"/>
              <a:gd name="connsiteX1189" fmla="*/ 1080111 w 6319932"/>
              <a:gd name="connsiteY1189" fmla="*/ 5472203 h 6319027"/>
              <a:gd name="connsiteX1190" fmla="*/ 3889078 w 6319932"/>
              <a:gd name="connsiteY1190" fmla="*/ 5468336 h 6319027"/>
              <a:gd name="connsiteX1191" fmla="*/ 3892698 w 6319932"/>
              <a:gd name="connsiteY1191" fmla="*/ 5471956 h 6319027"/>
              <a:gd name="connsiteX1192" fmla="*/ 3889078 w 6319932"/>
              <a:gd name="connsiteY1192" fmla="*/ 5475576 h 6319027"/>
              <a:gd name="connsiteX1193" fmla="*/ 3885458 w 6319932"/>
              <a:gd name="connsiteY1193" fmla="*/ 5471956 h 6319027"/>
              <a:gd name="connsiteX1194" fmla="*/ 3889078 w 6319932"/>
              <a:gd name="connsiteY1194" fmla="*/ 5468336 h 6319027"/>
              <a:gd name="connsiteX1195" fmla="*/ 2430853 w 6319932"/>
              <a:gd name="connsiteY1195" fmla="*/ 5468336 h 6319027"/>
              <a:gd name="connsiteX1196" fmla="*/ 2434473 w 6319932"/>
              <a:gd name="connsiteY1196" fmla="*/ 5471956 h 6319027"/>
              <a:gd name="connsiteX1197" fmla="*/ 2430853 w 6319932"/>
              <a:gd name="connsiteY1197" fmla="*/ 5475576 h 6319027"/>
              <a:gd name="connsiteX1198" fmla="*/ 2427233 w 6319932"/>
              <a:gd name="connsiteY1198" fmla="*/ 5471956 h 6319027"/>
              <a:gd name="connsiteX1199" fmla="*/ 2430853 w 6319932"/>
              <a:gd name="connsiteY1199" fmla="*/ 5468336 h 6319027"/>
              <a:gd name="connsiteX1200" fmla="*/ 5108149 w 6319932"/>
              <a:gd name="connsiteY1200" fmla="*/ 5456432 h 6319027"/>
              <a:gd name="connsiteX1201" fmla="*/ 5132980 w 6319932"/>
              <a:gd name="connsiteY1201" fmla="*/ 5481263 h 6319027"/>
              <a:gd name="connsiteX1202" fmla="*/ 5108149 w 6319932"/>
              <a:gd name="connsiteY1202" fmla="*/ 5506094 h 6319027"/>
              <a:gd name="connsiteX1203" fmla="*/ 5083318 w 6319932"/>
              <a:gd name="connsiteY1203" fmla="*/ 5481263 h 6319027"/>
              <a:gd name="connsiteX1204" fmla="*/ 5108149 w 6319932"/>
              <a:gd name="connsiteY1204" fmla="*/ 5456432 h 6319027"/>
              <a:gd name="connsiteX1205" fmla="*/ 1211782 w 6319932"/>
              <a:gd name="connsiteY1205" fmla="*/ 5456371 h 6319027"/>
              <a:gd name="connsiteX1206" fmla="*/ 1236674 w 6319932"/>
              <a:gd name="connsiteY1206" fmla="*/ 5481263 h 6319027"/>
              <a:gd name="connsiteX1207" fmla="*/ 1211782 w 6319932"/>
              <a:gd name="connsiteY1207" fmla="*/ 5506155 h 6319027"/>
              <a:gd name="connsiteX1208" fmla="*/ 1186889 w 6319932"/>
              <a:gd name="connsiteY1208" fmla="*/ 5481263 h 6319027"/>
              <a:gd name="connsiteX1209" fmla="*/ 1211782 w 6319932"/>
              <a:gd name="connsiteY1209" fmla="*/ 5456371 h 6319027"/>
              <a:gd name="connsiteX1210" fmla="*/ 4614416 w 6319932"/>
              <a:gd name="connsiteY1210" fmla="*/ 5451930 h 6319027"/>
              <a:gd name="connsiteX1211" fmla="*/ 4629635 w 6319932"/>
              <a:gd name="connsiteY1211" fmla="*/ 5467149 h 6319027"/>
              <a:gd name="connsiteX1212" fmla="*/ 4614416 w 6319932"/>
              <a:gd name="connsiteY1212" fmla="*/ 5482369 h 6319027"/>
              <a:gd name="connsiteX1213" fmla="*/ 4599196 w 6319932"/>
              <a:gd name="connsiteY1213" fmla="*/ 5467149 h 6319027"/>
              <a:gd name="connsiteX1214" fmla="*/ 4614416 w 6319932"/>
              <a:gd name="connsiteY1214" fmla="*/ 5451930 h 6319027"/>
              <a:gd name="connsiteX1215" fmla="*/ 1705516 w 6319932"/>
              <a:gd name="connsiteY1215" fmla="*/ 5451930 h 6319027"/>
              <a:gd name="connsiteX1216" fmla="*/ 1720735 w 6319932"/>
              <a:gd name="connsiteY1216" fmla="*/ 5467149 h 6319027"/>
              <a:gd name="connsiteX1217" fmla="*/ 1705516 w 6319932"/>
              <a:gd name="connsiteY1217" fmla="*/ 5482369 h 6319027"/>
              <a:gd name="connsiteX1218" fmla="*/ 1690296 w 6319932"/>
              <a:gd name="connsiteY1218" fmla="*/ 5467149 h 6319027"/>
              <a:gd name="connsiteX1219" fmla="*/ 1705516 w 6319932"/>
              <a:gd name="connsiteY1219" fmla="*/ 5451930 h 6319027"/>
              <a:gd name="connsiteX1220" fmla="*/ 4974831 w 6319932"/>
              <a:gd name="connsiteY1220" fmla="*/ 5437814 h 6319027"/>
              <a:gd name="connsiteX1221" fmla="*/ 4996533 w 6319932"/>
              <a:gd name="connsiteY1221" fmla="*/ 5459516 h 6319027"/>
              <a:gd name="connsiteX1222" fmla="*/ 4974831 w 6319932"/>
              <a:gd name="connsiteY1222" fmla="*/ 5481218 h 6319027"/>
              <a:gd name="connsiteX1223" fmla="*/ 4953128 w 6319932"/>
              <a:gd name="connsiteY1223" fmla="*/ 5459516 h 6319027"/>
              <a:gd name="connsiteX1224" fmla="*/ 4974831 w 6319932"/>
              <a:gd name="connsiteY1224" fmla="*/ 5437814 h 6319027"/>
              <a:gd name="connsiteX1225" fmla="*/ 1345100 w 6319932"/>
              <a:gd name="connsiteY1225" fmla="*/ 5437814 h 6319027"/>
              <a:gd name="connsiteX1226" fmla="*/ 1366803 w 6319932"/>
              <a:gd name="connsiteY1226" fmla="*/ 5459516 h 6319027"/>
              <a:gd name="connsiteX1227" fmla="*/ 1345100 w 6319932"/>
              <a:gd name="connsiteY1227" fmla="*/ 5481218 h 6319027"/>
              <a:gd name="connsiteX1228" fmla="*/ 1323398 w 6319932"/>
              <a:gd name="connsiteY1228" fmla="*/ 5459516 h 6319027"/>
              <a:gd name="connsiteX1229" fmla="*/ 1345100 w 6319932"/>
              <a:gd name="connsiteY1229" fmla="*/ 5437814 h 6319027"/>
              <a:gd name="connsiteX1230" fmla="*/ 4235355 w 6319932"/>
              <a:gd name="connsiteY1230" fmla="*/ 5437297 h 6319027"/>
              <a:gd name="connsiteX1231" fmla="*/ 4242884 w 6319932"/>
              <a:gd name="connsiteY1231" fmla="*/ 5444826 h 6319027"/>
              <a:gd name="connsiteX1232" fmla="*/ 4235355 w 6319932"/>
              <a:gd name="connsiteY1232" fmla="*/ 5452356 h 6319027"/>
              <a:gd name="connsiteX1233" fmla="*/ 4227826 w 6319932"/>
              <a:gd name="connsiteY1233" fmla="*/ 5444826 h 6319027"/>
              <a:gd name="connsiteX1234" fmla="*/ 4235355 w 6319932"/>
              <a:gd name="connsiteY1234" fmla="*/ 5437297 h 6319027"/>
              <a:gd name="connsiteX1235" fmla="*/ 2084576 w 6319932"/>
              <a:gd name="connsiteY1235" fmla="*/ 5437297 h 6319027"/>
              <a:gd name="connsiteX1236" fmla="*/ 2092105 w 6319932"/>
              <a:gd name="connsiteY1236" fmla="*/ 5444826 h 6319027"/>
              <a:gd name="connsiteX1237" fmla="*/ 2084576 w 6319932"/>
              <a:gd name="connsiteY1237" fmla="*/ 5452356 h 6319027"/>
              <a:gd name="connsiteX1238" fmla="*/ 2077047 w 6319932"/>
              <a:gd name="connsiteY1238" fmla="*/ 5444826 h 6319027"/>
              <a:gd name="connsiteX1239" fmla="*/ 2084576 w 6319932"/>
              <a:gd name="connsiteY1239" fmla="*/ 5437297 h 6319027"/>
              <a:gd name="connsiteX1240" fmla="*/ 3989251 w 6319932"/>
              <a:gd name="connsiteY1240" fmla="*/ 5434246 h 6319027"/>
              <a:gd name="connsiteX1241" fmla="*/ 3992957 w 6319932"/>
              <a:gd name="connsiteY1241" fmla="*/ 5437951 h 6319027"/>
              <a:gd name="connsiteX1242" fmla="*/ 3989251 w 6319932"/>
              <a:gd name="connsiteY1242" fmla="*/ 5441657 h 6319027"/>
              <a:gd name="connsiteX1243" fmla="*/ 3985546 w 6319932"/>
              <a:gd name="connsiteY1243" fmla="*/ 5437951 h 6319027"/>
              <a:gd name="connsiteX1244" fmla="*/ 3989251 w 6319932"/>
              <a:gd name="connsiteY1244" fmla="*/ 5434246 h 6319027"/>
              <a:gd name="connsiteX1245" fmla="*/ 2330679 w 6319932"/>
              <a:gd name="connsiteY1245" fmla="*/ 5434246 h 6319027"/>
              <a:gd name="connsiteX1246" fmla="*/ 2334385 w 6319932"/>
              <a:gd name="connsiteY1246" fmla="*/ 5437951 h 6319027"/>
              <a:gd name="connsiteX1247" fmla="*/ 2330679 w 6319932"/>
              <a:gd name="connsiteY1247" fmla="*/ 5441657 h 6319027"/>
              <a:gd name="connsiteX1248" fmla="*/ 2326974 w 6319932"/>
              <a:gd name="connsiteY1248" fmla="*/ 5437951 h 6319027"/>
              <a:gd name="connsiteX1249" fmla="*/ 2330679 w 6319932"/>
              <a:gd name="connsiteY1249" fmla="*/ 5434246 h 6319027"/>
              <a:gd name="connsiteX1250" fmla="*/ 4473328 w 6319932"/>
              <a:gd name="connsiteY1250" fmla="*/ 5423042 h 6319027"/>
              <a:gd name="connsiteX1251" fmla="*/ 4484604 w 6319932"/>
              <a:gd name="connsiteY1251" fmla="*/ 5434318 h 6319027"/>
              <a:gd name="connsiteX1252" fmla="*/ 4473328 w 6319932"/>
              <a:gd name="connsiteY1252" fmla="*/ 5445594 h 6319027"/>
              <a:gd name="connsiteX1253" fmla="*/ 4462052 w 6319932"/>
              <a:gd name="connsiteY1253" fmla="*/ 5434318 h 6319027"/>
              <a:gd name="connsiteX1254" fmla="*/ 4473328 w 6319932"/>
              <a:gd name="connsiteY1254" fmla="*/ 5423042 h 6319027"/>
              <a:gd name="connsiteX1255" fmla="*/ 1846603 w 6319932"/>
              <a:gd name="connsiteY1255" fmla="*/ 5423042 h 6319027"/>
              <a:gd name="connsiteX1256" fmla="*/ 1857879 w 6319932"/>
              <a:gd name="connsiteY1256" fmla="*/ 5434318 h 6319027"/>
              <a:gd name="connsiteX1257" fmla="*/ 1846603 w 6319932"/>
              <a:gd name="connsiteY1257" fmla="*/ 5445594 h 6319027"/>
              <a:gd name="connsiteX1258" fmla="*/ 1835327 w 6319932"/>
              <a:gd name="connsiteY1258" fmla="*/ 5434318 h 6319027"/>
              <a:gd name="connsiteX1259" fmla="*/ 1846603 w 6319932"/>
              <a:gd name="connsiteY1259" fmla="*/ 5423042 h 6319027"/>
              <a:gd name="connsiteX1260" fmla="*/ 4839753 w 6319932"/>
              <a:gd name="connsiteY1260" fmla="*/ 5417175 h 6319027"/>
              <a:gd name="connsiteX1261" fmla="*/ 4858115 w 6319932"/>
              <a:gd name="connsiteY1261" fmla="*/ 5435538 h 6319027"/>
              <a:gd name="connsiteX1262" fmla="*/ 4839753 w 6319932"/>
              <a:gd name="connsiteY1262" fmla="*/ 5453901 h 6319027"/>
              <a:gd name="connsiteX1263" fmla="*/ 4821390 w 6319932"/>
              <a:gd name="connsiteY1263" fmla="*/ 5435538 h 6319027"/>
              <a:gd name="connsiteX1264" fmla="*/ 4839753 w 6319932"/>
              <a:gd name="connsiteY1264" fmla="*/ 5417175 h 6319027"/>
              <a:gd name="connsiteX1265" fmla="*/ 1480178 w 6319932"/>
              <a:gd name="connsiteY1265" fmla="*/ 5417175 h 6319027"/>
              <a:gd name="connsiteX1266" fmla="*/ 1498541 w 6319932"/>
              <a:gd name="connsiteY1266" fmla="*/ 5435538 h 6319027"/>
              <a:gd name="connsiteX1267" fmla="*/ 1480178 w 6319932"/>
              <a:gd name="connsiteY1267" fmla="*/ 5453901 h 6319027"/>
              <a:gd name="connsiteX1268" fmla="*/ 1461815 w 6319932"/>
              <a:gd name="connsiteY1268" fmla="*/ 5435538 h 6319027"/>
              <a:gd name="connsiteX1269" fmla="*/ 1480178 w 6319932"/>
              <a:gd name="connsiteY1269" fmla="*/ 5417175 h 6319027"/>
              <a:gd name="connsiteX1270" fmla="*/ 5317716 w 6319932"/>
              <a:gd name="connsiteY1270" fmla="*/ 5400622 h 6319027"/>
              <a:gd name="connsiteX1271" fmla="*/ 5346555 w 6319932"/>
              <a:gd name="connsiteY1271" fmla="*/ 5429460 h 6319027"/>
              <a:gd name="connsiteX1272" fmla="*/ 5317716 w 6319932"/>
              <a:gd name="connsiteY1272" fmla="*/ 5458299 h 6319027"/>
              <a:gd name="connsiteX1273" fmla="*/ 5288878 w 6319932"/>
              <a:gd name="connsiteY1273" fmla="*/ 5429460 h 6319027"/>
              <a:gd name="connsiteX1274" fmla="*/ 5317716 w 6319932"/>
              <a:gd name="connsiteY1274" fmla="*/ 5400622 h 6319027"/>
              <a:gd name="connsiteX1275" fmla="*/ 1002214 w 6319932"/>
              <a:gd name="connsiteY1275" fmla="*/ 5400622 h 6319027"/>
              <a:gd name="connsiteX1276" fmla="*/ 1031053 w 6319932"/>
              <a:gd name="connsiteY1276" fmla="*/ 5429460 h 6319027"/>
              <a:gd name="connsiteX1277" fmla="*/ 1002214 w 6319932"/>
              <a:gd name="connsiteY1277" fmla="*/ 5458299 h 6319027"/>
              <a:gd name="connsiteX1278" fmla="*/ 973376 w 6319932"/>
              <a:gd name="connsiteY1278" fmla="*/ 5429460 h 6319027"/>
              <a:gd name="connsiteX1279" fmla="*/ 1002214 w 6319932"/>
              <a:gd name="connsiteY1279" fmla="*/ 5400622 h 6319027"/>
              <a:gd name="connsiteX1280" fmla="*/ 4087846 w 6319932"/>
              <a:gd name="connsiteY1280" fmla="*/ 5395904 h 6319027"/>
              <a:gd name="connsiteX1281" fmla="*/ 4091552 w 6319932"/>
              <a:gd name="connsiteY1281" fmla="*/ 5399609 h 6319027"/>
              <a:gd name="connsiteX1282" fmla="*/ 4087846 w 6319932"/>
              <a:gd name="connsiteY1282" fmla="*/ 5403315 h 6319027"/>
              <a:gd name="connsiteX1283" fmla="*/ 4084141 w 6319932"/>
              <a:gd name="connsiteY1283" fmla="*/ 5399609 h 6319027"/>
              <a:gd name="connsiteX1284" fmla="*/ 4087846 w 6319932"/>
              <a:gd name="connsiteY1284" fmla="*/ 5395904 h 6319027"/>
              <a:gd name="connsiteX1285" fmla="*/ 2232084 w 6319932"/>
              <a:gd name="connsiteY1285" fmla="*/ 5395904 h 6319027"/>
              <a:gd name="connsiteX1286" fmla="*/ 2235790 w 6319932"/>
              <a:gd name="connsiteY1286" fmla="*/ 5399609 h 6319027"/>
              <a:gd name="connsiteX1287" fmla="*/ 2232084 w 6319932"/>
              <a:gd name="connsiteY1287" fmla="*/ 5403315 h 6319027"/>
              <a:gd name="connsiteX1288" fmla="*/ 2228379 w 6319932"/>
              <a:gd name="connsiteY1288" fmla="*/ 5399609 h 6319027"/>
              <a:gd name="connsiteX1289" fmla="*/ 2232084 w 6319932"/>
              <a:gd name="connsiteY1289" fmla="*/ 5395904 h 6319027"/>
              <a:gd name="connsiteX1290" fmla="*/ 4702802 w 6319932"/>
              <a:gd name="connsiteY1290" fmla="*/ 5393797 h 6319027"/>
              <a:gd name="connsiteX1291" fmla="*/ 4718021 w 6319932"/>
              <a:gd name="connsiteY1291" fmla="*/ 5409017 h 6319027"/>
              <a:gd name="connsiteX1292" fmla="*/ 4702802 w 6319932"/>
              <a:gd name="connsiteY1292" fmla="*/ 5424236 h 6319027"/>
              <a:gd name="connsiteX1293" fmla="*/ 4687582 w 6319932"/>
              <a:gd name="connsiteY1293" fmla="*/ 5409017 h 6319027"/>
              <a:gd name="connsiteX1294" fmla="*/ 4702802 w 6319932"/>
              <a:gd name="connsiteY1294" fmla="*/ 5393797 h 6319027"/>
              <a:gd name="connsiteX1295" fmla="*/ 1617130 w 6319932"/>
              <a:gd name="connsiteY1295" fmla="*/ 5393797 h 6319027"/>
              <a:gd name="connsiteX1296" fmla="*/ 1632349 w 6319932"/>
              <a:gd name="connsiteY1296" fmla="*/ 5409017 h 6319027"/>
              <a:gd name="connsiteX1297" fmla="*/ 1617130 w 6319932"/>
              <a:gd name="connsiteY1297" fmla="*/ 5424236 h 6319027"/>
              <a:gd name="connsiteX1298" fmla="*/ 1601910 w 6319932"/>
              <a:gd name="connsiteY1298" fmla="*/ 5409017 h 6319027"/>
              <a:gd name="connsiteX1299" fmla="*/ 1617130 w 6319932"/>
              <a:gd name="connsiteY1299" fmla="*/ 5393797 h 6319027"/>
              <a:gd name="connsiteX1300" fmla="*/ 4330111 w 6319932"/>
              <a:gd name="connsiteY1300" fmla="*/ 5390260 h 6319027"/>
              <a:gd name="connsiteX1301" fmla="*/ 4337640 w 6319932"/>
              <a:gd name="connsiteY1301" fmla="*/ 5397789 h 6319027"/>
              <a:gd name="connsiteX1302" fmla="*/ 4330111 w 6319932"/>
              <a:gd name="connsiteY1302" fmla="*/ 5405319 h 6319027"/>
              <a:gd name="connsiteX1303" fmla="*/ 4322582 w 6319932"/>
              <a:gd name="connsiteY1303" fmla="*/ 5397789 h 6319027"/>
              <a:gd name="connsiteX1304" fmla="*/ 4330111 w 6319932"/>
              <a:gd name="connsiteY1304" fmla="*/ 5390260 h 6319027"/>
              <a:gd name="connsiteX1305" fmla="*/ 1989820 w 6319932"/>
              <a:gd name="connsiteY1305" fmla="*/ 5390260 h 6319027"/>
              <a:gd name="connsiteX1306" fmla="*/ 1997349 w 6319932"/>
              <a:gd name="connsiteY1306" fmla="*/ 5397789 h 6319027"/>
              <a:gd name="connsiteX1307" fmla="*/ 1989820 w 6319932"/>
              <a:gd name="connsiteY1307" fmla="*/ 5405319 h 6319027"/>
              <a:gd name="connsiteX1308" fmla="*/ 1982291 w 6319932"/>
              <a:gd name="connsiteY1308" fmla="*/ 5397789 h 6319027"/>
              <a:gd name="connsiteX1309" fmla="*/ 1989820 w 6319932"/>
              <a:gd name="connsiteY1309" fmla="*/ 5390260 h 6319027"/>
              <a:gd name="connsiteX1310" fmla="*/ 5187991 w 6319932"/>
              <a:gd name="connsiteY1310" fmla="*/ 5387027 h 6319027"/>
              <a:gd name="connsiteX1311" fmla="*/ 5212822 w 6319932"/>
              <a:gd name="connsiteY1311" fmla="*/ 5411858 h 6319027"/>
              <a:gd name="connsiteX1312" fmla="*/ 5187991 w 6319932"/>
              <a:gd name="connsiteY1312" fmla="*/ 5436689 h 6319027"/>
              <a:gd name="connsiteX1313" fmla="*/ 5163160 w 6319932"/>
              <a:gd name="connsiteY1313" fmla="*/ 5411858 h 6319027"/>
              <a:gd name="connsiteX1314" fmla="*/ 5187991 w 6319932"/>
              <a:gd name="connsiteY1314" fmla="*/ 5387027 h 6319027"/>
              <a:gd name="connsiteX1315" fmla="*/ 1131940 w 6319932"/>
              <a:gd name="connsiteY1315" fmla="*/ 5386966 h 6319027"/>
              <a:gd name="connsiteX1316" fmla="*/ 1156833 w 6319932"/>
              <a:gd name="connsiteY1316" fmla="*/ 5411858 h 6319027"/>
              <a:gd name="connsiteX1317" fmla="*/ 1131940 w 6319932"/>
              <a:gd name="connsiteY1317" fmla="*/ 5436750 h 6319027"/>
              <a:gd name="connsiteX1318" fmla="*/ 1107049 w 6319932"/>
              <a:gd name="connsiteY1318" fmla="*/ 5411858 h 6319027"/>
              <a:gd name="connsiteX1319" fmla="*/ 1131940 w 6319932"/>
              <a:gd name="connsiteY1319" fmla="*/ 5386966 h 6319027"/>
              <a:gd name="connsiteX1320" fmla="*/ 5056683 w 6319932"/>
              <a:gd name="connsiteY1320" fmla="*/ 5370474 h 6319027"/>
              <a:gd name="connsiteX1321" fmla="*/ 5078706 w 6319932"/>
              <a:gd name="connsiteY1321" fmla="*/ 5392497 h 6319027"/>
              <a:gd name="connsiteX1322" fmla="*/ 5056683 w 6319932"/>
              <a:gd name="connsiteY1322" fmla="*/ 5414520 h 6319027"/>
              <a:gd name="connsiteX1323" fmla="*/ 5034660 w 6319932"/>
              <a:gd name="connsiteY1323" fmla="*/ 5392497 h 6319027"/>
              <a:gd name="connsiteX1324" fmla="*/ 5056683 w 6319932"/>
              <a:gd name="connsiteY1324" fmla="*/ 5370474 h 6319027"/>
              <a:gd name="connsiteX1325" fmla="*/ 1263248 w 6319932"/>
              <a:gd name="connsiteY1325" fmla="*/ 5370474 h 6319027"/>
              <a:gd name="connsiteX1326" fmla="*/ 1285271 w 6319932"/>
              <a:gd name="connsiteY1326" fmla="*/ 5392497 h 6319027"/>
              <a:gd name="connsiteX1327" fmla="*/ 1263248 w 6319932"/>
              <a:gd name="connsiteY1327" fmla="*/ 5414520 h 6319027"/>
              <a:gd name="connsiteX1328" fmla="*/ 1241225 w 6319932"/>
              <a:gd name="connsiteY1328" fmla="*/ 5392497 h 6319027"/>
              <a:gd name="connsiteX1329" fmla="*/ 1263248 w 6319932"/>
              <a:gd name="connsiteY1329" fmla="*/ 5370474 h 6319027"/>
              <a:gd name="connsiteX1330" fmla="*/ 4563860 w 6319932"/>
              <a:gd name="connsiteY1330" fmla="*/ 5367885 h 6319027"/>
              <a:gd name="connsiteX1331" fmla="*/ 4575564 w 6319932"/>
              <a:gd name="connsiteY1331" fmla="*/ 5379590 h 6319027"/>
              <a:gd name="connsiteX1332" fmla="*/ 4563860 w 6319932"/>
              <a:gd name="connsiteY1332" fmla="*/ 5391294 h 6319027"/>
              <a:gd name="connsiteX1333" fmla="*/ 4552155 w 6319932"/>
              <a:gd name="connsiteY1333" fmla="*/ 5379590 h 6319027"/>
              <a:gd name="connsiteX1334" fmla="*/ 4563860 w 6319932"/>
              <a:gd name="connsiteY1334" fmla="*/ 5367885 h 6319027"/>
              <a:gd name="connsiteX1335" fmla="*/ 1756071 w 6319932"/>
              <a:gd name="connsiteY1335" fmla="*/ 5367885 h 6319027"/>
              <a:gd name="connsiteX1336" fmla="*/ 1767775 w 6319932"/>
              <a:gd name="connsiteY1336" fmla="*/ 5379590 h 6319027"/>
              <a:gd name="connsiteX1337" fmla="*/ 1756071 w 6319932"/>
              <a:gd name="connsiteY1337" fmla="*/ 5391294 h 6319027"/>
              <a:gd name="connsiteX1338" fmla="*/ 1744366 w 6319932"/>
              <a:gd name="connsiteY1338" fmla="*/ 5379590 h 6319027"/>
              <a:gd name="connsiteX1339" fmla="*/ 1756071 w 6319932"/>
              <a:gd name="connsiteY1339" fmla="*/ 5367885 h 6319027"/>
              <a:gd name="connsiteX1340" fmla="*/ 4184675 w 6319932"/>
              <a:gd name="connsiteY1340" fmla="*/ 5353384 h 6319027"/>
              <a:gd name="connsiteX1341" fmla="*/ 4188295 w 6319932"/>
              <a:gd name="connsiteY1341" fmla="*/ 5357004 h 6319027"/>
              <a:gd name="connsiteX1342" fmla="*/ 4184675 w 6319932"/>
              <a:gd name="connsiteY1342" fmla="*/ 5360624 h 6319027"/>
              <a:gd name="connsiteX1343" fmla="*/ 4181055 w 6319932"/>
              <a:gd name="connsiteY1343" fmla="*/ 5357004 h 6319027"/>
              <a:gd name="connsiteX1344" fmla="*/ 4184675 w 6319932"/>
              <a:gd name="connsiteY1344" fmla="*/ 5353384 h 6319027"/>
              <a:gd name="connsiteX1345" fmla="*/ 2135256 w 6319932"/>
              <a:gd name="connsiteY1345" fmla="*/ 5353384 h 6319027"/>
              <a:gd name="connsiteX1346" fmla="*/ 2138876 w 6319932"/>
              <a:gd name="connsiteY1346" fmla="*/ 5357004 h 6319027"/>
              <a:gd name="connsiteX1347" fmla="*/ 2135256 w 6319932"/>
              <a:gd name="connsiteY1347" fmla="*/ 5360624 h 6319027"/>
              <a:gd name="connsiteX1348" fmla="*/ 2131636 w 6319932"/>
              <a:gd name="connsiteY1348" fmla="*/ 5357004 h 6319027"/>
              <a:gd name="connsiteX1349" fmla="*/ 2135256 w 6319932"/>
              <a:gd name="connsiteY1349" fmla="*/ 5353384 h 6319027"/>
              <a:gd name="connsiteX1350" fmla="*/ 4923681 w 6319932"/>
              <a:gd name="connsiteY1350" fmla="*/ 5352710 h 6319027"/>
              <a:gd name="connsiteX1351" fmla="*/ 4942108 w 6319932"/>
              <a:gd name="connsiteY1351" fmla="*/ 5371137 h 6319027"/>
              <a:gd name="connsiteX1352" fmla="*/ 4923681 w 6319932"/>
              <a:gd name="connsiteY1352" fmla="*/ 5389564 h 6319027"/>
              <a:gd name="connsiteX1353" fmla="*/ 4905254 w 6319932"/>
              <a:gd name="connsiteY1353" fmla="*/ 5371137 h 6319027"/>
              <a:gd name="connsiteX1354" fmla="*/ 4923681 w 6319932"/>
              <a:gd name="connsiteY1354" fmla="*/ 5352710 h 6319027"/>
              <a:gd name="connsiteX1355" fmla="*/ 1396249 w 6319932"/>
              <a:gd name="connsiteY1355" fmla="*/ 5352710 h 6319027"/>
              <a:gd name="connsiteX1356" fmla="*/ 1414677 w 6319932"/>
              <a:gd name="connsiteY1356" fmla="*/ 5371137 h 6319027"/>
              <a:gd name="connsiteX1357" fmla="*/ 1396249 w 6319932"/>
              <a:gd name="connsiteY1357" fmla="*/ 5389564 h 6319027"/>
              <a:gd name="connsiteX1358" fmla="*/ 1377822 w 6319932"/>
              <a:gd name="connsiteY1358" fmla="*/ 5371137 h 6319027"/>
              <a:gd name="connsiteX1359" fmla="*/ 1396249 w 6319932"/>
              <a:gd name="connsiteY1359" fmla="*/ 5352710 h 6319027"/>
              <a:gd name="connsiteX1360" fmla="*/ 4422814 w 6319932"/>
              <a:gd name="connsiteY1360" fmla="*/ 5339296 h 6319027"/>
              <a:gd name="connsiteX1361" fmla="*/ 4430343 w 6319932"/>
              <a:gd name="connsiteY1361" fmla="*/ 5346825 h 6319027"/>
              <a:gd name="connsiteX1362" fmla="*/ 4422814 w 6319932"/>
              <a:gd name="connsiteY1362" fmla="*/ 5354354 h 6319027"/>
              <a:gd name="connsiteX1363" fmla="*/ 4415285 w 6319932"/>
              <a:gd name="connsiteY1363" fmla="*/ 5346825 h 6319027"/>
              <a:gd name="connsiteX1364" fmla="*/ 4422814 w 6319932"/>
              <a:gd name="connsiteY1364" fmla="*/ 5339296 h 6319027"/>
              <a:gd name="connsiteX1365" fmla="*/ 1897117 w 6319932"/>
              <a:gd name="connsiteY1365" fmla="*/ 5339296 h 6319027"/>
              <a:gd name="connsiteX1366" fmla="*/ 1904646 w 6319932"/>
              <a:gd name="connsiteY1366" fmla="*/ 5346825 h 6319027"/>
              <a:gd name="connsiteX1367" fmla="*/ 1897117 w 6319932"/>
              <a:gd name="connsiteY1367" fmla="*/ 5354354 h 6319027"/>
              <a:gd name="connsiteX1368" fmla="*/ 1889588 w 6319932"/>
              <a:gd name="connsiteY1368" fmla="*/ 5346825 h 6319027"/>
              <a:gd name="connsiteX1369" fmla="*/ 1897117 w 6319932"/>
              <a:gd name="connsiteY1369" fmla="*/ 5339296 h 6319027"/>
              <a:gd name="connsiteX1370" fmla="*/ 4788867 w 6319932"/>
              <a:gd name="connsiteY1370" fmla="*/ 5332282 h 6319027"/>
              <a:gd name="connsiteX1371" fmla="*/ 4804086 w 6319932"/>
              <a:gd name="connsiteY1371" fmla="*/ 5347502 h 6319027"/>
              <a:gd name="connsiteX1372" fmla="*/ 4788867 w 6319932"/>
              <a:gd name="connsiteY1372" fmla="*/ 5362721 h 6319027"/>
              <a:gd name="connsiteX1373" fmla="*/ 4773647 w 6319932"/>
              <a:gd name="connsiteY1373" fmla="*/ 5347502 h 6319027"/>
              <a:gd name="connsiteX1374" fmla="*/ 4788867 w 6319932"/>
              <a:gd name="connsiteY1374" fmla="*/ 5332282 h 6319027"/>
              <a:gd name="connsiteX1375" fmla="*/ 1531065 w 6319932"/>
              <a:gd name="connsiteY1375" fmla="*/ 5332282 h 6319027"/>
              <a:gd name="connsiteX1376" fmla="*/ 1546284 w 6319932"/>
              <a:gd name="connsiteY1376" fmla="*/ 5347502 h 6319027"/>
              <a:gd name="connsiteX1377" fmla="*/ 1531065 w 6319932"/>
              <a:gd name="connsiteY1377" fmla="*/ 5362721 h 6319027"/>
              <a:gd name="connsiteX1378" fmla="*/ 1515845 w 6319932"/>
              <a:gd name="connsiteY1378" fmla="*/ 5347502 h 6319027"/>
              <a:gd name="connsiteX1379" fmla="*/ 1531065 w 6319932"/>
              <a:gd name="connsiteY1379" fmla="*/ 5332282 h 6319027"/>
              <a:gd name="connsiteX1380" fmla="*/ 5393151 w 6319932"/>
              <a:gd name="connsiteY1380" fmla="*/ 5326451 h 6319027"/>
              <a:gd name="connsiteX1381" fmla="*/ 5421990 w 6319932"/>
              <a:gd name="connsiteY1381" fmla="*/ 5355289 h 6319027"/>
              <a:gd name="connsiteX1382" fmla="*/ 5393151 w 6319932"/>
              <a:gd name="connsiteY1382" fmla="*/ 5384128 h 6319027"/>
              <a:gd name="connsiteX1383" fmla="*/ 5364313 w 6319932"/>
              <a:gd name="connsiteY1383" fmla="*/ 5355289 h 6319027"/>
              <a:gd name="connsiteX1384" fmla="*/ 5393151 w 6319932"/>
              <a:gd name="connsiteY1384" fmla="*/ 5326451 h 6319027"/>
              <a:gd name="connsiteX1385" fmla="*/ 926780 w 6319932"/>
              <a:gd name="connsiteY1385" fmla="*/ 5326295 h 6319027"/>
              <a:gd name="connsiteX1386" fmla="*/ 955773 w 6319932"/>
              <a:gd name="connsiteY1386" fmla="*/ 5355289 h 6319027"/>
              <a:gd name="connsiteX1387" fmla="*/ 926780 w 6319932"/>
              <a:gd name="connsiteY1387" fmla="*/ 5384282 h 6319027"/>
              <a:gd name="connsiteX1388" fmla="*/ 897786 w 6319932"/>
              <a:gd name="connsiteY1388" fmla="*/ 5355289 h 6319027"/>
              <a:gd name="connsiteX1389" fmla="*/ 926780 w 6319932"/>
              <a:gd name="connsiteY1389" fmla="*/ 5326295 h 6319027"/>
              <a:gd name="connsiteX1390" fmla="*/ 5265361 w 6319932"/>
              <a:gd name="connsiteY1390" fmla="*/ 5314504 h 6319027"/>
              <a:gd name="connsiteX1391" fmla="*/ 5290566 w 6319932"/>
              <a:gd name="connsiteY1391" fmla="*/ 5339709 h 6319027"/>
              <a:gd name="connsiteX1392" fmla="*/ 5265361 w 6319932"/>
              <a:gd name="connsiteY1392" fmla="*/ 5364914 h 6319027"/>
              <a:gd name="connsiteX1393" fmla="*/ 5240156 w 6319932"/>
              <a:gd name="connsiteY1393" fmla="*/ 5339709 h 6319027"/>
              <a:gd name="connsiteX1394" fmla="*/ 5265361 w 6319932"/>
              <a:gd name="connsiteY1394" fmla="*/ 5314504 h 6319027"/>
              <a:gd name="connsiteX1395" fmla="*/ 1054570 w 6319932"/>
              <a:gd name="connsiteY1395" fmla="*/ 5314504 h 6319027"/>
              <a:gd name="connsiteX1396" fmla="*/ 1079776 w 6319932"/>
              <a:gd name="connsiteY1396" fmla="*/ 5339709 h 6319027"/>
              <a:gd name="connsiteX1397" fmla="*/ 1054570 w 6319932"/>
              <a:gd name="connsiteY1397" fmla="*/ 5364914 h 6319027"/>
              <a:gd name="connsiteX1398" fmla="*/ 1029366 w 6319932"/>
              <a:gd name="connsiteY1398" fmla="*/ 5339709 h 6319027"/>
              <a:gd name="connsiteX1399" fmla="*/ 1054570 w 6319932"/>
              <a:gd name="connsiteY1399" fmla="*/ 5314504 h 6319027"/>
              <a:gd name="connsiteX1400" fmla="*/ 4652115 w 6319932"/>
              <a:gd name="connsiteY1400" fmla="*/ 5309984 h 6319027"/>
              <a:gd name="connsiteX1401" fmla="*/ 4663391 w 6319932"/>
              <a:gd name="connsiteY1401" fmla="*/ 5321260 h 6319027"/>
              <a:gd name="connsiteX1402" fmla="*/ 4652115 w 6319932"/>
              <a:gd name="connsiteY1402" fmla="*/ 5332536 h 6319027"/>
              <a:gd name="connsiteX1403" fmla="*/ 4640839 w 6319932"/>
              <a:gd name="connsiteY1403" fmla="*/ 5321260 h 6319027"/>
              <a:gd name="connsiteX1404" fmla="*/ 4652115 w 6319932"/>
              <a:gd name="connsiteY1404" fmla="*/ 5309984 h 6319027"/>
              <a:gd name="connsiteX1405" fmla="*/ 1667816 w 6319932"/>
              <a:gd name="connsiteY1405" fmla="*/ 5309984 h 6319027"/>
              <a:gd name="connsiteX1406" fmla="*/ 1679092 w 6319932"/>
              <a:gd name="connsiteY1406" fmla="*/ 5321260 h 6319027"/>
              <a:gd name="connsiteX1407" fmla="*/ 1667816 w 6319932"/>
              <a:gd name="connsiteY1407" fmla="*/ 5332536 h 6319027"/>
              <a:gd name="connsiteX1408" fmla="*/ 1656540 w 6319932"/>
              <a:gd name="connsiteY1408" fmla="*/ 5321260 h 6319027"/>
              <a:gd name="connsiteX1409" fmla="*/ 1667816 w 6319932"/>
              <a:gd name="connsiteY1409" fmla="*/ 5309984 h 6319027"/>
              <a:gd name="connsiteX1410" fmla="*/ 4279553 w 6319932"/>
              <a:gd name="connsiteY1410" fmla="*/ 5307041 h 6319027"/>
              <a:gd name="connsiteX1411" fmla="*/ 4282727 w 6319932"/>
              <a:gd name="connsiteY1411" fmla="*/ 5310216 h 6319027"/>
              <a:gd name="connsiteX1412" fmla="*/ 4279553 w 6319932"/>
              <a:gd name="connsiteY1412" fmla="*/ 5313390 h 6319027"/>
              <a:gd name="connsiteX1413" fmla="*/ 4276378 w 6319932"/>
              <a:gd name="connsiteY1413" fmla="*/ 5310216 h 6319027"/>
              <a:gd name="connsiteX1414" fmla="*/ 4279553 w 6319932"/>
              <a:gd name="connsiteY1414" fmla="*/ 5307041 h 6319027"/>
              <a:gd name="connsiteX1415" fmla="*/ 2040378 w 6319932"/>
              <a:gd name="connsiteY1415" fmla="*/ 5307041 h 6319027"/>
              <a:gd name="connsiteX1416" fmla="*/ 2043553 w 6319932"/>
              <a:gd name="connsiteY1416" fmla="*/ 5310216 h 6319027"/>
              <a:gd name="connsiteX1417" fmla="*/ 2040378 w 6319932"/>
              <a:gd name="connsiteY1417" fmla="*/ 5313390 h 6319027"/>
              <a:gd name="connsiteX1418" fmla="*/ 2037203 w 6319932"/>
              <a:gd name="connsiteY1418" fmla="*/ 5310216 h 6319027"/>
              <a:gd name="connsiteX1419" fmla="*/ 2040378 w 6319932"/>
              <a:gd name="connsiteY1419" fmla="*/ 5307041 h 6319027"/>
              <a:gd name="connsiteX1420" fmla="*/ 5136063 w 6319932"/>
              <a:gd name="connsiteY1420" fmla="*/ 5300542 h 6319027"/>
              <a:gd name="connsiteX1421" fmla="*/ 5158086 w 6319932"/>
              <a:gd name="connsiteY1421" fmla="*/ 5322565 h 6319027"/>
              <a:gd name="connsiteX1422" fmla="*/ 5136063 w 6319932"/>
              <a:gd name="connsiteY1422" fmla="*/ 5344588 h 6319027"/>
              <a:gd name="connsiteX1423" fmla="*/ 5114039 w 6319932"/>
              <a:gd name="connsiteY1423" fmla="*/ 5322565 h 6319027"/>
              <a:gd name="connsiteX1424" fmla="*/ 5136063 w 6319932"/>
              <a:gd name="connsiteY1424" fmla="*/ 5300542 h 6319027"/>
              <a:gd name="connsiteX1425" fmla="*/ 1183869 w 6319932"/>
              <a:gd name="connsiteY1425" fmla="*/ 5300542 h 6319027"/>
              <a:gd name="connsiteX1426" fmla="*/ 1205891 w 6319932"/>
              <a:gd name="connsiteY1426" fmla="*/ 5322565 h 6319027"/>
              <a:gd name="connsiteX1427" fmla="*/ 1183869 w 6319932"/>
              <a:gd name="connsiteY1427" fmla="*/ 5344588 h 6319027"/>
              <a:gd name="connsiteX1428" fmla="*/ 1161846 w 6319932"/>
              <a:gd name="connsiteY1428" fmla="*/ 5322565 h 6319027"/>
              <a:gd name="connsiteX1429" fmla="*/ 1183869 w 6319932"/>
              <a:gd name="connsiteY1429" fmla="*/ 5300542 h 6319027"/>
              <a:gd name="connsiteX1430" fmla="*/ 5005143 w 6319932"/>
              <a:gd name="connsiteY1430" fmla="*/ 5285216 h 6319027"/>
              <a:gd name="connsiteX1431" fmla="*/ 5023571 w 6319932"/>
              <a:gd name="connsiteY1431" fmla="*/ 5303644 h 6319027"/>
              <a:gd name="connsiteX1432" fmla="*/ 5005143 w 6319932"/>
              <a:gd name="connsiteY1432" fmla="*/ 5322071 h 6319027"/>
              <a:gd name="connsiteX1433" fmla="*/ 4986716 w 6319932"/>
              <a:gd name="connsiteY1433" fmla="*/ 5303644 h 6319027"/>
              <a:gd name="connsiteX1434" fmla="*/ 5005143 w 6319932"/>
              <a:gd name="connsiteY1434" fmla="*/ 5285216 h 6319027"/>
              <a:gd name="connsiteX1435" fmla="*/ 1314787 w 6319932"/>
              <a:gd name="connsiteY1435" fmla="*/ 5285216 h 6319027"/>
              <a:gd name="connsiteX1436" fmla="*/ 1333215 w 6319932"/>
              <a:gd name="connsiteY1436" fmla="*/ 5303644 h 6319027"/>
              <a:gd name="connsiteX1437" fmla="*/ 1314787 w 6319932"/>
              <a:gd name="connsiteY1437" fmla="*/ 5322071 h 6319027"/>
              <a:gd name="connsiteX1438" fmla="*/ 1296360 w 6319932"/>
              <a:gd name="connsiteY1438" fmla="*/ 5303644 h 6319027"/>
              <a:gd name="connsiteX1439" fmla="*/ 1314787 w 6319932"/>
              <a:gd name="connsiteY1439" fmla="*/ 5285216 h 6319027"/>
              <a:gd name="connsiteX1440" fmla="*/ 4513302 w 6319932"/>
              <a:gd name="connsiteY1440" fmla="*/ 5284298 h 6319027"/>
              <a:gd name="connsiteX1441" fmla="*/ 4521028 w 6319932"/>
              <a:gd name="connsiteY1441" fmla="*/ 5292024 h 6319027"/>
              <a:gd name="connsiteX1442" fmla="*/ 4513302 w 6319932"/>
              <a:gd name="connsiteY1442" fmla="*/ 5299749 h 6319027"/>
              <a:gd name="connsiteX1443" fmla="*/ 4505576 w 6319932"/>
              <a:gd name="connsiteY1443" fmla="*/ 5292024 h 6319027"/>
              <a:gd name="connsiteX1444" fmla="*/ 4513302 w 6319932"/>
              <a:gd name="connsiteY1444" fmla="*/ 5284298 h 6319027"/>
              <a:gd name="connsiteX1445" fmla="*/ 1806630 w 6319932"/>
              <a:gd name="connsiteY1445" fmla="*/ 5284298 h 6319027"/>
              <a:gd name="connsiteX1446" fmla="*/ 1814355 w 6319932"/>
              <a:gd name="connsiteY1446" fmla="*/ 5292024 h 6319027"/>
              <a:gd name="connsiteX1447" fmla="*/ 1806630 w 6319932"/>
              <a:gd name="connsiteY1447" fmla="*/ 5299749 h 6319027"/>
              <a:gd name="connsiteX1448" fmla="*/ 1798904 w 6319932"/>
              <a:gd name="connsiteY1448" fmla="*/ 5292024 h 6319027"/>
              <a:gd name="connsiteX1449" fmla="*/ 1806630 w 6319932"/>
              <a:gd name="connsiteY1449" fmla="*/ 5284298 h 6319027"/>
              <a:gd name="connsiteX1450" fmla="*/ 4872482 w 6319932"/>
              <a:gd name="connsiteY1450" fmla="*/ 5267884 h 6319027"/>
              <a:gd name="connsiteX1451" fmla="*/ 4887292 w 6319932"/>
              <a:gd name="connsiteY1451" fmla="*/ 5282695 h 6319027"/>
              <a:gd name="connsiteX1452" fmla="*/ 4872482 w 6319932"/>
              <a:gd name="connsiteY1452" fmla="*/ 5297506 h 6319027"/>
              <a:gd name="connsiteX1453" fmla="*/ 4857671 w 6319932"/>
              <a:gd name="connsiteY1453" fmla="*/ 5282695 h 6319027"/>
              <a:gd name="connsiteX1454" fmla="*/ 4872482 w 6319932"/>
              <a:gd name="connsiteY1454" fmla="*/ 5267884 h 6319027"/>
              <a:gd name="connsiteX1455" fmla="*/ 1447450 w 6319932"/>
              <a:gd name="connsiteY1455" fmla="*/ 5267884 h 6319027"/>
              <a:gd name="connsiteX1456" fmla="*/ 1462260 w 6319932"/>
              <a:gd name="connsiteY1456" fmla="*/ 5282695 h 6319027"/>
              <a:gd name="connsiteX1457" fmla="*/ 1447450 w 6319932"/>
              <a:gd name="connsiteY1457" fmla="*/ 5297506 h 6319027"/>
              <a:gd name="connsiteX1458" fmla="*/ 1432639 w 6319932"/>
              <a:gd name="connsiteY1458" fmla="*/ 5282695 h 6319027"/>
              <a:gd name="connsiteX1459" fmla="*/ 1447450 w 6319932"/>
              <a:gd name="connsiteY1459" fmla="*/ 5267884 h 6319027"/>
              <a:gd name="connsiteX1460" fmla="*/ 4372300 w 6319932"/>
              <a:gd name="connsiteY1460" fmla="*/ 5255627 h 6319027"/>
              <a:gd name="connsiteX1461" fmla="*/ 4376006 w 6319932"/>
              <a:gd name="connsiteY1461" fmla="*/ 5259333 h 6319027"/>
              <a:gd name="connsiteX1462" fmla="*/ 4372300 w 6319932"/>
              <a:gd name="connsiteY1462" fmla="*/ 5263038 h 6319027"/>
              <a:gd name="connsiteX1463" fmla="*/ 4368595 w 6319932"/>
              <a:gd name="connsiteY1463" fmla="*/ 5259333 h 6319027"/>
              <a:gd name="connsiteX1464" fmla="*/ 4372300 w 6319932"/>
              <a:gd name="connsiteY1464" fmla="*/ 5255627 h 6319027"/>
              <a:gd name="connsiteX1465" fmla="*/ 1947631 w 6319932"/>
              <a:gd name="connsiteY1465" fmla="*/ 5255627 h 6319027"/>
              <a:gd name="connsiteX1466" fmla="*/ 1951337 w 6319932"/>
              <a:gd name="connsiteY1466" fmla="*/ 5259333 h 6319027"/>
              <a:gd name="connsiteX1467" fmla="*/ 1947631 w 6319932"/>
              <a:gd name="connsiteY1467" fmla="*/ 5263038 h 6319027"/>
              <a:gd name="connsiteX1468" fmla="*/ 1943926 w 6319932"/>
              <a:gd name="connsiteY1468" fmla="*/ 5259333 h 6319027"/>
              <a:gd name="connsiteX1469" fmla="*/ 1947631 w 6319932"/>
              <a:gd name="connsiteY1469" fmla="*/ 5255627 h 6319027"/>
              <a:gd name="connsiteX1470" fmla="*/ 5466037 w 6319932"/>
              <a:gd name="connsiteY1470" fmla="*/ 5249774 h 6319027"/>
              <a:gd name="connsiteX1471" fmla="*/ 5494875 w 6319932"/>
              <a:gd name="connsiteY1471" fmla="*/ 5278612 h 6319027"/>
              <a:gd name="connsiteX1472" fmla="*/ 5466037 w 6319932"/>
              <a:gd name="connsiteY1472" fmla="*/ 5307451 h 6319027"/>
              <a:gd name="connsiteX1473" fmla="*/ 5437199 w 6319932"/>
              <a:gd name="connsiteY1473" fmla="*/ 5278612 h 6319027"/>
              <a:gd name="connsiteX1474" fmla="*/ 5466037 w 6319932"/>
              <a:gd name="connsiteY1474" fmla="*/ 5249774 h 6319027"/>
              <a:gd name="connsiteX1475" fmla="*/ 853893 w 6319932"/>
              <a:gd name="connsiteY1475" fmla="*/ 5249469 h 6319027"/>
              <a:gd name="connsiteX1476" fmla="*/ 883036 w 6319932"/>
              <a:gd name="connsiteY1476" fmla="*/ 5278612 h 6319027"/>
              <a:gd name="connsiteX1477" fmla="*/ 853893 w 6319932"/>
              <a:gd name="connsiteY1477" fmla="*/ 5307755 h 6319027"/>
              <a:gd name="connsiteX1478" fmla="*/ 824750 w 6319932"/>
              <a:gd name="connsiteY1478" fmla="*/ 5278612 h 6319027"/>
              <a:gd name="connsiteX1479" fmla="*/ 853893 w 6319932"/>
              <a:gd name="connsiteY1479" fmla="*/ 5249469 h 6319027"/>
              <a:gd name="connsiteX1480" fmla="*/ 4737950 w 6319932"/>
              <a:gd name="connsiteY1480" fmla="*/ 5248148 h 6319027"/>
              <a:gd name="connsiteX1481" fmla="*/ 4749226 w 6319932"/>
              <a:gd name="connsiteY1481" fmla="*/ 5259424 h 6319027"/>
              <a:gd name="connsiteX1482" fmla="*/ 4737950 w 6319932"/>
              <a:gd name="connsiteY1482" fmla="*/ 5270700 h 6319027"/>
              <a:gd name="connsiteX1483" fmla="*/ 4726674 w 6319932"/>
              <a:gd name="connsiteY1483" fmla="*/ 5259424 h 6319027"/>
              <a:gd name="connsiteX1484" fmla="*/ 4737950 w 6319932"/>
              <a:gd name="connsiteY1484" fmla="*/ 5248148 h 6319027"/>
              <a:gd name="connsiteX1485" fmla="*/ 1581981 w 6319932"/>
              <a:gd name="connsiteY1485" fmla="*/ 5248078 h 6319027"/>
              <a:gd name="connsiteX1486" fmla="*/ 1593327 w 6319932"/>
              <a:gd name="connsiteY1486" fmla="*/ 5259424 h 6319027"/>
              <a:gd name="connsiteX1487" fmla="*/ 1581981 w 6319932"/>
              <a:gd name="connsiteY1487" fmla="*/ 5270769 h 6319027"/>
              <a:gd name="connsiteX1488" fmla="*/ 1570635 w 6319932"/>
              <a:gd name="connsiteY1488" fmla="*/ 5259424 h 6319027"/>
              <a:gd name="connsiteX1489" fmla="*/ 1581981 w 6319932"/>
              <a:gd name="connsiteY1489" fmla="*/ 5248078 h 6319027"/>
              <a:gd name="connsiteX1490" fmla="*/ 5340167 w 6319932"/>
              <a:gd name="connsiteY1490" fmla="*/ 5239698 h 6319027"/>
              <a:gd name="connsiteX1491" fmla="*/ 5365372 w 6319932"/>
              <a:gd name="connsiteY1491" fmla="*/ 5264903 h 6319027"/>
              <a:gd name="connsiteX1492" fmla="*/ 5340167 w 6319932"/>
              <a:gd name="connsiteY1492" fmla="*/ 5290108 h 6319027"/>
              <a:gd name="connsiteX1493" fmla="*/ 5314962 w 6319932"/>
              <a:gd name="connsiteY1493" fmla="*/ 5264903 h 6319027"/>
              <a:gd name="connsiteX1494" fmla="*/ 5340167 w 6319932"/>
              <a:gd name="connsiteY1494" fmla="*/ 5239698 h 6319027"/>
              <a:gd name="connsiteX1495" fmla="*/ 979764 w 6319932"/>
              <a:gd name="connsiteY1495" fmla="*/ 5239698 h 6319027"/>
              <a:gd name="connsiteX1496" fmla="*/ 1004970 w 6319932"/>
              <a:gd name="connsiteY1496" fmla="*/ 5264903 h 6319027"/>
              <a:gd name="connsiteX1497" fmla="*/ 979764 w 6319932"/>
              <a:gd name="connsiteY1497" fmla="*/ 5290108 h 6319027"/>
              <a:gd name="connsiteX1498" fmla="*/ 954559 w 6319932"/>
              <a:gd name="connsiteY1498" fmla="*/ 5264903 h 6319027"/>
              <a:gd name="connsiteX1499" fmla="*/ 979764 w 6319932"/>
              <a:gd name="connsiteY1499" fmla="*/ 5239698 h 6319027"/>
              <a:gd name="connsiteX1500" fmla="*/ 5212867 w 6319932"/>
              <a:gd name="connsiteY1500" fmla="*/ 5228110 h 6319027"/>
              <a:gd name="connsiteX1501" fmla="*/ 5234569 w 6319932"/>
              <a:gd name="connsiteY1501" fmla="*/ 5249812 h 6319027"/>
              <a:gd name="connsiteX1502" fmla="*/ 5212867 w 6319932"/>
              <a:gd name="connsiteY1502" fmla="*/ 5271514 h 6319027"/>
              <a:gd name="connsiteX1503" fmla="*/ 5191165 w 6319932"/>
              <a:gd name="connsiteY1503" fmla="*/ 5249812 h 6319027"/>
              <a:gd name="connsiteX1504" fmla="*/ 5212867 w 6319932"/>
              <a:gd name="connsiteY1504" fmla="*/ 5228110 h 6319027"/>
              <a:gd name="connsiteX1505" fmla="*/ 1107065 w 6319932"/>
              <a:gd name="connsiteY1505" fmla="*/ 5228110 h 6319027"/>
              <a:gd name="connsiteX1506" fmla="*/ 1128767 w 6319932"/>
              <a:gd name="connsiteY1506" fmla="*/ 5249812 h 6319027"/>
              <a:gd name="connsiteX1507" fmla="*/ 1107065 w 6319932"/>
              <a:gd name="connsiteY1507" fmla="*/ 5271514 h 6319027"/>
              <a:gd name="connsiteX1508" fmla="*/ 1085363 w 6319932"/>
              <a:gd name="connsiteY1508" fmla="*/ 5249812 h 6319027"/>
              <a:gd name="connsiteX1509" fmla="*/ 1107065 w 6319932"/>
              <a:gd name="connsiteY1509" fmla="*/ 5228110 h 6319027"/>
              <a:gd name="connsiteX1510" fmla="*/ 4601415 w 6319932"/>
              <a:gd name="connsiteY1510" fmla="*/ 5225952 h 6319027"/>
              <a:gd name="connsiteX1511" fmla="*/ 4608944 w 6319932"/>
              <a:gd name="connsiteY1511" fmla="*/ 5233481 h 6319027"/>
              <a:gd name="connsiteX1512" fmla="*/ 4601415 w 6319932"/>
              <a:gd name="connsiteY1512" fmla="*/ 5241010 h 6319027"/>
              <a:gd name="connsiteX1513" fmla="*/ 4593886 w 6319932"/>
              <a:gd name="connsiteY1513" fmla="*/ 5233481 h 6319027"/>
              <a:gd name="connsiteX1514" fmla="*/ 4601415 w 6319932"/>
              <a:gd name="connsiteY1514" fmla="*/ 5225952 h 6319027"/>
              <a:gd name="connsiteX1515" fmla="*/ 1718516 w 6319932"/>
              <a:gd name="connsiteY1515" fmla="*/ 5225952 h 6319027"/>
              <a:gd name="connsiteX1516" fmla="*/ 1726045 w 6319932"/>
              <a:gd name="connsiteY1516" fmla="*/ 5233481 h 6319027"/>
              <a:gd name="connsiteX1517" fmla="*/ 1718516 w 6319932"/>
              <a:gd name="connsiteY1517" fmla="*/ 5241010 h 6319027"/>
              <a:gd name="connsiteX1518" fmla="*/ 1710987 w 6319932"/>
              <a:gd name="connsiteY1518" fmla="*/ 5233481 h 6319027"/>
              <a:gd name="connsiteX1519" fmla="*/ 1718516 w 6319932"/>
              <a:gd name="connsiteY1519" fmla="*/ 5225952 h 6319027"/>
              <a:gd name="connsiteX1520" fmla="*/ 5084025 w 6319932"/>
              <a:gd name="connsiteY1520" fmla="*/ 5214723 h 6319027"/>
              <a:gd name="connsiteX1521" fmla="*/ 5102452 w 6319932"/>
              <a:gd name="connsiteY1521" fmla="*/ 5233151 h 6319027"/>
              <a:gd name="connsiteX1522" fmla="*/ 5084025 w 6319932"/>
              <a:gd name="connsiteY1522" fmla="*/ 5251578 h 6319027"/>
              <a:gd name="connsiteX1523" fmla="*/ 5065598 w 6319932"/>
              <a:gd name="connsiteY1523" fmla="*/ 5233151 h 6319027"/>
              <a:gd name="connsiteX1524" fmla="*/ 5084025 w 6319932"/>
              <a:gd name="connsiteY1524" fmla="*/ 5214723 h 6319027"/>
              <a:gd name="connsiteX1525" fmla="*/ 1235906 w 6319932"/>
              <a:gd name="connsiteY1525" fmla="*/ 5214723 h 6319027"/>
              <a:gd name="connsiteX1526" fmla="*/ 1254335 w 6319932"/>
              <a:gd name="connsiteY1526" fmla="*/ 5233151 h 6319027"/>
              <a:gd name="connsiteX1527" fmla="*/ 1235906 w 6319932"/>
              <a:gd name="connsiteY1527" fmla="*/ 5251578 h 6319027"/>
              <a:gd name="connsiteX1528" fmla="*/ 1217479 w 6319932"/>
              <a:gd name="connsiteY1528" fmla="*/ 5233151 h 6319027"/>
              <a:gd name="connsiteX1529" fmla="*/ 1235906 w 6319932"/>
              <a:gd name="connsiteY1529" fmla="*/ 5214723 h 6319027"/>
              <a:gd name="connsiteX1530" fmla="*/ 4462740 w 6319932"/>
              <a:gd name="connsiteY1530" fmla="*/ 5201278 h 6319027"/>
              <a:gd name="connsiteX1531" fmla="*/ 4465914 w 6319932"/>
              <a:gd name="connsiteY1531" fmla="*/ 5204453 h 6319027"/>
              <a:gd name="connsiteX1532" fmla="*/ 4462740 w 6319932"/>
              <a:gd name="connsiteY1532" fmla="*/ 5207627 h 6319027"/>
              <a:gd name="connsiteX1533" fmla="*/ 4459565 w 6319932"/>
              <a:gd name="connsiteY1533" fmla="*/ 5204453 h 6319027"/>
              <a:gd name="connsiteX1534" fmla="*/ 4462740 w 6319932"/>
              <a:gd name="connsiteY1534" fmla="*/ 5201278 h 6319027"/>
              <a:gd name="connsiteX1535" fmla="*/ 1857192 w 6319932"/>
              <a:gd name="connsiteY1535" fmla="*/ 5201278 h 6319027"/>
              <a:gd name="connsiteX1536" fmla="*/ 1860367 w 6319932"/>
              <a:gd name="connsiteY1536" fmla="*/ 5204453 h 6319027"/>
              <a:gd name="connsiteX1537" fmla="*/ 1857192 w 6319932"/>
              <a:gd name="connsiteY1537" fmla="*/ 5207627 h 6319027"/>
              <a:gd name="connsiteX1538" fmla="*/ 1854017 w 6319932"/>
              <a:gd name="connsiteY1538" fmla="*/ 5204453 h 6319027"/>
              <a:gd name="connsiteX1539" fmla="*/ 1857192 w 6319932"/>
              <a:gd name="connsiteY1539" fmla="*/ 5201278 h 6319027"/>
              <a:gd name="connsiteX1540" fmla="*/ 4953522 w 6319932"/>
              <a:gd name="connsiteY1540" fmla="*/ 5199475 h 6319027"/>
              <a:gd name="connsiteX1541" fmla="*/ 4968742 w 6319932"/>
              <a:gd name="connsiteY1541" fmla="*/ 5214695 h 6319027"/>
              <a:gd name="connsiteX1542" fmla="*/ 4953522 w 6319932"/>
              <a:gd name="connsiteY1542" fmla="*/ 5229914 h 6319027"/>
              <a:gd name="connsiteX1543" fmla="*/ 4938303 w 6319932"/>
              <a:gd name="connsiteY1543" fmla="*/ 5214695 h 6319027"/>
              <a:gd name="connsiteX1544" fmla="*/ 4953522 w 6319932"/>
              <a:gd name="connsiteY1544" fmla="*/ 5199475 h 6319027"/>
              <a:gd name="connsiteX1545" fmla="*/ 1366410 w 6319932"/>
              <a:gd name="connsiteY1545" fmla="*/ 5199475 h 6319027"/>
              <a:gd name="connsiteX1546" fmla="*/ 1381629 w 6319932"/>
              <a:gd name="connsiteY1546" fmla="*/ 5214695 h 6319027"/>
              <a:gd name="connsiteX1547" fmla="*/ 1366410 w 6319932"/>
              <a:gd name="connsiteY1547" fmla="*/ 5229914 h 6319027"/>
              <a:gd name="connsiteX1548" fmla="*/ 1351190 w 6319932"/>
              <a:gd name="connsiteY1548" fmla="*/ 5214695 h 6319027"/>
              <a:gd name="connsiteX1549" fmla="*/ 1366410 w 6319932"/>
              <a:gd name="connsiteY1549" fmla="*/ 5199475 h 6319027"/>
              <a:gd name="connsiteX1550" fmla="*/ 4821226 w 6319932"/>
              <a:gd name="connsiteY1550" fmla="*/ 5182836 h 6319027"/>
              <a:gd name="connsiteX1551" fmla="*/ 4832572 w 6319932"/>
              <a:gd name="connsiteY1551" fmla="*/ 5194182 h 6319027"/>
              <a:gd name="connsiteX1552" fmla="*/ 4821226 w 6319932"/>
              <a:gd name="connsiteY1552" fmla="*/ 5205528 h 6319027"/>
              <a:gd name="connsiteX1553" fmla="*/ 4809880 w 6319932"/>
              <a:gd name="connsiteY1553" fmla="*/ 5194182 h 6319027"/>
              <a:gd name="connsiteX1554" fmla="*/ 4821226 w 6319932"/>
              <a:gd name="connsiteY1554" fmla="*/ 5182836 h 6319027"/>
              <a:gd name="connsiteX1555" fmla="*/ 1498706 w 6319932"/>
              <a:gd name="connsiteY1555" fmla="*/ 5182836 h 6319027"/>
              <a:gd name="connsiteX1556" fmla="*/ 1510052 w 6319932"/>
              <a:gd name="connsiteY1556" fmla="*/ 5194182 h 6319027"/>
              <a:gd name="connsiteX1557" fmla="*/ 1498706 w 6319932"/>
              <a:gd name="connsiteY1557" fmla="*/ 5205528 h 6319027"/>
              <a:gd name="connsiteX1558" fmla="*/ 1487360 w 6319932"/>
              <a:gd name="connsiteY1558" fmla="*/ 5194182 h 6319027"/>
              <a:gd name="connsiteX1559" fmla="*/ 1498706 w 6319932"/>
              <a:gd name="connsiteY1559" fmla="*/ 5182836 h 6319027"/>
              <a:gd name="connsiteX1560" fmla="*/ 5536293 w 6319932"/>
              <a:gd name="connsiteY1560" fmla="*/ 5170679 h 6319027"/>
              <a:gd name="connsiteX1561" fmla="*/ 5565132 w 6319932"/>
              <a:gd name="connsiteY1561" fmla="*/ 5199517 h 6319027"/>
              <a:gd name="connsiteX1562" fmla="*/ 5536293 w 6319932"/>
              <a:gd name="connsiteY1562" fmla="*/ 5228356 h 6319027"/>
              <a:gd name="connsiteX1563" fmla="*/ 5507455 w 6319932"/>
              <a:gd name="connsiteY1563" fmla="*/ 5199517 h 6319027"/>
              <a:gd name="connsiteX1564" fmla="*/ 5536293 w 6319932"/>
              <a:gd name="connsiteY1564" fmla="*/ 5170679 h 6319027"/>
              <a:gd name="connsiteX1565" fmla="*/ 783638 w 6319932"/>
              <a:gd name="connsiteY1565" fmla="*/ 5170679 h 6319027"/>
              <a:gd name="connsiteX1566" fmla="*/ 812476 w 6319932"/>
              <a:gd name="connsiteY1566" fmla="*/ 5199517 h 6319027"/>
              <a:gd name="connsiteX1567" fmla="*/ 783638 w 6319932"/>
              <a:gd name="connsiteY1567" fmla="*/ 5228356 h 6319027"/>
              <a:gd name="connsiteX1568" fmla="*/ 754800 w 6319932"/>
              <a:gd name="connsiteY1568" fmla="*/ 5199517 h 6319027"/>
              <a:gd name="connsiteX1569" fmla="*/ 783638 w 6319932"/>
              <a:gd name="connsiteY1569" fmla="*/ 5170679 h 6319027"/>
              <a:gd name="connsiteX1570" fmla="*/ 4687000 w 6319932"/>
              <a:gd name="connsiteY1570" fmla="*/ 5163500 h 6319027"/>
              <a:gd name="connsiteX1571" fmla="*/ 4694800 w 6319932"/>
              <a:gd name="connsiteY1571" fmla="*/ 5171301 h 6319027"/>
              <a:gd name="connsiteX1572" fmla="*/ 4687000 w 6319932"/>
              <a:gd name="connsiteY1572" fmla="*/ 5179101 h 6319027"/>
              <a:gd name="connsiteX1573" fmla="*/ 4679199 w 6319932"/>
              <a:gd name="connsiteY1573" fmla="*/ 5171301 h 6319027"/>
              <a:gd name="connsiteX1574" fmla="*/ 4687000 w 6319932"/>
              <a:gd name="connsiteY1574" fmla="*/ 5163500 h 6319027"/>
              <a:gd name="connsiteX1575" fmla="*/ 1632931 w 6319932"/>
              <a:gd name="connsiteY1575" fmla="*/ 5163500 h 6319027"/>
              <a:gd name="connsiteX1576" fmla="*/ 1640732 w 6319932"/>
              <a:gd name="connsiteY1576" fmla="*/ 5171301 h 6319027"/>
              <a:gd name="connsiteX1577" fmla="*/ 1632931 w 6319932"/>
              <a:gd name="connsiteY1577" fmla="*/ 5179101 h 6319027"/>
              <a:gd name="connsiteX1578" fmla="*/ 1625131 w 6319932"/>
              <a:gd name="connsiteY1578" fmla="*/ 5171301 h 6319027"/>
              <a:gd name="connsiteX1579" fmla="*/ 1632931 w 6319932"/>
              <a:gd name="connsiteY1579" fmla="*/ 5163500 h 6319027"/>
              <a:gd name="connsiteX1580" fmla="*/ 5412316 w 6319932"/>
              <a:gd name="connsiteY1580" fmla="*/ 5162641 h 6319027"/>
              <a:gd name="connsiteX1581" fmla="*/ 5437208 w 6319932"/>
              <a:gd name="connsiteY1581" fmla="*/ 5187533 h 6319027"/>
              <a:gd name="connsiteX1582" fmla="*/ 5412316 w 6319932"/>
              <a:gd name="connsiteY1582" fmla="*/ 5212425 h 6319027"/>
              <a:gd name="connsiteX1583" fmla="*/ 5387424 w 6319932"/>
              <a:gd name="connsiteY1583" fmla="*/ 5187533 h 6319027"/>
              <a:gd name="connsiteX1584" fmla="*/ 5412316 w 6319932"/>
              <a:gd name="connsiteY1584" fmla="*/ 5162641 h 6319027"/>
              <a:gd name="connsiteX1585" fmla="*/ 907615 w 6319932"/>
              <a:gd name="connsiteY1585" fmla="*/ 5162641 h 6319027"/>
              <a:gd name="connsiteX1586" fmla="*/ 932508 w 6319932"/>
              <a:gd name="connsiteY1586" fmla="*/ 5187533 h 6319027"/>
              <a:gd name="connsiteX1587" fmla="*/ 907615 w 6319932"/>
              <a:gd name="connsiteY1587" fmla="*/ 5212425 h 6319027"/>
              <a:gd name="connsiteX1588" fmla="*/ 882723 w 6319932"/>
              <a:gd name="connsiteY1588" fmla="*/ 5187533 h 6319027"/>
              <a:gd name="connsiteX1589" fmla="*/ 907615 w 6319932"/>
              <a:gd name="connsiteY1589" fmla="*/ 5162641 h 6319027"/>
              <a:gd name="connsiteX1590" fmla="*/ 5286993 w 6319932"/>
              <a:gd name="connsiteY1590" fmla="*/ 5152633 h 6319027"/>
              <a:gd name="connsiteX1591" fmla="*/ 5308695 w 6319932"/>
              <a:gd name="connsiteY1591" fmla="*/ 5174335 h 6319027"/>
              <a:gd name="connsiteX1592" fmla="*/ 5286993 w 6319932"/>
              <a:gd name="connsiteY1592" fmla="*/ 5196037 h 6319027"/>
              <a:gd name="connsiteX1593" fmla="*/ 5265291 w 6319932"/>
              <a:gd name="connsiteY1593" fmla="*/ 5174335 h 6319027"/>
              <a:gd name="connsiteX1594" fmla="*/ 5286993 w 6319932"/>
              <a:gd name="connsiteY1594" fmla="*/ 5152633 h 6319027"/>
              <a:gd name="connsiteX1595" fmla="*/ 1032937 w 6319932"/>
              <a:gd name="connsiteY1595" fmla="*/ 5152633 h 6319027"/>
              <a:gd name="connsiteX1596" fmla="*/ 1054641 w 6319932"/>
              <a:gd name="connsiteY1596" fmla="*/ 5174335 h 6319027"/>
              <a:gd name="connsiteX1597" fmla="*/ 1032937 w 6319932"/>
              <a:gd name="connsiteY1597" fmla="*/ 5196037 h 6319027"/>
              <a:gd name="connsiteX1598" fmla="*/ 1011236 w 6319932"/>
              <a:gd name="connsiteY1598" fmla="*/ 5174335 h 6319027"/>
              <a:gd name="connsiteX1599" fmla="*/ 1032937 w 6319932"/>
              <a:gd name="connsiteY1599" fmla="*/ 5152633 h 6319027"/>
              <a:gd name="connsiteX1600" fmla="*/ 4550698 w 6319932"/>
              <a:gd name="connsiteY1600" fmla="*/ 5141975 h 6319027"/>
              <a:gd name="connsiteX1601" fmla="*/ 4554404 w 6319932"/>
              <a:gd name="connsiteY1601" fmla="*/ 5145681 h 6319027"/>
              <a:gd name="connsiteX1602" fmla="*/ 4550698 w 6319932"/>
              <a:gd name="connsiteY1602" fmla="*/ 5149386 h 6319027"/>
              <a:gd name="connsiteX1603" fmla="*/ 4546993 w 6319932"/>
              <a:gd name="connsiteY1603" fmla="*/ 5145681 h 6319027"/>
              <a:gd name="connsiteX1604" fmla="*/ 4550698 w 6319932"/>
              <a:gd name="connsiteY1604" fmla="*/ 5141975 h 6319027"/>
              <a:gd name="connsiteX1605" fmla="*/ 1769232 w 6319932"/>
              <a:gd name="connsiteY1605" fmla="*/ 5141975 h 6319027"/>
              <a:gd name="connsiteX1606" fmla="*/ 1772938 w 6319932"/>
              <a:gd name="connsiteY1606" fmla="*/ 5145681 h 6319027"/>
              <a:gd name="connsiteX1607" fmla="*/ 1769232 w 6319932"/>
              <a:gd name="connsiteY1607" fmla="*/ 5149386 h 6319027"/>
              <a:gd name="connsiteX1608" fmla="*/ 1765527 w 6319932"/>
              <a:gd name="connsiteY1608" fmla="*/ 5145681 h 6319027"/>
              <a:gd name="connsiteX1609" fmla="*/ 1769232 w 6319932"/>
              <a:gd name="connsiteY1609" fmla="*/ 5141975 h 6319027"/>
              <a:gd name="connsiteX1610" fmla="*/ 1159717 w 6319932"/>
              <a:gd name="connsiteY1610" fmla="*/ 5141330 h 6319027"/>
              <a:gd name="connsiteX1611" fmla="*/ 1178144 w 6319932"/>
              <a:gd name="connsiteY1611" fmla="*/ 5159757 h 6319027"/>
              <a:gd name="connsiteX1612" fmla="*/ 1159717 w 6319932"/>
              <a:gd name="connsiteY1612" fmla="*/ 5178185 h 6319027"/>
              <a:gd name="connsiteX1613" fmla="*/ 1141288 w 6319932"/>
              <a:gd name="connsiteY1613" fmla="*/ 5159757 h 6319027"/>
              <a:gd name="connsiteX1614" fmla="*/ 1159717 w 6319932"/>
              <a:gd name="connsiteY1614" fmla="*/ 5141330 h 6319027"/>
              <a:gd name="connsiteX1615" fmla="*/ 5160215 w 6319932"/>
              <a:gd name="connsiteY1615" fmla="*/ 5141000 h 6319027"/>
              <a:gd name="connsiteX1616" fmla="*/ 5178972 w 6319932"/>
              <a:gd name="connsiteY1616" fmla="*/ 5159757 h 6319027"/>
              <a:gd name="connsiteX1617" fmla="*/ 5160215 w 6319932"/>
              <a:gd name="connsiteY1617" fmla="*/ 5178514 h 6319027"/>
              <a:gd name="connsiteX1618" fmla="*/ 5141458 w 6319932"/>
              <a:gd name="connsiteY1618" fmla="*/ 5159757 h 6319027"/>
              <a:gd name="connsiteX1619" fmla="*/ 5160215 w 6319932"/>
              <a:gd name="connsiteY1619" fmla="*/ 5141000 h 6319027"/>
              <a:gd name="connsiteX1620" fmla="*/ 5031863 w 6319932"/>
              <a:gd name="connsiteY1620" fmla="*/ 5128383 h 6319027"/>
              <a:gd name="connsiteX1621" fmla="*/ 5047082 w 6319932"/>
              <a:gd name="connsiteY1621" fmla="*/ 5143603 h 6319027"/>
              <a:gd name="connsiteX1622" fmla="*/ 5031863 w 6319932"/>
              <a:gd name="connsiteY1622" fmla="*/ 5158822 h 6319027"/>
              <a:gd name="connsiteX1623" fmla="*/ 5016644 w 6319932"/>
              <a:gd name="connsiteY1623" fmla="*/ 5143603 h 6319027"/>
              <a:gd name="connsiteX1624" fmla="*/ 5031863 w 6319932"/>
              <a:gd name="connsiteY1624" fmla="*/ 5128383 h 6319027"/>
              <a:gd name="connsiteX1625" fmla="*/ 1288068 w 6319932"/>
              <a:gd name="connsiteY1625" fmla="*/ 5128383 h 6319027"/>
              <a:gd name="connsiteX1626" fmla="*/ 1303287 w 6319932"/>
              <a:gd name="connsiteY1626" fmla="*/ 5143603 h 6319027"/>
              <a:gd name="connsiteX1627" fmla="*/ 1288068 w 6319932"/>
              <a:gd name="connsiteY1627" fmla="*/ 5158822 h 6319027"/>
              <a:gd name="connsiteX1628" fmla="*/ 1272848 w 6319932"/>
              <a:gd name="connsiteY1628" fmla="*/ 5143603 h 6319027"/>
              <a:gd name="connsiteX1629" fmla="*/ 1288068 w 6319932"/>
              <a:gd name="connsiteY1629" fmla="*/ 5128383 h 6319027"/>
              <a:gd name="connsiteX1630" fmla="*/ 4901806 w 6319932"/>
              <a:gd name="connsiteY1630" fmla="*/ 5114363 h 6319027"/>
              <a:gd name="connsiteX1631" fmla="*/ 4913082 w 6319932"/>
              <a:gd name="connsiteY1631" fmla="*/ 5125639 h 6319027"/>
              <a:gd name="connsiteX1632" fmla="*/ 4901806 w 6319932"/>
              <a:gd name="connsiteY1632" fmla="*/ 5136915 h 6319027"/>
              <a:gd name="connsiteX1633" fmla="*/ 4890530 w 6319932"/>
              <a:gd name="connsiteY1633" fmla="*/ 5125639 h 6319027"/>
              <a:gd name="connsiteX1634" fmla="*/ 4901806 w 6319932"/>
              <a:gd name="connsiteY1634" fmla="*/ 5114363 h 6319027"/>
              <a:gd name="connsiteX1635" fmla="*/ 1418125 w 6319932"/>
              <a:gd name="connsiteY1635" fmla="*/ 5114363 h 6319027"/>
              <a:gd name="connsiteX1636" fmla="*/ 1429401 w 6319932"/>
              <a:gd name="connsiteY1636" fmla="*/ 5125639 h 6319027"/>
              <a:gd name="connsiteX1637" fmla="*/ 1418125 w 6319932"/>
              <a:gd name="connsiteY1637" fmla="*/ 5136915 h 6319027"/>
              <a:gd name="connsiteX1638" fmla="*/ 1406849 w 6319932"/>
              <a:gd name="connsiteY1638" fmla="*/ 5125639 h 6319027"/>
              <a:gd name="connsiteX1639" fmla="*/ 1418125 w 6319932"/>
              <a:gd name="connsiteY1639" fmla="*/ 5114363 h 6319027"/>
              <a:gd name="connsiteX1640" fmla="*/ 4769905 w 6319932"/>
              <a:gd name="connsiteY1640" fmla="*/ 5097790 h 6319027"/>
              <a:gd name="connsiteX1641" fmla="*/ 4777706 w 6319932"/>
              <a:gd name="connsiteY1641" fmla="*/ 5105590 h 6319027"/>
              <a:gd name="connsiteX1642" fmla="*/ 4769905 w 6319932"/>
              <a:gd name="connsiteY1642" fmla="*/ 5113391 h 6319027"/>
              <a:gd name="connsiteX1643" fmla="*/ 4762104 w 6319932"/>
              <a:gd name="connsiteY1643" fmla="*/ 5105590 h 6319027"/>
              <a:gd name="connsiteX1644" fmla="*/ 4769905 w 6319932"/>
              <a:gd name="connsiteY1644" fmla="*/ 5097790 h 6319027"/>
              <a:gd name="connsiteX1645" fmla="*/ 1550025 w 6319932"/>
              <a:gd name="connsiteY1645" fmla="*/ 5097790 h 6319027"/>
              <a:gd name="connsiteX1646" fmla="*/ 1557826 w 6319932"/>
              <a:gd name="connsiteY1646" fmla="*/ 5105590 h 6319027"/>
              <a:gd name="connsiteX1647" fmla="*/ 1550025 w 6319932"/>
              <a:gd name="connsiteY1647" fmla="*/ 5113391 h 6319027"/>
              <a:gd name="connsiteX1648" fmla="*/ 1542225 w 6319932"/>
              <a:gd name="connsiteY1648" fmla="*/ 5105590 h 6319027"/>
              <a:gd name="connsiteX1649" fmla="*/ 1550025 w 6319932"/>
              <a:gd name="connsiteY1649" fmla="*/ 5097790 h 6319027"/>
              <a:gd name="connsiteX1650" fmla="*/ 5603837 w 6319932"/>
              <a:gd name="connsiteY1650" fmla="*/ 5089317 h 6319027"/>
              <a:gd name="connsiteX1651" fmla="*/ 5632616 w 6319932"/>
              <a:gd name="connsiteY1651" fmla="*/ 5118096 h 6319027"/>
              <a:gd name="connsiteX1652" fmla="*/ 5603837 w 6319932"/>
              <a:gd name="connsiteY1652" fmla="*/ 5146875 h 6319027"/>
              <a:gd name="connsiteX1653" fmla="*/ 5575058 w 6319932"/>
              <a:gd name="connsiteY1653" fmla="*/ 5118096 h 6319027"/>
              <a:gd name="connsiteX1654" fmla="*/ 5603837 w 6319932"/>
              <a:gd name="connsiteY1654" fmla="*/ 5089317 h 6319027"/>
              <a:gd name="connsiteX1655" fmla="*/ 716094 w 6319932"/>
              <a:gd name="connsiteY1655" fmla="*/ 5089257 h 6319027"/>
              <a:gd name="connsiteX1656" fmla="*/ 744933 w 6319932"/>
              <a:gd name="connsiteY1656" fmla="*/ 5118095 h 6319027"/>
              <a:gd name="connsiteX1657" fmla="*/ 716094 w 6319932"/>
              <a:gd name="connsiteY1657" fmla="*/ 5146934 h 6319027"/>
              <a:gd name="connsiteX1658" fmla="*/ 687256 w 6319932"/>
              <a:gd name="connsiteY1658" fmla="*/ 5118095 h 6319027"/>
              <a:gd name="connsiteX1659" fmla="*/ 716094 w 6319932"/>
              <a:gd name="connsiteY1659" fmla="*/ 5089257 h 6319027"/>
              <a:gd name="connsiteX1660" fmla="*/ 5481721 w 6319932"/>
              <a:gd name="connsiteY1660" fmla="*/ 5082487 h 6319027"/>
              <a:gd name="connsiteX1661" fmla="*/ 5506926 w 6319932"/>
              <a:gd name="connsiteY1661" fmla="*/ 5107692 h 6319027"/>
              <a:gd name="connsiteX1662" fmla="*/ 5481721 w 6319932"/>
              <a:gd name="connsiteY1662" fmla="*/ 5132897 h 6319027"/>
              <a:gd name="connsiteX1663" fmla="*/ 5456516 w 6319932"/>
              <a:gd name="connsiteY1663" fmla="*/ 5107692 h 6319027"/>
              <a:gd name="connsiteX1664" fmla="*/ 5481721 w 6319932"/>
              <a:gd name="connsiteY1664" fmla="*/ 5082487 h 6319027"/>
              <a:gd name="connsiteX1665" fmla="*/ 838211 w 6319932"/>
              <a:gd name="connsiteY1665" fmla="*/ 5082487 h 6319027"/>
              <a:gd name="connsiteX1666" fmla="*/ 863416 w 6319932"/>
              <a:gd name="connsiteY1666" fmla="*/ 5107692 h 6319027"/>
              <a:gd name="connsiteX1667" fmla="*/ 838211 w 6319932"/>
              <a:gd name="connsiteY1667" fmla="*/ 5132897 h 6319027"/>
              <a:gd name="connsiteX1668" fmla="*/ 813005 w 6319932"/>
              <a:gd name="connsiteY1668" fmla="*/ 5107692 h 6319027"/>
              <a:gd name="connsiteX1669" fmla="*/ 838211 w 6319932"/>
              <a:gd name="connsiteY1669" fmla="*/ 5082487 h 6319027"/>
              <a:gd name="connsiteX1670" fmla="*/ 4636011 w 6319932"/>
              <a:gd name="connsiteY1670" fmla="*/ 5079952 h 6319027"/>
              <a:gd name="connsiteX1671" fmla="*/ 4639186 w 6319932"/>
              <a:gd name="connsiteY1671" fmla="*/ 5083127 h 6319027"/>
              <a:gd name="connsiteX1672" fmla="*/ 4636011 w 6319932"/>
              <a:gd name="connsiteY1672" fmla="*/ 5086301 h 6319027"/>
              <a:gd name="connsiteX1673" fmla="*/ 4632836 w 6319932"/>
              <a:gd name="connsiteY1673" fmla="*/ 5083127 h 6319027"/>
              <a:gd name="connsiteX1674" fmla="*/ 4636011 w 6319932"/>
              <a:gd name="connsiteY1674" fmla="*/ 5079952 h 6319027"/>
              <a:gd name="connsiteX1675" fmla="*/ 1683921 w 6319932"/>
              <a:gd name="connsiteY1675" fmla="*/ 5079952 h 6319027"/>
              <a:gd name="connsiteX1676" fmla="*/ 1687096 w 6319932"/>
              <a:gd name="connsiteY1676" fmla="*/ 5083127 h 6319027"/>
              <a:gd name="connsiteX1677" fmla="*/ 1683921 w 6319932"/>
              <a:gd name="connsiteY1677" fmla="*/ 5086301 h 6319027"/>
              <a:gd name="connsiteX1678" fmla="*/ 1680746 w 6319932"/>
              <a:gd name="connsiteY1678" fmla="*/ 5083127 h 6319027"/>
              <a:gd name="connsiteX1679" fmla="*/ 1683921 w 6319932"/>
              <a:gd name="connsiteY1679" fmla="*/ 5079952 h 6319027"/>
              <a:gd name="connsiteX1680" fmla="*/ 5358348 w 6319932"/>
              <a:gd name="connsiteY1680" fmla="*/ 5074529 h 6319027"/>
              <a:gd name="connsiteX1681" fmla="*/ 5380050 w 6319932"/>
              <a:gd name="connsiteY1681" fmla="*/ 5096232 h 6319027"/>
              <a:gd name="connsiteX1682" fmla="*/ 5358348 w 6319932"/>
              <a:gd name="connsiteY1682" fmla="*/ 5117934 h 6319027"/>
              <a:gd name="connsiteX1683" fmla="*/ 5336645 w 6319932"/>
              <a:gd name="connsiteY1683" fmla="*/ 5096232 h 6319027"/>
              <a:gd name="connsiteX1684" fmla="*/ 5358348 w 6319932"/>
              <a:gd name="connsiteY1684" fmla="*/ 5074529 h 6319027"/>
              <a:gd name="connsiteX1685" fmla="*/ 961584 w 6319932"/>
              <a:gd name="connsiteY1685" fmla="*/ 5074529 h 6319027"/>
              <a:gd name="connsiteX1686" fmla="*/ 983288 w 6319932"/>
              <a:gd name="connsiteY1686" fmla="*/ 5096232 h 6319027"/>
              <a:gd name="connsiteX1687" fmla="*/ 961584 w 6319932"/>
              <a:gd name="connsiteY1687" fmla="*/ 5117934 h 6319027"/>
              <a:gd name="connsiteX1688" fmla="*/ 939882 w 6319932"/>
              <a:gd name="connsiteY1688" fmla="*/ 5096232 h 6319027"/>
              <a:gd name="connsiteX1689" fmla="*/ 961584 w 6319932"/>
              <a:gd name="connsiteY1689" fmla="*/ 5074529 h 6319027"/>
              <a:gd name="connsiteX1690" fmla="*/ 5233608 w 6319932"/>
              <a:gd name="connsiteY1690" fmla="*/ 5065140 h 6319027"/>
              <a:gd name="connsiteX1691" fmla="*/ 5252035 w 6319932"/>
              <a:gd name="connsiteY1691" fmla="*/ 5083567 h 6319027"/>
              <a:gd name="connsiteX1692" fmla="*/ 5233608 w 6319932"/>
              <a:gd name="connsiteY1692" fmla="*/ 5101994 h 6319027"/>
              <a:gd name="connsiteX1693" fmla="*/ 5215181 w 6319932"/>
              <a:gd name="connsiteY1693" fmla="*/ 5083567 h 6319027"/>
              <a:gd name="connsiteX1694" fmla="*/ 5233608 w 6319932"/>
              <a:gd name="connsiteY1694" fmla="*/ 5065140 h 6319027"/>
              <a:gd name="connsiteX1695" fmla="*/ 1086323 w 6319932"/>
              <a:gd name="connsiteY1695" fmla="*/ 5065140 h 6319027"/>
              <a:gd name="connsiteX1696" fmla="*/ 1104750 w 6319932"/>
              <a:gd name="connsiteY1696" fmla="*/ 5083567 h 6319027"/>
              <a:gd name="connsiteX1697" fmla="*/ 1086323 w 6319932"/>
              <a:gd name="connsiteY1697" fmla="*/ 5101994 h 6319027"/>
              <a:gd name="connsiteX1698" fmla="*/ 1067896 w 6319932"/>
              <a:gd name="connsiteY1698" fmla="*/ 5083567 h 6319027"/>
              <a:gd name="connsiteX1699" fmla="*/ 1086323 w 6319932"/>
              <a:gd name="connsiteY1699" fmla="*/ 5065140 h 6319027"/>
              <a:gd name="connsiteX1700" fmla="*/ 5107390 w 6319932"/>
              <a:gd name="connsiteY1700" fmla="*/ 5054308 h 6319027"/>
              <a:gd name="connsiteX1701" fmla="*/ 5122609 w 6319932"/>
              <a:gd name="connsiteY1701" fmla="*/ 5069528 h 6319027"/>
              <a:gd name="connsiteX1702" fmla="*/ 5107390 w 6319932"/>
              <a:gd name="connsiteY1702" fmla="*/ 5084747 h 6319027"/>
              <a:gd name="connsiteX1703" fmla="*/ 5092171 w 6319932"/>
              <a:gd name="connsiteY1703" fmla="*/ 5069528 h 6319027"/>
              <a:gd name="connsiteX1704" fmla="*/ 5107390 w 6319932"/>
              <a:gd name="connsiteY1704" fmla="*/ 5054308 h 6319027"/>
              <a:gd name="connsiteX1705" fmla="*/ 1212543 w 6319932"/>
              <a:gd name="connsiteY1705" fmla="*/ 5054308 h 6319027"/>
              <a:gd name="connsiteX1706" fmla="*/ 1227761 w 6319932"/>
              <a:gd name="connsiteY1706" fmla="*/ 5069528 h 6319027"/>
              <a:gd name="connsiteX1707" fmla="*/ 1212543 w 6319932"/>
              <a:gd name="connsiteY1707" fmla="*/ 5084747 h 6319027"/>
              <a:gd name="connsiteX1708" fmla="*/ 1197323 w 6319932"/>
              <a:gd name="connsiteY1708" fmla="*/ 5069528 h 6319027"/>
              <a:gd name="connsiteX1709" fmla="*/ 1212543 w 6319932"/>
              <a:gd name="connsiteY1709" fmla="*/ 5054308 h 6319027"/>
              <a:gd name="connsiteX1710" fmla="*/ 4979562 w 6319932"/>
              <a:gd name="connsiteY1710" fmla="*/ 5042562 h 6319027"/>
              <a:gd name="connsiteX1711" fmla="*/ 4990908 w 6319932"/>
              <a:gd name="connsiteY1711" fmla="*/ 5053908 h 6319027"/>
              <a:gd name="connsiteX1712" fmla="*/ 4979562 w 6319932"/>
              <a:gd name="connsiteY1712" fmla="*/ 5065254 h 6319027"/>
              <a:gd name="connsiteX1713" fmla="*/ 4968216 w 6319932"/>
              <a:gd name="connsiteY1713" fmla="*/ 5053908 h 6319027"/>
              <a:gd name="connsiteX1714" fmla="*/ 4979562 w 6319932"/>
              <a:gd name="connsiteY1714" fmla="*/ 5042562 h 6319027"/>
              <a:gd name="connsiteX1715" fmla="*/ 1340369 w 6319932"/>
              <a:gd name="connsiteY1715" fmla="*/ 5042562 h 6319027"/>
              <a:gd name="connsiteX1716" fmla="*/ 1351715 w 6319932"/>
              <a:gd name="connsiteY1716" fmla="*/ 5053908 h 6319027"/>
              <a:gd name="connsiteX1717" fmla="*/ 1340369 w 6319932"/>
              <a:gd name="connsiteY1717" fmla="*/ 5065254 h 6319027"/>
              <a:gd name="connsiteX1718" fmla="*/ 1329023 w 6319932"/>
              <a:gd name="connsiteY1718" fmla="*/ 5053908 h 6319027"/>
              <a:gd name="connsiteX1719" fmla="*/ 1340369 w 6319932"/>
              <a:gd name="connsiteY1719" fmla="*/ 5042562 h 6319027"/>
              <a:gd name="connsiteX1720" fmla="*/ 4849987 w 6319932"/>
              <a:gd name="connsiteY1720" fmla="*/ 5028666 h 6319027"/>
              <a:gd name="connsiteX1721" fmla="*/ 4857787 w 6319932"/>
              <a:gd name="connsiteY1721" fmla="*/ 5036466 h 6319027"/>
              <a:gd name="connsiteX1722" fmla="*/ 4849987 w 6319932"/>
              <a:gd name="connsiteY1722" fmla="*/ 5044267 h 6319027"/>
              <a:gd name="connsiteX1723" fmla="*/ 4842186 w 6319932"/>
              <a:gd name="connsiteY1723" fmla="*/ 5036466 h 6319027"/>
              <a:gd name="connsiteX1724" fmla="*/ 4849987 w 6319932"/>
              <a:gd name="connsiteY1724" fmla="*/ 5028666 h 6319027"/>
              <a:gd name="connsiteX1725" fmla="*/ 1469944 w 6319932"/>
              <a:gd name="connsiteY1725" fmla="*/ 5028666 h 6319027"/>
              <a:gd name="connsiteX1726" fmla="*/ 1477745 w 6319932"/>
              <a:gd name="connsiteY1726" fmla="*/ 5036466 h 6319027"/>
              <a:gd name="connsiteX1727" fmla="*/ 1469944 w 6319932"/>
              <a:gd name="connsiteY1727" fmla="*/ 5044267 h 6319027"/>
              <a:gd name="connsiteX1728" fmla="*/ 1462144 w 6319932"/>
              <a:gd name="connsiteY1728" fmla="*/ 5036466 h 6319027"/>
              <a:gd name="connsiteX1729" fmla="*/ 1469944 w 6319932"/>
              <a:gd name="connsiteY1729" fmla="*/ 5028666 h 6319027"/>
              <a:gd name="connsiteX1730" fmla="*/ 4718512 w 6319932"/>
              <a:gd name="connsiteY1730" fmla="*/ 5013206 h 6319027"/>
              <a:gd name="connsiteX1731" fmla="*/ 4722217 w 6319932"/>
              <a:gd name="connsiteY1731" fmla="*/ 5016912 h 6319027"/>
              <a:gd name="connsiteX1732" fmla="*/ 4718512 w 6319932"/>
              <a:gd name="connsiteY1732" fmla="*/ 5020618 h 6319027"/>
              <a:gd name="connsiteX1733" fmla="*/ 4714806 w 6319932"/>
              <a:gd name="connsiteY1733" fmla="*/ 5016912 h 6319027"/>
              <a:gd name="connsiteX1734" fmla="*/ 4718512 w 6319932"/>
              <a:gd name="connsiteY1734" fmla="*/ 5013206 h 6319027"/>
              <a:gd name="connsiteX1735" fmla="*/ 1601418 w 6319932"/>
              <a:gd name="connsiteY1735" fmla="*/ 5013206 h 6319027"/>
              <a:gd name="connsiteX1736" fmla="*/ 1605124 w 6319932"/>
              <a:gd name="connsiteY1736" fmla="*/ 5016912 h 6319027"/>
              <a:gd name="connsiteX1737" fmla="*/ 1601418 w 6319932"/>
              <a:gd name="connsiteY1737" fmla="*/ 5020618 h 6319027"/>
              <a:gd name="connsiteX1738" fmla="*/ 1597713 w 6319932"/>
              <a:gd name="connsiteY1738" fmla="*/ 5016912 h 6319027"/>
              <a:gd name="connsiteX1739" fmla="*/ 1601418 w 6319932"/>
              <a:gd name="connsiteY1739" fmla="*/ 5013206 h 6319027"/>
              <a:gd name="connsiteX1740" fmla="*/ 5668592 w 6319932"/>
              <a:gd name="connsiteY1740" fmla="*/ 5005600 h 6319027"/>
              <a:gd name="connsiteX1741" fmla="*/ 5697430 w 6319932"/>
              <a:gd name="connsiteY1741" fmla="*/ 5034438 h 6319027"/>
              <a:gd name="connsiteX1742" fmla="*/ 5668592 w 6319932"/>
              <a:gd name="connsiteY1742" fmla="*/ 5063277 h 6319027"/>
              <a:gd name="connsiteX1743" fmla="*/ 5639754 w 6319932"/>
              <a:gd name="connsiteY1743" fmla="*/ 5034438 h 6319027"/>
              <a:gd name="connsiteX1744" fmla="*/ 5668592 w 6319932"/>
              <a:gd name="connsiteY1744" fmla="*/ 5005600 h 6319027"/>
              <a:gd name="connsiteX1745" fmla="*/ 651338 w 6319932"/>
              <a:gd name="connsiteY1745" fmla="*/ 5005600 h 6319027"/>
              <a:gd name="connsiteX1746" fmla="*/ 680176 w 6319932"/>
              <a:gd name="connsiteY1746" fmla="*/ 5034438 h 6319027"/>
              <a:gd name="connsiteX1747" fmla="*/ 651338 w 6319932"/>
              <a:gd name="connsiteY1747" fmla="*/ 5063277 h 6319027"/>
              <a:gd name="connsiteX1748" fmla="*/ 622500 w 6319932"/>
              <a:gd name="connsiteY1748" fmla="*/ 5034438 h 6319027"/>
              <a:gd name="connsiteX1749" fmla="*/ 651338 w 6319932"/>
              <a:gd name="connsiteY1749" fmla="*/ 5005600 h 6319027"/>
              <a:gd name="connsiteX1750" fmla="*/ 5548298 w 6319932"/>
              <a:gd name="connsiteY1750" fmla="*/ 5000646 h 6319027"/>
              <a:gd name="connsiteX1751" fmla="*/ 5573129 w 6319932"/>
              <a:gd name="connsiteY1751" fmla="*/ 5025477 h 6319027"/>
              <a:gd name="connsiteX1752" fmla="*/ 5548298 w 6319932"/>
              <a:gd name="connsiteY1752" fmla="*/ 5050308 h 6319027"/>
              <a:gd name="connsiteX1753" fmla="*/ 5523467 w 6319932"/>
              <a:gd name="connsiteY1753" fmla="*/ 5025477 h 6319027"/>
              <a:gd name="connsiteX1754" fmla="*/ 5548298 w 6319932"/>
              <a:gd name="connsiteY1754" fmla="*/ 5000646 h 6319027"/>
              <a:gd name="connsiteX1755" fmla="*/ 771635 w 6319932"/>
              <a:gd name="connsiteY1755" fmla="*/ 5000646 h 6319027"/>
              <a:gd name="connsiteX1756" fmla="*/ 796466 w 6319932"/>
              <a:gd name="connsiteY1756" fmla="*/ 5025477 h 6319027"/>
              <a:gd name="connsiteX1757" fmla="*/ 771635 w 6319932"/>
              <a:gd name="connsiteY1757" fmla="*/ 5050308 h 6319027"/>
              <a:gd name="connsiteX1758" fmla="*/ 746804 w 6319932"/>
              <a:gd name="connsiteY1758" fmla="*/ 5025477 h 6319027"/>
              <a:gd name="connsiteX1759" fmla="*/ 771635 w 6319932"/>
              <a:gd name="connsiteY1759" fmla="*/ 5000646 h 6319027"/>
              <a:gd name="connsiteX1760" fmla="*/ 5426834 w 6319932"/>
              <a:gd name="connsiteY1760" fmla="*/ 4993962 h 6319027"/>
              <a:gd name="connsiteX1761" fmla="*/ 5448474 w 6319932"/>
              <a:gd name="connsiteY1761" fmla="*/ 5015602 h 6319027"/>
              <a:gd name="connsiteX1762" fmla="*/ 5426834 w 6319932"/>
              <a:gd name="connsiteY1762" fmla="*/ 5037242 h 6319027"/>
              <a:gd name="connsiteX1763" fmla="*/ 5405194 w 6319932"/>
              <a:gd name="connsiteY1763" fmla="*/ 5015602 h 6319027"/>
              <a:gd name="connsiteX1764" fmla="*/ 5426834 w 6319932"/>
              <a:gd name="connsiteY1764" fmla="*/ 4993962 h 6319027"/>
              <a:gd name="connsiteX1765" fmla="*/ 893097 w 6319932"/>
              <a:gd name="connsiteY1765" fmla="*/ 4993962 h 6319027"/>
              <a:gd name="connsiteX1766" fmla="*/ 914738 w 6319932"/>
              <a:gd name="connsiteY1766" fmla="*/ 5015602 h 6319027"/>
              <a:gd name="connsiteX1767" fmla="*/ 893097 w 6319932"/>
              <a:gd name="connsiteY1767" fmla="*/ 5037242 h 6319027"/>
              <a:gd name="connsiteX1768" fmla="*/ 871457 w 6319932"/>
              <a:gd name="connsiteY1768" fmla="*/ 5015602 h 6319027"/>
              <a:gd name="connsiteX1769" fmla="*/ 893097 w 6319932"/>
              <a:gd name="connsiteY1769" fmla="*/ 4993962 h 6319027"/>
              <a:gd name="connsiteX1770" fmla="*/ 5304101 w 6319932"/>
              <a:gd name="connsiteY1770" fmla="*/ 4986258 h 6319027"/>
              <a:gd name="connsiteX1771" fmla="*/ 5322528 w 6319932"/>
              <a:gd name="connsiteY1771" fmla="*/ 5004685 h 6319027"/>
              <a:gd name="connsiteX1772" fmla="*/ 5304101 w 6319932"/>
              <a:gd name="connsiteY1772" fmla="*/ 5023113 h 6319027"/>
              <a:gd name="connsiteX1773" fmla="*/ 5285674 w 6319932"/>
              <a:gd name="connsiteY1773" fmla="*/ 5004685 h 6319027"/>
              <a:gd name="connsiteX1774" fmla="*/ 5304101 w 6319932"/>
              <a:gd name="connsiteY1774" fmla="*/ 4986258 h 6319027"/>
              <a:gd name="connsiteX1775" fmla="*/ 1015829 w 6319932"/>
              <a:gd name="connsiteY1775" fmla="*/ 4986258 h 6319027"/>
              <a:gd name="connsiteX1776" fmla="*/ 1034257 w 6319932"/>
              <a:gd name="connsiteY1776" fmla="*/ 5004685 h 6319027"/>
              <a:gd name="connsiteX1777" fmla="*/ 1015829 w 6319932"/>
              <a:gd name="connsiteY1777" fmla="*/ 5023113 h 6319027"/>
              <a:gd name="connsiteX1778" fmla="*/ 997402 w 6319932"/>
              <a:gd name="connsiteY1778" fmla="*/ 5004685 h 6319027"/>
              <a:gd name="connsiteX1779" fmla="*/ 1015829 w 6319932"/>
              <a:gd name="connsiteY1779" fmla="*/ 4986258 h 6319027"/>
              <a:gd name="connsiteX1780" fmla="*/ 5179987 w 6319932"/>
              <a:gd name="connsiteY1780" fmla="*/ 4977359 h 6319027"/>
              <a:gd name="connsiteX1781" fmla="*/ 5195207 w 6319932"/>
              <a:gd name="connsiteY1781" fmla="*/ 4992579 h 6319027"/>
              <a:gd name="connsiteX1782" fmla="*/ 5179987 w 6319932"/>
              <a:gd name="connsiteY1782" fmla="*/ 5007798 h 6319027"/>
              <a:gd name="connsiteX1783" fmla="*/ 5164768 w 6319932"/>
              <a:gd name="connsiteY1783" fmla="*/ 4992579 h 6319027"/>
              <a:gd name="connsiteX1784" fmla="*/ 5179987 w 6319932"/>
              <a:gd name="connsiteY1784" fmla="*/ 4977359 h 6319027"/>
              <a:gd name="connsiteX1785" fmla="*/ 1139946 w 6319932"/>
              <a:gd name="connsiteY1785" fmla="*/ 4977359 h 6319027"/>
              <a:gd name="connsiteX1786" fmla="*/ 1155164 w 6319932"/>
              <a:gd name="connsiteY1786" fmla="*/ 4992579 h 6319027"/>
              <a:gd name="connsiteX1787" fmla="*/ 1139946 w 6319932"/>
              <a:gd name="connsiteY1787" fmla="*/ 5007798 h 6319027"/>
              <a:gd name="connsiteX1788" fmla="*/ 1124725 w 6319932"/>
              <a:gd name="connsiteY1788" fmla="*/ 4992579 h 6319027"/>
              <a:gd name="connsiteX1789" fmla="*/ 1139946 w 6319932"/>
              <a:gd name="connsiteY1789" fmla="*/ 4977359 h 6319027"/>
              <a:gd name="connsiteX1790" fmla="*/ 5054366 w 6319932"/>
              <a:gd name="connsiteY1790" fmla="*/ 4967758 h 6319027"/>
              <a:gd name="connsiteX1791" fmla="*/ 5065712 w 6319932"/>
              <a:gd name="connsiteY1791" fmla="*/ 4979104 h 6319027"/>
              <a:gd name="connsiteX1792" fmla="*/ 5054366 w 6319932"/>
              <a:gd name="connsiteY1792" fmla="*/ 4990450 h 6319027"/>
              <a:gd name="connsiteX1793" fmla="*/ 5043020 w 6319932"/>
              <a:gd name="connsiteY1793" fmla="*/ 4979104 h 6319027"/>
              <a:gd name="connsiteX1794" fmla="*/ 5054366 w 6319932"/>
              <a:gd name="connsiteY1794" fmla="*/ 4967758 h 6319027"/>
              <a:gd name="connsiteX1795" fmla="*/ 1265565 w 6319932"/>
              <a:gd name="connsiteY1795" fmla="*/ 4967758 h 6319027"/>
              <a:gd name="connsiteX1796" fmla="*/ 1276911 w 6319932"/>
              <a:gd name="connsiteY1796" fmla="*/ 4979104 h 6319027"/>
              <a:gd name="connsiteX1797" fmla="*/ 1265565 w 6319932"/>
              <a:gd name="connsiteY1797" fmla="*/ 4990450 h 6319027"/>
              <a:gd name="connsiteX1798" fmla="*/ 1254220 w 6319932"/>
              <a:gd name="connsiteY1798" fmla="*/ 4979104 h 6319027"/>
              <a:gd name="connsiteX1799" fmla="*/ 1265565 w 6319932"/>
              <a:gd name="connsiteY1799" fmla="*/ 4967758 h 6319027"/>
              <a:gd name="connsiteX1800" fmla="*/ 4927103 w 6319932"/>
              <a:gd name="connsiteY1800" fmla="*/ 4956323 h 6319027"/>
              <a:gd name="connsiteX1801" fmla="*/ 4934828 w 6319932"/>
              <a:gd name="connsiteY1801" fmla="*/ 4964049 h 6319027"/>
              <a:gd name="connsiteX1802" fmla="*/ 4927103 w 6319932"/>
              <a:gd name="connsiteY1802" fmla="*/ 4971775 h 6319027"/>
              <a:gd name="connsiteX1803" fmla="*/ 4919377 w 6319932"/>
              <a:gd name="connsiteY1803" fmla="*/ 4964049 h 6319027"/>
              <a:gd name="connsiteX1804" fmla="*/ 4927103 w 6319932"/>
              <a:gd name="connsiteY1804" fmla="*/ 4956323 h 6319027"/>
              <a:gd name="connsiteX1805" fmla="*/ 1392827 w 6319932"/>
              <a:gd name="connsiteY1805" fmla="*/ 4956249 h 6319027"/>
              <a:gd name="connsiteX1806" fmla="*/ 1400628 w 6319932"/>
              <a:gd name="connsiteY1806" fmla="*/ 4964050 h 6319027"/>
              <a:gd name="connsiteX1807" fmla="*/ 1392827 w 6319932"/>
              <a:gd name="connsiteY1807" fmla="*/ 4971850 h 6319027"/>
              <a:gd name="connsiteX1808" fmla="*/ 1385027 w 6319932"/>
              <a:gd name="connsiteY1808" fmla="*/ 4964050 h 6319027"/>
              <a:gd name="connsiteX1809" fmla="*/ 1392827 w 6319932"/>
              <a:gd name="connsiteY1809" fmla="*/ 4956249 h 6319027"/>
              <a:gd name="connsiteX1810" fmla="*/ 4798048 w 6319932"/>
              <a:gd name="connsiteY1810" fmla="*/ 4943986 h 6319027"/>
              <a:gd name="connsiteX1811" fmla="*/ 4801222 w 6319932"/>
              <a:gd name="connsiteY1811" fmla="*/ 4947161 h 6319027"/>
              <a:gd name="connsiteX1812" fmla="*/ 4798048 w 6319932"/>
              <a:gd name="connsiteY1812" fmla="*/ 4950336 h 6319027"/>
              <a:gd name="connsiteX1813" fmla="*/ 4794873 w 6319932"/>
              <a:gd name="connsiteY1813" fmla="*/ 4947161 h 6319027"/>
              <a:gd name="connsiteX1814" fmla="*/ 4798048 w 6319932"/>
              <a:gd name="connsiteY1814" fmla="*/ 4943986 h 6319027"/>
              <a:gd name="connsiteX1815" fmla="*/ 1521883 w 6319932"/>
              <a:gd name="connsiteY1815" fmla="*/ 4943986 h 6319027"/>
              <a:gd name="connsiteX1816" fmla="*/ 1525058 w 6319932"/>
              <a:gd name="connsiteY1816" fmla="*/ 4947161 h 6319027"/>
              <a:gd name="connsiteX1817" fmla="*/ 1521883 w 6319932"/>
              <a:gd name="connsiteY1817" fmla="*/ 4950336 h 6319027"/>
              <a:gd name="connsiteX1818" fmla="*/ 1518708 w 6319932"/>
              <a:gd name="connsiteY1818" fmla="*/ 4947161 h 6319027"/>
              <a:gd name="connsiteX1819" fmla="*/ 1521883 w 6319932"/>
              <a:gd name="connsiteY1819" fmla="*/ 4943986 h 6319027"/>
              <a:gd name="connsiteX1820" fmla="*/ 5730485 w 6319932"/>
              <a:gd name="connsiteY1820" fmla="*/ 4920169 h 6319027"/>
              <a:gd name="connsiteX1821" fmla="*/ 5758959 w 6319932"/>
              <a:gd name="connsiteY1821" fmla="*/ 4948642 h 6319027"/>
              <a:gd name="connsiteX1822" fmla="*/ 5730485 w 6319932"/>
              <a:gd name="connsiteY1822" fmla="*/ 4977115 h 6319027"/>
              <a:gd name="connsiteX1823" fmla="*/ 5702012 w 6319932"/>
              <a:gd name="connsiteY1823" fmla="*/ 4948642 h 6319027"/>
              <a:gd name="connsiteX1824" fmla="*/ 5730485 w 6319932"/>
              <a:gd name="connsiteY1824" fmla="*/ 4920169 h 6319027"/>
              <a:gd name="connsiteX1825" fmla="*/ 589445 w 6319932"/>
              <a:gd name="connsiteY1825" fmla="*/ 4920169 h 6319027"/>
              <a:gd name="connsiteX1826" fmla="*/ 617919 w 6319932"/>
              <a:gd name="connsiteY1826" fmla="*/ 4948642 h 6319027"/>
              <a:gd name="connsiteX1827" fmla="*/ 589445 w 6319932"/>
              <a:gd name="connsiteY1827" fmla="*/ 4977115 h 6319027"/>
              <a:gd name="connsiteX1828" fmla="*/ 560972 w 6319932"/>
              <a:gd name="connsiteY1828" fmla="*/ 4948642 h 6319027"/>
              <a:gd name="connsiteX1829" fmla="*/ 589445 w 6319932"/>
              <a:gd name="connsiteY1829" fmla="*/ 4920169 h 6319027"/>
              <a:gd name="connsiteX1830" fmla="*/ 5611964 w 6319932"/>
              <a:gd name="connsiteY1830" fmla="*/ 4915784 h 6319027"/>
              <a:gd name="connsiteX1831" fmla="*/ 5637169 w 6319932"/>
              <a:gd name="connsiteY1831" fmla="*/ 4940989 h 6319027"/>
              <a:gd name="connsiteX1832" fmla="*/ 5611964 w 6319932"/>
              <a:gd name="connsiteY1832" fmla="*/ 4966194 h 6319027"/>
              <a:gd name="connsiteX1833" fmla="*/ 5586759 w 6319932"/>
              <a:gd name="connsiteY1833" fmla="*/ 4940989 h 6319027"/>
              <a:gd name="connsiteX1834" fmla="*/ 5611964 w 6319932"/>
              <a:gd name="connsiteY1834" fmla="*/ 4915784 h 6319027"/>
              <a:gd name="connsiteX1835" fmla="*/ 707967 w 6319932"/>
              <a:gd name="connsiteY1835" fmla="*/ 4915784 h 6319027"/>
              <a:gd name="connsiteX1836" fmla="*/ 733172 w 6319932"/>
              <a:gd name="connsiteY1836" fmla="*/ 4940989 h 6319027"/>
              <a:gd name="connsiteX1837" fmla="*/ 707967 w 6319932"/>
              <a:gd name="connsiteY1837" fmla="*/ 4966194 h 6319027"/>
              <a:gd name="connsiteX1838" fmla="*/ 682763 w 6319932"/>
              <a:gd name="connsiteY1838" fmla="*/ 4940989 h 6319027"/>
              <a:gd name="connsiteX1839" fmla="*/ 707967 w 6319932"/>
              <a:gd name="connsiteY1839" fmla="*/ 4915784 h 6319027"/>
              <a:gd name="connsiteX1840" fmla="*/ 5492366 w 6319932"/>
              <a:gd name="connsiteY1840" fmla="*/ 4910850 h 6319027"/>
              <a:gd name="connsiteX1841" fmla="*/ 5514068 w 6319932"/>
              <a:gd name="connsiteY1841" fmla="*/ 4932552 h 6319027"/>
              <a:gd name="connsiteX1842" fmla="*/ 5492366 w 6319932"/>
              <a:gd name="connsiteY1842" fmla="*/ 4954255 h 6319027"/>
              <a:gd name="connsiteX1843" fmla="*/ 5470664 w 6319932"/>
              <a:gd name="connsiteY1843" fmla="*/ 4932552 h 6319027"/>
              <a:gd name="connsiteX1844" fmla="*/ 5492366 w 6319932"/>
              <a:gd name="connsiteY1844" fmla="*/ 4910850 h 6319027"/>
              <a:gd name="connsiteX1845" fmla="*/ 827566 w 6319932"/>
              <a:gd name="connsiteY1845" fmla="*/ 4910850 h 6319027"/>
              <a:gd name="connsiteX1846" fmla="*/ 849268 w 6319932"/>
              <a:gd name="connsiteY1846" fmla="*/ 4932552 h 6319027"/>
              <a:gd name="connsiteX1847" fmla="*/ 827566 w 6319932"/>
              <a:gd name="connsiteY1847" fmla="*/ 4954255 h 6319027"/>
              <a:gd name="connsiteX1848" fmla="*/ 805863 w 6319932"/>
              <a:gd name="connsiteY1848" fmla="*/ 4932552 h 6319027"/>
              <a:gd name="connsiteX1849" fmla="*/ 827566 w 6319932"/>
              <a:gd name="connsiteY1849" fmla="*/ 4910850 h 6319027"/>
              <a:gd name="connsiteX1850" fmla="*/ 5371595 w 6319932"/>
              <a:gd name="connsiteY1850" fmla="*/ 4904796 h 6319027"/>
              <a:gd name="connsiteX1851" fmla="*/ 5390022 w 6319932"/>
              <a:gd name="connsiteY1851" fmla="*/ 4923224 h 6319027"/>
              <a:gd name="connsiteX1852" fmla="*/ 5371595 w 6319932"/>
              <a:gd name="connsiteY1852" fmla="*/ 4941651 h 6319027"/>
              <a:gd name="connsiteX1853" fmla="*/ 5353168 w 6319932"/>
              <a:gd name="connsiteY1853" fmla="*/ 4923224 h 6319027"/>
              <a:gd name="connsiteX1854" fmla="*/ 5371595 w 6319932"/>
              <a:gd name="connsiteY1854" fmla="*/ 4904796 h 6319027"/>
              <a:gd name="connsiteX1855" fmla="*/ 948337 w 6319932"/>
              <a:gd name="connsiteY1855" fmla="*/ 4904466 h 6319027"/>
              <a:gd name="connsiteX1856" fmla="*/ 967093 w 6319932"/>
              <a:gd name="connsiteY1856" fmla="*/ 4923223 h 6319027"/>
              <a:gd name="connsiteX1857" fmla="*/ 948337 w 6319932"/>
              <a:gd name="connsiteY1857" fmla="*/ 4941980 h 6319027"/>
              <a:gd name="connsiteX1858" fmla="*/ 929580 w 6319932"/>
              <a:gd name="connsiteY1858" fmla="*/ 4923223 h 6319027"/>
              <a:gd name="connsiteX1859" fmla="*/ 948337 w 6319932"/>
              <a:gd name="connsiteY1859" fmla="*/ 4904466 h 6319027"/>
              <a:gd name="connsiteX1860" fmla="*/ 5249546 w 6319932"/>
              <a:gd name="connsiteY1860" fmla="*/ 4897654 h 6319027"/>
              <a:gd name="connsiteX1861" fmla="*/ 5264765 w 6319932"/>
              <a:gd name="connsiteY1861" fmla="*/ 4912874 h 6319027"/>
              <a:gd name="connsiteX1862" fmla="*/ 5249546 w 6319932"/>
              <a:gd name="connsiteY1862" fmla="*/ 4928093 h 6319027"/>
              <a:gd name="connsiteX1863" fmla="*/ 5234326 w 6319932"/>
              <a:gd name="connsiteY1863" fmla="*/ 4912874 h 6319027"/>
              <a:gd name="connsiteX1864" fmla="*/ 5249546 w 6319932"/>
              <a:gd name="connsiteY1864" fmla="*/ 4897654 h 6319027"/>
              <a:gd name="connsiteX1865" fmla="*/ 1070387 w 6319932"/>
              <a:gd name="connsiteY1865" fmla="*/ 4897654 h 6319027"/>
              <a:gd name="connsiteX1866" fmla="*/ 1085605 w 6319932"/>
              <a:gd name="connsiteY1866" fmla="*/ 4912874 h 6319027"/>
              <a:gd name="connsiteX1867" fmla="*/ 1070387 w 6319932"/>
              <a:gd name="connsiteY1867" fmla="*/ 4928093 h 6319027"/>
              <a:gd name="connsiteX1868" fmla="*/ 1055167 w 6319932"/>
              <a:gd name="connsiteY1868" fmla="*/ 4912874 h 6319027"/>
              <a:gd name="connsiteX1869" fmla="*/ 1070387 w 6319932"/>
              <a:gd name="connsiteY1869" fmla="*/ 4897654 h 6319027"/>
              <a:gd name="connsiteX1870" fmla="*/ 5126097 w 6319932"/>
              <a:gd name="connsiteY1870" fmla="*/ 4890072 h 6319027"/>
              <a:gd name="connsiteX1871" fmla="*/ 5137373 w 6319932"/>
              <a:gd name="connsiteY1871" fmla="*/ 4901348 h 6319027"/>
              <a:gd name="connsiteX1872" fmla="*/ 5126097 w 6319932"/>
              <a:gd name="connsiteY1872" fmla="*/ 4912624 h 6319027"/>
              <a:gd name="connsiteX1873" fmla="*/ 5114821 w 6319932"/>
              <a:gd name="connsiteY1873" fmla="*/ 4901348 h 6319027"/>
              <a:gd name="connsiteX1874" fmla="*/ 5126097 w 6319932"/>
              <a:gd name="connsiteY1874" fmla="*/ 4890072 h 6319027"/>
              <a:gd name="connsiteX1875" fmla="*/ 1193835 w 6319932"/>
              <a:gd name="connsiteY1875" fmla="*/ 4890072 h 6319027"/>
              <a:gd name="connsiteX1876" fmla="*/ 1205111 w 6319932"/>
              <a:gd name="connsiteY1876" fmla="*/ 4901348 h 6319027"/>
              <a:gd name="connsiteX1877" fmla="*/ 1193835 w 6319932"/>
              <a:gd name="connsiteY1877" fmla="*/ 4912624 h 6319027"/>
              <a:gd name="connsiteX1878" fmla="*/ 1182559 w 6319932"/>
              <a:gd name="connsiteY1878" fmla="*/ 4901348 h 6319027"/>
              <a:gd name="connsiteX1879" fmla="*/ 1193835 w 6319932"/>
              <a:gd name="connsiteY1879" fmla="*/ 4890072 h 6319027"/>
              <a:gd name="connsiteX1880" fmla="*/ 5001119 w 6319932"/>
              <a:gd name="connsiteY1880" fmla="*/ 4880666 h 6319027"/>
              <a:gd name="connsiteX1881" fmla="*/ 5008920 w 6319932"/>
              <a:gd name="connsiteY1881" fmla="*/ 4888466 h 6319027"/>
              <a:gd name="connsiteX1882" fmla="*/ 5001119 w 6319932"/>
              <a:gd name="connsiteY1882" fmla="*/ 4896267 h 6319027"/>
              <a:gd name="connsiteX1883" fmla="*/ 4993319 w 6319932"/>
              <a:gd name="connsiteY1883" fmla="*/ 4888466 h 6319027"/>
              <a:gd name="connsiteX1884" fmla="*/ 5001119 w 6319932"/>
              <a:gd name="connsiteY1884" fmla="*/ 4880666 h 6319027"/>
              <a:gd name="connsiteX1885" fmla="*/ 1318811 w 6319932"/>
              <a:gd name="connsiteY1885" fmla="*/ 4880666 h 6319027"/>
              <a:gd name="connsiteX1886" fmla="*/ 1326612 w 6319932"/>
              <a:gd name="connsiteY1886" fmla="*/ 4888466 h 6319027"/>
              <a:gd name="connsiteX1887" fmla="*/ 1318811 w 6319932"/>
              <a:gd name="connsiteY1887" fmla="*/ 4896267 h 6319027"/>
              <a:gd name="connsiteX1888" fmla="*/ 1311011 w 6319932"/>
              <a:gd name="connsiteY1888" fmla="*/ 4888466 h 6319027"/>
              <a:gd name="connsiteX1889" fmla="*/ 1318811 w 6319932"/>
              <a:gd name="connsiteY1889" fmla="*/ 4880666 h 6319027"/>
              <a:gd name="connsiteX1890" fmla="*/ 4874465 w 6319932"/>
              <a:gd name="connsiteY1890" fmla="*/ 4870302 h 6319027"/>
              <a:gd name="connsiteX1891" fmla="*/ 4878171 w 6319932"/>
              <a:gd name="connsiteY1891" fmla="*/ 4874007 h 6319027"/>
              <a:gd name="connsiteX1892" fmla="*/ 4874465 w 6319932"/>
              <a:gd name="connsiteY1892" fmla="*/ 4877713 h 6319027"/>
              <a:gd name="connsiteX1893" fmla="*/ 4870760 w 6319932"/>
              <a:gd name="connsiteY1893" fmla="*/ 4874007 h 6319027"/>
              <a:gd name="connsiteX1894" fmla="*/ 4874465 w 6319932"/>
              <a:gd name="connsiteY1894" fmla="*/ 4870302 h 6319027"/>
              <a:gd name="connsiteX1895" fmla="*/ 1445465 w 6319932"/>
              <a:gd name="connsiteY1895" fmla="*/ 4870302 h 6319027"/>
              <a:gd name="connsiteX1896" fmla="*/ 1449171 w 6319932"/>
              <a:gd name="connsiteY1896" fmla="*/ 4874007 h 6319027"/>
              <a:gd name="connsiteX1897" fmla="*/ 1445465 w 6319932"/>
              <a:gd name="connsiteY1897" fmla="*/ 4877713 h 6319027"/>
              <a:gd name="connsiteX1898" fmla="*/ 1441760 w 6319932"/>
              <a:gd name="connsiteY1898" fmla="*/ 4874007 h 6319027"/>
              <a:gd name="connsiteX1899" fmla="*/ 1445465 w 6319932"/>
              <a:gd name="connsiteY1899" fmla="*/ 4870302 h 6319027"/>
              <a:gd name="connsiteX1900" fmla="*/ 5789445 w 6319932"/>
              <a:gd name="connsiteY1900" fmla="*/ 4831966 h 6319027"/>
              <a:gd name="connsiteX1901" fmla="*/ 5818284 w 6319932"/>
              <a:gd name="connsiteY1901" fmla="*/ 4860804 h 6319027"/>
              <a:gd name="connsiteX1902" fmla="*/ 5789445 w 6319932"/>
              <a:gd name="connsiteY1902" fmla="*/ 4889643 h 6319027"/>
              <a:gd name="connsiteX1903" fmla="*/ 5760607 w 6319932"/>
              <a:gd name="connsiteY1903" fmla="*/ 4860804 h 6319027"/>
              <a:gd name="connsiteX1904" fmla="*/ 5789445 w 6319932"/>
              <a:gd name="connsiteY1904" fmla="*/ 4831966 h 6319027"/>
              <a:gd name="connsiteX1905" fmla="*/ 530486 w 6319932"/>
              <a:gd name="connsiteY1905" fmla="*/ 4831966 h 6319027"/>
              <a:gd name="connsiteX1906" fmla="*/ 559324 w 6319932"/>
              <a:gd name="connsiteY1906" fmla="*/ 4860804 h 6319027"/>
              <a:gd name="connsiteX1907" fmla="*/ 530486 w 6319932"/>
              <a:gd name="connsiteY1907" fmla="*/ 4889643 h 6319027"/>
              <a:gd name="connsiteX1908" fmla="*/ 501648 w 6319932"/>
              <a:gd name="connsiteY1908" fmla="*/ 4860804 h 6319027"/>
              <a:gd name="connsiteX1909" fmla="*/ 530486 w 6319932"/>
              <a:gd name="connsiteY1909" fmla="*/ 4831966 h 6319027"/>
              <a:gd name="connsiteX1910" fmla="*/ 5672643 w 6319932"/>
              <a:gd name="connsiteY1910" fmla="*/ 4829499 h 6319027"/>
              <a:gd name="connsiteX1911" fmla="*/ 5697474 w 6319932"/>
              <a:gd name="connsiteY1911" fmla="*/ 4854330 h 6319027"/>
              <a:gd name="connsiteX1912" fmla="*/ 5672643 w 6319932"/>
              <a:gd name="connsiteY1912" fmla="*/ 4879161 h 6319027"/>
              <a:gd name="connsiteX1913" fmla="*/ 5647812 w 6319932"/>
              <a:gd name="connsiteY1913" fmla="*/ 4854330 h 6319027"/>
              <a:gd name="connsiteX1914" fmla="*/ 5672643 w 6319932"/>
              <a:gd name="connsiteY1914" fmla="*/ 4829499 h 6319027"/>
              <a:gd name="connsiteX1915" fmla="*/ 647289 w 6319932"/>
              <a:gd name="connsiteY1915" fmla="*/ 4829499 h 6319027"/>
              <a:gd name="connsiteX1916" fmla="*/ 672120 w 6319932"/>
              <a:gd name="connsiteY1916" fmla="*/ 4854330 h 6319027"/>
              <a:gd name="connsiteX1917" fmla="*/ 647289 w 6319932"/>
              <a:gd name="connsiteY1917" fmla="*/ 4879161 h 6319027"/>
              <a:gd name="connsiteX1918" fmla="*/ 622457 w 6319932"/>
              <a:gd name="connsiteY1918" fmla="*/ 4854330 h 6319027"/>
              <a:gd name="connsiteX1919" fmla="*/ 647289 w 6319932"/>
              <a:gd name="connsiteY1919" fmla="*/ 4829499 h 6319027"/>
              <a:gd name="connsiteX1920" fmla="*/ 5554856 w 6319932"/>
              <a:gd name="connsiteY1920" fmla="*/ 4825489 h 6319027"/>
              <a:gd name="connsiteX1921" fmla="*/ 5576559 w 6319932"/>
              <a:gd name="connsiteY1921" fmla="*/ 4847191 h 6319027"/>
              <a:gd name="connsiteX1922" fmla="*/ 5554856 w 6319932"/>
              <a:gd name="connsiteY1922" fmla="*/ 4868894 h 6319027"/>
              <a:gd name="connsiteX1923" fmla="*/ 5533154 w 6319932"/>
              <a:gd name="connsiteY1923" fmla="*/ 4847191 h 6319027"/>
              <a:gd name="connsiteX1924" fmla="*/ 5554856 w 6319932"/>
              <a:gd name="connsiteY1924" fmla="*/ 4825489 h 6319027"/>
              <a:gd name="connsiteX1925" fmla="*/ 765076 w 6319932"/>
              <a:gd name="connsiteY1925" fmla="*/ 4825168 h 6319027"/>
              <a:gd name="connsiteX1926" fmla="*/ 787098 w 6319932"/>
              <a:gd name="connsiteY1926" fmla="*/ 4847191 h 6319027"/>
              <a:gd name="connsiteX1927" fmla="*/ 765076 w 6319932"/>
              <a:gd name="connsiteY1927" fmla="*/ 4869214 h 6319027"/>
              <a:gd name="connsiteX1928" fmla="*/ 743052 w 6319932"/>
              <a:gd name="connsiteY1928" fmla="*/ 4847191 h 6319027"/>
              <a:gd name="connsiteX1929" fmla="*/ 765076 w 6319932"/>
              <a:gd name="connsiteY1929" fmla="*/ 4825168 h 6319027"/>
              <a:gd name="connsiteX1930" fmla="*/ 5435996 w 6319932"/>
              <a:gd name="connsiteY1930" fmla="*/ 4820931 h 6319027"/>
              <a:gd name="connsiteX1931" fmla="*/ 5454359 w 6319932"/>
              <a:gd name="connsiteY1931" fmla="*/ 4839294 h 6319027"/>
              <a:gd name="connsiteX1932" fmla="*/ 5435996 w 6319932"/>
              <a:gd name="connsiteY1932" fmla="*/ 4857657 h 6319027"/>
              <a:gd name="connsiteX1933" fmla="*/ 5417633 w 6319932"/>
              <a:gd name="connsiteY1933" fmla="*/ 4839294 h 6319027"/>
              <a:gd name="connsiteX1934" fmla="*/ 5435996 w 6319932"/>
              <a:gd name="connsiteY1934" fmla="*/ 4820931 h 6319027"/>
              <a:gd name="connsiteX1935" fmla="*/ 883935 w 6319932"/>
              <a:gd name="connsiteY1935" fmla="*/ 4820931 h 6319027"/>
              <a:gd name="connsiteX1936" fmla="*/ 902299 w 6319932"/>
              <a:gd name="connsiteY1936" fmla="*/ 4839294 h 6319027"/>
              <a:gd name="connsiteX1937" fmla="*/ 883935 w 6319932"/>
              <a:gd name="connsiteY1937" fmla="*/ 4857657 h 6319027"/>
              <a:gd name="connsiteX1938" fmla="*/ 865573 w 6319932"/>
              <a:gd name="connsiteY1938" fmla="*/ 4839294 h 6319027"/>
              <a:gd name="connsiteX1939" fmla="*/ 883935 w 6319932"/>
              <a:gd name="connsiteY1939" fmla="*/ 4820931 h 6319027"/>
              <a:gd name="connsiteX1940" fmla="*/ 5315962 w 6319932"/>
              <a:gd name="connsiteY1940" fmla="*/ 4815311 h 6319027"/>
              <a:gd name="connsiteX1941" fmla="*/ 5331182 w 6319932"/>
              <a:gd name="connsiteY1941" fmla="*/ 4830531 h 6319027"/>
              <a:gd name="connsiteX1942" fmla="*/ 5315962 w 6319932"/>
              <a:gd name="connsiteY1942" fmla="*/ 4845750 h 6319027"/>
              <a:gd name="connsiteX1943" fmla="*/ 5300743 w 6319932"/>
              <a:gd name="connsiteY1943" fmla="*/ 4830531 h 6319027"/>
              <a:gd name="connsiteX1944" fmla="*/ 5315962 w 6319932"/>
              <a:gd name="connsiteY1944" fmla="*/ 4815311 h 6319027"/>
              <a:gd name="connsiteX1945" fmla="*/ 1003971 w 6319932"/>
              <a:gd name="connsiteY1945" fmla="*/ 4815311 h 6319027"/>
              <a:gd name="connsiteX1946" fmla="*/ 1019190 w 6319932"/>
              <a:gd name="connsiteY1946" fmla="*/ 4830531 h 6319027"/>
              <a:gd name="connsiteX1947" fmla="*/ 1003971 w 6319932"/>
              <a:gd name="connsiteY1947" fmla="*/ 4845750 h 6319027"/>
              <a:gd name="connsiteX1948" fmla="*/ 988750 w 6319932"/>
              <a:gd name="connsiteY1948" fmla="*/ 4830531 h 6319027"/>
              <a:gd name="connsiteX1949" fmla="*/ 1003971 w 6319932"/>
              <a:gd name="connsiteY1949" fmla="*/ 4815311 h 6319027"/>
              <a:gd name="connsiteX1950" fmla="*/ 5194640 w 6319932"/>
              <a:gd name="connsiteY1950" fmla="*/ 4809422 h 6319027"/>
              <a:gd name="connsiteX1951" fmla="*/ 5205986 w 6319932"/>
              <a:gd name="connsiteY1951" fmla="*/ 4820768 h 6319027"/>
              <a:gd name="connsiteX1952" fmla="*/ 5194640 w 6319932"/>
              <a:gd name="connsiteY1952" fmla="*/ 4832114 h 6319027"/>
              <a:gd name="connsiteX1953" fmla="*/ 5183294 w 6319932"/>
              <a:gd name="connsiteY1953" fmla="*/ 4820768 h 6319027"/>
              <a:gd name="connsiteX1954" fmla="*/ 5194640 w 6319932"/>
              <a:gd name="connsiteY1954" fmla="*/ 4809422 h 6319027"/>
              <a:gd name="connsiteX1955" fmla="*/ 1125292 w 6319932"/>
              <a:gd name="connsiteY1955" fmla="*/ 4809422 h 6319027"/>
              <a:gd name="connsiteX1956" fmla="*/ 1136638 w 6319932"/>
              <a:gd name="connsiteY1956" fmla="*/ 4820768 h 6319027"/>
              <a:gd name="connsiteX1957" fmla="*/ 1125292 w 6319932"/>
              <a:gd name="connsiteY1957" fmla="*/ 4832114 h 6319027"/>
              <a:gd name="connsiteX1958" fmla="*/ 1113945 w 6319932"/>
              <a:gd name="connsiteY1958" fmla="*/ 4820768 h 6319027"/>
              <a:gd name="connsiteX1959" fmla="*/ 1125292 w 6319932"/>
              <a:gd name="connsiteY1959" fmla="*/ 4809422 h 6319027"/>
              <a:gd name="connsiteX1960" fmla="*/ 5071906 w 6319932"/>
              <a:gd name="connsiteY1960" fmla="*/ 4802124 h 6319027"/>
              <a:gd name="connsiteX1961" fmla="*/ 5079632 w 6319932"/>
              <a:gd name="connsiteY1961" fmla="*/ 4809850 h 6319027"/>
              <a:gd name="connsiteX1962" fmla="*/ 5071906 w 6319932"/>
              <a:gd name="connsiteY1962" fmla="*/ 4817575 h 6319027"/>
              <a:gd name="connsiteX1963" fmla="*/ 5064180 w 6319932"/>
              <a:gd name="connsiteY1963" fmla="*/ 4809850 h 6319027"/>
              <a:gd name="connsiteX1964" fmla="*/ 5071906 w 6319932"/>
              <a:gd name="connsiteY1964" fmla="*/ 4802124 h 6319027"/>
              <a:gd name="connsiteX1965" fmla="*/ 1248025 w 6319932"/>
              <a:gd name="connsiteY1965" fmla="*/ 4802049 h 6319027"/>
              <a:gd name="connsiteX1966" fmla="*/ 1255827 w 6319932"/>
              <a:gd name="connsiteY1966" fmla="*/ 4809849 h 6319027"/>
              <a:gd name="connsiteX1967" fmla="*/ 1248025 w 6319932"/>
              <a:gd name="connsiteY1967" fmla="*/ 4817650 h 6319027"/>
              <a:gd name="connsiteX1968" fmla="*/ 1240226 w 6319932"/>
              <a:gd name="connsiteY1968" fmla="*/ 4809849 h 6319027"/>
              <a:gd name="connsiteX1969" fmla="*/ 1248025 w 6319932"/>
              <a:gd name="connsiteY1969" fmla="*/ 4802049 h 6319027"/>
              <a:gd name="connsiteX1970" fmla="*/ 4947619 w 6319932"/>
              <a:gd name="connsiteY1970" fmla="*/ 4794415 h 6319027"/>
              <a:gd name="connsiteX1971" fmla="*/ 4950794 w 6319932"/>
              <a:gd name="connsiteY1971" fmla="*/ 4797590 h 6319027"/>
              <a:gd name="connsiteX1972" fmla="*/ 4947619 w 6319932"/>
              <a:gd name="connsiteY1972" fmla="*/ 4800764 h 6319027"/>
              <a:gd name="connsiteX1973" fmla="*/ 4944444 w 6319932"/>
              <a:gd name="connsiteY1973" fmla="*/ 4797590 h 6319027"/>
              <a:gd name="connsiteX1974" fmla="*/ 4947619 w 6319932"/>
              <a:gd name="connsiteY1974" fmla="*/ 4794415 h 6319027"/>
              <a:gd name="connsiteX1975" fmla="*/ 1372312 w 6319932"/>
              <a:gd name="connsiteY1975" fmla="*/ 4794415 h 6319027"/>
              <a:gd name="connsiteX1976" fmla="*/ 1375487 w 6319932"/>
              <a:gd name="connsiteY1976" fmla="*/ 4797590 h 6319027"/>
              <a:gd name="connsiteX1977" fmla="*/ 1372312 w 6319932"/>
              <a:gd name="connsiteY1977" fmla="*/ 4800764 h 6319027"/>
              <a:gd name="connsiteX1978" fmla="*/ 1369137 w 6319932"/>
              <a:gd name="connsiteY1978" fmla="*/ 4797590 h 6319027"/>
              <a:gd name="connsiteX1979" fmla="*/ 1372312 w 6319932"/>
              <a:gd name="connsiteY1979" fmla="*/ 4794415 h 6319027"/>
              <a:gd name="connsiteX1980" fmla="*/ 5845405 w 6319932"/>
              <a:gd name="connsiteY1980" fmla="*/ 4742246 h 6319027"/>
              <a:gd name="connsiteX1981" fmla="*/ 5874184 w 6319932"/>
              <a:gd name="connsiteY1981" fmla="*/ 4771025 h 6319027"/>
              <a:gd name="connsiteX1982" fmla="*/ 5845405 w 6319932"/>
              <a:gd name="connsiteY1982" fmla="*/ 4799804 h 6319027"/>
              <a:gd name="connsiteX1983" fmla="*/ 5816626 w 6319932"/>
              <a:gd name="connsiteY1983" fmla="*/ 4771025 h 6319027"/>
              <a:gd name="connsiteX1984" fmla="*/ 5845405 w 6319932"/>
              <a:gd name="connsiteY1984" fmla="*/ 4742246 h 6319027"/>
              <a:gd name="connsiteX1985" fmla="*/ 474526 w 6319932"/>
              <a:gd name="connsiteY1985" fmla="*/ 4742187 h 6319027"/>
              <a:gd name="connsiteX1986" fmla="*/ 503365 w 6319932"/>
              <a:gd name="connsiteY1986" fmla="*/ 4771025 h 6319027"/>
              <a:gd name="connsiteX1987" fmla="*/ 474526 w 6319932"/>
              <a:gd name="connsiteY1987" fmla="*/ 4799864 h 6319027"/>
              <a:gd name="connsiteX1988" fmla="*/ 445688 w 6319932"/>
              <a:gd name="connsiteY1988" fmla="*/ 4771025 h 6319027"/>
              <a:gd name="connsiteX1989" fmla="*/ 474526 w 6319932"/>
              <a:gd name="connsiteY1989" fmla="*/ 4742187 h 6319027"/>
              <a:gd name="connsiteX1990" fmla="*/ 5730261 w 6319932"/>
              <a:gd name="connsiteY1990" fmla="*/ 4740775 h 6319027"/>
              <a:gd name="connsiteX1991" fmla="*/ 5755092 w 6319932"/>
              <a:gd name="connsiteY1991" fmla="*/ 4765606 h 6319027"/>
              <a:gd name="connsiteX1992" fmla="*/ 5730261 w 6319932"/>
              <a:gd name="connsiteY1992" fmla="*/ 4790437 h 6319027"/>
              <a:gd name="connsiteX1993" fmla="*/ 5705429 w 6319932"/>
              <a:gd name="connsiteY1993" fmla="*/ 4765606 h 6319027"/>
              <a:gd name="connsiteX1994" fmla="*/ 5730261 w 6319932"/>
              <a:gd name="connsiteY1994" fmla="*/ 4740775 h 6319027"/>
              <a:gd name="connsiteX1995" fmla="*/ 589670 w 6319932"/>
              <a:gd name="connsiteY1995" fmla="*/ 4740775 h 6319027"/>
              <a:gd name="connsiteX1996" fmla="*/ 614502 w 6319932"/>
              <a:gd name="connsiteY1996" fmla="*/ 4765606 h 6319027"/>
              <a:gd name="connsiteX1997" fmla="*/ 589670 w 6319932"/>
              <a:gd name="connsiteY1997" fmla="*/ 4790437 h 6319027"/>
              <a:gd name="connsiteX1998" fmla="*/ 564840 w 6319932"/>
              <a:gd name="connsiteY1998" fmla="*/ 4765606 h 6319027"/>
              <a:gd name="connsiteX1999" fmla="*/ 589670 w 6319932"/>
              <a:gd name="connsiteY1999" fmla="*/ 4740775 h 6319027"/>
              <a:gd name="connsiteX2000" fmla="*/ 5614225 w 6319932"/>
              <a:gd name="connsiteY2000" fmla="*/ 4737989 h 6319027"/>
              <a:gd name="connsiteX2001" fmla="*/ 5635865 w 6319932"/>
              <a:gd name="connsiteY2001" fmla="*/ 4759629 h 6319027"/>
              <a:gd name="connsiteX2002" fmla="*/ 5614225 w 6319932"/>
              <a:gd name="connsiteY2002" fmla="*/ 4781269 h 6319027"/>
              <a:gd name="connsiteX2003" fmla="*/ 5592585 w 6319932"/>
              <a:gd name="connsiteY2003" fmla="*/ 4759629 h 6319027"/>
              <a:gd name="connsiteX2004" fmla="*/ 5614225 w 6319932"/>
              <a:gd name="connsiteY2004" fmla="*/ 4737989 h 6319027"/>
              <a:gd name="connsiteX2005" fmla="*/ 705707 w 6319932"/>
              <a:gd name="connsiteY2005" fmla="*/ 4737989 h 6319027"/>
              <a:gd name="connsiteX2006" fmla="*/ 727348 w 6319932"/>
              <a:gd name="connsiteY2006" fmla="*/ 4759629 h 6319027"/>
              <a:gd name="connsiteX2007" fmla="*/ 705707 w 6319932"/>
              <a:gd name="connsiteY2007" fmla="*/ 4781269 h 6319027"/>
              <a:gd name="connsiteX2008" fmla="*/ 684066 w 6319932"/>
              <a:gd name="connsiteY2008" fmla="*/ 4759629 h 6319027"/>
              <a:gd name="connsiteX2009" fmla="*/ 705707 w 6319932"/>
              <a:gd name="connsiteY2009" fmla="*/ 4737989 h 6319027"/>
              <a:gd name="connsiteX2010" fmla="*/ 5497213 w 6319932"/>
              <a:gd name="connsiteY2010" fmla="*/ 4734589 h 6319027"/>
              <a:gd name="connsiteX2011" fmla="*/ 5515640 w 6319932"/>
              <a:gd name="connsiteY2011" fmla="*/ 4753017 h 6319027"/>
              <a:gd name="connsiteX2012" fmla="*/ 5497213 w 6319932"/>
              <a:gd name="connsiteY2012" fmla="*/ 4771444 h 6319027"/>
              <a:gd name="connsiteX2013" fmla="*/ 5478786 w 6319932"/>
              <a:gd name="connsiteY2013" fmla="*/ 4753017 h 6319027"/>
              <a:gd name="connsiteX2014" fmla="*/ 5497213 w 6319932"/>
              <a:gd name="connsiteY2014" fmla="*/ 4734589 h 6319027"/>
              <a:gd name="connsiteX2015" fmla="*/ 822718 w 6319932"/>
              <a:gd name="connsiteY2015" fmla="*/ 4734589 h 6319027"/>
              <a:gd name="connsiteX2016" fmla="*/ 841146 w 6319932"/>
              <a:gd name="connsiteY2016" fmla="*/ 4753017 h 6319027"/>
              <a:gd name="connsiteX2017" fmla="*/ 822718 w 6319932"/>
              <a:gd name="connsiteY2017" fmla="*/ 4771444 h 6319027"/>
              <a:gd name="connsiteX2018" fmla="*/ 804290 w 6319932"/>
              <a:gd name="connsiteY2018" fmla="*/ 4753017 h 6319027"/>
              <a:gd name="connsiteX2019" fmla="*/ 822718 w 6319932"/>
              <a:gd name="connsiteY2019" fmla="*/ 4734589 h 6319027"/>
              <a:gd name="connsiteX2020" fmla="*/ 5379134 w 6319932"/>
              <a:gd name="connsiteY2020" fmla="*/ 4730863 h 6319027"/>
              <a:gd name="connsiteX2021" fmla="*/ 5393945 w 6319932"/>
              <a:gd name="connsiteY2021" fmla="*/ 4745674 h 6319027"/>
              <a:gd name="connsiteX2022" fmla="*/ 5379134 w 6319932"/>
              <a:gd name="connsiteY2022" fmla="*/ 4760484 h 6319027"/>
              <a:gd name="connsiteX2023" fmla="*/ 5364324 w 6319932"/>
              <a:gd name="connsiteY2023" fmla="*/ 4745674 h 6319027"/>
              <a:gd name="connsiteX2024" fmla="*/ 5379134 w 6319932"/>
              <a:gd name="connsiteY2024" fmla="*/ 4730863 h 6319027"/>
              <a:gd name="connsiteX2025" fmla="*/ 940797 w 6319932"/>
              <a:gd name="connsiteY2025" fmla="*/ 4730863 h 6319027"/>
              <a:gd name="connsiteX2026" fmla="*/ 955608 w 6319932"/>
              <a:gd name="connsiteY2026" fmla="*/ 4745674 h 6319027"/>
              <a:gd name="connsiteX2027" fmla="*/ 940797 w 6319932"/>
              <a:gd name="connsiteY2027" fmla="*/ 4760484 h 6319027"/>
              <a:gd name="connsiteX2028" fmla="*/ 925987 w 6319932"/>
              <a:gd name="connsiteY2028" fmla="*/ 4745674 h 6319027"/>
              <a:gd name="connsiteX2029" fmla="*/ 940797 w 6319932"/>
              <a:gd name="connsiteY2029" fmla="*/ 4730863 h 6319027"/>
              <a:gd name="connsiteX2030" fmla="*/ 5259882 w 6319932"/>
              <a:gd name="connsiteY2030" fmla="*/ 4726216 h 6319027"/>
              <a:gd name="connsiteX2031" fmla="*/ 5271158 w 6319932"/>
              <a:gd name="connsiteY2031" fmla="*/ 4737492 h 6319027"/>
              <a:gd name="connsiteX2032" fmla="*/ 5259882 w 6319932"/>
              <a:gd name="connsiteY2032" fmla="*/ 4748768 h 6319027"/>
              <a:gd name="connsiteX2033" fmla="*/ 5248606 w 6319932"/>
              <a:gd name="connsiteY2033" fmla="*/ 4737492 h 6319027"/>
              <a:gd name="connsiteX2034" fmla="*/ 5259882 w 6319932"/>
              <a:gd name="connsiteY2034" fmla="*/ 4726216 h 6319027"/>
              <a:gd name="connsiteX2035" fmla="*/ 1060050 w 6319932"/>
              <a:gd name="connsiteY2035" fmla="*/ 4726216 h 6319027"/>
              <a:gd name="connsiteX2036" fmla="*/ 1071326 w 6319932"/>
              <a:gd name="connsiteY2036" fmla="*/ 4737492 h 6319027"/>
              <a:gd name="connsiteX2037" fmla="*/ 1060050 w 6319932"/>
              <a:gd name="connsiteY2037" fmla="*/ 4748768 h 6319027"/>
              <a:gd name="connsiteX2038" fmla="*/ 1048774 w 6319932"/>
              <a:gd name="connsiteY2038" fmla="*/ 4737492 h 6319027"/>
              <a:gd name="connsiteX2039" fmla="*/ 1060050 w 6319932"/>
              <a:gd name="connsiteY2039" fmla="*/ 4726216 h 6319027"/>
              <a:gd name="connsiteX2040" fmla="*/ 5139338 w 6319932"/>
              <a:gd name="connsiteY2040" fmla="*/ 4720809 h 6319027"/>
              <a:gd name="connsiteX2041" fmla="*/ 5146867 w 6319932"/>
              <a:gd name="connsiteY2041" fmla="*/ 4728338 h 6319027"/>
              <a:gd name="connsiteX2042" fmla="*/ 5139338 w 6319932"/>
              <a:gd name="connsiteY2042" fmla="*/ 4735867 h 6319027"/>
              <a:gd name="connsiteX2043" fmla="*/ 5131809 w 6319932"/>
              <a:gd name="connsiteY2043" fmla="*/ 4728338 h 6319027"/>
              <a:gd name="connsiteX2044" fmla="*/ 5139338 w 6319932"/>
              <a:gd name="connsiteY2044" fmla="*/ 4720809 h 6319027"/>
              <a:gd name="connsiteX2045" fmla="*/ 1180593 w 6319932"/>
              <a:gd name="connsiteY2045" fmla="*/ 4720809 h 6319027"/>
              <a:gd name="connsiteX2046" fmla="*/ 1188123 w 6319932"/>
              <a:gd name="connsiteY2046" fmla="*/ 4728338 h 6319027"/>
              <a:gd name="connsiteX2047" fmla="*/ 1180593 w 6319932"/>
              <a:gd name="connsiteY2047" fmla="*/ 4735867 h 6319027"/>
              <a:gd name="connsiteX2048" fmla="*/ 1173064 w 6319932"/>
              <a:gd name="connsiteY2048" fmla="*/ 4728338 h 6319027"/>
              <a:gd name="connsiteX2049" fmla="*/ 1180593 w 6319932"/>
              <a:gd name="connsiteY2049" fmla="*/ 4720809 h 6319027"/>
              <a:gd name="connsiteX2050" fmla="*/ 5017370 w 6319932"/>
              <a:gd name="connsiteY2050" fmla="*/ 4714349 h 6319027"/>
              <a:gd name="connsiteX2051" fmla="*/ 5021076 w 6319932"/>
              <a:gd name="connsiteY2051" fmla="*/ 4718054 h 6319027"/>
              <a:gd name="connsiteX2052" fmla="*/ 5017370 w 6319932"/>
              <a:gd name="connsiteY2052" fmla="*/ 4721760 h 6319027"/>
              <a:gd name="connsiteX2053" fmla="*/ 5013664 w 6319932"/>
              <a:gd name="connsiteY2053" fmla="*/ 4718054 h 6319027"/>
              <a:gd name="connsiteX2054" fmla="*/ 5017370 w 6319932"/>
              <a:gd name="connsiteY2054" fmla="*/ 4714349 h 6319027"/>
              <a:gd name="connsiteX2055" fmla="*/ 1302561 w 6319932"/>
              <a:gd name="connsiteY2055" fmla="*/ 4714349 h 6319027"/>
              <a:gd name="connsiteX2056" fmla="*/ 1306267 w 6319932"/>
              <a:gd name="connsiteY2056" fmla="*/ 4718054 h 6319027"/>
              <a:gd name="connsiteX2057" fmla="*/ 1302561 w 6319932"/>
              <a:gd name="connsiteY2057" fmla="*/ 4721760 h 6319027"/>
              <a:gd name="connsiteX2058" fmla="*/ 1298856 w 6319932"/>
              <a:gd name="connsiteY2058" fmla="*/ 4718054 h 6319027"/>
              <a:gd name="connsiteX2059" fmla="*/ 1302561 w 6319932"/>
              <a:gd name="connsiteY2059" fmla="*/ 4714349 h 6319027"/>
              <a:gd name="connsiteX2060" fmla="*/ 5898301 w 6319932"/>
              <a:gd name="connsiteY2060" fmla="*/ 4650628 h 6319027"/>
              <a:gd name="connsiteX2061" fmla="*/ 5927080 w 6319932"/>
              <a:gd name="connsiteY2061" fmla="*/ 4679407 h 6319027"/>
              <a:gd name="connsiteX2062" fmla="*/ 5898301 w 6319932"/>
              <a:gd name="connsiteY2062" fmla="*/ 4708186 h 6319027"/>
              <a:gd name="connsiteX2063" fmla="*/ 5869522 w 6319932"/>
              <a:gd name="connsiteY2063" fmla="*/ 4679407 h 6319027"/>
              <a:gd name="connsiteX2064" fmla="*/ 5898301 w 6319932"/>
              <a:gd name="connsiteY2064" fmla="*/ 4650628 h 6319027"/>
              <a:gd name="connsiteX2065" fmla="*/ 421630 w 6319932"/>
              <a:gd name="connsiteY2065" fmla="*/ 4650569 h 6319027"/>
              <a:gd name="connsiteX2066" fmla="*/ 450468 w 6319932"/>
              <a:gd name="connsiteY2066" fmla="*/ 4679407 h 6319027"/>
              <a:gd name="connsiteX2067" fmla="*/ 421630 w 6319932"/>
              <a:gd name="connsiteY2067" fmla="*/ 4708245 h 6319027"/>
              <a:gd name="connsiteX2068" fmla="*/ 392792 w 6319932"/>
              <a:gd name="connsiteY2068" fmla="*/ 4679407 h 6319027"/>
              <a:gd name="connsiteX2069" fmla="*/ 421630 w 6319932"/>
              <a:gd name="connsiteY2069" fmla="*/ 4650569 h 6319027"/>
              <a:gd name="connsiteX2070" fmla="*/ 5784747 w 6319932"/>
              <a:gd name="connsiteY2070" fmla="*/ 4649721 h 6319027"/>
              <a:gd name="connsiteX2071" fmla="*/ 5809952 w 6319932"/>
              <a:gd name="connsiteY2071" fmla="*/ 4674926 h 6319027"/>
              <a:gd name="connsiteX2072" fmla="*/ 5784747 w 6319932"/>
              <a:gd name="connsiteY2072" fmla="*/ 4700131 h 6319027"/>
              <a:gd name="connsiteX2073" fmla="*/ 5759542 w 6319932"/>
              <a:gd name="connsiteY2073" fmla="*/ 4674926 h 6319027"/>
              <a:gd name="connsiteX2074" fmla="*/ 5784747 w 6319932"/>
              <a:gd name="connsiteY2074" fmla="*/ 4649721 h 6319027"/>
              <a:gd name="connsiteX2075" fmla="*/ 535184 w 6319932"/>
              <a:gd name="connsiteY2075" fmla="*/ 4649721 h 6319027"/>
              <a:gd name="connsiteX2076" fmla="*/ 560389 w 6319932"/>
              <a:gd name="connsiteY2076" fmla="*/ 4674926 h 6319027"/>
              <a:gd name="connsiteX2077" fmla="*/ 535184 w 6319932"/>
              <a:gd name="connsiteY2077" fmla="*/ 4700131 h 6319027"/>
              <a:gd name="connsiteX2078" fmla="*/ 509979 w 6319932"/>
              <a:gd name="connsiteY2078" fmla="*/ 4674926 h 6319027"/>
              <a:gd name="connsiteX2079" fmla="*/ 535184 w 6319932"/>
              <a:gd name="connsiteY2079" fmla="*/ 4649721 h 6319027"/>
              <a:gd name="connsiteX2080" fmla="*/ 5670393 w 6319932"/>
              <a:gd name="connsiteY2080" fmla="*/ 4648279 h 6319027"/>
              <a:gd name="connsiteX2081" fmla="*/ 5692096 w 6319932"/>
              <a:gd name="connsiteY2081" fmla="*/ 4669981 h 6319027"/>
              <a:gd name="connsiteX2082" fmla="*/ 5670393 w 6319932"/>
              <a:gd name="connsiteY2082" fmla="*/ 4691684 h 6319027"/>
              <a:gd name="connsiteX2083" fmla="*/ 5648691 w 6319932"/>
              <a:gd name="connsiteY2083" fmla="*/ 4669981 h 6319027"/>
              <a:gd name="connsiteX2084" fmla="*/ 5670393 w 6319932"/>
              <a:gd name="connsiteY2084" fmla="*/ 4648279 h 6319027"/>
              <a:gd name="connsiteX2085" fmla="*/ 649539 w 6319932"/>
              <a:gd name="connsiteY2085" fmla="*/ 4648279 h 6319027"/>
              <a:gd name="connsiteX2086" fmla="*/ 671241 w 6319932"/>
              <a:gd name="connsiteY2086" fmla="*/ 4669981 h 6319027"/>
              <a:gd name="connsiteX2087" fmla="*/ 649539 w 6319932"/>
              <a:gd name="connsiteY2087" fmla="*/ 4691684 h 6319027"/>
              <a:gd name="connsiteX2088" fmla="*/ 627837 w 6319932"/>
              <a:gd name="connsiteY2088" fmla="*/ 4669981 h 6319027"/>
              <a:gd name="connsiteX2089" fmla="*/ 649539 w 6319932"/>
              <a:gd name="connsiteY2089" fmla="*/ 4648279 h 6319027"/>
              <a:gd name="connsiteX2090" fmla="*/ 5555162 w 6319932"/>
              <a:gd name="connsiteY2090" fmla="*/ 4646082 h 6319027"/>
              <a:gd name="connsiteX2091" fmla="*/ 5573589 w 6319932"/>
              <a:gd name="connsiteY2091" fmla="*/ 4664509 h 6319027"/>
              <a:gd name="connsiteX2092" fmla="*/ 5555162 w 6319932"/>
              <a:gd name="connsiteY2092" fmla="*/ 4682937 h 6319027"/>
              <a:gd name="connsiteX2093" fmla="*/ 5536735 w 6319932"/>
              <a:gd name="connsiteY2093" fmla="*/ 4664509 h 6319027"/>
              <a:gd name="connsiteX2094" fmla="*/ 5555162 w 6319932"/>
              <a:gd name="connsiteY2094" fmla="*/ 4646082 h 6319027"/>
              <a:gd name="connsiteX2095" fmla="*/ 764768 w 6319932"/>
              <a:gd name="connsiteY2095" fmla="*/ 4646082 h 6319027"/>
              <a:gd name="connsiteX2096" fmla="*/ 783197 w 6319932"/>
              <a:gd name="connsiteY2096" fmla="*/ 4664509 h 6319027"/>
              <a:gd name="connsiteX2097" fmla="*/ 764768 w 6319932"/>
              <a:gd name="connsiteY2097" fmla="*/ 4682937 h 6319027"/>
              <a:gd name="connsiteX2098" fmla="*/ 746341 w 6319932"/>
              <a:gd name="connsiteY2098" fmla="*/ 4664509 h 6319027"/>
              <a:gd name="connsiteX2099" fmla="*/ 764768 w 6319932"/>
              <a:gd name="connsiteY2099" fmla="*/ 4646082 h 6319027"/>
              <a:gd name="connsiteX2100" fmla="*/ 5438970 w 6319932"/>
              <a:gd name="connsiteY2100" fmla="*/ 4643213 h 6319027"/>
              <a:gd name="connsiteX2101" fmla="*/ 5454189 w 6319932"/>
              <a:gd name="connsiteY2101" fmla="*/ 4658433 h 6319027"/>
              <a:gd name="connsiteX2102" fmla="*/ 5438970 w 6319932"/>
              <a:gd name="connsiteY2102" fmla="*/ 4673652 h 6319027"/>
              <a:gd name="connsiteX2103" fmla="*/ 5423750 w 6319932"/>
              <a:gd name="connsiteY2103" fmla="*/ 4658433 h 6319027"/>
              <a:gd name="connsiteX2104" fmla="*/ 5438970 w 6319932"/>
              <a:gd name="connsiteY2104" fmla="*/ 4643213 h 6319027"/>
              <a:gd name="connsiteX2105" fmla="*/ 880964 w 6319932"/>
              <a:gd name="connsiteY2105" fmla="*/ 4643213 h 6319027"/>
              <a:gd name="connsiteX2106" fmla="*/ 896182 w 6319932"/>
              <a:gd name="connsiteY2106" fmla="*/ 4658433 h 6319027"/>
              <a:gd name="connsiteX2107" fmla="*/ 880964 w 6319932"/>
              <a:gd name="connsiteY2107" fmla="*/ 4673652 h 6319027"/>
              <a:gd name="connsiteX2108" fmla="*/ 865742 w 6319932"/>
              <a:gd name="connsiteY2108" fmla="*/ 4658433 h 6319027"/>
              <a:gd name="connsiteX2109" fmla="*/ 880964 w 6319932"/>
              <a:gd name="connsiteY2109" fmla="*/ 4643213 h 6319027"/>
              <a:gd name="connsiteX2110" fmla="*/ 5321718 w 6319932"/>
              <a:gd name="connsiteY2110" fmla="*/ 4640381 h 6319027"/>
              <a:gd name="connsiteX2111" fmla="*/ 5332994 w 6319932"/>
              <a:gd name="connsiteY2111" fmla="*/ 4651657 h 6319027"/>
              <a:gd name="connsiteX2112" fmla="*/ 5321718 w 6319932"/>
              <a:gd name="connsiteY2112" fmla="*/ 4662933 h 6319027"/>
              <a:gd name="connsiteX2113" fmla="*/ 5310442 w 6319932"/>
              <a:gd name="connsiteY2113" fmla="*/ 4651657 h 6319027"/>
              <a:gd name="connsiteX2114" fmla="*/ 5321718 w 6319932"/>
              <a:gd name="connsiteY2114" fmla="*/ 4640381 h 6319027"/>
              <a:gd name="connsiteX2115" fmla="*/ 998213 w 6319932"/>
              <a:gd name="connsiteY2115" fmla="*/ 4640381 h 6319027"/>
              <a:gd name="connsiteX2116" fmla="*/ 1009490 w 6319932"/>
              <a:gd name="connsiteY2116" fmla="*/ 4651657 h 6319027"/>
              <a:gd name="connsiteX2117" fmla="*/ 998213 w 6319932"/>
              <a:gd name="connsiteY2117" fmla="*/ 4662933 h 6319027"/>
              <a:gd name="connsiteX2118" fmla="*/ 986938 w 6319932"/>
              <a:gd name="connsiteY2118" fmla="*/ 4651657 h 6319027"/>
              <a:gd name="connsiteX2119" fmla="*/ 998213 w 6319932"/>
              <a:gd name="connsiteY2119" fmla="*/ 4640381 h 6319027"/>
              <a:gd name="connsiteX2120" fmla="*/ 5203297 w 6319932"/>
              <a:gd name="connsiteY2120" fmla="*/ 4636546 h 6319027"/>
              <a:gd name="connsiteX2121" fmla="*/ 5210826 w 6319932"/>
              <a:gd name="connsiteY2121" fmla="*/ 4644075 h 6319027"/>
              <a:gd name="connsiteX2122" fmla="*/ 5203297 w 6319932"/>
              <a:gd name="connsiteY2122" fmla="*/ 4651604 h 6319027"/>
              <a:gd name="connsiteX2123" fmla="*/ 5195768 w 6319932"/>
              <a:gd name="connsiteY2123" fmla="*/ 4644075 h 6319027"/>
              <a:gd name="connsiteX2124" fmla="*/ 5203297 w 6319932"/>
              <a:gd name="connsiteY2124" fmla="*/ 4636546 h 6319027"/>
              <a:gd name="connsiteX2125" fmla="*/ 1116635 w 6319932"/>
              <a:gd name="connsiteY2125" fmla="*/ 4636546 h 6319027"/>
              <a:gd name="connsiteX2126" fmla="*/ 1124164 w 6319932"/>
              <a:gd name="connsiteY2126" fmla="*/ 4644075 h 6319027"/>
              <a:gd name="connsiteX2127" fmla="*/ 1116635 w 6319932"/>
              <a:gd name="connsiteY2127" fmla="*/ 4651604 h 6319027"/>
              <a:gd name="connsiteX2128" fmla="*/ 1109106 w 6319932"/>
              <a:gd name="connsiteY2128" fmla="*/ 4644075 h 6319027"/>
              <a:gd name="connsiteX2129" fmla="*/ 1116635 w 6319932"/>
              <a:gd name="connsiteY2129" fmla="*/ 4636546 h 6319027"/>
              <a:gd name="connsiteX2130" fmla="*/ 5083585 w 6319932"/>
              <a:gd name="connsiteY2130" fmla="*/ 4632378 h 6319027"/>
              <a:gd name="connsiteX2131" fmla="*/ 5086759 w 6319932"/>
              <a:gd name="connsiteY2131" fmla="*/ 4635553 h 6319027"/>
              <a:gd name="connsiteX2132" fmla="*/ 5083585 w 6319932"/>
              <a:gd name="connsiteY2132" fmla="*/ 4638728 h 6319027"/>
              <a:gd name="connsiteX2133" fmla="*/ 5080410 w 6319932"/>
              <a:gd name="connsiteY2133" fmla="*/ 4635553 h 6319027"/>
              <a:gd name="connsiteX2134" fmla="*/ 5083585 w 6319932"/>
              <a:gd name="connsiteY2134" fmla="*/ 4632378 h 6319027"/>
              <a:gd name="connsiteX2135" fmla="*/ 1236347 w 6319932"/>
              <a:gd name="connsiteY2135" fmla="*/ 4632378 h 6319027"/>
              <a:gd name="connsiteX2136" fmla="*/ 1239522 w 6319932"/>
              <a:gd name="connsiteY2136" fmla="*/ 4635553 h 6319027"/>
              <a:gd name="connsiteX2137" fmla="*/ 1236347 w 6319932"/>
              <a:gd name="connsiteY2137" fmla="*/ 4638728 h 6319027"/>
              <a:gd name="connsiteX2138" fmla="*/ 1233172 w 6319932"/>
              <a:gd name="connsiteY2138" fmla="*/ 4635553 h 6319027"/>
              <a:gd name="connsiteX2139" fmla="*/ 1236347 w 6319932"/>
              <a:gd name="connsiteY2139" fmla="*/ 4632378 h 6319027"/>
              <a:gd name="connsiteX2140" fmla="*/ 5948071 w 6319932"/>
              <a:gd name="connsiteY2140" fmla="*/ 4557738 h 6319027"/>
              <a:gd name="connsiteX2141" fmla="*/ 5976389 w 6319932"/>
              <a:gd name="connsiteY2141" fmla="*/ 4586055 h 6319027"/>
              <a:gd name="connsiteX2142" fmla="*/ 5948071 w 6319932"/>
              <a:gd name="connsiteY2142" fmla="*/ 4614373 h 6319027"/>
              <a:gd name="connsiteX2143" fmla="*/ 5919754 w 6319932"/>
              <a:gd name="connsiteY2143" fmla="*/ 4586055 h 6319027"/>
              <a:gd name="connsiteX2144" fmla="*/ 5948071 w 6319932"/>
              <a:gd name="connsiteY2144" fmla="*/ 4557738 h 6319027"/>
              <a:gd name="connsiteX2145" fmla="*/ 5836035 w 6319932"/>
              <a:gd name="connsiteY2145" fmla="*/ 4557568 h 6319027"/>
              <a:gd name="connsiteX2146" fmla="*/ 5860866 w 6319932"/>
              <a:gd name="connsiteY2146" fmla="*/ 4582399 h 6319027"/>
              <a:gd name="connsiteX2147" fmla="*/ 5836035 w 6319932"/>
              <a:gd name="connsiteY2147" fmla="*/ 4607230 h 6319027"/>
              <a:gd name="connsiteX2148" fmla="*/ 5811204 w 6319932"/>
              <a:gd name="connsiteY2148" fmla="*/ 4582399 h 6319027"/>
              <a:gd name="connsiteX2149" fmla="*/ 5836035 w 6319932"/>
              <a:gd name="connsiteY2149" fmla="*/ 4557568 h 6319027"/>
              <a:gd name="connsiteX2150" fmla="*/ 483896 w 6319932"/>
              <a:gd name="connsiteY2150" fmla="*/ 4557568 h 6319027"/>
              <a:gd name="connsiteX2151" fmla="*/ 508727 w 6319932"/>
              <a:gd name="connsiteY2151" fmla="*/ 4582399 h 6319027"/>
              <a:gd name="connsiteX2152" fmla="*/ 483896 w 6319932"/>
              <a:gd name="connsiteY2152" fmla="*/ 4607230 h 6319027"/>
              <a:gd name="connsiteX2153" fmla="*/ 459065 w 6319932"/>
              <a:gd name="connsiteY2153" fmla="*/ 4582399 h 6319027"/>
              <a:gd name="connsiteX2154" fmla="*/ 483896 w 6319932"/>
              <a:gd name="connsiteY2154" fmla="*/ 4557568 h 6319027"/>
              <a:gd name="connsiteX2155" fmla="*/ 371859 w 6319932"/>
              <a:gd name="connsiteY2155" fmla="*/ 4557276 h 6319027"/>
              <a:gd name="connsiteX2156" fmla="*/ 400638 w 6319932"/>
              <a:gd name="connsiteY2156" fmla="*/ 4586055 h 6319027"/>
              <a:gd name="connsiteX2157" fmla="*/ 371859 w 6319932"/>
              <a:gd name="connsiteY2157" fmla="*/ 4614834 h 6319027"/>
              <a:gd name="connsiteX2158" fmla="*/ 343080 w 6319932"/>
              <a:gd name="connsiteY2158" fmla="*/ 4586055 h 6319027"/>
              <a:gd name="connsiteX2159" fmla="*/ 371859 w 6319932"/>
              <a:gd name="connsiteY2159" fmla="*/ 4557276 h 6319027"/>
              <a:gd name="connsiteX2160" fmla="*/ 5723288 w 6319932"/>
              <a:gd name="connsiteY2160" fmla="*/ 4556662 h 6319027"/>
              <a:gd name="connsiteX2161" fmla="*/ 5744990 w 6319932"/>
              <a:gd name="connsiteY2161" fmla="*/ 4578364 h 6319027"/>
              <a:gd name="connsiteX2162" fmla="*/ 5723288 w 6319932"/>
              <a:gd name="connsiteY2162" fmla="*/ 4600067 h 6319027"/>
              <a:gd name="connsiteX2163" fmla="*/ 5701586 w 6319932"/>
              <a:gd name="connsiteY2163" fmla="*/ 4578364 h 6319027"/>
              <a:gd name="connsiteX2164" fmla="*/ 5723288 w 6319932"/>
              <a:gd name="connsiteY2164" fmla="*/ 4556662 h 6319027"/>
              <a:gd name="connsiteX2165" fmla="*/ 596642 w 6319932"/>
              <a:gd name="connsiteY2165" fmla="*/ 4556662 h 6319027"/>
              <a:gd name="connsiteX2166" fmla="*/ 618345 w 6319932"/>
              <a:gd name="connsiteY2166" fmla="*/ 4578364 h 6319027"/>
              <a:gd name="connsiteX2167" fmla="*/ 596642 w 6319932"/>
              <a:gd name="connsiteY2167" fmla="*/ 4600067 h 6319027"/>
              <a:gd name="connsiteX2168" fmla="*/ 574940 w 6319932"/>
              <a:gd name="connsiteY2168" fmla="*/ 4578364 h 6319027"/>
              <a:gd name="connsiteX2169" fmla="*/ 596642 w 6319932"/>
              <a:gd name="connsiteY2169" fmla="*/ 4556662 h 6319027"/>
              <a:gd name="connsiteX2170" fmla="*/ 5609761 w 6319932"/>
              <a:gd name="connsiteY2170" fmla="*/ 4555471 h 6319027"/>
              <a:gd name="connsiteX2171" fmla="*/ 5628189 w 6319932"/>
              <a:gd name="connsiteY2171" fmla="*/ 4573898 h 6319027"/>
              <a:gd name="connsiteX2172" fmla="*/ 5609761 w 6319932"/>
              <a:gd name="connsiteY2172" fmla="*/ 4592326 h 6319027"/>
              <a:gd name="connsiteX2173" fmla="*/ 5591334 w 6319932"/>
              <a:gd name="connsiteY2173" fmla="*/ 4573898 h 6319027"/>
              <a:gd name="connsiteX2174" fmla="*/ 5609761 w 6319932"/>
              <a:gd name="connsiteY2174" fmla="*/ 4555471 h 6319027"/>
              <a:gd name="connsiteX2175" fmla="*/ 710170 w 6319932"/>
              <a:gd name="connsiteY2175" fmla="*/ 4555471 h 6319027"/>
              <a:gd name="connsiteX2176" fmla="*/ 728597 w 6319932"/>
              <a:gd name="connsiteY2176" fmla="*/ 4573898 h 6319027"/>
              <a:gd name="connsiteX2177" fmla="*/ 710170 w 6319932"/>
              <a:gd name="connsiteY2177" fmla="*/ 4592326 h 6319027"/>
              <a:gd name="connsiteX2178" fmla="*/ 691743 w 6319932"/>
              <a:gd name="connsiteY2178" fmla="*/ 4573898 h 6319027"/>
              <a:gd name="connsiteX2179" fmla="*/ 710170 w 6319932"/>
              <a:gd name="connsiteY2179" fmla="*/ 4555471 h 6319027"/>
              <a:gd name="connsiteX2180" fmla="*/ 5495378 w 6319932"/>
              <a:gd name="connsiteY2180" fmla="*/ 4553716 h 6319027"/>
              <a:gd name="connsiteX2181" fmla="*/ 5510598 w 6319932"/>
              <a:gd name="connsiteY2181" fmla="*/ 4568936 h 6319027"/>
              <a:gd name="connsiteX2182" fmla="*/ 5495378 w 6319932"/>
              <a:gd name="connsiteY2182" fmla="*/ 4584155 h 6319027"/>
              <a:gd name="connsiteX2183" fmla="*/ 5480159 w 6319932"/>
              <a:gd name="connsiteY2183" fmla="*/ 4568936 h 6319027"/>
              <a:gd name="connsiteX2184" fmla="*/ 5495378 w 6319932"/>
              <a:gd name="connsiteY2184" fmla="*/ 4553716 h 6319027"/>
              <a:gd name="connsiteX2185" fmla="*/ 824554 w 6319932"/>
              <a:gd name="connsiteY2185" fmla="*/ 4553716 h 6319027"/>
              <a:gd name="connsiteX2186" fmla="*/ 839773 w 6319932"/>
              <a:gd name="connsiteY2186" fmla="*/ 4568936 h 6319027"/>
              <a:gd name="connsiteX2187" fmla="*/ 824554 w 6319932"/>
              <a:gd name="connsiteY2187" fmla="*/ 4584155 h 6319027"/>
              <a:gd name="connsiteX2188" fmla="*/ 809334 w 6319932"/>
              <a:gd name="connsiteY2188" fmla="*/ 4568936 h 6319027"/>
              <a:gd name="connsiteX2189" fmla="*/ 824554 w 6319932"/>
              <a:gd name="connsiteY2189" fmla="*/ 4553716 h 6319027"/>
              <a:gd name="connsiteX2190" fmla="*/ 5380048 w 6319932"/>
              <a:gd name="connsiteY2190" fmla="*/ 4551697 h 6319027"/>
              <a:gd name="connsiteX2191" fmla="*/ 5391752 w 6319932"/>
              <a:gd name="connsiteY2191" fmla="*/ 4563402 h 6319027"/>
              <a:gd name="connsiteX2192" fmla="*/ 5380048 w 6319932"/>
              <a:gd name="connsiteY2192" fmla="*/ 4575107 h 6319027"/>
              <a:gd name="connsiteX2193" fmla="*/ 5368343 w 6319932"/>
              <a:gd name="connsiteY2193" fmla="*/ 4563402 h 6319027"/>
              <a:gd name="connsiteX2194" fmla="*/ 5380048 w 6319932"/>
              <a:gd name="connsiteY2194" fmla="*/ 4551697 h 6319027"/>
              <a:gd name="connsiteX2195" fmla="*/ 939885 w 6319932"/>
              <a:gd name="connsiteY2195" fmla="*/ 4551697 h 6319027"/>
              <a:gd name="connsiteX2196" fmla="*/ 951589 w 6319932"/>
              <a:gd name="connsiteY2196" fmla="*/ 4563402 h 6319027"/>
              <a:gd name="connsiteX2197" fmla="*/ 939885 w 6319932"/>
              <a:gd name="connsiteY2197" fmla="*/ 4575107 h 6319027"/>
              <a:gd name="connsiteX2198" fmla="*/ 928180 w 6319932"/>
              <a:gd name="connsiteY2198" fmla="*/ 4563402 h 6319027"/>
              <a:gd name="connsiteX2199" fmla="*/ 939885 w 6319932"/>
              <a:gd name="connsiteY2199" fmla="*/ 4551697 h 6319027"/>
              <a:gd name="connsiteX2200" fmla="*/ 5263672 w 6319932"/>
              <a:gd name="connsiteY2200" fmla="*/ 4549678 h 6319027"/>
              <a:gd name="connsiteX2201" fmla="*/ 5271201 w 6319932"/>
              <a:gd name="connsiteY2201" fmla="*/ 4557207 h 6319027"/>
              <a:gd name="connsiteX2202" fmla="*/ 5263672 w 6319932"/>
              <a:gd name="connsiteY2202" fmla="*/ 4564736 h 6319027"/>
              <a:gd name="connsiteX2203" fmla="*/ 5256143 w 6319932"/>
              <a:gd name="connsiteY2203" fmla="*/ 4557207 h 6319027"/>
              <a:gd name="connsiteX2204" fmla="*/ 5263672 w 6319932"/>
              <a:gd name="connsiteY2204" fmla="*/ 4549678 h 6319027"/>
              <a:gd name="connsiteX2205" fmla="*/ 1056260 w 6319932"/>
              <a:gd name="connsiteY2205" fmla="*/ 4549678 h 6319027"/>
              <a:gd name="connsiteX2206" fmla="*/ 1063788 w 6319932"/>
              <a:gd name="connsiteY2206" fmla="*/ 4557207 h 6319027"/>
              <a:gd name="connsiteX2207" fmla="*/ 1056260 w 6319932"/>
              <a:gd name="connsiteY2207" fmla="*/ 4564736 h 6319027"/>
              <a:gd name="connsiteX2208" fmla="*/ 1048730 w 6319932"/>
              <a:gd name="connsiteY2208" fmla="*/ 4557207 h 6319027"/>
              <a:gd name="connsiteX2209" fmla="*/ 1056260 w 6319932"/>
              <a:gd name="connsiteY2209" fmla="*/ 4549678 h 6319027"/>
              <a:gd name="connsiteX2210" fmla="*/ 5146138 w 6319932"/>
              <a:gd name="connsiteY2210" fmla="*/ 4546535 h 6319027"/>
              <a:gd name="connsiteX2211" fmla="*/ 5149844 w 6319932"/>
              <a:gd name="connsiteY2211" fmla="*/ 4550240 h 6319027"/>
              <a:gd name="connsiteX2212" fmla="*/ 5146138 w 6319932"/>
              <a:gd name="connsiteY2212" fmla="*/ 4553946 h 6319027"/>
              <a:gd name="connsiteX2213" fmla="*/ 5142432 w 6319932"/>
              <a:gd name="connsiteY2213" fmla="*/ 4550240 h 6319027"/>
              <a:gd name="connsiteX2214" fmla="*/ 5146138 w 6319932"/>
              <a:gd name="connsiteY2214" fmla="*/ 4546535 h 6319027"/>
              <a:gd name="connsiteX2215" fmla="*/ 1173793 w 6319932"/>
              <a:gd name="connsiteY2215" fmla="*/ 4546535 h 6319027"/>
              <a:gd name="connsiteX2216" fmla="*/ 1177499 w 6319932"/>
              <a:gd name="connsiteY2216" fmla="*/ 4550240 h 6319027"/>
              <a:gd name="connsiteX2217" fmla="*/ 1173793 w 6319932"/>
              <a:gd name="connsiteY2217" fmla="*/ 4553946 h 6319027"/>
              <a:gd name="connsiteX2218" fmla="*/ 1170087 w 6319932"/>
              <a:gd name="connsiteY2218" fmla="*/ 4550240 h 6319027"/>
              <a:gd name="connsiteX2219" fmla="*/ 1173793 w 6319932"/>
              <a:gd name="connsiteY2219" fmla="*/ 4546535 h 6319027"/>
              <a:gd name="connsiteX2220" fmla="*/ 5884063 w 6319932"/>
              <a:gd name="connsiteY2220" fmla="*/ 4463308 h 6319027"/>
              <a:gd name="connsiteX2221" fmla="*/ 5908894 w 6319932"/>
              <a:gd name="connsiteY2221" fmla="*/ 4488139 h 6319027"/>
              <a:gd name="connsiteX2222" fmla="*/ 5884063 w 6319932"/>
              <a:gd name="connsiteY2222" fmla="*/ 4512970 h 6319027"/>
              <a:gd name="connsiteX2223" fmla="*/ 5859232 w 6319932"/>
              <a:gd name="connsiteY2223" fmla="*/ 4488139 h 6319027"/>
              <a:gd name="connsiteX2224" fmla="*/ 5884063 w 6319932"/>
              <a:gd name="connsiteY2224" fmla="*/ 4463308 h 6319027"/>
              <a:gd name="connsiteX2225" fmla="*/ 435869 w 6319932"/>
              <a:gd name="connsiteY2225" fmla="*/ 4463308 h 6319027"/>
              <a:gd name="connsiteX2226" fmla="*/ 460700 w 6319932"/>
              <a:gd name="connsiteY2226" fmla="*/ 4488139 h 6319027"/>
              <a:gd name="connsiteX2227" fmla="*/ 435869 w 6319932"/>
              <a:gd name="connsiteY2227" fmla="*/ 4512970 h 6319027"/>
              <a:gd name="connsiteX2228" fmla="*/ 411038 w 6319932"/>
              <a:gd name="connsiteY2228" fmla="*/ 4488139 h 6319027"/>
              <a:gd name="connsiteX2229" fmla="*/ 435869 w 6319932"/>
              <a:gd name="connsiteY2229" fmla="*/ 4463308 h 6319027"/>
              <a:gd name="connsiteX2230" fmla="*/ 5660934 w 6319932"/>
              <a:gd name="connsiteY2230" fmla="*/ 4462945 h 6319027"/>
              <a:gd name="connsiteX2231" fmla="*/ 5679297 w 6319932"/>
              <a:gd name="connsiteY2231" fmla="*/ 4481308 h 6319027"/>
              <a:gd name="connsiteX2232" fmla="*/ 5660934 w 6319932"/>
              <a:gd name="connsiteY2232" fmla="*/ 4499671 h 6319027"/>
              <a:gd name="connsiteX2233" fmla="*/ 5642572 w 6319932"/>
              <a:gd name="connsiteY2233" fmla="*/ 4481308 h 6319027"/>
              <a:gd name="connsiteX2234" fmla="*/ 5660934 w 6319932"/>
              <a:gd name="connsiteY2234" fmla="*/ 4462945 h 6319027"/>
              <a:gd name="connsiteX2235" fmla="*/ 658997 w 6319932"/>
              <a:gd name="connsiteY2235" fmla="*/ 4462881 h 6319027"/>
              <a:gd name="connsiteX2236" fmla="*/ 677426 w 6319932"/>
              <a:gd name="connsiteY2236" fmla="*/ 4481308 h 6319027"/>
              <a:gd name="connsiteX2237" fmla="*/ 658997 w 6319932"/>
              <a:gd name="connsiteY2237" fmla="*/ 4499736 h 6319027"/>
              <a:gd name="connsiteX2238" fmla="*/ 640570 w 6319932"/>
              <a:gd name="connsiteY2238" fmla="*/ 4481308 h 6319027"/>
              <a:gd name="connsiteX2239" fmla="*/ 658997 w 6319932"/>
              <a:gd name="connsiteY2239" fmla="*/ 4462881 h 6319027"/>
              <a:gd name="connsiteX2240" fmla="*/ 5772840 w 6319932"/>
              <a:gd name="connsiteY2240" fmla="*/ 4462874 h 6319027"/>
              <a:gd name="connsiteX2241" fmla="*/ 5794864 w 6319932"/>
              <a:gd name="connsiteY2241" fmla="*/ 4484897 h 6319027"/>
              <a:gd name="connsiteX2242" fmla="*/ 5772840 w 6319932"/>
              <a:gd name="connsiteY2242" fmla="*/ 4506920 h 6319027"/>
              <a:gd name="connsiteX2243" fmla="*/ 5750817 w 6319932"/>
              <a:gd name="connsiteY2243" fmla="*/ 4484897 h 6319027"/>
              <a:gd name="connsiteX2244" fmla="*/ 5772840 w 6319932"/>
              <a:gd name="connsiteY2244" fmla="*/ 4462874 h 6319027"/>
              <a:gd name="connsiteX2245" fmla="*/ 547091 w 6319932"/>
              <a:gd name="connsiteY2245" fmla="*/ 4462874 h 6319027"/>
              <a:gd name="connsiteX2246" fmla="*/ 569114 w 6319932"/>
              <a:gd name="connsiteY2246" fmla="*/ 4484897 h 6319027"/>
              <a:gd name="connsiteX2247" fmla="*/ 547091 w 6319932"/>
              <a:gd name="connsiteY2247" fmla="*/ 4506920 h 6319027"/>
              <a:gd name="connsiteX2248" fmla="*/ 525069 w 6319932"/>
              <a:gd name="connsiteY2248" fmla="*/ 4484897 h 6319027"/>
              <a:gd name="connsiteX2249" fmla="*/ 547091 w 6319932"/>
              <a:gd name="connsiteY2249" fmla="*/ 4462874 h 6319027"/>
              <a:gd name="connsiteX2250" fmla="*/ 5994661 w 6319932"/>
              <a:gd name="connsiteY2250" fmla="*/ 4462758 h 6319027"/>
              <a:gd name="connsiteX2251" fmla="*/ 6022979 w 6319932"/>
              <a:gd name="connsiteY2251" fmla="*/ 4491075 h 6319027"/>
              <a:gd name="connsiteX2252" fmla="*/ 5994661 w 6319932"/>
              <a:gd name="connsiteY2252" fmla="*/ 4519393 h 6319027"/>
              <a:gd name="connsiteX2253" fmla="*/ 5966344 w 6319932"/>
              <a:gd name="connsiteY2253" fmla="*/ 4491075 h 6319027"/>
              <a:gd name="connsiteX2254" fmla="*/ 5994661 w 6319932"/>
              <a:gd name="connsiteY2254" fmla="*/ 4462758 h 6319027"/>
              <a:gd name="connsiteX2255" fmla="*/ 325270 w 6319932"/>
              <a:gd name="connsiteY2255" fmla="*/ 4462297 h 6319027"/>
              <a:gd name="connsiteX2256" fmla="*/ 354049 w 6319932"/>
              <a:gd name="connsiteY2256" fmla="*/ 4491076 h 6319027"/>
              <a:gd name="connsiteX2257" fmla="*/ 325270 w 6319932"/>
              <a:gd name="connsiteY2257" fmla="*/ 4519855 h 6319027"/>
              <a:gd name="connsiteX2258" fmla="*/ 296491 w 6319932"/>
              <a:gd name="connsiteY2258" fmla="*/ 4491076 h 6319027"/>
              <a:gd name="connsiteX2259" fmla="*/ 325270 w 6319932"/>
              <a:gd name="connsiteY2259" fmla="*/ 4462297 h 6319027"/>
              <a:gd name="connsiteX2260" fmla="*/ 5548272 w 6319932"/>
              <a:gd name="connsiteY2260" fmla="*/ 4462166 h 6319027"/>
              <a:gd name="connsiteX2261" fmla="*/ 5563426 w 6319932"/>
              <a:gd name="connsiteY2261" fmla="*/ 4477319 h 6319027"/>
              <a:gd name="connsiteX2262" fmla="*/ 5548272 w 6319932"/>
              <a:gd name="connsiteY2262" fmla="*/ 4492472 h 6319027"/>
              <a:gd name="connsiteX2263" fmla="*/ 5533119 w 6319932"/>
              <a:gd name="connsiteY2263" fmla="*/ 4477319 h 6319027"/>
              <a:gd name="connsiteX2264" fmla="*/ 5548272 w 6319932"/>
              <a:gd name="connsiteY2264" fmla="*/ 4462166 h 6319027"/>
              <a:gd name="connsiteX2265" fmla="*/ 771661 w 6319932"/>
              <a:gd name="connsiteY2265" fmla="*/ 4462100 h 6319027"/>
              <a:gd name="connsiteX2266" fmla="*/ 786879 w 6319932"/>
              <a:gd name="connsiteY2266" fmla="*/ 4477320 h 6319027"/>
              <a:gd name="connsiteX2267" fmla="*/ 771661 w 6319932"/>
              <a:gd name="connsiteY2267" fmla="*/ 4492539 h 6319027"/>
              <a:gd name="connsiteX2268" fmla="*/ 756441 w 6319932"/>
              <a:gd name="connsiteY2268" fmla="*/ 4477320 h 6319027"/>
              <a:gd name="connsiteX2269" fmla="*/ 771661 w 6319932"/>
              <a:gd name="connsiteY2269" fmla="*/ 4462100 h 6319027"/>
              <a:gd name="connsiteX2270" fmla="*/ 5434776 w 6319932"/>
              <a:gd name="connsiteY2270" fmla="*/ 4461594 h 6319027"/>
              <a:gd name="connsiteX2271" fmla="*/ 5446052 w 6319932"/>
              <a:gd name="connsiteY2271" fmla="*/ 4472870 h 6319027"/>
              <a:gd name="connsiteX2272" fmla="*/ 5434776 w 6319932"/>
              <a:gd name="connsiteY2272" fmla="*/ 4484146 h 6319027"/>
              <a:gd name="connsiteX2273" fmla="*/ 5423500 w 6319932"/>
              <a:gd name="connsiteY2273" fmla="*/ 4472870 h 6319027"/>
              <a:gd name="connsiteX2274" fmla="*/ 5434776 w 6319932"/>
              <a:gd name="connsiteY2274" fmla="*/ 4461594 h 6319027"/>
              <a:gd name="connsiteX2275" fmla="*/ 885157 w 6319932"/>
              <a:gd name="connsiteY2275" fmla="*/ 4461594 h 6319027"/>
              <a:gd name="connsiteX2276" fmla="*/ 896431 w 6319932"/>
              <a:gd name="connsiteY2276" fmla="*/ 4472870 h 6319027"/>
              <a:gd name="connsiteX2277" fmla="*/ 885157 w 6319932"/>
              <a:gd name="connsiteY2277" fmla="*/ 4484146 h 6319027"/>
              <a:gd name="connsiteX2278" fmla="*/ 873880 w 6319932"/>
              <a:gd name="connsiteY2278" fmla="*/ 4472870 h 6319027"/>
              <a:gd name="connsiteX2279" fmla="*/ 885157 w 6319932"/>
              <a:gd name="connsiteY2279" fmla="*/ 4461594 h 6319027"/>
              <a:gd name="connsiteX2280" fmla="*/ 5320356 w 6319932"/>
              <a:gd name="connsiteY2280" fmla="*/ 4460358 h 6319027"/>
              <a:gd name="connsiteX2281" fmla="*/ 5327885 w 6319932"/>
              <a:gd name="connsiteY2281" fmla="*/ 4467887 h 6319027"/>
              <a:gd name="connsiteX2282" fmla="*/ 5320356 w 6319932"/>
              <a:gd name="connsiteY2282" fmla="*/ 4475416 h 6319027"/>
              <a:gd name="connsiteX2283" fmla="*/ 5312827 w 6319932"/>
              <a:gd name="connsiteY2283" fmla="*/ 4467887 h 6319027"/>
              <a:gd name="connsiteX2284" fmla="*/ 5320356 w 6319932"/>
              <a:gd name="connsiteY2284" fmla="*/ 4460358 h 6319027"/>
              <a:gd name="connsiteX2285" fmla="*/ 999575 w 6319932"/>
              <a:gd name="connsiteY2285" fmla="*/ 4460358 h 6319027"/>
              <a:gd name="connsiteX2286" fmla="*/ 1007103 w 6319932"/>
              <a:gd name="connsiteY2286" fmla="*/ 4467887 h 6319027"/>
              <a:gd name="connsiteX2287" fmla="*/ 999575 w 6319932"/>
              <a:gd name="connsiteY2287" fmla="*/ 4475416 h 6319027"/>
              <a:gd name="connsiteX2288" fmla="*/ 992046 w 6319932"/>
              <a:gd name="connsiteY2288" fmla="*/ 4467887 h 6319027"/>
              <a:gd name="connsiteX2289" fmla="*/ 999575 w 6319932"/>
              <a:gd name="connsiteY2289" fmla="*/ 4460358 h 6319027"/>
              <a:gd name="connsiteX2290" fmla="*/ 5204911 w 6319932"/>
              <a:gd name="connsiteY2290" fmla="*/ 4459107 h 6319027"/>
              <a:gd name="connsiteX2291" fmla="*/ 5208085 w 6319932"/>
              <a:gd name="connsiteY2291" fmla="*/ 4462282 h 6319027"/>
              <a:gd name="connsiteX2292" fmla="*/ 5204911 w 6319932"/>
              <a:gd name="connsiteY2292" fmla="*/ 4465456 h 6319027"/>
              <a:gd name="connsiteX2293" fmla="*/ 5201736 w 6319932"/>
              <a:gd name="connsiteY2293" fmla="*/ 4462282 h 6319027"/>
              <a:gd name="connsiteX2294" fmla="*/ 5204911 w 6319932"/>
              <a:gd name="connsiteY2294" fmla="*/ 4459107 h 6319027"/>
              <a:gd name="connsiteX2295" fmla="*/ 1115021 w 6319932"/>
              <a:gd name="connsiteY2295" fmla="*/ 4458661 h 6319027"/>
              <a:gd name="connsiteX2296" fmla="*/ 1118641 w 6319932"/>
              <a:gd name="connsiteY2296" fmla="*/ 4462281 h 6319027"/>
              <a:gd name="connsiteX2297" fmla="*/ 1115021 w 6319932"/>
              <a:gd name="connsiteY2297" fmla="*/ 4465901 h 6319027"/>
              <a:gd name="connsiteX2298" fmla="*/ 1111400 w 6319932"/>
              <a:gd name="connsiteY2298" fmla="*/ 4462281 h 6319027"/>
              <a:gd name="connsiteX2299" fmla="*/ 1115021 w 6319932"/>
              <a:gd name="connsiteY2299" fmla="*/ 4458661 h 6319027"/>
              <a:gd name="connsiteX2300" fmla="*/ 5597574 w 6319932"/>
              <a:gd name="connsiteY2300" fmla="*/ 4368910 h 6319027"/>
              <a:gd name="connsiteX2301" fmla="*/ 5612385 w 6319932"/>
              <a:gd name="connsiteY2301" fmla="*/ 4383721 h 6319027"/>
              <a:gd name="connsiteX2302" fmla="*/ 5597574 w 6319932"/>
              <a:gd name="connsiteY2302" fmla="*/ 4398532 h 6319027"/>
              <a:gd name="connsiteX2303" fmla="*/ 5582764 w 6319932"/>
              <a:gd name="connsiteY2303" fmla="*/ 4383721 h 6319027"/>
              <a:gd name="connsiteX2304" fmla="*/ 5597574 w 6319932"/>
              <a:gd name="connsiteY2304" fmla="*/ 4368910 h 6319027"/>
              <a:gd name="connsiteX2305" fmla="*/ 722358 w 6319932"/>
              <a:gd name="connsiteY2305" fmla="*/ 4368910 h 6319027"/>
              <a:gd name="connsiteX2306" fmla="*/ 737168 w 6319932"/>
              <a:gd name="connsiteY2306" fmla="*/ 4383721 h 6319027"/>
              <a:gd name="connsiteX2307" fmla="*/ 722358 w 6319932"/>
              <a:gd name="connsiteY2307" fmla="*/ 4398532 h 6319027"/>
              <a:gd name="connsiteX2308" fmla="*/ 707546 w 6319932"/>
              <a:gd name="connsiteY2308" fmla="*/ 4383721 h 6319027"/>
              <a:gd name="connsiteX2309" fmla="*/ 722358 w 6319932"/>
              <a:gd name="connsiteY2309" fmla="*/ 4368910 h 6319027"/>
              <a:gd name="connsiteX2310" fmla="*/ 5373251 w 6319932"/>
              <a:gd name="connsiteY2310" fmla="*/ 4368742 h 6319027"/>
              <a:gd name="connsiteX2311" fmla="*/ 5380780 w 6319932"/>
              <a:gd name="connsiteY2311" fmla="*/ 4376271 h 6319027"/>
              <a:gd name="connsiteX2312" fmla="*/ 5373251 w 6319932"/>
              <a:gd name="connsiteY2312" fmla="*/ 4383800 h 6319027"/>
              <a:gd name="connsiteX2313" fmla="*/ 5365722 w 6319932"/>
              <a:gd name="connsiteY2313" fmla="*/ 4376271 h 6319027"/>
              <a:gd name="connsiteX2314" fmla="*/ 5373251 w 6319932"/>
              <a:gd name="connsiteY2314" fmla="*/ 4368742 h 6319027"/>
              <a:gd name="connsiteX2315" fmla="*/ 946681 w 6319932"/>
              <a:gd name="connsiteY2315" fmla="*/ 4368667 h 6319027"/>
              <a:gd name="connsiteX2316" fmla="*/ 954286 w 6319932"/>
              <a:gd name="connsiteY2316" fmla="*/ 4376271 h 6319027"/>
              <a:gd name="connsiteX2317" fmla="*/ 946681 w 6319932"/>
              <a:gd name="connsiteY2317" fmla="*/ 4383875 h 6319027"/>
              <a:gd name="connsiteX2318" fmla="*/ 939077 w 6319932"/>
              <a:gd name="connsiteY2318" fmla="*/ 4376271 h 6319027"/>
              <a:gd name="connsiteX2319" fmla="*/ 946681 w 6319932"/>
              <a:gd name="connsiteY2319" fmla="*/ 4368667 h 6319027"/>
              <a:gd name="connsiteX2320" fmla="*/ 5708610 w 6319932"/>
              <a:gd name="connsiteY2320" fmla="*/ 4368506 h 6319027"/>
              <a:gd name="connsiteX2321" fmla="*/ 5726972 w 6319932"/>
              <a:gd name="connsiteY2321" fmla="*/ 4386869 h 6319027"/>
              <a:gd name="connsiteX2322" fmla="*/ 5708610 w 6319932"/>
              <a:gd name="connsiteY2322" fmla="*/ 4405232 h 6319027"/>
              <a:gd name="connsiteX2323" fmla="*/ 5690247 w 6319932"/>
              <a:gd name="connsiteY2323" fmla="*/ 4386869 h 6319027"/>
              <a:gd name="connsiteX2324" fmla="*/ 5708610 w 6319932"/>
              <a:gd name="connsiteY2324" fmla="*/ 4368506 h 6319027"/>
              <a:gd name="connsiteX2325" fmla="*/ 5485815 w 6319932"/>
              <a:gd name="connsiteY2325" fmla="*/ 4368503 h 6319027"/>
              <a:gd name="connsiteX2326" fmla="*/ 5497520 w 6319932"/>
              <a:gd name="connsiteY2326" fmla="*/ 4380208 h 6319027"/>
              <a:gd name="connsiteX2327" fmla="*/ 5485815 w 6319932"/>
              <a:gd name="connsiteY2327" fmla="*/ 4391913 h 6319027"/>
              <a:gd name="connsiteX2328" fmla="*/ 5474111 w 6319932"/>
              <a:gd name="connsiteY2328" fmla="*/ 4380208 h 6319027"/>
              <a:gd name="connsiteX2329" fmla="*/ 5485815 w 6319932"/>
              <a:gd name="connsiteY2329" fmla="*/ 4368503 h 6319027"/>
              <a:gd name="connsiteX2330" fmla="*/ 834116 w 6319932"/>
              <a:gd name="connsiteY2330" fmla="*/ 4368503 h 6319027"/>
              <a:gd name="connsiteX2331" fmla="*/ 845821 w 6319932"/>
              <a:gd name="connsiteY2331" fmla="*/ 4380208 h 6319027"/>
              <a:gd name="connsiteX2332" fmla="*/ 834116 w 6319932"/>
              <a:gd name="connsiteY2332" fmla="*/ 4391913 h 6319027"/>
              <a:gd name="connsiteX2333" fmla="*/ 822412 w 6319932"/>
              <a:gd name="connsiteY2333" fmla="*/ 4380208 h 6319027"/>
              <a:gd name="connsiteX2334" fmla="*/ 834116 w 6319932"/>
              <a:gd name="connsiteY2334" fmla="*/ 4368503 h 6319027"/>
              <a:gd name="connsiteX2335" fmla="*/ 611322 w 6319932"/>
              <a:gd name="connsiteY2335" fmla="*/ 4368442 h 6319027"/>
              <a:gd name="connsiteX2336" fmla="*/ 629751 w 6319932"/>
              <a:gd name="connsiteY2336" fmla="*/ 4386869 h 6319027"/>
              <a:gd name="connsiteX2337" fmla="*/ 611322 w 6319932"/>
              <a:gd name="connsiteY2337" fmla="*/ 4405297 h 6319027"/>
              <a:gd name="connsiteX2338" fmla="*/ 592896 w 6319932"/>
              <a:gd name="connsiteY2338" fmla="*/ 4386869 h 6319027"/>
              <a:gd name="connsiteX2339" fmla="*/ 611322 w 6319932"/>
              <a:gd name="connsiteY2339" fmla="*/ 4368442 h 6319027"/>
              <a:gd name="connsiteX2340" fmla="*/ 5259790 w 6319932"/>
              <a:gd name="connsiteY2340" fmla="*/ 4368137 h 6319027"/>
              <a:gd name="connsiteX2341" fmla="*/ 5263496 w 6319932"/>
              <a:gd name="connsiteY2341" fmla="*/ 4371842 h 6319027"/>
              <a:gd name="connsiteX2342" fmla="*/ 5259790 w 6319932"/>
              <a:gd name="connsiteY2342" fmla="*/ 4375548 h 6319027"/>
              <a:gd name="connsiteX2343" fmla="*/ 5256084 w 6319932"/>
              <a:gd name="connsiteY2343" fmla="*/ 4371842 h 6319027"/>
              <a:gd name="connsiteX2344" fmla="*/ 5259790 w 6319932"/>
              <a:gd name="connsiteY2344" fmla="*/ 4368137 h 6319027"/>
              <a:gd name="connsiteX2345" fmla="*/ 1060141 w 6319932"/>
              <a:gd name="connsiteY2345" fmla="*/ 4368137 h 6319027"/>
              <a:gd name="connsiteX2346" fmla="*/ 1063848 w 6319932"/>
              <a:gd name="connsiteY2346" fmla="*/ 4371842 h 6319027"/>
              <a:gd name="connsiteX2347" fmla="*/ 1060141 w 6319932"/>
              <a:gd name="connsiteY2347" fmla="*/ 4375548 h 6319027"/>
              <a:gd name="connsiteX2348" fmla="*/ 1056436 w 6319932"/>
              <a:gd name="connsiteY2348" fmla="*/ 4371842 h 6319027"/>
              <a:gd name="connsiteX2349" fmla="*/ 1060141 w 6319932"/>
              <a:gd name="connsiteY2349" fmla="*/ 4368137 h 6319027"/>
              <a:gd name="connsiteX2350" fmla="*/ 5818988 w 6319932"/>
              <a:gd name="connsiteY2350" fmla="*/ 4367679 h 6319027"/>
              <a:gd name="connsiteX2351" fmla="*/ 5841011 w 6319932"/>
              <a:gd name="connsiteY2351" fmla="*/ 4389702 h 6319027"/>
              <a:gd name="connsiteX2352" fmla="*/ 5818988 w 6319932"/>
              <a:gd name="connsiteY2352" fmla="*/ 4411725 h 6319027"/>
              <a:gd name="connsiteX2353" fmla="*/ 5796965 w 6319932"/>
              <a:gd name="connsiteY2353" fmla="*/ 4389702 h 6319027"/>
              <a:gd name="connsiteX2354" fmla="*/ 5818988 w 6319932"/>
              <a:gd name="connsiteY2354" fmla="*/ 4367679 h 6319027"/>
              <a:gd name="connsiteX2355" fmla="*/ 500944 w 6319932"/>
              <a:gd name="connsiteY2355" fmla="*/ 4367679 h 6319027"/>
              <a:gd name="connsiteX2356" fmla="*/ 522967 w 6319932"/>
              <a:gd name="connsiteY2356" fmla="*/ 4389702 h 6319027"/>
              <a:gd name="connsiteX2357" fmla="*/ 500944 w 6319932"/>
              <a:gd name="connsiteY2357" fmla="*/ 4411725 h 6319027"/>
              <a:gd name="connsiteX2358" fmla="*/ 478920 w 6319932"/>
              <a:gd name="connsiteY2358" fmla="*/ 4389702 h 6319027"/>
              <a:gd name="connsiteX2359" fmla="*/ 500944 w 6319932"/>
              <a:gd name="connsiteY2359" fmla="*/ 4367679 h 6319027"/>
              <a:gd name="connsiteX2360" fmla="*/ 5928772 w 6319932"/>
              <a:gd name="connsiteY2360" fmla="*/ 4367429 h 6319027"/>
              <a:gd name="connsiteX2361" fmla="*/ 5953604 w 6319932"/>
              <a:gd name="connsiteY2361" fmla="*/ 4392260 h 6319027"/>
              <a:gd name="connsiteX2362" fmla="*/ 5928772 w 6319932"/>
              <a:gd name="connsiteY2362" fmla="*/ 4417091 h 6319027"/>
              <a:gd name="connsiteX2363" fmla="*/ 5903941 w 6319932"/>
              <a:gd name="connsiteY2363" fmla="*/ 4392260 h 6319027"/>
              <a:gd name="connsiteX2364" fmla="*/ 5928772 w 6319932"/>
              <a:gd name="connsiteY2364" fmla="*/ 4367429 h 6319027"/>
              <a:gd name="connsiteX2365" fmla="*/ 391159 w 6319932"/>
              <a:gd name="connsiteY2365" fmla="*/ 4367055 h 6319027"/>
              <a:gd name="connsiteX2366" fmla="*/ 416365 w 6319932"/>
              <a:gd name="connsiteY2366" fmla="*/ 4392260 h 6319027"/>
              <a:gd name="connsiteX2367" fmla="*/ 391159 w 6319932"/>
              <a:gd name="connsiteY2367" fmla="*/ 4417465 h 6319027"/>
              <a:gd name="connsiteX2368" fmla="*/ 365955 w 6319932"/>
              <a:gd name="connsiteY2368" fmla="*/ 4392260 h 6319027"/>
              <a:gd name="connsiteX2369" fmla="*/ 391159 w 6319932"/>
              <a:gd name="connsiteY2369" fmla="*/ 4367055 h 6319027"/>
              <a:gd name="connsiteX2370" fmla="*/ 6038016 w 6319932"/>
              <a:gd name="connsiteY2370" fmla="*/ 4365738 h 6319027"/>
              <a:gd name="connsiteX2371" fmla="*/ 6066854 w 6319932"/>
              <a:gd name="connsiteY2371" fmla="*/ 4394576 h 6319027"/>
              <a:gd name="connsiteX2372" fmla="*/ 6038016 w 6319932"/>
              <a:gd name="connsiteY2372" fmla="*/ 4423415 h 6319027"/>
              <a:gd name="connsiteX2373" fmla="*/ 6009178 w 6319932"/>
              <a:gd name="connsiteY2373" fmla="*/ 4394576 h 6319027"/>
              <a:gd name="connsiteX2374" fmla="*/ 6038016 w 6319932"/>
              <a:gd name="connsiteY2374" fmla="*/ 4365738 h 6319027"/>
              <a:gd name="connsiteX2375" fmla="*/ 281914 w 6319932"/>
              <a:gd name="connsiteY2375" fmla="*/ 4365738 h 6319027"/>
              <a:gd name="connsiteX2376" fmla="*/ 310753 w 6319932"/>
              <a:gd name="connsiteY2376" fmla="*/ 4394576 h 6319027"/>
              <a:gd name="connsiteX2377" fmla="*/ 281914 w 6319932"/>
              <a:gd name="connsiteY2377" fmla="*/ 4423415 h 6319027"/>
              <a:gd name="connsiteX2378" fmla="*/ 253076 w 6319932"/>
              <a:gd name="connsiteY2378" fmla="*/ 4394576 h 6319027"/>
              <a:gd name="connsiteX2379" fmla="*/ 281914 w 6319932"/>
              <a:gd name="connsiteY2379" fmla="*/ 4365738 h 6319027"/>
              <a:gd name="connsiteX2380" fmla="*/ 5310674 w 6319932"/>
              <a:gd name="connsiteY2380" fmla="*/ 4275920 h 6319027"/>
              <a:gd name="connsiteX2381" fmla="*/ 5313848 w 6319932"/>
              <a:gd name="connsiteY2381" fmla="*/ 4279095 h 6319027"/>
              <a:gd name="connsiteX2382" fmla="*/ 5310674 w 6319932"/>
              <a:gd name="connsiteY2382" fmla="*/ 4282269 h 6319027"/>
              <a:gd name="connsiteX2383" fmla="*/ 5307499 w 6319932"/>
              <a:gd name="connsiteY2383" fmla="*/ 4279095 h 6319027"/>
              <a:gd name="connsiteX2384" fmla="*/ 5310674 w 6319932"/>
              <a:gd name="connsiteY2384" fmla="*/ 4275920 h 6319027"/>
              <a:gd name="connsiteX2385" fmla="*/ 1009259 w 6319932"/>
              <a:gd name="connsiteY2385" fmla="*/ 4275475 h 6319027"/>
              <a:gd name="connsiteX2386" fmla="*/ 1012878 w 6319932"/>
              <a:gd name="connsiteY2386" fmla="*/ 4279095 h 6319027"/>
              <a:gd name="connsiteX2387" fmla="*/ 1009259 w 6319932"/>
              <a:gd name="connsiteY2387" fmla="*/ 4282715 h 6319027"/>
              <a:gd name="connsiteX2388" fmla="*/ 1005638 w 6319932"/>
              <a:gd name="connsiteY2388" fmla="*/ 4279095 h 6319027"/>
              <a:gd name="connsiteX2389" fmla="*/ 1009259 w 6319932"/>
              <a:gd name="connsiteY2389" fmla="*/ 4275475 h 6319027"/>
              <a:gd name="connsiteX2390" fmla="*/ 5422262 w 6319932"/>
              <a:gd name="connsiteY2390" fmla="*/ 4274992 h 6319027"/>
              <a:gd name="connsiteX2391" fmla="*/ 5429791 w 6319932"/>
              <a:gd name="connsiteY2391" fmla="*/ 4282521 h 6319027"/>
              <a:gd name="connsiteX2392" fmla="*/ 5422262 w 6319932"/>
              <a:gd name="connsiteY2392" fmla="*/ 4290050 h 6319027"/>
              <a:gd name="connsiteX2393" fmla="*/ 5414733 w 6319932"/>
              <a:gd name="connsiteY2393" fmla="*/ 4282521 h 6319027"/>
              <a:gd name="connsiteX2394" fmla="*/ 5422262 w 6319932"/>
              <a:gd name="connsiteY2394" fmla="*/ 4274992 h 6319027"/>
              <a:gd name="connsiteX2395" fmla="*/ 897670 w 6319932"/>
              <a:gd name="connsiteY2395" fmla="*/ 4274795 h 6319027"/>
              <a:gd name="connsiteX2396" fmla="*/ 905395 w 6319932"/>
              <a:gd name="connsiteY2396" fmla="*/ 4282521 h 6319027"/>
              <a:gd name="connsiteX2397" fmla="*/ 897670 w 6319932"/>
              <a:gd name="connsiteY2397" fmla="*/ 4290246 h 6319027"/>
              <a:gd name="connsiteX2398" fmla="*/ 889944 w 6319932"/>
              <a:gd name="connsiteY2398" fmla="*/ 4282521 h 6319027"/>
              <a:gd name="connsiteX2399" fmla="*/ 897670 w 6319932"/>
              <a:gd name="connsiteY2399" fmla="*/ 4274795 h 6319027"/>
              <a:gd name="connsiteX2400" fmla="*/ 5533082 w 6319932"/>
              <a:gd name="connsiteY2400" fmla="*/ 4273860 h 6319027"/>
              <a:gd name="connsiteX2401" fmla="*/ 5544787 w 6319932"/>
              <a:gd name="connsiteY2401" fmla="*/ 4285565 h 6319027"/>
              <a:gd name="connsiteX2402" fmla="*/ 5533082 w 6319932"/>
              <a:gd name="connsiteY2402" fmla="*/ 4297270 h 6319027"/>
              <a:gd name="connsiteX2403" fmla="*/ 5521378 w 6319932"/>
              <a:gd name="connsiteY2403" fmla="*/ 4285565 h 6319027"/>
              <a:gd name="connsiteX2404" fmla="*/ 5533082 w 6319932"/>
              <a:gd name="connsiteY2404" fmla="*/ 4273860 h 6319027"/>
              <a:gd name="connsiteX2405" fmla="*/ 786851 w 6319932"/>
              <a:gd name="connsiteY2405" fmla="*/ 4273860 h 6319027"/>
              <a:gd name="connsiteX2406" fmla="*/ 798555 w 6319932"/>
              <a:gd name="connsiteY2406" fmla="*/ 4285565 h 6319027"/>
              <a:gd name="connsiteX2407" fmla="*/ 786851 w 6319932"/>
              <a:gd name="connsiteY2407" fmla="*/ 4297270 h 6319027"/>
              <a:gd name="connsiteX2408" fmla="*/ 775146 w 6319932"/>
              <a:gd name="connsiteY2408" fmla="*/ 4285565 h 6319027"/>
              <a:gd name="connsiteX2409" fmla="*/ 786851 w 6319932"/>
              <a:gd name="connsiteY2409" fmla="*/ 4273860 h 6319027"/>
              <a:gd name="connsiteX2410" fmla="*/ 5643210 w 6319932"/>
              <a:gd name="connsiteY2410" fmla="*/ 4273128 h 6319027"/>
              <a:gd name="connsiteX2411" fmla="*/ 5658363 w 6319932"/>
              <a:gd name="connsiteY2411" fmla="*/ 4288281 h 6319027"/>
              <a:gd name="connsiteX2412" fmla="*/ 5643210 w 6319932"/>
              <a:gd name="connsiteY2412" fmla="*/ 4303434 h 6319027"/>
              <a:gd name="connsiteX2413" fmla="*/ 5628057 w 6319932"/>
              <a:gd name="connsiteY2413" fmla="*/ 4288281 h 6319027"/>
              <a:gd name="connsiteX2414" fmla="*/ 5643210 w 6319932"/>
              <a:gd name="connsiteY2414" fmla="*/ 4273128 h 6319027"/>
              <a:gd name="connsiteX2415" fmla="*/ 676721 w 6319932"/>
              <a:gd name="connsiteY2415" fmla="*/ 4273128 h 6319027"/>
              <a:gd name="connsiteX2416" fmla="*/ 691874 w 6319932"/>
              <a:gd name="connsiteY2416" fmla="*/ 4288281 h 6319027"/>
              <a:gd name="connsiteX2417" fmla="*/ 676721 w 6319932"/>
              <a:gd name="connsiteY2417" fmla="*/ 4303434 h 6319027"/>
              <a:gd name="connsiteX2418" fmla="*/ 661568 w 6319932"/>
              <a:gd name="connsiteY2418" fmla="*/ 4288281 h 6319027"/>
              <a:gd name="connsiteX2419" fmla="*/ 676721 w 6319932"/>
              <a:gd name="connsiteY2419" fmla="*/ 4273128 h 6319027"/>
              <a:gd name="connsiteX2420" fmla="*/ 5752719 w 6319932"/>
              <a:gd name="connsiteY2420" fmla="*/ 4272287 h 6319027"/>
              <a:gd name="connsiteX2421" fmla="*/ 5771146 w 6319932"/>
              <a:gd name="connsiteY2421" fmla="*/ 4290714 h 6319027"/>
              <a:gd name="connsiteX2422" fmla="*/ 5752719 w 6319932"/>
              <a:gd name="connsiteY2422" fmla="*/ 4309142 h 6319027"/>
              <a:gd name="connsiteX2423" fmla="*/ 5734292 w 6319932"/>
              <a:gd name="connsiteY2423" fmla="*/ 4290714 h 6319027"/>
              <a:gd name="connsiteX2424" fmla="*/ 5752719 w 6319932"/>
              <a:gd name="connsiteY2424" fmla="*/ 4272287 h 6319027"/>
              <a:gd name="connsiteX2425" fmla="*/ 567213 w 6319932"/>
              <a:gd name="connsiteY2425" fmla="*/ 4272287 h 6319027"/>
              <a:gd name="connsiteX2426" fmla="*/ 585640 w 6319932"/>
              <a:gd name="connsiteY2426" fmla="*/ 4290714 h 6319027"/>
              <a:gd name="connsiteX2427" fmla="*/ 567213 w 6319932"/>
              <a:gd name="connsiteY2427" fmla="*/ 4309142 h 6319027"/>
              <a:gd name="connsiteX2428" fmla="*/ 548786 w 6319932"/>
              <a:gd name="connsiteY2428" fmla="*/ 4290714 h 6319027"/>
              <a:gd name="connsiteX2429" fmla="*/ 567213 w 6319932"/>
              <a:gd name="connsiteY2429" fmla="*/ 4272287 h 6319027"/>
              <a:gd name="connsiteX2430" fmla="*/ 5861667 w 6319932"/>
              <a:gd name="connsiteY2430" fmla="*/ 4271263 h 6319027"/>
              <a:gd name="connsiteX2431" fmla="*/ 5883307 w 6319932"/>
              <a:gd name="connsiteY2431" fmla="*/ 4292903 h 6319027"/>
              <a:gd name="connsiteX2432" fmla="*/ 5861667 w 6319932"/>
              <a:gd name="connsiteY2432" fmla="*/ 4314543 h 6319027"/>
              <a:gd name="connsiteX2433" fmla="*/ 5840027 w 6319932"/>
              <a:gd name="connsiteY2433" fmla="*/ 4292903 h 6319027"/>
              <a:gd name="connsiteX2434" fmla="*/ 5861667 w 6319932"/>
              <a:gd name="connsiteY2434" fmla="*/ 4271263 h 6319027"/>
              <a:gd name="connsiteX2435" fmla="*/ 458265 w 6319932"/>
              <a:gd name="connsiteY2435" fmla="*/ 4271263 h 6319027"/>
              <a:gd name="connsiteX2436" fmla="*/ 479905 w 6319932"/>
              <a:gd name="connsiteY2436" fmla="*/ 4292903 h 6319027"/>
              <a:gd name="connsiteX2437" fmla="*/ 458265 w 6319932"/>
              <a:gd name="connsiteY2437" fmla="*/ 4314543 h 6319027"/>
              <a:gd name="connsiteX2438" fmla="*/ 436624 w 6319932"/>
              <a:gd name="connsiteY2438" fmla="*/ 4292903 h 6319027"/>
              <a:gd name="connsiteX2439" fmla="*/ 458265 w 6319932"/>
              <a:gd name="connsiteY2439" fmla="*/ 4271263 h 6319027"/>
              <a:gd name="connsiteX2440" fmla="*/ 5970108 w 6319932"/>
              <a:gd name="connsiteY2440" fmla="*/ 4269674 h 6319027"/>
              <a:gd name="connsiteX2441" fmla="*/ 5995313 w 6319932"/>
              <a:gd name="connsiteY2441" fmla="*/ 4294879 h 6319027"/>
              <a:gd name="connsiteX2442" fmla="*/ 5970108 w 6319932"/>
              <a:gd name="connsiteY2442" fmla="*/ 4320084 h 6319027"/>
              <a:gd name="connsiteX2443" fmla="*/ 5944903 w 6319932"/>
              <a:gd name="connsiteY2443" fmla="*/ 4294879 h 6319027"/>
              <a:gd name="connsiteX2444" fmla="*/ 5970108 w 6319932"/>
              <a:gd name="connsiteY2444" fmla="*/ 4269674 h 6319027"/>
              <a:gd name="connsiteX2445" fmla="*/ 349823 w 6319932"/>
              <a:gd name="connsiteY2445" fmla="*/ 4269674 h 6319027"/>
              <a:gd name="connsiteX2446" fmla="*/ 375028 w 6319932"/>
              <a:gd name="connsiteY2446" fmla="*/ 4294879 h 6319027"/>
              <a:gd name="connsiteX2447" fmla="*/ 349823 w 6319932"/>
              <a:gd name="connsiteY2447" fmla="*/ 4320084 h 6319027"/>
              <a:gd name="connsiteX2448" fmla="*/ 324619 w 6319932"/>
              <a:gd name="connsiteY2448" fmla="*/ 4294879 h 6319027"/>
              <a:gd name="connsiteX2449" fmla="*/ 349823 w 6319932"/>
              <a:gd name="connsiteY2449" fmla="*/ 4269674 h 6319027"/>
              <a:gd name="connsiteX2450" fmla="*/ 6078088 w 6319932"/>
              <a:gd name="connsiteY2450" fmla="*/ 4267830 h 6319027"/>
              <a:gd name="connsiteX2451" fmla="*/ 6106926 w 6319932"/>
              <a:gd name="connsiteY2451" fmla="*/ 4296668 h 6319027"/>
              <a:gd name="connsiteX2452" fmla="*/ 6078088 w 6319932"/>
              <a:gd name="connsiteY2452" fmla="*/ 4325507 h 6319027"/>
              <a:gd name="connsiteX2453" fmla="*/ 6049250 w 6319932"/>
              <a:gd name="connsiteY2453" fmla="*/ 4296668 h 6319027"/>
              <a:gd name="connsiteX2454" fmla="*/ 6078088 w 6319932"/>
              <a:gd name="connsiteY2454" fmla="*/ 4267830 h 6319027"/>
              <a:gd name="connsiteX2455" fmla="*/ 241843 w 6319932"/>
              <a:gd name="connsiteY2455" fmla="*/ 4267830 h 6319027"/>
              <a:gd name="connsiteX2456" fmla="*/ 270682 w 6319932"/>
              <a:gd name="connsiteY2456" fmla="*/ 4296668 h 6319027"/>
              <a:gd name="connsiteX2457" fmla="*/ 241843 w 6319932"/>
              <a:gd name="connsiteY2457" fmla="*/ 4325507 h 6319027"/>
              <a:gd name="connsiteX2458" fmla="*/ 213005 w 6319932"/>
              <a:gd name="connsiteY2458" fmla="*/ 4296668 h 6319027"/>
              <a:gd name="connsiteX2459" fmla="*/ 241843 w 6319932"/>
              <a:gd name="connsiteY2459" fmla="*/ 4267830 h 6319027"/>
              <a:gd name="connsiteX2460" fmla="*/ 5357462 w 6319932"/>
              <a:gd name="connsiteY2460" fmla="*/ 4180597 h 6319027"/>
              <a:gd name="connsiteX2461" fmla="*/ 5361082 w 6319932"/>
              <a:gd name="connsiteY2461" fmla="*/ 4184217 h 6319027"/>
              <a:gd name="connsiteX2462" fmla="*/ 5357462 w 6319932"/>
              <a:gd name="connsiteY2462" fmla="*/ 4187837 h 6319027"/>
              <a:gd name="connsiteX2463" fmla="*/ 5353842 w 6319932"/>
              <a:gd name="connsiteY2463" fmla="*/ 4184217 h 6319027"/>
              <a:gd name="connsiteX2464" fmla="*/ 5357462 w 6319932"/>
              <a:gd name="connsiteY2464" fmla="*/ 4180597 h 6319027"/>
              <a:gd name="connsiteX2465" fmla="*/ 962470 w 6319932"/>
              <a:gd name="connsiteY2465" fmla="*/ 4180597 h 6319027"/>
              <a:gd name="connsiteX2466" fmla="*/ 966090 w 6319932"/>
              <a:gd name="connsiteY2466" fmla="*/ 4184217 h 6319027"/>
              <a:gd name="connsiteX2467" fmla="*/ 962470 w 6319932"/>
              <a:gd name="connsiteY2467" fmla="*/ 4187837 h 6319027"/>
              <a:gd name="connsiteX2468" fmla="*/ 958851 w 6319932"/>
              <a:gd name="connsiteY2468" fmla="*/ 4184217 h 6319027"/>
              <a:gd name="connsiteX2469" fmla="*/ 962470 w 6319932"/>
              <a:gd name="connsiteY2469" fmla="*/ 4180597 h 6319027"/>
              <a:gd name="connsiteX2470" fmla="*/ 5467305 w 6319932"/>
              <a:gd name="connsiteY2470" fmla="*/ 4179075 h 6319027"/>
              <a:gd name="connsiteX2471" fmla="*/ 5475031 w 6319932"/>
              <a:gd name="connsiteY2471" fmla="*/ 4186801 h 6319027"/>
              <a:gd name="connsiteX2472" fmla="*/ 5467305 w 6319932"/>
              <a:gd name="connsiteY2472" fmla="*/ 4194526 h 6319027"/>
              <a:gd name="connsiteX2473" fmla="*/ 5459579 w 6319932"/>
              <a:gd name="connsiteY2473" fmla="*/ 4186801 h 6319027"/>
              <a:gd name="connsiteX2474" fmla="*/ 5467305 w 6319932"/>
              <a:gd name="connsiteY2474" fmla="*/ 4179075 h 6319027"/>
              <a:gd name="connsiteX2475" fmla="*/ 852628 w 6319932"/>
              <a:gd name="connsiteY2475" fmla="*/ 4179001 h 6319027"/>
              <a:gd name="connsiteX2476" fmla="*/ 860428 w 6319932"/>
              <a:gd name="connsiteY2476" fmla="*/ 4186801 h 6319027"/>
              <a:gd name="connsiteX2477" fmla="*/ 852628 w 6319932"/>
              <a:gd name="connsiteY2477" fmla="*/ 4194602 h 6319027"/>
              <a:gd name="connsiteX2478" fmla="*/ 844827 w 6319932"/>
              <a:gd name="connsiteY2478" fmla="*/ 4186801 h 6319027"/>
              <a:gd name="connsiteX2479" fmla="*/ 852628 w 6319932"/>
              <a:gd name="connsiteY2479" fmla="*/ 4179001 h 6319027"/>
              <a:gd name="connsiteX2480" fmla="*/ 5576499 w 6319932"/>
              <a:gd name="connsiteY2480" fmla="*/ 4177750 h 6319027"/>
              <a:gd name="connsiteX2481" fmla="*/ 5587845 w 6319932"/>
              <a:gd name="connsiteY2481" fmla="*/ 4189096 h 6319027"/>
              <a:gd name="connsiteX2482" fmla="*/ 5576499 w 6319932"/>
              <a:gd name="connsiteY2482" fmla="*/ 4200442 h 6319027"/>
              <a:gd name="connsiteX2483" fmla="*/ 5565153 w 6319932"/>
              <a:gd name="connsiteY2483" fmla="*/ 4189096 h 6319027"/>
              <a:gd name="connsiteX2484" fmla="*/ 5576499 w 6319932"/>
              <a:gd name="connsiteY2484" fmla="*/ 4177750 h 6319027"/>
              <a:gd name="connsiteX2485" fmla="*/ 743434 w 6319932"/>
              <a:gd name="connsiteY2485" fmla="*/ 4177750 h 6319027"/>
              <a:gd name="connsiteX2486" fmla="*/ 754780 w 6319932"/>
              <a:gd name="connsiteY2486" fmla="*/ 4189096 h 6319027"/>
              <a:gd name="connsiteX2487" fmla="*/ 743434 w 6319932"/>
              <a:gd name="connsiteY2487" fmla="*/ 4200442 h 6319027"/>
              <a:gd name="connsiteX2488" fmla="*/ 732088 w 6319932"/>
              <a:gd name="connsiteY2488" fmla="*/ 4189096 h 6319027"/>
              <a:gd name="connsiteX2489" fmla="*/ 743434 w 6319932"/>
              <a:gd name="connsiteY2489" fmla="*/ 4177750 h 6319027"/>
              <a:gd name="connsiteX2490" fmla="*/ 5685112 w 6319932"/>
              <a:gd name="connsiteY2490" fmla="*/ 4175924 h 6319027"/>
              <a:gd name="connsiteX2491" fmla="*/ 5700331 w 6319932"/>
              <a:gd name="connsiteY2491" fmla="*/ 4191143 h 6319027"/>
              <a:gd name="connsiteX2492" fmla="*/ 5685112 w 6319932"/>
              <a:gd name="connsiteY2492" fmla="*/ 4206363 h 6319027"/>
              <a:gd name="connsiteX2493" fmla="*/ 5669893 w 6319932"/>
              <a:gd name="connsiteY2493" fmla="*/ 4191143 h 6319027"/>
              <a:gd name="connsiteX2494" fmla="*/ 5685112 w 6319932"/>
              <a:gd name="connsiteY2494" fmla="*/ 4175924 h 6319027"/>
              <a:gd name="connsiteX2495" fmla="*/ 634820 w 6319932"/>
              <a:gd name="connsiteY2495" fmla="*/ 4175924 h 6319027"/>
              <a:gd name="connsiteX2496" fmla="*/ 650039 w 6319932"/>
              <a:gd name="connsiteY2496" fmla="*/ 4191143 h 6319027"/>
              <a:gd name="connsiteX2497" fmla="*/ 634820 w 6319932"/>
              <a:gd name="connsiteY2497" fmla="*/ 4206363 h 6319027"/>
              <a:gd name="connsiteX2498" fmla="*/ 619601 w 6319932"/>
              <a:gd name="connsiteY2498" fmla="*/ 4191143 h 6319027"/>
              <a:gd name="connsiteX2499" fmla="*/ 634820 w 6319932"/>
              <a:gd name="connsiteY2499" fmla="*/ 4175924 h 6319027"/>
              <a:gd name="connsiteX2500" fmla="*/ 5793203 w 6319932"/>
              <a:gd name="connsiteY2500" fmla="*/ 4174550 h 6319027"/>
              <a:gd name="connsiteX2501" fmla="*/ 5811631 w 6319932"/>
              <a:gd name="connsiteY2501" fmla="*/ 4192977 h 6319027"/>
              <a:gd name="connsiteX2502" fmla="*/ 5793203 w 6319932"/>
              <a:gd name="connsiteY2502" fmla="*/ 4211405 h 6319027"/>
              <a:gd name="connsiteX2503" fmla="*/ 5774776 w 6319932"/>
              <a:gd name="connsiteY2503" fmla="*/ 4192977 h 6319027"/>
              <a:gd name="connsiteX2504" fmla="*/ 5793203 w 6319932"/>
              <a:gd name="connsiteY2504" fmla="*/ 4174550 h 6319027"/>
              <a:gd name="connsiteX2505" fmla="*/ 526730 w 6319932"/>
              <a:gd name="connsiteY2505" fmla="*/ 4174550 h 6319027"/>
              <a:gd name="connsiteX2506" fmla="*/ 545156 w 6319932"/>
              <a:gd name="connsiteY2506" fmla="*/ 4192977 h 6319027"/>
              <a:gd name="connsiteX2507" fmla="*/ 526730 w 6319932"/>
              <a:gd name="connsiteY2507" fmla="*/ 4211405 h 6319027"/>
              <a:gd name="connsiteX2508" fmla="*/ 508301 w 6319932"/>
              <a:gd name="connsiteY2508" fmla="*/ 4192977 h 6319027"/>
              <a:gd name="connsiteX2509" fmla="*/ 526730 w 6319932"/>
              <a:gd name="connsiteY2509" fmla="*/ 4174550 h 6319027"/>
              <a:gd name="connsiteX2510" fmla="*/ 5900824 w 6319932"/>
              <a:gd name="connsiteY2510" fmla="*/ 4172986 h 6319027"/>
              <a:gd name="connsiteX2511" fmla="*/ 5922464 w 6319932"/>
              <a:gd name="connsiteY2511" fmla="*/ 4194626 h 6319027"/>
              <a:gd name="connsiteX2512" fmla="*/ 5900824 w 6319932"/>
              <a:gd name="connsiteY2512" fmla="*/ 4216266 h 6319027"/>
              <a:gd name="connsiteX2513" fmla="*/ 5879184 w 6319932"/>
              <a:gd name="connsiteY2513" fmla="*/ 4194626 h 6319027"/>
              <a:gd name="connsiteX2514" fmla="*/ 5900824 w 6319932"/>
              <a:gd name="connsiteY2514" fmla="*/ 4172986 h 6319027"/>
              <a:gd name="connsiteX2515" fmla="*/ 419108 w 6319932"/>
              <a:gd name="connsiteY2515" fmla="*/ 4172986 h 6319027"/>
              <a:gd name="connsiteX2516" fmla="*/ 440748 w 6319932"/>
              <a:gd name="connsiteY2516" fmla="*/ 4194626 h 6319027"/>
              <a:gd name="connsiteX2517" fmla="*/ 419108 w 6319932"/>
              <a:gd name="connsiteY2517" fmla="*/ 4216266 h 6319027"/>
              <a:gd name="connsiteX2518" fmla="*/ 397468 w 6319932"/>
              <a:gd name="connsiteY2518" fmla="*/ 4194626 h 6319027"/>
              <a:gd name="connsiteX2519" fmla="*/ 419108 w 6319932"/>
              <a:gd name="connsiteY2519" fmla="*/ 4172986 h 6319027"/>
              <a:gd name="connsiteX2520" fmla="*/ 6008020 w 6319932"/>
              <a:gd name="connsiteY2520" fmla="*/ 4170910 h 6319027"/>
              <a:gd name="connsiteX2521" fmla="*/ 6033225 w 6319932"/>
              <a:gd name="connsiteY2521" fmla="*/ 4196115 h 6319027"/>
              <a:gd name="connsiteX2522" fmla="*/ 6008020 w 6319932"/>
              <a:gd name="connsiteY2522" fmla="*/ 4221320 h 6319027"/>
              <a:gd name="connsiteX2523" fmla="*/ 5982815 w 6319932"/>
              <a:gd name="connsiteY2523" fmla="*/ 4196115 h 6319027"/>
              <a:gd name="connsiteX2524" fmla="*/ 6008020 w 6319932"/>
              <a:gd name="connsiteY2524" fmla="*/ 4170910 h 6319027"/>
              <a:gd name="connsiteX2525" fmla="*/ 311912 w 6319932"/>
              <a:gd name="connsiteY2525" fmla="*/ 4170910 h 6319027"/>
              <a:gd name="connsiteX2526" fmla="*/ 337117 w 6319932"/>
              <a:gd name="connsiteY2526" fmla="*/ 4196115 h 6319027"/>
              <a:gd name="connsiteX2527" fmla="*/ 311912 w 6319932"/>
              <a:gd name="connsiteY2527" fmla="*/ 4221320 h 6319027"/>
              <a:gd name="connsiteX2528" fmla="*/ 286707 w 6319932"/>
              <a:gd name="connsiteY2528" fmla="*/ 4196115 h 6319027"/>
              <a:gd name="connsiteX2529" fmla="*/ 311912 w 6319932"/>
              <a:gd name="connsiteY2529" fmla="*/ 4170910 h 6319027"/>
              <a:gd name="connsiteX2530" fmla="*/ 6114830 w 6319932"/>
              <a:gd name="connsiteY2530" fmla="*/ 4168839 h 6319027"/>
              <a:gd name="connsiteX2531" fmla="*/ 6143454 w 6319932"/>
              <a:gd name="connsiteY2531" fmla="*/ 4197462 h 6319027"/>
              <a:gd name="connsiteX2532" fmla="*/ 6114830 w 6319932"/>
              <a:gd name="connsiteY2532" fmla="*/ 4226086 h 6319027"/>
              <a:gd name="connsiteX2533" fmla="*/ 6086207 w 6319932"/>
              <a:gd name="connsiteY2533" fmla="*/ 4197462 h 6319027"/>
              <a:gd name="connsiteX2534" fmla="*/ 6114830 w 6319932"/>
              <a:gd name="connsiteY2534" fmla="*/ 4168839 h 6319027"/>
              <a:gd name="connsiteX2535" fmla="*/ 205101 w 6319932"/>
              <a:gd name="connsiteY2535" fmla="*/ 4168624 h 6319027"/>
              <a:gd name="connsiteX2536" fmla="*/ 233939 w 6319932"/>
              <a:gd name="connsiteY2536" fmla="*/ 4197462 h 6319027"/>
              <a:gd name="connsiteX2537" fmla="*/ 205101 w 6319932"/>
              <a:gd name="connsiteY2537" fmla="*/ 4226301 h 6319027"/>
              <a:gd name="connsiteX2538" fmla="*/ 176263 w 6319932"/>
              <a:gd name="connsiteY2538" fmla="*/ 4197462 h 6319027"/>
              <a:gd name="connsiteX2539" fmla="*/ 205101 w 6319932"/>
              <a:gd name="connsiteY2539" fmla="*/ 4168624 h 6319027"/>
              <a:gd name="connsiteX2540" fmla="*/ 5400067 w 6319932"/>
              <a:gd name="connsiteY2540" fmla="*/ 4083683 h 6319027"/>
              <a:gd name="connsiteX2541" fmla="*/ 5403773 w 6319932"/>
              <a:gd name="connsiteY2541" fmla="*/ 4087388 h 6319027"/>
              <a:gd name="connsiteX2542" fmla="*/ 5400067 w 6319932"/>
              <a:gd name="connsiteY2542" fmla="*/ 4091093 h 6319027"/>
              <a:gd name="connsiteX2543" fmla="*/ 5396362 w 6319932"/>
              <a:gd name="connsiteY2543" fmla="*/ 4087388 h 6319027"/>
              <a:gd name="connsiteX2544" fmla="*/ 5400067 w 6319932"/>
              <a:gd name="connsiteY2544" fmla="*/ 4083683 h 6319027"/>
              <a:gd name="connsiteX2545" fmla="*/ 919864 w 6319932"/>
              <a:gd name="connsiteY2545" fmla="*/ 4083683 h 6319027"/>
              <a:gd name="connsiteX2546" fmla="*/ 923570 w 6319932"/>
              <a:gd name="connsiteY2546" fmla="*/ 4087388 h 6319027"/>
              <a:gd name="connsiteX2547" fmla="*/ 919864 w 6319932"/>
              <a:gd name="connsiteY2547" fmla="*/ 4091093 h 6319027"/>
              <a:gd name="connsiteX2548" fmla="*/ 916159 w 6319932"/>
              <a:gd name="connsiteY2548" fmla="*/ 4087388 h 6319027"/>
              <a:gd name="connsiteX2549" fmla="*/ 919864 w 6319932"/>
              <a:gd name="connsiteY2549" fmla="*/ 4083683 h 6319027"/>
              <a:gd name="connsiteX2550" fmla="*/ 5508299 w 6319932"/>
              <a:gd name="connsiteY2550" fmla="*/ 4081749 h 6319027"/>
              <a:gd name="connsiteX2551" fmla="*/ 5515828 w 6319932"/>
              <a:gd name="connsiteY2551" fmla="*/ 4089278 h 6319027"/>
              <a:gd name="connsiteX2552" fmla="*/ 5508299 w 6319932"/>
              <a:gd name="connsiteY2552" fmla="*/ 4096807 h 6319027"/>
              <a:gd name="connsiteX2553" fmla="*/ 5500770 w 6319932"/>
              <a:gd name="connsiteY2553" fmla="*/ 4089278 h 6319027"/>
              <a:gd name="connsiteX2554" fmla="*/ 5508299 w 6319932"/>
              <a:gd name="connsiteY2554" fmla="*/ 4081749 h 6319027"/>
              <a:gd name="connsiteX2555" fmla="*/ 811633 w 6319932"/>
              <a:gd name="connsiteY2555" fmla="*/ 4081674 h 6319027"/>
              <a:gd name="connsiteX2556" fmla="*/ 819237 w 6319932"/>
              <a:gd name="connsiteY2556" fmla="*/ 4089278 h 6319027"/>
              <a:gd name="connsiteX2557" fmla="*/ 811633 w 6319932"/>
              <a:gd name="connsiteY2557" fmla="*/ 4096882 h 6319027"/>
              <a:gd name="connsiteX2558" fmla="*/ 804029 w 6319932"/>
              <a:gd name="connsiteY2558" fmla="*/ 4089278 h 6319027"/>
              <a:gd name="connsiteX2559" fmla="*/ 811633 w 6319932"/>
              <a:gd name="connsiteY2559" fmla="*/ 4081674 h 6319027"/>
              <a:gd name="connsiteX2560" fmla="*/ 5615996 w 6319932"/>
              <a:gd name="connsiteY2560" fmla="*/ 4079681 h 6319027"/>
              <a:gd name="connsiteX2561" fmla="*/ 5627272 w 6319932"/>
              <a:gd name="connsiteY2561" fmla="*/ 4090957 h 6319027"/>
              <a:gd name="connsiteX2562" fmla="*/ 5615996 w 6319932"/>
              <a:gd name="connsiteY2562" fmla="*/ 4102233 h 6319027"/>
              <a:gd name="connsiteX2563" fmla="*/ 5604720 w 6319932"/>
              <a:gd name="connsiteY2563" fmla="*/ 4090957 h 6319027"/>
              <a:gd name="connsiteX2564" fmla="*/ 5615996 w 6319932"/>
              <a:gd name="connsiteY2564" fmla="*/ 4079681 h 6319027"/>
              <a:gd name="connsiteX2565" fmla="*/ 703936 w 6319932"/>
              <a:gd name="connsiteY2565" fmla="*/ 4079681 h 6319027"/>
              <a:gd name="connsiteX2566" fmla="*/ 715212 w 6319932"/>
              <a:gd name="connsiteY2566" fmla="*/ 4090957 h 6319027"/>
              <a:gd name="connsiteX2567" fmla="*/ 703936 w 6319932"/>
              <a:gd name="connsiteY2567" fmla="*/ 4102233 h 6319027"/>
              <a:gd name="connsiteX2568" fmla="*/ 692660 w 6319932"/>
              <a:gd name="connsiteY2568" fmla="*/ 4090957 h 6319027"/>
              <a:gd name="connsiteX2569" fmla="*/ 703936 w 6319932"/>
              <a:gd name="connsiteY2569" fmla="*/ 4079681 h 6319027"/>
              <a:gd name="connsiteX2570" fmla="*/ 5723215 w 6319932"/>
              <a:gd name="connsiteY2570" fmla="*/ 4077234 h 6319027"/>
              <a:gd name="connsiteX2571" fmla="*/ 5738434 w 6319932"/>
              <a:gd name="connsiteY2571" fmla="*/ 4092454 h 6319027"/>
              <a:gd name="connsiteX2572" fmla="*/ 5723215 w 6319932"/>
              <a:gd name="connsiteY2572" fmla="*/ 4107673 h 6319027"/>
              <a:gd name="connsiteX2573" fmla="*/ 5707995 w 6319932"/>
              <a:gd name="connsiteY2573" fmla="*/ 4092454 h 6319027"/>
              <a:gd name="connsiteX2574" fmla="*/ 5723215 w 6319932"/>
              <a:gd name="connsiteY2574" fmla="*/ 4077234 h 6319027"/>
              <a:gd name="connsiteX2575" fmla="*/ 596718 w 6319932"/>
              <a:gd name="connsiteY2575" fmla="*/ 4077234 h 6319027"/>
              <a:gd name="connsiteX2576" fmla="*/ 611936 w 6319932"/>
              <a:gd name="connsiteY2576" fmla="*/ 4092454 h 6319027"/>
              <a:gd name="connsiteX2577" fmla="*/ 596718 w 6319932"/>
              <a:gd name="connsiteY2577" fmla="*/ 4107673 h 6319027"/>
              <a:gd name="connsiteX2578" fmla="*/ 581498 w 6319932"/>
              <a:gd name="connsiteY2578" fmla="*/ 4092454 h 6319027"/>
              <a:gd name="connsiteX2579" fmla="*/ 596718 w 6319932"/>
              <a:gd name="connsiteY2579" fmla="*/ 4077234 h 6319027"/>
              <a:gd name="connsiteX2580" fmla="*/ 5830004 w 6319932"/>
              <a:gd name="connsiteY2580" fmla="*/ 4075367 h 6319027"/>
              <a:gd name="connsiteX2581" fmla="*/ 5848431 w 6319932"/>
              <a:gd name="connsiteY2581" fmla="*/ 4093794 h 6319027"/>
              <a:gd name="connsiteX2582" fmla="*/ 5830004 w 6319932"/>
              <a:gd name="connsiteY2582" fmla="*/ 4112222 h 6319027"/>
              <a:gd name="connsiteX2583" fmla="*/ 5811577 w 6319932"/>
              <a:gd name="connsiteY2583" fmla="*/ 4093794 h 6319027"/>
              <a:gd name="connsiteX2584" fmla="*/ 5830004 w 6319932"/>
              <a:gd name="connsiteY2584" fmla="*/ 4075367 h 6319027"/>
              <a:gd name="connsiteX2585" fmla="*/ 489926 w 6319932"/>
              <a:gd name="connsiteY2585" fmla="*/ 4075367 h 6319027"/>
              <a:gd name="connsiteX2586" fmla="*/ 508355 w 6319932"/>
              <a:gd name="connsiteY2586" fmla="*/ 4093794 h 6319027"/>
              <a:gd name="connsiteX2587" fmla="*/ 489926 w 6319932"/>
              <a:gd name="connsiteY2587" fmla="*/ 4112222 h 6319027"/>
              <a:gd name="connsiteX2588" fmla="*/ 471500 w 6319932"/>
              <a:gd name="connsiteY2588" fmla="*/ 4093794 h 6319027"/>
              <a:gd name="connsiteX2589" fmla="*/ 489926 w 6319932"/>
              <a:gd name="connsiteY2589" fmla="*/ 4075367 h 6319027"/>
              <a:gd name="connsiteX2590" fmla="*/ 5936409 w 6319932"/>
              <a:gd name="connsiteY2590" fmla="*/ 4073298 h 6319027"/>
              <a:gd name="connsiteX2591" fmla="*/ 5958111 w 6319932"/>
              <a:gd name="connsiteY2591" fmla="*/ 4095000 h 6319027"/>
              <a:gd name="connsiteX2592" fmla="*/ 5936409 w 6319932"/>
              <a:gd name="connsiteY2592" fmla="*/ 4116703 h 6319027"/>
              <a:gd name="connsiteX2593" fmla="*/ 5914707 w 6319932"/>
              <a:gd name="connsiteY2593" fmla="*/ 4095000 h 6319027"/>
              <a:gd name="connsiteX2594" fmla="*/ 5936409 w 6319932"/>
              <a:gd name="connsiteY2594" fmla="*/ 4073298 h 6319027"/>
              <a:gd name="connsiteX2595" fmla="*/ 383524 w 6319932"/>
              <a:gd name="connsiteY2595" fmla="*/ 4073298 h 6319027"/>
              <a:gd name="connsiteX2596" fmla="*/ 405226 w 6319932"/>
              <a:gd name="connsiteY2596" fmla="*/ 4095000 h 6319027"/>
              <a:gd name="connsiteX2597" fmla="*/ 383524 w 6319932"/>
              <a:gd name="connsiteY2597" fmla="*/ 4116703 h 6319027"/>
              <a:gd name="connsiteX2598" fmla="*/ 361821 w 6319932"/>
              <a:gd name="connsiteY2598" fmla="*/ 4095000 h 6319027"/>
              <a:gd name="connsiteX2599" fmla="*/ 383524 w 6319932"/>
              <a:gd name="connsiteY2599" fmla="*/ 4073298 h 6319027"/>
              <a:gd name="connsiteX2600" fmla="*/ 6042462 w 6319932"/>
              <a:gd name="connsiteY2600" fmla="*/ 4070883 h 6319027"/>
              <a:gd name="connsiteX2601" fmla="*/ 6067667 w 6319932"/>
              <a:gd name="connsiteY2601" fmla="*/ 4096088 h 6319027"/>
              <a:gd name="connsiteX2602" fmla="*/ 6042462 w 6319932"/>
              <a:gd name="connsiteY2602" fmla="*/ 4121293 h 6319027"/>
              <a:gd name="connsiteX2603" fmla="*/ 6017257 w 6319932"/>
              <a:gd name="connsiteY2603" fmla="*/ 4096088 h 6319027"/>
              <a:gd name="connsiteX2604" fmla="*/ 6042462 w 6319932"/>
              <a:gd name="connsiteY2604" fmla="*/ 4070883 h 6319027"/>
              <a:gd name="connsiteX2605" fmla="*/ 277470 w 6319932"/>
              <a:gd name="connsiteY2605" fmla="*/ 4070883 h 6319027"/>
              <a:gd name="connsiteX2606" fmla="*/ 302674 w 6319932"/>
              <a:gd name="connsiteY2606" fmla="*/ 4096088 h 6319027"/>
              <a:gd name="connsiteX2607" fmla="*/ 277470 w 6319932"/>
              <a:gd name="connsiteY2607" fmla="*/ 4121293 h 6319027"/>
              <a:gd name="connsiteX2608" fmla="*/ 252265 w 6319932"/>
              <a:gd name="connsiteY2608" fmla="*/ 4096088 h 6319027"/>
              <a:gd name="connsiteX2609" fmla="*/ 277470 w 6319932"/>
              <a:gd name="connsiteY2609" fmla="*/ 4070883 h 6319027"/>
              <a:gd name="connsiteX2610" fmla="*/ 6148200 w 6319932"/>
              <a:gd name="connsiteY2610" fmla="*/ 4068755 h 6319027"/>
              <a:gd name="connsiteX2611" fmla="*/ 6176518 w 6319932"/>
              <a:gd name="connsiteY2611" fmla="*/ 4097072 h 6319027"/>
              <a:gd name="connsiteX2612" fmla="*/ 6148200 w 6319932"/>
              <a:gd name="connsiteY2612" fmla="*/ 4125390 h 6319027"/>
              <a:gd name="connsiteX2613" fmla="*/ 6119883 w 6319932"/>
              <a:gd name="connsiteY2613" fmla="*/ 4097072 h 6319027"/>
              <a:gd name="connsiteX2614" fmla="*/ 6148200 w 6319932"/>
              <a:gd name="connsiteY2614" fmla="*/ 4068755 h 6319027"/>
              <a:gd name="connsiteX2615" fmla="*/ 171730 w 6319932"/>
              <a:gd name="connsiteY2615" fmla="*/ 4068449 h 6319027"/>
              <a:gd name="connsiteX2616" fmla="*/ 200354 w 6319932"/>
              <a:gd name="connsiteY2616" fmla="*/ 4097072 h 6319027"/>
              <a:gd name="connsiteX2617" fmla="*/ 171730 w 6319932"/>
              <a:gd name="connsiteY2617" fmla="*/ 4125696 h 6319027"/>
              <a:gd name="connsiteX2618" fmla="*/ 143107 w 6319932"/>
              <a:gd name="connsiteY2618" fmla="*/ 4097072 h 6319027"/>
              <a:gd name="connsiteX2619" fmla="*/ 171730 w 6319932"/>
              <a:gd name="connsiteY2619" fmla="*/ 4068449 h 6319027"/>
              <a:gd name="connsiteX2620" fmla="*/ 5438409 w 6319932"/>
              <a:gd name="connsiteY2620" fmla="*/ 3985088 h 6319027"/>
              <a:gd name="connsiteX2621" fmla="*/ 5442115 w 6319932"/>
              <a:gd name="connsiteY2621" fmla="*/ 3988793 h 6319027"/>
              <a:gd name="connsiteX2622" fmla="*/ 5438409 w 6319932"/>
              <a:gd name="connsiteY2622" fmla="*/ 3992499 h 6319027"/>
              <a:gd name="connsiteX2623" fmla="*/ 5434704 w 6319932"/>
              <a:gd name="connsiteY2623" fmla="*/ 3988793 h 6319027"/>
              <a:gd name="connsiteX2624" fmla="*/ 5438409 w 6319932"/>
              <a:gd name="connsiteY2624" fmla="*/ 3985088 h 6319027"/>
              <a:gd name="connsiteX2625" fmla="*/ 881521 w 6319932"/>
              <a:gd name="connsiteY2625" fmla="*/ 3985088 h 6319027"/>
              <a:gd name="connsiteX2626" fmla="*/ 885228 w 6319932"/>
              <a:gd name="connsiteY2626" fmla="*/ 3988793 h 6319027"/>
              <a:gd name="connsiteX2627" fmla="*/ 881521 w 6319932"/>
              <a:gd name="connsiteY2627" fmla="*/ 3992499 h 6319027"/>
              <a:gd name="connsiteX2628" fmla="*/ 877816 w 6319932"/>
              <a:gd name="connsiteY2628" fmla="*/ 3988793 h 6319027"/>
              <a:gd name="connsiteX2629" fmla="*/ 881521 w 6319932"/>
              <a:gd name="connsiteY2629" fmla="*/ 3985088 h 6319027"/>
              <a:gd name="connsiteX2630" fmla="*/ 5545174 w 6319932"/>
              <a:gd name="connsiteY2630" fmla="*/ 3982521 h 6319027"/>
              <a:gd name="connsiteX2631" fmla="*/ 5552778 w 6319932"/>
              <a:gd name="connsiteY2631" fmla="*/ 3990125 h 6319027"/>
              <a:gd name="connsiteX2632" fmla="*/ 5545174 w 6319932"/>
              <a:gd name="connsiteY2632" fmla="*/ 3997730 h 6319027"/>
              <a:gd name="connsiteX2633" fmla="*/ 5537570 w 6319932"/>
              <a:gd name="connsiteY2633" fmla="*/ 3990125 h 6319027"/>
              <a:gd name="connsiteX2634" fmla="*/ 5545174 w 6319932"/>
              <a:gd name="connsiteY2634" fmla="*/ 3982521 h 6319027"/>
              <a:gd name="connsiteX2635" fmla="*/ 774758 w 6319932"/>
              <a:gd name="connsiteY2635" fmla="*/ 3982521 h 6319027"/>
              <a:gd name="connsiteX2636" fmla="*/ 782361 w 6319932"/>
              <a:gd name="connsiteY2636" fmla="*/ 3990125 h 6319027"/>
              <a:gd name="connsiteX2637" fmla="*/ 774758 w 6319932"/>
              <a:gd name="connsiteY2637" fmla="*/ 3997730 h 6319027"/>
              <a:gd name="connsiteX2638" fmla="*/ 767153 w 6319932"/>
              <a:gd name="connsiteY2638" fmla="*/ 3990125 h 6319027"/>
              <a:gd name="connsiteX2639" fmla="*/ 774758 w 6319932"/>
              <a:gd name="connsiteY2639" fmla="*/ 3982521 h 6319027"/>
              <a:gd name="connsiteX2640" fmla="*/ 5651510 w 6319932"/>
              <a:gd name="connsiteY2640" fmla="*/ 3979961 h 6319027"/>
              <a:gd name="connsiteX2641" fmla="*/ 5662856 w 6319932"/>
              <a:gd name="connsiteY2641" fmla="*/ 3991307 h 6319027"/>
              <a:gd name="connsiteX2642" fmla="*/ 5651510 w 6319932"/>
              <a:gd name="connsiteY2642" fmla="*/ 4002653 h 6319027"/>
              <a:gd name="connsiteX2643" fmla="*/ 5640164 w 6319932"/>
              <a:gd name="connsiteY2643" fmla="*/ 3991307 h 6319027"/>
              <a:gd name="connsiteX2644" fmla="*/ 5651510 w 6319932"/>
              <a:gd name="connsiteY2644" fmla="*/ 3979961 h 6319027"/>
              <a:gd name="connsiteX2645" fmla="*/ 668422 w 6319932"/>
              <a:gd name="connsiteY2645" fmla="*/ 3979961 h 6319027"/>
              <a:gd name="connsiteX2646" fmla="*/ 679768 w 6319932"/>
              <a:gd name="connsiteY2646" fmla="*/ 3991307 h 6319027"/>
              <a:gd name="connsiteX2647" fmla="*/ 668422 w 6319932"/>
              <a:gd name="connsiteY2647" fmla="*/ 4002653 h 6319027"/>
              <a:gd name="connsiteX2648" fmla="*/ 657076 w 6319932"/>
              <a:gd name="connsiteY2648" fmla="*/ 3991307 h 6319027"/>
              <a:gd name="connsiteX2649" fmla="*/ 668422 w 6319932"/>
              <a:gd name="connsiteY2649" fmla="*/ 3979961 h 6319027"/>
              <a:gd name="connsiteX2650" fmla="*/ 5757462 w 6319932"/>
              <a:gd name="connsiteY2650" fmla="*/ 3977208 h 6319027"/>
              <a:gd name="connsiteX2651" fmla="*/ 5772615 w 6319932"/>
              <a:gd name="connsiteY2651" fmla="*/ 3992361 h 6319027"/>
              <a:gd name="connsiteX2652" fmla="*/ 5757462 w 6319932"/>
              <a:gd name="connsiteY2652" fmla="*/ 4007514 h 6319027"/>
              <a:gd name="connsiteX2653" fmla="*/ 5742309 w 6319932"/>
              <a:gd name="connsiteY2653" fmla="*/ 3992361 h 6319027"/>
              <a:gd name="connsiteX2654" fmla="*/ 5757462 w 6319932"/>
              <a:gd name="connsiteY2654" fmla="*/ 3977208 h 6319027"/>
              <a:gd name="connsiteX2655" fmla="*/ 562470 w 6319932"/>
              <a:gd name="connsiteY2655" fmla="*/ 3977142 h 6319027"/>
              <a:gd name="connsiteX2656" fmla="*/ 577689 w 6319932"/>
              <a:gd name="connsiteY2656" fmla="*/ 3992362 h 6319027"/>
              <a:gd name="connsiteX2657" fmla="*/ 562470 w 6319932"/>
              <a:gd name="connsiteY2657" fmla="*/ 4007581 h 6319027"/>
              <a:gd name="connsiteX2658" fmla="*/ 547250 w 6319932"/>
              <a:gd name="connsiteY2658" fmla="*/ 3992362 h 6319027"/>
              <a:gd name="connsiteX2659" fmla="*/ 562470 w 6319932"/>
              <a:gd name="connsiteY2659" fmla="*/ 3977142 h 6319027"/>
              <a:gd name="connsiteX2660" fmla="*/ 5863071 w 6319932"/>
              <a:gd name="connsiteY2660" fmla="*/ 3974942 h 6319027"/>
              <a:gd name="connsiteX2661" fmla="*/ 5881434 w 6319932"/>
              <a:gd name="connsiteY2661" fmla="*/ 3993305 h 6319027"/>
              <a:gd name="connsiteX2662" fmla="*/ 5863071 w 6319932"/>
              <a:gd name="connsiteY2662" fmla="*/ 4011668 h 6319027"/>
              <a:gd name="connsiteX2663" fmla="*/ 5844708 w 6319932"/>
              <a:gd name="connsiteY2663" fmla="*/ 3993305 h 6319027"/>
              <a:gd name="connsiteX2664" fmla="*/ 5863071 w 6319932"/>
              <a:gd name="connsiteY2664" fmla="*/ 3974942 h 6319027"/>
              <a:gd name="connsiteX2665" fmla="*/ 456860 w 6319932"/>
              <a:gd name="connsiteY2665" fmla="*/ 3974942 h 6319027"/>
              <a:gd name="connsiteX2666" fmla="*/ 475223 w 6319932"/>
              <a:gd name="connsiteY2666" fmla="*/ 3993305 h 6319027"/>
              <a:gd name="connsiteX2667" fmla="*/ 456860 w 6319932"/>
              <a:gd name="connsiteY2667" fmla="*/ 4011668 h 6319027"/>
              <a:gd name="connsiteX2668" fmla="*/ 438497 w 6319932"/>
              <a:gd name="connsiteY2668" fmla="*/ 3993305 h 6319027"/>
              <a:gd name="connsiteX2669" fmla="*/ 456860 w 6319932"/>
              <a:gd name="connsiteY2669" fmla="*/ 3974942 h 6319027"/>
              <a:gd name="connsiteX2670" fmla="*/ 5968371 w 6319932"/>
              <a:gd name="connsiteY2670" fmla="*/ 3972514 h 6319027"/>
              <a:gd name="connsiteX2671" fmla="*/ 5990011 w 6319932"/>
              <a:gd name="connsiteY2671" fmla="*/ 3994154 h 6319027"/>
              <a:gd name="connsiteX2672" fmla="*/ 5968371 w 6319932"/>
              <a:gd name="connsiteY2672" fmla="*/ 4015794 h 6319027"/>
              <a:gd name="connsiteX2673" fmla="*/ 5946731 w 6319932"/>
              <a:gd name="connsiteY2673" fmla="*/ 3994154 h 6319027"/>
              <a:gd name="connsiteX2674" fmla="*/ 5968371 w 6319932"/>
              <a:gd name="connsiteY2674" fmla="*/ 3972514 h 6319027"/>
              <a:gd name="connsiteX2675" fmla="*/ 351560 w 6319932"/>
              <a:gd name="connsiteY2675" fmla="*/ 3972514 h 6319027"/>
              <a:gd name="connsiteX2676" fmla="*/ 373201 w 6319932"/>
              <a:gd name="connsiteY2676" fmla="*/ 3994154 h 6319027"/>
              <a:gd name="connsiteX2677" fmla="*/ 351560 w 6319932"/>
              <a:gd name="connsiteY2677" fmla="*/ 4015794 h 6319027"/>
              <a:gd name="connsiteX2678" fmla="*/ 329921 w 6319932"/>
              <a:gd name="connsiteY2678" fmla="*/ 3994154 h 6319027"/>
              <a:gd name="connsiteX2679" fmla="*/ 351560 w 6319932"/>
              <a:gd name="connsiteY2679" fmla="*/ 3972514 h 6319027"/>
              <a:gd name="connsiteX2680" fmla="*/ 6073392 w 6319932"/>
              <a:gd name="connsiteY2680" fmla="*/ 3970088 h 6319027"/>
              <a:gd name="connsiteX2681" fmla="*/ 6098223 w 6319932"/>
              <a:gd name="connsiteY2681" fmla="*/ 3994919 h 6319027"/>
              <a:gd name="connsiteX2682" fmla="*/ 6073392 w 6319932"/>
              <a:gd name="connsiteY2682" fmla="*/ 4019750 h 6319027"/>
              <a:gd name="connsiteX2683" fmla="*/ 6048561 w 6319932"/>
              <a:gd name="connsiteY2683" fmla="*/ 3994919 h 6319027"/>
              <a:gd name="connsiteX2684" fmla="*/ 6073392 w 6319932"/>
              <a:gd name="connsiteY2684" fmla="*/ 3970088 h 6319027"/>
              <a:gd name="connsiteX2685" fmla="*/ 246539 w 6319932"/>
              <a:gd name="connsiteY2685" fmla="*/ 3970088 h 6319027"/>
              <a:gd name="connsiteX2686" fmla="*/ 271370 w 6319932"/>
              <a:gd name="connsiteY2686" fmla="*/ 3994919 h 6319027"/>
              <a:gd name="connsiteX2687" fmla="*/ 246539 w 6319932"/>
              <a:gd name="connsiteY2687" fmla="*/ 4019750 h 6319027"/>
              <a:gd name="connsiteX2688" fmla="*/ 221707 w 6319932"/>
              <a:gd name="connsiteY2688" fmla="*/ 3994919 h 6319027"/>
              <a:gd name="connsiteX2689" fmla="*/ 246539 w 6319932"/>
              <a:gd name="connsiteY2689" fmla="*/ 3970088 h 6319027"/>
              <a:gd name="connsiteX2690" fmla="*/ 6178161 w 6319932"/>
              <a:gd name="connsiteY2690" fmla="*/ 3967295 h 6319027"/>
              <a:gd name="connsiteX2691" fmla="*/ 6206478 w 6319932"/>
              <a:gd name="connsiteY2691" fmla="*/ 3995612 h 6319027"/>
              <a:gd name="connsiteX2692" fmla="*/ 6178161 w 6319932"/>
              <a:gd name="connsiteY2692" fmla="*/ 4023930 h 6319027"/>
              <a:gd name="connsiteX2693" fmla="*/ 6149843 w 6319932"/>
              <a:gd name="connsiteY2693" fmla="*/ 3995612 h 6319027"/>
              <a:gd name="connsiteX2694" fmla="*/ 6178161 w 6319932"/>
              <a:gd name="connsiteY2694" fmla="*/ 3967295 h 6319027"/>
              <a:gd name="connsiteX2695" fmla="*/ 141770 w 6319932"/>
              <a:gd name="connsiteY2695" fmla="*/ 3967295 h 6319027"/>
              <a:gd name="connsiteX2696" fmla="*/ 170088 w 6319932"/>
              <a:gd name="connsiteY2696" fmla="*/ 3995612 h 6319027"/>
              <a:gd name="connsiteX2697" fmla="*/ 141770 w 6319932"/>
              <a:gd name="connsiteY2697" fmla="*/ 4023930 h 6319027"/>
              <a:gd name="connsiteX2698" fmla="*/ 113453 w 6319932"/>
              <a:gd name="connsiteY2698" fmla="*/ 3995612 h 6319027"/>
              <a:gd name="connsiteX2699" fmla="*/ 141770 w 6319932"/>
              <a:gd name="connsiteY2699" fmla="*/ 3967295 h 6319027"/>
              <a:gd name="connsiteX2700" fmla="*/ 5472414 w 6319932"/>
              <a:gd name="connsiteY2700" fmla="*/ 3885445 h 6319027"/>
              <a:gd name="connsiteX2701" fmla="*/ 5475588 w 6319932"/>
              <a:gd name="connsiteY2701" fmla="*/ 3888620 h 6319027"/>
              <a:gd name="connsiteX2702" fmla="*/ 5472414 w 6319932"/>
              <a:gd name="connsiteY2702" fmla="*/ 3891795 h 6319027"/>
              <a:gd name="connsiteX2703" fmla="*/ 5469239 w 6319932"/>
              <a:gd name="connsiteY2703" fmla="*/ 3888620 h 6319027"/>
              <a:gd name="connsiteX2704" fmla="*/ 5472414 w 6319932"/>
              <a:gd name="connsiteY2704" fmla="*/ 3885445 h 6319027"/>
              <a:gd name="connsiteX2705" fmla="*/ 847517 w 6319932"/>
              <a:gd name="connsiteY2705" fmla="*/ 3885000 h 6319027"/>
              <a:gd name="connsiteX2706" fmla="*/ 851138 w 6319932"/>
              <a:gd name="connsiteY2706" fmla="*/ 3888620 h 6319027"/>
              <a:gd name="connsiteX2707" fmla="*/ 847517 w 6319932"/>
              <a:gd name="connsiteY2707" fmla="*/ 3892240 h 6319027"/>
              <a:gd name="connsiteX2708" fmla="*/ 843898 w 6319932"/>
              <a:gd name="connsiteY2708" fmla="*/ 3888620 h 6319027"/>
              <a:gd name="connsiteX2709" fmla="*/ 847517 w 6319932"/>
              <a:gd name="connsiteY2709" fmla="*/ 3885000 h 6319027"/>
              <a:gd name="connsiteX2710" fmla="*/ 5577864 w 6319932"/>
              <a:gd name="connsiteY2710" fmla="*/ 3881985 h 6319027"/>
              <a:gd name="connsiteX2711" fmla="*/ 5585393 w 6319932"/>
              <a:gd name="connsiteY2711" fmla="*/ 3889514 h 6319027"/>
              <a:gd name="connsiteX2712" fmla="*/ 5577864 w 6319932"/>
              <a:gd name="connsiteY2712" fmla="*/ 3897043 h 6319027"/>
              <a:gd name="connsiteX2713" fmla="*/ 5570335 w 6319932"/>
              <a:gd name="connsiteY2713" fmla="*/ 3889514 h 6319027"/>
              <a:gd name="connsiteX2714" fmla="*/ 5577864 w 6319932"/>
              <a:gd name="connsiteY2714" fmla="*/ 3881985 h 6319027"/>
              <a:gd name="connsiteX2715" fmla="*/ 742068 w 6319932"/>
              <a:gd name="connsiteY2715" fmla="*/ 3881985 h 6319027"/>
              <a:gd name="connsiteX2716" fmla="*/ 749595 w 6319932"/>
              <a:gd name="connsiteY2716" fmla="*/ 3889514 h 6319027"/>
              <a:gd name="connsiteX2717" fmla="*/ 742068 w 6319932"/>
              <a:gd name="connsiteY2717" fmla="*/ 3897043 h 6319027"/>
              <a:gd name="connsiteX2718" fmla="*/ 734538 w 6319932"/>
              <a:gd name="connsiteY2718" fmla="*/ 3889514 h 6319027"/>
              <a:gd name="connsiteX2719" fmla="*/ 742068 w 6319932"/>
              <a:gd name="connsiteY2719" fmla="*/ 3881985 h 6319027"/>
              <a:gd name="connsiteX2720" fmla="*/ 5682982 w 6319932"/>
              <a:gd name="connsiteY2720" fmla="*/ 3879032 h 6319027"/>
              <a:gd name="connsiteX2721" fmla="*/ 5694258 w 6319932"/>
              <a:gd name="connsiteY2721" fmla="*/ 3890308 h 6319027"/>
              <a:gd name="connsiteX2722" fmla="*/ 5682982 w 6319932"/>
              <a:gd name="connsiteY2722" fmla="*/ 3901584 h 6319027"/>
              <a:gd name="connsiteX2723" fmla="*/ 5671706 w 6319932"/>
              <a:gd name="connsiteY2723" fmla="*/ 3890308 h 6319027"/>
              <a:gd name="connsiteX2724" fmla="*/ 5682982 w 6319932"/>
              <a:gd name="connsiteY2724" fmla="*/ 3879032 h 6319027"/>
              <a:gd name="connsiteX2725" fmla="*/ 636949 w 6319932"/>
              <a:gd name="connsiteY2725" fmla="*/ 3879032 h 6319027"/>
              <a:gd name="connsiteX2726" fmla="*/ 648225 w 6319932"/>
              <a:gd name="connsiteY2726" fmla="*/ 3890308 h 6319027"/>
              <a:gd name="connsiteX2727" fmla="*/ 636949 w 6319932"/>
              <a:gd name="connsiteY2727" fmla="*/ 3901584 h 6319027"/>
              <a:gd name="connsiteX2728" fmla="*/ 625673 w 6319932"/>
              <a:gd name="connsiteY2728" fmla="*/ 3890308 h 6319027"/>
              <a:gd name="connsiteX2729" fmla="*/ 636949 w 6319932"/>
              <a:gd name="connsiteY2729" fmla="*/ 3879032 h 6319027"/>
              <a:gd name="connsiteX2730" fmla="*/ 5787802 w 6319932"/>
              <a:gd name="connsiteY2730" fmla="*/ 3876205 h 6319027"/>
              <a:gd name="connsiteX2731" fmla="*/ 5802613 w 6319932"/>
              <a:gd name="connsiteY2731" fmla="*/ 3891016 h 6319027"/>
              <a:gd name="connsiteX2732" fmla="*/ 5787802 w 6319932"/>
              <a:gd name="connsiteY2732" fmla="*/ 3905826 h 6319027"/>
              <a:gd name="connsiteX2733" fmla="*/ 5772992 w 6319932"/>
              <a:gd name="connsiteY2733" fmla="*/ 3891016 h 6319027"/>
              <a:gd name="connsiteX2734" fmla="*/ 5787802 w 6319932"/>
              <a:gd name="connsiteY2734" fmla="*/ 3876205 h 6319027"/>
              <a:gd name="connsiteX2735" fmla="*/ 532128 w 6319932"/>
              <a:gd name="connsiteY2735" fmla="*/ 3876205 h 6319027"/>
              <a:gd name="connsiteX2736" fmla="*/ 546939 w 6319932"/>
              <a:gd name="connsiteY2736" fmla="*/ 3891016 h 6319027"/>
              <a:gd name="connsiteX2737" fmla="*/ 532128 w 6319932"/>
              <a:gd name="connsiteY2737" fmla="*/ 3905826 h 6319027"/>
              <a:gd name="connsiteX2738" fmla="*/ 517318 w 6319932"/>
              <a:gd name="connsiteY2738" fmla="*/ 3891016 h 6319027"/>
              <a:gd name="connsiteX2739" fmla="*/ 532128 w 6319932"/>
              <a:gd name="connsiteY2739" fmla="*/ 3876205 h 6319027"/>
              <a:gd name="connsiteX2740" fmla="*/ 5892358 w 6319932"/>
              <a:gd name="connsiteY2740" fmla="*/ 3873287 h 6319027"/>
              <a:gd name="connsiteX2741" fmla="*/ 5910721 w 6319932"/>
              <a:gd name="connsiteY2741" fmla="*/ 3891650 h 6319027"/>
              <a:gd name="connsiteX2742" fmla="*/ 5892358 w 6319932"/>
              <a:gd name="connsiteY2742" fmla="*/ 3910013 h 6319027"/>
              <a:gd name="connsiteX2743" fmla="*/ 5873995 w 6319932"/>
              <a:gd name="connsiteY2743" fmla="*/ 3891650 h 6319027"/>
              <a:gd name="connsiteX2744" fmla="*/ 5892358 w 6319932"/>
              <a:gd name="connsiteY2744" fmla="*/ 3873287 h 6319027"/>
              <a:gd name="connsiteX2745" fmla="*/ 427574 w 6319932"/>
              <a:gd name="connsiteY2745" fmla="*/ 3873287 h 6319027"/>
              <a:gd name="connsiteX2746" fmla="*/ 445936 w 6319932"/>
              <a:gd name="connsiteY2746" fmla="*/ 3891650 h 6319027"/>
              <a:gd name="connsiteX2747" fmla="*/ 427574 w 6319932"/>
              <a:gd name="connsiteY2747" fmla="*/ 3910013 h 6319027"/>
              <a:gd name="connsiteX2748" fmla="*/ 409211 w 6319932"/>
              <a:gd name="connsiteY2748" fmla="*/ 3891650 h 6319027"/>
              <a:gd name="connsiteX2749" fmla="*/ 427574 w 6319932"/>
              <a:gd name="connsiteY2749" fmla="*/ 3873287 h 6319027"/>
              <a:gd name="connsiteX2750" fmla="*/ 5996673 w 6319932"/>
              <a:gd name="connsiteY2750" fmla="*/ 3870579 h 6319027"/>
              <a:gd name="connsiteX2751" fmla="*/ 6018313 w 6319932"/>
              <a:gd name="connsiteY2751" fmla="*/ 3892219 h 6319027"/>
              <a:gd name="connsiteX2752" fmla="*/ 5996673 w 6319932"/>
              <a:gd name="connsiteY2752" fmla="*/ 3913859 h 6319027"/>
              <a:gd name="connsiteX2753" fmla="*/ 5975033 w 6319932"/>
              <a:gd name="connsiteY2753" fmla="*/ 3892219 h 6319027"/>
              <a:gd name="connsiteX2754" fmla="*/ 5996673 w 6319932"/>
              <a:gd name="connsiteY2754" fmla="*/ 3870579 h 6319027"/>
              <a:gd name="connsiteX2755" fmla="*/ 323259 w 6319932"/>
              <a:gd name="connsiteY2755" fmla="*/ 3870579 h 6319027"/>
              <a:gd name="connsiteX2756" fmla="*/ 344899 w 6319932"/>
              <a:gd name="connsiteY2756" fmla="*/ 3892219 h 6319027"/>
              <a:gd name="connsiteX2757" fmla="*/ 323259 w 6319932"/>
              <a:gd name="connsiteY2757" fmla="*/ 3913859 h 6319027"/>
              <a:gd name="connsiteX2758" fmla="*/ 301619 w 6319932"/>
              <a:gd name="connsiteY2758" fmla="*/ 3892219 h 6319027"/>
              <a:gd name="connsiteX2759" fmla="*/ 323259 w 6319932"/>
              <a:gd name="connsiteY2759" fmla="*/ 3870579 h 6319027"/>
              <a:gd name="connsiteX2760" fmla="*/ 6100773 w 6319932"/>
              <a:gd name="connsiteY2760" fmla="*/ 3867902 h 6319027"/>
              <a:gd name="connsiteX2761" fmla="*/ 6125604 w 6319932"/>
              <a:gd name="connsiteY2761" fmla="*/ 3892733 h 6319027"/>
              <a:gd name="connsiteX2762" fmla="*/ 6100773 w 6319932"/>
              <a:gd name="connsiteY2762" fmla="*/ 3917564 h 6319027"/>
              <a:gd name="connsiteX2763" fmla="*/ 6075942 w 6319932"/>
              <a:gd name="connsiteY2763" fmla="*/ 3892733 h 6319027"/>
              <a:gd name="connsiteX2764" fmla="*/ 6100773 w 6319932"/>
              <a:gd name="connsiteY2764" fmla="*/ 3867902 h 6319027"/>
              <a:gd name="connsiteX2765" fmla="*/ 219158 w 6319932"/>
              <a:gd name="connsiteY2765" fmla="*/ 3867902 h 6319027"/>
              <a:gd name="connsiteX2766" fmla="*/ 243990 w 6319932"/>
              <a:gd name="connsiteY2766" fmla="*/ 3892733 h 6319027"/>
              <a:gd name="connsiteX2767" fmla="*/ 219158 w 6319932"/>
              <a:gd name="connsiteY2767" fmla="*/ 3917564 h 6319027"/>
              <a:gd name="connsiteX2768" fmla="*/ 194327 w 6319932"/>
              <a:gd name="connsiteY2768" fmla="*/ 3892733 h 6319027"/>
              <a:gd name="connsiteX2769" fmla="*/ 219158 w 6319932"/>
              <a:gd name="connsiteY2769" fmla="*/ 3867902 h 6319027"/>
              <a:gd name="connsiteX2770" fmla="*/ 6204678 w 6319932"/>
              <a:gd name="connsiteY2770" fmla="*/ 3864881 h 6319027"/>
              <a:gd name="connsiteX2771" fmla="*/ 6232995 w 6319932"/>
              <a:gd name="connsiteY2771" fmla="*/ 3893198 h 6319027"/>
              <a:gd name="connsiteX2772" fmla="*/ 6204678 w 6319932"/>
              <a:gd name="connsiteY2772" fmla="*/ 3921516 h 6319027"/>
              <a:gd name="connsiteX2773" fmla="*/ 6176360 w 6319932"/>
              <a:gd name="connsiteY2773" fmla="*/ 3893198 h 6319027"/>
              <a:gd name="connsiteX2774" fmla="*/ 6204678 w 6319932"/>
              <a:gd name="connsiteY2774" fmla="*/ 3864881 h 6319027"/>
              <a:gd name="connsiteX2775" fmla="*/ 115253 w 6319932"/>
              <a:gd name="connsiteY2775" fmla="*/ 3864575 h 6319027"/>
              <a:gd name="connsiteX2776" fmla="*/ 143877 w 6319932"/>
              <a:gd name="connsiteY2776" fmla="*/ 3893198 h 6319027"/>
              <a:gd name="connsiteX2777" fmla="*/ 115253 w 6319932"/>
              <a:gd name="connsiteY2777" fmla="*/ 3921822 h 6319027"/>
              <a:gd name="connsiteX2778" fmla="*/ 86630 w 6319932"/>
              <a:gd name="connsiteY2778" fmla="*/ 3893198 h 6319027"/>
              <a:gd name="connsiteX2779" fmla="*/ 115253 w 6319932"/>
              <a:gd name="connsiteY2779" fmla="*/ 3864575 h 6319027"/>
              <a:gd name="connsiteX2780" fmla="*/ 5502016 w 6319932"/>
              <a:gd name="connsiteY2780" fmla="*/ 3783883 h 6319027"/>
              <a:gd name="connsiteX2781" fmla="*/ 5505191 w 6319932"/>
              <a:gd name="connsiteY2781" fmla="*/ 3787058 h 6319027"/>
              <a:gd name="connsiteX2782" fmla="*/ 5502016 w 6319932"/>
              <a:gd name="connsiteY2782" fmla="*/ 3790233 h 6319027"/>
              <a:gd name="connsiteX2783" fmla="*/ 5498841 w 6319932"/>
              <a:gd name="connsiteY2783" fmla="*/ 3787058 h 6319027"/>
              <a:gd name="connsiteX2784" fmla="*/ 5502016 w 6319932"/>
              <a:gd name="connsiteY2784" fmla="*/ 3783883 h 6319027"/>
              <a:gd name="connsiteX2785" fmla="*/ 817916 w 6319932"/>
              <a:gd name="connsiteY2785" fmla="*/ 3783883 h 6319027"/>
              <a:gd name="connsiteX2786" fmla="*/ 821090 w 6319932"/>
              <a:gd name="connsiteY2786" fmla="*/ 3787058 h 6319027"/>
              <a:gd name="connsiteX2787" fmla="*/ 817916 w 6319932"/>
              <a:gd name="connsiteY2787" fmla="*/ 3790233 h 6319027"/>
              <a:gd name="connsiteX2788" fmla="*/ 814741 w 6319932"/>
              <a:gd name="connsiteY2788" fmla="*/ 3787058 h 6319027"/>
              <a:gd name="connsiteX2789" fmla="*/ 817916 w 6319932"/>
              <a:gd name="connsiteY2789" fmla="*/ 3783883 h 6319027"/>
              <a:gd name="connsiteX2790" fmla="*/ 5606313 w 6319932"/>
              <a:gd name="connsiteY2790" fmla="*/ 3780094 h 6319027"/>
              <a:gd name="connsiteX2791" fmla="*/ 5613843 w 6319932"/>
              <a:gd name="connsiteY2791" fmla="*/ 3787623 h 6319027"/>
              <a:gd name="connsiteX2792" fmla="*/ 5606313 w 6319932"/>
              <a:gd name="connsiteY2792" fmla="*/ 3795152 h 6319027"/>
              <a:gd name="connsiteX2793" fmla="*/ 5598784 w 6319932"/>
              <a:gd name="connsiteY2793" fmla="*/ 3787623 h 6319027"/>
              <a:gd name="connsiteX2794" fmla="*/ 5606313 w 6319932"/>
              <a:gd name="connsiteY2794" fmla="*/ 3780094 h 6319027"/>
              <a:gd name="connsiteX2795" fmla="*/ 713619 w 6319932"/>
              <a:gd name="connsiteY2795" fmla="*/ 3780094 h 6319027"/>
              <a:gd name="connsiteX2796" fmla="*/ 721148 w 6319932"/>
              <a:gd name="connsiteY2796" fmla="*/ 3787623 h 6319027"/>
              <a:gd name="connsiteX2797" fmla="*/ 713619 w 6319932"/>
              <a:gd name="connsiteY2797" fmla="*/ 3795152 h 6319027"/>
              <a:gd name="connsiteX2798" fmla="*/ 706090 w 6319932"/>
              <a:gd name="connsiteY2798" fmla="*/ 3787623 h 6319027"/>
              <a:gd name="connsiteX2799" fmla="*/ 713619 w 6319932"/>
              <a:gd name="connsiteY2799" fmla="*/ 3780094 h 6319027"/>
              <a:gd name="connsiteX2800" fmla="*/ 5710363 w 6319932"/>
              <a:gd name="connsiteY2800" fmla="*/ 3776848 h 6319027"/>
              <a:gd name="connsiteX2801" fmla="*/ 5721639 w 6319932"/>
              <a:gd name="connsiteY2801" fmla="*/ 3788124 h 6319027"/>
              <a:gd name="connsiteX2802" fmla="*/ 5710363 w 6319932"/>
              <a:gd name="connsiteY2802" fmla="*/ 3799400 h 6319027"/>
              <a:gd name="connsiteX2803" fmla="*/ 5699087 w 6319932"/>
              <a:gd name="connsiteY2803" fmla="*/ 3788124 h 6319027"/>
              <a:gd name="connsiteX2804" fmla="*/ 5710363 w 6319932"/>
              <a:gd name="connsiteY2804" fmla="*/ 3776848 h 6319027"/>
              <a:gd name="connsiteX2805" fmla="*/ 609569 w 6319932"/>
              <a:gd name="connsiteY2805" fmla="*/ 3776848 h 6319027"/>
              <a:gd name="connsiteX2806" fmla="*/ 620844 w 6319932"/>
              <a:gd name="connsiteY2806" fmla="*/ 3788124 h 6319027"/>
              <a:gd name="connsiteX2807" fmla="*/ 609569 w 6319932"/>
              <a:gd name="connsiteY2807" fmla="*/ 3799400 h 6319027"/>
              <a:gd name="connsiteX2808" fmla="*/ 598293 w 6319932"/>
              <a:gd name="connsiteY2808" fmla="*/ 3788124 h 6319027"/>
              <a:gd name="connsiteX2809" fmla="*/ 609569 w 6319932"/>
              <a:gd name="connsiteY2809" fmla="*/ 3776848 h 6319027"/>
              <a:gd name="connsiteX2810" fmla="*/ 5814192 w 6319932"/>
              <a:gd name="connsiteY2810" fmla="*/ 3773351 h 6319027"/>
              <a:gd name="connsiteX2811" fmla="*/ 5829412 w 6319932"/>
              <a:gd name="connsiteY2811" fmla="*/ 3788571 h 6319027"/>
              <a:gd name="connsiteX2812" fmla="*/ 5814192 w 6319932"/>
              <a:gd name="connsiteY2812" fmla="*/ 3803790 h 6319027"/>
              <a:gd name="connsiteX2813" fmla="*/ 5798973 w 6319932"/>
              <a:gd name="connsiteY2813" fmla="*/ 3788571 h 6319027"/>
              <a:gd name="connsiteX2814" fmla="*/ 5814192 w 6319932"/>
              <a:gd name="connsiteY2814" fmla="*/ 3773351 h 6319027"/>
              <a:gd name="connsiteX2815" fmla="*/ 505741 w 6319932"/>
              <a:gd name="connsiteY2815" fmla="*/ 3773351 h 6319027"/>
              <a:gd name="connsiteX2816" fmla="*/ 520960 w 6319932"/>
              <a:gd name="connsiteY2816" fmla="*/ 3788571 h 6319027"/>
              <a:gd name="connsiteX2817" fmla="*/ 505741 w 6319932"/>
              <a:gd name="connsiteY2817" fmla="*/ 3803790 h 6319027"/>
              <a:gd name="connsiteX2818" fmla="*/ 490521 w 6319932"/>
              <a:gd name="connsiteY2818" fmla="*/ 3788571 h 6319027"/>
              <a:gd name="connsiteX2819" fmla="*/ 505741 w 6319932"/>
              <a:gd name="connsiteY2819" fmla="*/ 3773351 h 6319027"/>
              <a:gd name="connsiteX2820" fmla="*/ 5917822 w 6319932"/>
              <a:gd name="connsiteY2820" fmla="*/ 3770543 h 6319027"/>
              <a:gd name="connsiteX2821" fmla="*/ 5936250 w 6319932"/>
              <a:gd name="connsiteY2821" fmla="*/ 3788970 h 6319027"/>
              <a:gd name="connsiteX2822" fmla="*/ 5917822 w 6319932"/>
              <a:gd name="connsiteY2822" fmla="*/ 3807398 h 6319027"/>
              <a:gd name="connsiteX2823" fmla="*/ 5899395 w 6319932"/>
              <a:gd name="connsiteY2823" fmla="*/ 3788970 h 6319027"/>
              <a:gd name="connsiteX2824" fmla="*/ 5917822 w 6319932"/>
              <a:gd name="connsiteY2824" fmla="*/ 3770543 h 6319027"/>
              <a:gd name="connsiteX2825" fmla="*/ 402109 w 6319932"/>
              <a:gd name="connsiteY2825" fmla="*/ 3770543 h 6319027"/>
              <a:gd name="connsiteX2826" fmla="*/ 420537 w 6319932"/>
              <a:gd name="connsiteY2826" fmla="*/ 3788970 h 6319027"/>
              <a:gd name="connsiteX2827" fmla="*/ 402109 w 6319932"/>
              <a:gd name="connsiteY2827" fmla="*/ 3807398 h 6319027"/>
              <a:gd name="connsiteX2828" fmla="*/ 383682 w 6319932"/>
              <a:gd name="connsiteY2828" fmla="*/ 3788970 h 6319027"/>
              <a:gd name="connsiteX2829" fmla="*/ 402109 w 6319932"/>
              <a:gd name="connsiteY2829" fmla="*/ 3770543 h 6319027"/>
              <a:gd name="connsiteX2830" fmla="*/ 6021276 w 6319932"/>
              <a:gd name="connsiteY2830" fmla="*/ 3767627 h 6319027"/>
              <a:gd name="connsiteX2831" fmla="*/ 6042979 w 6319932"/>
              <a:gd name="connsiteY2831" fmla="*/ 3789329 h 6319027"/>
              <a:gd name="connsiteX2832" fmla="*/ 6021276 w 6319932"/>
              <a:gd name="connsiteY2832" fmla="*/ 3811032 h 6319027"/>
              <a:gd name="connsiteX2833" fmla="*/ 5999574 w 6319932"/>
              <a:gd name="connsiteY2833" fmla="*/ 3789329 h 6319027"/>
              <a:gd name="connsiteX2834" fmla="*/ 6021276 w 6319932"/>
              <a:gd name="connsiteY2834" fmla="*/ 3767627 h 6319027"/>
              <a:gd name="connsiteX2835" fmla="*/ 298654 w 6319932"/>
              <a:gd name="connsiteY2835" fmla="*/ 3767307 h 6319027"/>
              <a:gd name="connsiteX2836" fmla="*/ 320678 w 6319932"/>
              <a:gd name="connsiteY2836" fmla="*/ 3789330 h 6319027"/>
              <a:gd name="connsiteX2837" fmla="*/ 298654 w 6319932"/>
              <a:gd name="connsiteY2837" fmla="*/ 3811353 h 6319027"/>
              <a:gd name="connsiteX2838" fmla="*/ 276632 w 6319932"/>
              <a:gd name="connsiteY2838" fmla="*/ 3789330 h 6319027"/>
              <a:gd name="connsiteX2839" fmla="*/ 298654 w 6319932"/>
              <a:gd name="connsiteY2839" fmla="*/ 3767307 h 6319027"/>
              <a:gd name="connsiteX2840" fmla="*/ 6124571 w 6319932"/>
              <a:gd name="connsiteY2840" fmla="*/ 3764449 h 6319027"/>
              <a:gd name="connsiteX2841" fmla="*/ 6149776 w 6319932"/>
              <a:gd name="connsiteY2841" fmla="*/ 3789654 h 6319027"/>
              <a:gd name="connsiteX2842" fmla="*/ 6124571 w 6319932"/>
              <a:gd name="connsiteY2842" fmla="*/ 3814859 h 6319027"/>
              <a:gd name="connsiteX2843" fmla="*/ 6099366 w 6319932"/>
              <a:gd name="connsiteY2843" fmla="*/ 3789654 h 6319027"/>
              <a:gd name="connsiteX2844" fmla="*/ 6124571 w 6319932"/>
              <a:gd name="connsiteY2844" fmla="*/ 3764449 h 6319027"/>
              <a:gd name="connsiteX2845" fmla="*/ 195361 w 6319932"/>
              <a:gd name="connsiteY2845" fmla="*/ 3764449 h 6319027"/>
              <a:gd name="connsiteX2846" fmla="*/ 220566 w 6319932"/>
              <a:gd name="connsiteY2846" fmla="*/ 3789654 h 6319027"/>
              <a:gd name="connsiteX2847" fmla="*/ 195361 w 6319932"/>
              <a:gd name="connsiteY2847" fmla="*/ 3814859 h 6319027"/>
              <a:gd name="connsiteX2848" fmla="*/ 170156 w 6319932"/>
              <a:gd name="connsiteY2848" fmla="*/ 3789654 h 6319027"/>
              <a:gd name="connsiteX2849" fmla="*/ 195361 w 6319932"/>
              <a:gd name="connsiteY2849" fmla="*/ 3764449 h 6319027"/>
              <a:gd name="connsiteX2850" fmla="*/ 6227720 w 6319932"/>
              <a:gd name="connsiteY2850" fmla="*/ 3761109 h 6319027"/>
              <a:gd name="connsiteX2851" fmla="*/ 6256558 w 6319932"/>
              <a:gd name="connsiteY2851" fmla="*/ 3789947 h 6319027"/>
              <a:gd name="connsiteX2852" fmla="*/ 6227720 w 6319932"/>
              <a:gd name="connsiteY2852" fmla="*/ 3818786 h 6319027"/>
              <a:gd name="connsiteX2853" fmla="*/ 6198882 w 6319932"/>
              <a:gd name="connsiteY2853" fmla="*/ 3789947 h 6319027"/>
              <a:gd name="connsiteX2854" fmla="*/ 6227720 w 6319932"/>
              <a:gd name="connsiteY2854" fmla="*/ 3761109 h 6319027"/>
              <a:gd name="connsiteX2855" fmla="*/ 92210 w 6319932"/>
              <a:gd name="connsiteY2855" fmla="*/ 3761109 h 6319027"/>
              <a:gd name="connsiteX2856" fmla="*/ 121048 w 6319932"/>
              <a:gd name="connsiteY2856" fmla="*/ 3789947 h 6319027"/>
              <a:gd name="connsiteX2857" fmla="*/ 92210 w 6319932"/>
              <a:gd name="connsiteY2857" fmla="*/ 3818786 h 6319027"/>
              <a:gd name="connsiteX2858" fmla="*/ 63372 w 6319932"/>
              <a:gd name="connsiteY2858" fmla="*/ 3789947 h 6319027"/>
              <a:gd name="connsiteX2859" fmla="*/ 92210 w 6319932"/>
              <a:gd name="connsiteY2859" fmla="*/ 3761109 h 6319027"/>
              <a:gd name="connsiteX2860" fmla="*/ 5527160 w 6319932"/>
              <a:gd name="connsiteY2860" fmla="*/ 3680682 h 6319027"/>
              <a:gd name="connsiteX2861" fmla="*/ 5530780 w 6319932"/>
              <a:gd name="connsiteY2861" fmla="*/ 3684302 h 6319027"/>
              <a:gd name="connsiteX2862" fmla="*/ 5527160 w 6319932"/>
              <a:gd name="connsiteY2862" fmla="*/ 3687922 h 6319027"/>
              <a:gd name="connsiteX2863" fmla="*/ 5523540 w 6319932"/>
              <a:gd name="connsiteY2863" fmla="*/ 3684302 h 6319027"/>
              <a:gd name="connsiteX2864" fmla="*/ 5527160 w 6319932"/>
              <a:gd name="connsiteY2864" fmla="*/ 3680682 h 6319027"/>
              <a:gd name="connsiteX2865" fmla="*/ 792771 w 6319932"/>
              <a:gd name="connsiteY2865" fmla="*/ 3680597 h 6319027"/>
              <a:gd name="connsiteX2866" fmla="*/ 796476 w 6319932"/>
              <a:gd name="connsiteY2866" fmla="*/ 3684302 h 6319027"/>
              <a:gd name="connsiteX2867" fmla="*/ 792771 w 6319932"/>
              <a:gd name="connsiteY2867" fmla="*/ 3688008 h 6319027"/>
              <a:gd name="connsiteX2868" fmla="*/ 789066 w 6319932"/>
              <a:gd name="connsiteY2868" fmla="*/ 3684302 h 6319027"/>
              <a:gd name="connsiteX2869" fmla="*/ 792771 w 6319932"/>
              <a:gd name="connsiteY2869" fmla="*/ 3680597 h 6319027"/>
              <a:gd name="connsiteX2870" fmla="*/ 5630470 w 6319932"/>
              <a:gd name="connsiteY2870" fmla="*/ 3677025 h 6319027"/>
              <a:gd name="connsiteX2871" fmla="*/ 5638074 w 6319932"/>
              <a:gd name="connsiteY2871" fmla="*/ 3684629 h 6319027"/>
              <a:gd name="connsiteX2872" fmla="*/ 5630470 w 6319932"/>
              <a:gd name="connsiteY2872" fmla="*/ 3692233 h 6319027"/>
              <a:gd name="connsiteX2873" fmla="*/ 5622866 w 6319932"/>
              <a:gd name="connsiteY2873" fmla="*/ 3684629 h 6319027"/>
              <a:gd name="connsiteX2874" fmla="*/ 5630470 w 6319932"/>
              <a:gd name="connsiteY2874" fmla="*/ 3677025 h 6319027"/>
              <a:gd name="connsiteX2875" fmla="*/ 689462 w 6319932"/>
              <a:gd name="connsiteY2875" fmla="*/ 3677025 h 6319027"/>
              <a:gd name="connsiteX2876" fmla="*/ 697065 w 6319932"/>
              <a:gd name="connsiteY2876" fmla="*/ 3684629 h 6319027"/>
              <a:gd name="connsiteX2877" fmla="*/ 689462 w 6319932"/>
              <a:gd name="connsiteY2877" fmla="*/ 3692233 h 6319027"/>
              <a:gd name="connsiteX2878" fmla="*/ 681857 w 6319932"/>
              <a:gd name="connsiteY2878" fmla="*/ 3684629 h 6319027"/>
              <a:gd name="connsiteX2879" fmla="*/ 689462 w 6319932"/>
              <a:gd name="connsiteY2879" fmla="*/ 3677025 h 6319027"/>
              <a:gd name="connsiteX2880" fmla="*/ 5733606 w 6319932"/>
              <a:gd name="connsiteY2880" fmla="*/ 3673215 h 6319027"/>
              <a:gd name="connsiteX2881" fmla="*/ 5745310 w 6319932"/>
              <a:gd name="connsiteY2881" fmla="*/ 3684920 h 6319027"/>
              <a:gd name="connsiteX2882" fmla="*/ 5733606 w 6319932"/>
              <a:gd name="connsiteY2882" fmla="*/ 3696624 h 6319027"/>
              <a:gd name="connsiteX2883" fmla="*/ 5721901 w 6319932"/>
              <a:gd name="connsiteY2883" fmla="*/ 3684920 h 6319027"/>
              <a:gd name="connsiteX2884" fmla="*/ 5733606 w 6319932"/>
              <a:gd name="connsiteY2884" fmla="*/ 3673215 h 6319027"/>
              <a:gd name="connsiteX2885" fmla="*/ 586326 w 6319932"/>
              <a:gd name="connsiteY2885" fmla="*/ 3673215 h 6319027"/>
              <a:gd name="connsiteX2886" fmla="*/ 598030 w 6319932"/>
              <a:gd name="connsiteY2886" fmla="*/ 3684920 h 6319027"/>
              <a:gd name="connsiteX2887" fmla="*/ 586326 w 6319932"/>
              <a:gd name="connsiteY2887" fmla="*/ 3696624 h 6319027"/>
              <a:gd name="connsiteX2888" fmla="*/ 574622 w 6319932"/>
              <a:gd name="connsiteY2888" fmla="*/ 3684920 h 6319027"/>
              <a:gd name="connsiteX2889" fmla="*/ 586326 w 6319932"/>
              <a:gd name="connsiteY2889" fmla="*/ 3673215 h 6319027"/>
              <a:gd name="connsiteX2890" fmla="*/ 5836588 w 6319932"/>
              <a:gd name="connsiteY2890" fmla="*/ 3669959 h 6319027"/>
              <a:gd name="connsiteX2891" fmla="*/ 5851807 w 6319932"/>
              <a:gd name="connsiteY2891" fmla="*/ 3685179 h 6319027"/>
              <a:gd name="connsiteX2892" fmla="*/ 5836588 w 6319932"/>
              <a:gd name="connsiteY2892" fmla="*/ 3700398 h 6319027"/>
              <a:gd name="connsiteX2893" fmla="*/ 5821368 w 6319932"/>
              <a:gd name="connsiteY2893" fmla="*/ 3685179 h 6319027"/>
              <a:gd name="connsiteX2894" fmla="*/ 5836588 w 6319932"/>
              <a:gd name="connsiteY2894" fmla="*/ 3669959 h 6319027"/>
              <a:gd name="connsiteX2895" fmla="*/ 483345 w 6319932"/>
              <a:gd name="connsiteY2895" fmla="*/ 3669959 h 6319027"/>
              <a:gd name="connsiteX2896" fmla="*/ 498564 w 6319932"/>
              <a:gd name="connsiteY2896" fmla="*/ 3685179 h 6319027"/>
              <a:gd name="connsiteX2897" fmla="*/ 483345 w 6319932"/>
              <a:gd name="connsiteY2897" fmla="*/ 3700398 h 6319027"/>
              <a:gd name="connsiteX2898" fmla="*/ 468125 w 6319932"/>
              <a:gd name="connsiteY2898" fmla="*/ 3685179 h 6319027"/>
              <a:gd name="connsiteX2899" fmla="*/ 483345 w 6319932"/>
              <a:gd name="connsiteY2899" fmla="*/ 3669959 h 6319027"/>
              <a:gd name="connsiteX2900" fmla="*/ 5939430 w 6319932"/>
              <a:gd name="connsiteY2900" fmla="*/ 3667048 h 6319027"/>
              <a:gd name="connsiteX2901" fmla="*/ 5957793 w 6319932"/>
              <a:gd name="connsiteY2901" fmla="*/ 3685411 h 6319027"/>
              <a:gd name="connsiteX2902" fmla="*/ 5939430 w 6319932"/>
              <a:gd name="connsiteY2902" fmla="*/ 3703774 h 6319027"/>
              <a:gd name="connsiteX2903" fmla="*/ 5921067 w 6319932"/>
              <a:gd name="connsiteY2903" fmla="*/ 3685411 h 6319027"/>
              <a:gd name="connsiteX2904" fmla="*/ 5939430 w 6319932"/>
              <a:gd name="connsiteY2904" fmla="*/ 3667048 h 6319027"/>
              <a:gd name="connsiteX2905" fmla="*/ 380501 w 6319932"/>
              <a:gd name="connsiteY2905" fmla="*/ 3667048 h 6319027"/>
              <a:gd name="connsiteX2906" fmla="*/ 398865 w 6319932"/>
              <a:gd name="connsiteY2906" fmla="*/ 3685411 h 6319027"/>
              <a:gd name="connsiteX2907" fmla="*/ 380501 w 6319932"/>
              <a:gd name="connsiteY2907" fmla="*/ 3703774 h 6319027"/>
              <a:gd name="connsiteX2908" fmla="*/ 362138 w 6319932"/>
              <a:gd name="connsiteY2908" fmla="*/ 3685411 h 6319027"/>
              <a:gd name="connsiteX2909" fmla="*/ 380501 w 6319932"/>
              <a:gd name="connsiteY2909" fmla="*/ 3667048 h 6319027"/>
              <a:gd name="connsiteX2910" fmla="*/ 6042149 w 6319932"/>
              <a:gd name="connsiteY2910" fmla="*/ 3663917 h 6319027"/>
              <a:gd name="connsiteX2911" fmla="*/ 6063851 w 6319932"/>
              <a:gd name="connsiteY2911" fmla="*/ 3685619 h 6319027"/>
              <a:gd name="connsiteX2912" fmla="*/ 6042149 w 6319932"/>
              <a:gd name="connsiteY2912" fmla="*/ 3707322 h 6319027"/>
              <a:gd name="connsiteX2913" fmla="*/ 6020447 w 6319932"/>
              <a:gd name="connsiteY2913" fmla="*/ 3685619 h 6319027"/>
              <a:gd name="connsiteX2914" fmla="*/ 6042149 w 6319932"/>
              <a:gd name="connsiteY2914" fmla="*/ 3663917 h 6319027"/>
              <a:gd name="connsiteX2915" fmla="*/ 277781 w 6319932"/>
              <a:gd name="connsiteY2915" fmla="*/ 3663917 h 6319027"/>
              <a:gd name="connsiteX2916" fmla="*/ 299484 w 6319932"/>
              <a:gd name="connsiteY2916" fmla="*/ 3685619 h 6319027"/>
              <a:gd name="connsiteX2917" fmla="*/ 277781 w 6319932"/>
              <a:gd name="connsiteY2917" fmla="*/ 3707322 h 6319027"/>
              <a:gd name="connsiteX2918" fmla="*/ 256080 w 6319932"/>
              <a:gd name="connsiteY2918" fmla="*/ 3685619 h 6319027"/>
              <a:gd name="connsiteX2919" fmla="*/ 277781 w 6319932"/>
              <a:gd name="connsiteY2919" fmla="*/ 3663917 h 6319027"/>
              <a:gd name="connsiteX2920" fmla="*/ 6144757 w 6319932"/>
              <a:gd name="connsiteY2920" fmla="*/ 3660602 h 6319027"/>
              <a:gd name="connsiteX2921" fmla="*/ 6169962 w 6319932"/>
              <a:gd name="connsiteY2921" fmla="*/ 3685807 h 6319027"/>
              <a:gd name="connsiteX2922" fmla="*/ 6144757 w 6319932"/>
              <a:gd name="connsiteY2922" fmla="*/ 3711012 h 6319027"/>
              <a:gd name="connsiteX2923" fmla="*/ 6119552 w 6319932"/>
              <a:gd name="connsiteY2923" fmla="*/ 3685807 h 6319027"/>
              <a:gd name="connsiteX2924" fmla="*/ 6144757 w 6319932"/>
              <a:gd name="connsiteY2924" fmla="*/ 3660602 h 6319027"/>
              <a:gd name="connsiteX2925" fmla="*/ 175175 w 6319932"/>
              <a:gd name="connsiteY2925" fmla="*/ 3660602 h 6319027"/>
              <a:gd name="connsiteX2926" fmla="*/ 200380 w 6319932"/>
              <a:gd name="connsiteY2926" fmla="*/ 3685807 h 6319027"/>
              <a:gd name="connsiteX2927" fmla="*/ 175175 w 6319932"/>
              <a:gd name="connsiteY2927" fmla="*/ 3711012 h 6319027"/>
              <a:gd name="connsiteX2928" fmla="*/ 149970 w 6319932"/>
              <a:gd name="connsiteY2928" fmla="*/ 3685807 h 6319027"/>
              <a:gd name="connsiteX2929" fmla="*/ 175175 w 6319932"/>
              <a:gd name="connsiteY2929" fmla="*/ 3660602 h 6319027"/>
              <a:gd name="connsiteX2930" fmla="*/ 6247263 w 6319932"/>
              <a:gd name="connsiteY2930" fmla="*/ 3657294 h 6319027"/>
              <a:gd name="connsiteX2931" fmla="*/ 6275946 w 6319932"/>
              <a:gd name="connsiteY2931" fmla="*/ 3685977 h 6319027"/>
              <a:gd name="connsiteX2932" fmla="*/ 6247263 w 6319932"/>
              <a:gd name="connsiteY2932" fmla="*/ 3714660 h 6319027"/>
              <a:gd name="connsiteX2933" fmla="*/ 6218581 w 6319932"/>
              <a:gd name="connsiteY2933" fmla="*/ 3685977 h 6319027"/>
              <a:gd name="connsiteX2934" fmla="*/ 6247263 w 6319932"/>
              <a:gd name="connsiteY2934" fmla="*/ 3657294 h 6319027"/>
              <a:gd name="connsiteX2935" fmla="*/ 72668 w 6319932"/>
              <a:gd name="connsiteY2935" fmla="*/ 3657138 h 6319027"/>
              <a:gd name="connsiteX2936" fmla="*/ 101506 w 6319932"/>
              <a:gd name="connsiteY2936" fmla="*/ 3685976 h 6319027"/>
              <a:gd name="connsiteX2937" fmla="*/ 72668 w 6319932"/>
              <a:gd name="connsiteY2937" fmla="*/ 3714815 h 6319027"/>
              <a:gd name="connsiteX2938" fmla="*/ 43830 w 6319932"/>
              <a:gd name="connsiteY2938" fmla="*/ 3685976 h 6319027"/>
              <a:gd name="connsiteX2939" fmla="*/ 72668 w 6319932"/>
              <a:gd name="connsiteY2939" fmla="*/ 3657138 h 6319027"/>
              <a:gd name="connsiteX2940" fmla="*/ 5547798 w 6319932"/>
              <a:gd name="connsiteY2940" fmla="*/ 3576927 h 6319027"/>
              <a:gd name="connsiteX2941" fmla="*/ 5551418 w 6319932"/>
              <a:gd name="connsiteY2941" fmla="*/ 3580547 h 6319027"/>
              <a:gd name="connsiteX2942" fmla="*/ 5547798 w 6319932"/>
              <a:gd name="connsiteY2942" fmla="*/ 3584167 h 6319027"/>
              <a:gd name="connsiteX2943" fmla="*/ 5544178 w 6319932"/>
              <a:gd name="connsiteY2943" fmla="*/ 3580547 h 6319027"/>
              <a:gd name="connsiteX2944" fmla="*/ 5547798 w 6319932"/>
              <a:gd name="connsiteY2944" fmla="*/ 3576927 h 6319027"/>
              <a:gd name="connsiteX2945" fmla="*/ 772133 w 6319932"/>
              <a:gd name="connsiteY2945" fmla="*/ 3576842 h 6319027"/>
              <a:gd name="connsiteX2946" fmla="*/ 775838 w 6319932"/>
              <a:gd name="connsiteY2946" fmla="*/ 3580547 h 6319027"/>
              <a:gd name="connsiteX2947" fmla="*/ 772133 w 6319932"/>
              <a:gd name="connsiteY2947" fmla="*/ 3584253 h 6319027"/>
              <a:gd name="connsiteX2948" fmla="*/ 768428 w 6319932"/>
              <a:gd name="connsiteY2948" fmla="*/ 3580547 h 6319027"/>
              <a:gd name="connsiteX2949" fmla="*/ 772133 w 6319932"/>
              <a:gd name="connsiteY2949" fmla="*/ 3576842 h 6319027"/>
              <a:gd name="connsiteX2950" fmla="*/ 5650293 w 6319932"/>
              <a:gd name="connsiteY2950" fmla="*/ 3573111 h 6319027"/>
              <a:gd name="connsiteX2951" fmla="*/ 5657897 w 6319932"/>
              <a:gd name="connsiteY2951" fmla="*/ 3580715 h 6319027"/>
              <a:gd name="connsiteX2952" fmla="*/ 5650293 w 6319932"/>
              <a:gd name="connsiteY2952" fmla="*/ 3588320 h 6319027"/>
              <a:gd name="connsiteX2953" fmla="*/ 5642689 w 6319932"/>
              <a:gd name="connsiteY2953" fmla="*/ 3580715 h 6319027"/>
              <a:gd name="connsiteX2954" fmla="*/ 5650293 w 6319932"/>
              <a:gd name="connsiteY2954" fmla="*/ 3573111 h 6319027"/>
              <a:gd name="connsiteX2955" fmla="*/ 669639 w 6319932"/>
              <a:gd name="connsiteY2955" fmla="*/ 3573111 h 6319027"/>
              <a:gd name="connsiteX2956" fmla="*/ 677243 w 6319932"/>
              <a:gd name="connsiteY2956" fmla="*/ 3580715 h 6319027"/>
              <a:gd name="connsiteX2957" fmla="*/ 669639 w 6319932"/>
              <a:gd name="connsiteY2957" fmla="*/ 3588320 h 6319027"/>
              <a:gd name="connsiteX2958" fmla="*/ 662035 w 6319932"/>
              <a:gd name="connsiteY2958" fmla="*/ 3580715 h 6319027"/>
              <a:gd name="connsiteX2959" fmla="*/ 669639 w 6319932"/>
              <a:gd name="connsiteY2959" fmla="*/ 3573111 h 6319027"/>
              <a:gd name="connsiteX2960" fmla="*/ 5752675 w 6319932"/>
              <a:gd name="connsiteY2960" fmla="*/ 3569518 h 6319027"/>
              <a:gd name="connsiteX2961" fmla="*/ 5764021 w 6319932"/>
              <a:gd name="connsiteY2961" fmla="*/ 3580864 h 6319027"/>
              <a:gd name="connsiteX2962" fmla="*/ 5752675 w 6319932"/>
              <a:gd name="connsiteY2962" fmla="*/ 3592210 h 6319027"/>
              <a:gd name="connsiteX2963" fmla="*/ 5741329 w 6319932"/>
              <a:gd name="connsiteY2963" fmla="*/ 3580864 h 6319027"/>
              <a:gd name="connsiteX2964" fmla="*/ 5752675 w 6319932"/>
              <a:gd name="connsiteY2964" fmla="*/ 3569518 h 6319027"/>
              <a:gd name="connsiteX2965" fmla="*/ 567258 w 6319932"/>
              <a:gd name="connsiteY2965" fmla="*/ 3569159 h 6319027"/>
              <a:gd name="connsiteX2966" fmla="*/ 578961 w 6319932"/>
              <a:gd name="connsiteY2966" fmla="*/ 3580864 h 6319027"/>
              <a:gd name="connsiteX2967" fmla="*/ 567258 w 6319932"/>
              <a:gd name="connsiteY2967" fmla="*/ 3592568 h 6319027"/>
              <a:gd name="connsiteX2968" fmla="*/ 555552 w 6319932"/>
              <a:gd name="connsiteY2968" fmla="*/ 3580864 h 6319027"/>
              <a:gd name="connsiteX2969" fmla="*/ 567258 w 6319932"/>
              <a:gd name="connsiteY2969" fmla="*/ 3569159 h 6319027"/>
              <a:gd name="connsiteX2970" fmla="*/ 5854957 w 6319932"/>
              <a:gd name="connsiteY2970" fmla="*/ 3566186 h 6319027"/>
              <a:gd name="connsiteX2971" fmla="*/ 5869768 w 6319932"/>
              <a:gd name="connsiteY2971" fmla="*/ 3580997 h 6319027"/>
              <a:gd name="connsiteX2972" fmla="*/ 5854957 w 6319932"/>
              <a:gd name="connsiteY2972" fmla="*/ 3595807 h 6319027"/>
              <a:gd name="connsiteX2973" fmla="*/ 5840147 w 6319932"/>
              <a:gd name="connsiteY2973" fmla="*/ 3580997 h 6319027"/>
              <a:gd name="connsiteX2974" fmla="*/ 5854957 w 6319932"/>
              <a:gd name="connsiteY2974" fmla="*/ 3566186 h 6319027"/>
              <a:gd name="connsiteX2975" fmla="*/ 464975 w 6319932"/>
              <a:gd name="connsiteY2975" fmla="*/ 3566186 h 6319027"/>
              <a:gd name="connsiteX2976" fmla="*/ 479785 w 6319932"/>
              <a:gd name="connsiteY2976" fmla="*/ 3580997 h 6319027"/>
              <a:gd name="connsiteX2977" fmla="*/ 464975 w 6319932"/>
              <a:gd name="connsiteY2977" fmla="*/ 3595807 h 6319027"/>
              <a:gd name="connsiteX2978" fmla="*/ 450163 w 6319932"/>
              <a:gd name="connsiteY2978" fmla="*/ 3580997 h 6319027"/>
              <a:gd name="connsiteX2979" fmla="*/ 464975 w 6319932"/>
              <a:gd name="connsiteY2979" fmla="*/ 3566186 h 6319027"/>
              <a:gd name="connsiteX2980" fmla="*/ 5957151 w 6319932"/>
              <a:gd name="connsiteY2980" fmla="*/ 3562752 h 6319027"/>
              <a:gd name="connsiteX2981" fmla="*/ 5975514 w 6319932"/>
              <a:gd name="connsiteY2981" fmla="*/ 3581115 h 6319027"/>
              <a:gd name="connsiteX2982" fmla="*/ 5957151 w 6319932"/>
              <a:gd name="connsiteY2982" fmla="*/ 3599478 h 6319027"/>
              <a:gd name="connsiteX2983" fmla="*/ 5938788 w 6319932"/>
              <a:gd name="connsiteY2983" fmla="*/ 3581115 h 6319027"/>
              <a:gd name="connsiteX2984" fmla="*/ 5957151 w 6319932"/>
              <a:gd name="connsiteY2984" fmla="*/ 3562752 h 6319027"/>
              <a:gd name="connsiteX2985" fmla="*/ 362781 w 6319932"/>
              <a:gd name="connsiteY2985" fmla="*/ 3562688 h 6319027"/>
              <a:gd name="connsiteX2986" fmla="*/ 381209 w 6319932"/>
              <a:gd name="connsiteY2986" fmla="*/ 3581115 h 6319027"/>
              <a:gd name="connsiteX2987" fmla="*/ 362781 w 6319932"/>
              <a:gd name="connsiteY2987" fmla="*/ 3599543 h 6319027"/>
              <a:gd name="connsiteX2988" fmla="*/ 344354 w 6319932"/>
              <a:gd name="connsiteY2988" fmla="*/ 3581115 h 6319027"/>
              <a:gd name="connsiteX2989" fmla="*/ 362781 w 6319932"/>
              <a:gd name="connsiteY2989" fmla="*/ 3562688 h 6319027"/>
              <a:gd name="connsiteX2990" fmla="*/ 6059264 w 6319932"/>
              <a:gd name="connsiteY2990" fmla="*/ 3559520 h 6319027"/>
              <a:gd name="connsiteX2991" fmla="*/ 6080967 w 6319932"/>
              <a:gd name="connsiteY2991" fmla="*/ 3581222 h 6319027"/>
              <a:gd name="connsiteX2992" fmla="*/ 6059264 w 6319932"/>
              <a:gd name="connsiteY2992" fmla="*/ 3602925 h 6319027"/>
              <a:gd name="connsiteX2993" fmla="*/ 6037562 w 6319932"/>
              <a:gd name="connsiteY2993" fmla="*/ 3581222 h 6319027"/>
              <a:gd name="connsiteX2994" fmla="*/ 6059264 w 6319932"/>
              <a:gd name="connsiteY2994" fmla="*/ 3559520 h 6319027"/>
              <a:gd name="connsiteX2995" fmla="*/ 260668 w 6319932"/>
              <a:gd name="connsiteY2995" fmla="*/ 3559199 h 6319027"/>
              <a:gd name="connsiteX2996" fmla="*/ 282690 w 6319932"/>
              <a:gd name="connsiteY2996" fmla="*/ 3581222 h 6319027"/>
              <a:gd name="connsiteX2997" fmla="*/ 260668 w 6319932"/>
              <a:gd name="connsiteY2997" fmla="*/ 3603245 h 6319027"/>
              <a:gd name="connsiteX2998" fmla="*/ 238644 w 6319932"/>
              <a:gd name="connsiteY2998" fmla="*/ 3581222 h 6319027"/>
              <a:gd name="connsiteX2999" fmla="*/ 260668 w 6319932"/>
              <a:gd name="connsiteY2999" fmla="*/ 3559199 h 6319027"/>
              <a:gd name="connsiteX3000" fmla="*/ 6161306 w 6319932"/>
              <a:gd name="connsiteY3000" fmla="*/ 3556113 h 6319027"/>
              <a:gd name="connsiteX3001" fmla="*/ 6186511 w 6319932"/>
              <a:gd name="connsiteY3001" fmla="*/ 3581318 h 6319027"/>
              <a:gd name="connsiteX3002" fmla="*/ 6161306 w 6319932"/>
              <a:gd name="connsiteY3002" fmla="*/ 3606523 h 6319027"/>
              <a:gd name="connsiteX3003" fmla="*/ 6136101 w 6319932"/>
              <a:gd name="connsiteY3003" fmla="*/ 3581318 h 6319027"/>
              <a:gd name="connsiteX3004" fmla="*/ 6161306 w 6319932"/>
              <a:gd name="connsiteY3004" fmla="*/ 3556113 h 6319027"/>
              <a:gd name="connsiteX3005" fmla="*/ 158626 w 6319932"/>
              <a:gd name="connsiteY3005" fmla="*/ 3556113 h 6319027"/>
              <a:gd name="connsiteX3006" fmla="*/ 183830 w 6319932"/>
              <a:gd name="connsiteY3006" fmla="*/ 3581318 h 6319027"/>
              <a:gd name="connsiteX3007" fmla="*/ 158626 w 6319932"/>
              <a:gd name="connsiteY3007" fmla="*/ 3606523 h 6319027"/>
              <a:gd name="connsiteX3008" fmla="*/ 133420 w 6319932"/>
              <a:gd name="connsiteY3008" fmla="*/ 3581318 h 6319027"/>
              <a:gd name="connsiteX3009" fmla="*/ 158626 w 6319932"/>
              <a:gd name="connsiteY3009" fmla="*/ 3556113 h 6319027"/>
              <a:gd name="connsiteX3010" fmla="*/ 6263282 w 6319932"/>
              <a:gd name="connsiteY3010" fmla="*/ 3553088 h 6319027"/>
              <a:gd name="connsiteX3011" fmla="*/ 6291600 w 6319932"/>
              <a:gd name="connsiteY3011" fmla="*/ 3581406 h 6319027"/>
              <a:gd name="connsiteX3012" fmla="*/ 6263282 w 6319932"/>
              <a:gd name="connsiteY3012" fmla="*/ 3609723 h 6319027"/>
              <a:gd name="connsiteX3013" fmla="*/ 6234965 w 6319932"/>
              <a:gd name="connsiteY3013" fmla="*/ 3581406 h 6319027"/>
              <a:gd name="connsiteX3014" fmla="*/ 6263282 w 6319932"/>
              <a:gd name="connsiteY3014" fmla="*/ 3553088 h 6319027"/>
              <a:gd name="connsiteX3015" fmla="*/ 56648 w 6319932"/>
              <a:gd name="connsiteY3015" fmla="*/ 3553088 h 6319027"/>
              <a:gd name="connsiteX3016" fmla="*/ 84966 w 6319932"/>
              <a:gd name="connsiteY3016" fmla="*/ 3581406 h 6319027"/>
              <a:gd name="connsiteX3017" fmla="*/ 56648 w 6319932"/>
              <a:gd name="connsiteY3017" fmla="*/ 3609723 h 6319027"/>
              <a:gd name="connsiteX3018" fmla="*/ 28331 w 6319932"/>
              <a:gd name="connsiteY3018" fmla="*/ 3581406 h 6319027"/>
              <a:gd name="connsiteX3019" fmla="*/ 56648 w 6319932"/>
              <a:gd name="connsiteY3019" fmla="*/ 3553088 h 6319027"/>
              <a:gd name="connsiteX3020" fmla="*/ 5563891 w 6319932"/>
              <a:gd name="connsiteY3020" fmla="*/ 3472285 h 6319027"/>
              <a:gd name="connsiteX3021" fmla="*/ 5567596 w 6319932"/>
              <a:gd name="connsiteY3021" fmla="*/ 3475990 h 6319027"/>
              <a:gd name="connsiteX3022" fmla="*/ 5563891 w 6319932"/>
              <a:gd name="connsiteY3022" fmla="*/ 3479695 h 6319027"/>
              <a:gd name="connsiteX3023" fmla="*/ 5560185 w 6319932"/>
              <a:gd name="connsiteY3023" fmla="*/ 3475990 h 6319027"/>
              <a:gd name="connsiteX3024" fmla="*/ 5563891 w 6319932"/>
              <a:gd name="connsiteY3024" fmla="*/ 3472285 h 6319027"/>
              <a:gd name="connsiteX3025" fmla="*/ 756040 w 6319932"/>
              <a:gd name="connsiteY3025" fmla="*/ 3472285 h 6319027"/>
              <a:gd name="connsiteX3026" fmla="*/ 759746 w 6319932"/>
              <a:gd name="connsiteY3026" fmla="*/ 3475990 h 6319027"/>
              <a:gd name="connsiteX3027" fmla="*/ 756040 w 6319932"/>
              <a:gd name="connsiteY3027" fmla="*/ 3479695 h 6319027"/>
              <a:gd name="connsiteX3028" fmla="*/ 752335 w 6319932"/>
              <a:gd name="connsiteY3028" fmla="*/ 3475990 h 6319027"/>
              <a:gd name="connsiteX3029" fmla="*/ 756040 w 6319932"/>
              <a:gd name="connsiteY3029" fmla="*/ 3472285 h 6319027"/>
              <a:gd name="connsiteX3030" fmla="*/ 5665746 w 6319932"/>
              <a:gd name="connsiteY3030" fmla="*/ 3468457 h 6319027"/>
              <a:gd name="connsiteX3031" fmla="*/ 5673351 w 6319932"/>
              <a:gd name="connsiteY3031" fmla="*/ 3476061 h 6319027"/>
              <a:gd name="connsiteX3032" fmla="*/ 5665746 w 6319932"/>
              <a:gd name="connsiteY3032" fmla="*/ 3483665 h 6319027"/>
              <a:gd name="connsiteX3033" fmla="*/ 5658142 w 6319932"/>
              <a:gd name="connsiteY3033" fmla="*/ 3476061 h 6319027"/>
              <a:gd name="connsiteX3034" fmla="*/ 5665746 w 6319932"/>
              <a:gd name="connsiteY3034" fmla="*/ 3468457 h 6319027"/>
              <a:gd name="connsiteX3035" fmla="*/ 654185 w 6319932"/>
              <a:gd name="connsiteY3035" fmla="*/ 3468457 h 6319027"/>
              <a:gd name="connsiteX3036" fmla="*/ 661789 w 6319932"/>
              <a:gd name="connsiteY3036" fmla="*/ 3476061 h 6319027"/>
              <a:gd name="connsiteX3037" fmla="*/ 654185 w 6319932"/>
              <a:gd name="connsiteY3037" fmla="*/ 3483665 h 6319027"/>
              <a:gd name="connsiteX3038" fmla="*/ 646581 w 6319932"/>
              <a:gd name="connsiteY3038" fmla="*/ 3476061 h 6319027"/>
              <a:gd name="connsiteX3039" fmla="*/ 654185 w 6319932"/>
              <a:gd name="connsiteY3039" fmla="*/ 3468457 h 6319027"/>
              <a:gd name="connsiteX3040" fmla="*/ 5767539 w 6319932"/>
              <a:gd name="connsiteY3040" fmla="*/ 3464848 h 6319027"/>
              <a:gd name="connsiteX3041" fmla="*/ 5778815 w 6319932"/>
              <a:gd name="connsiteY3041" fmla="*/ 3476124 h 6319027"/>
              <a:gd name="connsiteX3042" fmla="*/ 5767539 w 6319932"/>
              <a:gd name="connsiteY3042" fmla="*/ 3487400 h 6319027"/>
              <a:gd name="connsiteX3043" fmla="*/ 5756263 w 6319932"/>
              <a:gd name="connsiteY3043" fmla="*/ 3476124 h 6319027"/>
              <a:gd name="connsiteX3044" fmla="*/ 5767539 w 6319932"/>
              <a:gd name="connsiteY3044" fmla="*/ 3464848 h 6319027"/>
              <a:gd name="connsiteX3045" fmla="*/ 552392 w 6319932"/>
              <a:gd name="connsiteY3045" fmla="*/ 3464848 h 6319027"/>
              <a:gd name="connsiteX3046" fmla="*/ 563668 w 6319932"/>
              <a:gd name="connsiteY3046" fmla="*/ 3476124 h 6319027"/>
              <a:gd name="connsiteX3047" fmla="*/ 552392 w 6319932"/>
              <a:gd name="connsiteY3047" fmla="*/ 3487400 h 6319027"/>
              <a:gd name="connsiteX3048" fmla="*/ 541116 w 6319932"/>
              <a:gd name="connsiteY3048" fmla="*/ 3476124 h 6319027"/>
              <a:gd name="connsiteX3049" fmla="*/ 552392 w 6319932"/>
              <a:gd name="connsiteY3049" fmla="*/ 3464848 h 6319027"/>
              <a:gd name="connsiteX3050" fmla="*/ 5869275 w 6319932"/>
              <a:gd name="connsiteY3050" fmla="*/ 3460961 h 6319027"/>
              <a:gd name="connsiteX3051" fmla="*/ 5884494 w 6319932"/>
              <a:gd name="connsiteY3051" fmla="*/ 3476181 h 6319027"/>
              <a:gd name="connsiteX3052" fmla="*/ 5869275 w 6319932"/>
              <a:gd name="connsiteY3052" fmla="*/ 3491400 h 6319027"/>
              <a:gd name="connsiteX3053" fmla="*/ 5854056 w 6319932"/>
              <a:gd name="connsiteY3053" fmla="*/ 3476181 h 6319027"/>
              <a:gd name="connsiteX3054" fmla="*/ 5869275 w 6319932"/>
              <a:gd name="connsiteY3054" fmla="*/ 3460961 h 6319027"/>
              <a:gd name="connsiteX3055" fmla="*/ 450658 w 6319932"/>
              <a:gd name="connsiteY3055" fmla="*/ 3460961 h 6319027"/>
              <a:gd name="connsiteX3056" fmla="*/ 465876 w 6319932"/>
              <a:gd name="connsiteY3056" fmla="*/ 3476181 h 6319027"/>
              <a:gd name="connsiteX3057" fmla="*/ 450658 w 6319932"/>
              <a:gd name="connsiteY3057" fmla="*/ 3491400 h 6319027"/>
              <a:gd name="connsiteX3058" fmla="*/ 435438 w 6319932"/>
              <a:gd name="connsiteY3058" fmla="*/ 3476181 h 6319027"/>
              <a:gd name="connsiteX3059" fmla="*/ 450658 w 6319932"/>
              <a:gd name="connsiteY3059" fmla="*/ 3460961 h 6319027"/>
              <a:gd name="connsiteX3060" fmla="*/ 5970959 w 6319932"/>
              <a:gd name="connsiteY3060" fmla="*/ 3457803 h 6319027"/>
              <a:gd name="connsiteX3061" fmla="*/ 5989386 w 6319932"/>
              <a:gd name="connsiteY3061" fmla="*/ 3476230 h 6319027"/>
              <a:gd name="connsiteX3062" fmla="*/ 5970959 w 6319932"/>
              <a:gd name="connsiteY3062" fmla="*/ 3494658 h 6319027"/>
              <a:gd name="connsiteX3063" fmla="*/ 5952532 w 6319932"/>
              <a:gd name="connsiteY3063" fmla="*/ 3476230 h 6319027"/>
              <a:gd name="connsiteX3064" fmla="*/ 5970959 w 6319932"/>
              <a:gd name="connsiteY3064" fmla="*/ 3457803 h 6319027"/>
              <a:gd name="connsiteX3065" fmla="*/ 348971 w 6319932"/>
              <a:gd name="connsiteY3065" fmla="*/ 3457803 h 6319027"/>
              <a:gd name="connsiteX3066" fmla="*/ 367400 w 6319932"/>
              <a:gd name="connsiteY3066" fmla="*/ 3476230 h 6319027"/>
              <a:gd name="connsiteX3067" fmla="*/ 348971 w 6319932"/>
              <a:gd name="connsiteY3067" fmla="*/ 3494658 h 6319027"/>
              <a:gd name="connsiteX3068" fmla="*/ 330544 w 6319932"/>
              <a:gd name="connsiteY3068" fmla="*/ 3476230 h 6319027"/>
              <a:gd name="connsiteX3069" fmla="*/ 348971 w 6319932"/>
              <a:gd name="connsiteY3069" fmla="*/ 3457803 h 6319027"/>
              <a:gd name="connsiteX3070" fmla="*/ 6072599 w 6319932"/>
              <a:gd name="connsiteY3070" fmla="*/ 3454636 h 6319027"/>
              <a:gd name="connsiteX3071" fmla="*/ 6094239 w 6319932"/>
              <a:gd name="connsiteY3071" fmla="*/ 3476276 h 6319027"/>
              <a:gd name="connsiteX3072" fmla="*/ 6072599 w 6319932"/>
              <a:gd name="connsiteY3072" fmla="*/ 3497916 h 6319027"/>
              <a:gd name="connsiteX3073" fmla="*/ 6050959 w 6319932"/>
              <a:gd name="connsiteY3073" fmla="*/ 3476276 h 6319027"/>
              <a:gd name="connsiteX3074" fmla="*/ 6072599 w 6319932"/>
              <a:gd name="connsiteY3074" fmla="*/ 3454636 h 6319027"/>
              <a:gd name="connsiteX3075" fmla="*/ 247332 w 6319932"/>
              <a:gd name="connsiteY3075" fmla="*/ 3454636 h 6319027"/>
              <a:gd name="connsiteX3076" fmla="*/ 268973 w 6319932"/>
              <a:gd name="connsiteY3076" fmla="*/ 3476276 h 6319027"/>
              <a:gd name="connsiteX3077" fmla="*/ 247332 w 6319932"/>
              <a:gd name="connsiteY3077" fmla="*/ 3497916 h 6319027"/>
              <a:gd name="connsiteX3078" fmla="*/ 225692 w 6319932"/>
              <a:gd name="connsiteY3078" fmla="*/ 3476276 h 6319027"/>
              <a:gd name="connsiteX3079" fmla="*/ 247332 w 6319932"/>
              <a:gd name="connsiteY3079" fmla="*/ 3454636 h 6319027"/>
              <a:gd name="connsiteX3080" fmla="*/ 6174199 w 6319932"/>
              <a:gd name="connsiteY3080" fmla="*/ 3451111 h 6319027"/>
              <a:gd name="connsiteX3081" fmla="*/ 6199404 w 6319932"/>
              <a:gd name="connsiteY3081" fmla="*/ 3476316 h 6319027"/>
              <a:gd name="connsiteX3082" fmla="*/ 6174199 w 6319932"/>
              <a:gd name="connsiteY3082" fmla="*/ 3501521 h 6319027"/>
              <a:gd name="connsiteX3083" fmla="*/ 6148994 w 6319932"/>
              <a:gd name="connsiteY3083" fmla="*/ 3476316 h 6319027"/>
              <a:gd name="connsiteX3084" fmla="*/ 6174199 w 6319932"/>
              <a:gd name="connsiteY3084" fmla="*/ 3451111 h 6319027"/>
              <a:gd name="connsiteX3085" fmla="*/ 145733 w 6319932"/>
              <a:gd name="connsiteY3085" fmla="*/ 3451111 h 6319027"/>
              <a:gd name="connsiteX3086" fmla="*/ 170938 w 6319932"/>
              <a:gd name="connsiteY3086" fmla="*/ 3476316 h 6319027"/>
              <a:gd name="connsiteX3087" fmla="*/ 145733 w 6319932"/>
              <a:gd name="connsiteY3087" fmla="*/ 3501521 h 6319027"/>
              <a:gd name="connsiteX3088" fmla="*/ 120527 w 6319932"/>
              <a:gd name="connsiteY3088" fmla="*/ 3476316 h 6319027"/>
              <a:gd name="connsiteX3089" fmla="*/ 145733 w 6319932"/>
              <a:gd name="connsiteY3089" fmla="*/ 3451111 h 6319027"/>
              <a:gd name="connsiteX3090" fmla="*/ 6275761 w 6319932"/>
              <a:gd name="connsiteY3090" fmla="*/ 3447730 h 6319027"/>
              <a:gd name="connsiteX3091" fmla="*/ 6304385 w 6319932"/>
              <a:gd name="connsiteY3091" fmla="*/ 3476353 h 6319027"/>
              <a:gd name="connsiteX3092" fmla="*/ 6275761 w 6319932"/>
              <a:gd name="connsiteY3092" fmla="*/ 3504977 h 6319027"/>
              <a:gd name="connsiteX3093" fmla="*/ 6247138 w 6319932"/>
              <a:gd name="connsiteY3093" fmla="*/ 3476353 h 6319027"/>
              <a:gd name="connsiteX3094" fmla="*/ 6275761 w 6319932"/>
              <a:gd name="connsiteY3094" fmla="*/ 3447730 h 6319027"/>
              <a:gd name="connsiteX3095" fmla="*/ 44169 w 6319932"/>
              <a:gd name="connsiteY3095" fmla="*/ 3447730 h 6319027"/>
              <a:gd name="connsiteX3096" fmla="*/ 72793 w 6319932"/>
              <a:gd name="connsiteY3096" fmla="*/ 3476353 h 6319027"/>
              <a:gd name="connsiteX3097" fmla="*/ 44169 w 6319932"/>
              <a:gd name="connsiteY3097" fmla="*/ 3504977 h 6319027"/>
              <a:gd name="connsiteX3098" fmla="*/ 15546 w 6319932"/>
              <a:gd name="connsiteY3098" fmla="*/ 3476353 h 6319027"/>
              <a:gd name="connsiteX3099" fmla="*/ 44169 w 6319932"/>
              <a:gd name="connsiteY3099" fmla="*/ 3447730 h 6319027"/>
              <a:gd name="connsiteX3100" fmla="*/ 5575408 w 6319932"/>
              <a:gd name="connsiteY3100" fmla="*/ 3367211 h 6319027"/>
              <a:gd name="connsiteX3101" fmla="*/ 5579028 w 6319932"/>
              <a:gd name="connsiteY3101" fmla="*/ 3370831 h 6319027"/>
              <a:gd name="connsiteX3102" fmla="*/ 5575408 w 6319932"/>
              <a:gd name="connsiteY3102" fmla="*/ 3374451 h 6319027"/>
              <a:gd name="connsiteX3103" fmla="*/ 5571788 w 6319932"/>
              <a:gd name="connsiteY3103" fmla="*/ 3370831 h 6319027"/>
              <a:gd name="connsiteX3104" fmla="*/ 5575408 w 6319932"/>
              <a:gd name="connsiteY3104" fmla="*/ 3367211 h 6319027"/>
              <a:gd name="connsiteX3105" fmla="*/ 744524 w 6319932"/>
              <a:gd name="connsiteY3105" fmla="*/ 3367126 h 6319027"/>
              <a:gd name="connsiteX3106" fmla="*/ 748230 w 6319932"/>
              <a:gd name="connsiteY3106" fmla="*/ 3370831 h 6319027"/>
              <a:gd name="connsiteX3107" fmla="*/ 744524 w 6319932"/>
              <a:gd name="connsiteY3107" fmla="*/ 3374537 h 6319027"/>
              <a:gd name="connsiteX3108" fmla="*/ 740818 w 6319932"/>
              <a:gd name="connsiteY3108" fmla="*/ 3370831 h 6319027"/>
              <a:gd name="connsiteX3109" fmla="*/ 744524 w 6319932"/>
              <a:gd name="connsiteY3109" fmla="*/ 3367126 h 6319027"/>
              <a:gd name="connsiteX3110" fmla="*/ 5676804 w 6319932"/>
              <a:gd name="connsiteY3110" fmla="*/ 3363248 h 6319027"/>
              <a:gd name="connsiteX3111" fmla="*/ 5684408 w 6319932"/>
              <a:gd name="connsiteY3111" fmla="*/ 3370852 h 6319027"/>
              <a:gd name="connsiteX3112" fmla="*/ 5676804 w 6319932"/>
              <a:gd name="connsiteY3112" fmla="*/ 3378456 h 6319027"/>
              <a:gd name="connsiteX3113" fmla="*/ 5669200 w 6319932"/>
              <a:gd name="connsiteY3113" fmla="*/ 3370852 h 6319027"/>
              <a:gd name="connsiteX3114" fmla="*/ 5676804 w 6319932"/>
              <a:gd name="connsiteY3114" fmla="*/ 3363248 h 6319027"/>
              <a:gd name="connsiteX3115" fmla="*/ 643126 w 6319932"/>
              <a:gd name="connsiteY3115" fmla="*/ 3363248 h 6319027"/>
              <a:gd name="connsiteX3116" fmla="*/ 650731 w 6319932"/>
              <a:gd name="connsiteY3116" fmla="*/ 3370852 h 6319027"/>
              <a:gd name="connsiteX3117" fmla="*/ 643126 w 6319932"/>
              <a:gd name="connsiteY3117" fmla="*/ 3378456 h 6319027"/>
              <a:gd name="connsiteX3118" fmla="*/ 635523 w 6319932"/>
              <a:gd name="connsiteY3118" fmla="*/ 3370852 h 6319027"/>
              <a:gd name="connsiteX3119" fmla="*/ 643126 w 6319932"/>
              <a:gd name="connsiteY3119" fmla="*/ 3363248 h 6319027"/>
              <a:gd name="connsiteX3120" fmla="*/ 5778173 w 6319932"/>
              <a:gd name="connsiteY3120" fmla="*/ 3359595 h 6319027"/>
              <a:gd name="connsiteX3121" fmla="*/ 5789449 w 6319932"/>
              <a:gd name="connsiteY3121" fmla="*/ 3370871 h 6319027"/>
              <a:gd name="connsiteX3122" fmla="*/ 5778173 w 6319932"/>
              <a:gd name="connsiteY3122" fmla="*/ 3382147 h 6319027"/>
              <a:gd name="connsiteX3123" fmla="*/ 5766897 w 6319932"/>
              <a:gd name="connsiteY3123" fmla="*/ 3370871 h 6319027"/>
              <a:gd name="connsiteX3124" fmla="*/ 5778173 w 6319932"/>
              <a:gd name="connsiteY3124" fmla="*/ 3359595 h 6319027"/>
              <a:gd name="connsiteX3125" fmla="*/ 541759 w 6319932"/>
              <a:gd name="connsiteY3125" fmla="*/ 3359595 h 6319027"/>
              <a:gd name="connsiteX3126" fmla="*/ 553035 w 6319932"/>
              <a:gd name="connsiteY3126" fmla="*/ 3370871 h 6319027"/>
              <a:gd name="connsiteX3127" fmla="*/ 541759 w 6319932"/>
              <a:gd name="connsiteY3127" fmla="*/ 3382147 h 6319027"/>
              <a:gd name="connsiteX3128" fmla="*/ 530484 w 6319932"/>
              <a:gd name="connsiteY3128" fmla="*/ 3370871 h 6319027"/>
              <a:gd name="connsiteX3129" fmla="*/ 541759 w 6319932"/>
              <a:gd name="connsiteY3129" fmla="*/ 3359595 h 6319027"/>
              <a:gd name="connsiteX3130" fmla="*/ 5879516 w 6319932"/>
              <a:gd name="connsiteY3130" fmla="*/ 3355668 h 6319027"/>
              <a:gd name="connsiteX3131" fmla="*/ 5894735 w 6319932"/>
              <a:gd name="connsiteY3131" fmla="*/ 3370888 h 6319027"/>
              <a:gd name="connsiteX3132" fmla="*/ 5879516 w 6319932"/>
              <a:gd name="connsiteY3132" fmla="*/ 3386107 h 6319027"/>
              <a:gd name="connsiteX3133" fmla="*/ 5864296 w 6319932"/>
              <a:gd name="connsiteY3133" fmla="*/ 3370888 h 6319027"/>
              <a:gd name="connsiteX3134" fmla="*/ 5879516 w 6319932"/>
              <a:gd name="connsiteY3134" fmla="*/ 3355668 h 6319027"/>
              <a:gd name="connsiteX3135" fmla="*/ 440418 w 6319932"/>
              <a:gd name="connsiteY3135" fmla="*/ 3355668 h 6319027"/>
              <a:gd name="connsiteX3136" fmla="*/ 455637 w 6319932"/>
              <a:gd name="connsiteY3136" fmla="*/ 3370888 h 6319027"/>
              <a:gd name="connsiteX3137" fmla="*/ 440418 w 6319932"/>
              <a:gd name="connsiteY3137" fmla="*/ 3386107 h 6319027"/>
              <a:gd name="connsiteX3138" fmla="*/ 425197 w 6319932"/>
              <a:gd name="connsiteY3138" fmla="*/ 3370888 h 6319027"/>
              <a:gd name="connsiteX3139" fmla="*/ 440418 w 6319932"/>
              <a:gd name="connsiteY3139" fmla="*/ 3355668 h 6319027"/>
              <a:gd name="connsiteX3140" fmla="*/ 5980836 w 6319932"/>
              <a:gd name="connsiteY3140" fmla="*/ 3352475 h 6319027"/>
              <a:gd name="connsiteX3141" fmla="*/ 5999264 w 6319932"/>
              <a:gd name="connsiteY3141" fmla="*/ 3370902 h 6319027"/>
              <a:gd name="connsiteX3142" fmla="*/ 5980836 w 6319932"/>
              <a:gd name="connsiteY3142" fmla="*/ 3389330 h 6319027"/>
              <a:gd name="connsiteX3143" fmla="*/ 5962409 w 6319932"/>
              <a:gd name="connsiteY3143" fmla="*/ 3370902 h 6319027"/>
              <a:gd name="connsiteX3144" fmla="*/ 5980836 w 6319932"/>
              <a:gd name="connsiteY3144" fmla="*/ 3352475 h 6319027"/>
              <a:gd name="connsiteX3145" fmla="*/ 339095 w 6319932"/>
              <a:gd name="connsiteY3145" fmla="*/ 3352475 h 6319027"/>
              <a:gd name="connsiteX3146" fmla="*/ 357523 w 6319932"/>
              <a:gd name="connsiteY3146" fmla="*/ 3370902 h 6319027"/>
              <a:gd name="connsiteX3147" fmla="*/ 339095 w 6319932"/>
              <a:gd name="connsiteY3147" fmla="*/ 3389330 h 6319027"/>
              <a:gd name="connsiteX3148" fmla="*/ 320668 w 6319932"/>
              <a:gd name="connsiteY3148" fmla="*/ 3370902 h 6319027"/>
              <a:gd name="connsiteX3149" fmla="*/ 339095 w 6319932"/>
              <a:gd name="connsiteY3149" fmla="*/ 3352475 h 6319027"/>
              <a:gd name="connsiteX3150" fmla="*/ 6082137 w 6319932"/>
              <a:gd name="connsiteY3150" fmla="*/ 3349276 h 6319027"/>
              <a:gd name="connsiteX3151" fmla="*/ 6103777 w 6319932"/>
              <a:gd name="connsiteY3151" fmla="*/ 3370916 h 6319027"/>
              <a:gd name="connsiteX3152" fmla="*/ 6082137 w 6319932"/>
              <a:gd name="connsiteY3152" fmla="*/ 3392556 h 6319027"/>
              <a:gd name="connsiteX3153" fmla="*/ 6060497 w 6319932"/>
              <a:gd name="connsiteY3153" fmla="*/ 3370916 h 6319027"/>
              <a:gd name="connsiteX3154" fmla="*/ 6082137 w 6319932"/>
              <a:gd name="connsiteY3154" fmla="*/ 3349276 h 6319027"/>
              <a:gd name="connsiteX3155" fmla="*/ 237795 w 6319932"/>
              <a:gd name="connsiteY3155" fmla="*/ 3349214 h 6319027"/>
              <a:gd name="connsiteX3156" fmla="*/ 259498 w 6319932"/>
              <a:gd name="connsiteY3156" fmla="*/ 3370916 h 6319027"/>
              <a:gd name="connsiteX3157" fmla="*/ 237795 w 6319932"/>
              <a:gd name="connsiteY3157" fmla="*/ 3392619 h 6319027"/>
              <a:gd name="connsiteX3158" fmla="*/ 216092 w 6319932"/>
              <a:gd name="connsiteY3158" fmla="*/ 3370916 h 6319027"/>
              <a:gd name="connsiteX3159" fmla="*/ 237795 w 6319932"/>
              <a:gd name="connsiteY3159" fmla="*/ 3349214 h 6319027"/>
              <a:gd name="connsiteX3160" fmla="*/ 6183419 w 6319932"/>
              <a:gd name="connsiteY3160" fmla="*/ 3345723 h 6319027"/>
              <a:gd name="connsiteX3161" fmla="*/ 6208624 w 6319932"/>
              <a:gd name="connsiteY3161" fmla="*/ 3370928 h 6319027"/>
              <a:gd name="connsiteX3162" fmla="*/ 6183419 w 6319932"/>
              <a:gd name="connsiteY3162" fmla="*/ 3396133 h 6319027"/>
              <a:gd name="connsiteX3163" fmla="*/ 6158214 w 6319932"/>
              <a:gd name="connsiteY3163" fmla="*/ 3370928 h 6319027"/>
              <a:gd name="connsiteX3164" fmla="*/ 6183419 w 6319932"/>
              <a:gd name="connsiteY3164" fmla="*/ 3345723 h 6319027"/>
              <a:gd name="connsiteX3165" fmla="*/ 136513 w 6319932"/>
              <a:gd name="connsiteY3165" fmla="*/ 3345723 h 6319027"/>
              <a:gd name="connsiteX3166" fmla="*/ 161717 w 6319932"/>
              <a:gd name="connsiteY3166" fmla="*/ 3370928 h 6319027"/>
              <a:gd name="connsiteX3167" fmla="*/ 136513 w 6319932"/>
              <a:gd name="connsiteY3167" fmla="*/ 3396133 h 6319027"/>
              <a:gd name="connsiteX3168" fmla="*/ 111308 w 6319932"/>
              <a:gd name="connsiteY3168" fmla="*/ 3370928 h 6319027"/>
              <a:gd name="connsiteX3169" fmla="*/ 136513 w 6319932"/>
              <a:gd name="connsiteY3169" fmla="*/ 3345723 h 6319027"/>
              <a:gd name="connsiteX3170" fmla="*/ 6284684 w 6319932"/>
              <a:gd name="connsiteY3170" fmla="*/ 3342777 h 6319027"/>
              <a:gd name="connsiteX3171" fmla="*/ 6312846 w 6319932"/>
              <a:gd name="connsiteY3171" fmla="*/ 3370938 h 6319027"/>
              <a:gd name="connsiteX3172" fmla="*/ 6284684 w 6319932"/>
              <a:gd name="connsiteY3172" fmla="*/ 3399100 h 6319027"/>
              <a:gd name="connsiteX3173" fmla="*/ 6256523 w 6319932"/>
              <a:gd name="connsiteY3173" fmla="*/ 3370938 h 6319027"/>
              <a:gd name="connsiteX3174" fmla="*/ 6284684 w 6319932"/>
              <a:gd name="connsiteY3174" fmla="*/ 3342777 h 6319027"/>
              <a:gd name="connsiteX3175" fmla="*/ 35246 w 6319932"/>
              <a:gd name="connsiteY3175" fmla="*/ 3342777 h 6319027"/>
              <a:gd name="connsiteX3176" fmla="*/ 63408 w 6319932"/>
              <a:gd name="connsiteY3176" fmla="*/ 3370938 h 6319027"/>
              <a:gd name="connsiteX3177" fmla="*/ 35246 w 6319932"/>
              <a:gd name="connsiteY3177" fmla="*/ 3399100 h 6319027"/>
              <a:gd name="connsiteX3178" fmla="*/ 7085 w 6319932"/>
              <a:gd name="connsiteY3178" fmla="*/ 3370938 h 6319027"/>
              <a:gd name="connsiteX3179" fmla="*/ 35246 w 6319932"/>
              <a:gd name="connsiteY3179" fmla="*/ 3342777 h 6319027"/>
              <a:gd name="connsiteX3180" fmla="*/ 5582327 w 6319932"/>
              <a:gd name="connsiteY3180" fmla="*/ 3261650 h 6319027"/>
              <a:gd name="connsiteX3181" fmla="*/ 5585947 w 6319932"/>
              <a:gd name="connsiteY3181" fmla="*/ 3265270 h 6319027"/>
              <a:gd name="connsiteX3182" fmla="*/ 5582327 w 6319932"/>
              <a:gd name="connsiteY3182" fmla="*/ 3268890 h 6319027"/>
              <a:gd name="connsiteX3183" fmla="*/ 5578707 w 6319932"/>
              <a:gd name="connsiteY3183" fmla="*/ 3265270 h 6319027"/>
              <a:gd name="connsiteX3184" fmla="*/ 5582327 w 6319932"/>
              <a:gd name="connsiteY3184" fmla="*/ 3261650 h 6319027"/>
              <a:gd name="connsiteX3185" fmla="*/ 737605 w 6319932"/>
              <a:gd name="connsiteY3185" fmla="*/ 3261565 h 6319027"/>
              <a:gd name="connsiteX3186" fmla="*/ 741311 w 6319932"/>
              <a:gd name="connsiteY3186" fmla="*/ 3265270 h 6319027"/>
              <a:gd name="connsiteX3187" fmla="*/ 737605 w 6319932"/>
              <a:gd name="connsiteY3187" fmla="*/ 3268975 h 6319027"/>
              <a:gd name="connsiteX3188" fmla="*/ 733900 w 6319932"/>
              <a:gd name="connsiteY3188" fmla="*/ 3265270 h 6319027"/>
              <a:gd name="connsiteX3189" fmla="*/ 737605 w 6319932"/>
              <a:gd name="connsiteY3189" fmla="*/ 3261565 h 6319027"/>
              <a:gd name="connsiteX3190" fmla="*/ 5683447 w 6319932"/>
              <a:gd name="connsiteY3190" fmla="*/ 3257744 h 6319027"/>
              <a:gd name="connsiteX3191" fmla="*/ 5690976 w 6319932"/>
              <a:gd name="connsiteY3191" fmla="*/ 3265273 h 6319027"/>
              <a:gd name="connsiteX3192" fmla="*/ 5683447 w 6319932"/>
              <a:gd name="connsiteY3192" fmla="*/ 3272802 h 6319027"/>
              <a:gd name="connsiteX3193" fmla="*/ 5675918 w 6319932"/>
              <a:gd name="connsiteY3193" fmla="*/ 3265273 h 6319027"/>
              <a:gd name="connsiteX3194" fmla="*/ 5683447 w 6319932"/>
              <a:gd name="connsiteY3194" fmla="*/ 3257744 h 6319027"/>
              <a:gd name="connsiteX3195" fmla="*/ 636485 w 6319932"/>
              <a:gd name="connsiteY3195" fmla="*/ 3257744 h 6319027"/>
              <a:gd name="connsiteX3196" fmla="*/ 644014 w 6319932"/>
              <a:gd name="connsiteY3196" fmla="*/ 3265273 h 6319027"/>
              <a:gd name="connsiteX3197" fmla="*/ 636485 w 6319932"/>
              <a:gd name="connsiteY3197" fmla="*/ 3272802 h 6319027"/>
              <a:gd name="connsiteX3198" fmla="*/ 628956 w 6319932"/>
              <a:gd name="connsiteY3198" fmla="*/ 3265273 h 6319027"/>
              <a:gd name="connsiteX3199" fmla="*/ 636485 w 6319932"/>
              <a:gd name="connsiteY3199" fmla="*/ 3257744 h 6319027"/>
              <a:gd name="connsiteX3200" fmla="*/ 5784560 w 6319932"/>
              <a:gd name="connsiteY3200" fmla="*/ 3253999 h 6319027"/>
              <a:gd name="connsiteX3201" fmla="*/ 5795836 w 6319932"/>
              <a:gd name="connsiteY3201" fmla="*/ 3265275 h 6319027"/>
              <a:gd name="connsiteX3202" fmla="*/ 5784560 w 6319932"/>
              <a:gd name="connsiteY3202" fmla="*/ 3276551 h 6319027"/>
              <a:gd name="connsiteX3203" fmla="*/ 5773284 w 6319932"/>
              <a:gd name="connsiteY3203" fmla="*/ 3265275 h 6319027"/>
              <a:gd name="connsiteX3204" fmla="*/ 5784560 w 6319932"/>
              <a:gd name="connsiteY3204" fmla="*/ 3253999 h 6319027"/>
              <a:gd name="connsiteX3205" fmla="*/ 535372 w 6319932"/>
              <a:gd name="connsiteY3205" fmla="*/ 3253929 h 6319027"/>
              <a:gd name="connsiteX3206" fmla="*/ 546718 w 6319932"/>
              <a:gd name="connsiteY3206" fmla="*/ 3265275 h 6319027"/>
              <a:gd name="connsiteX3207" fmla="*/ 535372 w 6319932"/>
              <a:gd name="connsiteY3207" fmla="*/ 3276621 h 6319027"/>
              <a:gd name="connsiteX3208" fmla="*/ 524025 w 6319932"/>
              <a:gd name="connsiteY3208" fmla="*/ 3265275 h 6319027"/>
              <a:gd name="connsiteX3209" fmla="*/ 535372 w 6319932"/>
              <a:gd name="connsiteY3209" fmla="*/ 3253929 h 6319027"/>
              <a:gd name="connsiteX3210" fmla="*/ 5885667 w 6319932"/>
              <a:gd name="connsiteY3210" fmla="*/ 3250057 h 6319027"/>
              <a:gd name="connsiteX3211" fmla="*/ 5900886 w 6319932"/>
              <a:gd name="connsiteY3211" fmla="*/ 3265277 h 6319027"/>
              <a:gd name="connsiteX3212" fmla="*/ 5885667 w 6319932"/>
              <a:gd name="connsiteY3212" fmla="*/ 3280496 h 6319027"/>
              <a:gd name="connsiteX3213" fmla="*/ 5870447 w 6319932"/>
              <a:gd name="connsiteY3213" fmla="*/ 3265277 h 6319027"/>
              <a:gd name="connsiteX3214" fmla="*/ 5885667 w 6319932"/>
              <a:gd name="connsiteY3214" fmla="*/ 3250057 h 6319027"/>
              <a:gd name="connsiteX3215" fmla="*/ 434264 w 6319932"/>
              <a:gd name="connsiteY3215" fmla="*/ 3250057 h 6319027"/>
              <a:gd name="connsiteX3216" fmla="*/ 449484 w 6319932"/>
              <a:gd name="connsiteY3216" fmla="*/ 3265277 h 6319027"/>
              <a:gd name="connsiteX3217" fmla="*/ 434264 w 6319932"/>
              <a:gd name="connsiteY3217" fmla="*/ 3280496 h 6319027"/>
              <a:gd name="connsiteX3218" fmla="*/ 419045 w 6319932"/>
              <a:gd name="connsiteY3218" fmla="*/ 3265277 h 6319027"/>
              <a:gd name="connsiteX3219" fmla="*/ 434264 w 6319932"/>
              <a:gd name="connsiteY3219" fmla="*/ 3250057 h 6319027"/>
              <a:gd name="connsiteX3220" fmla="*/ 5986769 w 6319932"/>
              <a:gd name="connsiteY3220" fmla="*/ 3246916 h 6319027"/>
              <a:gd name="connsiteX3221" fmla="*/ 6005131 w 6319932"/>
              <a:gd name="connsiteY3221" fmla="*/ 3265279 h 6319027"/>
              <a:gd name="connsiteX3222" fmla="*/ 5986769 w 6319932"/>
              <a:gd name="connsiteY3222" fmla="*/ 3283642 h 6319027"/>
              <a:gd name="connsiteX3223" fmla="*/ 5968406 w 6319932"/>
              <a:gd name="connsiteY3223" fmla="*/ 3265279 h 6319027"/>
              <a:gd name="connsiteX3224" fmla="*/ 5986769 w 6319932"/>
              <a:gd name="connsiteY3224" fmla="*/ 3246916 h 6319027"/>
              <a:gd name="connsiteX3225" fmla="*/ 333163 w 6319932"/>
              <a:gd name="connsiteY3225" fmla="*/ 3246916 h 6319027"/>
              <a:gd name="connsiteX3226" fmla="*/ 351527 w 6319932"/>
              <a:gd name="connsiteY3226" fmla="*/ 3265279 h 6319027"/>
              <a:gd name="connsiteX3227" fmla="*/ 333163 w 6319932"/>
              <a:gd name="connsiteY3227" fmla="*/ 3283642 h 6319027"/>
              <a:gd name="connsiteX3228" fmla="*/ 314801 w 6319932"/>
              <a:gd name="connsiteY3228" fmla="*/ 3265279 h 6319027"/>
              <a:gd name="connsiteX3229" fmla="*/ 333163 w 6319932"/>
              <a:gd name="connsiteY3229" fmla="*/ 3246916 h 6319027"/>
              <a:gd name="connsiteX3230" fmla="*/ 6087864 w 6319932"/>
              <a:gd name="connsiteY3230" fmla="*/ 3243641 h 6319027"/>
              <a:gd name="connsiteX3231" fmla="*/ 6109504 w 6319932"/>
              <a:gd name="connsiteY3231" fmla="*/ 3265281 h 6319027"/>
              <a:gd name="connsiteX3232" fmla="*/ 6087864 w 6319932"/>
              <a:gd name="connsiteY3232" fmla="*/ 3286921 h 6319027"/>
              <a:gd name="connsiteX3233" fmla="*/ 6066224 w 6319932"/>
              <a:gd name="connsiteY3233" fmla="*/ 3265281 h 6319027"/>
              <a:gd name="connsiteX3234" fmla="*/ 6087864 w 6319932"/>
              <a:gd name="connsiteY3234" fmla="*/ 3243641 h 6319027"/>
              <a:gd name="connsiteX3235" fmla="*/ 232068 w 6319932"/>
              <a:gd name="connsiteY3235" fmla="*/ 3243578 h 6319027"/>
              <a:gd name="connsiteX3236" fmla="*/ 253770 w 6319932"/>
              <a:gd name="connsiteY3236" fmla="*/ 3265280 h 6319027"/>
              <a:gd name="connsiteX3237" fmla="*/ 232068 w 6319932"/>
              <a:gd name="connsiteY3237" fmla="*/ 3286983 h 6319027"/>
              <a:gd name="connsiteX3238" fmla="*/ 210365 w 6319932"/>
              <a:gd name="connsiteY3238" fmla="*/ 3265280 h 6319027"/>
              <a:gd name="connsiteX3239" fmla="*/ 232068 w 6319932"/>
              <a:gd name="connsiteY3239" fmla="*/ 3243578 h 6319027"/>
              <a:gd name="connsiteX3240" fmla="*/ 6188956 w 6319932"/>
              <a:gd name="connsiteY3240" fmla="*/ 3240077 h 6319027"/>
              <a:gd name="connsiteX3241" fmla="*/ 6214161 w 6319932"/>
              <a:gd name="connsiteY3241" fmla="*/ 3265282 h 6319027"/>
              <a:gd name="connsiteX3242" fmla="*/ 6188956 w 6319932"/>
              <a:gd name="connsiteY3242" fmla="*/ 3290487 h 6319027"/>
              <a:gd name="connsiteX3243" fmla="*/ 6163751 w 6319932"/>
              <a:gd name="connsiteY3243" fmla="*/ 3265282 h 6319027"/>
              <a:gd name="connsiteX3244" fmla="*/ 6188956 w 6319932"/>
              <a:gd name="connsiteY3244" fmla="*/ 3240077 h 6319027"/>
              <a:gd name="connsiteX3245" fmla="*/ 130976 w 6319932"/>
              <a:gd name="connsiteY3245" fmla="*/ 3240077 h 6319027"/>
              <a:gd name="connsiteX3246" fmla="*/ 156180 w 6319932"/>
              <a:gd name="connsiteY3246" fmla="*/ 3265282 h 6319027"/>
              <a:gd name="connsiteX3247" fmla="*/ 130976 w 6319932"/>
              <a:gd name="connsiteY3247" fmla="*/ 3290487 h 6319027"/>
              <a:gd name="connsiteX3248" fmla="*/ 105771 w 6319932"/>
              <a:gd name="connsiteY3248" fmla="*/ 3265282 h 6319027"/>
              <a:gd name="connsiteX3249" fmla="*/ 130976 w 6319932"/>
              <a:gd name="connsiteY3249" fmla="*/ 3240077 h 6319027"/>
              <a:gd name="connsiteX3250" fmla="*/ 6290043 w 6319932"/>
              <a:gd name="connsiteY3250" fmla="*/ 3237182 h 6319027"/>
              <a:gd name="connsiteX3251" fmla="*/ 6318145 w 6319932"/>
              <a:gd name="connsiteY3251" fmla="*/ 3265284 h 6319027"/>
              <a:gd name="connsiteX3252" fmla="*/ 6290043 w 6319932"/>
              <a:gd name="connsiteY3252" fmla="*/ 3293386 h 6319027"/>
              <a:gd name="connsiteX3253" fmla="*/ 6261941 w 6319932"/>
              <a:gd name="connsiteY3253" fmla="*/ 3265284 h 6319027"/>
              <a:gd name="connsiteX3254" fmla="*/ 6290043 w 6319932"/>
              <a:gd name="connsiteY3254" fmla="*/ 3237182 h 6319027"/>
              <a:gd name="connsiteX3255" fmla="*/ 29888 w 6319932"/>
              <a:gd name="connsiteY3255" fmla="*/ 3237182 h 6319027"/>
              <a:gd name="connsiteX3256" fmla="*/ 57990 w 6319932"/>
              <a:gd name="connsiteY3256" fmla="*/ 3265284 h 6319027"/>
              <a:gd name="connsiteX3257" fmla="*/ 29888 w 6319932"/>
              <a:gd name="connsiteY3257" fmla="*/ 3293386 h 6319027"/>
              <a:gd name="connsiteX3258" fmla="*/ 1786 w 6319932"/>
              <a:gd name="connsiteY3258" fmla="*/ 3265284 h 6319027"/>
              <a:gd name="connsiteX3259" fmla="*/ 29888 w 6319932"/>
              <a:gd name="connsiteY3259" fmla="*/ 3237182 h 6319027"/>
              <a:gd name="connsiteX3260" fmla="*/ 5584634 w 6319932"/>
              <a:gd name="connsiteY3260" fmla="*/ 3156339 h 6319027"/>
              <a:gd name="connsiteX3261" fmla="*/ 5587809 w 6319932"/>
              <a:gd name="connsiteY3261" fmla="*/ 3159513 h 6319027"/>
              <a:gd name="connsiteX3262" fmla="*/ 5584634 w 6319932"/>
              <a:gd name="connsiteY3262" fmla="*/ 3162684 h 6319027"/>
              <a:gd name="connsiteX3263" fmla="*/ 5581460 w 6319932"/>
              <a:gd name="connsiteY3263" fmla="*/ 3159513 h 6319027"/>
              <a:gd name="connsiteX3264" fmla="*/ 5584634 w 6319932"/>
              <a:gd name="connsiteY3264" fmla="*/ 3156339 h 6319027"/>
              <a:gd name="connsiteX3265" fmla="*/ 735298 w 6319932"/>
              <a:gd name="connsiteY3265" fmla="*/ 3156339 h 6319027"/>
              <a:gd name="connsiteX3266" fmla="*/ 738473 w 6319932"/>
              <a:gd name="connsiteY3266" fmla="*/ 3159513 h 6319027"/>
              <a:gd name="connsiteX3267" fmla="*/ 735298 w 6319932"/>
              <a:gd name="connsiteY3267" fmla="*/ 3162684 h 6319027"/>
              <a:gd name="connsiteX3268" fmla="*/ 732123 w 6319932"/>
              <a:gd name="connsiteY3268" fmla="*/ 3159513 h 6319027"/>
              <a:gd name="connsiteX3269" fmla="*/ 735298 w 6319932"/>
              <a:gd name="connsiteY3269" fmla="*/ 3156339 h 6319027"/>
              <a:gd name="connsiteX3270" fmla="*/ 5685662 w 6319932"/>
              <a:gd name="connsiteY3270" fmla="*/ 3151909 h 6319027"/>
              <a:gd name="connsiteX3271" fmla="*/ 5693266 w 6319932"/>
              <a:gd name="connsiteY3271" fmla="*/ 3159513 h 6319027"/>
              <a:gd name="connsiteX3272" fmla="*/ 5685662 w 6319932"/>
              <a:gd name="connsiteY3272" fmla="*/ 3167113 h 6319027"/>
              <a:gd name="connsiteX3273" fmla="*/ 5678058 w 6319932"/>
              <a:gd name="connsiteY3273" fmla="*/ 3159513 h 6319027"/>
              <a:gd name="connsiteX3274" fmla="*/ 5685662 w 6319932"/>
              <a:gd name="connsiteY3274" fmla="*/ 3151909 h 6319027"/>
              <a:gd name="connsiteX3275" fmla="*/ 634269 w 6319932"/>
              <a:gd name="connsiteY3275" fmla="*/ 3151909 h 6319027"/>
              <a:gd name="connsiteX3276" fmla="*/ 641872 w 6319932"/>
              <a:gd name="connsiteY3276" fmla="*/ 3159513 h 6319027"/>
              <a:gd name="connsiteX3277" fmla="*/ 634269 w 6319932"/>
              <a:gd name="connsiteY3277" fmla="*/ 3167113 h 6319027"/>
              <a:gd name="connsiteX3278" fmla="*/ 626665 w 6319932"/>
              <a:gd name="connsiteY3278" fmla="*/ 3159513 h 6319027"/>
              <a:gd name="connsiteX3279" fmla="*/ 634269 w 6319932"/>
              <a:gd name="connsiteY3279" fmla="*/ 3151909 h 6319027"/>
              <a:gd name="connsiteX3280" fmla="*/ 5786690 w 6319932"/>
              <a:gd name="connsiteY3280" fmla="*/ 3148237 h 6319027"/>
              <a:gd name="connsiteX3281" fmla="*/ 5797966 w 6319932"/>
              <a:gd name="connsiteY3281" fmla="*/ 3159513 h 6319027"/>
              <a:gd name="connsiteX3282" fmla="*/ 5786690 w 6319932"/>
              <a:gd name="connsiteY3282" fmla="*/ 3170786 h 6319027"/>
              <a:gd name="connsiteX3283" fmla="*/ 5775414 w 6319932"/>
              <a:gd name="connsiteY3283" fmla="*/ 3159513 h 6319027"/>
              <a:gd name="connsiteX3284" fmla="*/ 5786690 w 6319932"/>
              <a:gd name="connsiteY3284" fmla="*/ 3148237 h 6319027"/>
              <a:gd name="connsiteX3285" fmla="*/ 533242 w 6319932"/>
              <a:gd name="connsiteY3285" fmla="*/ 3148237 h 6319027"/>
              <a:gd name="connsiteX3286" fmla="*/ 544517 w 6319932"/>
              <a:gd name="connsiteY3286" fmla="*/ 3159513 h 6319027"/>
              <a:gd name="connsiteX3287" fmla="*/ 533242 w 6319932"/>
              <a:gd name="connsiteY3287" fmla="*/ 3170786 h 6319027"/>
              <a:gd name="connsiteX3288" fmla="*/ 521966 w 6319932"/>
              <a:gd name="connsiteY3288" fmla="*/ 3159513 h 6319027"/>
              <a:gd name="connsiteX3289" fmla="*/ 533242 w 6319932"/>
              <a:gd name="connsiteY3289" fmla="*/ 3148237 h 6319027"/>
              <a:gd name="connsiteX3290" fmla="*/ 5887718 w 6319932"/>
              <a:gd name="connsiteY3290" fmla="*/ 3144362 h 6319027"/>
              <a:gd name="connsiteX3291" fmla="*/ 5902871 w 6319932"/>
              <a:gd name="connsiteY3291" fmla="*/ 3159513 h 6319027"/>
              <a:gd name="connsiteX3292" fmla="*/ 5887718 w 6319932"/>
              <a:gd name="connsiteY3292" fmla="*/ 3174662 h 6319027"/>
              <a:gd name="connsiteX3293" fmla="*/ 5872565 w 6319932"/>
              <a:gd name="connsiteY3293" fmla="*/ 3159513 h 6319027"/>
              <a:gd name="connsiteX3294" fmla="*/ 5887718 w 6319932"/>
              <a:gd name="connsiteY3294" fmla="*/ 3144362 h 6319027"/>
              <a:gd name="connsiteX3295" fmla="*/ 432214 w 6319932"/>
              <a:gd name="connsiteY3295" fmla="*/ 3144294 h 6319027"/>
              <a:gd name="connsiteX3296" fmla="*/ 447434 w 6319932"/>
              <a:gd name="connsiteY3296" fmla="*/ 3159513 h 6319027"/>
              <a:gd name="connsiteX3297" fmla="*/ 432214 w 6319932"/>
              <a:gd name="connsiteY3297" fmla="*/ 3174728 h 6319027"/>
              <a:gd name="connsiteX3298" fmla="*/ 416994 w 6319932"/>
              <a:gd name="connsiteY3298" fmla="*/ 3159513 h 6319027"/>
              <a:gd name="connsiteX3299" fmla="*/ 432214 w 6319932"/>
              <a:gd name="connsiteY3299" fmla="*/ 3144294 h 6319027"/>
              <a:gd name="connsiteX3300" fmla="*/ 5988746 w 6319932"/>
              <a:gd name="connsiteY3300" fmla="*/ 3141482 h 6319027"/>
              <a:gd name="connsiteX3301" fmla="*/ 6006778 w 6319932"/>
              <a:gd name="connsiteY3301" fmla="*/ 3159513 h 6319027"/>
              <a:gd name="connsiteX3302" fmla="*/ 5988746 w 6319932"/>
              <a:gd name="connsiteY3302" fmla="*/ 3177542 h 6319027"/>
              <a:gd name="connsiteX3303" fmla="*/ 5970714 w 6319932"/>
              <a:gd name="connsiteY3303" fmla="*/ 3159513 h 6319027"/>
              <a:gd name="connsiteX3304" fmla="*/ 5988746 w 6319932"/>
              <a:gd name="connsiteY3304" fmla="*/ 3141482 h 6319027"/>
              <a:gd name="connsiteX3305" fmla="*/ 331186 w 6319932"/>
              <a:gd name="connsiteY3305" fmla="*/ 3141151 h 6319027"/>
              <a:gd name="connsiteX3306" fmla="*/ 349550 w 6319932"/>
              <a:gd name="connsiteY3306" fmla="*/ 3159513 h 6319027"/>
              <a:gd name="connsiteX3307" fmla="*/ 331186 w 6319932"/>
              <a:gd name="connsiteY3307" fmla="*/ 3177873 h 6319027"/>
              <a:gd name="connsiteX3308" fmla="*/ 312822 w 6319932"/>
              <a:gd name="connsiteY3308" fmla="*/ 3159513 h 6319027"/>
              <a:gd name="connsiteX3309" fmla="*/ 331186 w 6319932"/>
              <a:gd name="connsiteY3309" fmla="*/ 3141151 h 6319027"/>
              <a:gd name="connsiteX3310" fmla="*/ 6089774 w 6319932"/>
              <a:gd name="connsiteY3310" fmla="*/ 3137874 h 6319027"/>
              <a:gd name="connsiteX3311" fmla="*/ 6111414 w 6319932"/>
              <a:gd name="connsiteY3311" fmla="*/ 3159513 h 6319027"/>
              <a:gd name="connsiteX3312" fmla="*/ 6089774 w 6319932"/>
              <a:gd name="connsiteY3312" fmla="*/ 3181151 h 6319027"/>
              <a:gd name="connsiteX3313" fmla="*/ 6068134 w 6319932"/>
              <a:gd name="connsiteY3313" fmla="*/ 3159513 h 6319027"/>
              <a:gd name="connsiteX3314" fmla="*/ 6089774 w 6319932"/>
              <a:gd name="connsiteY3314" fmla="*/ 3137874 h 6319027"/>
              <a:gd name="connsiteX3315" fmla="*/ 230157 w 6319932"/>
              <a:gd name="connsiteY3315" fmla="*/ 3137811 h 6319027"/>
              <a:gd name="connsiteX3316" fmla="*/ 251860 w 6319932"/>
              <a:gd name="connsiteY3316" fmla="*/ 3159513 h 6319027"/>
              <a:gd name="connsiteX3317" fmla="*/ 230157 w 6319932"/>
              <a:gd name="connsiteY3317" fmla="*/ 3181213 h 6319027"/>
              <a:gd name="connsiteX3318" fmla="*/ 208456 w 6319932"/>
              <a:gd name="connsiteY3318" fmla="*/ 3159513 h 6319027"/>
              <a:gd name="connsiteX3319" fmla="*/ 230157 w 6319932"/>
              <a:gd name="connsiteY3319" fmla="*/ 3137811 h 6319027"/>
              <a:gd name="connsiteX3320" fmla="*/ 6190802 w 6319932"/>
              <a:gd name="connsiteY3320" fmla="*/ 3134310 h 6319027"/>
              <a:gd name="connsiteX3321" fmla="*/ 6216007 w 6319932"/>
              <a:gd name="connsiteY3321" fmla="*/ 3159513 h 6319027"/>
              <a:gd name="connsiteX3322" fmla="*/ 6190802 w 6319932"/>
              <a:gd name="connsiteY3322" fmla="*/ 3184715 h 6319027"/>
              <a:gd name="connsiteX3323" fmla="*/ 6165597 w 6319932"/>
              <a:gd name="connsiteY3323" fmla="*/ 3159513 h 6319027"/>
              <a:gd name="connsiteX3324" fmla="*/ 6190802 w 6319932"/>
              <a:gd name="connsiteY3324" fmla="*/ 3134310 h 6319027"/>
              <a:gd name="connsiteX3325" fmla="*/ 129129 w 6319932"/>
              <a:gd name="connsiteY3325" fmla="*/ 3134306 h 6319027"/>
              <a:gd name="connsiteX3326" fmla="*/ 154334 w 6319932"/>
              <a:gd name="connsiteY3326" fmla="*/ 3159513 h 6319027"/>
              <a:gd name="connsiteX3327" fmla="*/ 129129 w 6319932"/>
              <a:gd name="connsiteY3327" fmla="*/ 3184715 h 6319027"/>
              <a:gd name="connsiteX3328" fmla="*/ 103924 w 6319932"/>
              <a:gd name="connsiteY3328" fmla="*/ 3159513 h 6319027"/>
              <a:gd name="connsiteX3329" fmla="*/ 129129 w 6319932"/>
              <a:gd name="connsiteY3329" fmla="*/ 3134306 h 6319027"/>
              <a:gd name="connsiteX3330" fmla="*/ 28101 w 6319932"/>
              <a:gd name="connsiteY3330" fmla="*/ 3131408 h 6319027"/>
              <a:gd name="connsiteX3331" fmla="*/ 56203 w 6319932"/>
              <a:gd name="connsiteY3331" fmla="*/ 3159510 h 6319027"/>
              <a:gd name="connsiteX3332" fmla="*/ 28101 w 6319932"/>
              <a:gd name="connsiteY3332" fmla="*/ 3187610 h 6319027"/>
              <a:gd name="connsiteX3333" fmla="*/ 0 w 6319932"/>
              <a:gd name="connsiteY3333" fmla="*/ 3159510 h 6319027"/>
              <a:gd name="connsiteX3334" fmla="*/ 28101 w 6319932"/>
              <a:gd name="connsiteY3334" fmla="*/ 3131408 h 6319027"/>
              <a:gd name="connsiteX3335" fmla="*/ 6291830 w 6319932"/>
              <a:gd name="connsiteY3335" fmla="*/ 3131407 h 6319027"/>
              <a:gd name="connsiteX3336" fmla="*/ 6319932 w 6319932"/>
              <a:gd name="connsiteY3336" fmla="*/ 3159510 h 6319027"/>
              <a:gd name="connsiteX3337" fmla="*/ 6291830 w 6319932"/>
              <a:gd name="connsiteY3337" fmla="*/ 3187610 h 6319027"/>
              <a:gd name="connsiteX3338" fmla="*/ 6263728 w 6319932"/>
              <a:gd name="connsiteY3338" fmla="*/ 3159510 h 6319027"/>
              <a:gd name="connsiteX3339" fmla="*/ 6291830 w 6319932"/>
              <a:gd name="connsiteY3339" fmla="*/ 3131407 h 6319027"/>
              <a:gd name="connsiteX3340" fmla="*/ 5582327 w 6319932"/>
              <a:gd name="connsiteY3340" fmla="*/ 3050133 h 6319027"/>
              <a:gd name="connsiteX3341" fmla="*/ 5585947 w 6319932"/>
              <a:gd name="connsiteY3341" fmla="*/ 3053754 h 6319027"/>
              <a:gd name="connsiteX3342" fmla="*/ 5582327 w 6319932"/>
              <a:gd name="connsiteY3342" fmla="*/ 3057375 h 6319027"/>
              <a:gd name="connsiteX3343" fmla="*/ 5578707 w 6319932"/>
              <a:gd name="connsiteY3343" fmla="*/ 3053754 h 6319027"/>
              <a:gd name="connsiteX3344" fmla="*/ 5582327 w 6319932"/>
              <a:gd name="connsiteY3344" fmla="*/ 3050133 h 6319027"/>
              <a:gd name="connsiteX3345" fmla="*/ 737605 w 6319932"/>
              <a:gd name="connsiteY3345" fmla="*/ 3050048 h 6319027"/>
              <a:gd name="connsiteX3346" fmla="*/ 741311 w 6319932"/>
              <a:gd name="connsiteY3346" fmla="*/ 3053754 h 6319027"/>
              <a:gd name="connsiteX3347" fmla="*/ 737605 w 6319932"/>
              <a:gd name="connsiteY3347" fmla="*/ 3057460 h 6319027"/>
              <a:gd name="connsiteX3348" fmla="*/ 733900 w 6319932"/>
              <a:gd name="connsiteY3348" fmla="*/ 3053754 h 6319027"/>
              <a:gd name="connsiteX3349" fmla="*/ 737605 w 6319932"/>
              <a:gd name="connsiteY3349" fmla="*/ 3050048 h 6319027"/>
              <a:gd name="connsiteX3350" fmla="*/ 5683447 w 6319932"/>
              <a:gd name="connsiteY3350" fmla="*/ 3046223 h 6319027"/>
              <a:gd name="connsiteX3351" fmla="*/ 5690976 w 6319932"/>
              <a:gd name="connsiteY3351" fmla="*/ 3053751 h 6319027"/>
              <a:gd name="connsiteX3352" fmla="*/ 5683447 w 6319932"/>
              <a:gd name="connsiteY3352" fmla="*/ 3061281 h 6319027"/>
              <a:gd name="connsiteX3353" fmla="*/ 5675918 w 6319932"/>
              <a:gd name="connsiteY3353" fmla="*/ 3053751 h 6319027"/>
              <a:gd name="connsiteX3354" fmla="*/ 5683447 w 6319932"/>
              <a:gd name="connsiteY3354" fmla="*/ 3046223 h 6319027"/>
              <a:gd name="connsiteX3355" fmla="*/ 636485 w 6319932"/>
              <a:gd name="connsiteY3355" fmla="*/ 3046223 h 6319027"/>
              <a:gd name="connsiteX3356" fmla="*/ 644014 w 6319932"/>
              <a:gd name="connsiteY3356" fmla="*/ 3053751 h 6319027"/>
              <a:gd name="connsiteX3357" fmla="*/ 636485 w 6319932"/>
              <a:gd name="connsiteY3357" fmla="*/ 3061281 h 6319027"/>
              <a:gd name="connsiteX3358" fmla="*/ 628956 w 6319932"/>
              <a:gd name="connsiteY3358" fmla="*/ 3053751 h 6319027"/>
              <a:gd name="connsiteX3359" fmla="*/ 636485 w 6319932"/>
              <a:gd name="connsiteY3359" fmla="*/ 3046223 h 6319027"/>
              <a:gd name="connsiteX3360" fmla="*/ 5784560 w 6319932"/>
              <a:gd name="connsiteY3360" fmla="*/ 3042472 h 6319027"/>
              <a:gd name="connsiteX3361" fmla="*/ 5795836 w 6319932"/>
              <a:gd name="connsiteY3361" fmla="*/ 3053750 h 6319027"/>
              <a:gd name="connsiteX3362" fmla="*/ 5784560 w 6319932"/>
              <a:gd name="connsiteY3362" fmla="*/ 3065027 h 6319027"/>
              <a:gd name="connsiteX3363" fmla="*/ 5773284 w 6319932"/>
              <a:gd name="connsiteY3363" fmla="*/ 3053750 h 6319027"/>
              <a:gd name="connsiteX3364" fmla="*/ 5784560 w 6319932"/>
              <a:gd name="connsiteY3364" fmla="*/ 3042472 h 6319027"/>
              <a:gd name="connsiteX3365" fmla="*/ 535372 w 6319932"/>
              <a:gd name="connsiteY3365" fmla="*/ 3042401 h 6319027"/>
              <a:gd name="connsiteX3366" fmla="*/ 546718 w 6319932"/>
              <a:gd name="connsiteY3366" fmla="*/ 3053750 h 6319027"/>
              <a:gd name="connsiteX3367" fmla="*/ 535372 w 6319932"/>
              <a:gd name="connsiteY3367" fmla="*/ 3065098 h 6319027"/>
              <a:gd name="connsiteX3368" fmla="*/ 524025 w 6319932"/>
              <a:gd name="connsiteY3368" fmla="*/ 3053750 h 6319027"/>
              <a:gd name="connsiteX3369" fmla="*/ 535372 w 6319932"/>
              <a:gd name="connsiteY3369" fmla="*/ 3042401 h 6319027"/>
              <a:gd name="connsiteX3370" fmla="*/ 5885667 w 6319932"/>
              <a:gd name="connsiteY3370" fmla="*/ 3038527 h 6319027"/>
              <a:gd name="connsiteX3371" fmla="*/ 5900886 w 6319932"/>
              <a:gd name="connsiteY3371" fmla="*/ 3053747 h 6319027"/>
              <a:gd name="connsiteX3372" fmla="*/ 5885667 w 6319932"/>
              <a:gd name="connsiteY3372" fmla="*/ 3068968 h 6319027"/>
              <a:gd name="connsiteX3373" fmla="*/ 5870447 w 6319932"/>
              <a:gd name="connsiteY3373" fmla="*/ 3053747 h 6319027"/>
              <a:gd name="connsiteX3374" fmla="*/ 5885667 w 6319932"/>
              <a:gd name="connsiteY3374" fmla="*/ 3038527 h 6319027"/>
              <a:gd name="connsiteX3375" fmla="*/ 434264 w 6319932"/>
              <a:gd name="connsiteY3375" fmla="*/ 3038527 h 6319027"/>
              <a:gd name="connsiteX3376" fmla="*/ 449484 w 6319932"/>
              <a:gd name="connsiteY3376" fmla="*/ 3053747 h 6319027"/>
              <a:gd name="connsiteX3377" fmla="*/ 434264 w 6319932"/>
              <a:gd name="connsiteY3377" fmla="*/ 3068968 h 6319027"/>
              <a:gd name="connsiteX3378" fmla="*/ 419045 w 6319932"/>
              <a:gd name="connsiteY3378" fmla="*/ 3053747 h 6319027"/>
              <a:gd name="connsiteX3379" fmla="*/ 434264 w 6319932"/>
              <a:gd name="connsiteY3379" fmla="*/ 3038527 h 6319027"/>
              <a:gd name="connsiteX3380" fmla="*/ 5986769 w 6319932"/>
              <a:gd name="connsiteY3380" fmla="*/ 3035382 h 6319027"/>
              <a:gd name="connsiteX3381" fmla="*/ 6005131 w 6319932"/>
              <a:gd name="connsiteY3381" fmla="*/ 3053744 h 6319027"/>
              <a:gd name="connsiteX3382" fmla="*/ 5986769 w 6319932"/>
              <a:gd name="connsiteY3382" fmla="*/ 3072108 h 6319027"/>
              <a:gd name="connsiteX3383" fmla="*/ 5968406 w 6319932"/>
              <a:gd name="connsiteY3383" fmla="*/ 3053744 h 6319027"/>
              <a:gd name="connsiteX3384" fmla="*/ 5986769 w 6319932"/>
              <a:gd name="connsiteY3384" fmla="*/ 3035382 h 6319027"/>
              <a:gd name="connsiteX3385" fmla="*/ 333163 w 6319932"/>
              <a:gd name="connsiteY3385" fmla="*/ 3035382 h 6319027"/>
              <a:gd name="connsiteX3386" fmla="*/ 351527 w 6319932"/>
              <a:gd name="connsiteY3386" fmla="*/ 3053744 h 6319027"/>
              <a:gd name="connsiteX3387" fmla="*/ 333163 w 6319932"/>
              <a:gd name="connsiteY3387" fmla="*/ 3072108 h 6319027"/>
              <a:gd name="connsiteX3388" fmla="*/ 314801 w 6319932"/>
              <a:gd name="connsiteY3388" fmla="*/ 3053744 h 6319027"/>
              <a:gd name="connsiteX3389" fmla="*/ 333163 w 6319932"/>
              <a:gd name="connsiteY3389" fmla="*/ 3035382 h 6319027"/>
              <a:gd name="connsiteX3390" fmla="*/ 6087864 w 6319932"/>
              <a:gd name="connsiteY3390" fmla="*/ 3032103 h 6319027"/>
              <a:gd name="connsiteX3391" fmla="*/ 6109504 w 6319932"/>
              <a:gd name="connsiteY3391" fmla="*/ 3053743 h 6319027"/>
              <a:gd name="connsiteX3392" fmla="*/ 6087864 w 6319932"/>
              <a:gd name="connsiteY3392" fmla="*/ 3075383 h 6319027"/>
              <a:gd name="connsiteX3393" fmla="*/ 6066224 w 6319932"/>
              <a:gd name="connsiteY3393" fmla="*/ 3053743 h 6319027"/>
              <a:gd name="connsiteX3394" fmla="*/ 6087864 w 6319932"/>
              <a:gd name="connsiteY3394" fmla="*/ 3032103 h 6319027"/>
              <a:gd name="connsiteX3395" fmla="*/ 232068 w 6319932"/>
              <a:gd name="connsiteY3395" fmla="*/ 3032039 h 6319027"/>
              <a:gd name="connsiteX3396" fmla="*/ 253770 w 6319932"/>
              <a:gd name="connsiteY3396" fmla="*/ 3053743 h 6319027"/>
              <a:gd name="connsiteX3397" fmla="*/ 232068 w 6319932"/>
              <a:gd name="connsiteY3397" fmla="*/ 3075448 h 6319027"/>
              <a:gd name="connsiteX3398" fmla="*/ 210365 w 6319932"/>
              <a:gd name="connsiteY3398" fmla="*/ 3053743 h 6319027"/>
              <a:gd name="connsiteX3399" fmla="*/ 232068 w 6319932"/>
              <a:gd name="connsiteY3399" fmla="*/ 3032039 h 6319027"/>
              <a:gd name="connsiteX3400" fmla="*/ 6188956 w 6319932"/>
              <a:gd name="connsiteY3400" fmla="*/ 3028531 h 6319027"/>
              <a:gd name="connsiteX3401" fmla="*/ 6214161 w 6319932"/>
              <a:gd name="connsiteY3401" fmla="*/ 3053737 h 6319027"/>
              <a:gd name="connsiteX3402" fmla="*/ 6188956 w 6319932"/>
              <a:gd name="connsiteY3402" fmla="*/ 3078942 h 6319027"/>
              <a:gd name="connsiteX3403" fmla="*/ 6163751 w 6319932"/>
              <a:gd name="connsiteY3403" fmla="*/ 3053737 h 6319027"/>
              <a:gd name="connsiteX3404" fmla="*/ 6188956 w 6319932"/>
              <a:gd name="connsiteY3404" fmla="*/ 3028531 h 6319027"/>
              <a:gd name="connsiteX3405" fmla="*/ 130975 w 6319932"/>
              <a:gd name="connsiteY3405" fmla="*/ 3028531 h 6319027"/>
              <a:gd name="connsiteX3406" fmla="*/ 156180 w 6319932"/>
              <a:gd name="connsiteY3406" fmla="*/ 3053737 h 6319027"/>
              <a:gd name="connsiteX3407" fmla="*/ 130975 w 6319932"/>
              <a:gd name="connsiteY3407" fmla="*/ 3078944 h 6319027"/>
              <a:gd name="connsiteX3408" fmla="*/ 105770 w 6319932"/>
              <a:gd name="connsiteY3408" fmla="*/ 3053737 h 6319027"/>
              <a:gd name="connsiteX3409" fmla="*/ 130975 w 6319932"/>
              <a:gd name="connsiteY3409" fmla="*/ 3028531 h 6319027"/>
              <a:gd name="connsiteX3410" fmla="*/ 29888 w 6319932"/>
              <a:gd name="connsiteY3410" fmla="*/ 3025633 h 6319027"/>
              <a:gd name="connsiteX3411" fmla="*/ 57990 w 6319932"/>
              <a:gd name="connsiteY3411" fmla="*/ 3053736 h 6319027"/>
              <a:gd name="connsiteX3412" fmla="*/ 29888 w 6319932"/>
              <a:gd name="connsiteY3412" fmla="*/ 3081838 h 6319027"/>
              <a:gd name="connsiteX3413" fmla="*/ 1786 w 6319932"/>
              <a:gd name="connsiteY3413" fmla="*/ 3053736 h 6319027"/>
              <a:gd name="connsiteX3414" fmla="*/ 29888 w 6319932"/>
              <a:gd name="connsiteY3414" fmla="*/ 3025633 h 6319027"/>
              <a:gd name="connsiteX3415" fmla="*/ 6290043 w 6319932"/>
              <a:gd name="connsiteY3415" fmla="*/ 3025631 h 6319027"/>
              <a:gd name="connsiteX3416" fmla="*/ 6318145 w 6319932"/>
              <a:gd name="connsiteY3416" fmla="*/ 3053734 h 6319027"/>
              <a:gd name="connsiteX3417" fmla="*/ 6290043 w 6319932"/>
              <a:gd name="connsiteY3417" fmla="*/ 3081836 h 6319027"/>
              <a:gd name="connsiteX3418" fmla="*/ 6261941 w 6319932"/>
              <a:gd name="connsiteY3418" fmla="*/ 3053734 h 6319027"/>
              <a:gd name="connsiteX3419" fmla="*/ 6290043 w 6319932"/>
              <a:gd name="connsiteY3419" fmla="*/ 3025631 h 6319027"/>
              <a:gd name="connsiteX3420" fmla="*/ 5575408 w 6319932"/>
              <a:gd name="connsiteY3420" fmla="*/ 2944570 h 6319027"/>
              <a:gd name="connsiteX3421" fmla="*/ 5579028 w 6319932"/>
              <a:gd name="connsiteY3421" fmla="*/ 2948188 h 6319027"/>
              <a:gd name="connsiteX3422" fmla="*/ 5575408 w 6319932"/>
              <a:gd name="connsiteY3422" fmla="*/ 2951809 h 6319027"/>
              <a:gd name="connsiteX3423" fmla="*/ 5571788 w 6319932"/>
              <a:gd name="connsiteY3423" fmla="*/ 2948188 h 6319027"/>
              <a:gd name="connsiteX3424" fmla="*/ 5575408 w 6319932"/>
              <a:gd name="connsiteY3424" fmla="*/ 2944570 h 6319027"/>
              <a:gd name="connsiteX3425" fmla="*/ 744524 w 6319932"/>
              <a:gd name="connsiteY3425" fmla="*/ 2944482 h 6319027"/>
              <a:gd name="connsiteX3426" fmla="*/ 748230 w 6319932"/>
              <a:gd name="connsiteY3426" fmla="*/ 2948188 h 6319027"/>
              <a:gd name="connsiteX3427" fmla="*/ 744524 w 6319932"/>
              <a:gd name="connsiteY3427" fmla="*/ 2951892 h 6319027"/>
              <a:gd name="connsiteX3428" fmla="*/ 740818 w 6319932"/>
              <a:gd name="connsiteY3428" fmla="*/ 2948188 h 6319027"/>
              <a:gd name="connsiteX3429" fmla="*/ 744524 w 6319932"/>
              <a:gd name="connsiteY3429" fmla="*/ 2944482 h 6319027"/>
              <a:gd name="connsiteX3430" fmla="*/ 5676804 w 6319932"/>
              <a:gd name="connsiteY3430" fmla="*/ 2940562 h 6319027"/>
              <a:gd name="connsiteX3431" fmla="*/ 5684408 w 6319932"/>
              <a:gd name="connsiteY3431" fmla="*/ 2948166 h 6319027"/>
              <a:gd name="connsiteX3432" fmla="*/ 5676804 w 6319932"/>
              <a:gd name="connsiteY3432" fmla="*/ 2955771 h 6319027"/>
              <a:gd name="connsiteX3433" fmla="*/ 5669200 w 6319932"/>
              <a:gd name="connsiteY3433" fmla="*/ 2948166 h 6319027"/>
              <a:gd name="connsiteX3434" fmla="*/ 5676804 w 6319932"/>
              <a:gd name="connsiteY3434" fmla="*/ 2940562 h 6319027"/>
              <a:gd name="connsiteX3435" fmla="*/ 643126 w 6319932"/>
              <a:gd name="connsiteY3435" fmla="*/ 2940562 h 6319027"/>
              <a:gd name="connsiteX3436" fmla="*/ 650731 w 6319932"/>
              <a:gd name="connsiteY3436" fmla="*/ 2948166 h 6319027"/>
              <a:gd name="connsiteX3437" fmla="*/ 643126 w 6319932"/>
              <a:gd name="connsiteY3437" fmla="*/ 2955771 h 6319027"/>
              <a:gd name="connsiteX3438" fmla="*/ 635523 w 6319932"/>
              <a:gd name="connsiteY3438" fmla="*/ 2948166 h 6319027"/>
              <a:gd name="connsiteX3439" fmla="*/ 643126 w 6319932"/>
              <a:gd name="connsiteY3439" fmla="*/ 2940562 h 6319027"/>
              <a:gd name="connsiteX3440" fmla="*/ 5778173 w 6319932"/>
              <a:gd name="connsiteY3440" fmla="*/ 2936873 h 6319027"/>
              <a:gd name="connsiteX3441" fmla="*/ 5789449 w 6319932"/>
              <a:gd name="connsiteY3441" fmla="*/ 2948150 h 6319027"/>
              <a:gd name="connsiteX3442" fmla="*/ 5778173 w 6319932"/>
              <a:gd name="connsiteY3442" fmla="*/ 2959423 h 6319027"/>
              <a:gd name="connsiteX3443" fmla="*/ 5766897 w 6319932"/>
              <a:gd name="connsiteY3443" fmla="*/ 2948150 h 6319027"/>
              <a:gd name="connsiteX3444" fmla="*/ 5778173 w 6319932"/>
              <a:gd name="connsiteY3444" fmla="*/ 2936873 h 6319027"/>
              <a:gd name="connsiteX3445" fmla="*/ 541759 w 6319932"/>
              <a:gd name="connsiteY3445" fmla="*/ 2936873 h 6319027"/>
              <a:gd name="connsiteX3446" fmla="*/ 553035 w 6319932"/>
              <a:gd name="connsiteY3446" fmla="*/ 2948150 h 6319027"/>
              <a:gd name="connsiteX3447" fmla="*/ 541759 w 6319932"/>
              <a:gd name="connsiteY3447" fmla="*/ 2959423 h 6319027"/>
              <a:gd name="connsiteX3448" fmla="*/ 530484 w 6319932"/>
              <a:gd name="connsiteY3448" fmla="*/ 2948150 h 6319027"/>
              <a:gd name="connsiteX3449" fmla="*/ 541759 w 6319932"/>
              <a:gd name="connsiteY3449" fmla="*/ 2936873 h 6319027"/>
              <a:gd name="connsiteX3450" fmla="*/ 5879516 w 6319932"/>
              <a:gd name="connsiteY3450" fmla="*/ 2932913 h 6319027"/>
              <a:gd name="connsiteX3451" fmla="*/ 5894735 w 6319932"/>
              <a:gd name="connsiteY3451" fmla="*/ 2948133 h 6319027"/>
              <a:gd name="connsiteX3452" fmla="*/ 5879516 w 6319932"/>
              <a:gd name="connsiteY3452" fmla="*/ 2963352 h 6319027"/>
              <a:gd name="connsiteX3453" fmla="*/ 5864296 w 6319932"/>
              <a:gd name="connsiteY3453" fmla="*/ 2948133 h 6319027"/>
              <a:gd name="connsiteX3454" fmla="*/ 5879516 w 6319932"/>
              <a:gd name="connsiteY3454" fmla="*/ 2932913 h 6319027"/>
              <a:gd name="connsiteX3455" fmla="*/ 440418 w 6319932"/>
              <a:gd name="connsiteY3455" fmla="*/ 2932913 h 6319027"/>
              <a:gd name="connsiteX3456" fmla="*/ 455637 w 6319932"/>
              <a:gd name="connsiteY3456" fmla="*/ 2948133 h 6319027"/>
              <a:gd name="connsiteX3457" fmla="*/ 440418 w 6319932"/>
              <a:gd name="connsiteY3457" fmla="*/ 2963352 h 6319027"/>
              <a:gd name="connsiteX3458" fmla="*/ 425197 w 6319932"/>
              <a:gd name="connsiteY3458" fmla="*/ 2948133 h 6319027"/>
              <a:gd name="connsiteX3459" fmla="*/ 440418 w 6319932"/>
              <a:gd name="connsiteY3459" fmla="*/ 2932913 h 6319027"/>
              <a:gd name="connsiteX3460" fmla="*/ 5980836 w 6319932"/>
              <a:gd name="connsiteY3460" fmla="*/ 2929690 h 6319027"/>
              <a:gd name="connsiteX3461" fmla="*/ 5999264 w 6319932"/>
              <a:gd name="connsiteY3461" fmla="*/ 2948116 h 6319027"/>
              <a:gd name="connsiteX3462" fmla="*/ 5980836 w 6319932"/>
              <a:gd name="connsiteY3462" fmla="*/ 2966544 h 6319027"/>
              <a:gd name="connsiteX3463" fmla="*/ 5962409 w 6319932"/>
              <a:gd name="connsiteY3463" fmla="*/ 2948116 h 6319027"/>
              <a:gd name="connsiteX3464" fmla="*/ 5980836 w 6319932"/>
              <a:gd name="connsiteY3464" fmla="*/ 2929690 h 6319027"/>
              <a:gd name="connsiteX3465" fmla="*/ 339095 w 6319932"/>
              <a:gd name="connsiteY3465" fmla="*/ 2929690 h 6319027"/>
              <a:gd name="connsiteX3466" fmla="*/ 357523 w 6319932"/>
              <a:gd name="connsiteY3466" fmla="*/ 2948116 h 6319027"/>
              <a:gd name="connsiteX3467" fmla="*/ 339095 w 6319932"/>
              <a:gd name="connsiteY3467" fmla="*/ 2966544 h 6319027"/>
              <a:gd name="connsiteX3468" fmla="*/ 320668 w 6319932"/>
              <a:gd name="connsiteY3468" fmla="*/ 2948116 h 6319027"/>
              <a:gd name="connsiteX3469" fmla="*/ 339095 w 6319932"/>
              <a:gd name="connsiteY3469" fmla="*/ 2929690 h 6319027"/>
              <a:gd name="connsiteX3470" fmla="*/ 6082137 w 6319932"/>
              <a:gd name="connsiteY3470" fmla="*/ 2926463 h 6319027"/>
              <a:gd name="connsiteX3471" fmla="*/ 6103777 w 6319932"/>
              <a:gd name="connsiteY3471" fmla="*/ 2948104 h 6319027"/>
              <a:gd name="connsiteX3472" fmla="*/ 6082137 w 6319932"/>
              <a:gd name="connsiteY3472" fmla="*/ 2969743 h 6319027"/>
              <a:gd name="connsiteX3473" fmla="*/ 6060497 w 6319932"/>
              <a:gd name="connsiteY3473" fmla="*/ 2948104 h 6319027"/>
              <a:gd name="connsiteX3474" fmla="*/ 6082137 w 6319932"/>
              <a:gd name="connsiteY3474" fmla="*/ 2926463 h 6319027"/>
              <a:gd name="connsiteX3475" fmla="*/ 237795 w 6319932"/>
              <a:gd name="connsiteY3475" fmla="*/ 2926401 h 6319027"/>
              <a:gd name="connsiteX3476" fmla="*/ 259498 w 6319932"/>
              <a:gd name="connsiteY3476" fmla="*/ 2948104 h 6319027"/>
              <a:gd name="connsiteX3477" fmla="*/ 237795 w 6319932"/>
              <a:gd name="connsiteY3477" fmla="*/ 2969805 h 6319027"/>
              <a:gd name="connsiteX3478" fmla="*/ 216093 w 6319932"/>
              <a:gd name="connsiteY3478" fmla="*/ 2948104 h 6319027"/>
              <a:gd name="connsiteX3479" fmla="*/ 237795 w 6319932"/>
              <a:gd name="connsiteY3479" fmla="*/ 2926401 h 6319027"/>
              <a:gd name="connsiteX3480" fmla="*/ 136513 w 6319932"/>
              <a:gd name="connsiteY3480" fmla="*/ 2922886 h 6319027"/>
              <a:gd name="connsiteX3481" fmla="*/ 161717 w 6319932"/>
              <a:gd name="connsiteY3481" fmla="*/ 2948089 h 6319027"/>
              <a:gd name="connsiteX3482" fmla="*/ 136513 w 6319932"/>
              <a:gd name="connsiteY3482" fmla="*/ 2973294 h 6319027"/>
              <a:gd name="connsiteX3483" fmla="*/ 111308 w 6319932"/>
              <a:gd name="connsiteY3483" fmla="*/ 2948089 h 6319027"/>
              <a:gd name="connsiteX3484" fmla="*/ 136513 w 6319932"/>
              <a:gd name="connsiteY3484" fmla="*/ 2922886 h 6319027"/>
              <a:gd name="connsiteX3485" fmla="*/ 6183419 w 6319932"/>
              <a:gd name="connsiteY3485" fmla="*/ 2922885 h 6319027"/>
              <a:gd name="connsiteX3486" fmla="*/ 6208624 w 6319932"/>
              <a:gd name="connsiteY3486" fmla="*/ 2948089 h 6319027"/>
              <a:gd name="connsiteX3487" fmla="*/ 6183419 w 6319932"/>
              <a:gd name="connsiteY3487" fmla="*/ 2973294 h 6319027"/>
              <a:gd name="connsiteX3488" fmla="*/ 6158214 w 6319932"/>
              <a:gd name="connsiteY3488" fmla="*/ 2948089 h 6319027"/>
              <a:gd name="connsiteX3489" fmla="*/ 6183419 w 6319932"/>
              <a:gd name="connsiteY3489" fmla="*/ 2922885 h 6319027"/>
              <a:gd name="connsiteX3490" fmla="*/ 6284684 w 6319932"/>
              <a:gd name="connsiteY3490" fmla="*/ 2919917 h 6319027"/>
              <a:gd name="connsiteX3491" fmla="*/ 6312846 w 6319932"/>
              <a:gd name="connsiteY3491" fmla="*/ 2948077 h 6319027"/>
              <a:gd name="connsiteX3492" fmla="*/ 6284684 w 6319932"/>
              <a:gd name="connsiteY3492" fmla="*/ 2976238 h 6319027"/>
              <a:gd name="connsiteX3493" fmla="*/ 6256523 w 6319932"/>
              <a:gd name="connsiteY3493" fmla="*/ 2948077 h 6319027"/>
              <a:gd name="connsiteX3494" fmla="*/ 6284684 w 6319932"/>
              <a:gd name="connsiteY3494" fmla="*/ 2919917 h 6319027"/>
              <a:gd name="connsiteX3495" fmla="*/ 35248 w 6319932"/>
              <a:gd name="connsiteY3495" fmla="*/ 2919612 h 6319027"/>
              <a:gd name="connsiteX3496" fmla="*/ 63714 w 6319932"/>
              <a:gd name="connsiteY3496" fmla="*/ 2948079 h 6319027"/>
              <a:gd name="connsiteX3497" fmla="*/ 35248 w 6319932"/>
              <a:gd name="connsiteY3497" fmla="*/ 2976545 h 6319027"/>
              <a:gd name="connsiteX3498" fmla="*/ 6780 w 6319932"/>
              <a:gd name="connsiteY3498" fmla="*/ 2948079 h 6319027"/>
              <a:gd name="connsiteX3499" fmla="*/ 35248 w 6319932"/>
              <a:gd name="connsiteY3499" fmla="*/ 2919612 h 6319027"/>
              <a:gd name="connsiteX3500" fmla="*/ 5563891 w 6319932"/>
              <a:gd name="connsiteY3500" fmla="*/ 2839331 h 6319027"/>
              <a:gd name="connsiteX3501" fmla="*/ 5567596 w 6319932"/>
              <a:gd name="connsiteY3501" fmla="*/ 2843034 h 6319027"/>
              <a:gd name="connsiteX3502" fmla="*/ 5563891 w 6319932"/>
              <a:gd name="connsiteY3502" fmla="*/ 2846740 h 6319027"/>
              <a:gd name="connsiteX3503" fmla="*/ 5560185 w 6319932"/>
              <a:gd name="connsiteY3503" fmla="*/ 2843034 h 6319027"/>
              <a:gd name="connsiteX3504" fmla="*/ 5563891 w 6319932"/>
              <a:gd name="connsiteY3504" fmla="*/ 2839331 h 6319027"/>
              <a:gd name="connsiteX3505" fmla="*/ 756040 w 6319932"/>
              <a:gd name="connsiteY3505" fmla="*/ 2839331 h 6319027"/>
              <a:gd name="connsiteX3506" fmla="*/ 759746 w 6319932"/>
              <a:gd name="connsiteY3506" fmla="*/ 2843034 h 6319027"/>
              <a:gd name="connsiteX3507" fmla="*/ 756040 w 6319932"/>
              <a:gd name="connsiteY3507" fmla="*/ 2846740 h 6319027"/>
              <a:gd name="connsiteX3508" fmla="*/ 752335 w 6319932"/>
              <a:gd name="connsiteY3508" fmla="*/ 2843034 h 6319027"/>
              <a:gd name="connsiteX3509" fmla="*/ 756040 w 6319932"/>
              <a:gd name="connsiteY3509" fmla="*/ 2839331 h 6319027"/>
              <a:gd name="connsiteX3510" fmla="*/ 5665746 w 6319932"/>
              <a:gd name="connsiteY3510" fmla="*/ 2835361 h 6319027"/>
              <a:gd name="connsiteX3511" fmla="*/ 5673351 w 6319932"/>
              <a:gd name="connsiteY3511" fmla="*/ 2842966 h 6319027"/>
              <a:gd name="connsiteX3512" fmla="*/ 5665746 w 6319932"/>
              <a:gd name="connsiteY3512" fmla="*/ 2850570 h 6319027"/>
              <a:gd name="connsiteX3513" fmla="*/ 5658142 w 6319932"/>
              <a:gd name="connsiteY3513" fmla="*/ 2842966 h 6319027"/>
              <a:gd name="connsiteX3514" fmla="*/ 5665746 w 6319932"/>
              <a:gd name="connsiteY3514" fmla="*/ 2835361 h 6319027"/>
              <a:gd name="connsiteX3515" fmla="*/ 654185 w 6319932"/>
              <a:gd name="connsiteY3515" fmla="*/ 2835361 h 6319027"/>
              <a:gd name="connsiteX3516" fmla="*/ 661789 w 6319932"/>
              <a:gd name="connsiteY3516" fmla="*/ 2842966 h 6319027"/>
              <a:gd name="connsiteX3517" fmla="*/ 654185 w 6319932"/>
              <a:gd name="connsiteY3517" fmla="*/ 2850570 h 6319027"/>
              <a:gd name="connsiteX3518" fmla="*/ 646581 w 6319932"/>
              <a:gd name="connsiteY3518" fmla="*/ 2842966 h 6319027"/>
              <a:gd name="connsiteX3519" fmla="*/ 654185 w 6319932"/>
              <a:gd name="connsiteY3519" fmla="*/ 2835361 h 6319027"/>
              <a:gd name="connsiteX3520" fmla="*/ 5767539 w 6319932"/>
              <a:gd name="connsiteY3520" fmla="*/ 2831626 h 6319027"/>
              <a:gd name="connsiteX3521" fmla="*/ 5778815 w 6319932"/>
              <a:gd name="connsiteY3521" fmla="*/ 2842902 h 6319027"/>
              <a:gd name="connsiteX3522" fmla="*/ 5767539 w 6319932"/>
              <a:gd name="connsiteY3522" fmla="*/ 2854178 h 6319027"/>
              <a:gd name="connsiteX3523" fmla="*/ 5756263 w 6319932"/>
              <a:gd name="connsiteY3523" fmla="*/ 2842902 h 6319027"/>
              <a:gd name="connsiteX3524" fmla="*/ 5767539 w 6319932"/>
              <a:gd name="connsiteY3524" fmla="*/ 2831626 h 6319027"/>
              <a:gd name="connsiteX3525" fmla="*/ 552392 w 6319932"/>
              <a:gd name="connsiteY3525" fmla="*/ 2831626 h 6319027"/>
              <a:gd name="connsiteX3526" fmla="*/ 563668 w 6319932"/>
              <a:gd name="connsiteY3526" fmla="*/ 2842902 h 6319027"/>
              <a:gd name="connsiteX3527" fmla="*/ 552392 w 6319932"/>
              <a:gd name="connsiteY3527" fmla="*/ 2854178 h 6319027"/>
              <a:gd name="connsiteX3528" fmla="*/ 541116 w 6319932"/>
              <a:gd name="connsiteY3528" fmla="*/ 2842902 h 6319027"/>
              <a:gd name="connsiteX3529" fmla="*/ 552392 w 6319932"/>
              <a:gd name="connsiteY3529" fmla="*/ 2831626 h 6319027"/>
              <a:gd name="connsiteX3530" fmla="*/ 5869275 w 6319932"/>
              <a:gd name="connsiteY3530" fmla="*/ 2827625 h 6319027"/>
              <a:gd name="connsiteX3531" fmla="*/ 5884494 w 6319932"/>
              <a:gd name="connsiteY3531" fmla="*/ 2842845 h 6319027"/>
              <a:gd name="connsiteX3532" fmla="*/ 5869275 w 6319932"/>
              <a:gd name="connsiteY3532" fmla="*/ 2858064 h 6319027"/>
              <a:gd name="connsiteX3533" fmla="*/ 5854056 w 6319932"/>
              <a:gd name="connsiteY3533" fmla="*/ 2842845 h 6319027"/>
              <a:gd name="connsiteX3534" fmla="*/ 5869275 w 6319932"/>
              <a:gd name="connsiteY3534" fmla="*/ 2827625 h 6319027"/>
              <a:gd name="connsiteX3535" fmla="*/ 450658 w 6319932"/>
              <a:gd name="connsiteY3535" fmla="*/ 2827625 h 6319027"/>
              <a:gd name="connsiteX3536" fmla="*/ 465876 w 6319932"/>
              <a:gd name="connsiteY3536" fmla="*/ 2842845 h 6319027"/>
              <a:gd name="connsiteX3537" fmla="*/ 450658 w 6319932"/>
              <a:gd name="connsiteY3537" fmla="*/ 2858064 h 6319027"/>
              <a:gd name="connsiteX3538" fmla="*/ 435438 w 6319932"/>
              <a:gd name="connsiteY3538" fmla="*/ 2842845 h 6319027"/>
              <a:gd name="connsiteX3539" fmla="*/ 450658 w 6319932"/>
              <a:gd name="connsiteY3539" fmla="*/ 2827625 h 6319027"/>
              <a:gd name="connsiteX3540" fmla="*/ 5970959 w 6319932"/>
              <a:gd name="connsiteY3540" fmla="*/ 2824367 h 6319027"/>
              <a:gd name="connsiteX3541" fmla="*/ 5989386 w 6319932"/>
              <a:gd name="connsiteY3541" fmla="*/ 2842794 h 6319027"/>
              <a:gd name="connsiteX3542" fmla="*/ 5970959 w 6319932"/>
              <a:gd name="connsiteY3542" fmla="*/ 2861220 h 6319027"/>
              <a:gd name="connsiteX3543" fmla="*/ 5952532 w 6319932"/>
              <a:gd name="connsiteY3543" fmla="*/ 2842794 h 6319027"/>
              <a:gd name="connsiteX3544" fmla="*/ 5970959 w 6319932"/>
              <a:gd name="connsiteY3544" fmla="*/ 2824367 h 6319027"/>
              <a:gd name="connsiteX3545" fmla="*/ 348971 w 6319932"/>
              <a:gd name="connsiteY3545" fmla="*/ 2824367 h 6319027"/>
              <a:gd name="connsiteX3546" fmla="*/ 367400 w 6319932"/>
              <a:gd name="connsiteY3546" fmla="*/ 2842797 h 6319027"/>
              <a:gd name="connsiteX3547" fmla="*/ 348971 w 6319932"/>
              <a:gd name="connsiteY3547" fmla="*/ 2861220 h 6319027"/>
              <a:gd name="connsiteX3548" fmla="*/ 330544 w 6319932"/>
              <a:gd name="connsiteY3548" fmla="*/ 2842797 h 6319027"/>
              <a:gd name="connsiteX3549" fmla="*/ 348971 w 6319932"/>
              <a:gd name="connsiteY3549" fmla="*/ 2824367 h 6319027"/>
              <a:gd name="connsiteX3550" fmla="*/ 6072599 w 6319932"/>
              <a:gd name="connsiteY3550" fmla="*/ 2821108 h 6319027"/>
              <a:gd name="connsiteX3551" fmla="*/ 6094239 w 6319932"/>
              <a:gd name="connsiteY3551" fmla="*/ 2842748 h 6319027"/>
              <a:gd name="connsiteX3552" fmla="*/ 6072599 w 6319932"/>
              <a:gd name="connsiteY3552" fmla="*/ 2864388 h 6319027"/>
              <a:gd name="connsiteX3553" fmla="*/ 6050959 w 6319932"/>
              <a:gd name="connsiteY3553" fmla="*/ 2842748 h 6319027"/>
              <a:gd name="connsiteX3554" fmla="*/ 6072599 w 6319932"/>
              <a:gd name="connsiteY3554" fmla="*/ 2821108 h 6319027"/>
              <a:gd name="connsiteX3555" fmla="*/ 247331 w 6319932"/>
              <a:gd name="connsiteY3555" fmla="*/ 2821048 h 6319027"/>
              <a:gd name="connsiteX3556" fmla="*/ 269035 w 6319932"/>
              <a:gd name="connsiteY3556" fmla="*/ 2842748 h 6319027"/>
              <a:gd name="connsiteX3557" fmla="*/ 247331 w 6319932"/>
              <a:gd name="connsiteY3557" fmla="*/ 2864452 h 6319027"/>
              <a:gd name="connsiteX3558" fmla="*/ 225630 w 6319932"/>
              <a:gd name="connsiteY3558" fmla="*/ 2842748 h 6319027"/>
              <a:gd name="connsiteX3559" fmla="*/ 247331 w 6319932"/>
              <a:gd name="connsiteY3559" fmla="*/ 2821048 h 6319027"/>
              <a:gd name="connsiteX3560" fmla="*/ 145733 w 6319932"/>
              <a:gd name="connsiteY3560" fmla="*/ 2817502 h 6319027"/>
              <a:gd name="connsiteX3561" fmla="*/ 170938 w 6319932"/>
              <a:gd name="connsiteY3561" fmla="*/ 2842706 h 6319027"/>
              <a:gd name="connsiteX3562" fmla="*/ 145733 w 6319932"/>
              <a:gd name="connsiteY3562" fmla="*/ 2867910 h 6319027"/>
              <a:gd name="connsiteX3563" fmla="*/ 120527 w 6319932"/>
              <a:gd name="connsiteY3563" fmla="*/ 2842706 h 6319027"/>
              <a:gd name="connsiteX3564" fmla="*/ 145733 w 6319932"/>
              <a:gd name="connsiteY3564" fmla="*/ 2817502 h 6319027"/>
              <a:gd name="connsiteX3565" fmla="*/ 6174199 w 6319932"/>
              <a:gd name="connsiteY3565" fmla="*/ 2817500 h 6319027"/>
              <a:gd name="connsiteX3566" fmla="*/ 6199404 w 6319932"/>
              <a:gd name="connsiteY3566" fmla="*/ 2842705 h 6319027"/>
              <a:gd name="connsiteX3567" fmla="*/ 6174199 w 6319932"/>
              <a:gd name="connsiteY3567" fmla="*/ 2867909 h 6319027"/>
              <a:gd name="connsiteX3568" fmla="*/ 6148994 w 6319932"/>
              <a:gd name="connsiteY3568" fmla="*/ 2842705 h 6319027"/>
              <a:gd name="connsiteX3569" fmla="*/ 6174199 w 6319932"/>
              <a:gd name="connsiteY3569" fmla="*/ 2817500 h 6319027"/>
              <a:gd name="connsiteX3570" fmla="*/ 44169 w 6319932"/>
              <a:gd name="connsiteY3570" fmla="*/ 2814045 h 6319027"/>
              <a:gd name="connsiteX3571" fmla="*/ 72793 w 6319932"/>
              <a:gd name="connsiteY3571" fmla="*/ 2842666 h 6319027"/>
              <a:gd name="connsiteX3572" fmla="*/ 44169 w 6319932"/>
              <a:gd name="connsiteY3572" fmla="*/ 2871291 h 6319027"/>
              <a:gd name="connsiteX3573" fmla="*/ 15547 w 6319932"/>
              <a:gd name="connsiteY3573" fmla="*/ 2842666 h 6319027"/>
              <a:gd name="connsiteX3574" fmla="*/ 44169 w 6319932"/>
              <a:gd name="connsiteY3574" fmla="*/ 2814045 h 6319027"/>
              <a:gd name="connsiteX3575" fmla="*/ 6275761 w 6319932"/>
              <a:gd name="connsiteY3575" fmla="*/ 2814042 h 6319027"/>
              <a:gd name="connsiteX3576" fmla="*/ 6304385 w 6319932"/>
              <a:gd name="connsiteY3576" fmla="*/ 2842665 h 6319027"/>
              <a:gd name="connsiteX3577" fmla="*/ 6275761 w 6319932"/>
              <a:gd name="connsiteY3577" fmla="*/ 2871289 h 6319027"/>
              <a:gd name="connsiteX3578" fmla="*/ 6247138 w 6319932"/>
              <a:gd name="connsiteY3578" fmla="*/ 2842665 h 6319027"/>
              <a:gd name="connsiteX3579" fmla="*/ 6275761 w 6319932"/>
              <a:gd name="connsiteY3579" fmla="*/ 2814042 h 6319027"/>
              <a:gd name="connsiteX3580" fmla="*/ 5547798 w 6319932"/>
              <a:gd name="connsiteY3580" fmla="*/ 2734861 h 6319027"/>
              <a:gd name="connsiteX3581" fmla="*/ 5551418 w 6319932"/>
              <a:gd name="connsiteY3581" fmla="*/ 2738482 h 6319027"/>
              <a:gd name="connsiteX3582" fmla="*/ 5547798 w 6319932"/>
              <a:gd name="connsiteY3582" fmla="*/ 2742102 h 6319027"/>
              <a:gd name="connsiteX3583" fmla="*/ 5544178 w 6319932"/>
              <a:gd name="connsiteY3583" fmla="*/ 2738482 h 6319027"/>
              <a:gd name="connsiteX3584" fmla="*/ 5547798 w 6319932"/>
              <a:gd name="connsiteY3584" fmla="*/ 2734861 h 6319027"/>
              <a:gd name="connsiteX3585" fmla="*/ 772133 w 6319932"/>
              <a:gd name="connsiteY3585" fmla="*/ 2734775 h 6319027"/>
              <a:gd name="connsiteX3586" fmla="*/ 775838 w 6319932"/>
              <a:gd name="connsiteY3586" fmla="*/ 2738482 h 6319027"/>
              <a:gd name="connsiteX3587" fmla="*/ 772133 w 6319932"/>
              <a:gd name="connsiteY3587" fmla="*/ 2742188 h 6319027"/>
              <a:gd name="connsiteX3588" fmla="*/ 768428 w 6319932"/>
              <a:gd name="connsiteY3588" fmla="*/ 2738482 h 6319027"/>
              <a:gd name="connsiteX3589" fmla="*/ 772133 w 6319932"/>
              <a:gd name="connsiteY3589" fmla="*/ 2734775 h 6319027"/>
              <a:gd name="connsiteX3590" fmla="*/ 5650293 w 6319932"/>
              <a:gd name="connsiteY3590" fmla="*/ 2730708 h 6319027"/>
              <a:gd name="connsiteX3591" fmla="*/ 5657897 w 6319932"/>
              <a:gd name="connsiteY3591" fmla="*/ 2738313 h 6319027"/>
              <a:gd name="connsiteX3592" fmla="*/ 5650293 w 6319932"/>
              <a:gd name="connsiteY3592" fmla="*/ 2745917 h 6319027"/>
              <a:gd name="connsiteX3593" fmla="*/ 5642689 w 6319932"/>
              <a:gd name="connsiteY3593" fmla="*/ 2738313 h 6319027"/>
              <a:gd name="connsiteX3594" fmla="*/ 5650293 w 6319932"/>
              <a:gd name="connsiteY3594" fmla="*/ 2730708 h 6319027"/>
              <a:gd name="connsiteX3595" fmla="*/ 669639 w 6319932"/>
              <a:gd name="connsiteY3595" fmla="*/ 2730708 h 6319027"/>
              <a:gd name="connsiteX3596" fmla="*/ 677243 w 6319932"/>
              <a:gd name="connsiteY3596" fmla="*/ 2738313 h 6319027"/>
              <a:gd name="connsiteX3597" fmla="*/ 669639 w 6319932"/>
              <a:gd name="connsiteY3597" fmla="*/ 2745917 h 6319027"/>
              <a:gd name="connsiteX3598" fmla="*/ 662035 w 6319932"/>
              <a:gd name="connsiteY3598" fmla="*/ 2738313 h 6319027"/>
              <a:gd name="connsiteX3599" fmla="*/ 669639 w 6319932"/>
              <a:gd name="connsiteY3599" fmla="*/ 2730708 h 6319027"/>
              <a:gd name="connsiteX3600" fmla="*/ 5752675 w 6319932"/>
              <a:gd name="connsiteY3600" fmla="*/ 2726820 h 6319027"/>
              <a:gd name="connsiteX3601" fmla="*/ 5764021 w 6319932"/>
              <a:gd name="connsiteY3601" fmla="*/ 2738165 h 6319027"/>
              <a:gd name="connsiteX3602" fmla="*/ 5752675 w 6319932"/>
              <a:gd name="connsiteY3602" fmla="*/ 2749511 h 6319027"/>
              <a:gd name="connsiteX3603" fmla="*/ 5741329 w 6319932"/>
              <a:gd name="connsiteY3603" fmla="*/ 2738165 h 6319027"/>
              <a:gd name="connsiteX3604" fmla="*/ 5752675 w 6319932"/>
              <a:gd name="connsiteY3604" fmla="*/ 2726820 h 6319027"/>
              <a:gd name="connsiteX3605" fmla="*/ 567258 w 6319932"/>
              <a:gd name="connsiteY3605" fmla="*/ 2726460 h 6319027"/>
              <a:gd name="connsiteX3606" fmla="*/ 578961 w 6319932"/>
              <a:gd name="connsiteY3606" fmla="*/ 2738165 h 6319027"/>
              <a:gd name="connsiteX3607" fmla="*/ 567258 w 6319932"/>
              <a:gd name="connsiteY3607" fmla="*/ 2749869 h 6319027"/>
              <a:gd name="connsiteX3608" fmla="*/ 555552 w 6319932"/>
              <a:gd name="connsiteY3608" fmla="*/ 2738165 h 6319027"/>
              <a:gd name="connsiteX3609" fmla="*/ 567258 w 6319932"/>
              <a:gd name="connsiteY3609" fmla="*/ 2726460 h 6319027"/>
              <a:gd name="connsiteX3610" fmla="*/ 5854957 w 6319932"/>
              <a:gd name="connsiteY3610" fmla="*/ 2723220 h 6319027"/>
              <a:gd name="connsiteX3611" fmla="*/ 5869768 w 6319932"/>
              <a:gd name="connsiteY3611" fmla="*/ 2738032 h 6319027"/>
              <a:gd name="connsiteX3612" fmla="*/ 5854957 w 6319932"/>
              <a:gd name="connsiteY3612" fmla="*/ 2752845 h 6319027"/>
              <a:gd name="connsiteX3613" fmla="*/ 5840147 w 6319932"/>
              <a:gd name="connsiteY3613" fmla="*/ 2738032 h 6319027"/>
              <a:gd name="connsiteX3614" fmla="*/ 5854957 w 6319932"/>
              <a:gd name="connsiteY3614" fmla="*/ 2723220 h 6319027"/>
              <a:gd name="connsiteX3615" fmla="*/ 464975 w 6319932"/>
              <a:gd name="connsiteY3615" fmla="*/ 2723220 h 6319027"/>
              <a:gd name="connsiteX3616" fmla="*/ 479785 w 6319932"/>
              <a:gd name="connsiteY3616" fmla="*/ 2738032 h 6319027"/>
              <a:gd name="connsiteX3617" fmla="*/ 464975 w 6319932"/>
              <a:gd name="connsiteY3617" fmla="*/ 2752845 h 6319027"/>
              <a:gd name="connsiteX3618" fmla="*/ 450163 w 6319932"/>
              <a:gd name="connsiteY3618" fmla="*/ 2738032 h 6319027"/>
              <a:gd name="connsiteX3619" fmla="*/ 464975 w 6319932"/>
              <a:gd name="connsiteY3619" fmla="*/ 2723220 h 6319027"/>
              <a:gd name="connsiteX3620" fmla="*/ 5957151 w 6319932"/>
              <a:gd name="connsiteY3620" fmla="*/ 2719551 h 6319027"/>
              <a:gd name="connsiteX3621" fmla="*/ 5975514 w 6319932"/>
              <a:gd name="connsiteY3621" fmla="*/ 2737913 h 6319027"/>
              <a:gd name="connsiteX3622" fmla="*/ 5957151 w 6319932"/>
              <a:gd name="connsiteY3622" fmla="*/ 2756277 h 6319027"/>
              <a:gd name="connsiteX3623" fmla="*/ 5938788 w 6319932"/>
              <a:gd name="connsiteY3623" fmla="*/ 2737913 h 6319027"/>
              <a:gd name="connsiteX3624" fmla="*/ 5957151 w 6319932"/>
              <a:gd name="connsiteY3624" fmla="*/ 2719551 h 6319027"/>
              <a:gd name="connsiteX3625" fmla="*/ 362781 w 6319932"/>
              <a:gd name="connsiteY3625" fmla="*/ 2719484 h 6319027"/>
              <a:gd name="connsiteX3626" fmla="*/ 381209 w 6319932"/>
              <a:gd name="connsiteY3626" fmla="*/ 2737913 h 6319027"/>
              <a:gd name="connsiteX3627" fmla="*/ 362781 w 6319932"/>
              <a:gd name="connsiteY3627" fmla="*/ 2756340 h 6319027"/>
              <a:gd name="connsiteX3628" fmla="*/ 344354 w 6319932"/>
              <a:gd name="connsiteY3628" fmla="*/ 2737913 h 6319027"/>
              <a:gd name="connsiteX3629" fmla="*/ 362781 w 6319932"/>
              <a:gd name="connsiteY3629" fmla="*/ 2719484 h 6319027"/>
              <a:gd name="connsiteX3630" fmla="*/ 6059264 w 6319932"/>
              <a:gd name="connsiteY3630" fmla="*/ 2716107 h 6319027"/>
              <a:gd name="connsiteX3631" fmla="*/ 6080967 w 6319932"/>
              <a:gd name="connsiteY3631" fmla="*/ 2737805 h 6319027"/>
              <a:gd name="connsiteX3632" fmla="*/ 6059264 w 6319932"/>
              <a:gd name="connsiteY3632" fmla="*/ 2759508 h 6319027"/>
              <a:gd name="connsiteX3633" fmla="*/ 6037562 w 6319932"/>
              <a:gd name="connsiteY3633" fmla="*/ 2737805 h 6319027"/>
              <a:gd name="connsiteX3634" fmla="*/ 6059264 w 6319932"/>
              <a:gd name="connsiteY3634" fmla="*/ 2716107 h 6319027"/>
              <a:gd name="connsiteX3635" fmla="*/ 260668 w 6319932"/>
              <a:gd name="connsiteY3635" fmla="*/ 2715785 h 6319027"/>
              <a:gd name="connsiteX3636" fmla="*/ 282692 w 6319932"/>
              <a:gd name="connsiteY3636" fmla="*/ 2737809 h 6319027"/>
              <a:gd name="connsiteX3637" fmla="*/ 260668 w 6319932"/>
              <a:gd name="connsiteY3637" fmla="*/ 2759830 h 6319027"/>
              <a:gd name="connsiteX3638" fmla="*/ 238645 w 6319932"/>
              <a:gd name="connsiteY3638" fmla="*/ 2737809 h 6319027"/>
              <a:gd name="connsiteX3639" fmla="*/ 260668 w 6319932"/>
              <a:gd name="connsiteY3639" fmla="*/ 2715785 h 6319027"/>
              <a:gd name="connsiteX3640" fmla="*/ 6161306 w 6319932"/>
              <a:gd name="connsiteY3640" fmla="*/ 2712498 h 6319027"/>
              <a:gd name="connsiteX3641" fmla="*/ 6186511 w 6319932"/>
              <a:gd name="connsiteY3641" fmla="*/ 2737703 h 6319027"/>
              <a:gd name="connsiteX3642" fmla="*/ 6161306 w 6319932"/>
              <a:gd name="connsiteY3642" fmla="*/ 2762908 h 6319027"/>
              <a:gd name="connsiteX3643" fmla="*/ 6136101 w 6319932"/>
              <a:gd name="connsiteY3643" fmla="*/ 2737703 h 6319027"/>
              <a:gd name="connsiteX3644" fmla="*/ 6161306 w 6319932"/>
              <a:gd name="connsiteY3644" fmla="*/ 2712498 h 6319027"/>
              <a:gd name="connsiteX3645" fmla="*/ 158626 w 6319932"/>
              <a:gd name="connsiteY3645" fmla="*/ 2712498 h 6319027"/>
              <a:gd name="connsiteX3646" fmla="*/ 183830 w 6319932"/>
              <a:gd name="connsiteY3646" fmla="*/ 2737705 h 6319027"/>
              <a:gd name="connsiteX3647" fmla="*/ 158626 w 6319932"/>
              <a:gd name="connsiteY3647" fmla="*/ 2762911 h 6319027"/>
              <a:gd name="connsiteX3648" fmla="*/ 133420 w 6319932"/>
              <a:gd name="connsiteY3648" fmla="*/ 2737705 h 6319027"/>
              <a:gd name="connsiteX3649" fmla="*/ 158626 w 6319932"/>
              <a:gd name="connsiteY3649" fmla="*/ 2712498 h 6319027"/>
              <a:gd name="connsiteX3650" fmla="*/ 56649 w 6319932"/>
              <a:gd name="connsiteY3650" fmla="*/ 2709299 h 6319027"/>
              <a:gd name="connsiteX3651" fmla="*/ 84966 w 6319932"/>
              <a:gd name="connsiteY3651" fmla="*/ 2737615 h 6319027"/>
              <a:gd name="connsiteX3652" fmla="*/ 56649 w 6319932"/>
              <a:gd name="connsiteY3652" fmla="*/ 2765934 h 6319027"/>
              <a:gd name="connsiteX3653" fmla="*/ 28331 w 6319932"/>
              <a:gd name="connsiteY3653" fmla="*/ 2737615 h 6319027"/>
              <a:gd name="connsiteX3654" fmla="*/ 56649 w 6319932"/>
              <a:gd name="connsiteY3654" fmla="*/ 2709299 h 6319027"/>
              <a:gd name="connsiteX3655" fmla="*/ 6263282 w 6319932"/>
              <a:gd name="connsiteY3655" fmla="*/ 2709295 h 6319027"/>
              <a:gd name="connsiteX3656" fmla="*/ 6291600 w 6319932"/>
              <a:gd name="connsiteY3656" fmla="*/ 2737613 h 6319027"/>
              <a:gd name="connsiteX3657" fmla="*/ 6263282 w 6319932"/>
              <a:gd name="connsiteY3657" fmla="*/ 2765932 h 6319027"/>
              <a:gd name="connsiteX3658" fmla="*/ 6234965 w 6319932"/>
              <a:gd name="connsiteY3658" fmla="*/ 2737613 h 6319027"/>
              <a:gd name="connsiteX3659" fmla="*/ 6263282 w 6319932"/>
              <a:gd name="connsiteY3659" fmla="*/ 2709295 h 6319027"/>
              <a:gd name="connsiteX3660" fmla="*/ 5527160 w 6319932"/>
              <a:gd name="connsiteY3660" fmla="*/ 2631109 h 6319027"/>
              <a:gd name="connsiteX3661" fmla="*/ 5530780 w 6319932"/>
              <a:gd name="connsiteY3661" fmla="*/ 2634727 h 6319027"/>
              <a:gd name="connsiteX3662" fmla="*/ 5527160 w 6319932"/>
              <a:gd name="connsiteY3662" fmla="*/ 2638349 h 6319027"/>
              <a:gd name="connsiteX3663" fmla="*/ 5523540 w 6319932"/>
              <a:gd name="connsiteY3663" fmla="*/ 2634727 h 6319027"/>
              <a:gd name="connsiteX3664" fmla="*/ 5527160 w 6319932"/>
              <a:gd name="connsiteY3664" fmla="*/ 2631109 h 6319027"/>
              <a:gd name="connsiteX3665" fmla="*/ 792771 w 6319932"/>
              <a:gd name="connsiteY3665" fmla="*/ 2631025 h 6319027"/>
              <a:gd name="connsiteX3666" fmla="*/ 796476 w 6319932"/>
              <a:gd name="connsiteY3666" fmla="*/ 2634727 h 6319027"/>
              <a:gd name="connsiteX3667" fmla="*/ 792771 w 6319932"/>
              <a:gd name="connsiteY3667" fmla="*/ 2638437 h 6319027"/>
              <a:gd name="connsiteX3668" fmla="*/ 789066 w 6319932"/>
              <a:gd name="connsiteY3668" fmla="*/ 2634727 h 6319027"/>
              <a:gd name="connsiteX3669" fmla="*/ 792771 w 6319932"/>
              <a:gd name="connsiteY3669" fmla="*/ 2631025 h 6319027"/>
              <a:gd name="connsiteX3670" fmla="*/ 5630470 w 6319932"/>
              <a:gd name="connsiteY3670" fmla="*/ 2626796 h 6319027"/>
              <a:gd name="connsiteX3671" fmla="*/ 5638074 w 6319932"/>
              <a:gd name="connsiteY3671" fmla="*/ 2634398 h 6319027"/>
              <a:gd name="connsiteX3672" fmla="*/ 5630470 w 6319932"/>
              <a:gd name="connsiteY3672" fmla="*/ 2642004 h 6319027"/>
              <a:gd name="connsiteX3673" fmla="*/ 5622866 w 6319932"/>
              <a:gd name="connsiteY3673" fmla="*/ 2634398 h 6319027"/>
              <a:gd name="connsiteX3674" fmla="*/ 5630470 w 6319932"/>
              <a:gd name="connsiteY3674" fmla="*/ 2626796 h 6319027"/>
              <a:gd name="connsiteX3675" fmla="*/ 689462 w 6319932"/>
              <a:gd name="connsiteY3675" fmla="*/ 2626796 h 6319027"/>
              <a:gd name="connsiteX3676" fmla="*/ 697065 w 6319932"/>
              <a:gd name="connsiteY3676" fmla="*/ 2634398 h 6319027"/>
              <a:gd name="connsiteX3677" fmla="*/ 689462 w 6319932"/>
              <a:gd name="connsiteY3677" fmla="*/ 2642004 h 6319027"/>
              <a:gd name="connsiteX3678" fmla="*/ 681857 w 6319932"/>
              <a:gd name="connsiteY3678" fmla="*/ 2634398 h 6319027"/>
              <a:gd name="connsiteX3679" fmla="*/ 689462 w 6319932"/>
              <a:gd name="connsiteY3679" fmla="*/ 2626796 h 6319027"/>
              <a:gd name="connsiteX3680" fmla="*/ 5733606 w 6319932"/>
              <a:gd name="connsiteY3680" fmla="*/ 2622402 h 6319027"/>
              <a:gd name="connsiteX3681" fmla="*/ 5745310 w 6319932"/>
              <a:gd name="connsiteY3681" fmla="*/ 2634111 h 6319027"/>
              <a:gd name="connsiteX3682" fmla="*/ 5733606 w 6319932"/>
              <a:gd name="connsiteY3682" fmla="*/ 2645816 h 6319027"/>
              <a:gd name="connsiteX3683" fmla="*/ 5721901 w 6319932"/>
              <a:gd name="connsiteY3683" fmla="*/ 2634111 h 6319027"/>
              <a:gd name="connsiteX3684" fmla="*/ 5733606 w 6319932"/>
              <a:gd name="connsiteY3684" fmla="*/ 2622402 h 6319027"/>
              <a:gd name="connsiteX3685" fmla="*/ 586326 w 6319932"/>
              <a:gd name="connsiteY3685" fmla="*/ 2622402 h 6319027"/>
              <a:gd name="connsiteX3686" fmla="*/ 598030 w 6319932"/>
              <a:gd name="connsiteY3686" fmla="*/ 2634111 h 6319027"/>
              <a:gd name="connsiteX3687" fmla="*/ 586326 w 6319932"/>
              <a:gd name="connsiteY3687" fmla="*/ 2645816 h 6319027"/>
              <a:gd name="connsiteX3688" fmla="*/ 574622 w 6319932"/>
              <a:gd name="connsiteY3688" fmla="*/ 2634111 h 6319027"/>
              <a:gd name="connsiteX3689" fmla="*/ 586326 w 6319932"/>
              <a:gd name="connsiteY3689" fmla="*/ 2622402 h 6319027"/>
              <a:gd name="connsiteX3690" fmla="*/ 5836588 w 6319932"/>
              <a:gd name="connsiteY3690" fmla="*/ 2618630 h 6319027"/>
              <a:gd name="connsiteX3691" fmla="*/ 5851807 w 6319932"/>
              <a:gd name="connsiteY3691" fmla="*/ 2633852 h 6319027"/>
              <a:gd name="connsiteX3692" fmla="*/ 5836588 w 6319932"/>
              <a:gd name="connsiteY3692" fmla="*/ 2649071 h 6319027"/>
              <a:gd name="connsiteX3693" fmla="*/ 5821368 w 6319932"/>
              <a:gd name="connsiteY3693" fmla="*/ 2633852 h 6319027"/>
              <a:gd name="connsiteX3694" fmla="*/ 5836588 w 6319932"/>
              <a:gd name="connsiteY3694" fmla="*/ 2618630 h 6319027"/>
              <a:gd name="connsiteX3695" fmla="*/ 483345 w 6319932"/>
              <a:gd name="connsiteY3695" fmla="*/ 2618630 h 6319027"/>
              <a:gd name="connsiteX3696" fmla="*/ 498564 w 6319932"/>
              <a:gd name="connsiteY3696" fmla="*/ 2633852 h 6319027"/>
              <a:gd name="connsiteX3697" fmla="*/ 483345 w 6319932"/>
              <a:gd name="connsiteY3697" fmla="*/ 2649071 h 6319027"/>
              <a:gd name="connsiteX3698" fmla="*/ 468125 w 6319932"/>
              <a:gd name="connsiteY3698" fmla="*/ 2633852 h 6319027"/>
              <a:gd name="connsiteX3699" fmla="*/ 483345 w 6319932"/>
              <a:gd name="connsiteY3699" fmla="*/ 2618630 h 6319027"/>
              <a:gd name="connsiteX3700" fmla="*/ 380501 w 6319932"/>
              <a:gd name="connsiteY3700" fmla="*/ 2615258 h 6319027"/>
              <a:gd name="connsiteX3701" fmla="*/ 398865 w 6319932"/>
              <a:gd name="connsiteY3701" fmla="*/ 2633619 h 6319027"/>
              <a:gd name="connsiteX3702" fmla="*/ 380501 w 6319932"/>
              <a:gd name="connsiteY3702" fmla="*/ 2651982 h 6319027"/>
              <a:gd name="connsiteX3703" fmla="*/ 362138 w 6319932"/>
              <a:gd name="connsiteY3703" fmla="*/ 2633619 h 6319027"/>
              <a:gd name="connsiteX3704" fmla="*/ 380501 w 6319932"/>
              <a:gd name="connsiteY3704" fmla="*/ 2615258 h 6319027"/>
              <a:gd name="connsiteX3705" fmla="*/ 5939430 w 6319932"/>
              <a:gd name="connsiteY3705" fmla="*/ 2615255 h 6319027"/>
              <a:gd name="connsiteX3706" fmla="*/ 5957793 w 6319932"/>
              <a:gd name="connsiteY3706" fmla="*/ 2633619 h 6319027"/>
              <a:gd name="connsiteX3707" fmla="*/ 5939430 w 6319932"/>
              <a:gd name="connsiteY3707" fmla="*/ 2651982 h 6319027"/>
              <a:gd name="connsiteX3708" fmla="*/ 5921067 w 6319932"/>
              <a:gd name="connsiteY3708" fmla="*/ 2633619 h 6319027"/>
              <a:gd name="connsiteX3709" fmla="*/ 5939430 w 6319932"/>
              <a:gd name="connsiteY3709" fmla="*/ 2615255 h 6319027"/>
              <a:gd name="connsiteX3710" fmla="*/ 6042149 w 6319932"/>
              <a:gd name="connsiteY3710" fmla="*/ 2611710 h 6319027"/>
              <a:gd name="connsiteX3711" fmla="*/ 6063851 w 6319932"/>
              <a:gd name="connsiteY3711" fmla="*/ 2633411 h 6319027"/>
              <a:gd name="connsiteX3712" fmla="*/ 6042149 w 6319932"/>
              <a:gd name="connsiteY3712" fmla="*/ 2655108 h 6319027"/>
              <a:gd name="connsiteX3713" fmla="*/ 6020447 w 6319932"/>
              <a:gd name="connsiteY3713" fmla="*/ 2633411 h 6319027"/>
              <a:gd name="connsiteX3714" fmla="*/ 6042149 w 6319932"/>
              <a:gd name="connsiteY3714" fmla="*/ 2611710 h 6319027"/>
              <a:gd name="connsiteX3715" fmla="*/ 277782 w 6319932"/>
              <a:gd name="connsiteY3715" fmla="*/ 2611710 h 6319027"/>
              <a:gd name="connsiteX3716" fmla="*/ 299484 w 6319932"/>
              <a:gd name="connsiteY3716" fmla="*/ 2633414 h 6319027"/>
              <a:gd name="connsiteX3717" fmla="*/ 277782 w 6319932"/>
              <a:gd name="connsiteY3717" fmla="*/ 2655111 h 6319027"/>
              <a:gd name="connsiteX3718" fmla="*/ 256080 w 6319932"/>
              <a:gd name="connsiteY3718" fmla="*/ 2633414 h 6319027"/>
              <a:gd name="connsiteX3719" fmla="*/ 277782 w 6319932"/>
              <a:gd name="connsiteY3719" fmla="*/ 2611710 h 6319027"/>
              <a:gd name="connsiteX3720" fmla="*/ 175175 w 6319932"/>
              <a:gd name="connsiteY3720" fmla="*/ 2608015 h 6319027"/>
              <a:gd name="connsiteX3721" fmla="*/ 200380 w 6319932"/>
              <a:gd name="connsiteY3721" fmla="*/ 2633220 h 6319027"/>
              <a:gd name="connsiteX3722" fmla="*/ 175175 w 6319932"/>
              <a:gd name="connsiteY3722" fmla="*/ 2658424 h 6319027"/>
              <a:gd name="connsiteX3723" fmla="*/ 149969 w 6319932"/>
              <a:gd name="connsiteY3723" fmla="*/ 2633220 h 6319027"/>
              <a:gd name="connsiteX3724" fmla="*/ 175175 w 6319932"/>
              <a:gd name="connsiteY3724" fmla="*/ 2608015 h 6319027"/>
              <a:gd name="connsiteX3725" fmla="*/ 6144757 w 6319932"/>
              <a:gd name="connsiteY3725" fmla="*/ 2608010 h 6319027"/>
              <a:gd name="connsiteX3726" fmla="*/ 6169962 w 6319932"/>
              <a:gd name="connsiteY3726" fmla="*/ 2633216 h 6319027"/>
              <a:gd name="connsiteX3727" fmla="*/ 6144757 w 6319932"/>
              <a:gd name="connsiteY3727" fmla="*/ 2658420 h 6319027"/>
              <a:gd name="connsiteX3728" fmla="*/ 6119552 w 6319932"/>
              <a:gd name="connsiteY3728" fmla="*/ 2633216 h 6319027"/>
              <a:gd name="connsiteX3729" fmla="*/ 6144757 w 6319932"/>
              <a:gd name="connsiteY3729" fmla="*/ 2608010 h 6319027"/>
              <a:gd name="connsiteX3730" fmla="*/ 72668 w 6319932"/>
              <a:gd name="connsiteY3730" fmla="*/ 2604207 h 6319027"/>
              <a:gd name="connsiteX3731" fmla="*/ 101506 w 6319932"/>
              <a:gd name="connsiteY3731" fmla="*/ 2633045 h 6319027"/>
              <a:gd name="connsiteX3732" fmla="*/ 72668 w 6319932"/>
              <a:gd name="connsiteY3732" fmla="*/ 2661883 h 6319027"/>
              <a:gd name="connsiteX3733" fmla="*/ 43830 w 6319932"/>
              <a:gd name="connsiteY3733" fmla="*/ 2633045 h 6319027"/>
              <a:gd name="connsiteX3734" fmla="*/ 72668 w 6319932"/>
              <a:gd name="connsiteY3734" fmla="*/ 2604207 h 6319027"/>
              <a:gd name="connsiteX3735" fmla="*/ 6247263 w 6319932"/>
              <a:gd name="connsiteY3735" fmla="*/ 2604205 h 6319027"/>
              <a:gd name="connsiteX3736" fmla="*/ 6276101 w 6319932"/>
              <a:gd name="connsiteY3736" fmla="*/ 2633044 h 6319027"/>
              <a:gd name="connsiteX3737" fmla="*/ 6247263 w 6319932"/>
              <a:gd name="connsiteY3737" fmla="*/ 2661879 h 6319027"/>
              <a:gd name="connsiteX3738" fmla="*/ 6218425 w 6319932"/>
              <a:gd name="connsiteY3738" fmla="*/ 2633044 h 6319027"/>
              <a:gd name="connsiteX3739" fmla="*/ 6247263 w 6319932"/>
              <a:gd name="connsiteY3739" fmla="*/ 2604205 h 6319027"/>
              <a:gd name="connsiteX3740" fmla="*/ 5502016 w 6319932"/>
              <a:gd name="connsiteY3740" fmla="*/ 2528805 h 6319027"/>
              <a:gd name="connsiteX3741" fmla="*/ 5505191 w 6319932"/>
              <a:gd name="connsiteY3741" fmla="*/ 2531975 h 6319027"/>
              <a:gd name="connsiteX3742" fmla="*/ 5502016 w 6319932"/>
              <a:gd name="connsiteY3742" fmla="*/ 2535150 h 6319027"/>
              <a:gd name="connsiteX3743" fmla="*/ 5498841 w 6319932"/>
              <a:gd name="connsiteY3743" fmla="*/ 2531975 h 6319027"/>
              <a:gd name="connsiteX3744" fmla="*/ 5502016 w 6319932"/>
              <a:gd name="connsiteY3744" fmla="*/ 2528805 h 6319027"/>
              <a:gd name="connsiteX3745" fmla="*/ 817916 w 6319932"/>
              <a:gd name="connsiteY3745" fmla="*/ 2528805 h 6319027"/>
              <a:gd name="connsiteX3746" fmla="*/ 821090 w 6319932"/>
              <a:gd name="connsiteY3746" fmla="*/ 2531975 h 6319027"/>
              <a:gd name="connsiteX3747" fmla="*/ 817916 w 6319932"/>
              <a:gd name="connsiteY3747" fmla="*/ 2535150 h 6319027"/>
              <a:gd name="connsiteX3748" fmla="*/ 814741 w 6319932"/>
              <a:gd name="connsiteY3748" fmla="*/ 2531975 h 6319027"/>
              <a:gd name="connsiteX3749" fmla="*/ 817916 w 6319932"/>
              <a:gd name="connsiteY3749" fmla="*/ 2528805 h 6319027"/>
              <a:gd name="connsiteX3750" fmla="*/ 5606313 w 6319932"/>
              <a:gd name="connsiteY3750" fmla="*/ 2523880 h 6319027"/>
              <a:gd name="connsiteX3751" fmla="*/ 5613843 w 6319932"/>
              <a:gd name="connsiteY3751" fmla="*/ 2531406 h 6319027"/>
              <a:gd name="connsiteX3752" fmla="*/ 5606313 w 6319932"/>
              <a:gd name="connsiteY3752" fmla="*/ 2538941 h 6319027"/>
              <a:gd name="connsiteX3753" fmla="*/ 5598784 w 6319932"/>
              <a:gd name="connsiteY3753" fmla="*/ 2531406 h 6319027"/>
              <a:gd name="connsiteX3754" fmla="*/ 5606313 w 6319932"/>
              <a:gd name="connsiteY3754" fmla="*/ 2523880 h 6319027"/>
              <a:gd name="connsiteX3755" fmla="*/ 713619 w 6319932"/>
              <a:gd name="connsiteY3755" fmla="*/ 2523880 h 6319027"/>
              <a:gd name="connsiteX3756" fmla="*/ 721148 w 6319932"/>
              <a:gd name="connsiteY3756" fmla="*/ 2531406 h 6319027"/>
              <a:gd name="connsiteX3757" fmla="*/ 713619 w 6319932"/>
              <a:gd name="connsiteY3757" fmla="*/ 2538941 h 6319027"/>
              <a:gd name="connsiteX3758" fmla="*/ 706090 w 6319932"/>
              <a:gd name="connsiteY3758" fmla="*/ 2531406 h 6319027"/>
              <a:gd name="connsiteX3759" fmla="*/ 713619 w 6319932"/>
              <a:gd name="connsiteY3759" fmla="*/ 2523880 h 6319027"/>
              <a:gd name="connsiteX3760" fmla="*/ 5710363 w 6319932"/>
              <a:gd name="connsiteY3760" fmla="*/ 2519632 h 6319027"/>
              <a:gd name="connsiteX3761" fmla="*/ 5721639 w 6319932"/>
              <a:gd name="connsiteY3761" fmla="*/ 2530910 h 6319027"/>
              <a:gd name="connsiteX3762" fmla="*/ 5710363 w 6319932"/>
              <a:gd name="connsiteY3762" fmla="*/ 2542186 h 6319027"/>
              <a:gd name="connsiteX3763" fmla="*/ 5699087 w 6319932"/>
              <a:gd name="connsiteY3763" fmla="*/ 2530910 h 6319027"/>
              <a:gd name="connsiteX3764" fmla="*/ 5710363 w 6319932"/>
              <a:gd name="connsiteY3764" fmla="*/ 2519632 h 6319027"/>
              <a:gd name="connsiteX3765" fmla="*/ 609569 w 6319932"/>
              <a:gd name="connsiteY3765" fmla="*/ 2519632 h 6319027"/>
              <a:gd name="connsiteX3766" fmla="*/ 620844 w 6319932"/>
              <a:gd name="connsiteY3766" fmla="*/ 2530910 h 6319027"/>
              <a:gd name="connsiteX3767" fmla="*/ 609569 w 6319932"/>
              <a:gd name="connsiteY3767" fmla="*/ 2542186 h 6319027"/>
              <a:gd name="connsiteX3768" fmla="*/ 598293 w 6319932"/>
              <a:gd name="connsiteY3768" fmla="*/ 2530910 h 6319027"/>
              <a:gd name="connsiteX3769" fmla="*/ 609569 w 6319932"/>
              <a:gd name="connsiteY3769" fmla="*/ 2519632 h 6319027"/>
              <a:gd name="connsiteX3770" fmla="*/ 5814192 w 6319932"/>
              <a:gd name="connsiteY3770" fmla="*/ 2515242 h 6319027"/>
              <a:gd name="connsiteX3771" fmla="*/ 5829412 w 6319932"/>
              <a:gd name="connsiteY3771" fmla="*/ 2530464 h 6319027"/>
              <a:gd name="connsiteX3772" fmla="*/ 5814192 w 6319932"/>
              <a:gd name="connsiteY3772" fmla="*/ 2545682 h 6319027"/>
              <a:gd name="connsiteX3773" fmla="*/ 5798973 w 6319932"/>
              <a:gd name="connsiteY3773" fmla="*/ 2530464 h 6319027"/>
              <a:gd name="connsiteX3774" fmla="*/ 5814192 w 6319932"/>
              <a:gd name="connsiteY3774" fmla="*/ 2515242 h 6319027"/>
              <a:gd name="connsiteX3775" fmla="*/ 505741 w 6319932"/>
              <a:gd name="connsiteY3775" fmla="*/ 2515242 h 6319027"/>
              <a:gd name="connsiteX3776" fmla="*/ 520960 w 6319932"/>
              <a:gd name="connsiteY3776" fmla="*/ 2530464 h 6319027"/>
              <a:gd name="connsiteX3777" fmla="*/ 505741 w 6319932"/>
              <a:gd name="connsiteY3777" fmla="*/ 2545682 h 6319027"/>
              <a:gd name="connsiteX3778" fmla="*/ 490521 w 6319932"/>
              <a:gd name="connsiteY3778" fmla="*/ 2530464 h 6319027"/>
              <a:gd name="connsiteX3779" fmla="*/ 505741 w 6319932"/>
              <a:gd name="connsiteY3779" fmla="*/ 2515242 h 6319027"/>
              <a:gd name="connsiteX3780" fmla="*/ 5917822 w 6319932"/>
              <a:gd name="connsiteY3780" fmla="*/ 2511633 h 6319027"/>
              <a:gd name="connsiteX3781" fmla="*/ 5936250 w 6319932"/>
              <a:gd name="connsiteY3781" fmla="*/ 2530062 h 6319027"/>
              <a:gd name="connsiteX3782" fmla="*/ 5917822 w 6319932"/>
              <a:gd name="connsiteY3782" fmla="*/ 2548489 h 6319027"/>
              <a:gd name="connsiteX3783" fmla="*/ 5899395 w 6319932"/>
              <a:gd name="connsiteY3783" fmla="*/ 2530062 h 6319027"/>
              <a:gd name="connsiteX3784" fmla="*/ 5917822 w 6319932"/>
              <a:gd name="connsiteY3784" fmla="*/ 2511633 h 6319027"/>
              <a:gd name="connsiteX3785" fmla="*/ 402109 w 6319932"/>
              <a:gd name="connsiteY3785" fmla="*/ 2511633 h 6319027"/>
              <a:gd name="connsiteX3786" fmla="*/ 420537 w 6319932"/>
              <a:gd name="connsiteY3786" fmla="*/ 2530063 h 6319027"/>
              <a:gd name="connsiteX3787" fmla="*/ 402109 w 6319932"/>
              <a:gd name="connsiteY3787" fmla="*/ 2548489 h 6319027"/>
              <a:gd name="connsiteX3788" fmla="*/ 383682 w 6319932"/>
              <a:gd name="connsiteY3788" fmla="*/ 2530063 h 6319027"/>
              <a:gd name="connsiteX3789" fmla="*/ 402109 w 6319932"/>
              <a:gd name="connsiteY3789" fmla="*/ 2511633 h 6319027"/>
              <a:gd name="connsiteX3790" fmla="*/ 6021276 w 6319932"/>
              <a:gd name="connsiteY3790" fmla="*/ 2508001 h 6319027"/>
              <a:gd name="connsiteX3791" fmla="*/ 6042979 w 6319932"/>
              <a:gd name="connsiteY3791" fmla="*/ 2529702 h 6319027"/>
              <a:gd name="connsiteX3792" fmla="*/ 6021276 w 6319932"/>
              <a:gd name="connsiteY3792" fmla="*/ 2551406 h 6319027"/>
              <a:gd name="connsiteX3793" fmla="*/ 5999574 w 6319932"/>
              <a:gd name="connsiteY3793" fmla="*/ 2529702 h 6319027"/>
              <a:gd name="connsiteX3794" fmla="*/ 6021276 w 6319932"/>
              <a:gd name="connsiteY3794" fmla="*/ 2508001 h 6319027"/>
              <a:gd name="connsiteX3795" fmla="*/ 298655 w 6319932"/>
              <a:gd name="connsiteY3795" fmla="*/ 2507682 h 6319027"/>
              <a:gd name="connsiteX3796" fmla="*/ 320678 w 6319932"/>
              <a:gd name="connsiteY3796" fmla="*/ 2529702 h 6319027"/>
              <a:gd name="connsiteX3797" fmla="*/ 298655 w 6319932"/>
              <a:gd name="connsiteY3797" fmla="*/ 2551725 h 6319027"/>
              <a:gd name="connsiteX3798" fmla="*/ 276632 w 6319932"/>
              <a:gd name="connsiteY3798" fmla="*/ 2529702 h 6319027"/>
              <a:gd name="connsiteX3799" fmla="*/ 298655 w 6319932"/>
              <a:gd name="connsiteY3799" fmla="*/ 2507682 h 6319027"/>
              <a:gd name="connsiteX3800" fmla="*/ 195361 w 6319932"/>
              <a:gd name="connsiteY3800" fmla="*/ 2504169 h 6319027"/>
              <a:gd name="connsiteX3801" fmla="*/ 220566 w 6319932"/>
              <a:gd name="connsiteY3801" fmla="*/ 2529374 h 6319027"/>
              <a:gd name="connsiteX3802" fmla="*/ 195361 w 6319932"/>
              <a:gd name="connsiteY3802" fmla="*/ 2554581 h 6319027"/>
              <a:gd name="connsiteX3803" fmla="*/ 170156 w 6319932"/>
              <a:gd name="connsiteY3803" fmla="*/ 2529374 h 6319027"/>
              <a:gd name="connsiteX3804" fmla="*/ 195361 w 6319932"/>
              <a:gd name="connsiteY3804" fmla="*/ 2504169 h 6319027"/>
              <a:gd name="connsiteX3805" fmla="*/ 6124571 w 6319932"/>
              <a:gd name="connsiteY3805" fmla="*/ 2504167 h 6319027"/>
              <a:gd name="connsiteX3806" fmla="*/ 6149776 w 6319932"/>
              <a:gd name="connsiteY3806" fmla="*/ 2529372 h 6319027"/>
              <a:gd name="connsiteX3807" fmla="*/ 6124571 w 6319932"/>
              <a:gd name="connsiteY3807" fmla="*/ 2554579 h 6319027"/>
              <a:gd name="connsiteX3808" fmla="*/ 6099366 w 6319932"/>
              <a:gd name="connsiteY3808" fmla="*/ 2529372 h 6319027"/>
              <a:gd name="connsiteX3809" fmla="*/ 6124571 w 6319932"/>
              <a:gd name="connsiteY3809" fmla="*/ 2504167 h 6319027"/>
              <a:gd name="connsiteX3810" fmla="*/ 92210 w 6319932"/>
              <a:gd name="connsiteY3810" fmla="*/ 2500239 h 6319027"/>
              <a:gd name="connsiteX3811" fmla="*/ 121048 w 6319932"/>
              <a:gd name="connsiteY3811" fmla="*/ 2529077 h 6319027"/>
              <a:gd name="connsiteX3812" fmla="*/ 92210 w 6319932"/>
              <a:gd name="connsiteY3812" fmla="*/ 2557920 h 6319027"/>
              <a:gd name="connsiteX3813" fmla="*/ 63372 w 6319932"/>
              <a:gd name="connsiteY3813" fmla="*/ 2529077 h 6319027"/>
              <a:gd name="connsiteX3814" fmla="*/ 92210 w 6319932"/>
              <a:gd name="connsiteY3814" fmla="*/ 2500239 h 6319027"/>
              <a:gd name="connsiteX3815" fmla="*/ 6227720 w 6319932"/>
              <a:gd name="connsiteY3815" fmla="*/ 2500235 h 6319027"/>
              <a:gd name="connsiteX3816" fmla="*/ 6256558 w 6319932"/>
              <a:gd name="connsiteY3816" fmla="*/ 2529073 h 6319027"/>
              <a:gd name="connsiteX3817" fmla="*/ 6227720 w 6319932"/>
              <a:gd name="connsiteY3817" fmla="*/ 2557914 h 6319027"/>
              <a:gd name="connsiteX3818" fmla="*/ 6198882 w 6319932"/>
              <a:gd name="connsiteY3818" fmla="*/ 2529073 h 6319027"/>
              <a:gd name="connsiteX3819" fmla="*/ 6227720 w 6319932"/>
              <a:gd name="connsiteY3819" fmla="*/ 2500235 h 6319027"/>
              <a:gd name="connsiteX3820" fmla="*/ 5472414 w 6319932"/>
              <a:gd name="connsiteY3820" fmla="*/ 2427239 h 6319027"/>
              <a:gd name="connsiteX3821" fmla="*/ 5475588 w 6319932"/>
              <a:gd name="connsiteY3821" fmla="*/ 2430413 h 6319027"/>
              <a:gd name="connsiteX3822" fmla="*/ 5472414 w 6319932"/>
              <a:gd name="connsiteY3822" fmla="*/ 2433587 h 6319027"/>
              <a:gd name="connsiteX3823" fmla="*/ 5469239 w 6319932"/>
              <a:gd name="connsiteY3823" fmla="*/ 2430413 h 6319027"/>
              <a:gd name="connsiteX3824" fmla="*/ 5472414 w 6319932"/>
              <a:gd name="connsiteY3824" fmla="*/ 2427239 h 6319027"/>
              <a:gd name="connsiteX3825" fmla="*/ 847517 w 6319932"/>
              <a:gd name="connsiteY3825" fmla="*/ 2426795 h 6319027"/>
              <a:gd name="connsiteX3826" fmla="*/ 851138 w 6319932"/>
              <a:gd name="connsiteY3826" fmla="*/ 2430413 h 6319027"/>
              <a:gd name="connsiteX3827" fmla="*/ 847517 w 6319932"/>
              <a:gd name="connsiteY3827" fmla="*/ 2434031 h 6319027"/>
              <a:gd name="connsiteX3828" fmla="*/ 843898 w 6319932"/>
              <a:gd name="connsiteY3828" fmla="*/ 2430413 h 6319027"/>
              <a:gd name="connsiteX3829" fmla="*/ 847517 w 6319932"/>
              <a:gd name="connsiteY3829" fmla="*/ 2426795 h 6319027"/>
              <a:gd name="connsiteX3830" fmla="*/ 5577864 w 6319932"/>
              <a:gd name="connsiteY3830" fmla="*/ 2421992 h 6319027"/>
              <a:gd name="connsiteX3831" fmla="*/ 5585393 w 6319932"/>
              <a:gd name="connsiteY3831" fmla="*/ 2429517 h 6319027"/>
              <a:gd name="connsiteX3832" fmla="*/ 5577864 w 6319932"/>
              <a:gd name="connsiteY3832" fmla="*/ 2437051 h 6319027"/>
              <a:gd name="connsiteX3833" fmla="*/ 5570335 w 6319932"/>
              <a:gd name="connsiteY3833" fmla="*/ 2429517 h 6319027"/>
              <a:gd name="connsiteX3834" fmla="*/ 5577864 w 6319932"/>
              <a:gd name="connsiteY3834" fmla="*/ 2421992 h 6319027"/>
              <a:gd name="connsiteX3835" fmla="*/ 742068 w 6319932"/>
              <a:gd name="connsiteY3835" fmla="*/ 2421992 h 6319027"/>
              <a:gd name="connsiteX3836" fmla="*/ 749595 w 6319932"/>
              <a:gd name="connsiteY3836" fmla="*/ 2429517 h 6319027"/>
              <a:gd name="connsiteX3837" fmla="*/ 742068 w 6319932"/>
              <a:gd name="connsiteY3837" fmla="*/ 2437051 h 6319027"/>
              <a:gd name="connsiteX3838" fmla="*/ 734538 w 6319932"/>
              <a:gd name="connsiteY3838" fmla="*/ 2429517 h 6319027"/>
              <a:gd name="connsiteX3839" fmla="*/ 742068 w 6319932"/>
              <a:gd name="connsiteY3839" fmla="*/ 2421992 h 6319027"/>
              <a:gd name="connsiteX3840" fmla="*/ 5682982 w 6319932"/>
              <a:gd name="connsiteY3840" fmla="*/ 2417448 h 6319027"/>
              <a:gd name="connsiteX3841" fmla="*/ 5694258 w 6319932"/>
              <a:gd name="connsiteY3841" fmla="*/ 2428723 h 6319027"/>
              <a:gd name="connsiteX3842" fmla="*/ 5682982 w 6319932"/>
              <a:gd name="connsiteY3842" fmla="*/ 2440001 h 6319027"/>
              <a:gd name="connsiteX3843" fmla="*/ 5671706 w 6319932"/>
              <a:gd name="connsiteY3843" fmla="*/ 2428723 h 6319027"/>
              <a:gd name="connsiteX3844" fmla="*/ 5682982 w 6319932"/>
              <a:gd name="connsiteY3844" fmla="*/ 2417448 h 6319027"/>
              <a:gd name="connsiteX3845" fmla="*/ 636949 w 6319932"/>
              <a:gd name="connsiteY3845" fmla="*/ 2417448 h 6319027"/>
              <a:gd name="connsiteX3846" fmla="*/ 648225 w 6319932"/>
              <a:gd name="connsiteY3846" fmla="*/ 2428723 h 6319027"/>
              <a:gd name="connsiteX3847" fmla="*/ 636949 w 6319932"/>
              <a:gd name="connsiteY3847" fmla="*/ 2440001 h 6319027"/>
              <a:gd name="connsiteX3848" fmla="*/ 625673 w 6319932"/>
              <a:gd name="connsiteY3848" fmla="*/ 2428723 h 6319027"/>
              <a:gd name="connsiteX3849" fmla="*/ 636949 w 6319932"/>
              <a:gd name="connsiteY3849" fmla="*/ 2417448 h 6319027"/>
              <a:gd name="connsiteX3850" fmla="*/ 5787802 w 6319932"/>
              <a:gd name="connsiteY3850" fmla="*/ 2413207 h 6319027"/>
              <a:gd name="connsiteX3851" fmla="*/ 5802613 w 6319932"/>
              <a:gd name="connsiteY3851" fmla="*/ 2428019 h 6319027"/>
              <a:gd name="connsiteX3852" fmla="*/ 5787802 w 6319932"/>
              <a:gd name="connsiteY3852" fmla="*/ 2442830 h 6319027"/>
              <a:gd name="connsiteX3853" fmla="*/ 5772992 w 6319932"/>
              <a:gd name="connsiteY3853" fmla="*/ 2428019 h 6319027"/>
              <a:gd name="connsiteX3854" fmla="*/ 5787802 w 6319932"/>
              <a:gd name="connsiteY3854" fmla="*/ 2413207 h 6319027"/>
              <a:gd name="connsiteX3855" fmla="*/ 532128 w 6319932"/>
              <a:gd name="connsiteY3855" fmla="*/ 2413207 h 6319027"/>
              <a:gd name="connsiteX3856" fmla="*/ 546939 w 6319932"/>
              <a:gd name="connsiteY3856" fmla="*/ 2428019 h 6319027"/>
              <a:gd name="connsiteX3857" fmla="*/ 532128 w 6319932"/>
              <a:gd name="connsiteY3857" fmla="*/ 2442830 h 6319027"/>
              <a:gd name="connsiteX3858" fmla="*/ 517318 w 6319932"/>
              <a:gd name="connsiteY3858" fmla="*/ 2428019 h 6319027"/>
              <a:gd name="connsiteX3859" fmla="*/ 532128 w 6319932"/>
              <a:gd name="connsiteY3859" fmla="*/ 2413207 h 6319027"/>
              <a:gd name="connsiteX3860" fmla="*/ 5892358 w 6319932"/>
              <a:gd name="connsiteY3860" fmla="*/ 2409020 h 6319027"/>
              <a:gd name="connsiteX3861" fmla="*/ 5910721 w 6319932"/>
              <a:gd name="connsiteY3861" fmla="*/ 2427382 h 6319027"/>
              <a:gd name="connsiteX3862" fmla="*/ 5892358 w 6319932"/>
              <a:gd name="connsiteY3862" fmla="*/ 2445745 h 6319027"/>
              <a:gd name="connsiteX3863" fmla="*/ 5873995 w 6319932"/>
              <a:gd name="connsiteY3863" fmla="*/ 2427382 h 6319027"/>
              <a:gd name="connsiteX3864" fmla="*/ 5892358 w 6319932"/>
              <a:gd name="connsiteY3864" fmla="*/ 2409020 h 6319027"/>
              <a:gd name="connsiteX3865" fmla="*/ 427574 w 6319932"/>
              <a:gd name="connsiteY3865" fmla="*/ 2409020 h 6319027"/>
              <a:gd name="connsiteX3866" fmla="*/ 445936 w 6319932"/>
              <a:gd name="connsiteY3866" fmla="*/ 2427382 h 6319027"/>
              <a:gd name="connsiteX3867" fmla="*/ 427574 w 6319932"/>
              <a:gd name="connsiteY3867" fmla="*/ 2445745 h 6319027"/>
              <a:gd name="connsiteX3868" fmla="*/ 409211 w 6319932"/>
              <a:gd name="connsiteY3868" fmla="*/ 2427382 h 6319027"/>
              <a:gd name="connsiteX3869" fmla="*/ 427574 w 6319932"/>
              <a:gd name="connsiteY3869" fmla="*/ 2409020 h 6319027"/>
              <a:gd name="connsiteX3870" fmla="*/ 5996673 w 6319932"/>
              <a:gd name="connsiteY3870" fmla="*/ 2405173 h 6319027"/>
              <a:gd name="connsiteX3871" fmla="*/ 6018313 w 6319932"/>
              <a:gd name="connsiteY3871" fmla="*/ 2426811 h 6319027"/>
              <a:gd name="connsiteX3872" fmla="*/ 5996673 w 6319932"/>
              <a:gd name="connsiteY3872" fmla="*/ 2448452 h 6319027"/>
              <a:gd name="connsiteX3873" fmla="*/ 5975033 w 6319932"/>
              <a:gd name="connsiteY3873" fmla="*/ 2426811 h 6319027"/>
              <a:gd name="connsiteX3874" fmla="*/ 5996673 w 6319932"/>
              <a:gd name="connsiteY3874" fmla="*/ 2405173 h 6319027"/>
              <a:gd name="connsiteX3875" fmla="*/ 323259 w 6319932"/>
              <a:gd name="connsiteY3875" fmla="*/ 2405173 h 6319027"/>
              <a:gd name="connsiteX3876" fmla="*/ 344899 w 6319932"/>
              <a:gd name="connsiteY3876" fmla="*/ 2426811 h 6319027"/>
              <a:gd name="connsiteX3877" fmla="*/ 323259 w 6319932"/>
              <a:gd name="connsiteY3877" fmla="*/ 2448453 h 6319027"/>
              <a:gd name="connsiteX3878" fmla="*/ 301619 w 6319932"/>
              <a:gd name="connsiteY3878" fmla="*/ 2426811 h 6319027"/>
              <a:gd name="connsiteX3879" fmla="*/ 323259 w 6319932"/>
              <a:gd name="connsiteY3879" fmla="*/ 2405173 h 6319027"/>
              <a:gd name="connsiteX3880" fmla="*/ 6100773 w 6319932"/>
              <a:gd name="connsiteY3880" fmla="*/ 2401462 h 6319027"/>
              <a:gd name="connsiteX3881" fmla="*/ 6125604 w 6319932"/>
              <a:gd name="connsiteY3881" fmla="*/ 2426293 h 6319027"/>
              <a:gd name="connsiteX3882" fmla="*/ 6100773 w 6319932"/>
              <a:gd name="connsiteY3882" fmla="*/ 2451124 h 6319027"/>
              <a:gd name="connsiteX3883" fmla="*/ 6075942 w 6319932"/>
              <a:gd name="connsiteY3883" fmla="*/ 2426293 h 6319027"/>
              <a:gd name="connsiteX3884" fmla="*/ 6100773 w 6319932"/>
              <a:gd name="connsiteY3884" fmla="*/ 2401462 h 6319027"/>
              <a:gd name="connsiteX3885" fmla="*/ 219158 w 6319932"/>
              <a:gd name="connsiteY3885" fmla="*/ 2401405 h 6319027"/>
              <a:gd name="connsiteX3886" fmla="*/ 244050 w 6319932"/>
              <a:gd name="connsiteY3886" fmla="*/ 2426294 h 6319027"/>
              <a:gd name="connsiteX3887" fmla="*/ 219158 w 6319932"/>
              <a:gd name="connsiteY3887" fmla="*/ 2451188 h 6319027"/>
              <a:gd name="connsiteX3888" fmla="*/ 194266 w 6319932"/>
              <a:gd name="connsiteY3888" fmla="*/ 2426294 h 6319027"/>
              <a:gd name="connsiteX3889" fmla="*/ 219158 w 6319932"/>
              <a:gd name="connsiteY3889" fmla="*/ 2401405 h 6319027"/>
              <a:gd name="connsiteX3890" fmla="*/ 6204678 w 6319932"/>
              <a:gd name="connsiteY3890" fmla="*/ 2397505 h 6319027"/>
              <a:gd name="connsiteX3891" fmla="*/ 6232995 w 6319932"/>
              <a:gd name="connsiteY3891" fmla="*/ 2425822 h 6319027"/>
              <a:gd name="connsiteX3892" fmla="*/ 6204678 w 6319932"/>
              <a:gd name="connsiteY3892" fmla="*/ 2454145 h 6319027"/>
              <a:gd name="connsiteX3893" fmla="*/ 6176360 w 6319932"/>
              <a:gd name="connsiteY3893" fmla="*/ 2425822 h 6319027"/>
              <a:gd name="connsiteX3894" fmla="*/ 6204678 w 6319932"/>
              <a:gd name="connsiteY3894" fmla="*/ 2397505 h 6319027"/>
              <a:gd name="connsiteX3895" fmla="*/ 115253 w 6319932"/>
              <a:gd name="connsiteY3895" fmla="*/ 2397203 h 6319027"/>
              <a:gd name="connsiteX3896" fmla="*/ 143877 w 6319932"/>
              <a:gd name="connsiteY3896" fmla="*/ 2425828 h 6319027"/>
              <a:gd name="connsiteX3897" fmla="*/ 115253 w 6319932"/>
              <a:gd name="connsiteY3897" fmla="*/ 2454447 h 6319027"/>
              <a:gd name="connsiteX3898" fmla="*/ 86631 w 6319932"/>
              <a:gd name="connsiteY3898" fmla="*/ 2425828 h 6319027"/>
              <a:gd name="connsiteX3899" fmla="*/ 115253 w 6319932"/>
              <a:gd name="connsiteY3899" fmla="*/ 2397203 h 6319027"/>
              <a:gd name="connsiteX3900" fmla="*/ 5438409 w 6319932"/>
              <a:gd name="connsiteY3900" fmla="*/ 2326539 h 6319027"/>
              <a:gd name="connsiteX3901" fmla="*/ 5442115 w 6319932"/>
              <a:gd name="connsiteY3901" fmla="*/ 2330247 h 6319027"/>
              <a:gd name="connsiteX3902" fmla="*/ 5438409 w 6319932"/>
              <a:gd name="connsiteY3902" fmla="*/ 2333952 h 6319027"/>
              <a:gd name="connsiteX3903" fmla="*/ 5434704 w 6319932"/>
              <a:gd name="connsiteY3903" fmla="*/ 2330247 h 6319027"/>
              <a:gd name="connsiteX3904" fmla="*/ 5438409 w 6319932"/>
              <a:gd name="connsiteY3904" fmla="*/ 2326539 h 6319027"/>
              <a:gd name="connsiteX3905" fmla="*/ 881521 w 6319932"/>
              <a:gd name="connsiteY3905" fmla="*/ 2326539 h 6319027"/>
              <a:gd name="connsiteX3906" fmla="*/ 885228 w 6319932"/>
              <a:gd name="connsiteY3906" fmla="*/ 2330247 h 6319027"/>
              <a:gd name="connsiteX3907" fmla="*/ 881521 w 6319932"/>
              <a:gd name="connsiteY3907" fmla="*/ 2333952 h 6319027"/>
              <a:gd name="connsiteX3908" fmla="*/ 877816 w 6319932"/>
              <a:gd name="connsiteY3908" fmla="*/ 2330247 h 6319027"/>
              <a:gd name="connsiteX3909" fmla="*/ 881521 w 6319932"/>
              <a:gd name="connsiteY3909" fmla="*/ 2326539 h 6319027"/>
              <a:gd name="connsiteX3910" fmla="*/ 5545174 w 6319932"/>
              <a:gd name="connsiteY3910" fmla="*/ 2321311 h 6319027"/>
              <a:gd name="connsiteX3911" fmla="*/ 5552778 w 6319932"/>
              <a:gd name="connsiteY3911" fmla="*/ 2328913 h 6319027"/>
              <a:gd name="connsiteX3912" fmla="*/ 5545174 w 6319932"/>
              <a:gd name="connsiteY3912" fmla="*/ 2336517 h 6319027"/>
              <a:gd name="connsiteX3913" fmla="*/ 5537570 w 6319932"/>
              <a:gd name="connsiteY3913" fmla="*/ 2328913 h 6319027"/>
              <a:gd name="connsiteX3914" fmla="*/ 5545174 w 6319932"/>
              <a:gd name="connsiteY3914" fmla="*/ 2321311 h 6319027"/>
              <a:gd name="connsiteX3915" fmla="*/ 774758 w 6319932"/>
              <a:gd name="connsiteY3915" fmla="*/ 2321311 h 6319027"/>
              <a:gd name="connsiteX3916" fmla="*/ 782361 w 6319932"/>
              <a:gd name="connsiteY3916" fmla="*/ 2328913 h 6319027"/>
              <a:gd name="connsiteX3917" fmla="*/ 774758 w 6319932"/>
              <a:gd name="connsiteY3917" fmla="*/ 2336517 h 6319027"/>
              <a:gd name="connsiteX3918" fmla="*/ 767153 w 6319932"/>
              <a:gd name="connsiteY3918" fmla="*/ 2328913 h 6319027"/>
              <a:gd name="connsiteX3919" fmla="*/ 774758 w 6319932"/>
              <a:gd name="connsiteY3919" fmla="*/ 2321311 h 6319027"/>
              <a:gd name="connsiteX3920" fmla="*/ 5651510 w 6319932"/>
              <a:gd name="connsiteY3920" fmla="*/ 2316383 h 6319027"/>
              <a:gd name="connsiteX3921" fmla="*/ 5662856 w 6319932"/>
              <a:gd name="connsiteY3921" fmla="*/ 2327735 h 6319027"/>
              <a:gd name="connsiteX3922" fmla="*/ 5651510 w 6319932"/>
              <a:gd name="connsiteY3922" fmla="*/ 2339079 h 6319027"/>
              <a:gd name="connsiteX3923" fmla="*/ 5640164 w 6319932"/>
              <a:gd name="connsiteY3923" fmla="*/ 2327735 h 6319027"/>
              <a:gd name="connsiteX3924" fmla="*/ 5651510 w 6319932"/>
              <a:gd name="connsiteY3924" fmla="*/ 2316383 h 6319027"/>
              <a:gd name="connsiteX3925" fmla="*/ 668422 w 6319932"/>
              <a:gd name="connsiteY3925" fmla="*/ 2316383 h 6319027"/>
              <a:gd name="connsiteX3926" fmla="*/ 679768 w 6319932"/>
              <a:gd name="connsiteY3926" fmla="*/ 2327735 h 6319027"/>
              <a:gd name="connsiteX3927" fmla="*/ 668422 w 6319932"/>
              <a:gd name="connsiteY3927" fmla="*/ 2339079 h 6319027"/>
              <a:gd name="connsiteX3928" fmla="*/ 657076 w 6319932"/>
              <a:gd name="connsiteY3928" fmla="*/ 2327735 h 6319027"/>
              <a:gd name="connsiteX3929" fmla="*/ 668422 w 6319932"/>
              <a:gd name="connsiteY3929" fmla="*/ 2316383 h 6319027"/>
              <a:gd name="connsiteX3930" fmla="*/ 5757462 w 6319932"/>
              <a:gd name="connsiteY3930" fmla="*/ 2311524 h 6319027"/>
              <a:gd name="connsiteX3931" fmla="*/ 5772615 w 6319932"/>
              <a:gd name="connsiteY3931" fmla="*/ 2326681 h 6319027"/>
              <a:gd name="connsiteX3932" fmla="*/ 5757462 w 6319932"/>
              <a:gd name="connsiteY3932" fmla="*/ 2341828 h 6319027"/>
              <a:gd name="connsiteX3933" fmla="*/ 5742309 w 6319932"/>
              <a:gd name="connsiteY3933" fmla="*/ 2326681 h 6319027"/>
              <a:gd name="connsiteX3934" fmla="*/ 5757462 w 6319932"/>
              <a:gd name="connsiteY3934" fmla="*/ 2311524 h 6319027"/>
              <a:gd name="connsiteX3935" fmla="*/ 562470 w 6319932"/>
              <a:gd name="connsiteY3935" fmla="*/ 2311459 h 6319027"/>
              <a:gd name="connsiteX3936" fmla="*/ 577689 w 6319932"/>
              <a:gd name="connsiteY3936" fmla="*/ 2326681 h 6319027"/>
              <a:gd name="connsiteX3937" fmla="*/ 562470 w 6319932"/>
              <a:gd name="connsiteY3937" fmla="*/ 2341898 h 6319027"/>
              <a:gd name="connsiteX3938" fmla="*/ 547250 w 6319932"/>
              <a:gd name="connsiteY3938" fmla="*/ 2326681 h 6319027"/>
              <a:gd name="connsiteX3939" fmla="*/ 562470 w 6319932"/>
              <a:gd name="connsiteY3939" fmla="*/ 2311459 h 6319027"/>
              <a:gd name="connsiteX3940" fmla="*/ 5863071 w 6319932"/>
              <a:gd name="connsiteY3940" fmla="*/ 2307366 h 6319027"/>
              <a:gd name="connsiteX3941" fmla="*/ 5881434 w 6319932"/>
              <a:gd name="connsiteY3941" fmla="*/ 2325733 h 6319027"/>
              <a:gd name="connsiteX3942" fmla="*/ 5863071 w 6319932"/>
              <a:gd name="connsiteY3942" fmla="*/ 2344096 h 6319027"/>
              <a:gd name="connsiteX3943" fmla="*/ 5844708 w 6319932"/>
              <a:gd name="connsiteY3943" fmla="*/ 2325733 h 6319027"/>
              <a:gd name="connsiteX3944" fmla="*/ 5863071 w 6319932"/>
              <a:gd name="connsiteY3944" fmla="*/ 2307366 h 6319027"/>
              <a:gd name="connsiteX3945" fmla="*/ 456860 w 6319932"/>
              <a:gd name="connsiteY3945" fmla="*/ 2307301 h 6319027"/>
              <a:gd name="connsiteX3946" fmla="*/ 475288 w 6319932"/>
              <a:gd name="connsiteY3946" fmla="*/ 2325733 h 6319027"/>
              <a:gd name="connsiteX3947" fmla="*/ 456860 w 6319932"/>
              <a:gd name="connsiteY3947" fmla="*/ 2344160 h 6319027"/>
              <a:gd name="connsiteX3948" fmla="*/ 438433 w 6319932"/>
              <a:gd name="connsiteY3948" fmla="*/ 2325733 h 6319027"/>
              <a:gd name="connsiteX3949" fmla="*/ 456860 w 6319932"/>
              <a:gd name="connsiteY3949" fmla="*/ 2307301 h 6319027"/>
              <a:gd name="connsiteX3950" fmla="*/ 5968371 w 6319932"/>
              <a:gd name="connsiteY3950" fmla="*/ 2303244 h 6319027"/>
              <a:gd name="connsiteX3951" fmla="*/ 5990011 w 6319932"/>
              <a:gd name="connsiteY3951" fmla="*/ 2324887 h 6319027"/>
              <a:gd name="connsiteX3952" fmla="*/ 5968371 w 6319932"/>
              <a:gd name="connsiteY3952" fmla="*/ 2346524 h 6319027"/>
              <a:gd name="connsiteX3953" fmla="*/ 5946731 w 6319932"/>
              <a:gd name="connsiteY3953" fmla="*/ 2324887 h 6319027"/>
              <a:gd name="connsiteX3954" fmla="*/ 5968371 w 6319932"/>
              <a:gd name="connsiteY3954" fmla="*/ 2303244 h 6319027"/>
              <a:gd name="connsiteX3955" fmla="*/ 351560 w 6319932"/>
              <a:gd name="connsiteY3955" fmla="*/ 2303244 h 6319027"/>
              <a:gd name="connsiteX3956" fmla="*/ 373201 w 6319932"/>
              <a:gd name="connsiteY3956" fmla="*/ 2324887 h 6319027"/>
              <a:gd name="connsiteX3957" fmla="*/ 351560 w 6319932"/>
              <a:gd name="connsiteY3957" fmla="*/ 2346524 h 6319027"/>
              <a:gd name="connsiteX3958" fmla="*/ 329921 w 6319932"/>
              <a:gd name="connsiteY3958" fmla="*/ 2324887 h 6319027"/>
              <a:gd name="connsiteX3959" fmla="*/ 351560 w 6319932"/>
              <a:gd name="connsiteY3959" fmla="*/ 2303244 h 6319027"/>
              <a:gd name="connsiteX3960" fmla="*/ 246539 w 6319932"/>
              <a:gd name="connsiteY3960" fmla="*/ 2299283 h 6319027"/>
              <a:gd name="connsiteX3961" fmla="*/ 271370 w 6319932"/>
              <a:gd name="connsiteY3961" fmla="*/ 2324114 h 6319027"/>
              <a:gd name="connsiteX3962" fmla="*/ 246539 w 6319932"/>
              <a:gd name="connsiteY3962" fmla="*/ 2348944 h 6319027"/>
              <a:gd name="connsiteX3963" fmla="*/ 221707 w 6319932"/>
              <a:gd name="connsiteY3963" fmla="*/ 2324114 h 6319027"/>
              <a:gd name="connsiteX3964" fmla="*/ 246539 w 6319932"/>
              <a:gd name="connsiteY3964" fmla="*/ 2299283 h 6319027"/>
              <a:gd name="connsiteX3965" fmla="*/ 6073392 w 6319932"/>
              <a:gd name="connsiteY3965" fmla="*/ 2299278 h 6319027"/>
              <a:gd name="connsiteX3966" fmla="*/ 6098223 w 6319932"/>
              <a:gd name="connsiteY3966" fmla="*/ 2324107 h 6319027"/>
              <a:gd name="connsiteX3967" fmla="*/ 6073392 w 6319932"/>
              <a:gd name="connsiteY3967" fmla="*/ 2348939 h 6319027"/>
              <a:gd name="connsiteX3968" fmla="*/ 6048561 w 6319932"/>
              <a:gd name="connsiteY3968" fmla="*/ 2324107 h 6319027"/>
              <a:gd name="connsiteX3969" fmla="*/ 6073392 w 6319932"/>
              <a:gd name="connsiteY3969" fmla="*/ 2299278 h 6319027"/>
              <a:gd name="connsiteX3970" fmla="*/ 141770 w 6319932"/>
              <a:gd name="connsiteY3970" fmla="*/ 2295097 h 6319027"/>
              <a:gd name="connsiteX3971" fmla="*/ 170088 w 6319932"/>
              <a:gd name="connsiteY3971" fmla="*/ 2323416 h 6319027"/>
              <a:gd name="connsiteX3972" fmla="*/ 141770 w 6319932"/>
              <a:gd name="connsiteY3972" fmla="*/ 2351730 h 6319027"/>
              <a:gd name="connsiteX3973" fmla="*/ 113454 w 6319932"/>
              <a:gd name="connsiteY3973" fmla="*/ 2323416 h 6319027"/>
              <a:gd name="connsiteX3974" fmla="*/ 141770 w 6319932"/>
              <a:gd name="connsiteY3974" fmla="*/ 2295097 h 6319027"/>
              <a:gd name="connsiteX3975" fmla="*/ 6178161 w 6319932"/>
              <a:gd name="connsiteY3975" fmla="*/ 2295091 h 6319027"/>
              <a:gd name="connsiteX3976" fmla="*/ 6206478 w 6319932"/>
              <a:gd name="connsiteY3976" fmla="*/ 2323409 h 6319027"/>
              <a:gd name="connsiteX3977" fmla="*/ 6178161 w 6319932"/>
              <a:gd name="connsiteY3977" fmla="*/ 2351729 h 6319027"/>
              <a:gd name="connsiteX3978" fmla="*/ 6149843 w 6319932"/>
              <a:gd name="connsiteY3978" fmla="*/ 2323409 h 6319027"/>
              <a:gd name="connsiteX3979" fmla="*/ 6178161 w 6319932"/>
              <a:gd name="connsiteY3979" fmla="*/ 2295091 h 6319027"/>
              <a:gd name="connsiteX3980" fmla="*/ 5400067 w 6319932"/>
              <a:gd name="connsiteY3980" fmla="*/ 2227944 h 6319027"/>
              <a:gd name="connsiteX3981" fmla="*/ 5403773 w 6319932"/>
              <a:gd name="connsiteY3981" fmla="*/ 2231647 h 6319027"/>
              <a:gd name="connsiteX3982" fmla="*/ 5400067 w 6319932"/>
              <a:gd name="connsiteY3982" fmla="*/ 2235354 h 6319027"/>
              <a:gd name="connsiteX3983" fmla="*/ 5396362 w 6319932"/>
              <a:gd name="connsiteY3983" fmla="*/ 2231647 h 6319027"/>
              <a:gd name="connsiteX3984" fmla="*/ 5400067 w 6319932"/>
              <a:gd name="connsiteY3984" fmla="*/ 2227944 h 6319027"/>
              <a:gd name="connsiteX3985" fmla="*/ 919864 w 6319932"/>
              <a:gd name="connsiteY3985" fmla="*/ 2227944 h 6319027"/>
              <a:gd name="connsiteX3986" fmla="*/ 923570 w 6319932"/>
              <a:gd name="connsiteY3986" fmla="*/ 2231647 h 6319027"/>
              <a:gd name="connsiteX3987" fmla="*/ 919864 w 6319932"/>
              <a:gd name="connsiteY3987" fmla="*/ 2235354 h 6319027"/>
              <a:gd name="connsiteX3988" fmla="*/ 916159 w 6319932"/>
              <a:gd name="connsiteY3988" fmla="*/ 2231647 h 6319027"/>
              <a:gd name="connsiteX3989" fmla="*/ 919864 w 6319932"/>
              <a:gd name="connsiteY3989" fmla="*/ 2227944 h 6319027"/>
              <a:gd name="connsiteX3990" fmla="*/ 5508299 w 6319932"/>
              <a:gd name="connsiteY3990" fmla="*/ 2222226 h 6319027"/>
              <a:gd name="connsiteX3991" fmla="*/ 5515828 w 6319932"/>
              <a:gd name="connsiteY3991" fmla="*/ 2229755 h 6319027"/>
              <a:gd name="connsiteX3992" fmla="*/ 5508299 w 6319932"/>
              <a:gd name="connsiteY3992" fmla="*/ 2237286 h 6319027"/>
              <a:gd name="connsiteX3993" fmla="*/ 5500770 w 6319932"/>
              <a:gd name="connsiteY3993" fmla="*/ 2229755 h 6319027"/>
              <a:gd name="connsiteX3994" fmla="*/ 5508299 w 6319932"/>
              <a:gd name="connsiteY3994" fmla="*/ 2222226 h 6319027"/>
              <a:gd name="connsiteX3995" fmla="*/ 811633 w 6319932"/>
              <a:gd name="connsiteY3995" fmla="*/ 2222151 h 6319027"/>
              <a:gd name="connsiteX3996" fmla="*/ 819237 w 6319932"/>
              <a:gd name="connsiteY3996" fmla="*/ 2229755 h 6319027"/>
              <a:gd name="connsiteX3997" fmla="*/ 811633 w 6319932"/>
              <a:gd name="connsiteY3997" fmla="*/ 2237359 h 6319027"/>
              <a:gd name="connsiteX3998" fmla="*/ 804029 w 6319932"/>
              <a:gd name="connsiteY3998" fmla="*/ 2229755 h 6319027"/>
              <a:gd name="connsiteX3999" fmla="*/ 811633 w 6319932"/>
              <a:gd name="connsiteY3999" fmla="*/ 2222151 h 6319027"/>
              <a:gd name="connsiteX4000" fmla="*/ 5615996 w 6319932"/>
              <a:gd name="connsiteY4000" fmla="*/ 2216802 h 6319027"/>
              <a:gd name="connsiteX4001" fmla="*/ 5627272 w 6319932"/>
              <a:gd name="connsiteY4001" fmla="*/ 2228080 h 6319027"/>
              <a:gd name="connsiteX4002" fmla="*/ 5615996 w 6319932"/>
              <a:gd name="connsiteY4002" fmla="*/ 2239356 h 6319027"/>
              <a:gd name="connsiteX4003" fmla="*/ 5604720 w 6319932"/>
              <a:gd name="connsiteY4003" fmla="*/ 2228080 h 6319027"/>
              <a:gd name="connsiteX4004" fmla="*/ 5615996 w 6319932"/>
              <a:gd name="connsiteY4004" fmla="*/ 2216802 h 6319027"/>
              <a:gd name="connsiteX4005" fmla="*/ 703936 w 6319932"/>
              <a:gd name="connsiteY4005" fmla="*/ 2216802 h 6319027"/>
              <a:gd name="connsiteX4006" fmla="*/ 715212 w 6319932"/>
              <a:gd name="connsiteY4006" fmla="*/ 2228080 h 6319027"/>
              <a:gd name="connsiteX4007" fmla="*/ 703936 w 6319932"/>
              <a:gd name="connsiteY4007" fmla="*/ 2239356 h 6319027"/>
              <a:gd name="connsiteX4008" fmla="*/ 692660 w 6319932"/>
              <a:gd name="connsiteY4008" fmla="*/ 2228080 h 6319027"/>
              <a:gd name="connsiteX4009" fmla="*/ 703936 w 6319932"/>
              <a:gd name="connsiteY4009" fmla="*/ 2216802 h 6319027"/>
              <a:gd name="connsiteX4010" fmla="*/ 5723215 w 6319932"/>
              <a:gd name="connsiteY4010" fmla="*/ 2211362 h 6319027"/>
              <a:gd name="connsiteX4011" fmla="*/ 5738434 w 6319932"/>
              <a:gd name="connsiteY4011" fmla="*/ 2226581 h 6319027"/>
              <a:gd name="connsiteX4012" fmla="*/ 5723215 w 6319932"/>
              <a:gd name="connsiteY4012" fmla="*/ 2241800 h 6319027"/>
              <a:gd name="connsiteX4013" fmla="*/ 5707995 w 6319932"/>
              <a:gd name="connsiteY4013" fmla="*/ 2226581 h 6319027"/>
              <a:gd name="connsiteX4014" fmla="*/ 5723215 w 6319932"/>
              <a:gd name="connsiteY4014" fmla="*/ 2211362 h 6319027"/>
              <a:gd name="connsiteX4015" fmla="*/ 596718 w 6319932"/>
              <a:gd name="connsiteY4015" fmla="*/ 2211362 h 6319027"/>
              <a:gd name="connsiteX4016" fmla="*/ 611936 w 6319932"/>
              <a:gd name="connsiteY4016" fmla="*/ 2226581 h 6319027"/>
              <a:gd name="connsiteX4017" fmla="*/ 596718 w 6319932"/>
              <a:gd name="connsiteY4017" fmla="*/ 2241800 h 6319027"/>
              <a:gd name="connsiteX4018" fmla="*/ 581498 w 6319932"/>
              <a:gd name="connsiteY4018" fmla="*/ 2226581 h 6319027"/>
              <a:gd name="connsiteX4019" fmla="*/ 596718 w 6319932"/>
              <a:gd name="connsiteY4019" fmla="*/ 2211362 h 6319027"/>
              <a:gd name="connsiteX4020" fmla="*/ 5830004 w 6319932"/>
              <a:gd name="connsiteY4020" fmla="*/ 2206816 h 6319027"/>
              <a:gd name="connsiteX4021" fmla="*/ 5848431 w 6319932"/>
              <a:gd name="connsiteY4021" fmla="*/ 2225239 h 6319027"/>
              <a:gd name="connsiteX4022" fmla="*/ 5830004 w 6319932"/>
              <a:gd name="connsiteY4022" fmla="*/ 2243668 h 6319027"/>
              <a:gd name="connsiteX4023" fmla="*/ 5811577 w 6319932"/>
              <a:gd name="connsiteY4023" fmla="*/ 2225239 h 6319027"/>
              <a:gd name="connsiteX4024" fmla="*/ 5830004 w 6319932"/>
              <a:gd name="connsiteY4024" fmla="*/ 2206816 h 6319027"/>
              <a:gd name="connsiteX4025" fmla="*/ 489926 w 6319932"/>
              <a:gd name="connsiteY4025" fmla="*/ 2206816 h 6319027"/>
              <a:gd name="connsiteX4026" fmla="*/ 508355 w 6319932"/>
              <a:gd name="connsiteY4026" fmla="*/ 2225244 h 6319027"/>
              <a:gd name="connsiteX4027" fmla="*/ 489926 w 6319932"/>
              <a:gd name="connsiteY4027" fmla="*/ 2243668 h 6319027"/>
              <a:gd name="connsiteX4028" fmla="*/ 471500 w 6319932"/>
              <a:gd name="connsiteY4028" fmla="*/ 2225244 h 6319027"/>
              <a:gd name="connsiteX4029" fmla="*/ 489926 w 6319932"/>
              <a:gd name="connsiteY4029" fmla="*/ 2206816 h 6319027"/>
              <a:gd name="connsiteX4030" fmla="*/ 5936409 w 6319932"/>
              <a:gd name="connsiteY4030" fmla="*/ 2202336 h 6319027"/>
              <a:gd name="connsiteX4031" fmla="*/ 5958111 w 6319932"/>
              <a:gd name="connsiteY4031" fmla="*/ 2224034 h 6319027"/>
              <a:gd name="connsiteX4032" fmla="*/ 5936409 w 6319932"/>
              <a:gd name="connsiteY4032" fmla="*/ 2245736 h 6319027"/>
              <a:gd name="connsiteX4033" fmla="*/ 5914707 w 6319932"/>
              <a:gd name="connsiteY4033" fmla="*/ 2224034 h 6319027"/>
              <a:gd name="connsiteX4034" fmla="*/ 5936409 w 6319932"/>
              <a:gd name="connsiteY4034" fmla="*/ 2202336 h 6319027"/>
              <a:gd name="connsiteX4035" fmla="*/ 383524 w 6319932"/>
              <a:gd name="connsiteY4035" fmla="*/ 2202336 h 6319027"/>
              <a:gd name="connsiteX4036" fmla="*/ 405226 w 6319932"/>
              <a:gd name="connsiteY4036" fmla="*/ 2224036 h 6319027"/>
              <a:gd name="connsiteX4037" fmla="*/ 383524 w 6319932"/>
              <a:gd name="connsiteY4037" fmla="*/ 2245736 h 6319027"/>
              <a:gd name="connsiteX4038" fmla="*/ 361821 w 6319932"/>
              <a:gd name="connsiteY4038" fmla="*/ 2224036 h 6319027"/>
              <a:gd name="connsiteX4039" fmla="*/ 383524 w 6319932"/>
              <a:gd name="connsiteY4039" fmla="*/ 2202336 h 6319027"/>
              <a:gd name="connsiteX4040" fmla="*/ 277470 w 6319932"/>
              <a:gd name="connsiteY4040" fmla="*/ 2197742 h 6319027"/>
              <a:gd name="connsiteX4041" fmla="*/ 302674 w 6319932"/>
              <a:gd name="connsiteY4041" fmla="*/ 2222942 h 6319027"/>
              <a:gd name="connsiteX4042" fmla="*/ 277470 w 6319932"/>
              <a:gd name="connsiteY4042" fmla="*/ 2248147 h 6319027"/>
              <a:gd name="connsiteX4043" fmla="*/ 252265 w 6319932"/>
              <a:gd name="connsiteY4043" fmla="*/ 2222942 h 6319027"/>
              <a:gd name="connsiteX4044" fmla="*/ 277470 w 6319932"/>
              <a:gd name="connsiteY4044" fmla="*/ 2197742 h 6319027"/>
              <a:gd name="connsiteX4045" fmla="*/ 6042462 w 6319932"/>
              <a:gd name="connsiteY4045" fmla="*/ 2197735 h 6319027"/>
              <a:gd name="connsiteX4046" fmla="*/ 6067667 w 6319932"/>
              <a:gd name="connsiteY4046" fmla="*/ 2222939 h 6319027"/>
              <a:gd name="connsiteX4047" fmla="*/ 6042462 w 6319932"/>
              <a:gd name="connsiteY4047" fmla="*/ 2248147 h 6319027"/>
              <a:gd name="connsiteX4048" fmla="*/ 6017257 w 6319932"/>
              <a:gd name="connsiteY4048" fmla="*/ 2222939 h 6319027"/>
              <a:gd name="connsiteX4049" fmla="*/ 6042462 w 6319932"/>
              <a:gd name="connsiteY4049" fmla="*/ 2197735 h 6319027"/>
              <a:gd name="connsiteX4050" fmla="*/ 6148200 w 6319932"/>
              <a:gd name="connsiteY4050" fmla="*/ 2193632 h 6319027"/>
              <a:gd name="connsiteX4051" fmla="*/ 6176518 w 6319932"/>
              <a:gd name="connsiteY4051" fmla="*/ 2221950 h 6319027"/>
              <a:gd name="connsiteX4052" fmla="*/ 6148200 w 6319932"/>
              <a:gd name="connsiteY4052" fmla="*/ 2250267 h 6319027"/>
              <a:gd name="connsiteX4053" fmla="*/ 6119883 w 6319932"/>
              <a:gd name="connsiteY4053" fmla="*/ 2221950 h 6319027"/>
              <a:gd name="connsiteX4054" fmla="*/ 6148200 w 6319932"/>
              <a:gd name="connsiteY4054" fmla="*/ 2193632 h 6319027"/>
              <a:gd name="connsiteX4055" fmla="*/ 171731 w 6319932"/>
              <a:gd name="connsiteY4055" fmla="*/ 2193330 h 6319027"/>
              <a:gd name="connsiteX4056" fmla="*/ 200355 w 6319932"/>
              <a:gd name="connsiteY4056" fmla="*/ 2221953 h 6319027"/>
              <a:gd name="connsiteX4057" fmla="*/ 171731 w 6319932"/>
              <a:gd name="connsiteY4057" fmla="*/ 2250578 h 6319027"/>
              <a:gd name="connsiteX4058" fmla="*/ 143108 w 6319932"/>
              <a:gd name="connsiteY4058" fmla="*/ 2221953 h 6319027"/>
              <a:gd name="connsiteX4059" fmla="*/ 171731 w 6319932"/>
              <a:gd name="connsiteY4059" fmla="*/ 2193330 h 6319027"/>
              <a:gd name="connsiteX4060" fmla="*/ 5357462 w 6319932"/>
              <a:gd name="connsiteY4060" fmla="*/ 2131202 h 6319027"/>
              <a:gd name="connsiteX4061" fmla="*/ 5361082 w 6319932"/>
              <a:gd name="connsiteY4061" fmla="*/ 2134821 h 6319027"/>
              <a:gd name="connsiteX4062" fmla="*/ 5357462 w 6319932"/>
              <a:gd name="connsiteY4062" fmla="*/ 2138439 h 6319027"/>
              <a:gd name="connsiteX4063" fmla="*/ 5353842 w 6319932"/>
              <a:gd name="connsiteY4063" fmla="*/ 2134821 h 6319027"/>
              <a:gd name="connsiteX4064" fmla="*/ 5357462 w 6319932"/>
              <a:gd name="connsiteY4064" fmla="*/ 2131202 h 6319027"/>
              <a:gd name="connsiteX4065" fmla="*/ 962470 w 6319932"/>
              <a:gd name="connsiteY4065" fmla="*/ 2131202 h 6319027"/>
              <a:gd name="connsiteX4066" fmla="*/ 966090 w 6319932"/>
              <a:gd name="connsiteY4066" fmla="*/ 2134821 h 6319027"/>
              <a:gd name="connsiteX4067" fmla="*/ 962470 w 6319932"/>
              <a:gd name="connsiteY4067" fmla="*/ 2138439 h 6319027"/>
              <a:gd name="connsiteX4068" fmla="*/ 958851 w 6319932"/>
              <a:gd name="connsiteY4068" fmla="*/ 2134821 h 6319027"/>
              <a:gd name="connsiteX4069" fmla="*/ 962470 w 6319932"/>
              <a:gd name="connsiteY4069" fmla="*/ 2131202 h 6319027"/>
              <a:gd name="connsiteX4070" fmla="*/ 5467304 w 6319932"/>
              <a:gd name="connsiteY4070" fmla="*/ 2124436 h 6319027"/>
              <a:gd name="connsiteX4071" fmla="*/ 5475105 w 6319932"/>
              <a:gd name="connsiteY4071" fmla="*/ 2132238 h 6319027"/>
              <a:gd name="connsiteX4072" fmla="*/ 5467304 w 6319932"/>
              <a:gd name="connsiteY4072" fmla="*/ 2140036 h 6319027"/>
              <a:gd name="connsiteX4073" fmla="*/ 5459504 w 6319932"/>
              <a:gd name="connsiteY4073" fmla="*/ 2132238 h 6319027"/>
              <a:gd name="connsiteX4074" fmla="*/ 5467304 w 6319932"/>
              <a:gd name="connsiteY4074" fmla="*/ 2124436 h 6319027"/>
              <a:gd name="connsiteX4075" fmla="*/ 852628 w 6319932"/>
              <a:gd name="connsiteY4075" fmla="*/ 2124436 h 6319027"/>
              <a:gd name="connsiteX4076" fmla="*/ 860428 w 6319932"/>
              <a:gd name="connsiteY4076" fmla="*/ 2132238 h 6319027"/>
              <a:gd name="connsiteX4077" fmla="*/ 852628 w 6319932"/>
              <a:gd name="connsiteY4077" fmla="*/ 2140036 h 6319027"/>
              <a:gd name="connsiteX4078" fmla="*/ 844827 w 6319932"/>
              <a:gd name="connsiteY4078" fmla="*/ 2132238 h 6319027"/>
              <a:gd name="connsiteX4079" fmla="*/ 852628 w 6319932"/>
              <a:gd name="connsiteY4079" fmla="*/ 2124436 h 6319027"/>
              <a:gd name="connsiteX4080" fmla="*/ 5576499 w 6319932"/>
              <a:gd name="connsiteY4080" fmla="*/ 2118601 h 6319027"/>
              <a:gd name="connsiteX4081" fmla="*/ 5587845 w 6319932"/>
              <a:gd name="connsiteY4081" fmla="*/ 2129946 h 6319027"/>
              <a:gd name="connsiteX4082" fmla="*/ 5576499 w 6319932"/>
              <a:gd name="connsiteY4082" fmla="*/ 2141288 h 6319027"/>
              <a:gd name="connsiteX4083" fmla="*/ 5565153 w 6319932"/>
              <a:gd name="connsiteY4083" fmla="*/ 2129946 h 6319027"/>
              <a:gd name="connsiteX4084" fmla="*/ 5576499 w 6319932"/>
              <a:gd name="connsiteY4084" fmla="*/ 2118601 h 6319027"/>
              <a:gd name="connsiteX4085" fmla="*/ 743434 w 6319932"/>
              <a:gd name="connsiteY4085" fmla="*/ 2118601 h 6319027"/>
              <a:gd name="connsiteX4086" fmla="*/ 754780 w 6319932"/>
              <a:gd name="connsiteY4086" fmla="*/ 2129946 h 6319027"/>
              <a:gd name="connsiteX4087" fmla="*/ 743434 w 6319932"/>
              <a:gd name="connsiteY4087" fmla="*/ 2141288 h 6319027"/>
              <a:gd name="connsiteX4088" fmla="*/ 732088 w 6319932"/>
              <a:gd name="connsiteY4088" fmla="*/ 2129946 h 6319027"/>
              <a:gd name="connsiteX4089" fmla="*/ 743434 w 6319932"/>
              <a:gd name="connsiteY4089" fmla="*/ 2118601 h 6319027"/>
              <a:gd name="connsiteX4090" fmla="*/ 5685112 w 6319932"/>
              <a:gd name="connsiteY4090" fmla="*/ 2112670 h 6319027"/>
              <a:gd name="connsiteX4091" fmla="*/ 5700331 w 6319932"/>
              <a:gd name="connsiteY4091" fmla="*/ 2127897 h 6319027"/>
              <a:gd name="connsiteX4092" fmla="*/ 5685112 w 6319932"/>
              <a:gd name="connsiteY4092" fmla="*/ 2143114 h 6319027"/>
              <a:gd name="connsiteX4093" fmla="*/ 5669893 w 6319932"/>
              <a:gd name="connsiteY4093" fmla="*/ 2127897 h 6319027"/>
              <a:gd name="connsiteX4094" fmla="*/ 5685112 w 6319932"/>
              <a:gd name="connsiteY4094" fmla="*/ 2112670 h 6319027"/>
              <a:gd name="connsiteX4095" fmla="*/ 634820 w 6319932"/>
              <a:gd name="connsiteY4095" fmla="*/ 2112670 h 6319027"/>
              <a:gd name="connsiteX4096" fmla="*/ 650039 w 6319932"/>
              <a:gd name="connsiteY4096" fmla="*/ 2127897 h 6319027"/>
              <a:gd name="connsiteX4097" fmla="*/ 634820 w 6319932"/>
              <a:gd name="connsiteY4097" fmla="*/ 2143114 h 6319027"/>
              <a:gd name="connsiteX4098" fmla="*/ 619601 w 6319932"/>
              <a:gd name="connsiteY4098" fmla="*/ 2127897 h 6319027"/>
              <a:gd name="connsiteX4099" fmla="*/ 634820 w 6319932"/>
              <a:gd name="connsiteY4099" fmla="*/ 2112670 h 6319027"/>
              <a:gd name="connsiteX4100" fmla="*/ 5793203 w 6319932"/>
              <a:gd name="connsiteY4100" fmla="*/ 2107633 h 6319027"/>
              <a:gd name="connsiteX4101" fmla="*/ 5811631 w 6319932"/>
              <a:gd name="connsiteY4101" fmla="*/ 2126065 h 6319027"/>
              <a:gd name="connsiteX4102" fmla="*/ 5793203 w 6319932"/>
              <a:gd name="connsiteY4102" fmla="*/ 2144483 h 6319027"/>
              <a:gd name="connsiteX4103" fmla="*/ 5774776 w 6319932"/>
              <a:gd name="connsiteY4103" fmla="*/ 2126065 h 6319027"/>
              <a:gd name="connsiteX4104" fmla="*/ 5793203 w 6319932"/>
              <a:gd name="connsiteY4104" fmla="*/ 2107633 h 6319027"/>
              <a:gd name="connsiteX4105" fmla="*/ 526730 w 6319932"/>
              <a:gd name="connsiteY4105" fmla="*/ 2107633 h 6319027"/>
              <a:gd name="connsiteX4106" fmla="*/ 545156 w 6319932"/>
              <a:gd name="connsiteY4106" fmla="*/ 2126065 h 6319027"/>
              <a:gd name="connsiteX4107" fmla="*/ 526730 w 6319932"/>
              <a:gd name="connsiteY4107" fmla="*/ 2144483 h 6319027"/>
              <a:gd name="connsiteX4108" fmla="*/ 508301 w 6319932"/>
              <a:gd name="connsiteY4108" fmla="*/ 2126065 h 6319027"/>
              <a:gd name="connsiteX4109" fmla="*/ 526730 w 6319932"/>
              <a:gd name="connsiteY4109" fmla="*/ 2107633 h 6319027"/>
              <a:gd name="connsiteX4110" fmla="*/ 5900824 w 6319932"/>
              <a:gd name="connsiteY4110" fmla="*/ 2102768 h 6319027"/>
              <a:gd name="connsiteX4111" fmla="*/ 5922464 w 6319932"/>
              <a:gd name="connsiteY4111" fmla="*/ 2124414 h 6319027"/>
              <a:gd name="connsiteX4112" fmla="*/ 5900824 w 6319932"/>
              <a:gd name="connsiteY4112" fmla="*/ 2146047 h 6319027"/>
              <a:gd name="connsiteX4113" fmla="*/ 5879184 w 6319932"/>
              <a:gd name="connsiteY4113" fmla="*/ 2124414 h 6319027"/>
              <a:gd name="connsiteX4114" fmla="*/ 5900824 w 6319932"/>
              <a:gd name="connsiteY4114" fmla="*/ 2102768 h 6319027"/>
              <a:gd name="connsiteX4115" fmla="*/ 419107 w 6319932"/>
              <a:gd name="connsiteY4115" fmla="*/ 2102707 h 6319027"/>
              <a:gd name="connsiteX4116" fmla="*/ 440810 w 6319932"/>
              <a:gd name="connsiteY4116" fmla="*/ 2124413 h 6319027"/>
              <a:gd name="connsiteX4117" fmla="*/ 419107 w 6319932"/>
              <a:gd name="connsiteY4117" fmla="*/ 2146109 h 6319027"/>
              <a:gd name="connsiteX4118" fmla="*/ 397405 w 6319932"/>
              <a:gd name="connsiteY4118" fmla="*/ 2124413 h 6319027"/>
              <a:gd name="connsiteX4119" fmla="*/ 419107 w 6319932"/>
              <a:gd name="connsiteY4119" fmla="*/ 2102707 h 6319027"/>
              <a:gd name="connsiteX4120" fmla="*/ 311912 w 6319932"/>
              <a:gd name="connsiteY4120" fmla="*/ 2097712 h 6319027"/>
              <a:gd name="connsiteX4121" fmla="*/ 337117 w 6319932"/>
              <a:gd name="connsiteY4121" fmla="*/ 2122916 h 6319027"/>
              <a:gd name="connsiteX4122" fmla="*/ 311912 w 6319932"/>
              <a:gd name="connsiteY4122" fmla="*/ 2148116 h 6319027"/>
              <a:gd name="connsiteX4123" fmla="*/ 286706 w 6319932"/>
              <a:gd name="connsiteY4123" fmla="*/ 2122916 h 6319027"/>
              <a:gd name="connsiteX4124" fmla="*/ 311912 w 6319932"/>
              <a:gd name="connsiteY4124" fmla="*/ 2097712 h 6319027"/>
              <a:gd name="connsiteX4125" fmla="*/ 6008020 w 6319932"/>
              <a:gd name="connsiteY4125" fmla="*/ 2097709 h 6319027"/>
              <a:gd name="connsiteX4126" fmla="*/ 6033225 w 6319932"/>
              <a:gd name="connsiteY4126" fmla="*/ 2122916 h 6319027"/>
              <a:gd name="connsiteX4127" fmla="*/ 6008020 w 6319932"/>
              <a:gd name="connsiteY4127" fmla="*/ 2148116 h 6319027"/>
              <a:gd name="connsiteX4128" fmla="*/ 5982815 w 6319932"/>
              <a:gd name="connsiteY4128" fmla="*/ 2122916 h 6319027"/>
              <a:gd name="connsiteX4129" fmla="*/ 6008020 w 6319932"/>
              <a:gd name="connsiteY4129" fmla="*/ 2097709 h 6319027"/>
              <a:gd name="connsiteX4130" fmla="*/ 205101 w 6319932"/>
              <a:gd name="connsiteY4130" fmla="*/ 2092725 h 6319027"/>
              <a:gd name="connsiteX4131" fmla="*/ 233939 w 6319932"/>
              <a:gd name="connsiteY4131" fmla="*/ 2121563 h 6319027"/>
              <a:gd name="connsiteX4132" fmla="*/ 205101 w 6319932"/>
              <a:gd name="connsiteY4132" fmla="*/ 2150402 h 6319027"/>
              <a:gd name="connsiteX4133" fmla="*/ 176263 w 6319932"/>
              <a:gd name="connsiteY4133" fmla="*/ 2121563 h 6319027"/>
              <a:gd name="connsiteX4134" fmla="*/ 205101 w 6319932"/>
              <a:gd name="connsiteY4134" fmla="*/ 2092725 h 6319027"/>
              <a:gd name="connsiteX4135" fmla="*/ 6114830 w 6319932"/>
              <a:gd name="connsiteY4135" fmla="*/ 2092724 h 6319027"/>
              <a:gd name="connsiteX4136" fmla="*/ 6143669 w 6319932"/>
              <a:gd name="connsiteY4136" fmla="*/ 2121559 h 6319027"/>
              <a:gd name="connsiteX4137" fmla="*/ 6114830 w 6319932"/>
              <a:gd name="connsiteY4137" fmla="*/ 2150398 h 6319027"/>
              <a:gd name="connsiteX4138" fmla="*/ 6085992 w 6319932"/>
              <a:gd name="connsiteY4138" fmla="*/ 2121559 h 6319027"/>
              <a:gd name="connsiteX4139" fmla="*/ 6114830 w 6319932"/>
              <a:gd name="connsiteY4139" fmla="*/ 2092724 h 6319027"/>
              <a:gd name="connsiteX4140" fmla="*/ 5310673 w 6319932"/>
              <a:gd name="connsiteY4140" fmla="*/ 2036323 h 6319027"/>
              <a:gd name="connsiteX4141" fmla="*/ 5314293 w 6319932"/>
              <a:gd name="connsiteY4141" fmla="*/ 2039941 h 6319027"/>
              <a:gd name="connsiteX4142" fmla="*/ 5310673 w 6319932"/>
              <a:gd name="connsiteY4142" fmla="*/ 2043560 h 6319027"/>
              <a:gd name="connsiteX4143" fmla="*/ 5307053 w 6319932"/>
              <a:gd name="connsiteY4143" fmla="*/ 2039941 h 6319027"/>
              <a:gd name="connsiteX4144" fmla="*/ 5310673 w 6319932"/>
              <a:gd name="connsiteY4144" fmla="*/ 2036323 h 6319027"/>
              <a:gd name="connsiteX4145" fmla="*/ 1009259 w 6319932"/>
              <a:gd name="connsiteY4145" fmla="*/ 2036323 h 6319027"/>
              <a:gd name="connsiteX4146" fmla="*/ 1012878 w 6319932"/>
              <a:gd name="connsiteY4146" fmla="*/ 2039941 h 6319027"/>
              <a:gd name="connsiteX4147" fmla="*/ 1009259 w 6319932"/>
              <a:gd name="connsiteY4147" fmla="*/ 2043560 h 6319027"/>
              <a:gd name="connsiteX4148" fmla="*/ 1005638 w 6319932"/>
              <a:gd name="connsiteY4148" fmla="*/ 2039941 h 6319027"/>
              <a:gd name="connsiteX4149" fmla="*/ 1009259 w 6319932"/>
              <a:gd name="connsiteY4149" fmla="*/ 2036323 h 6319027"/>
              <a:gd name="connsiteX4150" fmla="*/ 5422262 w 6319932"/>
              <a:gd name="connsiteY4150" fmla="*/ 2028983 h 6319027"/>
              <a:gd name="connsiteX4151" fmla="*/ 5429791 w 6319932"/>
              <a:gd name="connsiteY4151" fmla="*/ 2036513 h 6319027"/>
              <a:gd name="connsiteX4152" fmla="*/ 5422262 w 6319932"/>
              <a:gd name="connsiteY4152" fmla="*/ 2044044 h 6319027"/>
              <a:gd name="connsiteX4153" fmla="*/ 5414733 w 6319932"/>
              <a:gd name="connsiteY4153" fmla="*/ 2036513 h 6319027"/>
              <a:gd name="connsiteX4154" fmla="*/ 5422262 w 6319932"/>
              <a:gd name="connsiteY4154" fmla="*/ 2028983 h 6319027"/>
              <a:gd name="connsiteX4155" fmla="*/ 897670 w 6319932"/>
              <a:gd name="connsiteY4155" fmla="*/ 2028788 h 6319027"/>
              <a:gd name="connsiteX4156" fmla="*/ 905395 w 6319932"/>
              <a:gd name="connsiteY4156" fmla="*/ 2036513 h 6319027"/>
              <a:gd name="connsiteX4157" fmla="*/ 897670 w 6319932"/>
              <a:gd name="connsiteY4157" fmla="*/ 2044238 h 6319027"/>
              <a:gd name="connsiteX4158" fmla="*/ 889944 w 6319932"/>
              <a:gd name="connsiteY4158" fmla="*/ 2036513 h 6319027"/>
              <a:gd name="connsiteX4159" fmla="*/ 897670 w 6319932"/>
              <a:gd name="connsiteY4159" fmla="*/ 2028788 h 6319027"/>
              <a:gd name="connsiteX4160" fmla="*/ 5533082 w 6319932"/>
              <a:gd name="connsiteY4160" fmla="*/ 2021765 h 6319027"/>
              <a:gd name="connsiteX4161" fmla="*/ 5544787 w 6319932"/>
              <a:gd name="connsiteY4161" fmla="*/ 2033469 h 6319027"/>
              <a:gd name="connsiteX4162" fmla="*/ 5533082 w 6319932"/>
              <a:gd name="connsiteY4162" fmla="*/ 2045175 h 6319027"/>
              <a:gd name="connsiteX4163" fmla="*/ 5521378 w 6319932"/>
              <a:gd name="connsiteY4163" fmla="*/ 2033469 h 6319027"/>
              <a:gd name="connsiteX4164" fmla="*/ 5533082 w 6319932"/>
              <a:gd name="connsiteY4164" fmla="*/ 2021765 h 6319027"/>
              <a:gd name="connsiteX4165" fmla="*/ 786851 w 6319932"/>
              <a:gd name="connsiteY4165" fmla="*/ 2021765 h 6319027"/>
              <a:gd name="connsiteX4166" fmla="*/ 798555 w 6319932"/>
              <a:gd name="connsiteY4166" fmla="*/ 2033469 h 6319027"/>
              <a:gd name="connsiteX4167" fmla="*/ 786851 w 6319932"/>
              <a:gd name="connsiteY4167" fmla="*/ 2045175 h 6319027"/>
              <a:gd name="connsiteX4168" fmla="*/ 775146 w 6319932"/>
              <a:gd name="connsiteY4168" fmla="*/ 2033469 h 6319027"/>
              <a:gd name="connsiteX4169" fmla="*/ 786851 w 6319932"/>
              <a:gd name="connsiteY4169" fmla="*/ 2021765 h 6319027"/>
              <a:gd name="connsiteX4170" fmla="*/ 5643210 w 6319932"/>
              <a:gd name="connsiteY4170" fmla="*/ 2015602 h 6319027"/>
              <a:gd name="connsiteX4171" fmla="*/ 5658363 w 6319932"/>
              <a:gd name="connsiteY4171" fmla="*/ 2030752 h 6319027"/>
              <a:gd name="connsiteX4172" fmla="*/ 5643210 w 6319932"/>
              <a:gd name="connsiteY4172" fmla="*/ 2045909 h 6319027"/>
              <a:gd name="connsiteX4173" fmla="*/ 5628057 w 6319932"/>
              <a:gd name="connsiteY4173" fmla="*/ 2030752 h 6319027"/>
              <a:gd name="connsiteX4174" fmla="*/ 5643210 w 6319932"/>
              <a:gd name="connsiteY4174" fmla="*/ 2015602 h 6319027"/>
              <a:gd name="connsiteX4175" fmla="*/ 676722 w 6319932"/>
              <a:gd name="connsiteY4175" fmla="*/ 2015538 h 6319027"/>
              <a:gd name="connsiteX4176" fmla="*/ 691941 w 6319932"/>
              <a:gd name="connsiteY4176" fmla="*/ 2030757 h 6319027"/>
              <a:gd name="connsiteX4177" fmla="*/ 676722 w 6319932"/>
              <a:gd name="connsiteY4177" fmla="*/ 2045972 h 6319027"/>
              <a:gd name="connsiteX4178" fmla="*/ 661502 w 6319932"/>
              <a:gd name="connsiteY4178" fmla="*/ 2030757 h 6319027"/>
              <a:gd name="connsiteX4179" fmla="*/ 676722 w 6319932"/>
              <a:gd name="connsiteY4179" fmla="*/ 2015538 h 6319027"/>
              <a:gd name="connsiteX4180" fmla="*/ 5752719 w 6319932"/>
              <a:gd name="connsiteY4180" fmla="*/ 2009895 h 6319027"/>
              <a:gd name="connsiteX4181" fmla="*/ 5771146 w 6319932"/>
              <a:gd name="connsiteY4181" fmla="*/ 2028322 h 6319027"/>
              <a:gd name="connsiteX4182" fmla="*/ 5752719 w 6319932"/>
              <a:gd name="connsiteY4182" fmla="*/ 2046748 h 6319027"/>
              <a:gd name="connsiteX4183" fmla="*/ 5734292 w 6319932"/>
              <a:gd name="connsiteY4183" fmla="*/ 2028322 h 6319027"/>
              <a:gd name="connsiteX4184" fmla="*/ 5752719 w 6319932"/>
              <a:gd name="connsiteY4184" fmla="*/ 2009895 h 6319027"/>
              <a:gd name="connsiteX4185" fmla="*/ 567213 w 6319932"/>
              <a:gd name="connsiteY4185" fmla="*/ 2009895 h 6319027"/>
              <a:gd name="connsiteX4186" fmla="*/ 585640 w 6319932"/>
              <a:gd name="connsiteY4186" fmla="*/ 2028322 h 6319027"/>
              <a:gd name="connsiteX4187" fmla="*/ 567213 w 6319932"/>
              <a:gd name="connsiteY4187" fmla="*/ 2046748 h 6319027"/>
              <a:gd name="connsiteX4188" fmla="*/ 548786 w 6319932"/>
              <a:gd name="connsiteY4188" fmla="*/ 2028322 h 6319027"/>
              <a:gd name="connsiteX4189" fmla="*/ 567213 w 6319932"/>
              <a:gd name="connsiteY4189" fmla="*/ 2009895 h 6319027"/>
              <a:gd name="connsiteX4190" fmla="*/ 458265 w 6319932"/>
              <a:gd name="connsiteY4190" fmla="*/ 2004495 h 6319027"/>
              <a:gd name="connsiteX4191" fmla="*/ 479905 w 6319932"/>
              <a:gd name="connsiteY4191" fmla="*/ 2026132 h 6319027"/>
              <a:gd name="connsiteX4192" fmla="*/ 458265 w 6319932"/>
              <a:gd name="connsiteY4192" fmla="*/ 2047772 h 6319027"/>
              <a:gd name="connsiteX4193" fmla="*/ 436624 w 6319932"/>
              <a:gd name="connsiteY4193" fmla="*/ 2026132 h 6319027"/>
              <a:gd name="connsiteX4194" fmla="*/ 458265 w 6319932"/>
              <a:gd name="connsiteY4194" fmla="*/ 2004495 h 6319027"/>
              <a:gd name="connsiteX4195" fmla="*/ 5861667 w 6319932"/>
              <a:gd name="connsiteY4195" fmla="*/ 2004494 h 6319027"/>
              <a:gd name="connsiteX4196" fmla="*/ 5883307 w 6319932"/>
              <a:gd name="connsiteY4196" fmla="*/ 2026132 h 6319027"/>
              <a:gd name="connsiteX4197" fmla="*/ 5861667 w 6319932"/>
              <a:gd name="connsiteY4197" fmla="*/ 2047772 h 6319027"/>
              <a:gd name="connsiteX4198" fmla="*/ 5840027 w 6319932"/>
              <a:gd name="connsiteY4198" fmla="*/ 2026132 h 6319027"/>
              <a:gd name="connsiteX4199" fmla="*/ 5861667 w 6319932"/>
              <a:gd name="connsiteY4199" fmla="*/ 2004494 h 6319027"/>
              <a:gd name="connsiteX4200" fmla="*/ 349823 w 6319932"/>
              <a:gd name="connsiteY4200" fmla="*/ 1998951 h 6319027"/>
              <a:gd name="connsiteX4201" fmla="*/ 375028 w 6319932"/>
              <a:gd name="connsiteY4201" fmla="*/ 2024150 h 6319027"/>
              <a:gd name="connsiteX4202" fmla="*/ 349823 w 6319932"/>
              <a:gd name="connsiteY4202" fmla="*/ 2049355 h 6319027"/>
              <a:gd name="connsiteX4203" fmla="*/ 324618 w 6319932"/>
              <a:gd name="connsiteY4203" fmla="*/ 2024150 h 6319027"/>
              <a:gd name="connsiteX4204" fmla="*/ 349823 w 6319932"/>
              <a:gd name="connsiteY4204" fmla="*/ 1998951 h 6319027"/>
              <a:gd name="connsiteX4205" fmla="*/ 5970108 w 6319932"/>
              <a:gd name="connsiteY4205" fmla="*/ 1998944 h 6319027"/>
              <a:gd name="connsiteX4206" fmla="*/ 5995313 w 6319932"/>
              <a:gd name="connsiteY4206" fmla="*/ 2024148 h 6319027"/>
              <a:gd name="connsiteX4207" fmla="*/ 5970108 w 6319932"/>
              <a:gd name="connsiteY4207" fmla="*/ 2049353 h 6319027"/>
              <a:gd name="connsiteX4208" fmla="*/ 5944903 w 6319932"/>
              <a:gd name="connsiteY4208" fmla="*/ 2024148 h 6319027"/>
              <a:gd name="connsiteX4209" fmla="*/ 5970108 w 6319932"/>
              <a:gd name="connsiteY4209" fmla="*/ 1998944 h 6319027"/>
              <a:gd name="connsiteX4210" fmla="*/ 6078088 w 6319932"/>
              <a:gd name="connsiteY4210" fmla="*/ 1993522 h 6319027"/>
              <a:gd name="connsiteX4211" fmla="*/ 6106926 w 6319932"/>
              <a:gd name="connsiteY4211" fmla="*/ 2022356 h 6319027"/>
              <a:gd name="connsiteX4212" fmla="*/ 6078088 w 6319932"/>
              <a:gd name="connsiteY4212" fmla="*/ 2051195 h 6319027"/>
              <a:gd name="connsiteX4213" fmla="*/ 6049250 w 6319932"/>
              <a:gd name="connsiteY4213" fmla="*/ 2022356 h 6319027"/>
              <a:gd name="connsiteX4214" fmla="*/ 6078088 w 6319932"/>
              <a:gd name="connsiteY4214" fmla="*/ 1993522 h 6319027"/>
              <a:gd name="connsiteX4215" fmla="*/ 241843 w 6319932"/>
              <a:gd name="connsiteY4215" fmla="*/ 1993522 h 6319027"/>
              <a:gd name="connsiteX4216" fmla="*/ 270682 w 6319932"/>
              <a:gd name="connsiteY4216" fmla="*/ 2022359 h 6319027"/>
              <a:gd name="connsiteX4217" fmla="*/ 241843 w 6319932"/>
              <a:gd name="connsiteY4217" fmla="*/ 2051198 h 6319027"/>
              <a:gd name="connsiteX4218" fmla="*/ 213005 w 6319932"/>
              <a:gd name="connsiteY4218" fmla="*/ 2022359 h 6319027"/>
              <a:gd name="connsiteX4219" fmla="*/ 241843 w 6319932"/>
              <a:gd name="connsiteY4219" fmla="*/ 1993522 h 6319027"/>
              <a:gd name="connsiteX4220" fmla="*/ 5259790 w 6319932"/>
              <a:gd name="connsiteY4220" fmla="*/ 1943481 h 6319027"/>
              <a:gd name="connsiteX4221" fmla="*/ 5263496 w 6319932"/>
              <a:gd name="connsiteY4221" fmla="*/ 1947191 h 6319027"/>
              <a:gd name="connsiteX4222" fmla="*/ 5259790 w 6319932"/>
              <a:gd name="connsiteY4222" fmla="*/ 1950897 h 6319027"/>
              <a:gd name="connsiteX4223" fmla="*/ 5256084 w 6319932"/>
              <a:gd name="connsiteY4223" fmla="*/ 1947191 h 6319027"/>
              <a:gd name="connsiteX4224" fmla="*/ 5259790 w 6319932"/>
              <a:gd name="connsiteY4224" fmla="*/ 1943481 h 6319027"/>
              <a:gd name="connsiteX4225" fmla="*/ 1060141 w 6319932"/>
              <a:gd name="connsiteY4225" fmla="*/ 1943481 h 6319027"/>
              <a:gd name="connsiteX4226" fmla="*/ 1063848 w 6319932"/>
              <a:gd name="connsiteY4226" fmla="*/ 1947191 h 6319027"/>
              <a:gd name="connsiteX4227" fmla="*/ 1060141 w 6319932"/>
              <a:gd name="connsiteY4227" fmla="*/ 1950897 h 6319027"/>
              <a:gd name="connsiteX4228" fmla="*/ 1056436 w 6319932"/>
              <a:gd name="connsiteY4228" fmla="*/ 1947191 h 6319027"/>
              <a:gd name="connsiteX4229" fmla="*/ 1060141 w 6319932"/>
              <a:gd name="connsiteY4229" fmla="*/ 1943481 h 6319027"/>
              <a:gd name="connsiteX4230" fmla="*/ 5373250 w 6319932"/>
              <a:gd name="connsiteY4230" fmla="*/ 1935152 h 6319027"/>
              <a:gd name="connsiteX4231" fmla="*/ 5380854 w 6319932"/>
              <a:gd name="connsiteY4231" fmla="*/ 1942758 h 6319027"/>
              <a:gd name="connsiteX4232" fmla="*/ 5373250 w 6319932"/>
              <a:gd name="connsiteY4232" fmla="*/ 1950364 h 6319027"/>
              <a:gd name="connsiteX4233" fmla="*/ 5365646 w 6319932"/>
              <a:gd name="connsiteY4233" fmla="*/ 1942758 h 6319027"/>
              <a:gd name="connsiteX4234" fmla="*/ 5373250 w 6319932"/>
              <a:gd name="connsiteY4234" fmla="*/ 1935152 h 6319027"/>
              <a:gd name="connsiteX4235" fmla="*/ 946681 w 6319932"/>
              <a:gd name="connsiteY4235" fmla="*/ 1935152 h 6319027"/>
              <a:gd name="connsiteX4236" fmla="*/ 954286 w 6319932"/>
              <a:gd name="connsiteY4236" fmla="*/ 1942758 h 6319027"/>
              <a:gd name="connsiteX4237" fmla="*/ 946681 w 6319932"/>
              <a:gd name="connsiteY4237" fmla="*/ 1950364 h 6319027"/>
              <a:gd name="connsiteX4238" fmla="*/ 939077 w 6319932"/>
              <a:gd name="connsiteY4238" fmla="*/ 1942758 h 6319027"/>
              <a:gd name="connsiteX4239" fmla="*/ 946681 w 6319932"/>
              <a:gd name="connsiteY4239" fmla="*/ 1935152 h 6319027"/>
              <a:gd name="connsiteX4240" fmla="*/ 5485815 w 6319932"/>
              <a:gd name="connsiteY4240" fmla="*/ 1927115 h 6319027"/>
              <a:gd name="connsiteX4241" fmla="*/ 5497520 w 6319932"/>
              <a:gd name="connsiteY4241" fmla="*/ 1938826 h 6319027"/>
              <a:gd name="connsiteX4242" fmla="*/ 5485815 w 6319932"/>
              <a:gd name="connsiteY4242" fmla="*/ 1950529 h 6319027"/>
              <a:gd name="connsiteX4243" fmla="*/ 5474111 w 6319932"/>
              <a:gd name="connsiteY4243" fmla="*/ 1938826 h 6319027"/>
              <a:gd name="connsiteX4244" fmla="*/ 5485815 w 6319932"/>
              <a:gd name="connsiteY4244" fmla="*/ 1927115 h 6319027"/>
              <a:gd name="connsiteX4245" fmla="*/ 834116 w 6319932"/>
              <a:gd name="connsiteY4245" fmla="*/ 1927115 h 6319027"/>
              <a:gd name="connsiteX4246" fmla="*/ 845821 w 6319932"/>
              <a:gd name="connsiteY4246" fmla="*/ 1938826 h 6319027"/>
              <a:gd name="connsiteX4247" fmla="*/ 834116 w 6319932"/>
              <a:gd name="connsiteY4247" fmla="*/ 1950529 h 6319027"/>
              <a:gd name="connsiteX4248" fmla="*/ 822412 w 6319932"/>
              <a:gd name="connsiteY4248" fmla="*/ 1938826 h 6319027"/>
              <a:gd name="connsiteX4249" fmla="*/ 834116 w 6319932"/>
              <a:gd name="connsiteY4249" fmla="*/ 1927115 h 6319027"/>
              <a:gd name="connsiteX4250" fmla="*/ 5597574 w 6319932"/>
              <a:gd name="connsiteY4250" fmla="*/ 1920498 h 6319027"/>
              <a:gd name="connsiteX4251" fmla="*/ 5612385 w 6319932"/>
              <a:gd name="connsiteY4251" fmla="*/ 1935309 h 6319027"/>
              <a:gd name="connsiteX4252" fmla="*/ 5597574 w 6319932"/>
              <a:gd name="connsiteY4252" fmla="*/ 1950128 h 6319027"/>
              <a:gd name="connsiteX4253" fmla="*/ 5582764 w 6319932"/>
              <a:gd name="connsiteY4253" fmla="*/ 1935309 h 6319027"/>
              <a:gd name="connsiteX4254" fmla="*/ 5597574 w 6319932"/>
              <a:gd name="connsiteY4254" fmla="*/ 1920498 h 6319027"/>
              <a:gd name="connsiteX4255" fmla="*/ 722357 w 6319932"/>
              <a:gd name="connsiteY4255" fmla="*/ 1920155 h 6319027"/>
              <a:gd name="connsiteX4256" fmla="*/ 737510 w 6319932"/>
              <a:gd name="connsiteY4256" fmla="*/ 1935309 h 6319027"/>
              <a:gd name="connsiteX4257" fmla="*/ 722357 w 6319932"/>
              <a:gd name="connsiteY4257" fmla="*/ 1950467 h 6319027"/>
              <a:gd name="connsiteX4258" fmla="*/ 707204 w 6319932"/>
              <a:gd name="connsiteY4258" fmla="*/ 1935309 h 6319027"/>
              <a:gd name="connsiteX4259" fmla="*/ 722357 w 6319932"/>
              <a:gd name="connsiteY4259" fmla="*/ 1920155 h 6319027"/>
              <a:gd name="connsiteX4260" fmla="*/ 5708610 w 6319932"/>
              <a:gd name="connsiteY4260" fmla="*/ 1913795 h 6319027"/>
              <a:gd name="connsiteX4261" fmla="*/ 5726972 w 6319932"/>
              <a:gd name="connsiteY4261" fmla="*/ 1932158 h 6319027"/>
              <a:gd name="connsiteX4262" fmla="*/ 5708610 w 6319932"/>
              <a:gd name="connsiteY4262" fmla="*/ 1950529 h 6319027"/>
              <a:gd name="connsiteX4263" fmla="*/ 5690247 w 6319932"/>
              <a:gd name="connsiteY4263" fmla="*/ 1932158 h 6319027"/>
              <a:gd name="connsiteX4264" fmla="*/ 5708610 w 6319932"/>
              <a:gd name="connsiteY4264" fmla="*/ 1913795 h 6319027"/>
              <a:gd name="connsiteX4265" fmla="*/ 611322 w 6319932"/>
              <a:gd name="connsiteY4265" fmla="*/ 1913731 h 6319027"/>
              <a:gd name="connsiteX4266" fmla="*/ 629751 w 6319932"/>
              <a:gd name="connsiteY4266" fmla="*/ 1932158 h 6319027"/>
              <a:gd name="connsiteX4267" fmla="*/ 611322 w 6319932"/>
              <a:gd name="connsiteY4267" fmla="*/ 1950593 h 6319027"/>
              <a:gd name="connsiteX4268" fmla="*/ 592896 w 6319932"/>
              <a:gd name="connsiteY4268" fmla="*/ 1932158 h 6319027"/>
              <a:gd name="connsiteX4269" fmla="*/ 611322 w 6319932"/>
              <a:gd name="connsiteY4269" fmla="*/ 1913731 h 6319027"/>
              <a:gd name="connsiteX4270" fmla="*/ 5818988 w 6319932"/>
              <a:gd name="connsiteY4270" fmla="*/ 1907302 h 6319027"/>
              <a:gd name="connsiteX4271" fmla="*/ 5841011 w 6319932"/>
              <a:gd name="connsiteY4271" fmla="*/ 1929329 h 6319027"/>
              <a:gd name="connsiteX4272" fmla="*/ 5818988 w 6319932"/>
              <a:gd name="connsiteY4272" fmla="*/ 1951352 h 6319027"/>
              <a:gd name="connsiteX4273" fmla="*/ 5796965 w 6319932"/>
              <a:gd name="connsiteY4273" fmla="*/ 1929329 h 6319027"/>
              <a:gd name="connsiteX4274" fmla="*/ 5818988 w 6319932"/>
              <a:gd name="connsiteY4274" fmla="*/ 1907302 h 6319027"/>
              <a:gd name="connsiteX4275" fmla="*/ 500944 w 6319932"/>
              <a:gd name="connsiteY4275" fmla="*/ 1907302 h 6319027"/>
              <a:gd name="connsiteX4276" fmla="*/ 522967 w 6319932"/>
              <a:gd name="connsiteY4276" fmla="*/ 1929329 h 6319027"/>
              <a:gd name="connsiteX4277" fmla="*/ 500944 w 6319932"/>
              <a:gd name="connsiteY4277" fmla="*/ 1951352 h 6319027"/>
              <a:gd name="connsiteX4278" fmla="*/ 478920 w 6319932"/>
              <a:gd name="connsiteY4278" fmla="*/ 1929329 h 6319027"/>
              <a:gd name="connsiteX4279" fmla="*/ 500944 w 6319932"/>
              <a:gd name="connsiteY4279" fmla="*/ 1907302 h 6319027"/>
              <a:gd name="connsiteX4280" fmla="*/ 5928772 w 6319932"/>
              <a:gd name="connsiteY4280" fmla="*/ 1901868 h 6319027"/>
              <a:gd name="connsiteX4281" fmla="*/ 5953664 w 6319932"/>
              <a:gd name="connsiteY4281" fmla="*/ 1926758 h 6319027"/>
              <a:gd name="connsiteX4282" fmla="*/ 5928772 w 6319932"/>
              <a:gd name="connsiteY4282" fmla="*/ 1951660 h 6319027"/>
              <a:gd name="connsiteX4283" fmla="*/ 5903880 w 6319932"/>
              <a:gd name="connsiteY4283" fmla="*/ 1926758 h 6319027"/>
              <a:gd name="connsiteX4284" fmla="*/ 5928772 w 6319932"/>
              <a:gd name="connsiteY4284" fmla="*/ 1901868 h 6319027"/>
              <a:gd name="connsiteX4285" fmla="*/ 391159 w 6319932"/>
              <a:gd name="connsiteY4285" fmla="*/ 1901555 h 6319027"/>
              <a:gd name="connsiteX4286" fmla="*/ 416364 w 6319932"/>
              <a:gd name="connsiteY4286" fmla="*/ 1926765 h 6319027"/>
              <a:gd name="connsiteX4287" fmla="*/ 391159 w 6319932"/>
              <a:gd name="connsiteY4287" fmla="*/ 1951976 h 6319027"/>
              <a:gd name="connsiteX4288" fmla="*/ 365954 w 6319932"/>
              <a:gd name="connsiteY4288" fmla="*/ 1926765 h 6319027"/>
              <a:gd name="connsiteX4289" fmla="*/ 391159 w 6319932"/>
              <a:gd name="connsiteY4289" fmla="*/ 1901555 h 6319027"/>
              <a:gd name="connsiteX4290" fmla="*/ 6038016 w 6319932"/>
              <a:gd name="connsiteY4290" fmla="*/ 1895606 h 6319027"/>
              <a:gd name="connsiteX4291" fmla="*/ 6066854 w 6319932"/>
              <a:gd name="connsiteY4291" fmla="*/ 1924444 h 6319027"/>
              <a:gd name="connsiteX4292" fmla="*/ 6038016 w 6319932"/>
              <a:gd name="connsiteY4292" fmla="*/ 1953286 h 6319027"/>
              <a:gd name="connsiteX4293" fmla="*/ 6009178 w 6319932"/>
              <a:gd name="connsiteY4293" fmla="*/ 1924444 h 6319027"/>
              <a:gd name="connsiteX4294" fmla="*/ 6038016 w 6319932"/>
              <a:gd name="connsiteY4294" fmla="*/ 1895606 h 6319027"/>
              <a:gd name="connsiteX4295" fmla="*/ 281914 w 6319932"/>
              <a:gd name="connsiteY4295" fmla="*/ 1895606 h 6319027"/>
              <a:gd name="connsiteX4296" fmla="*/ 310753 w 6319932"/>
              <a:gd name="connsiteY4296" fmla="*/ 1924444 h 6319027"/>
              <a:gd name="connsiteX4297" fmla="*/ 281914 w 6319932"/>
              <a:gd name="connsiteY4297" fmla="*/ 1953286 h 6319027"/>
              <a:gd name="connsiteX4298" fmla="*/ 253076 w 6319932"/>
              <a:gd name="connsiteY4298" fmla="*/ 1924444 h 6319027"/>
              <a:gd name="connsiteX4299" fmla="*/ 281914 w 6319932"/>
              <a:gd name="connsiteY4299" fmla="*/ 1895606 h 6319027"/>
              <a:gd name="connsiteX4300" fmla="*/ 5204911 w 6319932"/>
              <a:gd name="connsiteY4300" fmla="*/ 1853128 h 6319027"/>
              <a:gd name="connsiteX4301" fmla="*/ 5208531 w 6319932"/>
              <a:gd name="connsiteY4301" fmla="*/ 1856747 h 6319027"/>
              <a:gd name="connsiteX4302" fmla="*/ 5204911 w 6319932"/>
              <a:gd name="connsiteY4302" fmla="*/ 1860365 h 6319027"/>
              <a:gd name="connsiteX4303" fmla="*/ 5201291 w 6319932"/>
              <a:gd name="connsiteY4303" fmla="*/ 1856747 h 6319027"/>
              <a:gd name="connsiteX4304" fmla="*/ 5204911 w 6319932"/>
              <a:gd name="connsiteY4304" fmla="*/ 1853128 h 6319027"/>
              <a:gd name="connsiteX4305" fmla="*/ 1115021 w 6319932"/>
              <a:gd name="connsiteY4305" fmla="*/ 1853128 h 6319027"/>
              <a:gd name="connsiteX4306" fmla="*/ 1118641 w 6319932"/>
              <a:gd name="connsiteY4306" fmla="*/ 1856747 h 6319027"/>
              <a:gd name="connsiteX4307" fmla="*/ 1115021 w 6319932"/>
              <a:gd name="connsiteY4307" fmla="*/ 1860365 h 6319027"/>
              <a:gd name="connsiteX4308" fmla="*/ 1111400 w 6319932"/>
              <a:gd name="connsiteY4308" fmla="*/ 1856747 h 6319027"/>
              <a:gd name="connsiteX4309" fmla="*/ 1115021 w 6319932"/>
              <a:gd name="connsiteY4309" fmla="*/ 1853128 h 6319027"/>
              <a:gd name="connsiteX4310" fmla="*/ 5320357 w 6319932"/>
              <a:gd name="connsiteY4310" fmla="*/ 1843416 h 6319027"/>
              <a:gd name="connsiteX4311" fmla="*/ 5328082 w 6319932"/>
              <a:gd name="connsiteY4311" fmla="*/ 1851140 h 6319027"/>
              <a:gd name="connsiteX4312" fmla="*/ 5320357 w 6319932"/>
              <a:gd name="connsiteY4312" fmla="*/ 1858866 h 6319027"/>
              <a:gd name="connsiteX4313" fmla="*/ 5312631 w 6319932"/>
              <a:gd name="connsiteY4313" fmla="*/ 1851140 h 6319027"/>
              <a:gd name="connsiteX4314" fmla="*/ 5320357 w 6319932"/>
              <a:gd name="connsiteY4314" fmla="*/ 1843416 h 6319027"/>
              <a:gd name="connsiteX4315" fmla="*/ 999576 w 6319932"/>
              <a:gd name="connsiteY4315" fmla="*/ 1843416 h 6319027"/>
              <a:gd name="connsiteX4316" fmla="*/ 1007302 w 6319932"/>
              <a:gd name="connsiteY4316" fmla="*/ 1851140 h 6319027"/>
              <a:gd name="connsiteX4317" fmla="*/ 999576 w 6319932"/>
              <a:gd name="connsiteY4317" fmla="*/ 1858866 h 6319027"/>
              <a:gd name="connsiteX4318" fmla="*/ 991850 w 6319932"/>
              <a:gd name="connsiteY4318" fmla="*/ 1851140 h 6319027"/>
              <a:gd name="connsiteX4319" fmla="*/ 999576 w 6319932"/>
              <a:gd name="connsiteY4319" fmla="*/ 1843416 h 6319027"/>
              <a:gd name="connsiteX4320" fmla="*/ 5434776 w 6319932"/>
              <a:gd name="connsiteY4320" fmla="*/ 1834882 h 6319027"/>
              <a:gd name="connsiteX4321" fmla="*/ 5446052 w 6319932"/>
              <a:gd name="connsiteY4321" fmla="*/ 1846161 h 6319027"/>
              <a:gd name="connsiteX4322" fmla="*/ 5434776 w 6319932"/>
              <a:gd name="connsiteY4322" fmla="*/ 1857435 h 6319027"/>
              <a:gd name="connsiteX4323" fmla="*/ 5423500 w 6319932"/>
              <a:gd name="connsiteY4323" fmla="*/ 1846161 h 6319027"/>
              <a:gd name="connsiteX4324" fmla="*/ 5434776 w 6319932"/>
              <a:gd name="connsiteY4324" fmla="*/ 1834882 h 6319027"/>
              <a:gd name="connsiteX4325" fmla="*/ 885157 w 6319932"/>
              <a:gd name="connsiteY4325" fmla="*/ 1834882 h 6319027"/>
              <a:gd name="connsiteX4326" fmla="*/ 896431 w 6319932"/>
              <a:gd name="connsiteY4326" fmla="*/ 1846161 h 6319027"/>
              <a:gd name="connsiteX4327" fmla="*/ 885157 w 6319932"/>
              <a:gd name="connsiteY4327" fmla="*/ 1857435 h 6319027"/>
              <a:gd name="connsiteX4328" fmla="*/ 873880 w 6319932"/>
              <a:gd name="connsiteY4328" fmla="*/ 1846161 h 6319027"/>
              <a:gd name="connsiteX4329" fmla="*/ 885157 w 6319932"/>
              <a:gd name="connsiteY4329" fmla="*/ 1834882 h 6319027"/>
              <a:gd name="connsiteX4330" fmla="*/ 5548272 w 6319932"/>
              <a:gd name="connsiteY4330" fmla="*/ 1826613 h 6319027"/>
              <a:gd name="connsiteX4331" fmla="*/ 5563426 w 6319932"/>
              <a:gd name="connsiteY4331" fmla="*/ 1841712 h 6319027"/>
              <a:gd name="connsiteX4332" fmla="*/ 5548272 w 6319932"/>
              <a:gd name="connsiteY4332" fmla="*/ 1856863 h 6319027"/>
              <a:gd name="connsiteX4333" fmla="*/ 5533119 w 6319932"/>
              <a:gd name="connsiteY4333" fmla="*/ 1841712 h 6319027"/>
              <a:gd name="connsiteX4334" fmla="*/ 5548272 w 6319932"/>
              <a:gd name="connsiteY4334" fmla="*/ 1826613 h 6319027"/>
              <a:gd name="connsiteX4335" fmla="*/ 771661 w 6319932"/>
              <a:gd name="connsiteY4335" fmla="*/ 1826553 h 6319027"/>
              <a:gd name="connsiteX4336" fmla="*/ 786879 w 6319932"/>
              <a:gd name="connsiteY4336" fmla="*/ 1841712 h 6319027"/>
              <a:gd name="connsiteX4337" fmla="*/ 771661 w 6319932"/>
              <a:gd name="connsiteY4337" fmla="*/ 1856928 h 6319027"/>
              <a:gd name="connsiteX4338" fmla="*/ 756441 w 6319932"/>
              <a:gd name="connsiteY4338" fmla="*/ 1841712 h 6319027"/>
              <a:gd name="connsiteX4339" fmla="*/ 771661 w 6319932"/>
              <a:gd name="connsiteY4339" fmla="*/ 1826553 h 6319027"/>
              <a:gd name="connsiteX4340" fmla="*/ 5660934 w 6319932"/>
              <a:gd name="connsiteY4340" fmla="*/ 1819394 h 6319027"/>
              <a:gd name="connsiteX4341" fmla="*/ 5679297 w 6319932"/>
              <a:gd name="connsiteY4341" fmla="*/ 1837723 h 6319027"/>
              <a:gd name="connsiteX4342" fmla="*/ 5660934 w 6319932"/>
              <a:gd name="connsiteY4342" fmla="*/ 1856081 h 6319027"/>
              <a:gd name="connsiteX4343" fmla="*/ 5642572 w 6319932"/>
              <a:gd name="connsiteY4343" fmla="*/ 1837723 h 6319027"/>
              <a:gd name="connsiteX4344" fmla="*/ 5660934 w 6319932"/>
              <a:gd name="connsiteY4344" fmla="*/ 1819394 h 6319027"/>
              <a:gd name="connsiteX4345" fmla="*/ 658997 w 6319932"/>
              <a:gd name="connsiteY4345" fmla="*/ 1819335 h 6319027"/>
              <a:gd name="connsiteX4346" fmla="*/ 677426 w 6319932"/>
              <a:gd name="connsiteY4346" fmla="*/ 1837723 h 6319027"/>
              <a:gd name="connsiteX4347" fmla="*/ 658997 w 6319932"/>
              <a:gd name="connsiteY4347" fmla="*/ 1856147 h 6319027"/>
              <a:gd name="connsiteX4348" fmla="*/ 640570 w 6319932"/>
              <a:gd name="connsiteY4348" fmla="*/ 1837723 h 6319027"/>
              <a:gd name="connsiteX4349" fmla="*/ 658997 w 6319932"/>
              <a:gd name="connsiteY4349" fmla="*/ 1819335 h 6319027"/>
              <a:gd name="connsiteX4350" fmla="*/ 547091 w 6319932"/>
              <a:gd name="connsiteY4350" fmla="*/ 1812141 h 6319027"/>
              <a:gd name="connsiteX4351" fmla="*/ 569114 w 6319932"/>
              <a:gd name="connsiteY4351" fmla="*/ 1834135 h 6319027"/>
              <a:gd name="connsiteX4352" fmla="*/ 547091 w 6319932"/>
              <a:gd name="connsiteY4352" fmla="*/ 1856153 h 6319027"/>
              <a:gd name="connsiteX4353" fmla="*/ 525069 w 6319932"/>
              <a:gd name="connsiteY4353" fmla="*/ 1834135 h 6319027"/>
              <a:gd name="connsiteX4354" fmla="*/ 547091 w 6319932"/>
              <a:gd name="connsiteY4354" fmla="*/ 1812141 h 6319027"/>
              <a:gd name="connsiteX4355" fmla="*/ 5772840 w 6319932"/>
              <a:gd name="connsiteY4355" fmla="*/ 1812136 h 6319027"/>
              <a:gd name="connsiteX4356" fmla="*/ 5794864 w 6319932"/>
              <a:gd name="connsiteY4356" fmla="*/ 1834135 h 6319027"/>
              <a:gd name="connsiteX4357" fmla="*/ 5772840 w 6319932"/>
              <a:gd name="connsiteY4357" fmla="*/ 1856153 h 6319027"/>
              <a:gd name="connsiteX4358" fmla="*/ 5750817 w 6319932"/>
              <a:gd name="connsiteY4358" fmla="*/ 1834135 h 6319027"/>
              <a:gd name="connsiteX4359" fmla="*/ 5772840 w 6319932"/>
              <a:gd name="connsiteY4359" fmla="*/ 1812136 h 6319027"/>
              <a:gd name="connsiteX4360" fmla="*/ 435869 w 6319932"/>
              <a:gd name="connsiteY4360" fmla="*/ 1806069 h 6319027"/>
              <a:gd name="connsiteX4361" fmla="*/ 460700 w 6319932"/>
              <a:gd name="connsiteY4361" fmla="*/ 1830890 h 6319027"/>
              <a:gd name="connsiteX4362" fmla="*/ 435869 w 6319932"/>
              <a:gd name="connsiteY4362" fmla="*/ 1855718 h 6319027"/>
              <a:gd name="connsiteX4363" fmla="*/ 411037 w 6319932"/>
              <a:gd name="connsiteY4363" fmla="*/ 1830890 h 6319027"/>
              <a:gd name="connsiteX4364" fmla="*/ 435869 w 6319932"/>
              <a:gd name="connsiteY4364" fmla="*/ 1806069 h 6319027"/>
              <a:gd name="connsiteX4365" fmla="*/ 5884063 w 6319932"/>
              <a:gd name="connsiteY4365" fmla="*/ 1806064 h 6319027"/>
              <a:gd name="connsiteX4366" fmla="*/ 5908894 w 6319932"/>
              <a:gd name="connsiteY4366" fmla="*/ 1830890 h 6319027"/>
              <a:gd name="connsiteX4367" fmla="*/ 5884063 w 6319932"/>
              <a:gd name="connsiteY4367" fmla="*/ 1855716 h 6319027"/>
              <a:gd name="connsiteX4368" fmla="*/ 5859232 w 6319932"/>
              <a:gd name="connsiteY4368" fmla="*/ 1830890 h 6319027"/>
              <a:gd name="connsiteX4369" fmla="*/ 5884063 w 6319932"/>
              <a:gd name="connsiteY4369" fmla="*/ 1806064 h 6319027"/>
              <a:gd name="connsiteX4370" fmla="*/ 5994661 w 6319932"/>
              <a:gd name="connsiteY4370" fmla="*/ 1799169 h 6319027"/>
              <a:gd name="connsiteX4371" fmla="*/ 6023440 w 6319932"/>
              <a:gd name="connsiteY4371" fmla="*/ 1827946 h 6319027"/>
              <a:gd name="connsiteX4372" fmla="*/ 5994661 w 6319932"/>
              <a:gd name="connsiteY4372" fmla="*/ 1856723 h 6319027"/>
              <a:gd name="connsiteX4373" fmla="*/ 5965882 w 6319932"/>
              <a:gd name="connsiteY4373" fmla="*/ 1827946 h 6319027"/>
              <a:gd name="connsiteX4374" fmla="*/ 5994661 w 6319932"/>
              <a:gd name="connsiteY4374" fmla="*/ 1799169 h 6319027"/>
              <a:gd name="connsiteX4375" fmla="*/ 325270 w 6319932"/>
              <a:gd name="connsiteY4375" fmla="*/ 1799118 h 6319027"/>
              <a:gd name="connsiteX4376" fmla="*/ 354107 w 6319932"/>
              <a:gd name="connsiteY4376" fmla="*/ 1827949 h 6319027"/>
              <a:gd name="connsiteX4377" fmla="*/ 325270 w 6319932"/>
              <a:gd name="connsiteY4377" fmla="*/ 1856787 h 6319027"/>
              <a:gd name="connsiteX4378" fmla="*/ 296432 w 6319932"/>
              <a:gd name="connsiteY4378" fmla="*/ 1827949 h 6319027"/>
              <a:gd name="connsiteX4379" fmla="*/ 325270 w 6319932"/>
              <a:gd name="connsiteY4379" fmla="*/ 1799118 h 6319027"/>
              <a:gd name="connsiteX4380" fmla="*/ 1173793 w 6319932"/>
              <a:gd name="connsiteY4380" fmla="*/ 1765188 h 6319027"/>
              <a:gd name="connsiteX4381" fmla="*/ 1177499 w 6319932"/>
              <a:gd name="connsiteY4381" fmla="*/ 1768891 h 6319027"/>
              <a:gd name="connsiteX4382" fmla="*/ 1173793 w 6319932"/>
              <a:gd name="connsiteY4382" fmla="*/ 1772597 h 6319027"/>
              <a:gd name="connsiteX4383" fmla="*/ 1170087 w 6319932"/>
              <a:gd name="connsiteY4383" fmla="*/ 1768891 h 6319027"/>
              <a:gd name="connsiteX4384" fmla="*/ 1173793 w 6319932"/>
              <a:gd name="connsiteY4384" fmla="*/ 1765188 h 6319027"/>
              <a:gd name="connsiteX4385" fmla="*/ 5146138 w 6319932"/>
              <a:gd name="connsiteY4385" fmla="*/ 1765184 h 6319027"/>
              <a:gd name="connsiteX4386" fmla="*/ 5149844 w 6319932"/>
              <a:gd name="connsiteY4386" fmla="*/ 1768889 h 6319027"/>
              <a:gd name="connsiteX4387" fmla="*/ 5146138 w 6319932"/>
              <a:gd name="connsiteY4387" fmla="*/ 1772595 h 6319027"/>
              <a:gd name="connsiteX4388" fmla="*/ 5142432 w 6319932"/>
              <a:gd name="connsiteY4388" fmla="*/ 1768889 h 6319027"/>
              <a:gd name="connsiteX4389" fmla="*/ 5146138 w 6319932"/>
              <a:gd name="connsiteY4389" fmla="*/ 1765184 h 6319027"/>
              <a:gd name="connsiteX4390" fmla="*/ 1056260 w 6319932"/>
              <a:gd name="connsiteY4390" fmla="*/ 1754389 h 6319027"/>
              <a:gd name="connsiteX4391" fmla="*/ 1063788 w 6319932"/>
              <a:gd name="connsiteY4391" fmla="*/ 1761920 h 6319027"/>
              <a:gd name="connsiteX4392" fmla="*/ 1056260 w 6319932"/>
              <a:gd name="connsiteY4392" fmla="*/ 1769446 h 6319027"/>
              <a:gd name="connsiteX4393" fmla="*/ 1048730 w 6319932"/>
              <a:gd name="connsiteY4393" fmla="*/ 1761920 h 6319027"/>
              <a:gd name="connsiteX4394" fmla="*/ 1056260 w 6319932"/>
              <a:gd name="connsiteY4394" fmla="*/ 1754389 h 6319027"/>
              <a:gd name="connsiteX4395" fmla="*/ 5263672 w 6319932"/>
              <a:gd name="connsiteY4395" fmla="*/ 1754385 h 6319027"/>
              <a:gd name="connsiteX4396" fmla="*/ 5271201 w 6319932"/>
              <a:gd name="connsiteY4396" fmla="*/ 1761915 h 6319027"/>
              <a:gd name="connsiteX4397" fmla="*/ 5263672 w 6319932"/>
              <a:gd name="connsiteY4397" fmla="*/ 1769444 h 6319027"/>
              <a:gd name="connsiteX4398" fmla="*/ 5256143 w 6319932"/>
              <a:gd name="connsiteY4398" fmla="*/ 1761915 h 6319027"/>
              <a:gd name="connsiteX4399" fmla="*/ 5263672 w 6319932"/>
              <a:gd name="connsiteY4399" fmla="*/ 1754385 h 6319027"/>
              <a:gd name="connsiteX4400" fmla="*/ 939885 w 6319932"/>
              <a:gd name="connsiteY4400" fmla="*/ 1743996 h 6319027"/>
              <a:gd name="connsiteX4401" fmla="*/ 951589 w 6319932"/>
              <a:gd name="connsiteY4401" fmla="*/ 1755699 h 6319027"/>
              <a:gd name="connsiteX4402" fmla="*/ 939885 w 6319932"/>
              <a:gd name="connsiteY4402" fmla="*/ 1767404 h 6319027"/>
              <a:gd name="connsiteX4403" fmla="*/ 928180 w 6319932"/>
              <a:gd name="connsiteY4403" fmla="*/ 1755699 h 6319027"/>
              <a:gd name="connsiteX4404" fmla="*/ 939885 w 6319932"/>
              <a:gd name="connsiteY4404" fmla="*/ 1743996 h 6319027"/>
              <a:gd name="connsiteX4405" fmla="*/ 5380048 w 6319932"/>
              <a:gd name="connsiteY4405" fmla="*/ 1743990 h 6319027"/>
              <a:gd name="connsiteX4406" fmla="*/ 5391752 w 6319932"/>
              <a:gd name="connsiteY4406" fmla="*/ 1755694 h 6319027"/>
              <a:gd name="connsiteX4407" fmla="*/ 5380048 w 6319932"/>
              <a:gd name="connsiteY4407" fmla="*/ 1767398 h 6319027"/>
              <a:gd name="connsiteX4408" fmla="*/ 5368343 w 6319932"/>
              <a:gd name="connsiteY4408" fmla="*/ 1755694 h 6319027"/>
              <a:gd name="connsiteX4409" fmla="*/ 5380048 w 6319932"/>
              <a:gd name="connsiteY4409" fmla="*/ 1743990 h 6319027"/>
              <a:gd name="connsiteX4410" fmla="*/ 824554 w 6319932"/>
              <a:gd name="connsiteY4410" fmla="*/ 1734937 h 6319027"/>
              <a:gd name="connsiteX4411" fmla="*/ 839773 w 6319932"/>
              <a:gd name="connsiteY4411" fmla="*/ 1750157 h 6319027"/>
              <a:gd name="connsiteX4412" fmla="*/ 824554 w 6319932"/>
              <a:gd name="connsiteY4412" fmla="*/ 1765378 h 6319027"/>
              <a:gd name="connsiteX4413" fmla="*/ 809334 w 6319932"/>
              <a:gd name="connsiteY4413" fmla="*/ 1750157 h 6319027"/>
              <a:gd name="connsiteX4414" fmla="*/ 824554 w 6319932"/>
              <a:gd name="connsiteY4414" fmla="*/ 1734937 h 6319027"/>
              <a:gd name="connsiteX4415" fmla="*/ 5495378 w 6319932"/>
              <a:gd name="connsiteY4415" fmla="*/ 1734932 h 6319027"/>
              <a:gd name="connsiteX4416" fmla="*/ 5510598 w 6319932"/>
              <a:gd name="connsiteY4416" fmla="*/ 1750151 h 6319027"/>
              <a:gd name="connsiteX4417" fmla="*/ 5495378 w 6319932"/>
              <a:gd name="connsiteY4417" fmla="*/ 1765372 h 6319027"/>
              <a:gd name="connsiteX4418" fmla="*/ 5480159 w 6319932"/>
              <a:gd name="connsiteY4418" fmla="*/ 1750151 h 6319027"/>
              <a:gd name="connsiteX4419" fmla="*/ 5495378 w 6319932"/>
              <a:gd name="connsiteY4419" fmla="*/ 1734932 h 6319027"/>
              <a:gd name="connsiteX4420" fmla="*/ 710170 w 6319932"/>
              <a:gd name="connsiteY4420" fmla="*/ 1726744 h 6319027"/>
              <a:gd name="connsiteX4421" fmla="*/ 728597 w 6319932"/>
              <a:gd name="connsiteY4421" fmla="*/ 1745171 h 6319027"/>
              <a:gd name="connsiteX4422" fmla="*/ 710170 w 6319932"/>
              <a:gd name="connsiteY4422" fmla="*/ 1763599 h 6319027"/>
              <a:gd name="connsiteX4423" fmla="*/ 691743 w 6319932"/>
              <a:gd name="connsiteY4423" fmla="*/ 1745171 h 6319027"/>
              <a:gd name="connsiteX4424" fmla="*/ 710170 w 6319932"/>
              <a:gd name="connsiteY4424" fmla="*/ 1726744 h 6319027"/>
              <a:gd name="connsiteX4425" fmla="*/ 5609761 w 6319932"/>
              <a:gd name="connsiteY4425" fmla="*/ 1726739 h 6319027"/>
              <a:gd name="connsiteX4426" fmla="*/ 5628189 w 6319932"/>
              <a:gd name="connsiteY4426" fmla="*/ 1745168 h 6319027"/>
              <a:gd name="connsiteX4427" fmla="*/ 5609761 w 6319932"/>
              <a:gd name="connsiteY4427" fmla="*/ 1763594 h 6319027"/>
              <a:gd name="connsiteX4428" fmla="*/ 5591334 w 6319932"/>
              <a:gd name="connsiteY4428" fmla="*/ 1745168 h 6319027"/>
              <a:gd name="connsiteX4429" fmla="*/ 5609761 w 6319932"/>
              <a:gd name="connsiteY4429" fmla="*/ 1726739 h 6319027"/>
              <a:gd name="connsiteX4430" fmla="*/ 596642 w 6319932"/>
              <a:gd name="connsiteY4430" fmla="*/ 1718994 h 6319027"/>
              <a:gd name="connsiteX4431" fmla="*/ 618346 w 6319932"/>
              <a:gd name="connsiteY4431" fmla="*/ 1740698 h 6319027"/>
              <a:gd name="connsiteX4432" fmla="*/ 596642 w 6319932"/>
              <a:gd name="connsiteY4432" fmla="*/ 1762399 h 6319027"/>
              <a:gd name="connsiteX4433" fmla="*/ 574940 w 6319932"/>
              <a:gd name="connsiteY4433" fmla="*/ 1740698 h 6319027"/>
              <a:gd name="connsiteX4434" fmla="*/ 596642 w 6319932"/>
              <a:gd name="connsiteY4434" fmla="*/ 1718994 h 6319027"/>
              <a:gd name="connsiteX4435" fmla="*/ 5723288 w 6319932"/>
              <a:gd name="connsiteY4435" fmla="*/ 1718989 h 6319027"/>
              <a:gd name="connsiteX4436" fmla="*/ 5744990 w 6319932"/>
              <a:gd name="connsiteY4436" fmla="*/ 1740693 h 6319027"/>
              <a:gd name="connsiteX4437" fmla="*/ 5723288 w 6319932"/>
              <a:gd name="connsiteY4437" fmla="*/ 1762396 h 6319027"/>
              <a:gd name="connsiteX4438" fmla="*/ 5701586 w 6319932"/>
              <a:gd name="connsiteY4438" fmla="*/ 1740693 h 6319027"/>
              <a:gd name="connsiteX4439" fmla="*/ 5723288 w 6319932"/>
              <a:gd name="connsiteY4439" fmla="*/ 1718989 h 6319027"/>
              <a:gd name="connsiteX4440" fmla="*/ 483896 w 6319932"/>
              <a:gd name="connsiteY4440" fmla="*/ 1711810 h 6319027"/>
              <a:gd name="connsiteX4441" fmla="*/ 508727 w 6319932"/>
              <a:gd name="connsiteY4441" fmla="*/ 1736640 h 6319027"/>
              <a:gd name="connsiteX4442" fmla="*/ 483896 w 6319932"/>
              <a:gd name="connsiteY4442" fmla="*/ 1761471 h 6319027"/>
              <a:gd name="connsiteX4443" fmla="*/ 459065 w 6319932"/>
              <a:gd name="connsiteY4443" fmla="*/ 1736640 h 6319027"/>
              <a:gd name="connsiteX4444" fmla="*/ 483896 w 6319932"/>
              <a:gd name="connsiteY4444" fmla="*/ 1711810 h 6319027"/>
              <a:gd name="connsiteX4445" fmla="*/ 5836035 w 6319932"/>
              <a:gd name="connsiteY4445" fmla="*/ 1711804 h 6319027"/>
              <a:gd name="connsiteX4446" fmla="*/ 5860866 w 6319932"/>
              <a:gd name="connsiteY4446" fmla="*/ 1736634 h 6319027"/>
              <a:gd name="connsiteX4447" fmla="*/ 5836035 w 6319932"/>
              <a:gd name="connsiteY4447" fmla="*/ 1761467 h 6319027"/>
              <a:gd name="connsiteX4448" fmla="*/ 5811204 w 6319932"/>
              <a:gd name="connsiteY4448" fmla="*/ 1736634 h 6319027"/>
              <a:gd name="connsiteX4449" fmla="*/ 5836035 w 6319932"/>
              <a:gd name="connsiteY4449" fmla="*/ 1711804 h 6319027"/>
              <a:gd name="connsiteX4450" fmla="*/ 371859 w 6319932"/>
              <a:gd name="connsiteY4450" fmla="*/ 1704198 h 6319027"/>
              <a:gd name="connsiteX4451" fmla="*/ 400639 w 6319932"/>
              <a:gd name="connsiteY4451" fmla="*/ 1732976 h 6319027"/>
              <a:gd name="connsiteX4452" fmla="*/ 371859 w 6319932"/>
              <a:gd name="connsiteY4452" fmla="*/ 1761756 h 6319027"/>
              <a:gd name="connsiteX4453" fmla="*/ 343081 w 6319932"/>
              <a:gd name="connsiteY4453" fmla="*/ 1732976 h 6319027"/>
              <a:gd name="connsiteX4454" fmla="*/ 371859 w 6319932"/>
              <a:gd name="connsiteY4454" fmla="*/ 1704198 h 6319027"/>
              <a:gd name="connsiteX4455" fmla="*/ 5948072 w 6319932"/>
              <a:gd name="connsiteY4455" fmla="*/ 1704191 h 6319027"/>
              <a:gd name="connsiteX4456" fmla="*/ 5976851 w 6319932"/>
              <a:gd name="connsiteY4456" fmla="*/ 1732971 h 6319027"/>
              <a:gd name="connsiteX4457" fmla="*/ 5948072 w 6319932"/>
              <a:gd name="connsiteY4457" fmla="*/ 1761749 h 6319027"/>
              <a:gd name="connsiteX4458" fmla="*/ 5919293 w 6319932"/>
              <a:gd name="connsiteY4458" fmla="*/ 1732971 h 6319027"/>
              <a:gd name="connsiteX4459" fmla="*/ 5948072 w 6319932"/>
              <a:gd name="connsiteY4459" fmla="*/ 1704191 h 6319027"/>
              <a:gd name="connsiteX4460" fmla="*/ 1236347 w 6319932"/>
              <a:gd name="connsiteY4460" fmla="*/ 1680404 h 6319027"/>
              <a:gd name="connsiteX4461" fmla="*/ 1239522 w 6319932"/>
              <a:gd name="connsiteY4461" fmla="*/ 1683579 h 6319027"/>
              <a:gd name="connsiteX4462" fmla="*/ 1236347 w 6319932"/>
              <a:gd name="connsiteY4462" fmla="*/ 1686754 h 6319027"/>
              <a:gd name="connsiteX4463" fmla="*/ 1233172 w 6319932"/>
              <a:gd name="connsiteY4463" fmla="*/ 1683579 h 6319027"/>
              <a:gd name="connsiteX4464" fmla="*/ 1236347 w 6319932"/>
              <a:gd name="connsiteY4464" fmla="*/ 1680404 h 6319027"/>
              <a:gd name="connsiteX4465" fmla="*/ 5083585 w 6319932"/>
              <a:gd name="connsiteY4465" fmla="*/ 1680402 h 6319027"/>
              <a:gd name="connsiteX4466" fmla="*/ 5086759 w 6319932"/>
              <a:gd name="connsiteY4466" fmla="*/ 1683578 h 6319027"/>
              <a:gd name="connsiteX4467" fmla="*/ 5083585 w 6319932"/>
              <a:gd name="connsiteY4467" fmla="*/ 1686751 h 6319027"/>
              <a:gd name="connsiteX4468" fmla="*/ 5080410 w 6319932"/>
              <a:gd name="connsiteY4468" fmla="*/ 1683578 h 6319027"/>
              <a:gd name="connsiteX4469" fmla="*/ 5083585 w 6319932"/>
              <a:gd name="connsiteY4469" fmla="*/ 1680402 h 6319027"/>
              <a:gd name="connsiteX4470" fmla="*/ 1116635 w 6319932"/>
              <a:gd name="connsiteY4470" fmla="*/ 1667520 h 6319027"/>
              <a:gd name="connsiteX4471" fmla="*/ 1124164 w 6319932"/>
              <a:gd name="connsiteY4471" fmla="*/ 1675050 h 6319027"/>
              <a:gd name="connsiteX4472" fmla="*/ 1116635 w 6319932"/>
              <a:gd name="connsiteY4472" fmla="*/ 1682578 h 6319027"/>
              <a:gd name="connsiteX4473" fmla="*/ 1109106 w 6319932"/>
              <a:gd name="connsiteY4473" fmla="*/ 1675050 h 6319027"/>
              <a:gd name="connsiteX4474" fmla="*/ 1116635 w 6319932"/>
              <a:gd name="connsiteY4474" fmla="*/ 1667520 h 6319027"/>
              <a:gd name="connsiteX4475" fmla="*/ 5203297 w 6319932"/>
              <a:gd name="connsiteY4475" fmla="*/ 1667516 h 6319027"/>
              <a:gd name="connsiteX4476" fmla="*/ 5210826 w 6319932"/>
              <a:gd name="connsiteY4476" fmla="*/ 1675044 h 6319027"/>
              <a:gd name="connsiteX4477" fmla="*/ 5203297 w 6319932"/>
              <a:gd name="connsiteY4477" fmla="*/ 1682575 h 6319027"/>
              <a:gd name="connsiteX4478" fmla="*/ 5195768 w 6319932"/>
              <a:gd name="connsiteY4478" fmla="*/ 1675044 h 6319027"/>
              <a:gd name="connsiteX4479" fmla="*/ 5203297 w 6319932"/>
              <a:gd name="connsiteY4479" fmla="*/ 1667516 h 6319027"/>
              <a:gd name="connsiteX4480" fmla="*/ 998213 w 6319932"/>
              <a:gd name="connsiteY4480" fmla="*/ 1656168 h 6319027"/>
              <a:gd name="connsiteX4481" fmla="*/ 1009490 w 6319932"/>
              <a:gd name="connsiteY4481" fmla="*/ 1667443 h 6319027"/>
              <a:gd name="connsiteX4482" fmla="*/ 998213 w 6319932"/>
              <a:gd name="connsiteY4482" fmla="*/ 1678720 h 6319027"/>
              <a:gd name="connsiteX4483" fmla="*/ 986938 w 6319932"/>
              <a:gd name="connsiteY4483" fmla="*/ 1667443 h 6319027"/>
              <a:gd name="connsiteX4484" fmla="*/ 998213 w 6319932"/>
              <a:gd name="connsiteY4484" fmla="*/ 1656168 h 6319027"/>
              <a:gd name="connsiteX4485" fmla="*/ 5321718 w 6319932"/>
              <a:gd name="connsiteY4485" fmla="*/ 1656163 h 6319027"/>
              <a:gd name="connsiteX4486" fmla="*/ 5332994 w 6319932"/>
              <a:gd name="connsiteY4486" fmla="*/ 1667438 h 6319027"/>
              <a:gd name="connsiteX4487" fmla="*/ 5321718 w 6319932"/>
              <a:gd name="connsiteY4487" fmla="*/ 1678714 h 6319027"/>
              <a:gd name="connsiteX4488" fmla="*/ 5310442 w 6319932"/>
              <a:gd name="connsiteY4488" fmla="*/ 1667438 h 6319027"/>
              <a:gd name="connsiteX4489" fmla="*/ 5321718 w 6319932"/>
              <a:gd name="connsiteY4489" fmla="*/ 1656163 h 6319027"/>
              <a:gd name="connsiteX4490" fmla="*/ 880964 w 6319932"/>
              <a:gd name="connsiteY4490" fmla="*/ 1645441 h 6319027"/>
              <a:gd name="connsiteX4491" fmla="*/ 896182 w 6319932"/>
              <a:gd name="connsiteY4491" fmla="*/ 1660660 h 6319027"/>
              <a:gd name="connsiteX4492" fmla="*/ 880964 w 6319932"/>
              <a:gd name="connsiteY4492" fmla="*/ 1675879 h 6319027"/>
              <a:gd name="connsiteX4493" fmla="*/ 865742 w 6319932"/>
              <a:gd name="connsiteY4493" fmla="*/ 1660660 h 6319027"/>
              <a:gd name="connsiteX4494" fmla="*/ 880964 w 6319932"/>
              <a:gd name="connsiteY4494" fmla="*/ 1645441 h 6319027"/>
              <a:gd name="connsiteX4495" fmla="*/ 5438970 w 6319932"/>
              <a:gd name="connsiteY4495" fmla="*/ 1645434 h 6319027"/>
              <a:gd name="connsiteX4496" fmla="*/ 5454189 w 6319932"/>
              <a:gd name="connsiteY4496" fmla="*/ 1660655 h 6319027"/>
              <a:gd name="connsiteX4497" fmla="*/ 5438970 w 6319932"/>
              <a:gd name="connsiteY4497" fmla="*/ 1675874 h 6319027"/>
              <a:gd name="connsiteX4498" fmla="*/ 5423750 w 6319932"/>
              <a:gd name="connsiteY4498" fmla="*/ 1660655 h 6319027"/>
              <a:gd name="connsiteX4499" fmla="*/ 5438970 w 6319932"/>
              <a:gd name="connsiteY4499" fmla="*/ 1645434 h 6319027"/>
              <a:gd name="connsiteX4500" fmla="*/ 764768 w 6319932"/>
              <a:gd name="connsiteY4500" fmla="*/ 1636131 h 6319027"/>
              <a:gd name="connsiteX4501" fmla="*/ 783197 w 6319932"/>
              <a:gd name="connsiteY4501" fmla="*/ 1654559 h 6319027"/>
              <a:gd name="connsiteX4502" fmla="*/ 764768 w 6319932"/>
              <a:gd name="connsiteY4502" fmla="*/ 1672988 h 6319027"/>
              <a:gd name="connsiteX4503" fmla="*/ 746341 w 6319932"/>
              <a:gd name="connsiteY4503" fmla="*/ 1654559 h 6319027"/>
              <a:gd name="connsiteX4504" fmla="*/ 764768 w 6319932"/>
              <a:gd name="connsiteY4504" fmla="*/ 1636131 h 6319027"/>
              <a:gd name="connsiteX4505" fmla="*/ 5555162 w 6319932"/>
              <a:gd name="connsiteY4505" fmla="*/ 1636128 h 6319027"/>
              <a:gd name="connsiteX4506" fmla="*/ 5573589 w 6319932"/>
              <a:gd name="connsiteY4506" fmla="*/ 1654554 h 6319027"/>
              <a:gd name="connsiteX4507" fmla="*/ 5555162 w 6319932"/>
              <a:gd name="connsiteY4507" fmla="*/ 1672983 h 6319027"/>
              <a:gd name="connsiteX4508" fmla="*/ 5536735 w 6319932"/>
              <a:gd name="connsiteY4508" fmla="*/ 1654554 h 6319027"/>
              <a:gd name="connsiteX4509" fmla="*/ 5555162 w 6319932"/>
              <a:gd name="connsiteY4509" fmla="*/ 1636128 h 6319027"/>
              <a:gd name="connsiteX4510" fmla="*/ 649539 w 6319932"/>
              <a:gd name="connsiteY4510" fmla="*/ 1627378 h 6319027"/>
              <a:gd name="connsiteX4511" fmla="*/ 671242 w 6319932"/>
              <a:gd name="connsiteY4511" fmla="*/ 1649080 h 6319027"/>
              <a:gd name="connsiteX4512" fmla="*/ 649539 w 6319932"/>
              <a:gd name="connsiteY4512" fmla="*/ 1670783 h 6319027"/>
              <a:gd name="connsiteX4513" fmla="*/ 627837 w 6319932"/>
              <a:gd name="connsiteY4513" fmla="*/ 1649080 h 6319027"/>
              <a:gd name="connsiteX4514" fmla="*/ 649539 w 6319932"/>
              <a:gd name="connsiteY4514" fmla="*/ 1627378 h 6319027"/>
              <a:gd name="connsiteX4515" fmla="*/ 5670393 w 6319932"/>
              <a:gd name="connsiteY4515" fmla="*/ 1627375 h 6319027"/>
              <a:gd name="connsiteX4516" fmla="*/ 5692096 w 6319932"/>
              <a:gd name="connsiteY4516" fmla="*/ 1649075 h 6319027"/>
              <a:gd name="connsiteX4517" fmla="*/ 5670393 w 6319932"/>
              <a:gd name="connsiteY4517" fmla="*/ 1670778 h 6319027"/>
              <a:gd name="connsiteX4518" fmla="*/ 5648691 w 6319932"/>
              <a:gd name="connsiteY4518" fmla="*/ 1649075 h 6319027"/>
              <a:gd name="connsiteX4519" fmla="*/ 5670393 w 6319932"/>
              <a:gd name="connsiteY4519" fmla="*/ 1627375 h 6319027"/>
              <a:gd name="connsiteX4520" fmla="*/ 535184 w 6319932"/>
              <a:gd name="connsiteY4520" fmla="*/ 1618911 h 6319027"/>
              <a:gd name="connsiteX4521" fmla="*/ 560389 w 6319932"/>
              <a:gd name="connsiteY4521" fmla="*/ 1644116 h 6319027"/>
              <a:gd name="connsiteX4522" fmla="*/ 535184 w 6319932"/>
              <a:gd name="connsiteY4522" fmla="*/ 1669320 h 6319027"/>
              <a:gd name="connsiteX4523" fmla="*/ 509979 w 6319932"/>
              <a:gd name="connsiteY4523" fmla="*/ 1644116 h 6319027"/>
              <a:gd name="connsiteX4524" fmla="*/ 535184 w 6319932"/>
              <a:gd name="connsiteY4524" fmla="*/ 1618911 h 6319027"/>
              <a:gd name="connsiteX4525" fmla="*/ 5784747 w 6319932"/>
              <a:gd name="connsiteY4525" fmla="*/ 1618904 h 6319027"/>
              <a:gd name="connsiteX4526" fmla="*/ 5809952 w 6319932"/>
              <a:gd name="connsiteY4526" fmla="*/ 1644109 h 6319027"/>
              <a:gd name="connsiteX4527" fmla="*/ 5784747 w 6319932"/>
              <a:gd name="connsiteY4527" fmla="*/ 1669315 h 6319027"/>
              <a:gd name="connsiteX4528" fmla="*/ 5759542 w 6319932"/>
              <a:gd name="connsiteY4528" fmla="*/ 1644109 h 6319027"/>
              <a:gd name="connsiteX4529" fmla="*/ 5784747 w 6319932"/>
              <a:gd name="connsiteY4529" fmla="*/ 1618904 h 6319027"/>
              <a:gd name="connsiteX4530" fmla="*/ 421630 w 6319932"/>
              <a:gd name="connsiteY4530" fmla="*/ 1610786 h 6319027"/>
              <a:gd name="connsiteX4531" fmla="*/ 450468 w 6319932"/>
              <a:gd name="connsiteY4531" fmla="*/ 1639624 h 6319027"/>
              <a:gd name="connsiteX4532" fmla="*/ 421630 w 6319932"/>
              <a:gd name="connsiteY4532" fmla="*/ 1668462 h 6319027"/>
              <a:gd name="connsiteX4533" fmla="*/ 392793 w 6319932"/>
              <a:gd name="connsiteY4533" fmla="*/ 1639624 h 6319027"/>
              <a:gd name="connsiteX4534" fmla="*/ 421630 w 6319932"/>
              <a:gd name="connsiteY4534" fmla="*/ 1610786 h 6319027"/>
              <a:gd name="connsiteX4535" fmla="*/ 5898300 w 6319932"/>
              <a:gd name="connsiteY4535" fmla="*/ 1610780 h 6319027"/>
              <a:gd name="connsiteX4536" fmla="*/ 5927138 w 6319932"/>
              <a:gd name="connsiteY4536" fmla="*/ 1639618 h 6319027"/>
              <a:gd name="connsiteX4537" fmla="*/ 5898300 w 6319932"/>
              <a:gd name="connsiteY4537" fmla="*/ 1668455 h 6319027"/>
              <a:gd name="connsiteX4538" fmla="*/ 5869462 w 6319932"/>
              <a:gd name="connsiteY4538" fmla="*/ 1639618 h 6319027"/>
              <a:gd name="connsiteX4539" fmla="*/ 5898300 w 6319932"/>
              <a:gd name="connsiteY4539" fmla="*/ 1610780 h 6319027"/>
              <a:gd name="connsiteX4540" fmla="*/ 1302561 w 6319932"/>
              <a:gd name="connsiteY4540" fmla="*/ 1597371 h 6319027"/>
              <a:gd name="connsiteX4541" fmla="*/ 1306267 w 6319932"/>
              <a:gd name="connsiteY4541" fmla="*/ 1601074 h 6319027"/>
              <a:gd name="connsiteX4542" fmla="*/ 1302561 w 6319932"/>
              <a:gd name="connsiteY4542" fmla="*/ 1604782 h 6319027"/>
              <a:gd name="connsiteX4543" fmla="*/ 1298856 w 6319932"/>
              <a:gd name="connsiteY4543" fmla="*/ 1601074 h 6319027"/>
              <a:gd name="connsiteX4544" fmla="*/ 1302561 w 6319932"/>
              <a:gd name="connsiteY4544" fmla="*/ 1597371 h 6319027"/>
              <a:gd name="connsiteX4545" fmla="*/ 5017370 w 6319932"/>
              <a:gd name="connsiteY4545" fmla="*/ 1597366 h 6319027"/>
              <a:gd name="connsiteX4546" fmla="*/ 5021076 w 6319932"/>
              <a:gd name="connsiteY4546" fmla="*/ 1601072 h 6319027"/>
              <a:gd name="connsiteX4547" fmla="*/ 5017370 w 6319932"/>
              <a:gd name="connsiteY4547" fmla="*/ 1604778 h 6319027"/>
              <a:gd name="connsiteX4548" fmla="*/ 5013664 w 6319932"/>
              <a:gd name="connsiteY4548" fmla="*/ 1601072 h 6319027"/>
              <a:gd name="connsiteX4549" fmla="*/ 5017370 w 6319932"/>
              <a:gd name="connsiteY4549" fmla="*/ 1597366 h 6319027"/>
              <a:gd name="connsiteX4550" fmla="*/ 1180593 w 6319932"/>
              <a:gd name="connsiteY4550" fmla="*/ 1583257 h 6319027"/>
              <a:gd name="connsiteX4551" fmla="*/ 1188123 w 6319932"/>
              <a:gd name="connsiteY4551" fmla="*/ 1590785 h 6319027"/>
              <a:gd name="connsiteX4552" fmla="*/ 1180593 w 6319932"/>
              <a:gd name="connsiteY4552" fmla="*/ 1598314 h 6319027"/>
              <a:gd name="connsiteX4553" fmla="*/ 1173064 w 6319932"/>
              <a:gd name="connsiteY4553" fmla="*/ 1590785 h 6319027"/>
              <a:gd name="connsiteX4554" fmla="*/ 1180593 w 6319932"/>
              <a:gd name="connsiteY4554" fmla="*/ 1583257 h 6319027"/>
              <a:gd name="connsiteX4555" fmla="*/ 5139338 w 6319932"/>
              <a:gd name="connsiteY4555" fmla="*/ 1583251 h 6319027"/>
              <a:gd name="connsiteX4556" fmla="*/ 5146867 w 6319932"/>
              <a:gd name="connsiteY4556" fmla="*/ 1590780 h 6319027"/>
              <a:gd name="connsiteX4557" fmla="*/ 5139338 w 6319932"/>
              <a:gd name="connsiteY4557" fmla="*/ 1598309 h 6319027"/>
              <a:gd name="connsiteX4558" fmla="*/ 5131809 w 6319932"/>
              <a:gd name="connsiteY4558" fmla="*/ 1590780 h 6319027"/>
              <a:gd name="connsiteX4559" fmla="*/ 5139338 w 6319932"/>
              <a:gd name="connsiteY4559" fmla="*/ 1583251 h 6319027"/>
              <a:gd name="connsiteX4560" fmla="*/ 5259882 w 6319932"/>
              <a:gd name="connsiteY4560" fmla="*/ 1570325 h 6319027"/>
              <a:gd name="connsiteX4561" fmla="*/ 5271158 w 6319932"/>
              <a:gd name="connsiteY4561" fmla="*/ 1581603 h 6319027"/>
              <a:gd name="connsiteX4562" fmla="*/ 5259882 w 6319932"/>
              <a:gd name="connsiteY4562" fmla="*/ 1592878 h 6319027"/>
              <a:gd name="connsiteX4563" fmla="*/ 5248606 w 6319932"/>
              <a:gd name="connsiteY4563" fmla="*/ 1581603 h 6319027"/>
              <a:gd name="connsiteX4564" fmla="*/ 5259882 w 6319932"/>
              <a:gd name="connsiteY4564" fmla="*/ 1570325 h 6319027"/>
              <a:gd name="connsiteX4565" fmla="*/ 1060050 w 6319932"/>
              <a:gd name="connsiteY4565" fmla="*/ 1570260 h 6319027"/>
              <a:gd name="connsiteX4566" fmla="*/ 1071395 w 6319932"/>
              <a:gd name="connsiteY4566" fmla="*/ 1581606 h 6319027"/>
              <a:gd name="connsiteX4567" fmla="*/ 1060050 w 6319932"/>
              <a:gd name="connsiteY4567" fmla="*/ 1592953 h 6319027"/>
              <a:gd name="connsiteX4568" fmla="*/ 1048703 w 6319932"/>
              <a:gd name="connsiteY4568" fmla="*/ 1581606 h 6319027"/>
              <a:gd name="connsiteX4569" fmla="*/ 1060050 w 6319932"/>
              <a:gd name="connsiteY4569" fmla="*/ 1570260 h 6319027"/>
              <a:gd name="connsiteX4570" fmla="*/ 5379134 w 6319932"/>
              <a:gd name="connsiteY4570" fmla="*/ 1558602 h 6319027"/>
              <a:gd name="connsiteX4571" fmla="*/ 5393945 w 6319932"/>
              <a:gd name="connsiteY4571" fmla="*/ 1573413 h 6319027"/>
              <a:gd name="connsiteX4572" fmla="*/ 5379134 w 6319932"/>
              <a:gd name="connsiteY4572" fmla="*/ 1588223 h 6319027"/>
              <a:gd name="connsiteX4573" fmla="*/ 5364324 w 6319932"/>
              <a:gd name="connsiteY4573" fmla="*/ 1573413 h 6319027"/>
              <a:gd name="connsiteX4574" fmla="*/ 5379134 w 6319932"/>
              <a:gd name="connsiteY4574" fmla="*/ 1558602 h 6319027"/>
              <a:gd name="connsiteX4575" fmla="*/ 940797 w 6319932"/>
              <a:gd name="connsiteY4575" fmla="*/ 1558264 h 6319027"/>
              <a:gd name="connsiteX4576" fmla="*/ 955951 w 6319932"/>
              <a:gd name="connsiteY4576" fmla="*/ 1573416 h 6319027"/>
              <a:gd name="connsiteX4577" fmla="*/ 940797 w 6319932"/>
              <a:gd name="connsiteY4577" fmla="*/ 1588573 h 6319027"/>
              <a:gd name="connsiteX4578" fmla="*/ 925645 w 6319932"/>
              <a:gd name="connsiteY4578" fmla="*/ 1573416 h 6319027"/>
              <a:gd name="connsiteX4579" fmla="*/ 940797 w 6319932"/>
              <a:gd name="connsiteY4579" fmla="*/ 1558264 h 6319027"/>
              <a:gd name="connsiteX4580" fmla="*/ 822718 w 6319932"/>
              <a:gd name="connsiteY4580" fmla="*/ 1547626 h 6319027"/>
              <a:gd name="connsiteX4581" fmla="*/ 841146 w 6319932"/>
              <a:gd name="connsiteY4581" fmla="*/ 1566054 h 6319027"/>
              <a:gd name="connsiteX4582" fmla="*/ 822718 w 6319932"/>
              <a:gd name="connsiteY4582" fmla="*/ 1584479 h 6319027"/>
              <a:gd name="connsiteX4583" fmla="*/ 804290 w 6319932"/>
              <a:gd name="connsiteY4583" fmla="*/ 1566054 h 6319027"/>
              <a:gd name="connsiteX4584" fmla="*/ 822718 w 6319932"/>
              <a:gd name="connsiteY4584" fmla="*/ 1547626 h 6319027"/>
              <a:gd name="connsiteX4585" fmla="*/ 5497213 w 6319932"/>
              <a:gd name="connsiteY4585" fmla="*/ 1547621 h 6319027"/>
              <a:gd name="connsiteX4586" fmla="*/ 5515640 w 6319932"/>
              <a:gd name="connsiteY4586" fmla="*/ 1566048 h 6319027"/>
              <a:gd name="connsiteX4587" fmla="*/ 5497213 w 6319932"/>
              <a:gd name="connsiteY4587" fmla="*/ 1584477 h 6319027"/>
              <a:gd name="connsiteX4588" fmla="*/ 5478786 w 6319932"/>
              <a:gd name="connsiteY4588" fmla="*/ 1566048 h 6319027"/>
              <a:gd name="connsiteX4589" fmla="*/ 5497213 w 6319932"/>
              <a:gd name="connsiteY4589" fmla="*/ 1547621 h 6319027"/>
              <a:gd name="connsiteX4590" fmla="*/ 705707 w 6319932"/>
              <a:gd name="connsiteY4590" fmla="*/ 1537795 h 6319027"/>
              <a:gd name="connsiteX4591" fmla="*/ 727348 w 6319932"/>
              <a:gd name="connsiteY4591" fmla="*/ 1559433 h 6319027"/>
              <a:gd name="connsiteX4592" fmla="*/ 705707 w 6319932"/>
              <a:gd name="connsiteY4592" fmla="*/ 1581071 h 6319027"/>
              <a:gd name="connsiteX4593" fmla="*/ 684067 w 6319932"/>
              <a:gd name="connsiteY4593" fmla="*/ 1559433 h 6319027"/>
              <a:gd name="connsiteX4594" fmla="*/ 705707 w 6319932"/>
              <a:gd name="connsiteY4594" fmla="*/ 1537795 h 6319027"/>
              <a:gd name="connsiteX4595" fmla="*/ 5614225 w 6319932"/>
              <a:gd name="connsiteY4595" fmla="*/ 1537788 h 6319027"/>
              <a:gd name="connsiteX4596" fmla="*/ 5635865 w 6319932"/>
              <a:gd name="connsiteY4596" fmla="*/ 1559428 h 6319027"/>
              <a:gd name="connsiteX4597" fmla="*/ 5614225 w 6319932"/>
              <a:gd name="connsiteY4597" fmla="*/ 1581067 h 6319027"/>
              <a:gd name="connsiteX4598" fmla="*/ 5592585 w 6319932"/>
              <a:gd name="connsiteY4598" fmla="*/ 1559428 h 6319027"/>
              <a:gd name="connsiteX4599" fmla="*/ 5614225 w 6319932"/>
              <a:gd name="connsiteY4599" fmla="*/ 1537788 h 6319027"/>
              <a:gd name="connsiteX4600" fmla="*/ 5730261 w 6319932"/>
              <a:gd name="connsiteY4600" fmla="*/ 1528598 h 6319027"/>
              <a:gd name="connsiteX4601" fmla="*/ 5755092 w 6319932"/>
              <a:gd name="connsiteY4601" fmla="*/ 1553429 h 6319027"/>
              <a:gd name="connsiteX4602" fmla="*/ 5730261 w 6319932"/>
              <a:gd name="connsiteY4602" fmla="*/ 1578259 h 6319027"/>
              <a:gd name="connsiteX4603" fmla="*/ 5705429 w 6319932"/>
              <a:gd name="connsiteY4603" fmla="*/ 1553429 h 6319027"/>
              <a:gd name="connsiteX4604" fmla="*/ 5730261 w 6319932"/>
              <a:gd name="connsiteY4604" fmla="*/ 1528598 h 6319027"/>
              <a:gd name="connsiteX4605" fmla="*/ 589670 w 6319932"/>
              <a:gd name="connsiteY4605" fmla="*/ 1528542 h 6319027"/>
              <a:gd name="connsiteX4606" fmla="*/ 614563 w 6319932"/>
              <a:gd name="connsiteY4606" fmla="*/ 1553435 h 6319027"/>
              <a:gd name="connsiteX4607" fmla="*/ 589670 w 6319932"/>
              <a:gd name="connsiteY4607" fmla="*/ 1578327 h 6319027"/>
              <a:gd name="connsiteX4608" fmla="*/ 564778 w 6319932"/>
              <a:gd name="connsiteY4608" fmla="*/ 1553435 h 6319027"/>
              <a:gd name="connsiteX4609" fmla="*/ 589670 w 6319932"/>
              <a:gd name="connsiteY4609" fmla="*/ 1528542 h 6319027"/>
              <a:gd name="connsiteX4610" fmla="*/ 5845405 w 6319932"/>
              <a:gd name="connsiteY4610" fmla="*/ 1519222 h 6319027"/>
              <a:gd name="connsiteX4611" fmla="*/ 5874184 w 6319932"/>
              <a:gd name="connsiteY4611" fmla="*/ 1548001 h 6319027"/>
              <a:gd name="connsiteX4612" fmla="*/ 5845405 w 6319932"/>
              <a:gd name="connsiteY4612" fmla="*/ 1576780 h 6319027"/>
              <a:gd name="connsiteX4613" fmla="*/ 5816626 w 6319932"/>
              <a:gd name="connsiteY4613" fmla="*/ 1548001 h 6319027"/>
              <a:gd name="connsiteX4614" fmla="*/ 5845405 w 6319932"/>
              <a:gd name="connsiteY4614" fmla="*/ 1519222 h 6319027"/>
              <a:gd name="connsiteX4615" fmla="*/ 474526 w 6319932"/>
              <a:gd name="connsiteY4615" fmla="*/ 1519168 h 6319027"/>
              <a:gd name="connsiteX4616" fmla="*/ 503366 w 6319932"/>
              <a:gd name="connsiteY4616" fmla="*/ 1548007 h 6319027"/>
              <a:gd name="connsiteX4617" fmla="*/ 474526 w 6319932"/>
              <a:gd name="connsiteY4617" fmla="*/ 1576845 h 6319027"/>
              <a:gd name="connsiteX4618" fmla="*/ 445688 w 6319932"/>
              <a:gd name="connsiteY4618" fmla="*/ 1548007 h 6319027"/>
              <a:gd name="connsiteX4619" fmla="*/ 474526 w 6319932"/>
              <a:gd name="connsiteY4619" fmla="*/ 1519168 h 6319027"/>
              <a:gd name="connsiteX4620" fmla="*/ 1372312 w 6319932"/>
              <a:gd name="connsiteY4620" fmla="*/ 1518364 h 6319027"/>
              <a:gd name="connsiteX4621" fmla="*/ 1375487 w 6319932"/>
              <a:gd name="connsiteY4621" fmla="*/ 1521541 h 6319027"/>
              <a:gd name="connsiteX4622" fmla="*/ 1372312 w 6319932"/>
              <a:gd name="connsiteY4622" fmla="*/ 1524715 h 6319027"/>
              <a:gd name="connsiteX4623" fmla="*/ 1369137 w 6319932"/>
              <a:gd name="connsiteY4623" fmla="*/ 1521541 h 6319027"/>
              <a:gd name="connsiteX4624" fmla="*/ 1372312 w 6319932"/>
              <a:gd name="connsiteY4624" fmla="*/ 1518364 h 6319027"/>
              <a:gd name="connsiteX4625" fmla="*/ 4947619 w 6319932"/>
              <a:gd name="connsiteY4625" fmla="*/ 1518360 h 6319027"/>
              <a:gd name="connsiteX4626" fmla="*/ 4950794 w 6319932"/>
              <a:gd name="connsiteY4626" fmla="*/ 1521537 h 6319027"/>
              <a:gd name="connsiteX4627" fmla="*/ 4947619 w 6319932"/>
              <a:gd name="connsiteY4627" fmla="*/ 1524710 h 6319027"/>
              <a:gd name="connsiteX4628" fmla="*/ 4944444 w 6319932"/>
              <a:gd name="connsiteY4628" fmla="*/ 1521537 h 6319027"/>
              <a:gd name="connsiteX4629" fmla="*/ 4947619 w 6319932"/>
              <a:gd name="connsiteY4629" fmla="*/ 1518360 h 6319027"/>
              <a:gd name="connsiteX4630" fmla="*/ 1248025 w 6319932"/>
              <a:gd name="connsiteY4630" fmla="*/ 1501473 h 6319027"/>
              <a:gd name="connsiteX4631" fmla="*/ 1255827 w 6319932"/>
              <a:gd name="connsiteY4631" fmla="*/ 1509275 h 6319027"/>
              <a:gd name="connsiteX4632" fmla="*/ 1248025 w 6319932"/>
              <a:gd name="connsiteY4632" fmla="*/ 1517075 h 6319027"/>
              <a:gd name="connsiteX4633" fmla="*/ 1240226 w 6319932"/>
              <a:gd name="connsiteY4633" fmla="*/ 1509275 h 6319027"/>
              <a:gd name="connsiteX4634" fmla="*/ 1248025 w 6319932"/>
              <a:gd name="connsiteY4634" fmla="*/ 1501473 h 6319027"/>
              <a:gd name="connsiteX4635" fmla="*/ 5071905 w 6319932"/>
              <a:gd name="connsiteY4635" fmla="*/ 1501471 h 6319027"/>
              <a:gd name="connsiteX4636" fmla="*/ 5079706 w 6319932"/>
              <a:gd name="connsiteY4636" fmla="*/ 1509270 h 6319027"/>
              <a:gd name="connsiteX4637" fmla="*/ 5071905 w 6319932"/>
              <a:gd name="connsiteY4637" fmla="*/ 1517069 h 6319027"/>
              <a:gd name="connsiteX4638" fmla="*/ 5064104 w 6319932"/>
              <a:gd name="connsiteY4638" fmla="*/ 1509270 h 6319027"/>
              <a:gd name="connsiteX4639" fmla="*/ 5071905 w 6319932"/>
              <a:gd name="connsiteY4639" fmla="*/ 1501471 h 6319027"/>
              <a:gd name="connsiteX4640" fmla="*/ 1125292 w 6319932"/>
              <a:gd name="connsiteY4640" fmla="*/ 1486989 h 6319027"/>
              <a:gd name="connsiteX4641" fmla="*/ 1136638 w 6319932"/>
              <a:gd name="connsiteY4641" fmla="*/ 1498334 h 6319027"/>
              <a:gd name="connsiteX4642" fmla="*/ 1125292 w 6319932"/>
              <a:gd name="connsiteY4642" fmla="*/ 1509679 h 6319027"/>
              <a:gd name="connsiteX4643" fmla="*/ 1113945 w 6319932"/>
              <a:gd name="connsiteY4643" fmla="*/ 1498334 h 6319027"/>
              <a:gd name="connsiteX4644" fmla="*/ 1125292 w 6319932"/>
              <a:gd name="connsiteY4644" fmla="*/ 1486989 h 6319027"/>
              <a:gd name="connsiteX4645" fmla="*/ 5194640 w 6319932"/>
              <a:gd name="connsiteY4645" fmla="*/ 1486984 h 6319027"/>
              <a:gd name="connsiteX4646" fmla="*/ 5205986 w 6319932"/>
              <a:gd name="connsiteY4646" fmla="*/ 1498332 h 6319027"/>
              <a:gd name="connsiteX4647" fmla="*/ 5194640 w 6319932"/>
              <a:gd name="connsiteY4647" fmla="*/ 1509676 h 6319027"/>
              <a:gd name="connsiteX4648" fmla="*/ 5183294 w 6319932"/>
              <a:gd name="connsiteY4648" fmla="*/ 1498332 h 6319027"/>
              <a:gd name="connsiteX4649" fmla="*/ 5194640 w 6319932"/>
              <a:gd name="connsiteY4649" fmla="*/ 1486984 h 6319027"/>
              <a:gd name="connsiteX4650" fmla="*/ 1003971 w 6319932"/>
              <a:gd name="connsiteY4650" fmla="*/ 1473344 h 6319027"/>
              <a:gd name="connsiteX4651" fmla="*/ 1019190 w 6319932"/>
              <a:gd name="connsiteY4651" fmla="*/ 1488565 h 6319027"/>
              <a:gd name="connsiteX4652" fmla="*/ 1003971 w 6319932"/>
              <a:gd name="connsiteY4652" fmla="*/ 1503781 h 6319027"/>
              <a:gd name="connsiteX4653" fmla="*/ 988750 w 6319932"/>
              <a:gd name="connsiteY4653" fmla="*/ 1488565 h 6319027"/>
              <a:gd name="connsiteX4654" fmla="*/ 1003971 w 6319932"/>
              <a:gd name="connsiteY4654" fmla="*/ 1473344 h 6319027"/>
              <a:gd name="connsiteX4655" fmla="*/ 5315962 w 6319932"/>
              <a:gd name="connsiteY4655" fmla="*/ 1473338 h 6319027"/>
              <a:gd name="connsiteX4656" fmla="*/ 5331182 w 6319932"/>
              <a:gd name="connsiteY4656" fmla="*/ 1488560 h 6319027"/>
              <a:gd name="connsiteX4657" fmla="*/ 5315962 w 6319932"/>
              <a:gd name="connsiteY4657" fmla="*/ 1503780 h 6319027"/>
              <a:gd name="connsiteX4658" fmla="*/ 5300743 w 6319932"/>
              <a:gd name="connsiteY4658" fmla="*/ 1488560 h 6319027"/>
              <a:gd name="connsiteX4659" fmla="*/ 5315962 w 6319932"/>
              <a:gd name="connsiteY4659" fmla="*/ 1473338 h 6319027"/>
              <a:gd name="connsiteX4660" fmla="*/ 5435996 w 6319932"/>
              <a:gd name="connsiteY4660" fmla="*/ 1461411 h 6319027"/>
              <a:gd name="connsiteX4661" fmla="*/ 5454359 w 6319932"/>
              <a:gd name="connsiteY4661" fmla="*/ 1479774 h 6319027"/>
              <a:gd name="connsiteX4662" fmla="*/ 5435996 w 6319932"/>
              <a:gd name="connsiteY4662" fmla="*/ 1498135 h 6319027"/>
              <a:gd name="connsiteX4663" fmla="*/ 5417633 w 6319932"/>
              <a:gd name="connsiteY4663" fmla="*/ 1479774 h 6319027"/>
              <a:gd name="connsiteX4664" fmla="*/ 5435996 w 6319932"/>
              <a:gd name="connsiteY4664" fmla="*/ 1461411 h 6319027"/>
              <a:gd name="connsiteX4665" fmla="*/ 883935 w 6319932"/>
              <a:gd name="connsiteY4665" fmla="*/ 1461351 h 6319027"/>
              <a:gd name="connsiteX4666" fmla="*/ 902363 w 6319932"/>
              <a:gd name="connsiteY4666" fmla="*/ 1479777 h 6319027"/>
              <a:gd name="connsiteX4667" fmla="*/ 883935 w 6319932"/>
              <a:gd name="connsiteY4667" fmla="*/ 1498206 h 6319027"/>
              <a:gd name="connsiteX4668" fmla="*/ 865509 w 6319932"/>
              <a:gd name="connsiteY4668" fmla="*/ 1479777 h 6319027"/>
              <a:gd name="connsiteX4669" fmla="*/ 883935 w 6319932"/>
              <a:gd name="connsiteY4669" fmla="*/ 1461351 h 6319027"/>
              <a:gd name="connsiteX4670" fmla="*/ 765076 w 6319932"/>
              <a:gd name="connsiteY4670" fmla="*/ 1449851 h 6319027"/>
              <a:gd name="connsiteX4671" fmla="*/ 787099 w 6319932"/>
              <a:gd name="connsiteY4671" fmla="*/ 1471873 h 6319027"/>
              <a:gd name="connsiteX4672" fmla="*/ 765076 w 6319932"/>
              <a:gd name="connsiteY4672" fmla="*/ 1493896 h 6319027"/>
              <a:gd name="connsiteX4673" fmla="*/ 743053 w 6319932"/>
              <a:gd name="connsiteY4673" fmla="*/ 1471873 h 6319027"/>
              <a:gd name="connsiteX4674" fmla="*/ 765076 w 6319932"/>
              <a:gd name="connsiteY4674" fmla="*/ 1449851 h 6319027"/>
              <a:gd name="connsiteX4675" fmla="*/ 5554856 w 6319932"/>
              <a:gd name="connsiteY4675" fmla="*/ 1449848 h 6319027"/>
              <a:gd name="connsiteX4676" fmla="*/ 5576879 w 6319932"/>
              <a:gd name="connsiteY4676" fmla="*/ 1471870 h 6319027"/>
              <a:gd name="connsiteX4677" fmla="*/ 5554856 w 6319932"/>
              <a:gd name="connsiteY4677" fmla="*/ 1493893 h 6319027"/>
              <a:gd name="connsiteX4678" fmla="*/ 5532833 w 6319932"/>
              <a:gd name="connsiteY4678" fmla="*/ 1471870 h 6319027"/>
              <a:gd name="connsiteX4679" fmla="*/ 5554856 w 6319932"/>
              <a:gd name="connsiteY4679" fmla="*/ 1449848 h 6319027"/>
              <a:gd name="connsiteX4680" fmla="*/ 1445465 w 6319932"/>
              <a:gd name="connsiteY4680" fmla="*/ 1441419 h 6319027"/>
              <a:gd name="connsiteX4681" fmla="*/ 1449171 w 6319932"/>
              <a:gd name="connsiteY4681" fmla="*/ 1445124 h 6319027"/>
              <a:gd name="connsiteX4682" fmla="*/ 1445465 w 6319932"/>
              <a:gd name="connsiteY4682" fmla="*/ 1448832 h 6319027"/>
              <a:gd name="connsiteX4683" fmla="*/ 1441760 w 6319932"/>
              <a:gd name="connsiteY4683" fmla="*/ 1445124 h 6319027"/>
              <a:gd name="connsiteX4684" fmla="*/ 1445465 w 6319932"/>
              <a:gd name="connsiteY4684" fmla="*/ 1441419 h 6319027"/>
              <a:gd name="connsiteX4685" fmla="*/ 4874465 w 6319932"/>
              <a:gd name="connsiteY4685" fmla="*/ 1441418 h 6319027"/>
              <a:gd name="connsiteX4686" fmla="*/ 4878171 w 6319932"/>
              <a:gd name="connsiteY4686" fmla="*/ 1445120 h 6319027"/>
              <a:gd name="connsiteX4687" fmla="*/ 4874465 w 6319932"/>
              <a:gd name="connsiteY4687" fmla="*/ 1448828 h 6319027"/>
              <a:gd name="connsiteX4688" fmla="*/ 4870760 w 6319932"/>
              <a:gd name="connsiteY4688" fmla="*/ 1445120 h 6319027"/>
              <a:gd name="connsiteX4689" fmla="*/ 4874465 w 6319932"/>
              <a:gd name="connsiteY4689" fmla="*/ 1441418 h 6319027"/>
              <a:gd name="connsiteX4690" fmla="*/ 647288 w 6319932"/>
              <a:gd name="connsiteY4690" fmla="*/ 1439881 h 6319027"/>
              <a:gd name="connsiteX4691" fmla="*/ 672119 w 6319932"/>
              <a:gd name="connsiteY4691" fmla="*/ 1464711 h 6319027"/>
              <a:gd name="connsiteX4692" fmla="*/ 647288 w 6319932"/>
              <a:gd name="connsiteY4692" fmla="*/ 1489542 h 6319027"/>
              <a:gd name="connsiteX4693" fmla="*/ 622457 w 6319932"/>
              <a:gd name="connsiteY4693" fmla="*/ 1464711 h 6319027"/>
              <a:gd name="connsiteX4694" fmla="*/ 647288 w 6319932"/>
              <a:gd name="connsiteY4694" fmla="*/ 1439881 h 6319027"/>
              <a:gd name="connsiteX4695" fmla="*/ 5672643 w 6319932"/>
              <a:gd name="connsiteY4695" fmla="*/ 1439874 h 6319027"/>
              <a:gd name="connsiteX4696" fmla="*/ 5697474 w 6319932"/>
              <a:gd name="connsiteY4696" fmla="*/ 1464706 h 6319027"/>
              <a:gd name="connsiteX4697" fmla="*/ 5672643 w 6319932"/>
              <a:gd name="connsiteY4697" fmla="*/ 1489535 h 6319027"/>
              <a:gd name="connsiteX4698" fmla="*/ 5647812 w 6319932"/>
              <a:gd name="connsiteY4698" fmla="*/ 1464706 h 6319027"/>
              <a:gd name="connsiteX4699" fmla="*/ 5672643 w 6319932"/>
              <a:gd name="connsiteY4699" fmla="*/ 1439874 h 6319027"/>
              <a:gd name="connsiteX4700" fmla="*/ 5789445 w 6319932"/>
              <a:gd name="connsiteY4700" fmla="*/ 1429384 h 6319027"/>
              <a:gd name="connsiteX4701" fmla="*/ 5818284 w 6319932"/>
              <a:gd name="connsiteY4701" fmla="*/ 1458222 h 6319027"/>
              <a:gd name="connsiteX4702" fmla="*/ 5789445 w 6319932"/>
              <a:gd name="connsiteY4702" fmla="*/ 1487060 h 6319027"/>
              <a:gd name="connsiteX4703" fmla="*/ 5760607 w 6319932"/>
              <a:gd name="connsiteY4703" fmla="*/ 1458222 h 6319027"/>
              <a:gd name="connsiteX4704" fmla="*/ 5789445 w 6319932"/>
              <a:gd name="connsiteY4704" fmla="*/ 1429384 h 6319027"/>
              <a:gd name="connsiteX4705" fmla="*/ 530486 w 6319932"/>
              <a:gd name="connsiteY4705" fmla="*/ 1429084 h 6319027"/>
              <a:gd name="connsiteX4706" fmla="*/ 559629 w 6319932"/>
              <a:gd name="connsiteY4706" fmla="*/ 1458228 h 6319027"/>
              <a:gd name="connsiteX4707" fmla="*/ 530486 w 6319932"/>
              <a:gd name="connsiteY4707" fmla="*/ 1487370 h 6319027"/>
              <a:gd name="connsiteX4708" fmla="*/ 501343 w 6319932"/>
              <a:gd name="connsiteY4708" fmla="*/ 1458228 h 6319027"/>
              <a:gd name="connsiteX4709" fmla="*/ 530486 w 6319932"/>
              <a:gd name="connsiteY4709" fmla="*/ 1429084 h 6319027"/>
              <a:gd name="connsiteX4710" fmla="*/ 1318811 w 6319932"/>
              <a:gd name="connsiteY4710" fmla="*/ 1422855 h 6319027"/>
              <a:gd name="connsiteX4711" fmla="*/ 1326612 w 6319932"/>
              <a:gd name="connsiteY4711" fmla="*/ 1430657 h 6319027"/>
              <a:gd name="connsiteX4712" fmla="*/ 1318811 w 6319932"/>
              <a:gd name="connsiteY4712" fmla="*/ 1438460 h 6319027"/>
              <a:gd name="connsiteX4713" fmla="*/ 1311011 w 6319932"/>
              <a:gd name="connsiteY4713" fmla="*/ 1430657 h 6319027"/>
              <a:gd name="connsiteX4714" fmla="*/ 1318811 w 6319932"/>
              <a:gd name="connsiteY4714" fmla="*/ 1422855 h 6319027"/>
              <a:gd name="connsiteX4715" fmla="*/ 5001119 w 6319932"/>
              <a:gd name="connsiteY4715" fmla="*/ 1422853 h 6319027"/>
              <a:gd name="connsiteX4716" fmla="*/ 5008920 w 6319932"/>
              <a:gd name="connsiteY4716" fmla="*/ 1430653 h 6319027"/>
              <a:gd name="connsiteX4717" fmla="*/ 5001119 w 6319932"/>
              <a:gd name="connsiteY4717" fmla="*/ 1438455 h 6319027"/>
              <a:gd name="connsiteX4718" fmla="*/ 4993319 w 6319932"/>
              <a:gd name="connsiteY4718" fmla="*/ 1430653 h 6319027"/>
              <a:gd name="connsiteX4719" fmla="*/ 5001119 w 6319932"/>
              <a:gd name="connsiteY4719" fmla="*/ 1422853 h 6319027"/>
              <a:gd name="connsiteX4720" fmla="*/ 1193835 w 6319932"/>
              <a:gd name="connsiteY4720" fmla="*/ 1406476 h 6319027"/>
              <a:gd name="connsiteX4721" fmla="*/ 1205111 w 6319932"/>
              <a:gd name="connsiteY4721" fmla="*/ 1417753 h 6319027"/>
              <a:gd name="connsiteX4722" fmla="*/ 1193835 w 6319932"/>
              <a:gd name="connsiteY4722" fmla="*/ 1429028 h 6319027"/>
              <a:gd name="connsiteX4723" fmla="*/ 1182559 w 6319932"/>
              <a:gd name="connsiteY4723" fmla="*/ 1417753 h 6319027"/>
              <a:gd name="connsiteX4724" fmla="*/ 1193835 w 6319932"/>
              <a:gd name="connsiteY4724" fmla="*/ 1406476 h 6319027"/>
              <a:gd name="connsiteX4725" fmla="*/ 5126097 w 6319932"/>
              <a:gd name="connsiteY4725" fmla="*/ 1406472 h 6319027"/>
              <a:gd name="connsiteX4726" fmla="*/ 5137373 w 6319932"/>
              <a:gd name="connsiteY4726" fmla="*/ 1417748 h 6319027"/>
              <a:gd name="connsiteX4727" fmla="*/ 5126097 w 6319932"/>
              <a:gd name="connsiteY4727" fmla="*/ 1429025 h 6319027"/>
              <a:gd name="connsiteX4728" fmla="*/ 5114821 w 6319932"/>
              <a:gd name="connsiteY4728" fmla="*/ 1417748 h 6319027"/>
              <a:gd name="connsiteX4729" fmla="*/ 5126097 w 6319932"/>
              <a:gd name="connsiteY4729" fmla="*/ 1406472 h 6319027"/>
              <a:gd name="connsiteX4730" fmla="*/ 1070387 w 6319932"/>
              <a:gd name="connsiteY4730" fmla="*/ 1391000 h 6319027"/>
              <a:gd name="connsiteX4731" fmla="*/ 1085605 w 6319932"/>
              <a:gd name="connsiteY4731" fmla="*/ 1406220 h 6319027"/>
              <a:gd name="connsiteX4732" fmla="*/ 1070387 w 6319932"/>
              <a:gd name="connsiteY4732" fmla="*/ 1421438 h 6319027"/>
              <a:gd name="connsiteX4733" fmla="*/ 1055167 w 6319932"/>
              <a:gd name="connsiteY4733" fmla="*/ 1406220 h 6319027"/>
              <a:gd name="connsiteX4734" fmla="*/ 1070387 w 6319932"/>
              <a:gd name="connsiteY4734" fmla="*/ 1391000 h 6319027"/>
              <a:gd name="connsiteX4735" fmla="*/ 5249546 w 6319932"/>
              <a:gd name="connsiteY4735" fmla="*/ 1390996 h 6319027"/>
              <a:gd name="connsiteX4736" fmla="*/ 5264765 w 6319932"/>
              <a:gd name="connsiteY4736" fmla="*/ 1406217 h 6319027"/>
              <a:gd name="connsiteX4737" fmla="*/ 5249546 w 6319932"/>
              <a:gd name="connsiteY4737" fmla="*/ 1421435 h 6319027"/>
              <a:gd name="connsiteX4738" fmla="*/ 5234326 w 6319932"/>
              <a:gd name="connsiteY4738" fmla="*/ 1406217 h 6319027"/>
              <a:gd name="connsiteX4739" fmla="*/ 5249546 w 6319932"/>
              <a:gd name="connsiteY4739" fmla="*/ 1390996 h 6319027"/>
              <a:gd name="connsiteX4740" fmla="*/ 5371595 w 6319932"/>
              <a:gd name="connsiteY4740" fmla="*/ 1377417 h 6319027"/>
              <a:gd name="connsiteX4741" fmla="*/ 5390022 w 6319932"/>
              <a:gd name="connsiteY4741" fmla="*/ 1395843 h 6319027"/>
              <a:gd name="connsiteX4742" fmla="*/ 5371595 w 6319932"/>
              <a:gd name="connsiteY4742" fmla="*/ 1414272 h 6319027"/>
              <a:gd name="connsiteX4743" fmla="*/ 5353168 w 6319932"/>
              <a:gd name="connsiteY4743" fmla="*/ 1395843 h 6319027"/>
              <a:gd name="connsiteX4744" fmla="*/ 5371595 w 6319932"/>
              <a:gd name="connsiteY4744" fmla="*/ 1377417 h 6319027"/>
              <a:gd name="connsiteX4745" fmla="*/ 948337 w 6319932"/>
              <a:gd name="connsiteY4745" fmla="*/ 1377093 h 6319027"/>
              <a:gd name="connsiteX4746" fmla="*/ 967093 w 6319932"/>
              <a:gd name="connsiteY4746" fmla="*/ 1395849 h 6319027"/>
              <a:gd name="connsiteX4747" fmla="*/ 948337 w 6319932"/>
              <a:gd name="connsiteY4747" fmla="*/ 1414606 h 6319027"/>
              <a:gd name="connsiteX4748" fmla="*/ 929580 w 6319932"/>
              <a:gd name="connsiteY4748" fmla="*/ 1395849 h 6319027"/>
              <a:gd name="connsiteX4749" fmla="*/ 948337 w 6319932"/>
              <a:gd name="connsiteY4749" fmla="*/ 1377093 h 6319027"/>
              <a:gd name="connsiteX4750" fmla="*/ 1521883 w 6319932"/>
              <a:gd name="connsiteY4750" fmla="*/ 1368792 h 6319027"/>
              <a:gd name="connsiteX4751" fmla="*/ 1525058 w 6319932"/>
              <a:gd name="connsiteY4751" fmla="*/ 1371967 h 6319027"/>
              <a:gd name="connsiteX4752" fmla="*/ 1521883 w 6319932"/>
              <a:gd name="connsiteY4752" fmla="*/ 1375145 h 6319027"/>
              <a:gd name="connsiteX4753" fmla="*/ 1518708 w 6319932"/>
              <a:gd name="connsiteY4753" fmla="*/ 1371967 h 6319027"/>
              <a:gd name="connsiteX4754" fmla="*/ 1521883 w 6319932"/>
              <a:gd name="connsiteY4754" fmla="*/ 1368792 h 6319027"/>
              <a:gd name="connsiteX4755" fmla="*/ 4798048 w 6319932"/>
              <a:gd name="connsiteY4755" fmla="*/ 1368791 h 6319027"/>
              <a:gd name="connsiteX4756" fmla="*/ 4801222 w 6319932"/>
              <a:gd name="connsiteY4756" fmla="*/ 1371964 h 6319027"/>
              <a:gd name="connsiteX4757" fmla="*/ 4798048 w 6319932"/>
              <a:gd name="connsiteY4757" fmla="*/ 1375142 h 6319027"/>
              <a:gd name="connsiteX4758" fmla="*/ 4794873 w 6319932"/>
              <a:gd name="connsiteY4758" fmla="*/ 1371964 h 6319027"/>
              <a:gd name="connsiteX4759" fmla="*/ 4798048 w 6319932"/>
              <a:gd name="connsiteY4759" fmla="*/ 1368791 h 6319027"/>
              <a:gd name="connsiteX4760" fmla="*/ 827566 w 6319932"/>
              <a:gd name="connsiteY4760" fmla="*/ 1364811 h 6319027"/>
              <a:gd name="connsiteX4761" fmla="*/ 849269 w 6319932"/>
              <a:gd name="connsiteY4761" fmla="*/ 1386513 h 6319027"/>
              <a:gd name="connsiteX4762" fmla="*/ 827566 w 6319932"/>
              <a:gd name="connsiteY4762" fmla="*/ 1408216 h 6319027"/>
              <a:gd name="connsiteX4763" fmla="*/ 805863 w 6319932"/>
              <a:gd name="connsiteY4763" fmla="*/ 1386513 h 6319027"/>
              <a:gd name="connsiteX4764" fmla="*/ 827566 w 6319932"/>
              <a:gd name="connsiteY4764" fmla="*/ 1364811 h 6319027"/>
              <a:gd name="connsiteX4765" fmla="*/ 5492366 w 6319932"/>
              <a:gd name="connsiteY4765" fmla="*/ 1364807 h 6319027"/>
              <a:gd name="connsiteX4766" fmla="*/ 5514068 w 6319932"/>
              <a:gd name="connsiteY4766" fmla="*/ 1386509 h 6319027"/>
              <a:gd name="connsiteX4767" fmla="*/ 5492366 w 6319932"/>
              <a:gd name="connsiteY4767" fmla="*/ 1408212 h 6319027"/>
              <a:gd name="connsiteX4768" fmla="*/ 5470664 w 6319932"/>
              <a:gd name="connsiteY4768" fmla="*/ 1386509 h 6319027"/>
              <a:gd name="connsiteX4769" fmla="*/ 5492366 w 6319932"/>
              <a:gd name="connsiteY4769" fmla="*/ 1364807 h 6319027"/>
              <a:gd name="connsiteX4770" fmla="*/ 707967 w 6319932"/>
              <a:gd name="connsiteY4770" fmla="*/ 1352847 h 6319027"/>
              <a:gd name="connsiteX4771" fmla="*/ 733172 w 6319932"/>
              <a:gd name="connsiteY4771" fmla="*/ 1378054 h 6319027"/>
              <a:gd name="connsiteX4772" fmla="*/ 707967 w 6319932"/>
              <a:gd name="connsiteY4772" fmla="*/ 1403257 h 6319027"/>
              <a:gd name="connsiteX4773" fmla="*/ 682763 w 6319932"/>
              <a:gd name="connsiteY4773" fmla="*/ 1378054 h 6319027"/>
              <a:gd name="connsiteX4774" fmla="*/ 707967 w 6319932"/>
              <a:gd name="connsiteY4774" fmla="*/ 1352847 h 6319027"/>
              <a:gd name="connsiteX4775" fmla="*/ 5611964 w 6319932"/>
              <a:gd name="connsiteY4775" fmla="*/ 1352841 h 6319027"/>
              <a:gd name="connsiteX4776" fmla="*/ 5637169 w 6319932"/>
              <a:gd name="connsiteY4776" fmla="*/ 1378048 h 6319027"/>
              <a:gd name="connsiteX4777" fmla="*/ 5611964 w 6319932"/>
              <a:gd name="connsiteY4777" fmla="*/ 1403252 h 6319027"/>
              <a:gd name="connsiteX4778" fmla="*/ 5586759 w 6319932"/>
              <a:gd name="connsiteY4778" fmla="*/ 1378048 h 6319027"/>
              <a:gd name="connsiteX4779" fmla="*/ 5611964 w 6319932"/>
              <a:gd name="connsiteY4779" fmla="*/ 1352841 h 6319027"/>
              <a:gd name="connsiteX4780" fmla="*/ 1392827 w 6319932"/>
              <a:gd name="connsiteY4780" fmla="*/ 1347270 h 6319027"/>
              <a:gd name="connsiteX4781" fmla="*/ 1400628 w 6319932"/>
              <a:gd name="connsiteY4781" fmla="*/ 1355071 h 6319027"/>
              <a:gd name="connsiteX4782" fmla="*/ 1392827 w 6319932"/>
              <a:gd name="connsiteY4782" fmla="*/ 1362872 h 6319027"/>
              <a:gd name="connsiteX4783" fmla="*/ 1385027 w 6319932"/>
              <a:gd name="connsiteY4783" fmla="*/ 1355071 h 6319027"/>
              <a:gd name="connsiteX4784" fmla="*/ 1392827 w 6319932"/>
              <a:gd name="connsiteY4784" fmla="*/ 1347270 h 6319027"/>
              <a:gd name="connsiteX4785" fmla="*/ 4927103 w 6319932"/>
              <a:gd name="connsiteY4785" fmla="*/ 1347267 h 6319027"/>
              <a:gd name="connsiteX4786" fmla="*/ 4934904 w 6319932"/>
              <a:gd name="connsiteY4786" fmla="*/ 1355068 h 6319027"/>
              <a:gd name="connsiteX4787" fmla="*/ 4927103 w 6319932"/>
              <a:gd name="connsiteY4787" fmla="*/ 1362868 h 6319027"/>
              <a:gd name="connsiteX4788" fmla="*/ 4919303 w 6319932"/>
              <a:gd name="connsiteY4788" fmla="*/ 1355068 h 6319027"/>
              <a:gd name="connsiteX4789" fmla="*/ 4927103 w 6319932"/>
              <a:gd name="connsiteY4789" fmla="*/ 1347267 h 6319027"/>
              <a:gd name="connsiteX4790" fmla="*/ 5730485 w 6319932"/>
              <a:gd name="connsiteY4790" fmla="*/ 1341911 h 6319027"/>
              <a:gd name="connsiteX4791" fmla="*/ 5758959 w 6319932"/>
              <a:gd name="connsiteY4791" fmla="*/ 1370384 h 6319027"/>
              <a:gd name="connsiteX4792" fmla="*/ 5730485 w 6319932"/>
              <a:gd name="connsiteY4792" fmla="*/ 1398858 h 6319027"/>
              <a:gd name="connsiteX4793" fmla="*/ 5702012 w 6319932"/>
              <a:gd name="connsiteY4793" fmla="*/ 1370384 h 6319027"/>
              <a:gd name="connsiteX4794" fmla="*/ 5730485 w 6319932"/>
              <a:gd name="connsiteY4794" fmla="*/ 1341911 h 6319027"/>
              <a:gd name="connsiteX4795" fmla="*/ 589446 w 6319932"/>
              <a:gd name="connsiteY4795" fmla="*/ 1341610 h 6319027"/>
              <a:gd name="connsiteX4796" fmla="*/ 618226 w 6319932"/>
              <a:gd name="connsiteY4796" fmla="*/ 1370390 h 6319027"/>
              <a:gd name="connsiteX4797" fmla="*/ 589446 w 6319932"/>
              <a:gd name="connsiteY4797" fmla="*/ 1399168 h 6319027"/>
              <a:gd name="connsiteX4798" fmla="*/ 560667 w 6319932"/>
              <a:gd name="connsiteY4798" fmla="*/ 1370390 h 6319027"/>
              <a:gd name="connsiteX4799" fmla="*/ 589446 w 6319932"/>
              <a:gd name="connsiteY4799" fmla="*/ 1341610 h 6319027"/>
              <a:gd name="connsiteX4800" fmla="*/ 1265565 w 6319932"/>
              <a:gd name="connsiteY4800" fmla="*/ 1328649 h 6319027"/>
              <a:gd name="connsiteX4801" fmla="*/ 1276911 w 6319932"/>
              <a:gd name="connsiteY4801" fmla="*/ 1339994 h 6319027"/>
              <a:gd name="connsiteX4802" fmla="*/ 1265565 w 6319932"/>
              <a:gd name="connsiteY4802" fmla="*/ 1351340 h 6319027"/>
              <a:gd name="connsiteX4803" fmla="*/ 1254220 w 6319932"/>
              <a:gd name="connsiteY4803" fmla="*/ 1339994 h 6319027"/>
              <a:gd name="connsiteX4804" fmla="*/ 1265565 w 6319932"/>
              <a:gd name="connsiteY4804" fmla="*/ 1328649 h 6319027"/>
              <a:gd name="connsiteX4805" fmla="*/ 5054366 w 6319932"/>
              <a:gd name="connsiteY4805" fmla="*/ 1328643 h 6319027"/>
              <a:gd name="connsiteX4806" fmla="*/ 5065712 w 6319932"/>
              <a:gd name="connsiteY4806" fmla="*/ 1339990 h 6319027"/>
              <a:gd name="connsiteX4807" fmla="*/ 5054366 w 6319932"/>
              <a:gd name="connsiteY4807" fmla="*/ 1351338 h 6319027"/>
              <a:gd name="connsiteX4808" fmla="*/ 5043020 w 6319932"/>
              <a:gd name="connsiteY4808" fmla="*/ 1339990 h 6319027"/>
              <a:gd name="connsiteX4809" fmla="*/ 5054366 w 6319932"/>
              <a:gd name="connsiteY4809" fmla="*/ 1328643 h 6319027"/>
              <a:gd name="connsiteX4810" fmla="*/ 1139946 w 6319932"/>
              <a:gd name="connsiteY4810" fmla="*/ 1311295 h 6319027"/>
              <a:gd name="connsiteX4811" fmla="*/ 1155164 w 6319932"/>
              <a:gd name="connsiteY4811" fmla="*/ 1326514 h 6319027"/>
              <a:gd name="connsiteX4812" fmla="*/ 1139946 w 6319932"/>
              <a:gd name="connsiteY4812" fmla="*/ 1341730 h 6319027"/>
              <a:gd name="connsiteX4813" fmla="*/ 1124725 w 6319932"/>
              <a:gd name="connsiteY4813" fmla="*/ 1326514 h 6319027"/>
              <a:gd name="connsiteX4814" fmla="*/ 1139946 w 6319932"/>
              <a:gd name="connsiteY4814" fmla="*/ 1311295 h 6319027"/>
              <a:gd name="connsiteX4815" fmla="*/ 5179987 w 6319932"/>
              <a:gd name="connsiteY4815" fmla="*/ 1311290 h 6319027"/>
              <a:gd name="connsiteX4816" fmla="*/ 5195207 w 6319932"/>
              <a:gd name="connsiteY4816" fmla="*/ 1326509 h 6319027"/>
              <a:gd name="connsiteX4817" fmla="*/ 5179987 w 6319932"/>
              <a:gd name="connsiteY4817" fmla="*/ 1341727 h 6319027"/>
              <a:gd name="connsiteX4818" fmla="*/ 5164768 w 6319932"/>
              <a:gd name="connsiteY4818" fmla="*/ 1326509 h 6319027"/>
              <a:gd name="connsiteX4819" fmla="*/ 5179987 w 6319932"/>
              <a:gd name="connsiteY4819" fmla="*/ 1311290 h 6319027"/>
              <a:gd name="connsiteX4820" fmla="*/ 1601418 w 6319932"/>
              <a:gd name="connsiteY4820" fmla="*/ 1298515 h 6319027"/>
              <a:gd name="connsiteX4821" fmla="*/ 1605124 w 6319932"/>
              <a:gd name="connsiteY4821" fmla="*/ 1302219 h 6319027"/>
              <a:gd name="connsiteX4822" fmla="*/ 1601418 w 6319932"/>
              <a:gd name="connsiteY4822" fmla="*/ 1305923 h 6319027"/>
              <a:gd name="connsiteX4823" fmla="*/ 1597713 w 6319932"/>
              <a:gd name="connsiteY4823" fmla="*/ 1302219 h 6319027"/>
              <a:gd name="connsiteX4824" fmla="*/ 1601418 w 6319932"/>
              <a:gd name="connsiteY4824" fmla="*/ 1298515 h 6319027"/>
              <a:gd name="connsiteX4825" fmla="*/ 4718512 w 6319932"/>
              <a:gd name="connsiteY4825" fmla="*/ 1298510 h 6319027"/>
              <a:gd name="connsiteX4826" fmla="*/ 4722217 w 6319932"/>
              <a:gd name="connsiteY4826" fmla="*/ 1302215 h 6319027"/>
              <a:gd name="connsiteX4827" fmla="*/ 4718512 w 6319932"/>
              <a:gd name="connsiteY4827" fmla="*/ 1305918 h 6319027"/>
              <a:gd name="connsiteX4828" fmla="*/ 4714806 w 6319932"/>
              <a:gd name="connsiteY4828" fmla="*/ 1302215 h 6319027"/>
              <a:gd name="connsiteX4829" fmla="*/ 4718512 w 6319932"/>
              <a:gd name="connsiteY4829" fmla="*/ 1298510 h 6319027"/>
              <a:gd name="connsiteX4830" fmla="*/ 1015829 w 6319932"/>
              <a:gd name="connsiteY4830" fmla="*/ 1295960 h 6319027"/>
              <a:gd name="connsiteX4831" fmla="*/ 1034257 w 6319932"/>
              <a:gd name="connsiteY4831" fmla="*/ 1314385 h 6319027"/>
              <a:gd name="connsiteX4832" fmla="*/ 1015829 w 6319932"/>
              <a:gd name="connsiteY4832" fmla="*/ 1332812 h 6319027"/>
              <a:gd name="connsiteX4833" fmla="*/ 997402 w 6319932"/>
              <a:gd name="connsiteY4833" fmla="*/ 1314385 h 6319027"/>
              <a:gd name="connsiteX4834" fmla="*/ 1015829 w 6319932"/>
              <a:gd name="connsiteY4834" fmla="*/ 1295960 h 6319027"/>
              <a:gd name="connsiteX4835" fmla="*/ 5304101 w 6319932"/>
              <a:gd name="connsiteY4835" fmla="*/ 1295955 h 6319027"/>
              <a:gd name="connsiteX4836" fmla="*/ 5322528 w 6319932"/>
              <a:gd name="connsiteY4836" fmla="*/ 1314381 h 6319027"/>
              <a:gd name="connsiteX4837" fmla="*/ 5304101 w 6319932"/>
              <a:gd name="connsiteY4837" fmla="*/ 1332808 h 6319027"/>
              <a:gd name="connsiteX4838" fmla="*/ 5285674 w 6319932"/>
              <a:gd name="connsiteY4838" fmla="*/ 1314381 h 6319027"/>
              <a:gd name="connsiteX4839" fmla="*/ 5304101 w 6319932"/>
              <a:gd name="connsiteY4839" fmla="*/ 1295955 h 6319027"/>
              <a:gd name="connsiteX4840" fmla="*/ 893097 w 6319932"/>
              <a:gd name="connsiteY4840" fmla="*/ 1281822 h 6319027"/>
              <a:gd name="connsiteX4841" fmla="*/ 914738 w 6319932"/>
              <a:gd name="connsiteY4841" fmla="*/ 1303464 h 6319027"/>
              <a:gd name="connsiteX4842" fmla="*/ 893097 w 6319932"/>
              <a:gd name="connsiteY4842" fmla="*/ 1325103 h 6319027"/>
              <a:gd name="connsiteX4843" fmla="*/ 871457 w 6319932"/>
              <a:gd name="connsiteY4843" fmla="*/ 1303464 h 6319027"/>
              <a:gd name="connsiteX4844" fmla="*/ 893097 w 6319932"/>
              <a:gd name="connsiteY4844" fmla="*/ 1281822 h 6319027"/>
              <a:gd name="connsiteX4845" fmla="*/ 5426834 w 6319932"/>
              <a:gd name="connsiteY4845" fmla="*/ 1281820 h 6319027"/>
              <a:gd name="connsiteX4846" fmla="*/ 5448474 w 6319932"/>
              <a:gd name="connsiteY4846" fmla="*/ 1303459 h 6319027"/>
              <a:gd name="connsiteX4847" fmla="*/ 5426834 w 6319932"/>
              <a:gd name="connsiteY4847" fmla="*/ 1325099 h 6319027"/>
              <a:gd name="connsiteX4848" fmla="*/ 5405194 w 6319932"/>
              <a:gd name="connsiteY4848" fmla="*/ 1303459 h 6319027"/>
              <a:gd name="connsiteX4849" fmla="*/ 5426834 w 6319932"/>
              <a:gd name="connsiteY4849" fmla="*/ 1281820 h 6319027"/>
              <a:gd name="connsiteX4850" fmla="*/ 1469944 w 6319932"/>
              <a:gd name="connsiteY4850" fmla="*/ 1274852 h 6319027"/>
              <a:gd name="connsiteX4851" fmla="*/ 1477745 w 6319932"/>
              <a:gd name="connsiteY4851" fmla="*/ 1282655 h 6319027"/>
              <a:gd name="connsiteX4852" fmla="*/ 1469944 w 6319932"/>
              <a:gd name="connsiteY4852" fmla="*/ 1290457 h 6319027"/>
              <a:gd name="connsiteX4853" fmla="*/ 1462144 w 6319932"/>
              <a:gd name="connsiteY4853" fmla="*/ 1282655 h 6319027"/>
              <a:gd name="connsiteX4854" fmla="*/ 1469944 w 6319932"/>
              <a:gd name="connsiteY4854" fmla="*/ 1274852 h 6319027"/>
              <a:gd name="connsiteX4855" fmla="*/ 4849987 w 6319932"/>
              <a:gd name="connsiteY4855" fmla="*/ 1274849 h 6319027"/>
              <a:gd name="connsiteX4856" fmla="*/ 4857787 w 6319932"/>
              <a:gd name="connsiteY4856" fmla="*/ 1282652 h 6319027"/>
              <a:gd name="connsiteX4857" fmla="*/ 4849987 w 6319932"/>
              <a:gd name="connsiteY4857" fmla="*/ 1290452 h 6319027"/>
              <a:gd name="connsiteX4858" fmla="*/ 4842186 w 6319932"/>
              <a:gd name="connsiteY4858" fmla="*/ 1282652 h 6319027"/>
              <a:gd name="connsiteX4859" fmla="*/ 4849987 w 6319932"/>
              <a:gd name="connsiteY4859" fmla="*/ 1274849 h 6319027"/>
              <a:gd name="connsiteX4860" fmla="*/ 771634 w 6319932"/>
              <a:gd name="connsiteY4860" fmla="*/ 1268731 h 6319027"/>
              <a:gd name="connsiteX4861" fmla="*/ 796466 w 6319932"/>
              <a:gd name="connsiteY4861" fmla="*/ 1293563 h 6319027"/>
              <a:gd name="connsiteX4862" fmla="*/ 771634 w 6319932"/>
              <a:gd name="connsiteY4862" fmla="*/ 1318393 h 6319027"/>
              <a:gd name="connsiteX4863" fmla="*/ 746804 w 6319932"/>
              <a:gd name="connsiteY4863" fmla="*/ 1293563 h 6319027"/>
              <a:gd name="connsiteX4864" fmla="*/ 771634 w 6319932"/>
              <a:gd name="connsiteY4864" fmla="*/ 1268731 h 6319027"/>
              <a:gd name="connsiteX4865" fmla="*/ 5548298 w 6319932"/>
              <a:gd name="connsiteY4865" fmla="*/ 1268726 h 6319027"/>
              <a:gd name="connsiteX4866" fmla="*/ 5573129 w 6319932"/>
              <a:gd name="connsiteY4866" fmla="*/ 1293558 h 6319027"/>
              <a:gd name="connsiteX4867" fmla="*/ 5548298 w 6319932"/>
              <a:gd name="connsiteY4867" fmla="*/ 1318389 h 6319027"/>
              <a:gd name="connsiteX4868" fmla="*/ 5523467 w 6319932"/>
              <a:gd name="connsiteY4868" fmla="*/ 1293558 h 6319027"/>
              <a:gd name="connsiteX4869" fmla="*/ 5548298 w 6319932"/>
              <a:gd name="connsiteY4869" fmla="*/ 1268726 h 6319027"/>
              <a:gd name="connsiteX4870" fmla="*/ 651338 w 6319932"/>
              <a:gd name="connsiteY4870" fmla="*/ 1255754 h 6319027"/>
              <a:gd name="connsiteX4871" fmla="*/ 680176 w 6319932"/>
              <a:gd name="connsiteY4871" fmla="*/ 1284592 h 6319027"/>
              <a:gd name="connsiteX4872" fmla="*/ 651338 w 6319932"/>
              <a:gd name="connsiteY4872" fmla="*/ 1313430 h 6319027"/>
              <a:gd name="connsiteX4873" fmla="*/ 622500 w 6319932"/>
              <a:gd name="connsiteY4873" fmla="*/ 1284592 h 6319027"/>
              <a:gd name="connsiteX4874" fmla="*/ 651338 w 6319932"/>
              <a:gd name="connsiteY4874" fmla="*/ 1255754 h 6319027"/>
              <a:gd name="connsiteX4875" fmla="*/ 5668592 w 6319932"/>
              <a:gd name="connsiteY4875" fmla="*/ 1255749 h 6319027"/>
              <a:gd name="connsiteX4876" fmla="*/ 5697430 w 6319932"/>
              <a:gd name="connsiteY4876" fmla="*/ 1284587 h 6319027"/>
              <a:gd name="connsiteX4877" fmla="*/ 5668592 w 6319932"/>
              <a:gd name="connsiteY4877" fmla="*/ 1313425 h 6319027"/>
              <a:gd name="connsiteX4878" fmla="*/ 5639754 w 6319932"/>
              <a:gd name="connsiteY4878" fmla="*/ 1284587 h 6319027"/>
              <a:gd name="connsiteX4879" fmla="*/ 5668592 w 6319932"/>
              <a:gd name="connsiteY4879" fmla="*/ 1255749 h 6319027"/>
              <a:gd name="connsiteX4880" fmla="*/ 4979562 w 6319932"/>
              <a:gd name="connsiteY4880" fmla="*/ 1253840 h 6319027"/>
              <a:gd name="connsiteX4881" fmla="*/ 4990908 w 6319932"/>
              <a:gd name="connsiteY4881" fmla="*/ 1265186 h 6319027"/>
              <a:gd name="connsiteX4882" fmla="*/ 4979562 w 6319932"/>
              <a:gd name="connsiteY4882" fmla="*/ 1276534 h 6319027"/>
              <a:gd name="connsiteX4883" fmla="*/ 4968216 w 6319932"/>
              <a:gd name="connsiteY4883" fmla="*/ 1265186 h 6319027"/>
              <a:gd name="connsiteX4884" fmla="*/ 4979562 w 6319932"/>
              <a:gd name="connsiteY4884" fmla="*/ 1253840 h 6319027"/>
              <a:gd name="connsiteX4885" fmla="*/ 1340369 w 6319932"/>
              <a:gd name="connsiteY4885" fmla="*/ 1253486 h 6319027"/>
              <a:gd name="connsiteX4886" fmla="*/ 1352074 w 6319932"/>
              <a:gd name="connsiteY4886" fmla="*/ 1265189 h 6319027"/>
              <a:gd name="connsiteX4887" fmla="*/ 1340369 w 6319932"/>
              <a:gd name="connsiteY4887" fmla="*/ 1276895 h 6319027"/>
              <a:gd name="connsiteX4888" fmla="*/ 1328664 w 6319932"/>
              <a:gd name="connsiteY4888" fmla="*/ 1265189 h 6319027"/>
              <a:gd name="connsiteX4889" fmla="*/ 1340369 w 6319932"/>
              <a:gd name="connsiteY4889" fmla="*/ 1253486 h 6319027"/>
              <a:gd name="connsiteX4890" fmla="*/ 1212543 w 6319932"/>
              <a:gd name="connsiteY4890" fmla="*/ 1234346 h 6319027"/>
              <a:gd name="connsiteX4891" fmla="*/ 1227761 w 6319932"/>
              <a:gd name="connsiteY4891" fmla="*/ 1249565 h 6319027"/>
              <a:gd name="connsiteX4892" fmla="*/ 1212543 w 6319932"/>
              <a:gd name="connsiteY4892" fmla="*/ 1264783 h 6319027"/>
              <a:gd name="connsiteX4893" fmla="*/ 1197323 w 6319932"/>
              <a:gd name="connsiteY4893" fmla="*/ 1249565 h 6319027"/>
              <a:gd name="connsiteX4894" fmla="*/ 1212543 w 6319932"/>
              <a:gd name="connsiteY4894" fmla="*/ 1234346 h 6319027"/>
              <a:gd name="connsiteX4895" fmla="*/ 5107390 w 6319932"/>
              <a:gd name="connsiteY4895" fmla="*/ 1234343 h 6319027"/>
              <a:gd name="connsiteX4896" fmla="*/ 5122609 w 6319932"/>
              <a:gd name="connsiteY4896" fmla="*/ 1249562 h 6319027"/>
              <a:gd name="connsiteX4897" fmla="*/ 5107390 w 6319932"/>
              <a:gd name="connsiteY4897" fmla="*/ 1264781 h 6319027"/>
              <a:gd name="connsiteX4898" fmla="*/ 5092171 w 6319932"/>
              <a:gd name="connsiteY4898" fmla="*/ 1249562 h 6319027"/>
              <a:gd name="connsiteX4899" fmla="*/ 5107390 w 6319932"/>
              <a:gd name="connsiteY4899" fmla="*/ 1234343 h 6319027"/>
              <a:gd name="connsiteX4900" fmla="*/ 1683921 w 6319932"/>
              <a:gd name="connsiteY4900" fmla="*/ 1232827 h 6319027"/>
              <a:gd name="connsiteX4901" fmla="*/ 1687096 w 6319932"/>
              <a:gd name="connsiteY4901" fmla="*/ 1236000 h 6319027"/>
              <a:gd name="connsiteX4902" fmla="*/ 1683921 w 6319932"/>
              <a:gd name="connsiteY4902" fmla="*/ 1239176 h 6319027"/>
              <a:gd name="connsiteX4903" fmla="*/ 1680746 w 6319932"/>
              <a:gd name="connsiteY4903" fmla="*/ 1236000 h 6319027"/>
              <a:gd name="connsiteX4904" fmla="*/ 1683921 w 6319932"/>
              <a:gd name="connsiteY4904" fmla="*/ 1232827 h 6319027"/>
              <a:gd name="connsiteX4905" fmla="*/ 4636011 w 6319932"/>
              <a:gd name="connsiteY4905" fmla="*/ 1232822 h 6319027"/>
              <a:gd name="connsiteX4906" fmla="*/ 4639186 w 6319932"/>
              <a:gd name="connsiteY4906" fmla="*/ 1236000 h 6319027"/>
              <a:gd name="connsiteX4907" fmla="*/ 4636011 w 6319932"/>
              <a:gd name="connsiteY4907" fmla="*/ 1239173 h 6319027"/>
              <a:gd name="connsiteX4908" fmla="*/ 4632836 w 6319932"/>
              <a:gd name="connsiteY4908" fmla="*/ 1236000 h 6319027"/>
              <a:gd name="connsiteX4909" fmla="*/ 4636011 w 6319932"/>
              <a:gd name="connsiteY4909" fmla="*/ 1232822 h 6319027"/>
              <a:gd name="connsiteX4910" fmla="*/ 1086323 w 6319932"/>
              <a:gd name="connsiteY4910" fmla="*/ 1217076 h 6319027"/>
              <a:gd name="connsiteX4911" fmla="*/ 1104750 w 6319932"/>
              <a:gd name="connsiteY4911" fmla="*/ 1235505 h 6319027"/>
              <a:gd name="connsiteX4912" fmla="*/ 1086323 w 6319932"/>
              <a:gd name="connsiteY4912" fmla="*/ 1253934 h 6319027"/>
              <a:gd name="connsiteX4913" fmla="*/ 1067896 w 6319932"/>
              <a:gd name="connsiteY4913" fmla="*/ 1235505 h 6319027"/>
              <a:gd name="connsiteX4914" fmla="*/ 1086323 w 6319932"/>
              <a:gd name="connsiteY4914" fmla="*/ 1217076 h 6319027"/>
              <a:gd name="connsiteX4915" fmla="*/ 5233608 w 6319932"/>
              <a:gd name="connsiteY4915" fmla="*/ 1217074 h 6319027"/>
              <a:gd name="connsiteX4916" fmla="*/ 5252035 w 6319932"/>
              <a:gd name="connsiteY4916" fmla="*/ 1235502 h 6319027"/>
              <a:gd name="connsiteX4917" fmla="*/ 5233608 w 6319932"/>
              <a:gd name="connsiteY4917" fmla="*/ 1253930 h 6319027"/>
              <a:gd name="connsiteX4918" fmla="*/ 5215181 w 6319932"/>
              <a:gd name="connsiteY4918" fmla="*/ 1235502 h 6319027"/>
              <a:gd name="connsiteX4919" fmla="*/ 5233608 w 6319932"/>
              <a:gd name="connsiteY4919" fmla="*/ 1217074 h 6319027"/>
              <a:gd name="connsiteX4920" fmla="*/ 1550025 w 6319932"/>
              <a:gd name="connsiteY4920" fmla="*/ 1205727 h 6319027"/>
              <a:gd name="connsiteX4921" fmla="*/ 1557826 w 6319932"/>
              <a:gd name="connsiteY4921" fmla="*/ 1213528 h 6319027"/>
              <a:gd name="connsiteX4922" fmla="*/ 1550025 w 6319932"/>
              <a:gd name="connsiteY4922" fmla="*/ 1221327 h 6319027"/>
              <a:gd name="connsiteX4923" fmla="*/ 1542225 w 6319932"/>
              <a:gd name="connsiteY4923" fmla="*/ 1213528 h 6319027"/>
              <a:gd name="connsiteX4924" fmla="*/ 1550025 w 6319932"/>
              <a:gd name="connsiteY4924" fmla="*/ 1205727 h 6319027"/>
              <a:gd name="connsiteX4925" fmla="*/ 4769905 w 6319932"/>
              <a:gd name="connsiteY4925" fmla="*/ 1205723 h 6319027"/>
              <a:gd name="connsiteX4926" fmla="*/ 4777706 w 6319932"/>
              <a:gd name="connsiteY4926" fmla="*/ 1213520 h 6319027"/>
              <a:gd name="connsiteX4927" fmla="*/ 4769905 w 6319932"/>
              <a:gd name="connsiteY4927" fmla="*/ 1221325 h 6319027"/>
              <a:gd name="connsiteX4928" fmla="*/ 4762104 w 6319932"/>
              <a:gd name="connsiteY4928" fmla="*/ 1213520 h 6319027"/>
              <a:gd name="connsiteX4929" fmla="*/ 4769905 w 6319932"/>
              <a:gd name="connsiteY4929" fmla="*/ 1205723 h 6319027"/>
              <a:gd name="connsiteX4930" fmla="*/ 961584 w 6319932"/>
              <a:gd name="connsiteY4930" fmla="*/ 1201130 h 6319027"/>
              <a:gd name="connsiteX4931" fmla="*/ 983288 w 6319932"/>
              <a:gd name="connsiteY4931" fmla="*/ 1222832 h 6319027"/>
              <a:gd name="connsiteX4932" fmla="*/ 961584 w 6319932"/>
              <a:gd name="connsiteY4932" fmla="*/ 1244538 h 6319027"/>
              <a:gd name="connsiteX4933" fmla="*/ 939882 w 6319932"/>
              <a:gd name="connsiteY4933" fmla="*/ 1222832 h 6319027"/>
              <a:gd name="connsiteX4934" fmla="*/ 961584 w 6319932"/>
              <a:gd name="connsiteY4934" fmla="*/ 1201130 h 6319027"/>
              <a:gd name="connsiteX4935" fmla="*/ 5358348 w 6319932"/>
              <a:gd name="connsiteY4935" fmla="*/ 1201126 h 6319027"/>
              <a:gd name="connsiteX4936" fmla="*/ 5380050 w 6319932"/>
              <a:gd name="connsiteY4936" fmla="*/ 1222829 h 6319027"/>
              <a:gd name="connsiteX4937" fmla="*/ 5358348 w 6319932"/>
              <a:gd name="connsiteY4937" fmla="*/ 1244533 h 6319027"/>
              <a:gd name="connsiteX4938" fmla="*/ 5336645 w 6319932"/>
              <a:gd name="connsiteY4938" fmla="*/ 1222829 h 6319027"/>
              <a:gd name="connsiteX4939" fmla="*/ 5358348 w 6319932"/>
              <a:gd name="connsiteY4939" fmla="*/ 1201126 h 6319027"/>
              <a:gd name="connsiteX4940" fmla="*/ 838210 w 6319932"/>
              <a:gd name="connsiteY4940" fmla="*/ 1186143 h 6319027"/>
              <a:gd name="connsiteX4941" fmla="*/ 863416 w 6319932"/>
              <a:gd name="connsiteY4941" fmla="*/ 1211349 h 6319027"/>
              <a:gd name="connsiteX4942" fmla="*/ 838210 w 6319932"/>
              <a:gd name="connsiteY4942" fmla="*/ 1236554 h 6319027"/>
              <a:gd name="connsiteX4943" fmla="*/ 813005 w 6319932"/>
              <a:gd name="connsiteY4943" fmla="*/ 1211349 h 6319027"/>
              <a:gd name="connsiteX4944" fmla="*/ 838210 w 6319932"/>
              <a:gd name="connsiteY4944" fmla="*/ 1186143 h 6319027"/>
              <a:gd name="connsiteX4945" fmla="*/ 5481721 w 6319932"/>
              <a:gd name="connsiteY4945" fmla="*/ 1186138 h 6319027"/>
              <a:gd name="connsiteX4946" fmla="*/ 5506926 w 6319932"/>
              <a:gd name="connsiteY4946" fmla="*/ 1211344 h 6319027"/>
              <a:gd name="connsiteX4947" fmla="*/ 5481721 w 6319932"/>
              <a:gd name="connsiteY4947" fmla="*/ 1236548 h 6319027"/>
              <a:gd name="connsiteX4948" fmla="*/ 5456516 w 6319932"/>
              <a:gd name="connsiteY4948" fmla="*/ 1211344 h 6319027"/>
              <a:gd name="connsiteX4949" fmla="*/ 5481721 w 6319932"/>
              <a:gd name="connsiteY4949" fmla="*/ 1186138 h 6319027"/>
              <a:gd name="connsiteX4950" fmla="*/ 4901806 w 6319932"/>
              <a:gd name="connsiteY4950" fmla="*/ 1182180 h 6319027"/>
              <a:gd name="connsiteX4951" fmla="*/ 4913082 w 6319932"/>
              <a:gd name="connsiteY4951" fmla="*/ 1193455 h 6319027"/>
              <a:gd name="connsiteX4952" fmla="*/ 4901806 w 6319932"/>
              <a:gd name="connsiteY4952" fmla="*/ 1204730 h 6319027"/>
              <a:gd name="connsiteX4953" fmla="*/ 4890530 w 6319932"/>
              <a:gd name="connsiteY4953" fmla="*/ 1193455 h 6319027"/>
              <a:gd name="connsiteX4954" fmla="*/ 4901806 w 6319932"/>
              <a:gd name="connsiteY4954" fmla="*/ 1182180 h 6319027"/>
              <a:gd name="connsiteX4955" fmla="*/ 1418125 w 6319932"/>
              <a:gd name="connsiteY4955" fmla="*/ 1182112 h 6319027"/>
              <a:gd name="connsiteX4956" fmla="*/ 1429471 w 6319932"/>
              <a:gd name="connsiteY4956" fmla="*/ 1193457 h 6319027"/>
              <a:gd name="connsiteX4957" fmla="*/ 1418125 w 6319932"/>
              <a:gd name="connsiteY4957" fmla="*/ 1204804 h 6319027"/>
              <a:gd name="connsiteX4958" fmla="*/ 1406779 w 6319932"/>
              <a:gd name="connsiteY4958" fmla="*/ 1193457 h 6319027"/>
              <a:gd name="connsiteX4959" fmla="*/ 1418125 w 6319932"/>
              <a:gd name="connsiteY4959" fmla="*/ 1182112 h 6319027"/>
              <a:gd name="connsiteX4960" fmla="*/ 716094 w 6319932"/>
              <a:gd name="connsiteY4960" fmla="*/ 1172098 h 6319027"/>
              <a:gd name="connsiteX4961" fmla="*/ 744933 w 6319932"/>
              <a:gd name="connsiteY4961" fmla="*/ 1200936 h 6319027"/>
              <a:gd name="connsiteX4962" fmla="*/ 716094 w 6319932"/>
              <a:gd name="connsiteY4962" fmla="*/ 1229774 h 6319027"/>
              <a:gd name="connsiteX4963" fmla="*/ 687256 w 6319932"/>
              <a:gd name="connsiteY4963" fmla="*/ 1200936 h 6319027"/>
              <a:gd name="connsiteX4964" fmla="*/ 716094 w 6319932"/>
              <a:gd name="connsiteY4964" fmla="*/ 1172098 h 6319027"/>
              <a:gd name="connsiteX4965" fmla="*/ 5603837 w 6319932"/>
              <a:gd name="connsiteY4965" fmla="*/ 1172092 h 6319027"/>
              <a:gd name="connsiteX4966" fmla="*/ 5632675 w 6319932"/>
              <a:gd name="connsiteY4966" fmla="*/ 1200930 h 6319027"/>
              <a:gd name="connsiteX4967" fmla="*/ 5603837 w 6319932"/>
              <a:gd name="connsiteY4967" fmla="*/ 1229768 h 6319027"/>
              <a:gd name="connsiteX4968" fmla="*/ 5574999 w 6319932"/>
              <a:gd name="connsiteY4968" fmla="*/ 1200930 h 6319027"/>
              <a:gd name="connsiteX4969" fmla="*/ 5603837 w 6319932"/>
              <a:gd name="connsiteY4969" fmla="*/ 1172092 h 6319027"/>
              <a:gd name="connsiteX4970" fmla="*/ 1769232 w 6319932"/>
              <a:gd name="connsiteY4970" fmla="*/ 1169742 h 6319027"/>
              <a:gd name="connsiteX4971" fmla="*/ 1772938 w 6319932"/>
              <a:gd name="connsiteY4971" fmla="*/ 1173445 h 6319027"/>
              <a:gd name="connsiteX4972" fmla="*/ 1769232 w 6319932"/>
              <a:gd name="connsiteY4972" fmla="*/ 1177149 h 6319027"/>
              <a:gd name="connsiteX4973" fmla="*/ 1765527 w 6319932"/>
              <a:gd name="connsiteY4973" fmla="*/ 1173445 h 6319027"/>
              <a:gd name="connsiteX4974" fmla="*/ 1769232 w 6319932"/>
              <a:gd name="connsiteY4974" fmla="*/ 1169742 h 6319027"/>
              <a:gd name="connsiteX4975" fmla="*/ 4550698 w 6319932"/>
              <a:gd name="connsiteY4975" fmla="*/ 1169739 h 6319027"/>
              <a:gd name="connsiteX4976" fmla="*/ 4554404 w 6319932"/>
              <a:gd name="connsiteY4976" fmla="*/ 1173442 h 6319027"/>
              <a:gd name="connsiteX4977" fmla="*/ 4550698 w 6319932"/>
              <a:gd name="connsiteY4977" fmla="*/ 1177147 h 6319027"/>
              <a:gd name="connsiteX4978" fmla="*/ 4546993 w 6319932"/>
              <a:gd name="connsiteY4978" fmla="*/ 1173442 h 6319027"/>
              <a:gd name="connsiteX4979" fmla="*/ 4550698 w 6319932"/>
              <a:gd name="connsiteY4979" fmla="*/ 1169739 h 6319027"/>
              <a:gd name="connsiteX4980" fmla="*/ 1288068 w 6319932"/>
              <a:gd name="connsiteY4980" fmla="*/ 1160269 h 6319027"/>
              <a:gd name="connsiteX4981" fmla="*/ 1303287 w 6319932"/>
              <a:gd name="connsiteY4981" fmla="*/ 1175489 h 6319027"/>
              <a:gd name="connsiteX4982" fmla="*/ 1288068 w 6319932"/>
              <a:gd name="connsiteY4982" fmla="*/ 1190708 h 6319027"/>
              <a:gd name="connsiteX4983" fmla="*/ 1272848 w 6319932"/>
              <a:gd name="connsiteY4983" fmla="*/ 1175489 h 6319027"/>
              <a:gd name="connsiteX4984" fmla="*/ 1288068 w 6319932"/>
              <a:gd name="connsiteY4984" fmla="*/ 1160269 h 6319027"/>
              <a:gd name="connsiteX4985" fmla="*/ 5031863 w 6319932"/>
              <a:gd name="connsiteY4985" fmla="*/ 1160265 h 6319027"/>
              <a:gd name="connsiteX4986" fmla="*/ 5047082 w 6319932"/>
              <a:gd name="connsiteY4986" fmla="*/ 1175483 h 6319027"/>
              <a:gd name="connsiteX4987" fmla="*/ 5031863 w 6319932"/>
              <a:gd name="connsiteY4987" fmla="*/ 1190704 h 6319027"/>
              <a:gd name="connsiteX4988" fmla="*/ 5016644 w 6319932"/>
              <a:gd name="connsiteY4988" fmla="*/ 1175483 h 6319027"/>
              <a:gd name="connsiteX4989" fmla="*/ 5031863 w 6319932"/>
              <a:gd name="connsiteY4989" fmla="*/ 1160265 h 6319027"/>
              <a:gd name="connsiteX4990" fmla="*/ 1159717 w 6319932"/>
              <a:gd name="connsiteY4990" fmla="*/ 1140720 h 6319027"/>
              <a:gd name="connsiteX4991" fmla="*/ 1178312 w 6319932"/>
              <a:gd name="connsiteY4991" fmla="*/ 1159315 h 6319027"/>
              <a:gd name="connsiteX4992" fmla="*/ 1159717 w 6319932"/>
              <a:gd name="connsiteY4992" fmla="*/ 1177911 h 6319027"/>
              <a:gd name="connsiteX4993" fmla="*/ 1141121 w 6319932"/>
              <a:gd name="connsiteY4993" fmla="*/ 1159315 h 6319027"/>
              <a:gd name="connsiteX4994" fmla="*/ 1159717 w 6319932"/>
              <a:gd name="connsiteY4994" fmla="*/ 1140720 h 6319027"/>
              <a:gd name="connsiteX4995" fmla="*/ 5160216 w 6319932"/>
              <a:gd name="connsiteY4995" fmla="*/ 1140386 h 6319027"/>
              <a:gd name="connsiteX4996" fmla="*/ 5179140 w 6319932"/>
              <a:gd name="connsiteY4996" fmla="*/ 1159312 h 6319027"/>
              <a:gd name="connsiteX4997" fmla="*/ 5160216 w 6319932"/>
              <a:gd name="connsiteY4997" fmla="*/ 1178236 h 6319027"/>
              <a:gd name="connsiteX4998" fmla="*/ 5141291 w 6319932"/>
              <a:gd name="connsiteY4998" fmla="*/ 1159312 h 6319027"/>
              <a:gd name="connsiteX4999" fmla="*/ 5160216 w 6319932"/>
              <a:gd name="connsiteY4999" fmla="*/ 1140386 h 6319027"/>
              <a:gd name="connsiteX5000" fmla="*/ 1632931 w 6319932"/>
              <a:gd name="connsiteY5000" fmla="*/ 1140018 h 6319027"/>
              <a:gd name="connsiteX5001" fmla="*/ 1640732 w 6319932"/>
              <a:gd name="connsiteY5001" fmla="*/ 1147820 h 6319027"/>
              <a:gd name="connsiteX5002" fmla="*/ 1632931 w 6319932"/>
              <a:gd name="connsiteY5002" fmla="*/ 1155618 h 6319027"/>
              <a:gd name="connsiteX5003" fmla="*/ 1625131 w 6319932"/>
              <a:gd name="connsiteY5003" fmla="*/ 1147820 h 6319027"/>
              <a:gd name="connsiteX5004" fmla="*/ 1632931 w 6319932"/>
              <a:gd name="connsiteY5004" fmla="*/ 1140018 h 6319027"/>
              <a:gd name="connsiteX5005" fmla="*/ 4687000 w 6319932"/>
              <a:gd name="connsiteY5005" fmla="*/ 1140014 h 6319027"/>
              <a:gd name="connsiteX5006" fmla="*/ 4694800 w 6319932"/>
              <a:gd name="connsiteY5006" fmla="*/ 1147816 h 6319027"/>
              <a:gd name="connsiteX5007" fmla="*/ 4687000 w 6319932"/>
              <a:gd name="connsiteY5007" fmla="*/ 1155615 h 6319027"/>
              <a:gd name="connsiteX5008" fmla="*/ 4679199 w 6319932"/>
              <a:gd name="connsiteY5008" fmla="*/ 1147816 h 6319027"/>
              <a:gd name="connsiteX5009" fmla="*/ 4687000 w 6319932"/>
              <a:gd name="connsiteY5009" fmla="*/ 1140014 h 6319027"/>
              <a:gd name="connsiteX5010" fmla="*/ 5286993 w 6319932"/>
              <a:gd name="connsiteY5010" fmla="*/ 1123023 h 6319027"/>
              <a:gd name="connsiteX5011" fmla="*/ 5308695 w 6319932"/>
              <a:gd name="connsiteY5011" fmla="*/ 1144725 h 6319027"/>
              <a:gd name="connsiteX5012" fmla="*/ 5286993 w 6319932"/>
              <a:gd name="connsiteY5012" fmla="*/ 1166428 h 6319027"/>
              <a:gd name="connsiteX5013" fmla="*/ 5265291 w 6319932"/>
              <a:gd name="connsiteY5013" fmla="*/ 1144725 h 6319027"/>
              <a:gd name="connsiteX5014" fmla="*/ 5286993 w 6319932"/>
              <a:gd name="connsiteY5014" fmla="*/ 1123023 h 6319027"/>
              <a:gd name="connsiteX5015" fmla="*/ 1032938 w 6319932"/>
              <a:gd name="connsiteY5015" fmla="*/ 1122709 h 6319027"/>
              <a:gd name="connsiteX5016" fmla="*/ 1054961 w 6319932"/>
              <a:gd name="connsiteY5016" fmla="*/ 1144731 h 6319027"/>
              <a:gd name="connsiteX5017" fmla="*/ 1032938 w 6319932"/>
              <a:gd name="connsiteY5017" fmla="*/ 1166754 h 6319027"/>
              <a:gd name="connsiteX5018" fmla="*/ 1010917 w 6319932"/>
              <a:gd name="connsiteY5018" fmla="*/ 1144731 h 6319027"/>
              <a:gd name="connsiteX5019" fmla="*/ 1032938 w 6319932"/>
              <a:gd name="connsiteY5019" fmla="*/ 1122709 h 6319027"/>
              <a:gd name="connsiteX5020" fmla="*/ 1498706 w 6319932"/>
              <a:gd name="connsiteY5020" fmla="*/ 1113569 h 6319027"/>
              <a:gd name="connsiteX5021" fmla="*/ 1510052 w 6319932"/>
              <a:gd name="connsiteY5021" fmla="*/ 1124917 h 6319027"/>
              <a:gd name="connsiteX5022" fmla="*/ 1498706 w 6319932"/>
              <a:gd name="connsiteY5022" fmla="*/ 1136261 h 6319027"/>
              <a:gd name="connsiteX5023" fmla="*/ 1487360 w 6319932"/>
              <a:gd name="connsiteY5023" fmla="*/ 1124917 h 6319027"/>
              <a:gd name="connsiteX5024" fmla="*/ 1498706 w 6319932"/>
              <a:gd name="connsiteY5024" fmla="*/ 1113569 h 6319027"/>
              <a:gd name="connsiteX5025" fmla="*/ 4821226 w 6319932"/>
              <a:gd name="connsiteY5025" fmla="*/ 1113568 h 6319027"/>
              <a:gd name="connsiteX5026" fmla="*/ 4832572 w 6319932"/>
              <a:gd name="connsiteY5026" fmla="*/ 1124913 h 6319027"/>
              <a:gd name="connsiteX5027" fmla="*/ 4821226 w 6319932"/>
              <a:gd name="connsiteY5027" fmla="*/ 1136259 h 6319027"/>
              <a:gd name="connsiteX5028" fmla="*/ 4809880 w 6319932"/>
              <a:gd name="connsiteY5028" fmla="*/ 1124913 h 6319027"/>
              <a:gd name="connsiteX5029" fmla="*/ 4821226 w 6319932"/>
              <a:gd name="connsiteY5029" fmla="*/ 1113568 h 6319027"/>
              <a:gd name="connsiteX5030" fmla="*/ 1857192 w 6319932"/>
              <a:gd name="connsiteY5030" fmla="*/ 1111052 h 6319027"/>
              <a:gd name="connsiteX5031" fmla="*/ 1860812 w 6319932"/>
              <a:gd name="connsiteY5031" fmla="*/ 1114672 h 6319027"/>
              <a:gd name="connsiteX5032" fmla="*/ 1857192 w 6319932"/>
              <a:gd name="connsiteY5032" fmla="*/ 1118292 h 6319027"/>
              <a:gd name="connsiteX5033" fmla="*/ 1853572 w 6319932"/>
              <a:gd name="connsiteY5033" fmla="*/ 1114672 h 6319027"/>
              <a:gd name="connsiteX5034" fmla="*/ 1857192 w 6319932"/>
              <a:gd name="connsiteY5034" fmla="*/ 1111052 h 6319027"/>
              <a:gd name="connsiteX5035" fmla="*/ 4462739 w 6319932"/>
              <a:gd name="connsiteY5035" fmla="*/ 1111047 h 6319027"/>
              <a:gd name="connsiteX5036" fmla="*/ 4466359 w 6319932"/>
              <a:gd name="connsiteY5036" fmla="*/ 1114668 h 6319027"/>
              <a:gd name="connsiteX5037" fmla="*/ 4462739 w 6319932"/>
              <a:gd name="connsiteY5037" fmla="*/ 1118291 h 6319027"/>
              <a:gd name="connsiteX5038" fmla="*/ 4459119 w 6319932"/>
              <a:gd name="connsiteY5038" fmla="*/ 1114668 h 6319027"/>
              <a:gd name="connsiteX5039" fmla="*/ 4462739 w 6319932"/>
              <a:gd name="connsiteY5039" fmla="*/ 1111047 h 6319027"/>
              <a:gd name="connsiteX5040" fmla="*/ 5412316 w 6319932"/>
              <a:gd name="connsiteY5040" fmla="*/ 1106612 h 6319027"/>
              <a:gd name="connsiteX5041" fmla="*/ 5437208 w 6319932"/>
              <a:gd name="connsiteY5041" fmla="*/ 1131503 h 6319027"/>
              <a:gd name="connsiteX5042" fmla="*/ 5412316 w 6319932"/>
              <a:gd name="connsiteY5042" fmla="*/ 1156395 h 6319027"/>
              <a:gd name="connsiteX5043" fmla="*/ 5387424 w 6319932"/>
              <a:gd name="connsiteY5043" fmla="*/ 1131503 h 6319027"/>
              <a:gd name="connsiteX5044" fmla="*/ 5412316 w 6319932"/>
              <a:gd name="connsiteY5044" fmla="*/ 1106612 h 6319027"/>
              <a:gd name="connsiteX5045" fmla="*/ 907615 w 6319932"/>
              <a:gd name="connsiteY5045" fmla="*/ 1106303 h 6319027"/>
              <a:gd name="connsiteX5046" fmla="*/ 932821 w 6319932"/>
              <a:gd name="connsiteY5046" fmla="*/ 1131507 h 6319027"/>
              <a:gd name="connsiteX5047" fmla="*/ 907615 w 6319932"/>
              <a:gd name="connsiteY5047" fmla="*/ 1156712 h 6319027"/>
              <a:gd name="connsiteX5048" fmla="*/ 882410 w 6319932"/>
              <a:gd name="connsiteY5048" fmla="*/ 1131507 h 6319027"/>
              <a:gd name="connsiteX5049" fmla="*/ 907615 w 6319932"/>
              <a:gd name="connsiteY5049" fmla="*/ 1106303 h 6319027"/>
              <a:gd name="connsiteX5050" fmla="*/ 783639 w 6319932"/>
              <a:gd name="connsiteY5050" fmla="*/ 1090676 h 6319027"/>
              <a:gd name="connsiteX5051" fmla="*/ 812476 w 6319932"/>
              <a:gd name="connsiteY5051" fmla="*/ 1119514 h 6319027"/>
              <a:gd name="connsiteX5052" fmla="*/ 783639 w 6319932"/>
              <a:gd name="connsiteY5052" fmla="*/ 1148352 h 6319027"/>
              <a:gd name="connsiteX5053" fmla="*/ 754800 w 6319932"/>
              <a:gd name="connsiteY5053" fmla="*/ 1119514 h 6319027"/>
              <a:gd name="connsiteX5054" fmla="*/ 783639 w 6319932"/>
              <a:gd name="connsiteY5054" fmla="*/ 1090676 h 6319027"/>
              <a:gd name="connsiteX5055" fmla="*/ 5536293 w 6319932"/>
              <a:gd name="connsiteY5055" fmla="*/ 1090671 h 6319027"/>
              <a:gd name="connsiteX5056" fmla="*/ 5565132 w 6319932"/>
              <a:gd name="connsiteY5056" fmla="*/ 1119509 h 6319027"/>
              <a:gd name="connsiteX5057" fmla="*/ 5536293 w 6319932"/>
              <a:gd name="connsiteY5057" fmla="*/ 1148347 h 6319027"/>
              <a:gd name="connsiteX5058" fmla="*/ 5507455 w 6319932"/>
              <a:gd name="connsiteY5058" fmla="*/ 1119509 h 6319027"/>
              <a:gd name="connsiteX5059" fmla="*/ 5536293 w 6319932"/>
              <a:gd name="connsiteY5059" fmla="*/ 1090671 h 6319027"/>
              <a:gd name="connsiteX5060" fmla="*/ 1366410 w 6319932"/>
              <a:gd name="connsiteY5060" fmla="*/ 1089176 h 6319027"/>
              <a:gd name="connsiteX5061" fmla="*/ 1381629 w 6319932"/>
              <a:gd name="connsiteY5061" fmla="*/ 1104396 h 6319027"/>
              <a:gd name="connsiteX5062" fmla="*/ 1366410 w 6319932"/>
              <a:gd name="connsiteY5062" fmla="*/ 1119616 h 6319027"/>
              <a:gd name="connsiteX5063" fmla="*/ 1351190 w 6319932"/>
              <a:gd name="connsiteY5063" fmla="*/ 1104396 h 6319027"/>
              <a:gd name="connsiteX5064" fmla="*/ 1366410 w 6319932"/>
              <a:gd name="connsiteY5064" fmla="*/ 1089176 h 6319027"/>
              <a:gd name="connsiteX5065" fmla="*/ 4953522 w 6319932"/>
              <a:gd name="connsiteY5065" fmla="*/ 1089173 h 6319027"/>
              <a:gd name="connsiteX5066" fmla="*/ 4968742 w 6319932"/>
              <a:gd name="connsiteY5066" fmla="*/ 1104394 h 6319027"/>
              <a:gd name="connsiteX5067" fmla="*/ 4953522 w 6319932"/>
              <a:gd name="connsiteY5067" fmla="*/ 1119613 h 6319027"/>
              <a:gd name="connsiteX5068" fmla="*/ 4938303 w 6319932"/>
              <a:gd name="connsiteY5068" fmla="*/ 1104394 h 6319027"/>
              <a:gd name="connsiteX5069" fmla="*/ 4953522 w 6319932"/>
              <a:gd name="connsiteY5069" fmla="*/ 1089173 h 6319027"/>
              <a:gd name="connsiteX5070" fmla="*/ 4601415 w 6319932"/>
              <a:gd name="connsiteY5070" fmla="*/ 1078103 h 6319027"/>
              <a:gd name="connsiteX5071" fmla="*/ 4608944 w 6319932"/>
              <a:gd name="connsiteY5071" fmla="*/ 1085629 h 6319027"/>
              <a:gd name="connsiteX5072" fmla="*/ 4601415 w 6319932"/>
              <a:gd name="connsiteY5072" fmla="*/ 1093160 h 6319027"/>
              <a:gd name="connsiteX5073" fmla="*/ 4593886 w 6319932"/>
              <a:gd name="connsiteY5073" fmla="*/ 1085629 h 6319027"/>
              <a:gd name="connsiteX5074" fmla="*/ 4601415 w 6319932"/>
              <a:gd name="connsiteY5074" fmla="*/ 1078103 h 6319027"/>
              <a:gd name="connsiteX5075" fmla="*/ 1718516 w 6319932"/>
              <a:gd name="connsiteY5075" fmla="*/ 1078030 h 6319027"/>
              <a:gd name="connsiteX5076" fmla="*/ 1726120 w 6319932"/>
              <a:gd name="connsiteY5076" fmla="*/ 1085634 h 6319027"/>
              <a:gd name="connsiteX5077" fmla="*/ 1718516 w 6319932"/>
              <a:gd name="connsiteY5077" fmla="*/ 1093236 h 6319027"/>
              <a:gd name="connsiteX5078" fmla="*/ 1710912 w 6319932"/>
              <a:gd name="connsiteY5078" fmla="*/ 1085634 h 6319027"/>
              <a:gd name="connsiteX5079" fmla="*/ 1718516 w 6319932"/>
              <a:gd name="connsiteY5079" fmla="*/ 1078030 h 6319027"/>
              <a:gd name="connsiteX5080" fmla="*/ 1235906 w 6319932"/>
              <a:gd name="connsiteY5080" fmla="*/ 1067493 h 6319027"/>
              <a:gd name="connsiteX5081" fmla="*/ 1254335 w 6319932"/>
              <a:gd name="connsiteY5081" fmla="*/ 1085920 h 6319027"/>
              <a:gd name="connsiteX5082" fmla="*/ 1235906 w 6319932"/>
              <a:gd name="connsiteY5082" fmla="*/ 1104349 h 6319027"/>
              <a:gd name="connsiteX5083" fmla="*/ 1217479 w 6319932"/>
              <a:gd name="connsiteY5083" fmla="*/ 1085920 h 6319027"/>
              <a:gd name="connsiteX5084" fmla="*/ 1235906 w 6319932"/>
              <a:gd name="connsiteY5084" fmla="*/ 1067493 h 6319027"/>
              <a:gd name="connsiteX5085" fmla="*/ 5084025 w 6319932"/>
              <a:gd name="connsiteY5085" fmla="*/ 1067492 h 6319027"/>
              <a:gd name="connsiteX5086" fmla="*/ 5102452 w 6319932"/>
              <a:gd name="connsiteY5086" fmla="*/ 1085918 h 6319027"/>
              <a:gd name="connsiteX5087" fmla="*/ 5084025 w 6319932"/>
              <a:gd name="connsiteY5087" fmla="*/ 1104347 h 6319027"/>
              <a:gd name="connsiteX5088" fmla="*/ 5065598 w 6319932"/>
              <a:gd name="connsiteY5088" fmla="*/ 1085918 h 6319027"/>
              <a:gd name="connsiteX5089" fmla="*/ 5084025 w 6319932"/>
              <a:gd name="connsiteY5089" fmla="*/ 1067492 h 6319027"/>
              <a:gd name="connsiteX5090" fmla="*/ 1947631 w 6319932"/>
              <a:gd name="connsiteY5090" fmla="*/ 1056085 h 6319027"/>
              <a:gd name="connsiteX5091" fmla="*/ 1951337 w 6319932"/>
              <a:gd name="connsiteY5091" fmla="*/ 1059791 h 6319027"/>
              <a:gd name="connsiteX5092" fmla="*/ 1947631 w 6319932"/>
              <a:gd name="connsiteY5092" fmla="*/ 1063496 h 6319027"/>
              <a:gd name="connsiteX5093" fmla="*/ 1943926 w 6319932"/>
              <a:gd name="connsiteY5093" fmla="*/ 1059791 h 6319027"/>
              <a:gd name="connsiteX5094" fmla="*/ 1947631 w 6319932"/>
              <a:gd name="connsiteY5094" fmla="*/ 1056085 h 6319027"/>
              <a:gd name="connsiteX5095" fmla="*/ 4372300 w 6319932"/>
              <a:gd name="connsiteY5095" fmla="*/ 1056083 h 6319027"/>
              <a:gd name="connsiteX5096" fmla="*/ 4376006 w 6319932"/>
              <a:gd name="connsiteY5096" fmla="*/ 1059788 h 6319027"/>
              <a:gd name="connsiteX5097" fmla="*/ 4372300 w 6319932"/>
              <a:gd name="connsiteY5097" fmla="*/ 1063496 h 6319027"/>
              <a:gd name="connsiteX5098" fmla="*/ 4368595 w 6319932"/>
              <a:gd name="connsiteY5098" fmla="*/ 1059788 h 6319027"/>
              <a:gd name="connsiteX5099" fmla="*/ 4372300 w 6319932"/>
              <a:gd name="connsiteY5099" fmla="*/ 1056083 h 6319027"/>
              <a:gd name="connsiteX5100" fmla="*/ 1581981 w 6319932"/>
              <a:gd name="connsiteY5100" fmla="*/ 1048327 h 6319027"/>
              <a:gd name="connsiteX5101" fmla="*/ 1593327 w 6319932"/>
              <a:gd name="connsiteY5101" fmla="*/ 1059674 h 6319027"/>
              <a:gd name="connsiteX5102" fmla="*/ 1581981 w 6319932"/>
              <a:gd name="connsiteY5102" fmla="*/ 1071019 h 6319027"/>
              <a:gd name="connsiteX5103" fmla="*/ 1570635 w 6319932"/>
              <a:gd name="connsiteY5103" fmla="*/ 1059674 h 6319027"/>
              <a:gd name="connsiteX5104" fmla="*/ 1581981 w 6319932"/>
              <a:gd name="connsiteY5104" fmla="*/ 1048327 h 6319027"/>
              <a:gd name="connsiteX5105" fmla="*/ 4737950 w 6319932"/>
              <a:gd name="connsiteY5105" fmla="*/ 1048323 h 6319027"/>
              <a:gd name="connsiteX5106" fmla="*/ 4749296 w 6319932"/>
              <a:gd name="connsiteY5106" fmla="*/ 1059672 h 6319027"/>
              <a:gd name="connsiteX5107" fmla="*/ 4737950 w 6319932"/>
              <a:gd name="connsiteY5107" fmla="*/ 1071016 h 6319027"/>
              <a:gd name="connsiteX5108" fmla="*/ 4726604 w 6319932"/>
              <a:gd name="connsiteY5108" fmla="*/ 1059672 h 6319027"/>
              <a:gd name="connsiteX5109" fmla="*/ 4737950 w 6319932"/>
              <a:gd name="connsiteY5109" fmla="*/ 1048323 h 6319027"/>
              <a:gd name="connsiteX5110" fmla="*/ 1107065 w 6319932"/>
              <a:gd name="connsiteY5110" fmla="*/ 1047550 h 6319027"/>
              <a:gd name="connsiteX5111" fmla="*/ 1128767 w 6319932"/>
              <a:gd name="connsiteY5111" fmla="*/ 1069252 h 6319027"/>
              <a:gd name="connsiteX5112" fmla="*/ 1107065 w 6319932"/>
              <a:gd name="connsiteY5112" fmla="*/ 1090956 h 6319027"/>
              <a:gd name="connsiteX5113" fmla="*/ 1085363 w 6319932"/>
              <a:gd name="connsiteY5113" fmla="*/ 1069252 h 6319027"/>
              <a:gd name="connsiteX5114" fmla="*/ 1107065 w 6319932"/>
              <a:gd name="connsiteY5114" fmla="*/ 1047550 h 6319027"/>
              <a:gd name="connsiteX5115" fmla="*/ 5212867 w 6319932"/>
              <a:gd name="connsiteY5115" fmla="*/ 1047547 h 6319027"/>
              <a:gd name="connsiteX5116" fmla="*/ 5234569 w 6319932"/>
              <a:gd name="connsiteY5116" fmla="*/ 1069248 h 6319027"/>
              <a:gd name="connsiteX5117" fmla="*/ 5212867 w 6319932"/>
              <a:gd name="connsiteY5117" fmla="*/ 1090952 h 6319027"/>
              <a:gd name="connsiteX5118" fmla="*/ 5191165 w 6319932"/>
              <a:gd name="connsiteY5118" fmla="*/ 1069248 h 6319027"/>
              <a:gd name="connsiteX5119" fmla="*/ 5212867 w 6319932"/>
              <a:gd name="connsiteY5119" fmla="*/ 1047547 h 6319027"/>
              <a:gd name="connsiteX5120" fmla="*/ 979764 w 6319932"/>
              <a:gd name="connsiteY5120" fmla="*/ 1028933 h 6319027"/>
              <a:gd name="connsiteX5121" fmla="*/ 1004969 w 6319932"/>
              <a:gd name="connsiteY5121" fmla="*/ 1054138 h 6319027"/>
              <a:gd name="connsiteX5122" fmla="*/ 979764 w 6319932"/>
              <a:gd name="connsiteY5122" fmla="*/ 1079343 h 6319027"/>
              <a:gd name="connsiteX5123" fmla="*/ 954559 w 6319932"/>
              <a:gd name="connsiteY5123" fmla="*/ 1054138 h 6319027"/>
              <a:gd name="connsiteX5124" fmla="*/ 979764 w 6319932"/>
              <a:gd name="connsiteY5124" fmla="*/ 1028933 h 6319027"/>
              <a:gd name="connsiteX5125" fmla="*/ 5340167 w 6319932"/>
              <a:gd name="connsiteY5125" fmla="*/ 1028929 h 6319027"/>
              <a:gd name="connsiteX5126" fmla="*/ 5365372 w 6319932"/>
              <a:gd name="connsiteY5126" fmla="*/ 1054134 h 6319027"/>
              <a:gd name="connsiteX5127" fmla="*/ 5340167 w 6319932"/>
              <a:gd name="connsiteY5127" fmla="*/ 1079338 h 6319027"/>
              <a:gd name="connsiteX5128" fmla="*/ 5314962 w 6319932"/>
              <a:gd name="connsiteY5128" fmla="*/ 1054134 h 6319027"/>
              <a:gd name="connsiteX5129" fmla="*/ 5340167 w 6319932"/>
              <a:gd name="connsiteY5129" fmla="*/ 1028929 h 6319027"/>
              <a:gd name="connsiteX5130" fmla="*/ 1447450 w 6319932"/>
              <a:gd name="connsiteY5130" fmla="*/ 1021587 h 6319027"/>
              <a:gd name="connsiteX5131" fmla="*/ 1462260 w 6319932"/>
              <a:gd name="connsiteY5131" fmla="*/ 1036398 h 6319027"/>
              <a:gd name="connsiteX5132" fmla="*/ 1447450 w 6319932"/>
              <a:gd name="connsiteY5132" fmla="*/ 1051209 h 6319027"/>
              <a:gd name="connsiteX5133" fmla="*/ 1432639 w 6319932"/>
              <a:gd name="connsiteY5133" fmla="*/ 1036398 h 6319027"/>
              <a:gd name="connsiteX5134" fmla="*/ 1447450 w 6319932"/>
              <a:gd name="connsiteY5134" fmla="*/ 1021587 h 6319027"/>
              <a:gd name="connsiteX5135" fmla="*/ 4872482 w 6319932"/>
              <a:gd name="connsiteY5135" fmla="*/ 1021582 h 6319027"/>
              <a:gd name="connsiteX5136" fmla="*/ 4887292 w 6319932"/>
              <a:gd name="connsiteY5136" fmla="*/ 1036396 h 6319027"/>
              <a:gd name="connsiteX5137" fmla="*/ 4872482 w 6319932"/>
              <a:gd name="connsiteY5137" fmla="*/ 1051204 h 6319027"/>
              <a:gd name="connsiteX5138" fmla="*/ 4857671 w 6319932"/>
              <a:gd name="connsiteY5138" fmla="*/ 1036396 h 6319027"/>
              <a:gd name="connsiteX5139" fmla="*/ 4872482 w 6319932"/>
              <a:gd name="connsiteY5139" fmla="*/ 1021582 h 6319027"/>
              <a:gd name="connsiteX5140" fmla="*/ 1806629 w 6319932"/>
              <a:gd name="connsiteY5140" fmla="*/ 1019290 h 6319027"/>
              <a:gd name="connsiteX5141" fmla="*/ 1814430 w 6319932"/>
              <a:gd name="connsiteY5141" fmla="*/ 1027091 h 6319027"/>
              <a:gd name="connsiteX5142" fmla="*/ 1806629 w 6319932"/>
              <a:gd name="connsiteY5142" fmla="*/ 1034894 h 6319027"/>
              <a:gd name="connsiteX5143" fmla="*/ 1798829 w 6319932"/>
              <a:gd name="connsiteY5143" fmla="*/ 1027091 h 6319027"/>
              <a:gd name="connsiteX5144" fmla="*/ 1806629 w 6319932"/>
              <a:gd name="connsiteY5144" fmla="*/ 1019290 h 6319027"/>
              <a:gd name="connsiteX5145" fmla="*/ 4513302 w 6319932"/>
              <a:gd name="connsiteY5145" fmla="*/ 1019290 h 6319027"/>
              <a:gd name="connsiteX5146" fmla="*/ 4521102 w 6319932"/>
              <a:gd name="connsiteY5146" fmla="*/ 1027089 h 6319027"/>
              <a:gd name="connsiteX5147" fmla="*/ 4513302 w 6319932"/>
              <a:gd name="connsiteY5147" fmla="*/ 1034892 h 6319027"/>
              <a:gd name="connsiteX5148" fmla="*/ 4505501 w 6319932"/>
              <a:gd name="connsiteY5148" fmla="*/ 1027089 h 6319027"/>
              <a:gd name="connsiteX5149" fmla="*/ 4513302 w 6319932"/>
              <a:gd name="connsiteY5149" fmla="*/ 1019290 h 6319027"/>
              <a:gd name="connsiteX5150" fmla="*/ 5466037 w 6319932"/>
              <a:gd name="connsiteY5150" fmla="*/ 1011577 h 6319027"/>
              <a:gd name="connsiteX5151" fmla="*/ 5494875 w 6319932"/>
              <a:gd name="connsiteY5151" fmla="*/ 1040414 h 6319027"/>
              <a:gd name="connsiteX5152" fmla="*/ 5466037 w 6319932"/>
              <a:gd name="connsiteY5152" fmla="*/ 1069252 h 6319027"/>
              <a:gd name="connsiteX5153" fmla="*/ 5437199 w 6319932"/>
              <a:gd name="connsiteY5153" fmla="*/ 1040414 h 6319027"/>
              <a:gd name="connsiteX5154" fmla="*/ 5466037 w 6319932"/>
              <a:gd name="connsiteY5154" fmla="*/ 1011577 h 6319027"/>
              <a:gd name="connsiteX5155" fmla="*/ 853893 w 6319932"/>
              <a:gd name="connsiteY5155" fmla="*/ 1011122 h 6319027"/>
              <a:gd name="connsiteX5156" fmla="*/ 883192 w 6319932"/>
              <a:gd name="connsiteY5156" fmla="*/ 1040419 h 6319027"/>
              <a:gd name="connsiteX5157" fmla="*/ 853893 w 6319932"/>
              <a:gd name="connsiteY5157" fmla="*/ 1069719 h 6319027"/>
              <a:gd name="connsiteX5158" fmla="*/ 824595 w 6319932"/>
              <a:gd name="connsiteY5158" fmla="*/ 1040419 h 6319027"/>
              <a:gd name="connsiteX5159" fmla="*/ 853893 w 6319932"/>
              <a:gd name="connsiteY5159" fmla="*/ 1011122 h 6319027"/>
              <a:gd name="connsiteX5160" fmla="*/ 2040378 w 6319932"/>
              <a:gd name="connsiteY5160" fmla="*/ 1005288 h 6319027"/>
              <a:gd name="connsiteX5161" fmla="*/ 2043998 w 6319932"/>
              <a:gd name="connsiteY5161" fmla="*/ 1008908 h 6319027"/>
              <a:gd name="connsiteX5162" fmla="*/ 2040378 w 6319932"/>
              <a:gd name="connsiteY5162" fmla="*/ 1012527 h 6319027"/>
              <a:gd name="connsiteX5163" fmla="*/ 2036758 w 6319932"/>
              <a:gd name="connsiteY5163" fmla="*/ 1008908 h 6319027"/>
              <a:gd name="connsiteX5164" fmla="*/ 2040378 w 6319932"/>
              <a:gd name="connsiteY5164" fmla="*/ 1005288 h 6319027"/>
              <a:gd name="connsiteX5165" fmla="*/ 4279553 w 6319932"/>
              <a:gd name="connsiteY5165" fmla="*/ 1005285 h 6319027"/>
              <a:gd name="connsiteX5166" fmla="*/ 4283173 w 6319932"/>
              <a:gd name="connsiteY5166" fmla="*/ 1008907 h 6319027"/>
              <a:gd name="connsiteX5167" fmla="*/ 4279553 w 6319932"/>
              <a:gd name="connsiteY5167" fmla="*/ 1012526 h 6319027"/>
              <a:gd name="connsiteX5168" fmla="*/ 4275933 w 6319932"/>
              <a:gd name="connsiteY5168" fmla="*/ 1008907 h 6319027"/>
              <a:gd name="connsiteX5169" fmla="*/ 4279553 w 6319932"/>
              <a:gd name="connsiteY5169" fmla="*/ 1005285 h 6319027"/>
              <a:gd name="connsiteX5170" fmla="*/ 1314787 w 6319932"/>
              <a:gd name="connsiteY5170" fmla="*/ 997002 h 6319027"/>
              <a:gd name="connsiteX5171" fmla="*/ 1333215 w 6319932"/>
              <a:gd name="connsiteY5171" fmla="*/ 1015428 h 6319027"/>
              <a:gd name="connsiteX5172" fmla="*/ 1314787 w 6319932"/>
              <a:gd name="connsiteY5172" fmla="*/ 1033857 h 6319027"/>
              <a:gd name="connsiteX5173" fmla="*/ 1296360 w 6319932"/>
              <a:gd name="connsiteY5173" fmla="*/ 1015428 h 6319027"/>
              <a:gd name="connsiteX5174" fmla="*/ 1314787 w 6319932"/>
              <a:gd name="connsiteY5174" fmla="*/ 997002 h 6319027"/>
              <a:gd name="connsiteX5175" fmla="*/ 5005143 w 6319932"/>
              <a:gd name="connsiteY5175" fmla="*/ 996998 h 6319027"/>
              <a:gd name="connsiteX5176" fmla="*/ 5023571 w 6319932"/>
              <a:gd name="connsiteY5176" fmla="*/ 1015426 h 6319027"/>
              <a:gd name="connsiteX5177" fmla="*/ 5005143 w 6319932"/>
              <a:gd name="connsiteY5177" fmla="*/ 1033852 h 6319027"/>
              <a:gd name="connsiteX5178" fmla="*/ 4986716 w 6319932"/>
              <a:gd name="connsiteY5178" fmla="*/ 1015426 h 6319027"/>
              <a:gd name="connsiteX5179" fmla="*/ 5005143 w 6319932"/>
              <a:gd name="connsiteY5179" fmla="*/ 996998 h 6319027"/>
              <a:gd name="connsiteX5180" fmla="*/ 1667816 w 6319932"/>
              <a:gd name="connsiteY5180" fmla="*/ 986562 h 6319027"/>
              <a:gd name="connsiteX5181" fmla="*/ 1679092 w 6319932"/>
              <a:gd name="connsiteY5181" fmla="*/ 997835 h 6319027"/>
              <a:gd name="connsiteX5182" fmla="*/ 1667816 w 6319932"/>
              <a:gd name="connsiteY5182" fmla="*/ 1009112 h 6319027"/>
              <a:gd name="connsiteX5183" fmla="*/ 1656540 w 6319932"/>
              <a:gd name="connsiteY5183" fmla="*/ 997835 h 6319027"/>
              <a:gd name="connsiteX5184" fmla="*/ 1667816 w 6319932"/>
              <a:gd name="connsiteY5184" fmla="*/ 986562 h 6319027"/>
              <a:gd name="connsiteX5185" fmla="*/ 4652115 w 6319932"/>
              <a:gd name="connsiteY5185" fmla="*/ 986558 h 6319027"/>
              <a:gd name="connsiteX5186" fmla="*/ 4663391 w 6319932"/>
              <a:gd name="connsiteY5186" fmla="*/ 997834 h 6319027"/>
              <a:gd name="connsiteX5187" fmla="*/ 4652115 w 6319932"/>
              <a:gd name="connsiteY5187" fmla="*/ 1009110 h 6319027"/>
              <a:gd name="connsiteX5188" fmla="*/ 4640839 w 6319932"/>
              <a:gd name="connsiteY5188" fmla="*/ 997834 h 6319027"/>
              <a:gd name="connsiteX5189" fmla="*/ 4652115 w 6319932"/>
              <a:gd name="connsiteY5189" fmla="*/ 986558 h 6319027"/>
              <a:gd name="connsiteX5190" fmla="*/ 1183869 w 6319932"/>
              <a:gd name="connsiteY5190" fmla="*/ 974479 h 6319027"/>
              <a:gd name="connsiteX5191" fmla="*/ 1205891 w 6319932"/>
              <a:gd name="connsiteY5191" fmla="*/ 996503 h 6319027"/>
              <a:gd name="connsiteX5192" fmla="*/ 1183869 w 6319932"/>
              <a:gd name="connsiteY5192" fmla="*/ 1018527 h 6319027"/>
              <a:gd name="connsiteX5193" fmla="*/ 1161846 w 6319932"/>
              <a:gd name="connsiteY5193" fmla="*/ 996503 h 6319027"/>
              <a:gd name="connsiteX5194" fmla="*/ 1183869 w 6319932"/>
              <a:gd name="connsiteY5194" fmla="*/ 974479 h 6319027"/>
              <a:gd name="connsiteX5195" fmla="*/ 5136063 w 6319932"/>
              <a:gd name="connsiteY5195" fmla="*/ 974476 h 6319027"/>
              <a:gd name="connsiteX5196" fmla="*/ 5158086 w 6319932"/>
              <a:gd name="connsiteY5196" fmla="*/ 996498 h 6319027"/>
              <a:gd name="connsiteX5197" fmla="*/ 5136063 w 6319932"/>
              <a:gd name="connsiteY5197" fmla="*/ 1018520 h 6319027"/>
              <a:gd name="connsiteX5198" fmla="*/ 5114039 w 6319932"/>
              <a:gd name="connsiteY5198" fmla="*/ 996498 h 6319027"/>
              <a:gd name="connsiteX5199" fmla="*/ 5136063 w 6319932"/>
              <a:gd name="connsiteY5199" fmla="*/ 974476 h 6319027"/>
              <a:gd name="connsiteX5200" fmla="*/ 4422814 w 6319932"/>
              <a:gd name="connsiteY5200" fmla="*/ 964761 h 6319027"/>
              <a:gd name="connsiteX5201" fmla="*/ 4430343 w 6319932"/>
              <a:gd name="connsiteY5201" fmla="*/ 972286 h 6319027"/>
              <a:gd name="connsiteX5202" fmla="*/ 4422814 w 6319932"/>
              <a:gd name="connsiteY5202" fmla="*/ 979816 h 6319027"/>
              <a:gd name="connsiteX5203" fmla="*/ 4415285 w 6319932"/>
              <a:gd name="connsiteY5203" fmla="*/ 972286 h 6319027"/>
              <a:gd name="connsiteX5204" fmla="*/ 4422814 w 6319932"/>
              <a:gd name="connsiteY5204" fmla="*/ 964761 h 6319027"/>
              <a:gd name="connsiteX5205" fmla="*/ 1897117 w 6319932"/>
              <a:gd name="connsiteY5205" fmla="*/ 964689 h 6319027"/>
              <a:gd name="connsiteX5206" fmla="*/ 1904721 w 6319932"/>
              <a:gd name="connsiteY5206" fmla="*/ 972286 h 6319027"/>
              <a:gd name="connsiteX5207" fmla="*/ 1897117 w 6319932"/>
              <a:gd name="connsiteY5207" fmla="*/ 979893 h 6319027"/>
              <a:gd name="connsiteX5208" fmla="*/ 1889513 w 6319932"/>
              <a:gd name="connsiteY5208" fmla="*/ 972286 h 6319027"/>
              <a:gd name="connsiteX5209" fmla="*/ 1897117 w 6319932"/>
              <a:gd name="connsiteY5209" fmla="*/ 964689 h 6319027"/>
              <a:gd name="connsiteX5210" fmla="*/ 2135256 w 6319932"/>
              <a:gd name="connsiteY5210" fmla="*/ 958500 h 6319027"/>
              <a:gd name="connsiteX5211" fmla="*/ 2138876 w 6319932"/>
              <a:gd name="connsiteY5211" fmla="*/ 962120 h 6319027"/>
              <a:gd name="connsiteX5212" fmla="*/ 2135256 w 6319932"/>
              <a:gd name="connsiteY5212" fmla="*/ 965741 h 6319027"/>
              <a:gd name="connsiteX5213" fmla="*/ 2131636 w 6319932"/>
              <a:gd name="connsiteY5213" fmla="*/ 962120 h 6319027"/>
              <a:gd name="connsiteX5214" fmla="*/ 2135256 w 6319932"/>
              <a:gd name="connsiteY5214" fmla="*/ 958500 h 6319027"/>
              <a:gd name="connsiteX5215" fmla="*/ 4184675 w 6319932"/>
              <a:gd name="connsiteY5215" fmla="*/ 958497 h 6319027"/>
              <a:gd name="connsiteX5216" fmla="*/ 4188295 w 6319932"/>
              <a:gd name="connsiteY5216" fmla="*/ 962119 h 6319027"/>
              <a:gd name="connsiteX5217" fmla="*/ 4184675 w 6319932"/>
              <a:gd name="connsiteY5217" fmla="*/ 965734 h 6319027"/>
              <a:gd name="connsiteX5218" fmla="*/ 4181055 w 6319932"/>
              <a:gd name="connsiteY5218" fmla="*/ 962119 h 6319027"/>
              <a:gd name="connsiteX5219" fmla="*/ 4184675 w 6319932"/>
              <a:gd name="connsiteY5219" fmla="*/ 958497 h 6319027"/>
              <a:gd name="connsiteX5220" fmla="*/ 1531065 w 6319932"/>
              <a:gd name="connsiteY5220" fmla="*/ 956370 h 6319027"/>
              <a:gd name="connsiteX5221" fmla="*/ 1546284 w 6319932"/>
              <a:gd name="connsiteY5221" fmla="*/ 971590 h 6319027"/>
              <a:gd name="connsiteX5222" fmla="*/ 1531065 w 6319932"/>
              <a:gd name="connsiteY5222" fmla="*/ 986809 h 6319027"/>
              <a:gd name="connsiteX5223" fmla="*/ 1515845 w 6319932"/>
              <a:gd name="connsiteY5223" fmla="*/ 971590 h 6319027"/>
              <a:gd name="connsiteX5224" fmla="*/ 1531065 w 6319932"/>
              <a:gd name="connsiteY5224" fmla="*/ 956370 h 6319027"/>
              <a:gd name="connsiteX5225" fmla="*/ 4788867 w 6319932"/>
              <a:gd name="connsiteY5225" fmla="*/ 956368 h 6319027"/>
              <a:gd name="connsiteX5226" fmla="*/ 4804086 w 6319932"/>
              <a:gd name="connsiteY5226" fmla="*/ 971590 h 6319027"/>
              <a:gd name="connsiteX5227" fmla="*/ 4788867 w 6319932"/>
              <a:gd name="connsiteY5227" fmla="*/ 986804 h 6319027"/>
              <a:gd name="connsiteX5228" fmla="*/ 4773647 w 6319932"/>
              <a:gd name="connsiteY5228" fmla="*/ 971590 h 6319027"/>
              <a:gd name="connsiteX5229" fmla="*/ 4788867 w 6319932"/>
              <a:gd name="connsiteY5229" fmla="*/ 956368 h 6319027"/>
              <a:gd name="connsiteX5230" fmla="*/ 1054570 w 6319932"/>
              <a:gd name="connsiteY5230" fmla="*/ 954128 h 6319027"/>
              <a:gd name="connsiteX5231" fmla="*/ 1079775 w 6319932"/>
              <a:gd name="connsiteY5231" fmla="*/ 979332 h 6319027"/>
              <a:gd name="connsiteX5232" fmla="*/ 1054570 w 6319932"/>
              <a:gd name="connsiteY5232" fmla="*/ 1004537 h 6319027"/>
              <a:gd name="connsiteX5233" fmla="*/ 1029366 w 6319932"/>
              <a:gd name="connsiteY5233" fmla="*/ 979332 h 6319027"/>
              <a:gd name="connsiteX5234" fmla="*/ 1054570 w 6319932"/>
              <a:gd name="connsiteY5234" fmla="*/ 954128 h 6319027"/>
              <a:gd name="connsiteX5235" fmla="*/ 5265361 w 6319932"/>
              <a:gd name="connsiteY5235" fmla="*/ 954124 h 6319027"/>
              <a:gd name="connsiteX5236" fmla="*/ 5290566 w 6319932"/>
              <a:gd name="connsiteY5236" fmla="*/ 979328 h 6319027"/>
              <a:gd name="connsiteX5237" fmla="*/ 5265361 w 6319932"/>
              <a:gd name="connsiteY5237" fmla="*/ 1004533 h 6319027"/>
              <a:gd name="connsiteX5238" fmla="*/ 5240156 w 6319932"/>
              <a:gd name="connsiteY5238" fmla="*/ 979328 h 6319027"/>
              <a:gd name="connsiteX5239" fmla="*/ 5265361 w 6319932"/>
              <a:gd name="connsiteY5239" fmla="*/ 954124 h 6319027"/>
              <a:gd name="connsiteX5240" fmla="*/ 5393151 w 6319932"/>
              <a:gd name="connsiteY5240" fmla="*/ 934901 h 6319027"/>
              <a:gd name="connsiteX5241" fmla="*/ 5421990 w 6319932"/>
              <a:gd name="connsiteY5241" fmla="*/ 963739 h 6319027"/>
              <a:gd name="connsiteX5242" fmla="*/ 5393151 w 6319932"/>
              <a:gd name="connsiteY5242" fmla="*/ 992578 h 6319027"/>
              <a:gd name="connsiteX5243" fmla="*/ 5364313 w 6319932"/>
              <a:gd name="connsiteY5243" fmla="*/ 963739 h 6319027"/>
              <a:gd name="connsiteX5244" fmla="*/ 5393151 w 6319932"/>
              <a:gd name="connsiteY5244" fmla="*/ 934901 h 6319027"/>
              <a:gd name="connsiteX5245" fmla="*/ 926780 w 6319932"/>
              <a:gd name="connsiteY5245" fmla="*/ 934750 h 6319027"/>
              <a:gd name="connsiteX5246" fmla="*/ 955774 w 6319932"/>
              <a:gd name="connsiteY5246" fmla="*/ 963744 h 6319027"/>
              <a:gd name="connsiteX5247" fmla="*/ 926780 w 6319932"/>
              <a:gd name="connsiteY5247" fmla="*/ 992736 h 6319027"/>
              <a:gd name="connsiteX5248" fmla="*/ 897786 w 6319932"/>
              <a:gd name="connsiteY5248" fmla="*/ 963744 h 6319027"/>
              <a:gd name="connsiteX5249" fmla="*/ 926780 w 6319932"/>
              <a:gd name="connsiteY5249" fmla="*/ 934750 h 6319027"/>
              <a:gd name="connsiteX5250" fmla="*/ 4923681 w 6319932"/>
              <a:gd name="connsiteY5250" fmla="*/ 929507 h 6319027"/>
              <a:gd name="connsiteX5251" fmla="*/ 4942108 w 6319932"/>
              <a:gd name="connsiteY5251" fmla="*/ 947933 h 6319027"/>
              <a:gd name="connsiteX5252" fmla="*/ 4923681 w 6319932"/>
              <a:gd name="connsiteY5252" fmla="*/ 966359 h 6319027"/>
              <a:gd name="connsiteX5253" fmla="*/ 4905254 w 6319932"/>
              <a:gd name="connsiteY5253" fmla="*/ 947933 h 6319027"/>
              <a:gd name="connsiteX5254" fmla="*/ 4923681 w 6319932"/>
              <a:gd name="connsiteY5254" fmla="*/ 929507 h 6319027"/>
              <a:gd name="connsiteX5255" fmla="*/ 1396250 w 6319932"/>
              <a:gd name="connsiteY5255" fmla="*/ 929181 h 6319027"/>
              <a:gd name="connsiteX5256" fmla="*/ 1415007 w 6319932"/>
              <a:gd name="connsiteY5256" fmla="*/ 947935 h 6319027"/>
              <a:gd name="connsiteX5257" fmla="*/ 1396250 w 6319932"/>
              <a:gd name="connsiteY5257" fmla="*/ 966693 h 6319027"/>
              <a:gd name="connsiteX5258" fmla="*/ 1377493 w 6319932"/>
              <a:gd name="connsiteY5258" fmla="*/ 947935 h 6319027"/>
              <a:gd name="connsiteX5259" fmla="*/ 1396250 w 6319932"/>
              <a:gd name="connsiteY5259" fmla="*/ 929181 h 6319027"/>
              <a:gd name="connsiteX5260" fmla="*/ 1756071 w 6319932"/>
              <a:gd name="connsiteY5260" fmla="*/ 927803 h 6319027"/>
              <a:gd name="connsiteX5261" fmla="*/ 1767775 w 6319932"/>
              <a:gd name="connsiteY5261" fmla="*/ 939509 h 6319027"/>
              <a:gd name="connsiteX5262" fmla="*/ 1756071 w 6319932"/>
              <a:gd name="connsiteY5262" fmla="*/ 951214 h 6319027"/>
              <a:gd name="connsiteX5263" fmla="*/ 1744366 w 6319932"/>
              <a:gd name="connsiteY5263" fmla="*/ 939509 h 6319027"/>
              <a:gd name="connsiteX5264" fmla="*/ 1756071 w 6319932"/>
              <a:gd name="connsiteY5264" fmla="*/ 927803 h 6319027"/>
              <a:gd name="connsiteX5265" fmla="*/ 4563860 w 6319932"/>
              <a:gd name="connsiteY5265" fmla="*/ 927801 h 6319027"/>
              <a:gd name="connsiteX5266" fmla="*/ 4575564 w 6319932"/>
              <a:gd name="connsiteY5266" fmla="*/ 939506 h 6319027"/>
              <a:gd name="connsiteX5267" fmla="*/ 4563860 w 6319932"/>
              <a:gd name="connsiteY5267" fmla="*/ 951209 h 6319027"/>
              <a:gd name="connsiteX5268" fmla="*/ 4552155 w 6319932"/>
              <a:gd name="connsiteY5268" fmla="*/ 939506 h 6319027"/>
              <a:gd name="connsiteX5269" fmla="*/ 4563860 w 6319932"/>
              <a:gd name="connsiteY5269" fmla="*/ 927801 h 6319027"/>
              <a:gd name="connsiteX5270" fmla="*/ 4087846 w 6319932"/>
              <a:gd name="connsiteY5270" fmla="*/ 915807 h 6319027"/>
              <a:gd name="connsiteX5271" fmla="*/ 4091552 w 6319932"/>
              <a:gd name="connsiteY5271" fmla="*/ 919510 h 6319027"/>
              <a:gd name="connsiteX5272" fmla="*/ 4087846 w 6319932"/>
              <a:gd name="connsiteY5272" fmla="*/ 923218 h 6319027"/>
              <a:gd name="connsiteX5273" fmla="*/ 4084141 w 6319932"/>
              <a:gd name="connsiteY5273" fmla="*/ 919510 h 6319027"/>
              <a:gd name="connsiteX5274" fmla="*/ 4087846 w 6319932"/>
              <a:gd name="connsiteY5274" fmla="*/ 915807 h 6319027"/>
              <a:gd name="connsiteX5275" fmla="*/ 2232084 w 6319932"/>
              <a:gd name="connsiteY5275" fmla="*/ 915807 h 6319027"/>
              <a:gd name="connsiteX5276" fmla="*/ 2235790 w 6319932"/>
              <a:gd name="connsiteY5276" fmla="*/ 919510 h 6319027"/>
              <a:gd name="connsiteX5277" fmla="*/ 2232084 w 6319932"/>
              <a:gd name="connsiteY5277" fmla="*/ 923218 h 6319027"/>
              <a:gd name="connsiteX5278" fmla="*/ 2228379 w 6319932"/>
              <a:gd name="connsiteY5278" fmla="*/ 919510 h 6319027"/>
              <a:gd name="connsiteX5279" fmla="*/ 2232084 w 6319932"/>
              <a:gd name="connsiteY5279" fmla="*/ 915807 h 6319027"/>
              <a:gd name="connsiteX5280" fmla="*/ 1989820 w 6319932"/>
              <a:gd name="connsiteY5280" fmla="*/ 913798 h 6319027"/>
              <a:gd name="connsiteX5281" fmla="*/ 1997349 w 6319932"/>
              <a:gd name="connsiteY5281" fmla="*/ 921327 h 6319027"/>
              <a:gd name="connsiteX5282" fmla="*/ 1989820 w 6319932"/>
              <a:gd name="connsiteY5282" fmla="*/ 928856 h 6319027"/>
              <a:gd name="connsiteX5283" fmla="*/ 1982291 w 6319932"/>
              <a:gd name="connsiteY5283" fmla="*/ 921327 h 6319027"/>
              <a:gd name="connsiteX5284" fmla="*/ 1989820 w 6319932"/>
              <a:gd name="connsiteY5284" fmla="*/ 913798 h 6319027"/>
              <a:gd name="connsiteX5285" fmla="*/ 4330111 w 6319932"/>
              <a:gd name="connsiteY5285" fmla="*/ 913797 h 6319027"/>
              <a:gd name="connsiteX5286" fmla="*/ 4337640 w 6319932"/>
              <a:gd name="connsiteY5286" fmla="*/ 921326 h 6319027"/>
              <a:gd name="connsiteX5287" fmla="*/ 4330111 w 6319932"/>
              <a:gd name="connsiteY5287" fmla="*/ 928855 h 6319027"/>
              <a:gd name="connsiteX5288" fmla="*/ 4322582 w 6319932"/>
              <a:gd name="connsiteY5288" fmla="*/ 921326 h 6319027"/>
              <a:gd name="connsiteX5289" fmla="*/ 4330111 w 6319932"/>
              <a:gd name="connsiteY5289" fmla="*/ 913797 h 6319027"/>
              <a:gd name="connsiteX5290" fmla="*/ 1263248 w 6319932"/>
              <a:gd name="connsiteY5290" fmla="*/ 904549 h 6319027"/>
              <a:gd name="connsiteX5291" fmla="*/ 1285271 w 6319932"/>
              <a:gd name="connsiteY5291" fmla="*/ 926571 h 6319027"/>
              <a:gd name="connsiteX5292" fmla="*/ 1263248 w 6319932"/>
              <a:gd name="connsiteY5292" fmla="*/ 948593 h 6319027"/>
              <a:gd name="connsiteX5293" fmla="*/ 1241225 w 6319932"/>
              <a:gd name="connsiteY5293" fmla="*/ 926571 h 6319027"/>
              <a:gd name="connsiteX5294" fmla="*/ 1263248 w 6319932"/>
              <a:gd name="connsiteY5294" fmla="*/ 904549 h 6319027"/>
              <a:gd name="connsiteX5295" fmla="*/ 5056683 w 6319932"/>
              <a:gd name="connsiteY5295" fmla="*/ 904546 h 6319027"/>
              <a:gd name="connsiteX5296" fmla="*/ 5078706 w 6319932"/>
              <a:gd name="connsiteY5296" fmla="*/ 926566 h 6319027"/>
              <a:gd name="connsiteX5297" fmla="*/ 5056683 w 6319932"/>
              <a:gd name="connsiteY5297" fmla="*/ 948590 h 6319027"/>
              <a:gd name="connsiteX5298" fmla="*/ 5034660 w 6319932"/>
              <a:gd name="connsiteY5298" fmla="*/ 926566 h 6319027"/>
              <a:gd name="connsiteX5299" fmla="*/ 5056683 w 6319932"/>
              <a:gd name="connsiteY5299" fmla="*/ 904546 h 6319027"/>
              <a:gd name="connsiteX5300" fmla="*/ 1617130 w 6319932"/>
              <a:gd name="connsiteY5300" fmla="*/ 894857 h 6319027"/>
              <a:gd name="connsiteX5301" fmla="*/ 1632349 w 6319932"/>
              <a:gd name="connsiteY5301" fmla="*/ 910078 h 6319027"/>
              <a:gd name="connsiteX5302" fmla="*/ 1617130 w 6319932"/>
              <a:gd name="connsiteY5302" fmla="*/ 925294 h 6319027"/>
              <a:gd name="connsiteX5303" fmla="*/ 1601910 w 6319932"/>
              <a:gd name="connsiteY5303" fmla="*/ 910078 h 6319027"/>
              <a:gd name="connsiteX5304" fmla="*/ 1617130 w 6319932"/>
              <a:gd name="connsiteY5304" fmla="*/ 894857 h 6319027"/>
              <a:gd name="connsiteX5305" fmla="*/ 4702802 w 6319932"/>
              <a:gd name="connsiteY5305" fmla="*/ 894854 h 6319027"/>
              <a:gd name="connsiteX5306" fmla="*/ 4718021 w 6319932"/>
              <a:gd name="connsiteY5306" fmla="*/ 910073 h 6319027"/>
              <a:gd name="connsiteX5307" fmla="*/ 4702802 w 6319932"/>
              <a:gd name="connsiteY5307" fmla="*/ 925293 h 6319027"/>
              <a:gd name="connsiteX5308" fmla="*/ 4687582 w 6319932"/>
              <a:gd name="connsiteY5308" fmla="*/ 910073 h 6319027"/>
              <a:gd name="connsiteX5309" fmla="*/ 4702802 w 6319932"/>
              <a:gd name="connsiteY5309" fmla="*/ 894854 h 6319027"/>
              <a:gd name="connsiteX5310" fmla="*/ 5187991 w 6319932"/>
              <a:gd name="connsiteY5310" fmla="*/ 882289 h 6319027"/>
              <a:gd name="connsiteX5311" fmla="*/ 5212883 w 6319932"/>
              <a:gd name="connsiteY5311" fmla="*/ 907180 h 6319027"/>
              <a:gd name="connsiteX5312" fmla="*/ 5187991 w 6319932"/>
              <a:gd name="connsiteY5312" fmla="*/ 932072 h 6319027"/>
              <a:gd name="connsiteX5313" fmla="*/ 5163099 w 6319932"/>
              <a:gd name="connsiteY5313" fmla="*/ 907180 h 6319027"/>
              <a:gd name="connsiteX5314" fmla="*/ 5187991 w 6319932"/>
              <a:gd name="connsiteY5314" fmla="*/ 882289 h 6319027"/>
              <a:gd name="connsiteX5315" fmla="*/ 1131940 w 6319932"/>
              <a:gd name="connsiteY5315" fmla="*/ 881980 h 6319027"/>
              <a:gd name="connsiteX5316" fmla="*/ 1157145 w 6319932"/>
              <a:gd name="connsiteY5316" fmla="*/ 907184 h 6319027"/>
              <a:gd name="connsiteX5317" fmla="*/ 1131940 w 6319932"/>
              <a:gd name="connsiteY5317" fmla="*/ 932389 h 6319027"/>
              <a:gd name="connsiteX5318" fmla="*/ 1106735 w 6319932"/>
              <a:gd name="connsiteY5318" fmla="*/ 907184 h 6319027"/>
              <a:gd name="connsiteX5319" fmla="*/ 1131940 w 6319932"/>
              <a:gd name="connsiteY5319" fmla="*/ 881980 h 6319027"/>
              <a:gd name="connsiteX5320" fmla="*/ 3989251 w 6319932"/>
              <a:gd name="connsiteY5320" fmla="*/ 877462 h 6319027"/>
              <a:gd name="connsiteX5321" fmla="*/ 3992957 w 6319932"/>
              <a:gd name="connsiteY5321" fmla="*/ 881168 h 6319027"/>
              <a:gd name="connsiteX5322" fmla="*/ 3989251 w 6319932"/>
              <a:gd name="connsiteY5322" fmla="*/ 884875 h 6319027"/>
              <a:gd name="connsiteX5323" fmla="*/ 3985546 w 6319932"/>
              <a:gd name="connsiteY5323" fmla="*/ 881168 h 6319027"/>
              <a:gd name="connsiteX5324" fmla="*/ 3989251 w 6319932"/>
              <a:gd name="connsiteY5324" fmla="*/ 877462 h 6319027"/>
              <a:gd name="connsiteX5325" fmla="*/ 2330679 w 6319932"/>
              <a:gd name="connsiteY5325" fmla="*/ 877462 h 6319027"/>
              <a:gd name="connsiteX5326" fmla="*/ 2334385 w 6319932"/>
              <a:gd name="connsiteY5326" fmla="*/ 881169 h 6319027"/>
              <a:gd name="connsiteX5327" fmla="*/ 2330679 w 6319932"/>
              <a:gd name="connsiteY5327" fmla="*/ 884876 h 6319027"/>
              <a:gd name="connsiteX5328" fmla="*/ 2326974 w 6319932"/>
              <a:gd name="connsiteY5328" fmla="*/ 881169 h 6319027"/>
              <a:gd name="connsiteX5329" fmla="*/ 2330679 w 6319932"/>
              <a:gd name="connsiteY5329" fmla="*/ 877462 h 6319027"/>
              <a:gd name="connsiteX5330" fmla="*/ 1846603 w 6319932"/>
              <a:gd name="connsiteY5330" fmla="*/ 873506 h 6319027"/>
              <a:gd name="connsiteX5331" fmla="*/ 1857879 w 6319932"/>
              <a:gd name="connsiteY5331" fmla="*/ 884777 h 6319027"/>
              <a:gd name="connsiteX5332" fmla="*/ 1846603 w 6319932"/>
              <a:gd name="connsiteY5332" fmla="*/ 896056 h 6319027"/>
              <a:gd name="connsiteX5333" fmla="*/ 1835327 w 6319932"/>
              <a:gd name="connsiteY5333" fmla="*/ 884777 h 6319027"/>
              <a:gd name="connsiteX5334" fmla="*/ 1846603 w 6319932"/>
              <a:gd name="connsiteY5334" fmla="*/ 873506 h 6319027"/>
              <a:gd name="connsiteX5335" fmla="*/ 4473328 w 6319932"/>
              <a:gd name="connsiteY5335" fmla="*/ 873503 h 6319027"/>
              <a:gd name="connsiteX5336" fmla="*/ 4484604 w 6319932"/>
              <a:gd name="connsiteY5336" fmla="*/ 884776 h 6319027"/>
              <a:gd name="connsiteX5337" fmla="*/ 4473328 w 6319932"/>
              <a:gd name="connsiteY5337" fmla="*/ 896054 h 6319027"/>
              <a:gd name="connsiteX5338" fmla="*/ 4462052 w 6319932"/>
              <a:gd name="connsiteY5338" fmla="*/ 884776 h 6319027"/>
              <a:gd name="connsiteX5339" fmla="*/ 4473328 w 6319932"/>
              <a:gd name="connsiteY5339" fmla="*/ 873503 h 6319027"/>
              <a:gd name="connsiteX5340" fmla="*/ 4235355 w 6319932"/>
              <a:gd name="connsiteY5340" fmla="*/ 866757 h 6319027"/>
              <a:gd name="connsiteX5341" fmla="*/ 4242884 w 6319932"/>
              <a:gd name="connsiteY5341" fmla="*/ 874287 h 6319027"/>
              <a:gd name="connsiteX5342" fmla="*/ 4235355 w 6319932"/>
              <a:gd name="connsiteY5342" fmla="*/ 881814 h 6319027"/>
              <a:gd name="connsiteX5343" fmla="*/ 4227826 w 6319932"/>
              <a:gd name="connsiteY5343" fmla="*/ 874287 h 6319027"/>
              <a:gd name="connsiteX5344" fmla="*/ 4235355 w 6319932"/>
              <a:gd name="connsiteY5344" fmla="*/ 866757 h 6319027"/>
              <a:gd name="connsiteX5345" fmla="*/ 2084576 w 6319932"/>
              <a:gd name="connsiteY5345" fmla="*/ 866757 h 6319027"/>
              <a:gd name="connsiteX5346" fmla="*/ 2092105 w 6319932"/>
              <a:gd name="connsiteY5346" fmla="*/ 874287 h 6319027"/>
              <a:gd name="connsiteX5347" fmla="*/ 2084576 w 6319932"/>
              <a:gd name="connsiteY5347" fmla="*/ 881815 h 6319027"/>
              <a:gd name="connsiteX5348" fmla="*/ 2077047 w 6319932"/>
              <a:gd name="connsiteY5348" fmla="*/ 874287 h 6319027"/>
              <a:gd name="connsiteX5349" fmla="*/ 2084576 w 6319932"/>
              <a:gd name="connsiteY5349" fmla="*/ 866757 h 6319027"/>
              <a:gd name="connsiteX5350" fmla="*/ 1480178 w 6319932"/>
              <a:gd name="connsiteY5350" fmla="*/ 865175 h 6319027"/>
              <a:gd name="connsiteX5351" fmla="*/ 1498541 w 6319932"/>
              <a:gd name="connsiteY5351" fmla="*/ 883535 h 6319027"/>
              <a:gd name="connsiteX5352" fmla="*/ 1480178 w 6319932"/>
              <a:gd name="connsiteY5352" fmla="*/ 901901 h 6319027"/>
              <a:gd name="connsiteX5353" fmla="*/ 1461815 w 6319932"/>
              <a:gd name="connsiteY5353" fmla="*/ 883535 h 6319027"/>
              <a:gd name="connsiteX5354" fmla="*/ 1480178 w 6319932"/>
              <a:gd name="connsiteY5354" fmla="*/ 865175 h 6319027"/>
              <a:gd name="connsiteX5355" fmla="*/ 4839753 w 6319932"/>
              <a:gd name="connsiteY5355" fmla="*/ 865173 h 6319027"/>
              <a:gd name="connsiteX5356" fmla="*/ 4858115 w 6319932"/>
              <a:gd name="connsiteY5356" fmla="*/ 883532 h 6319027"/>
              <a:gd name="connsiteX5357" fmla="*/ 4839753 w 6319932"/>
              <a:gd name="connsiteY5357" fmla="*/ 901898 h 6319027"/>
              <a:gd name="connsiteX5358" fmla="*/ 4821390 w 6319932"/>
              <a:gd name="connsiteY5358" fmla="*/ 883532 h 6319027"/>
              <a:gd name="connsiteX5359" fmla="*/ 4839753 w 6319932"/>
              <a:gd name="connsiteY5359" fmla="*/ 865173 h 6319027"/>
              <a:gd name="connsiteX5360" fmla="*/ 5317716 w 6319932"/>
              <a:gd name="connsiteY5360" fmla="*/ 860731 h 6319027"/>
              <a:gd name="connsiteX5361" fmla="*/ 5346555 w 6319932"/>
              <a:gd name="connsiteY5361" fmla="*/ 889568 h 6319027"/>
              <a:gd name="connsiteX5362" fmla="*/ 5317716 w 6319932"/>
              <a:gd name="connsiteY5362" fmla="*/ 918407 h 6319027"/>
              <a:gd name="connsiteX5363" fmla="*/ 5288878 w 6319932"/>
              <a:gd name="connsiteY5363" fmla="*/ 889568 h 6319027"/>
              <a:gd name="connsiteX5364" fmla="*/ 5317716 w 6319932"/>
              <a:gd name="connsiteY5364" fmla="*/ 860731 h 6319027"/>
              <a:gd name="connsiteX5365" fmla="*/ 1002215 w 6319932"/>
              <a:gd name="connsiteY5365" fmla="*/ 860580 h 6319027"/>
              <a:gd name="connsiteX5366" fmla="*/ 1031209 w 6319932"/>
              <a:gd name="connsiteY5366" fmla="*/ 889573 h 6319027"/>
              <a:gd name="connsiteX5367" fmla="*/ 1002215 w 6319932"/>
              <a:gd name="connsiteY5367" fmla="*/ 918566 h 6319027"/>
              <a:gd name="connsiteX5368" fmla="*/ 973221 w 6319932"/>
              <a:gd name="connsiteY5368" fmla="*/ 889573 h 6319027"/>
              <a:gd name="connsiteX5369" fmla="*/ 1002215 w 6319932"/>
              <a:gd name="connsiteY5369" fmla="*/ 860580 h 6319027"/>
              <a:gd name="connsiteX5370" fmla="*/ 3889078 w 6319932"/>
              <a:gd name="connsiteY5370" fmla="*/ 843544 h 6319027"/>
              <a:gd name="connsiteX5371" fmla="*/ 3892698 w 6319932"/>
              <a:gd name="connsiteY5371" fmla="*/ 847163 h 6319027"/>
              <a:gd name="connsiteX5372" fmla="*/ 3889078 w 6319932"/>
              <a:gd name="connsiteY5372" fmla="*/ 850784 h 6319027"/>
              <a:gd name="connsiteX5373" fmla="*/ 3885458 w 6319932"/>
              <a:gd name="connsiteY5373" fmla="*/ 847163 h 6319027"/>
              <a:gd name="connsiteX5374" fmla="*/ 3889078 w 6319932"/>
              <a:gd name="connsiteY5374" fmla="*/ 843544 h 6319027"/>
              <a:gd name="connsiteX5375" fmla="*/ 2430853 w 6319932"/>
              <a:gd name="connsiteY5375" fmla="*/ 843544 h 6319027"/>
              <a:gd name="connsiteX5376" fmla="*/ 2434473 w 6319932"/>
              <a:gd name="connsiteY5376" fmla="*/ 847163 h 6319027"/>
              <a:gd name="connsiteX5377" fmla="*/ 2430853 w 6319932"/>
              <a:gd name="connsiteY5377" fmla="*/ 850785 h 6319027"/>
              <a:gd name="connsiteX5378" fmla="*/ 2427233 w 6319932"/>
              <a:gd name="connsiteY5378" fmla="*/ 847163 h 6319027"/>
              <a:gd name="connsiteX5379" fmla="*/ 2430853 w 6319932"/>
              <a:gd name="connsiteY5379" fmla="*/ 843544 h 6319027"/>
              <a:gd name="connsiteX5380" fmla="*/ 1345100 w 6319932"/>
              <a:gd name="connsiteY5380" fmla="*/ 837849 h 6319027"/>
              <a:gd name="connsiteX5381" fmla="*/ 1366803 w 6319932"/>
              <a:gd name="connsiteY5381" fmla="*/ 859549 h 6319027"/>
              <a:gd name="connsiteX5382" fmla="*/ 1345100 w 6319932"/>
              <a:gd name="connsiteY5382" fmla="*/ 881252 h 6319027"/>
              <a:gd name="connsiteX5383" fmla="*/ 1323398 w 6319932"/>
              <a:gd name="connsiteY5383" fmla="*/ 859549 h 6319027"/>
              <a:gd name="connsiteX5384" fmla="*/ 1345100 w 6319932"/>
              <a:gd name="connsiteY5384" fmla="*/ 837849 h 6319027"/>
              <a:gd name="connsiteX5385" fmla="*/ 4974831 w 6319932"/>
              <a:gd name="connsiteY5385" fmla="*/ 837846 h 6319027"/>
              <a:gd name="connsiteX5386" fmla="*/ 4996533 w 6319932"/>
              <a:gd name="connsiteY5386" fmla="*/ 859547 h 6319027"/>
              <a:gd name="connsiteX5387" fmla="*/ 4974831 w 6319932"/>
              <a:gd name="connsiteY5387" fmla="*/ 881250 h 6319027"/>
              <a:gd name="connsiteX5388" fmla="*/ 4953128 w 6319932"/>
              <a:gd name="connsiteY5388" fmla="*/ 859547 h 6319027"/>
              <a:gd name="connsiteX5389" fmla="*/ 4974831 w 6319932"/>
              <a:gd name="connsiteY5389" fmla="*/ 837846 h 6319027"/>
              <a:gd name="connsiteX5390" fmla="*/ 1705516 w 6319932"/>
              <a:gd name="connsiteY5390" fmla="*/ 836723 h 6319027"/>
              <a:gd name="connsiteX5391" fmla="*/ 1720735 w 6319932"/>
              <a:gd name="connsiteY5391" fmla="*/ 851942 h 6319027"/>
              <a:gd name="connsiteX5392" fmla="*/ 1705516 w 6319932"/>
              <a:gd name="connsiteY5392" fmla="*/ 867161 h 6319027"/>
              <a:gd name="connsiteX5393" fmla="*/ 1690296 w 6319932"/>
              <a:gd name="connsiteY5393" fmla="*/ 851942 h 6319027"/>
              <a:gd name="connsiteX5394" fmla="*/ 1705516 w 6319932"/>
              <a:gd name="connsiteY5394" fmla="*/ 836723 h 6319027"/>
              <a:gd name="connsiteX5395" fmla="*/ 4614416 w 6319932"/>
              <a:gd name="connsiteY5395" fmla="*/ 836722 h 6319027"/>
              <a:gd name="connsiteX5396" fmla="*/ 4629635 w 6319932"/>
              <a:gd name="connsiteY5396" fmla="*/ 851940 h 6319027"/>
              <a:gd name="connsiteX5397" fmla="*/ 4614416 w 6319932"/>
              <a:gd name="connsiteY5397" fmla="*/ 867161 h 6319027"/>
              <a:gd name="connsiteX5398" fmla="*/ 4599196 w 6319932"/>
              <a:gd name="connsiteY5398" fmla="*/ 851940 h 6319027"/>
              <a:gd name="connsiteX5399" fmla="*/ 4614416 w 6319932"/>
              <a:gd name="connsiteY5399" fmla="*/ 836722 h 6319027"/>
              <a:gd name="connsiteX5400" fmla="*/ 2181218 w 6319932"/>
              <a:gd name="connsiteY5400" fmla="*/ 823460 h 6319027"/>
              <a:gd name="connsiteX5401" fmla="*/ 2189019 w 6319932"/>
              <a:gd name="connsiteY5401" fmla="*/ 831259 h 6319027"/>
              <a:gd name="connsiteX5402" fmla="*/ 2181218 w 6319932"/>
              <a:gd name="connsiteY5402" fmla="*/ 839061 h 6319027"/>
              <a:gd name="connsiteX5403" fmla="*/ 2173418 w 6319932"/>
              <a:gd name="connsiteY5403" fmla="*/ 831259 h 6319027"/>
              <a:gd name="connsiteX5404" fmla="*/ 2181218 w 6319932"/>
              <a:gd name="connsiteY5404" fmla="*/ 823460 h 6319027"/>
              <a:gd name="connsiteX5405" fmla="*/ 4138712 w 6319932"/>
              <a:gd name="connsiteY5405" fmla="*/ 823459 h 6319027"/>
              <a:gd name="connsiteX5406" fmla="*/ 4146513 w 6319932"/>
              <a:gd name="connsiteY5406" fmla="*/ 831258 h 6319027"/>
              <a:gd name="connsiteX5407" fmla="*/ 4138712 w 6319932"/>
              <a:gd name="connsiteY5407" fmla="*/ 839061 h 6319027"/>
              <a:gd name="connsiteX5408" fmla="*/ 4130912 w 6319932"/>
              <a:gd name="connsiteY5408" fmla="*/ 831258 h 6319027"/>
              <a:gd name="connsiteX5409" fmla="*/ 4138712 w 6319932"/>
              <a:gd name="connsiteY5409" fmla="*/ 823459 h 6319027"/>
              <a:gd name="connsiteX5410" fmla="*/ 4380666 w 6319932"/>
              <a:gd name="connsiteY5410" fmla="*/ 822035 h 6319027"/>
              <a:gd name="connsiteX5411" fmla="*/ 4392371 w 6319932"/>
              <a:gd name="connsiteY5411" fmla="*/ 833739 h 6319027"/>
              <a:gd name="connsiteX5412" fmla="*/ 4380666 w 6319932"/>
              <a:gd name="connsiteY5412" fmla="*/ 845444 h 6319027"/>
              <a:gd name="connsiteX5413" fmla="*/ 4368961 w 6319932"/>
              <a:gd name="connsiteY5413" fmla="*/ 833739 h 6319027"/>
              <a:gd name="connsiteX5414" fmla="*/ 4380666 w 6319932"/>
              <a:gd name="connsiteY5414" fmla="*/ 822035 h 6319027"/>
              <a:gd name="connsiteX5415" fmla="*/ 1939266 w 6319932"/>
              <a:gd name="connsiteY5415" fmla="*/ 822035 h 6319027"/>
              <a:gd name="connsiteX5416" fmla="*/ 1950970 w 6319932"/>
              <a:gd name="connsiteY5416" fmla="*/ 833739 h 6319027"/>
              <a:gd name="connsiteX5417" fmla="*/ 1939266 w 6319932"/>
              <a:gd name="connsiteY5417" fmla="*/ 845444 h 6319027"/>
              <a:gd name="connsiteX5418" fmla="*/ 1927561 w 6319932"/>
              <a:gd name="connsiteY5418" fmla="*/ 833739 h 6319027"/>
              <a:gd name="connsiteX5419" fmla="*/ 1939266 w 6319932"/>
              <a:gd name="connsiteY5419" fmla="*/ 822035 h 6319027"/>
              <a:gd name="connsiteX5420" fmla="*/ 3787516 w 6319932"/>
              <a:gd name="connsiteY5420" fmla="*/ 814388 h 6319027"/>
              <a:gd name="connsiteX5421" fmla="*/ 3790691 w 6319932"/>
              <a:gd name="connsiteY5421" fmla="*/ 817563 h 6319027"/>
              <a:gd name="connsiteX5422" fmla="*/ 3787516 w 6319932"/>
              <a:gd name="connsiteY5422" fmla="*/ 820739 h 6319027"/>
              <a:gd name="connsiteX5423" fmla="*/ 3784341 w 6319932"/>
              <a:gd name="connsiteY5423" fmla="*/ 817563 h 6319027"/>
              <a:gd name="connsiteX5424" fmla="*/ 3787516 w 6319932"/>
              <a:gd name="connsiteY5424" fmla="*/ 814388 h 6319027"/>
              <a:gd name="connsiteX5425" fmla="*/ 2532415 w 6319932"/>
              <a:gd name="connsiteY5425" fmla="*/ 813944 h 6319027"/>
              <a:gd name="connsiteX5426" fmla="*/ 2536035 w 6319932"/>
              <a:gd name="connsiteY5426" fmla="*/ 817563 h 6319027"/>
              <a:gd name="connsiteX5427" fmla="*/ 2532415 w 6319932"/>
              <a:gd name="connsiteY5427" fmla="*/ 821185 h 6319027"/>
              <a:gd name="connsiteX5428" fmla="*/ 2528795 w 6319932"/>
              <a:gd name="connsiteY5428" fmla="*/ 817563 h 6319027"/>
              <a:gd name="connsiteX5429" fmla="*/ 2532415 w 6319932"/>
              <a:gd name="connsiteY5429" fmla="*/ 813944 h 6319027"/>
              <a:gd name="connsiteX5430" fmla="*/ 5108150 w 6319932"/>
              <a:gd name="connsiteY5430" fmla="*/ 812884 h 6319027"/>
              <a:gd name="connsiteX5431" fmla="*/ 5133042 w 6319932"/>
              <a:gd name="connsiteY5431" fmla="*/ 837776 h 6319027"/>
              <a:gd name="connsiteX5432" fmla="*/ 5108150 w 6319932"/>
              <a:gd name="connsiteY5432" fmla="*/ 862669 h 6319027"/>
              <a:gd name="connsiteX5433" fmla="*/ 5083258 w 6319932"/>
              <a:gd name="connsiteY5433" fmla="*/ 837776 h 6319027"/>
              <a:gd name="connsiteX5434" fmla="*/ 5108150 w 6319932"/>
              <a:gd name="connsiteY5434" fmla="*/ 812884 h 6319027"/>
              <a:gd name="connsiteX5435" fmla="*/ 1211781 w 6319932"/>
              <a:gd name="connsiteY5435" fmla="*/ 812575 h 6319027"/>
              <a:gd name="connsiteX5436" fmla="*/ 1236986 w 6319932"/>
              <a:gd name="connsiteY5436" fmla="*/ 837780 h 6319027"/>
              <a:gd name="connsiteX5437" fmla="*/ 1211781 w 6319932"/>
              <a:gd name="connsiteY5437" fmla="*/ 862985 h 6319027"/>
              <a:gd name="connsiteX5438" fmla="*/ 1186576 w 6319932"/>
              <a:gd name="connsiteY5438" fmla="*/ 837780 h 6319027"/>
              <a:gd name="connsiteX5439" fmla="*/ 1211781 w 6319932"/>
              <a:gd name="connsiteY5439" fmla="*/ 812575 h 6319027"/>
              <a:gd name="connsiteX5440" fmla="*/ 1566456 w 6319932"/>
              <a:gd name="connsiteY5440" fmla="*/ 803890 h 6319027"/>
              <a:gd name="connsiteX5441" fmla="*/ 1584884 w 6319932"/>
              <a:gd name="connsiteY5441" fmla="*/ 822321 h 6319027"/>
              <a:gd name="connsiteX5442" fmla="*/ 1566456 w 6319932"/>
              <a:gd name="connsiteY5442" fmla="*/ 840747 h 6319027"/>
              <a:gd name="connsiteX5443" fmla="*/ 1548029 w 6319932"/>
              <a:gd name="connsiteY5443" fmla="*/ 822321 h 6319027"/>
              <a:gd name="connsiteX5444" fmla="*/ 1566456 w 6319932"/>
              <a:gd name="connsiteY5444" fmla="*/ 803890 h 6319027"/>
              <a:gd name="connsiteX5445" fmla="*/ 4753474 w 6319932"/>
              <a:gd name="connsiteY5445" fmla="*/ 803889 h 6319027"/>
              <a:gd name="connsiteX5446" fmla="*/ 4771901 w 6319932"/>
              <a:gd name="connsiteY5446" fmla="*/ 822316 h 6319027"/>
              <a:gd name="connsiteX5447" fmla="*/ 4753474 w 6319932"/>
              <a:gd name="connsiteY5447" fmla="*/ 840744 h 6319027"/>
              <a:gd name="connsiteX5448" fmla="*/ 4735047 w 6319932"/>
              <a:gd name="connsiteY5448" fmla="*/ 822316 h 6319027"/>
              <a:gd name="connsiteX5449" fmla="*/ 4753474 w 6319932"/>
              <a:gd name="connsiteY5449" fmla="*/ 803889 h 6319027"/>
              <a:gd name="connsiteX5450" fmla="*/ 1080111 w 6319932"/>
              <a:gd name="connsiteY5450" fmla="*/ 789154 h 6319027"/>
              <a:gd name="connsiteX5451" fmla="*/ 1108951 w 6319932"/>
              <a:gd name="connsiteY5451" fmla="*/ 817992 h 6319027"/>
              <a:gd name="connsiteX5452" fmla="*/ 1080111 w 6319932"/>
              <a:gd name="connsiteY5452" fmla="*/ 846830 h 6319027"/>
              <a:gd name="connsiteX5453" fmla="*/ 1051274 w 6319932"/>
              <a:gd name="connsiteY5453" fmla="*/ 817992 h 6319027"/>
              <a:gd name="connsiteX5454" fmla="*/ 1080111 w 6319932"/>
              <a:gd name="connsiteY5454" fmla="*/ 789154 h 6319027"/>
              <a:gd name="connsiteX5455" fmla="*/ 5239819 w 6319932"/>
              <a:gd name="connsiteY5455" fmla="*/ 789149 h 6319027"/>
              <a:gd name="connsiteX5456" fmla="*/ 5268657 w 6319932"/>
              <a:gd name="connsiteY5456" fmla="*/ 817987 h 6319027"/>
              <a:gd name="connsiteX5457" fmla="*/ 5239819 w 6319932"/>
              <a:gd name="connsiteY5457" fmla="*/ 846825 h 6319027"/>
              <a:gd name="connsiteX5458" fmla="*/ 5210981 w 6319932"/>
              <a:gd name="connsiteY5458" fmla="*/ 817987 h 6319027"/>
              <a:gd name="connsiteX5459" fmla="*/ 5239819 w 6319932"/>
              <a:gd name="connsiteY5459" fmla="*/ 789149 h 6319027"/>
              <a:gd name="connsiteX5460" fmla="*/ 2635171 w 6319932"/>
              <a:gd name="connsiteY5460" fmla="*/ 788715 h 6319027"/>
              <a:gd name="connsiteX5461" fmla="*/ 2638877 w 6319932"/>
              <a:gd name="connsiteY5461" fmla="*/ 792419 h 6319027"/>
              <a:gd name="connsiteX5462" fmla="*/ 2635171 w 6319932"/>
              <a:gd name="connsiteY5462" fmla="*/ 796124 h 6319027"/>
              <a:gd name="connsiteX5463" fmla="*/ 2631466 w 6319932"/>
              <a:gd name="connsiteY5463" fmla="*/ 792419 h 6319027"/>
              <a:gd name="connsiteX5464" fmla="*/ 2635171 w 6319932"/>
              <a:gd name="connsiteY5464" fmla="*/ 788715 h 6319027"/>
              <a:gd name="connsiteX5465" fmla="*/ 3684760 w 6319932"/>
              <a:gd name="connsiteY5465" fmla="*/ 788713 h 6319027"/>
              <a:gd name="connsiteX5466" fmla="*/ 3688466 w 6319932"/>
              <a:gd name="connsiteY5466" fmla="*/ 792419 h 6319027"/>
              <a:gd name="connsiteX5467" fmla="*/ 3684760 w 6319932"/>
              <a:gd name="connsiteY5467" fmla="*/ 796124 h 6319027"/>
              <a:gd name="connsiteX5468" fmla="*/ 3681055 w 6319932"/>
              <a:gd name="connsiteY5468" fmla="*/ 792419 h 6319027"/>
              <a:gd name="connsiteX5469" fmla="*/ 3684760 w 6319932"/>
              <a:gd name="connsiteY5469" fmla="*/ 788713 h 6319027"/>
              <a:gd name="connsiteX5470" fmla="*/ 2279578 w 6319932"/>
              <a:gd name="connsiteY5470" fmla="*/ 784715 h 6319027"/>
              <a:gd name="connsiteX5471" fmla="*/ 2287183 w 6319932"/>
              <a:gd name="connsiteY5471" fmla="*/ 792315 h 6319027"/>
              <a:gd name="connsiteX5472" fmla="*/ 2279578 w 6319932"/>
              <a:gd name="connsiteY5472" fmla="*/ 799919 h 6319027"/>
              <a:gd name="connsiteX5473" fmla="*/ 2271974 w 6319932"/>
              <a:gd name="connsiteY5473" fmla="*/ 792315 h 6319027"/>
              <a:gd name="connsiteX5474" fmla="*/ 2279578 w 6319932"/>
              <a:gd name="connsiteY5474" fmla="*/ 784715 h 6319027"/>
              <a:gd name="connsiteX5475" fmla="*/ 4040353 w 6319932"/>
              <a:gd name="connsiteY5475" fmla="*/ 784712 h 6319027"/>
              <a:gd name="connsiteX5476" fmla="*/ 4047958 w 6319932"/>
              <a:gd name="connsiteY5476" fmla="*/ 792315 h 6319027"/>
              <a:gd name="connsiteX5477" fmla="*/ 4040353 w 6319932"/>
              <a:gd name="connsiteY5477" fmla="*/ 799919 h 6319027"/>
              <a:gd name="connsiteX5478" fmla="*/ 4032749 w 6319932"/>
              <a:gd name="connsiteY5478" fmla="*/ 792315 h 6319027"/>
              <a:gd name="connsiteX5479" fmla="*/ 4040353 w 6319932"/>
              <a:gd name="connsiteY5479" fmla="*/ 784712 h 6319027"/>
              <a:gd name="connsiteX5480" fmla="*/ 4523842 w 6319932"/>
              <a:gd name="connsiteY5480" fmla="*/ 782064 h 6319027"/>
              <a:gd name="connsiteX5481" fmla="*/ 4539061 w 6319932"/>
              <a:gd name="connsiteY5481" fmla="*/ 797282 h 6319027"/>
              <a:gd name="connsiteX5482" fmla="*/ 4523842 w 6319932"/>
              <a:gd name="connsiteY5482" fmla="*/ 812499 h 6319027"/>
              <a:gd name="connsiteX5483" fmla="*/ 4508622 w 6319932"/>
              <a:gd name="connsiteY5483" fmla="*/ 797282 h 6319027"/>
              <a:gd name="connsiteX5484" fmla="*/ 4523842 w 6319932"/>
              <a:gd name="connsiteY5484" fmla="*/ 782064 h 6319027"/>
              <a:gd name="connsiteX5485" fmla="*/ 1796089 w 6319932"/>
              <a:gd name="connsiteY5485" fmla="*/ 782064 h 6319027"/>
              <a:gd name="connsiteX5486" fmla="*/ 1811308 w 6319932"/>
              <a:gd name="connsiteY5486" fmla="*/ 797285 h 6319027"/>
              <a:gd name="connsiteX5487" fmla="*/ 1796089 w 6319932"/>
              <a:gd name="connsiteY5487" fmla="*/ 812502 h 6319027"/>
              <a:gd name="connsiteX5488" fmla="*/ 1780869 w 6319932"/>
              <a:gd name="connsiteY5488" fmla="*/ 797285 h 6319027"/>
              <a:gd name="connsiteX5489" fmla="*/ 1796089 w 6319932"/>
              <a:gd name="connsiteY5489" fmla="*/ 782064 h 6319027"/>
              <a:gd name="connsiteX5490" fmla="*/ 2033908 w 6319932"/>
              <a:gd name="connsiteY5490" fmla="*/ 774757 h 6319027"/>
              <a:gd name="connsiteX5491" fmla="*/ 2045612 w 6319932"/>
              <a:gd name="connsiteY5491" fmla="*/ 786476 h 6319027"/>
              <a:gd name="connsiteX5492" fmla="*/ 2033908 w 6319932"/>
              <a:gd name="connsiteY5492" fmla="*/ 798181 h 6319027"/>
              <a:gd name="connsiteX5493" fmla="*/ 2022203 w 6319932"/>
              <a:gd name="connsiteY5493" fmla="*/ 786476 h 6319027"/>
              <a:gd name="connsiteX5494" fmla="*/ 2033908 w 6319932"/>
              <a:gd name="connsiteY5494" fmla="*/ 774757 h 6319027"/>
              <a:gd name="connsiteX5495" fmla="*/ 4286023 w 6319932"/>
              <a:gd name="connsiteY5495" fmla="*/ 774755 h 6319027"/>
              <a:gd name="connsiteX5496" fmla="*/ 4297728 w 6319932"/>
              <a:gd name="connsiteY5496" fmla="*/ 786473 h 6319027"/>
              <a:gd name="connsiteX5497" fmla="*/ 4286023 w 6319932"/>
              <a:gd name="connsiteY5497" fmla="*/ 798179 h 6319027"/>
              <a:gd name="connsiteX5498" fmla="*/ 4274318 w 6319932"/>
              <a:gd name="connsiteY5498" fmla="*/ 786473 h 6319027"/>
              <a:gd name="connsiteX5499" fmla="*/ 4286023 w 6319932"/>
              <a:gd name="connsiteY5499" fmla="*/ 774755 h 6319027"/>
              <a:gd name="connsiteX5500" fmla="*/ 4890611 w 6319932"/>
              <a:gd name="connsiteY5500" fmla="*/ 773811 h 6319027"/>
              <a:gd name="connsiteX5501" fmla="*/ 4912313 w 6319932"/>
              <a:gd name="connsiteY5501" fmla="*/ 795525 h 6319027"/>
              <a:gd name="connsiteX5502" fmla="*/ 4890611 w 6319932"/>
              <a:gd name="connsiteY5502" fmla="*/ 817228 h 6319027"/>
              <a:gd name="connsiteX5503" fmla="*/ 4868909 w 6319932"/>
              <a:gd name="connsiteY5503" fmla="*/ 795525 h 6319027"/>
              <a:gd name="connsiteX5504" fmla="*/ 4890611 w 6319932"/>
              <a:gd name="connsiteY5504" fmla="*/ 773811 h 6319027"/>
              <a:gd name="connsiteX5505" fmla="*/ 1429320 w 6319932"/>
              <a:gd name="connsiteY5505" fmla="*/ 773494 h 6319027"/>
              <a:gd name="connsiteX5506" fmla="*/ 1451343 w 6319932"/>
              <a:gd name="connsiteY5506" fmla="*/ 795530 h 6319027"/>
              <a:gd name="connsiteX5507" fmla="*/ 1429320 w 6319932"/>
              <a:gd name="connsiteY5507" fmla="*/ 817552 h 6319027"/>
              <a:gd name="connsiteX5508" fmla="*/ 1407297 w 6319932"/>
              <a:gd name="connsiteY5508" fmla="*/ 795530 h 6319027"/>
              <a:gd name="connsiteX5509" fmla="*/ 1429320 w 6319932"/>
              <a:gd name="connsiteY5509" fmla="*/ 773494 h 6319027"/>
              <a:gd name="connsiteX5510" fmla="*/ 3581005 w 6319932"/>
              <a:gd name="connsiteY5510" fmla="*/ 768146 h 6319027"/>
              <a:gd name="connsiteX5511" fmla="*/ 3584625 w 6319932"/>
              <a:gd name="connsiteY5511" fmla="*/ 771766 h 6319027"/>
              <a:gd name="connsiteX5512" fmla="*/ 3581005 w 6319932"/>
              <a:gd name="connsiteY5512" fmla="*/ 775386 h 6319027"/>
              <a:gd name="connsiteX5513" fmla="*/ 3577385 w 6319932"/>
              <a:gd name="connsiteY5513" fmla="*/ 771766 h 6319027"/>
              <a:gd name="connsiteX5514" fmla="*/ 3581005 w 6319932"/>
              <a:gd name="connsiteY5514" fmla="*/ 768146 h 6319027"/>
              <a:gd name="connsiteX5515" fmla="*/ 2738926 w 6319932"/>
              <a:gd name="connsiteY5515" fmla="*/ 768060 h 6319027"/>
              <a:gd name="connsiteX5516" fmla="*/ 2742632 w 6319932"/>
              <a:gd name="connsiteY5516" fmla="*/ 771766 h 6319027"/>
              <a:gd name="connsiteX5517" fmla="*/ 2738926 w 6319932"/>
              <a:gd name="connsiteY5517" fmla="*/ 775472 h 6319027"/>
              <a:gd name="connsiteX5518" fmla="*/ 2735221 w 6319932"/>
              <a:gd name="connsiteY5518" fmla="*/ 771766 h 6319027"/>
              <a:gd name="connsiteX5519" fmla="*/ 2738926 w 6319932"/>
              <a:gd name="connsiteY5519" fmla="*/ 768060 h 6319027"/>
              <a:gd name="connsiteX5520" fmla="*/ 3476448 w 6319932"/>
              <a:gd name="connsiteY5520" fmla="*/ 751968 h 6319027"/>
              <a:gd name="connsiteX5521" fmla="*/ 3480153 w 6319932"/>
              <a:gd name="connsiteY5521" fmla="*/ 755671 h 6319027"/>
              <a:gd name="connsiteX5522" fmla="*/ 3476448 w 6319932"/>
              <a:gd name="connsiteY5522" fmla="*/ 759377 h 6319027"/>
              <a:gd name="connsiteX5523" fmla="*/ 3472743 w 6319932"/>
              <a:gd name="connsiteY5523" fmla="*/ 755671 h 6319027"/>
              <a:gd name="connsiteX5524" fmla="*/ 3476448 w 6319932"/>
              <a:gd name="connsiteY5524" fmla="*/ 751968 h 6319027"/>
              <a:gd name="connsiteX5525" fmla="*/ 2843482 w 6319932"/>
              <a:gd name="connsiteY5525" fmla="*/ 751968 h 6319027"/>
              <a:gd name="connsiteX5526" fmla="*/ 2847188 w 6319932"/>
              <a:gd name="connsiteY5526" fmla="*/ 755672 h 6319027"/>
              <a:gd name="connsiteX5527" fmla="*/ 2843482 w 6319932"/>
              <a:gd name="connsiteY5527" fmla="*/ 759377 h 6319027"/>
              <a:gd name="connsiteX5528" fmla="*/ 2839777 w 6319932"/>
              <a:gd name="connsiteY5528" fmla="*/ 755672 h 6319027"/>
              <a:gd name="connsiteX5529" fmla="*/ 2843482 w 6319932"/>
              <a:gd name="connsiteY5529" fmla="*/ 751968 h 6319027"/>
              <a:gd name="connsiteX5530" fmla="*/ 2379482 w 6319932"/>
              <a:gd name="connsiteY5530" fmla="*/ 749908 h 6319027"/>
              <a:gd name="connsiteX5531" fmla="*/ 2387087 w 6319932"/>
              <a:gd name="connsiteY5531" fmla="*/ 757512 h 6319027"/>
              <a:gd name="connsiteX5532" fmla="*/ 2379482 w 6319932"/>
              <a:gd name="connsiteY5532" fmla="*/ 765117 h 6319027"/>
              <a:gd name="connsiteX5533" fmla="*/ 2371878 w 6319932"/>
              <a:gd name="connsiteY5533" fmla="*/ 757512 h 6319027"/>
              <a:gd name="connsiteX5534" fmla="*/ 2379482 w 6319932"/>
              <a:gd name="connsiteY5534" fmla="*/ 749908 h 6319027"/>
              <a:gd name="connsiteX5535" fmla="*/ 3940449 w 6319932"/>
              <a:gd name="connsiteY5535" fmla="*/ 749907 h 6319027"/>
              <a:gd name="connsiteX5536" fmla="*/ 3948054 w 6319932"/>
              <a:gd name="connsiteY5536" fmla="*/ 757511 h 6319027"/>
              <a:gd name="connsiteX5537" fmla="*/ 3940449 w 6319932"/>
              <a:gd name="connsiteY5537" fmla="*/ 765115 h 6319027"/>
              <a:gd name="connsiteX5538" fmla="*/ 3932845 w 6319932"/>
              <a:gd name="connsiteY5538" fmla="*/ 757511 h 6319027"/>
              <a:gd name="connsiteX5539" fmla="*/ 3940449 w 6319932"/>
              <a:gd name="connsiteY5539" fmla="*/ 749907 h 6319027"/>
              <a:gd name="connsiteX5540" fmla="*/ 1293996 w 6319932"/>
              <a:gd name="connsiteY5540" fmla="*/ 746365 h 6319027"/>
              <a:gd name="connsiteX5541" fmla="*/ 1318827 w 6319932"/>
              <a:gd name="connsiteY5541" fmla="*/ 771196 h 6319027"/>
              <a:gd name="connsiteX5542" fmla="*/ 1293996 w 6319932"/>
              <a:gd name="connsiteY5542" fmla="*/ 796035 h 6319027"/>
              <a:gd name="connsiteX5543" fmla="*/ 1269165 w 6319932"/>
              <a:gd name="connsiteY5543" fmla="*/ 771196 h 6319027"/>
              <a:gd name="connsiteX5544" fmla="*/ 1293996 w 6319932"/>
              <a:gd name="connsiteY5544" fmla="*/ 746365 h 6319027"/>
              <a:gd name="connsiteX5545" fmla="*/ 5025935 w 6319932"/>
              <a:gd name="connsiteY5545" fmla="*/ 746362 h 6319027"/>
              <a:gd name="connsiteX5546" fmla="*/ 5050766 w 6319932"/>
              <a:gd name="connsiteY5546" fmla="*/ 771193 h 6319027"/>
              <a:gd name="connsiteX5547" fmla="*/ 5025935 w 6319932"/>
              <a:gd name="connsiteY5547" fmla="*/ 796031 h 6319027"/>
              <a:gd name="connsiteX5548" fmla="*/ 5001104 w 6319932"/>
              <a:gd name="connsiteY5548" fmla="*/ 771193 h 6319027"/>
              <a:gd name="connsiteX5549" fmla="*/ 5025935 w 6319932"/>
              <a:gd name="connsiteY5549" fmla="*/ 746362 h 6319027"/>
              <a:gd name="connsiteX5550" fmla="*/ 1654963 w 6319932"/>
              <a:gd name="connsiteY5550" fmla="*/ 745930 h 6319027"/>
              <a:gd name="connsiteX5551" fmla="*/ 1673391 w 6319932"/>
              <a:gd name="connsiteY5551" fmla="*/ 764357 h 6319027"/>
              <a:gd name="connsiteX5552" fmla="*/ 1654963 w 6319932"/>
              <a:gd name="connsiteY5552" fmla="*/ 782798 h 6319027"/>
              <a:gd name="connsiteX5553" fmla="*/ 1636536 w 6319932"/>
              <a:gd name="connsiteY5553" fmla="*/ 764357 h 6319027"/>
              <a:gd name="connsiteX5554" fmla="*/ 1654963 w 6319932"/>
              <a:gd name="connsiteY5554" fmla="*/ 745930 h 6319027"/>
              <a:gd name="connsiteX5555" fmla="*/ 4664967 w 6319932"/>
              <a:gd name="connsiteY5555" fmla="*/ 745928 h 6319027"/>
              <a:gd name="connsiteX5556" fmla="*/ 4683395 w 6319932"/>
              <a:gd name="connsiteY5556" fmla="*/ 764355 h 6319027"/>
              <a:gd name="connsiteX5557" fmla="*/ 4664967 w 6319932"/>
              <a:gd name="connsiteY5557" fmla="*/ 782795 h 6319027"/>
              <a:gd name="connsiteX5558" fmla="*/ 4646540 w 6319932"/>
              <a:gd name="connsiteY5558" fmla="*/ 764355 h 6319027"/>
              <a:gd name="connsiteX5559" fmla="*/ 4664967 w 6319932"/>
              <a:gd name="connsiteY5559" fmla="*/ 745928 h 6319027"/>
              <a:gd name="connsiteX5560" fmla="*/ 2948641 w 6319932"/>
              <a:gd name="connsiteY5560" fmla="*/ 740450 h 6319027"/>
              <a:gd name="connsiteX5561" fmla="*/ 2952347 w 6319932"/>
              <a:gd name="connsiteY5561" fmla="*/ 744155 h 6319027"/>
              <a:gd name="connsiteX5562" fmla="*/ 2948641 w 6319932"/>
              <a:gd name="connsiteY5562" fmla="*/ 747861 h 6319027"/>
              <a:gd name="connsiteX5563" fmla="*/ 2944936 w 6319932"/>
              <a:gd name="connsiteY5563" fmla="*/ 744155 h 6319027"/>
              <a:gd name="connsiteX5564" fmla="*/ 2948641 w 6319932"/>
              <a:gd name="connsiteY5564" fmla="*/ 740450 h 6319027"/>
              <a:gd name="connsiteX5565" fmla="*/ 3371289 w 6319932"/>
              <a:gd name="connsiteY5565" fmla="*/ 740450 h 6319027"/>
              <a:gd name="connsiteX5566" fmla="*/ 3374995 w 6319932"/>
              <a:gd name="connsiteY5566" fmla="*/ 744155 h 6319027"/>
              <a:gd name="connsiteX5567" fmla="*/ 3371289 w 6319932"/>
              <a:gd name="connsiteY5567" fmla="*/ 747861 h 6319027"/>
              <a:gd name="connsiteX5568" fmla="*/ 3367584 w 6319932"/>
              <a:gd name="connsiteY5568" fmla="*/ 744155 h 6319027"/>
              <a:gd name="connsiteX5569" fmla="*/ 3371289 w 6319932"/>
              <a:gd name="connsiteY5569" fmla="*/ 740450 h 6319027"/>
              <a:gd name="connsiteX5570" fmla="*/ 3265728 w 6319932"/>
              <a:gd name="connsiteY5570" fmla="*/ 733532 h 6319027"/>
              <a:gd name="connsiteX5571" fmla="*/ 3269434 w 6319932"/>
              <a:gd name="connsiteY5571" fmla="*/ 737235 h 6319027"/>
              <a:gd name="connsiteX5572" fmla="*/ 3265728 w 6319932"/>
              <a:gd name="connsiteY5572" fmla="*/ 740941 h 6319027"/>
              <a:gd name="connsiteX5573" fmla="*/ 3262023 w 6319932"/>
              <a:gd name="connsiteY5573" fmla="*/ 737235 h 6319027"/>
              <a:gd name="connsiteX5574" fmla="*/ 3265728 w 6319932"/>
              <a:gd name="connsiteY5574" fmla="*/ 733532 h 6319027"/>
              <a:gd name="connsiteX5575" fmla="*/ 3054203 w 6319932"/>
              <a:gd name="connsiteY5575" fmla="*/ 733532 h 6319027"/>
              <a:gd name="connsiteX5576" fmla="*/ 3057909 w 6319932"/>
              <a:gd name="connsiteY5576" fmla="*/ 737237 h 6319027"/>
              <a:gd name="connsiteX5577" fmla="*/ 3054203 w 6319932"/>
              <a:gd name="connsiteY5577" fmla="*/ 740941 h 6319027"/>
              <a:gd name="connsiteX5578" fmla="*/ 3050498 w 6319932"/>
              <a:gd name="connsiteY5578" fmla="*/ 737237 h 6319027"/>
              <a:gd name="connsiteX5579" fmla="*/ 3054203 w 6319932"/>
              <a:gd name="connsiteY5579" fmla="*/ 733532 h 6319027"/>
              <a:gd name="connsiteX5580" fmla="*/ 3159966 w 6319932"/>
              <a:gd name="connsiteY5580" fmla="*/ 731754 h 6319027"/>
              <a:gd name="connsiteX5581" fmla="*/ 3163141 w 6319932"/>
              <a:gd name="connsiteY5581" fmla="*/ 734929 h 6319027"/>
              <a:gd name="connsiteX5582" fmla="*/ 3159966 w 6319932"/>
              <a:gd name="connsiteY5582" fmla="*/ 738104 h 6319027"/>
              <a:gd name="connsiteX5583" fmla="*/ 3156791 w 6319932"/>
              <a:gd name="connsiteY5583" fmla="*/ 734929 h 6319027"/>
              <a:gd name="connsiteX5584" fmla="*/ 3159966 w 6319932"/>
              <a:gd name="connsiteY5584" fmla="*/ 731754 h 6319027"/>
              <a:gd name="connsiteX5585" fmla="*/ 2130377 w 6319932"/>
              <a:gd name="connsiteY5585" fmla="*/ 731699 h 6319027"/>
              <a:gd name="connsiteX5586" fmla="*/ 2141723 w 6319932"/>
              <a:gd name="connsiteY5586" fmla="*/ 743045 h 6319027"/>
              <a:gd name="connsiteX5587" fmla="*/ 2130377 w 6319932"/>
              <a:gd name="connsiteY5587" fmla="*/ 754392 h 6319027"/>
              <a:gd name="connsiteX5588" fmla="*/ 2119031 w 6319932"/>
              <a:gd name="connsiteY5588" fmla="*/ 743045 h 6319027"/>
              <a:gd name="connsiteX5589" fmla="*/ 2130377 w 6319932"/>
              <a:gd name="connsiteY5589" fmla="*/ 731699 h 6319027"/>
              <a:gd name="connsiteX5590" fmla="*/ 4189554 w 6319932"/>
              <a:gd name="connsiteY5590" fmla="*/ 731698 h 6319027"/>
              <a:gd name="connsiteX5591" fmla="*/ 4200900 w 6319932"/>
              <a:gd name="connsiteY5591" fmla="*/ 743043 h 6319027"/>
              <a:gd name="connsiteX5592" fmla="*/ 4189554 w 6319932"/>
              <a:gd name="connsiteY5592" fmla="*/ 754390 h 6319027"/>
              <a:gd name="connsiteX5593" fmla="*/ 4178208 w 6319932"/>
              <a:gd name="connsiteY5593" fmla="*/ 743043 h 6319027"/>
              <a:gd name="connsiteX5594" fmla="*/ 4189554 w 6319932"/>
              <a:gd name="connsiteY5594" fmla="*/ 731698 h 6319027"/>
              <a:gd name="connsiteX5595" fmla="*/ 1888714 w 6319932"/>
              <a:gd name="connsiteY5595" fmla="*/ 730941 h 6319027"/>
              <a:gd name="connsiteX5596" fmla="*/ 1903933 w 6319932"/>
              <a:gd name="connsiteY5596" fmla="*/ 746161 h 6319027"/>
              <a:gd name="connsiteX5597" fmla="*/ 1888714 w 6319932"/>
              <a:gd name="connsiteY5597" fmla="*/ 761380 h 6319027"/>
              <a:gd name="connsiteX5598" fmla="*/ 1873494 w 6319932"/>
              <a:gd name="connsiteY5598" fmla="*/ 746161 h 6319027"/>
              <a:gd name="connsiteX5599" fmla="*/ 1888714 w 6319932"/>
              <a:gd name="connsiteY5599" fmla="*/ 730941 h 6319027"/>
              <a:gd name="connsiteX5600" fmla="*/ 4431217 w 6319932"/>
              <a:gd name="connsiteY5600" fmla="*/ 730939 h 6319027"/>
              <a:gd name="connsiteX5601" fmla="*/ 4446436 w 6319932"/>
              <a:gd name="connsiteY5601" fmla="*/ 746159 h 6319027"/>
              <a:gd name="connsiteX5602" fmla="*/ 4431217 w 6319932"/>
              <a:gd name="connsiteY5602" fmla="*/ 761377 h 6319027"/>
              <a:gd name="connsiteX5603" fmla="*/ 4415997 w 6319932"/>
              <a:gd name="connsiteY5603" fmla="*/ 746159 h 6319027"/>
              <a:gd name="connsiteX5604" fmla="*/ 4431217 w 6319932"/>
              <a:gd name="connsiteY5604" fmla="*/ 730939 h 6319027"/>
              <a:gd name="connsiteX5605" fmla="*/ 1160381 w 6319932"/>
              <a:gd name="connsiteY5605" fmla="*/ 720239 h 6319027"/>
              <a:gd name="connsiteX5606" fmla="*/ 1189219 w 6319932"/>
              <a:gd name="connsiteY5606" fmla="*/ 749077 h 6319027"/>
              <a:gd name="connsiteX5607" fmla="*/ 1160381 w 6319932"/>
              <a:gd name="connsiteY5607" fmla="*/ 777916 h 6319027"/>
              <a:gd name="connsiteX5608" fmla="*/ 1131543 w 6319932"/>
              <a:gd name="connsiteY5608" fmla="*/ 749077 h 6319027"/>
              <a:gd name="connsiteX5609" fmla="*/ 1160381 w 6319932"/>
              <a:gd name="connsiteY5609" fmla="*/ 720239 h 6319027"/>
              <a:gd name="connsiteX5610" fmla="*/ 5159550 w 6319932"/>
              <a:gd name="connsiteY5610" fmla="*/ 720236 h 6319027"/>
              <a:gd name="connsiteX5611" fmla="*/ 5188389 w 6319932"/>
              <a:gd name="connsiteY5611" fmla="*/ 749073 h 6319027"/>
              <a:gd name="connsiteX5612" fmla="*/ 5159550 w 6319932"/>
              <a:gd name="connsiteY5612" fmla="*/ 777912 h 6319027"/>
              <a:gd name="connsiteX5613" fmla="*/ 5130712 w 6319932"/>
              <a:gd name="connsiteY5613" fmla="*/ 749073 h 6319027"/>
              <a:gd name="connsiteX5614" fmla="*/ 5159550 w 6319932"/>
              <a:gd name="connsiteY5614" fmla="*/ 720236 h 6319027"/>
              <a:gd name="connsiteX5615" fmla="*/ 2480755 w 6319932"/>
              <a:gd name="connsiteY5615" fmla="*/ 719333 h 6319027"/>
              <a:gd name="connsiteX5616" fmla="*/ 2488359 w 6319932"/>
              <a:gd name="connsiteY5616" fmla="*/ 726936 h 6319027"/>
              <a:gd name="connsiteX5617" fmla="*/ 2480755 w 6319932"/>
              <a:gd name="connsiteY5617" fmla="*/ 734540 h 6319027"/>
              <a:gd name="connsiteX5618" fmla="*/ 2473151 w 6319932"/>
              <a:gd name="connsiteY5618" fmla="*/ 726936 h 6319027"/>
              <a:gd name="connsiteX5619" fmla="*/ 2480755 w 6319932"/>
              <a:gd name="connsiteY5619" fmla="*/ 719333 h 6319027"/>
              <a:gd name="connsiteX5620" fmla="*/ 3839175 w 6319932"/>
              <a:gd name="connsiteY5620" fmla="*/ 719331 h 6319027"/>
              <a:gd name="connsiteX5621" fmla="*/ 3846779 w 6319932"/>
              <a:gd name="connsiteY5621" fmla="*/ 726936 h 6319027"/>
              <a:gd name="connsiteX5622" fmla="*/ 3839175 w 6319932"/>
              <a:gd name="connsiteY5622" fmla="*/ 734538 h 6319027"/>
              <a:gd name="connsiteX5623" fmla="*/ 3831571 w 6319932"/>
              <a:gd name="connsiteY5623" fmla="*/ 726936 h 6319027"/>
              <a:gd name="connsiteX5624" fmla="*/ 3839175 w 6319932"/>
              <a:gd name="connsiteY5624" fmla="*/ 719331 h 6319027"/>
              <a:gd name="connsiteX5625" fmla="*/ 1515795 w 6319932"/>
              <a:gd name="connsiteY5625" fmla="*/ 712876 h 6319027"/>
              <a:gd name="connsiteX5626" fmla="*/ 1537498 w 6319932"/>
              <a:gd name="connsiteY5626" fmla="*/ 734578 h 6319027"/>
              <a:gd name="connsiteX5627" fmla="*/ 1515795 w 6319932"/>
              <a:gd name="connsiteY5627" fmla="*/ 756280 h 6319027"/>
              <a:gd name="connsiteX5628" fmla="*/ 1494093 w 6319932"/>
              <a:gd name="connsiteY5628" fmla="*/ 734578 h 6319027"/>
              <a:gd name="connsiteX5629" fmla="*/ 1515795 w 6319932"/>
              <a:gd name="connsiteY5629" fmla="*/ 712876 h 6319027"/>
              <a:gd name="connsiteX5630" fmla="*/ 4804136 w 6319932"/>
              <a:gd name="connsiteY5630" fmla="*/ 712873 h 6319027"/>
              <a:gd name="connsiteX5631" fmla="*/ 4825838 w 6319932"/>
              <a:gd name="connsiteY5631" fmla="*/ 734575 h 6319027"/>
              <a:gd name="connsiteX5632" fmla="*/ 4804136 w 6319932"/>
              <a:gd name="connsiteY5632" fmla="*/ 756278 h 6319027"/>
              <a:gd name="connsiteX5633" fmla="*/ 4782434 w 6319932"/>
              <a:gd name="connsiteY5633" fmla="*/ 734575 h 6319027"/>
              <a:gd name="connsiteX5634" fmla="*/ 4804136 w 6319932"/>
              <a:gd name="connsiteY5634" fmla="*/ 712873 h 6319027"/>
              <a:gd name="connsiteX5635" fmla="*/ 3736710 w 6319932"/>
              <a:gd name="connsiteY5635" fmla="*/ 693024 h 6319027"/>
              <a:gd name="connsiteX5636" fmla="*/ 3744314 w 6319932"/>
              <a:gd name="connsiteY5636" fmla="*/ 700626 h 6319027"/>
              <a:gd name="connsiteX5637" fmla="*/ 3736710 w 6319932"/>
              <a:gd name="connsiteY5637" fmla="*/ 708232 h 6319027"/>
              <a:gd name="connsiteX5638" fmla="*/ 3729106 w 6319932"/>
              <a:gd name="connsiteY5638" fmla="*/ 700626 h 6319027"/>
              <a:gd name="connsiteX5639" fmla="*/ 3736710 w 6319932"/>
              <a:gd name="connsiteY5639" fmla="*/ 693024 h 6319027"/>
              <a:gd name="connsiteX5640" fmla="*/ 2583220 w 6319932"/>
              <a:gd name="connsiteY5640" fmla="*/ 693024 h 6319027"/>
              <a:gd name="connsiteX5641" fmla="*/ 2590824 w 6319932"/>
              <a:gd name="connsiteY5641" fmla="*/ 700627 h 6319027"/>
              <a:gd name="connsiteX5642" fmla="*/ 2583220 w 6319932"/>
              <a:gd name="connsiteY5642" fmla="*/ 708232 h 6319027"/>
              <a:gd name="connsiteX5643" fmla="*/ 2575616 w 6319932"/>
              <a:gd name="connsiteY5643" fmla="*/ 700627 h 6319027"/>
              <a:gd name="connsiteX5644" fmla="*/ 2583220 w 6319932"/>
              <a:gd name="connsiteY5644" fmla="*/ 693024 h 6319027"/>
              <a:gd name="connsiteX5645" fmla="*/ 2228516 w 6319932"/>
              <a:gd name="connsiteY5645" fmla="*/ 692271 h 6319027"/>
              <a:gd name="connsiteX5646" fmla="*/ 2239792 w 6319932"/>
              <a:gd name="connsiteY5646" fmla="*/ 703547 h 6319027"/>
              <a:gd name="connsiteX5647" fmla="*/ 2228516 w 6319932"/>
              <a:gd name="connsiteY5647" fmla="*/ 714824 h 6319027"/>
              <a:gd name="connsiteX5648" fmla="*/ 2217240 w 6319932"/>
              <a:gd name="connsiteY5648" fmla="*/ 703547 h 6319027"/>
              <a:gd name="connsiteX5649" fmla="*/ 2228516 w 6319932"/>
              <a:gd name="connsiteY5649" fmla="*/ 692271 h 6319027"/>
              <a:gd name="connsiteX5650" fmla="*/ 4091415 w 6319932"/>
              <a:gd name="connsiteY5650" fmla="*/ 692271 h 6319027"/>
              <a:gd name="connsiteX5651" fmla="*/ 4102691 w 6319932"/>
              <a:gd name="connsiteY5651" fmla="*/ 703546 h 6319027"/>
              <a:gd name="connsiteX5652" fmla="*/ 4091415 w 6319932"/>
              <a:gd name="connsiteY5652" fmla="*/ 714822 h 6319027"/>
              <a:gd name="connsiteX5653" fmla="*/ 4080139 w 6319932"/>
              <a:gd name="connsiteY5653" fmla="*/ 703546 h 6319027"/>
              <a:gd name="connsiteX5654" fmla="*/ 4091415 w 6319932"/>
              <a:gd name="connsiteY5654" fmla="*/ 692271 h 6319027"/>
              <a:gd name="connsiteX5655" fmla="*/ 1745575 w 6319932"/>
              <a:gd name="connsiteY5655" fmla="*/ 691330 h 6319027"/>
              <a:gd name="connsiteX5656" fmla="*/ 1764003 w 6319932"/>
              <a:gd name="connsiteY5656" fmla="*/ 709757 h 6319027"/>
              <a:gd name="connsiteX5657" fmla="*/ 1745575 w 6319932"/>
              <a:gd name="connsiteY5657" fmla="*/ 728186 h 6319027"/>
              <a:gd name="connsiteX5658" fmla="*/ 1727148 w 6319932"/>
              <a:gd name="connsiteY5658" fmla="*/ 709757 h 6319027"/>
              <a:gd name="connsiteX5659" fmla="*/ 1745575 w 6319932"/>
              <a:gd name="connsiteY5659" fmla="*/ 691330 h 6319027"/>
              <a:gd name="connsiteX5660" fmla="*/ 4574356 w 6319932"/>
              <a:gd name="connsiteY5660" fmla="*/ 691328 h 6319027"/>
              <a:gd name="connsiteX5661" fmla="*/ 4592783 w 6319932"/>
              <a:gd name="connsiteY5661" fmla="*/ 709755 h 6319027"/>
              <a:gd name="connsiteX5662" fmla="*/ 4574356 w 6319932"/>
              <a:gd name="connsiteY5662" fmla="*/ 728184 h 6319027"/>
              <a:gd name="connsiteX5663" fmla="*/ 4555929 w 6319932"/>
              <a:gd name="connsiteY5663" fmla="*/ 709755 h 6319027"/>
              <a:gd name="connsiteX5664" fmla="*/ 4574356 w 6319932"/>
              <a:gd name="connsiteY5664" fmla="*/ 691328 h 6319027"/>
              <a:gd name="connsiteX5665" fmla="*/ 1983251 w 6319932"/>
              <a:gd name="connsiteY5665" fmla="*/ 683463 h 6319027"/>
              <a:gd name="connsiteX5666" fmla="*/ 1998470 w 6319932"/>
              <a:gd name="connsiteY5666" fmla="*/ 698683 h 6319027"/>
              <a:gd name="connsiteX5667" fmla="*/ 1983251 w 6319932"/>
              <a:gd name="connsiteY5667" fmla="*/ 713902 h 6319027"/>
              <a:gd name="connsiteX5668" fmla="*/ 1968031 w 6319932"/>
              <a:gd name="connsiteY5668" fmla="*/ 698683 h 6319027"/>
              <a:gd name="connsiteX5669" fmla="*/ 1983251 w 6319932"/>
              <a:gd name="connsiteY5669" fmla="*/ 683463 h 6319027"/>
              <a:gd name="connsiteX5670" fmla="*/ 4336680 w 6319932"/>
              <a:gd name="connsiteY5670" fmla="*/ 683461 h 6319027"/>
              <a:gd name="connsiteX5671" fmla="*/ 4351899 w 6319932"/>
              <a:gd name="connsiteY5671" fmla="*/ 698681 h 6319027"/>
              <a:gd name="connsiteX5672" fmla="*/ 4336680 w 6319932"/>
              <a:gd name="connsiteY5672" fmla="*/ 713900 h 6319027"/>
              <a:gd name="connsiteX5673" fmla="*/ 4321460 w 6319932"/>
              <a:gd name="connsiteY5673" fmla="*/ 698681 h 6319027"/>
              <a:gd name="connsiteX5674" fmla="*/ 4336680 w 6319932"/>
              <a:gd name="connsiteY5674" fmla="*/ 683461 h 6319027"/>
              <a:gd name="connsiteX5675" fmla="*/ 1378485 w 6319932"/>
              <a:gd name="connsiteY5675" fmla="*/ 682324 h 6319027"/>
              <a:gd name="connsiteX5676" fmla="*/ 1403690 w 6319932"/>
              <a:gd name="connsiteY5676" fmla="*/ 707529 h 6319027"/>
              <a:gd name="connsiteX5677" fmla="*/ 1378485 w 6319932"/>
              <a:gd name="connsiteY5677" fmla="*/ 732734 h 6319027"/>
              <a:gd name="connsiteX5678" fmla="*/ 1353280 w 6319932"/>
              <a:gd name="connsiteY5678" fmla="*/ 707529 h 6319027"/>
              <a:gd name="connsiteX5679" fmla="*/ 1378485 w 6319932"/>
              <a:gd name="connsiteY5679" fmla="*/ 682324 h 6319027"/>
              <a:gd name="connsiteX5680" fmla="*/ 4941447 w 6319932"/>
              <a:gd name="connsiteY5680" fmla="*/ 682321 h 6319027"/>
              <a:gd name="connsiteX5681" fmla="*/ 4966652 w 6319932"/>
              <a:gd name="connsiteY5681" fmla="*/ 707526 h 6319027"/>
              <a:gd name="connsiteX5682" fmla="*/ 4941447 w 6319932"/>
              <a:gd name="connsiteY5682" fmla="*/ 732731 h 6319027"/>
              <a:gd name="connsiteX5683" fmla="*/ 4916242 w 6319932"/>
              <a:gd name="connsiteY5683" fmla="*/ 707526 h 6319027"/>
              <a:gd name="connsiteX5684" fmla="*/ 4941447 w 6319932"/>
              <a:gd name="connsiteY5684" fmla="*/ 682321 h 6319027"/>
              <a:gd name="connsiteX5685" fmla="*/ 2686697 w 6319932"/>
              <a:gd name="connsiteY5685" fmla="*/ 671029 h 6319027"/>
              <a:gd name="connsiteX5686" fmla="*/ 2694301 w 6319932"/>
              <a:gd name="connsiteY5686" fmla="*/ 678631 h 6319027"/>
              <a:gd name="connsiteX5687" fmla="*/ 2686697 w 6319932"/>
              <a:gd name="connsiteY5687" fmla="*/ 686235 h 6319027"/>
              <a:gd name="connsiteX5688" fmla="*/ 2679093 w 6319932"/>
              <a:gd name="connsiteY5688" fmla="*/ 678631 h 6319027"/>
              <a:gd name="connsiteX5689" fmla="*/ 2686697 w 6319932"/>
              <a:gd name="connsiteY5689" fmla="*/ 671029 h 6319027"/>
              <a:gd name="connsiteX5690" fmla="*/ 3633234 w 6319932"/>
              <a:gd name="connsiteY5690" fmla="*/ 671028 h 6319027"/>
              <a:gd name="connsiteX5691" fmla="*/ 3640838 w 6319932"/>
              <a:gd name="connsiteY5691" fmla="*/ 678631 h 6319027"/>
              <a:gd name="connsiteX5692" fmla="*/ 3633234 w 6319932"/>
              <a:gd name="connsiteY5692" fmla="*/ 686235 h 6319027"/>
              <a:gd name="connsiteX5693" fmla="*/ 3625630 w 6319932"/>
              <a:gd name="connsiteY5693" fmla="*/ 678631 h 6319027"/>
              <a:gd name="connsiteX5694" fmla="*/ 3633234 w 6319932"/>
              <a:gd name="connsiteY5694" fmla="*/ 671028 h 6319027"/>
              <a:gd name="connsiteX5695" fmla="*/ 2328166 w 6319932"/>
              <a:gd name="connsiteY5695" fmla="*/ 656688 h 6319027"/>
              <a:gd name="connsiteX5696" fmla="*/ 2339512 w 6319932"/>
              <a:gd name="connsiteY5696" fmla="*/ 668033 h 6319027"/>
              <a:gd name="connsiteX5697" fmla="*/ 2328166 w 6319932"/>
              <a:gd name="connsiteY5697" fmla="*/ 679380 h 6319027"/>
              <a:gd name="connsiteX5698" fmla="*/ 2316820 w 6319932"/>
              <a:gd name="connsiteY5698" fmla="*/ 668033 h 6319027"/>
              <a:gd name="connsiteX5699" fmla="*/ 2328166 w 6319932"/>
              <a:gd name="connsiteY5699" fmla="*/ 656688 h 6319027"/>
              <a:gd name="connsiteX5700" fmla="*/ 3991765 w 6319932"/>
              <a:gd name="connsiteY5700" fmla="*/ 656686 h 6319027"/>
              <a:gd name="connsiteX5701" fmla="*/ 4003111 w 6319932"/>
              <a:gd name="connsiteY5701" fmla="*/ 668032 h 6319027"/>
              <a:gd name="connsiteX5702" fmla="*/ 3991765 w 6319932"/>
              <a:gd name="connsiteY5702" fmla="*/ 679378 h 6319027"/>
              <a:gd name="connsiteX5703" fmla="*/ 3980419 w 6319932"/>
              <a:gd name="connsiteY5703" fmla="*/ 668032 h 6319027"/>
              <a:gd name="connsiteX5704" fmla="*/ 3991765 w 6319932"/>
              <a:gd name="connsiteY5704" fmla="*/ 656686 h 6319027"/>
              <a:gd name="connsiteX5705" fmla="*/ 1604414 w 6319932"/>
              <a:gd name="connsiteY5705" fmla="*/ 655098 h 6319027"/>
              <a:gd name="connsiteX5706" fmla="*/ 1626117 w 6319932"/>
              <a:gd name="connsiteY5706" fmla="*/ 676799 h 6319027"/>
              <a:gd name="connsiteX5707" fmla="*/ 1604414 w 6319932"/>
              <a:gd name="connsiteY5707" fmla="*/ 698503 h 6319027"/>
              <a:gd name="connsiteX5708" fmla="*/ 1582712 w 6319932"/>
              <a:gd name="connsiteY5708" fmla="*/ 676799 h 6319027"/>
              <a:gd name="connsiteX5709" fmla="*/ 1604414 w 6319932"/>
              <a:gd name="connsiteY5709" fmla="*/ 655098 h 6319027"/>
              <a:gd name="connsiteX5710" fmla="*/ 4715517 w 6319932"/>
              <a:gd name="connsiteY5710" fmla="*/ 655095 h 6319027"/>
              <a:gd name="connsiteX5711" fmla="*/ 4737220 w 6319932"/>
              <a:gd name="connsiteY5711" fmla="*/ 676797 h 6319027"/>
              <a:gd name="connsiteX5712" fmla="*/ 4715517 w 6319932"/>
              <a:gd name="connsiteY5712" fmla="*/ 698500 h 6319027"/>
              <a:gd name="connsiteX5713" fmla="*/ 4693815 w 6319932"/>
              <a:gd name="connsiteY5713" fmla="*/ 676797 h 6319027"/>
              <a:gd name="connsiteX5714" fmla="*/ 4715517 w 6319932"/>
              <a:gd name="connsiteY5714" fmla="*/ 655095 h 6319027"/>
              <a:gd name="connsiteX5715" fmla="*/ 1242932 w 6319932"/>
              <a:gd name="connsiteY5715" fmla="*/ 653620 h 6319027"/>
              <a:gd name="connsiteX5716" fmla="*/ 1272231 w 6319932"/>
              <a:gd name="connsiteY5716" fmla="*/ 682918 h 6319027"/>
              <a:gd name="connsiteX5717" fmla="*/ 1242932 w 6319932"/>
              <a:gd name="connsiteY5717" fmla="*/ 712217 h 6319027"/>
              <a:gd name="connsiteX5718" fmla="*/ 1213634 w 6319932"/>
              <a:gd name="connsiteY5718" fmla="*/ 682918 h 6319027"/>
              <a:gd name="connsiteX5719" fmla="*/ 1242932 w 6319932"/>
              <a:gd name="connsiteY5719" fmla="*/ 653620 h 6319027"/>
              <a:gd name="connsiteX5720" fmla="*/ 5076999 w 6319932"/>
              <a:gd name="connsiteY5720" fmla="*/ 653558 h 6319027"/>
              <a:gd name="connsiteX5721" fmla="*/ 5106356 w 6319932"/>
              <a:gd name="connsiteY5721" fmla="*/ 682914 h 6319027"/>
              <a:gd name="connsiteX5722" fmla="*/ 5076999 w 6319932"/>
              <a:gd name="connsiteY5722" fmla="*/ 712273 h 6319027"/>
              <a:gd name="connsiteX5723" fmla="*/ 5047641 w 6319932"/>
              <a:gd name="connsiteY5723" fmla="*/ 682914 h 6319027"/>
              <a:gd name="connsiteX5724" fmla="*/ 5076999 w 6319932"/>
              <a:gd name="connsiteY5724" fmla="*/ 653558 h 6319027"/>
              <a:gd name="connsiteX5725" fmla="*/ 2791004 w 6319932"/>
              <a:gd name="connsiteY5725" fmla="*/ 653387 h 6319027"/>
              <a:gd name="connsiteX5726" fmla="*/ 2798608 w 6319932"/>
              <a:gd name="connsiteY5726" fmla="*/ 660991 h 6319027"/>
              <a:gd name="connsiteX5727" fmla="*/ 2791004 w 6319932"/>
              <a:gd name="connsiteY5727" fmla="*/ 668594 h 6319027"/>
              <a:gd name="connsiteX5728" fmla="*/ 2783400 w 6319932"/>
              <a:gd name="connsiteY5728" fmla="*/ 660991 h 6319027"/>
              <a:gd name="connsiteX5729" fmla="*/ 2791004 w 6319932"/>
              <a:gd name="connsiteY5729" fmla="*/ 653387 h 6319027"/>
              <a:gd name="connsiteX5730" fmla="*/ 3528927 w 6319932"/>
              <a:gd name="connsiteY5730" fmla="*/ 653386 h 6319027"/>
              <a:gd name="connsiteX5731" fmla="*/ 3536531 w 6319932"/>
              <a:gd name="connsiteY5731" fmla="*/ 660990 h 6319027"/>
              <a:gd name="connsiteX5732" fmla="*/ 3528927 w 6319932"/>
              <a:gd name="connsiteY5732" fmla="*/ 668594 h 6319027"/>
              <a:gd name="connsiteX5733" fmla="*/ 3521323 w 6319932"/>
              <a:gd name="connsiteY5733" fmla="*/ 660990 h 6319027"/>
              <a:gd name="connsiteX5734" fmla="*/ 3528927 w 6319932"/>
              <a:gd name="connsiteY5734" fmla="*/ 653386 h 6319027"/>
              <a:gd name="connsiteX5735" fmla="*/ 3423973 w 6319932"/>
              <a:gd name="connsiteY5735" fmla="*/ 640203 h 6319027"/>
              <a:gd name="connsiteX5736" fmla="*/ 3431502 w 6319932"/>
              <a:gd name="connsiteY5736" fmla="*/ 647732 h 6319027"/>
              <a:gd name="connsiteX5737" fmla="*/ 3423973 w 6319932"/>
              <a:gd name="connsiteY5737" fmla="*/ 655261 h 6319027"/>
              <a:gd name="connsiteX5738" fmla="*/ 3416444 w 6319932"/>
              <a:gd name="connsiteY5738" fmla="*/ 647732 h 6319027"/>
              <a:gd name="connsiteX5739" fmla="*/ 3423973 w 6319932"/>
              <a:gd name="connsiteY5739" fmla="*/ 640203 h 6319027"/>
              <a:gd name="connsiteX5740" fmla="*/ 2895958 w 6319932"/>
              <a:gd name="connsiteY5740" fmla="*/ 640203 h 6319027"/>
              <a:gd name="connsiteX5741" fmla="*/ 2903487 w 6319932"/>
              <a:gd name="connsiteY5741" fmla="*/ 647732 h 6319027"/>
              <a:gd name="connsiteX5742" fmla="*/ 2895958 w 6319932"/>
              <a:gd name="connsiteY5742" fmla="*/ 655261 h 6319027"/>
              <a:gd name="connsiteX5743" fmla="*/ 2888429 w 6319932"/>
              <a:gd name="connsiteY5743" fmla="*/ 647732 h 6319027"/>
              <a:gd name="connsiteX5744" fmla="*/ 2895958 w 6319932"/>
              <a:gd name="connsiteY5744" fmla="*/ 640203 h 6319027"/>
              <a:gd name="connsiteX5745" fmla="*/ 1838165 w 6319932"/>
              <a:gd name="connsiteY5745" fmla="*/ 640159 h 6319027"/>
              <a:gd name="connsiteX5746" fmla="*/ 1856593 w 6319932"/>
              <a:gd name="connsiteY5746" fmla="*/ 658586 h 6319027"/>
              <a:gd name="connsiteX5747" fmla="*/ 1838165 w 6319932"/>
              <a:gd name="connsiteY5747" fmla="*/ 677013 h 6319027"/>
              <a:gd name="connsiteX5748" fmla="*/ 1819738 w 6319932"/>
              <a:gd name="connsiteY5748" fmla="*/ 658586 h 6319027"/>
              <a:gd name="connsiteX5749" fmla="*/ 1838165 w 6319932"/>
              <a:gd name="connsiteY5749" fmla="*/ 640159 h 6319027"/>
              <a:gd name="connsiteX5750" fmla="*/ 4481766 w 6319932"/>
              <a:gd name="connsiteY5750" fmla="*/ 640157 h 6319027"/>
              <a:gd name="connsiteX5751" fmla="*/ 4500194 w 6319932"/>
              <a:gd name="connsiteY5751" fmla="*/ 658584 h 6319027"/>
              <a:gd name="connsiteX5752" fmla="*/ 4481766 w 6319932"/>
              <a:gd name="connsiteY5752" fmla="*/ 677011 h 6319027"/>
              <a:gd name="connsiteX5753" fmla="*/ 4463339 w 6319932"/>
              <a:gd name="connsiteY5753" fmla="*/ 658584 h 6319027"/>
              <a:gd name="connsiteX5754" fmla="*/ 4481766 w 6319932"/>
              <a:gd name="connsiteY5754" fmla="*/ 640157 h 6319027"/>
              <a:gd name="connsiteX5755" fmla="*/ 4240374 w 6319932"/>
              <a:gd name="connsiteY5755" fmla="*/ 640094 h 6319027"/>
              <a:gd name="connsiteX5756" fmla="*/ 4255184 w 6319932"/>
              <a:gd name="connsiteY5756" fmla="*/ 654905 h 6319027"/>
              <a:gd name="connsiteX5757" fmla="*/ 4240374 w 6319932"/>
              <a:gd name="connsiteY5757" fmla="*/ 669714 h 6319027"/>
              <a:gd name="connsiteX5758" fmla="*/ 4225563 w 6319932"/>
              <a:gd name="connsiteY5758" fmla="*/ 654905 h 6319027"/>
              <a:gd name="connsiteX5759" fmla="*/ 4240374 w 6319932"/>
              <a:gd name="connsiteY5759" fmla="*/ 640094 h 6319027"/>
              <a:gd name="connsiteX5760" fmla="*/ 2079558 w 6319932"/>
              <a:gd name="connsiteY5760" fmla="*/ 639753 h 6319027"/>
              <a:gd name="connsiteX5761" fmla="*/ 2094711 w 6319932"/>
              <a:gd name="connsiteY5761" fmla="*/ 654906 h 6319027"/>
              <a:gd name="connsiteX5762" fmla="*/ 2079558 w 6319932"/>
              <a:gd name="connsiteY5762" fmla="*/ 670060 h 6319027"/>
              <a:gd name="connsiteX5763" fmla="*/ 2064405 w 6319932"/>
              <a:gd name="connsiteY5763" fmla="*/ 654906 h 6319027"/>
              <a:gd name="connsiteX5764" fmla="*/ 2079558 w 6319932"/>
              <a:gd name="connsiteY5764" fmla="*/ 639753 h 6319027"/>
              <a:gd name="connsiteX5765" fmla="*/ 3318555 w 6319932"/>
              <a:gd name="connsiteY5765" fmla="*/ 631276 h 6319027"/>
              <a:gd name="connsiteX5766" fmla="*/ 3326159 w 6319932"/>
              <a:gd name="connsiteY5766" fmla="*/ 638880 h 6319027"/>
              <a:gd name="connsiteX5767" fmla="*/ 3318555 w 6319932"/>
              <a:gd name="connsiteY5767" fmla="*/ 646483 h 6319027"/>
              <a:gd name="connsiteX5768" fmla="*/ 3310951 w 6319932"/>
              <a:gd name="connsiteY5768" fmla="*/ 638880 h 6319027"/>
              <a:gd name="connsiteX5769" fmla="*/ 3318555 w 6319932"/>
              <a:gd name="connsiteY5769" fmla="*/ 631276 h 6319027"/>
              <a:gd name="connsiteX5770" fmla="*/ 3001375 w 6319932"/>
              <a:gd name="connsiteY5770" fmla="*/ 631276 h 6319027"/>
              <a:gd name="connsiteX5771" fmla="*/ 3008979 w 6319932"/>
              <a:gd name="connsiteY5771" fmla="*/ 638881 h 6319027"/>
              <a:gd name="connsiteX5772" fmla="*/ 3001375 w 6319932"/>
              <a:gd name="connsiteY5772" fmla="*/ 646483 h 6319027"/>
              <a:gd name="connsiteX5773" fmla="*/ 2993771 w 6319932"/>
              <a:gd name="connsiteY5773" fmla="*/ 638881 h 6319027"/>
              <a:gd name="connsiteX5774" fmla="*/ 3001375 w 6319932"/>
              <a:gd name="connsiteY5774" fmla="*/ 631276 h 6319027"/>
              <a:gd name="connsiteX5775" fmla="*/ 3212859 w 6319932"/>
              <a:gd name="connsiteY5775" fmla="*/ 626846 h 6319027"/>
              <a:gd name="connsiteX5776" fmla="*/ 3220463 w 6319932"/>
              <a:gd name="connsiteY5776" fmla="*/ 634450 h 6319027"/>
              <a:gd name="connsiteX5777" fmla="*/ 3212859 w 6319932"/>
              <a:gd name="connsiteY5777" fmla="*/ 642053 h 6319027"/>
              <a:gd name="connsiteX5778" fmla="*/ 3205255 w 6319932"/>
              <a:gd name="connsiteY5778" fmla="*/ 634450 h 6319027"/>
              <a:gd name="connsiteX5779" fmla="*/ 3212859 w 6319932"/>
              <a:gd name="connsiteY5779" fmla="*/ 626846 h 6319027"/>
              <a:gd name="connsiteX5780" fmla="*/ 3107071 w 6319932"/>
              <a:gd name="connsiteY5780" fmla="*/ 626846 h 6319027"/>
              <a:gd name="connsiteX5781" fmla="*/ 3114675 w 6319932"/>
              <a:gd name="connsiteY5781" fmla="*/ 634450 h 6319027"/>
              <a:gd name="connsiteX5782" fmla="*/ 3107071 w 6319932"/>
              <a:gd name="connsiteY5782" fmla="*/ 642053 h 6319027"/>
              <a:gd name="connsiteX5783" fmla="*/ 3099467 w 6319932"/>
              <a:gd name="connsiteY5783" fmla="*/ 634450 h 6319027"/>
              <a:gd name="connsiteX5784" fmla="*/ 3107071 w 6319932"/>
              <a:gd name="connsiteY5784" fmla="*/ 626846 h 6319027"/>
              <a:gd name="connsiteX5785" fmla="*/ 2429165 w 6319932"/>
              <a:gd name="connsiteY5785" fmla="*/ 625286 h 6319027"/>
              <a:gd name="connsiteX5786" fmla="*/ 2440441 w 6319932"/>
              <a:gd name="connsiteY5786" fmla="*/ 636561 h 6319027"/>
              <a:gd name="connsiteX5787" fmla="*/ 2429165 w 6319932"/>
              <a:gd name="connsiteY5787" fmla="*/ 647838 h 6319027"/>
              <a:gd name="connsiteX5788" fmla="*/ 2417889 w 6319932"/>
              <a:gd name="connsiteY5788" fmla="*/ 636561 h 6319027"/>
              <a:gd name="connsiteX5789" fmla="*/ 2429165 w 6319932"/>
              <a:gd name="connsiteY5789" fmla="*/ 625286 h 6319027"/>
              <a:gd name="connsiteX5790" fmla="*/ 3890766 w 6319932"/>
              <a:gd name="connsiteY5790" fmla="*/ 625285 h 6319027"/>
              <a:gd name="connsiteX5791" fmla="*/ 3902042 w 6319932"/>
              <a:gd name="connsiteY5791" fmla="*/ 636561 h 6319027"/>
              <a:gd name="connsiteX5792" fmla="*/ 3890766 w 6319932"/>
              <a:gd name="connsiteY5792" fmla="*/ 647836 h 6319027"/>
              <a:gd name="connsiteX5793" fmla="*/ 3879490 w 6319932"/>
              <a:gd name="connsiteY5793" fmla="*/ 636561 h 6319027"/>
              <a:gd name="connsiteX5794" fmla="*/ 3890766 w 6319932"/>
              <a:gd name="connsiteY5794" fmla="*/ 625285 h 6319027"/>
              <a:gd name="connsiteX5795" fmla="*/ 1465143 w 6319932"/>
              <a:gd name="connsiteY5795" fmla="*/ 622019 h 6319027"/>
              <a:gd name="connsiteX5796" fmla="*/ 1489974 w 6319932"/>
              <a:gd name="connsiteY5796" fmla="*/ 646850 h 6319027"/>
              <a:gd name="connsiteX5797" fmla="*/ 1465143 w 6319932"/>
              <a:gd name="connsiteY5797" fmla="*/ 671681 h 6319027"/>
              <a:gd name="connsiteX5798" fmla="*/ 1440312 w 6319932"/>
              <a:gd name="connsiteY5798" fmla="*/ 646850 h 6319027"/>
              <a:gd name="connsiteX5799" fmla="*/ 1465143 w 6319932"/>
              <a:gd name="connsiteY5799" fmla="*/ 622019 h 6319027"/>
              <a:gd name="connsiteX5800" fmla="*/ 4854788 w 6319932"/>
              <a:gd name="connsiteY5800" fmla="*/ 622016 h 6319027"/>
              <a:gd name="connsiteX5801" fmla="*/ 4879619 w 6319932"/>
              <a:gd name="connsiteY5801" fmla="*/ 646847 h 6319027"/>
              <a:gd name="connsiteX5802" fmla="*/ 4854788 w 6319932"/>
              <a:gd name="connsiteY5802" fmla="*/ 671678 h 6319027"/>
              <a:gd name="connsiteX5803" fmla="*/ 4829957 w 6319932"/>
              <a:gd name="connsiteY5803" fmla="*/ 646847 h 6319027"/>
              <a:gd name="connsiteX5804" fmla="*/ 4854788 w 6319932"/>
              <a:gd name="connsiteY5804" fmla="*/ 622016 h 6319027"/>
              <a:gd name="connsiteX5805" fmla="*/ 1695061 w 6319932"/>
              <a:gd name="connsiteY5805" fmla="*/ 600557 h 6319027"/>
              <a:gd name="connsiteX5806" fmla="*/ 1716764 w 6319932"/>
              <a:gd name="connsiteY5806" fmla="*/ 622259 h 6319027"/>
              <a:gd name="connsiteX5807" fmla="*/ 1695061 w 6319932"/>
              <a:gd name="connsiteY5807" fmla="*/ 643962 h 6319027"/>
              <a:gd name="connsiteX5808" fmla="*/ 1673359 w 6319932"/>
              <a:gd name="connsiteY5808" fmla="*/ 622259 h 6319027"/>
              <a:gd name="connsiteX5809" fmla="*/ 1695061 w 6319932"/>
              <a:gd name="connsiteY5809" fmla="*/ 600557 h 6319027"/>
              <a:gd name="connsiteX5810" fmla="*/ 4624869 w 6319932"/>
              <a:gd name="connsiteY5810" fmla="*/ 600555 h 6319027"/>
              <a:gd name="connsiteX5811" fmla="*/ 4646572 w 6319932"/>
              <a:gd name="connsiteY5811" fmla="*/ 622257 h 6319027"/>
              <a:gd name="connsiteX5812" fmla="*/ 4624869 w 6319932"/>
              <a:gd name="connsiteY5812" fmla="*/ 643960 h 6319027"/>
              <a:gd name="connsiteX5813" fmla="*/ 4603167 w 6319932"/>
              <a:gd name="connsiteY5813" fmla="*/ 622257 h 6319027"/>
              <a:gd name="connsiteX5814" fmla="*/ 4624869 w 6319932"/>
              <a:gd name="connsiteY5814" fmla="*/ 600555 h 6319027"/>
              <a:gd name="connsiteX5815" fmla="*/ 2177490 w 6319932"/>
              <a:gd name="connsiteY5815" fmla="*/ 599677 h 6319027"/>
              <a:gd name="connsiteX5816" fmla="*/ 2192709 w 6319932"/>
              <a:gd name="connsiteY5816" fmla="*/ 614897 h 6319027"/>
              <a:gd name="connsiteX5817" fmla="*/ 2177490 w 6319932"/>
              <a:gd name="connsiteY5817" fmla="*/ 630116 h 6319027"/>
              <a:gd name="connsiteX5818" fmla="*/ 2162270 w 6319932"/>
              <a:gd name="connsiteY5818" fmla="*/ 614897 h 6319027"/>
              <a:gd name="connsiteX5819" fmla="*/ 2177490 w 6319932"/>
              <a:gd name="connsiteY5819" fmla="*/ 599677 h 6319027"/>
              <a:gd name="connsiteX5820" fmla="*/ 4142442 w 6319932"/>
              <a:gd name="connsiteY5820" fmla="*/ 599676 h 6319027"/>
              <a:gd name="connsiteX5821" fmla="*/ 4157661 w 6319932"/>
              <a:gd name="connsiteY5821" fmla="*/ 614896 h 6319027"/>
              <a:gd name="connsiteX5822" fmla="*/ 4142442 w 6319932"/>
              <a:gd name="connsiteY5822" fmla="*/ 630115 h 6319027"/>
              <a:gd name="connsiteX5823" fmla="*/ 4127222 w 6319932"/>
              <a:gd name="connsiteY5823" fmla="*/ 614896 h 6319027"/>
              <a:gd name="connsiteX5824" fmla="*/ 4142442 w 6319932"/>
              <a:gd name="connsiteY5824" fmla="*/ 599676 h 6319027"/>
              <a:gd name="connsiteX5825" fmla="*/ 2531349 w 6319932"/>
              <a:gd name="connsiteY5825" fmla="*/ 597904 h 6319027"/>
              <a:gd name="connsiteX5826" fmla="*/ 2542625 w 6319932"/>
              <a:gd name="connsiteY5826" fmla="*/ 609181 h 6319027"/>
              <a:gd name="connsiteX5827" fmla="*/ 2531349 w 6319932"/>
              <a:gd name="connsiteY5827" fmla="*/ 620456 h 6319027"/>
              <a:gd name="connsiteX5828" fmla="*/ 2520073 w 6319932"/>
              <a:gd name="connsiteY5828" fmla="*/ 609181 h 6319027"/>
              <a:gd name="connsiteX5829" fmla="*/ 2531349 w 6319932"/>
              <a:gd name="connsiteY5829" fmla="*/ 597904 h 6319027"/>
              <a:gd name="connsiteX5830" fmla="*/ 3788582 w 6319932"/>
              <a:gd name="connsiteY5830" fmla="*/ 597903 h 6319027"/>
              <a:gd name="connsiteX5831" fmla="*/ 3799858 w 6319932"/>
              <a:gd name="connsiteY5831" fmla="*/ 609180 h 6319027"/>
              <a:gd name="connsiteX5832" fmla="*/ 3788582 w 6319932"/>
              <a:gd name="connsiteY5832" fmla="*/ 620456 h 6319027"/>
              <a:gd name="connsiteX5833" fmla="*/ 3777306 w 6319932"/>
              <a:gd name="connsiteY5833" fmla="*/ 609180 h 6319027"/>
              <a:gd name="connsiteX5834" fmla="*/ 3788582 w 6319932"/>
              <a:gd name="connsiteY5834" fmla="*/ 597903 h 6319027"/>
              <a:gd name="connsiteX5835" fmla="*/ 4387327 w 6319932"/>
              <a:gd name="connsiteY5835" fmla="*/ 592546 h 6319027"/>
              <a:gd name="connsiteX5836" fmla="*/ 4405690 w 6319932"/>
              <a:gd name="connsiteY5836" fmla="*/ 610910 h 6319027"/>
              <a:gd name="connsiteX5837" fmla="*/ 4387327 w 6319932"/>
              <a:gd name="connsiteY5837" fmla="*/ 629273 h 6319027"/>
              <a:gd name="connsiteX5838" fmla="*/ 4368964 w 6319932"/>
              <a:gd name="connsiteY5838" fmla="*/ 610910 h 6319027"/>
              <a:gd name="connsiteX5839" fmla="*/ 4387327 w 6319932"/>
              <a:gd name="connsiteY5839" fmla="*/ 592546 h 6319027"/>
              <a:gd name="connsiteX5840" fmla="*/ 1932603 w 6319932"/>
              <a:gd name="connsiteY5840" fmla="*/ 592484 h 6319027"/>
              <a:gd name="connsiteX5841" fmla="*/ 1951031 w 6319932"/>
              <a:gd name="connsiteY5841" fmla="*/ 610911 h 6319027"/>
              <a:gd name="connsiteX5842" fmla="*/ 1932603 w 6319932"/>
              <a:gd name="connsiteY5842" fmla="*/ 629339 h 6319027"/>
              <a:gd name="connsiteX5843" fmla="*/ 1914176 w 6319932"/>
              <a:gd name="connsiteY5843" fmla="*/ 610911 h 6319027"/>
              <a:gd name="connsiteX5844" fmla="*/ 1932603 w 6319932"/>
              <a:gd name="connsiteY5844" fmla="*/ 592484 h 6319027"/>
              <a:gd name="connsiteX5845" fmla="*/ 1327671 w 6319932"/>
              <a:gd name="connsiteY5845" fmla="*/ 590747 h 6319027"/>
              <a:gd name="connsiteX5846" fmla="*/ 1356509 w 6319932"/>
              <a:gd name="connsiteY5846" fmla="*/ 619585 h 6319027"/>
              <a:gd name="connsiteX5847" fmla="*/ 1327671 w 6319932"/>
              <a:gd name="connsiteY5847" fmla="*/ 648424 h 6319027"/>
              <a:gd name="connsiteX5848" fmla="*/ 1298833 w 6319932"/>
              <a:gd name="connsiteY5848" fmla="*/ 619585 h 6319027"/>
              <a:gd name="connsiteX5849" fmla="*/ 1327671 w 6319932"/>
              <a:gd name="connsiteY5849" fmla="*/ 590747 h 6319027"/>
              <a:gd name="connsiteX5850" fmla="*/ 4992259 w 6319932"/>
              <a:gd name="connsiteY5850" fmla="*/ 590744 h 6319027"/>
              <a:gd name="connsiteX5851" fmla="*/ 5021097 w 6319932"/>
              <a:gd name="connsiteY5851" fmla="*/ 619582 h 6319027"/>
              <a:gd name="connsiteX5852" fmla="*/ 4992259 w 6319932"/>
              <a:gd name="connsiteY5852" fmla="*/ 648421 h 6319027"/>
              <a:gd name="connsiteX5853" fmla="*/ 4963421 w 6319932"/>
              <a:gd name="connsiteY5853" fmla="*/ 619582 h 6319027"/>
              <a:gd name="connsiteX5854" fmla="*/ 4992259 w 6319932"/>
              <a:gd name="connsiteY5854" fmla="*/ 590744 h 6319027"/>
              <a:gd name="connsiteX5855" fmla="*/ 2634553 w 6319932"/>
              <a:gd name="connsiteY5855" fmla="*/ 574233 h 6319027"/>
              <a:gd name="connsiteX5856" fmla="*/ 2646258 w 6319932"/>
              <a:gd name="connsiteY5856" fmla="*/ 585938 h 6319027"/>
              <a:gd name="connsiteX5857" fmla="*/ 2634553 w 6319932"/>
              <a:gd name="connsiteY5857" fmla="*/ 597641 h 6319027"/>
              <a:gd name="connsiteX5858" fmla="*/ 2622848 w 6319932"/>
              <a:gd name="connsiteY5858" fmla="*/ 585938 h 6319027"/>
              <a:gd name="connsiteX5859" fmla="*/ 2634553 w 6319932"/>
              <a:gd name="connsiteY5859" fmla="*/ 574233 h 6319027"/>
              <a:gd name="connsiteX5860" fmla="*/ 3685378 w 6319932"/>
              <a:gd name="connsiteY5860" fmla="*/ 574232 h 6319027"/>
              <a:gd name="connsiteX5861" fmla="*/ 3697082 w 6319932"/>
              <a:gd name="connsiteY5861" fmla="*/ 585937 h 6319027"/>
              <a:gd name="connsiteX5862" fmla="*/ 3685378 w 6319932"/>
              <a:gd name="connsiteY5862" fmla="*/ 597641 h 6319027"/>
              <a:gd name="connsiteX5863" fmla="*/ 3673673 w 6319932"/>
              <a:gd name="connsiteY5863" fmla="*/ 585937 h 6319027"/>
              <a:gd name="connsiteX5864" fmla="*/ 3685378 w 6319932"/>
              <a:gd name="connsiteY5864" fmla="*/ 574232 h 6319027"/>
              <a:gd name="connsiteX5865" fmla="*/ 1553867 w 6319932"/>
              <a:gd name="connsiteY5865" fmla="*/ 564401 h 6319027"/>
              <a:gd name="connsiteX5866" fmla="*/ 1578698 w 6319932"/>
              <a:gd name="connsiteY5866" fmla="*/ 589232 h 6319027"/>
              <a:gd name="connsiteX5867" fmla="*/ 1553867 w 6319932"/>
              <a:gd name="connsiteY5867" fmla="*/ 614063 h 6319027"/>
              <a:gd name="connsiteX5868" fmla="*/ 1529036 w 6319932"/>
              <a:gd name="connsiteY5868" fmla="*/ 589232 h 6319027"/>
              <a:gd name="connsiteX5869" fmla="*/ 1553867 w 6319932"/>
              <a:gd name="connsiteY5869" fmla="*/ 564401 h 6319027"/>
              <a:gd name="connsiteX5870" fmla="*/ 4766064 w 6319932"/>
              <a:gd name="connsiteY5870" fmla="*/ 564398 h 6319027"/>
              <a:gd name="connsiteX5871" fmla="*/ 4790895 w 6319932"/>
              <a:gd name="connsiteY5871" fmla="*/ 589229 h 6319027"/>
              <a:gd name="connsiteX5872" fmla="*/ 4766064 w 6319932"/>
              <a:gd name="connsiteY5872" fmla="*/ 614060 h 6319027"/>
              <a:gd name="connsiteX5873" fmla="*/ 4741233 w 6319932"/>
              <a:gd name="connsiteY5873" fmla="*/ 589229 h 6319027"/>
              <a:gd name="connsiteX5874" fmla="*/ 4766064 w 6319932"/>
              <a:gd name="connsiteY5874" fmla="*/ 564398 h 6319027"/>
              <a:gd name="connsiteX5875" fmla="*/ 2276900 w 6319932"/>
              <a:gd name="connsiteY5875" fmla="*/ 563905 h 6319027"/>
              <a:gd name="connsiteX5876" fmla="*/ 2291710 w 6319932"/>
              <a:gd name="connsiteY5876" fmla="*/ 578716 h 6319027"/>
              <a:gd name="connsiteX5877" fmla="*/ 2276900 w 6319932"/>
              <a:gd name="connsiteY5877" fmla="*/ 593526 h 6319027"/>
              <a:gd name="connsiteX5878" fmla="*/ 2262089 w 6319932"/>
              <a:gd name="connsiteY5878" fmla="*/ 578716 h 6319027"/>
              <a:gd name="connsiteX5879" fmla="*/ 2276900 w 6319932"/>
              <a:gd name="connsiteY5879" fmla="*/ 563905 h 6319027"/>
              <a:gd name="connsiteX5880" fmla="*/ 4043032 w 6319932"/>
              <a:gd name="connsiteY5880" fmla="*/ 563903 h 6319027"/>
              <a:gd name="connsiteX5881" fmla="*/ 4057842 w 6319932"/>
              <a:gd name="connsiteY5881" fmla="*/ 578714 h 6319027"/>
              <a:gd name="connsiteX5882" fmla="*/ 4043032 w 6319932"/>
              <a:gd name="connsiteY5882" fmla="*/ 593523 h 6319027"/>
              <a:gd name="connsiteX5883" fmla="*/ 4028221 w 6319932"/>
              <a:gd name="connsiteY5883" fmla="*/ 578714 h 6319027"/>
              <a:gd name="connsiteX5884" fmla="*/ 4043032 w 6319932"/>
              <a:gd name="connsiteY5884" fmla="*/ 563903 h 6319027"/>
              <a:gd name="connsiteX5885" fmla="*/ 3581322 w 6319932"/>
              <a:gd name="connsiteY5885" fmla="*/ 555163 h 6319027"/>
              <a:gd name="connsiteX5886" fmla="*/ 3593026 w 6319932"/>
              <a:gd name="connsiteY5886" fmla="*/ 566868 h 6319027"/>
              <a:gd name="connsiteX5887" fmla="*/ 3581322 w 6319932"/>
              <a:gd name="connsiteY5887" fmla="*/ 578572 h 6319027"/>
              <a:gd name="connsiteX5888" fmla="*/ 3569617 w 6319932"/>
              <a:gd name="connsiteY5888" fmla="*/ 566868 h 6319027"/>
              <a:gd name="connsiteX5889" fmla="*/ 3581322 w 6319932"/>
              <a:gd name="connsiteY5889" fmla="*/ 555163 h 6319027"/>
              <a:gd name="connsiteX5890" fmla="*/ 2738609 w 6319932"/>
              <a:gd name="connsiteY5890" fmla="*/ 555163 h 6319027"/>
              <a:gd name="connsiteX5891" fmla="*/ 2750314 w 6319932"/>
              <a:gd name="connsiteY5891" fmla="*/ 566868 h 6319027"/>
              <a:gd name="connsiteX5892" fmla="*/ 2738609 w 6319932"/>
              <a:gd name="connsiteY5892" fmla="*/ 578574 h 6319027"/>
              <a:gd name="connsiteX5893" fmla="*/ 2726904 w 6319932"/>
              <a:gd name="connsiteY5893" fmla="*/ 566868 h 6319027"/>
              <a:gd name="connsiteX5894" fmla="*/ 2738609 w 6319932"/>
              <a:gd name="connsiteY5894" fmla="*/ 555163 h 6319027"/>
              <a:gd name="connsiteX5895" fmla="*/ 1787618 w 6319932"/>
              <a:gd name="connsiteY5895" fmla="*/ 549325 h 6319027"/>
              <a:gd name="connsiteX5896" fmla="*/ 1809321 w 6319932"/>
              <a:gd name="connsiteY5896" fmla="*/ 571026 h 6319027"/>
              <a:gd name="connsiteX5897" fmla="*/ 1787618 w 6319932"/>
              <a:gd name="connsiteY5897" fmla="*/ 592729 h 6319027"/>
              <a:gd name="connsiteX5898" fmla="*/ 1765916 w 6319932"/>
              <a:gd name="connsiteY5898" fmla="*/ 571026 h 6319027"/>
              <a:gd name="connsiteX5899" fmla="*/ 1787618 w 6319932"/>
              <a:gd name="connsiteY5899" fmla="*/ 549325 h 6319027"/>
              <a:gd name="connsiteX5900" fmla="*/ 4532312 w 6319932"/>
              <a:gd name="connsiteY5900" fmla="*/ 549322 h 6319027"/>
              <a:gd name="connsiteX5901" fmla="*/ 4554015 w 6319932"/>
              <a:gd name="connsiteY5901" fmla="*/ 571024 h 6319027"/>
              <a:gd name="connsiteX5902" fmla="*/ 4532312 w 6319932"/>
              <a:gd name="connsiteY5902" fmla="*/ 592727 h 6319027"/>
              <a:gd name="connsiteX5903" fmla="*/ 4510610 w 6319932"/>
              <a:gd name="connsiteY5903" fmla="*/ 571024 h 6319027"/>
              <a:gd name="connsiteX5904" fmla="*/ 4532312 w 6319932"/>
              <a:gd name="connsiteY5904" fmla="*/ 549322 h 6319027"/>
              <a:gd name="connsiteX5905" fmla="*/ 2028758 w 6319932"/>
              <a:gd name="connsiteY5905" fmla="*/ 548374 h 6319027"/>
              <a:gd name="connsiteX5906" fmla="*/ 2047186 w 6319932"/>
              <a:gd name="connsiteY5906" fmla="*/ 566802 h 6319027"/>
              <a:gd name="connsiteX5907" fmla="*/ 2028758 w 6319932"/>
              <a:gd name="connsiteY5907" fmla="*/ 585229 h 6319027"/>
              <a:gd name="connsiteX5908" fmla="*/ 2010331 w 6319932"/>
              <a:gd name="connsiteY5908" fmla="*/ 566802 h 6319027"/>
              <a:gd name="connsiteX5909" fmla="*/ 2028758 w 6319932"/>
              <a:gd name="connsiteY5909" fmla="*/ 548374 h 6319027"/>
              <a:gd name="connsiteX5910" fmla="*/ 4291172 w 6319932"/>
              <a:gd name="connsiteY5910" fmla="*/ 548373 h 6319027"/>
              <a:gd name="connsiteX5911" fmla="*/ 4309600 w 6319932"/>
              <a:gd name="connsiteY5911" fmla="*/ 566799 h 6319027"/>
              <a:gd name="connsiteX5912" fmla="*/ 4291172 w 6319932"/>
              <a:gd name="connsiteY5912" fmla="*/ 585227 h 6319027"/>
              <a:gd name="connsiteX5913" fmla="*/ 4272745 w 6319932"/>
              <a:gd name="connsiteY5913" fmla="*/ 566799 h 6319027"/>
              <a:gd name="connsiteX5914" fmla="*/ 4291172 w 6319932"/>
              <a:gd name="connsiteY5914" fmla="*/ 548373 h 6319027"/>
              <a:gd name="connsiteX5915" fmla="*/ 3476582 w 6319932"/>
              <a:gd name="connsiteY5915" fmla="*/ 540728 h 6319027"/>
              <a:gd name="connsiteX5916" fmla="*/ 3487858 w 6319932"/>
              <a:gd name="connsiteY5916" fmla="*/ 552004 h 6319027"/>
              <a:gd name="connsiteX5917" fmla="*/ 3476582 w 6319932"/>
              <a:gd name="connsiteY5917" fmla="*/ 563281 h 6319027"/>
              <a:gd name="connsiteX5918" fmla="*/ 3465306 w 6319932"/>
              <a:gd name="connsiteY5918" fmla="*/ 552004 h 6319027"/>
              <a:gd name="connsiteX5919" fmla="*/ 3476582 w 6319932"/>
              <a:gd name="connsiteY5919" fmla="*/ 540728 h 6319027"/>
              <a:gd name="connsiteX5920" fmla="*/ 2843349 w 6319932"/>
              <a:gd name="connsiteY5920" fmla="*/ 540728 h 6319027"/>
              <a:gd name="connsiteX5921" fmla="*/ 2854625 w 6319932"/>
              <a:gd name="connsiteY5921" fmla="*/ 552005 h 6319027"/>
              <a:gd name="connsiteX5922" fmla="*/ 2843349 w 6319932"/>
              <a:gd name="connsiteY5922" fmla="*/ 563281 h 6319027"/>
              <a:gd name="connsiteX5923" fmla="*/ 2832073 w 6319932"/>
              <a:gd name="connsiteY5923" fmla="*/ 552005 h 6319027"/>
              <a:gd name="connsiteX5924" fmla="*/ 2843349 w 6319932"/>
              <a:gd name="connsiteY5924" fmla="*/ 540728 h 6319027"/>
              <a:gd name="connsiteX5925" fmla="*/ 2377638 w 6319932"/>
              <a:gd name="connsiteY5925" fmla="*/ 531194 h 6319027"/>
              <a:gd name="connsiteX5926" fmla="*/ 2392857 w 6319932"/>
              <a:gd name="connsiteY5926" fmla="*/ 546414 h 6319027"/>
              <a:gd name="connsiteX5927" fmla="*/ 2377638 w 6319932"/>
              <a:gd name="connsiteY5927" fmla="*/ 561634 h 6319027"/>
              <a:gd name="connsiteX5928" fmla="*/ 2362418 w 6319932"/>
              <a:gd name="connsiteY5928" fmla="*/ 546414 h 6319027"/>
              <a:gd name="connsiteX5929" fmla="*/ 2377638 w 6319932"/>
              <a:gd name="connsiteY5929" fmla="*/ 531194 h 6319027"/>
              <a:gd name="connsiteX5930" fmla="*/ 3942293 w 6319932"/>
              <a:gd name="connsiteY5930" fmla="*/ 531193 h 6319027"/>
              <a:gd name="connsiteX5931" fmla="*/ 3957513 w 6319932"/>
              <a:gd name="connsiteY5931" fmla="*/ 546413 h 6319027"/>
              <a:gd name="connsiteX5932" fmla="*/ 3942293 w 6319932"/>
              <a:gd name="connsiteY5932" fmla="*/ 561632 h 6319027"/>
              <a:gd name="connsiteX5933" fmla="*/ 3927074 w 6319932"/>
              <a:gd name="connsiteY5933" fmla="*/ 546413 h 6319027"/>
              <a:gd name="connsiteX5934" fmla="*/ 3942293 w 6319932"/>
              <a:gd name="connsiteY5934" fmla="*/ 531193 h 6319027"/>
              <a:gd name="connsiteX5935" fmla="*/ 2948602 w 6319932"/>
              <a:gd name="connsiteY5935" fmla="*/ 530095 h 6319027"/>
              <a:gd name="connsiteX5936" fmla="*/ 2959878 w 6319932"/>
              <a:gd name="connsiteY5936" fmla="*/ 541371 h 6319027"/>
              <a:gd name="connsiteX5937" fmla="*/ 2948602 w 6319932"/>
              <a:gd name="connsiteY5937" fmla="*/ 552647 h 6319027"/>
              <a:gd name="connsiteX5938" fmla="*/ 2937326 w 6319932"/>
              <a:gd name="connsiteY5938" fmla="*/ 541371 h 6319027"/>
              <a:gd name="connsiteX5939" fmla="*/ 2948602 w 6319932"/>
              <a:gd name="connsiteY5939" fmla="*/ 530095 h 6319027"/>
              <a:gd name="connsiteX5940" fmla="*/ 3371329 w 6319932"/>
              <a:gd name="connsiteY5940" fmla="*/ 530094 h 6319027"/>
              <a:gd name="connsiteX5941" fmla="*/ 3382605 w 6319932"/>
              <a:gd name="connsiteY5941" fmla="*/ 541371 h 6319027"/>
              <a:gd name="connsiteX5942" fmla="*/ 3371329 w 6319932"/>
              <a:gd name="connsiteY5942" fmla="*/ 552646 h 6319027"/>
              <a:gd name="connsiteX5943" fmla="*/ 3360053 w 6319932"/>
              <a:gd name="connsiteY5943" fmla="*/ 541371 h 6319027"/>
              <a:gd name="connsiteX5944" fmla="*/ 3371329 w 6319932"/>
              <a:gd name="connsiteY5944" fmla="*/ 530094 h 6319027"/>
              <a:gd name="connsiteX5945" fmla="*/ 1414500 w 6319932"/>
              <a:gd name="connsiteY5945" fmla="*/ 529792 h 6319027"/>
              <a:gd name="connsiteX5946" fmla="*/ 1443858 w 6319932"/>
              <a:gd name="connsiteY5946" fmla="*/ 559149 h 6319027"/>
              <a:gd name="connsiteX5947" fmla="*/ 1414500 w 6319932"/>
              <a:gd name="connsiteY5947" fmla="*/ 588507 h 6319027"/>
              <a:gd name="connsiteX5948" fmla="*/ 1385143 w 6319932"/>
              <a:gd name="connsiteY5948" fmla="*/ 559149 h 6319027"/>
              <a:gd name="connsiteX5949" fmla="*/ 1414500 w 6319932"/>
              <a:gd name="connsiteY5949" fmla="*/ 529792 h 6319027"/>
              <a:gd name="connsiteX5950" fmla="*/ 4905430 w 6319932"/>
              <a:gd name="connsiteY5950" fmla="*/ 529789 h 6319027"/>
              <a:gd name="connsiteX5951" fmla="*/ 4934788 w 6319932"/>
              <a:gd name="connsiteY5951" fmla="*/ 559146 h 6319027"/>
              <a:gd name="connsiteX5952" fmla="*/ 4905430 w 6319932"/>
              <a:gd name="connsiteY5952" fmla="*/ 588504 h 6319027"/>
              <a:gd name="connsiteX5953" fmla="*/ 4876073 w 6319932"/>
              <a:gd name="connsiteY5953" fmla="*/ 559146 h 6319027"/>
              <a:gd name="connsiteX5954" fmla="*/ 4905430 w 6319932"/>
              <a:gd name="connsiteY5954" fmla="*/ 529789 h 6319027"/>
              <a:gd name="connsiteX5955" fmla="*/ 3265733 w 6319932"/>
              <a:gd name="connsiteY5955" fmla="*/ 523638 h 6319027"/>
              <a:gd name="connsiteX5956" fmla="*/ 3277079 w 6319932"/>
              <a:gd name="connsiteY5956" fmla="*/ 534983 h 6319027"/>
              <a:gd name="connsiteX5957" fmla="*/ 3265733 w 6319932"/>
              <a:gd name="connsiteY5957" fmla="*/ 546329 h 6319027"/>
              <a:gd name="connsiteX5958" fmla="*/ 3254387 w 6319932"/>
              <a:gd name="connsiteY5958" fmla="*/ 534983 h 6319027"/>
              <a:gd name="connsiteX5959" fmla="*/ 3265733 w 6319932"/>
              <a:gd name="connsiteY5959" fmla="*/ 523638 h 6319027"/>
              <a:gd name="connsiteX5960" fmla="*/ 3054198 w 6319932"/>
              <a:gd name="connsiteY5960" fmla="*/ 523638 h 6319027"/>
              <a:gd name="connsiteX5961" fmla="*/ 3065544 w 6319932"/>
              <a:gd name="connsiteY5961" fmla="*/ 534983 h 6319027"/>
              <a:gd name="connsiteX5962" fmla="*/ 3054198 w 6319932"/>
              <a:gd name="connsiteY5962" fmla="*/ 546329 h 6319027"/>
              <a:gd name="connsiteX5963" fmla="*/ 3042852 w 6319932"/>
              <a:gd name="connsiteY5963" fmla="*/ 534983 h 6319027"/>
              <a:gd name="connsiteX5964" fmla="*/ 3054198 w 6319932"/>
              <a:gd name="connsiteY5964" fmla="*/ 523638 h 6319027"/>
              <a:gd name="connsiteX5965" fmla="*/ 3159966 w 6319932"/>
              <a:gd name="connsiteY5965" fmla="*/ 521578 h 6319027"/>
              <a:gd name="connsiteX5966" fmla="*/ 3171242 w 6319932"/>
              <a:gd name="connsiteY5966" fmla="*/ 532853 h 6319027"/>
              <a:gd name="connsiteX5967" fmla="*/ 3159966 w 6319932"/>
              <a:gd name="connsiteY5967" fmla="*/ 544130 h 6319027"/>
              <a:gd name="connsiteX5968" fmla="*/ 3148690 w 6319932"/>
              <a:gd name="connsiteY5968" fmla="*/ 532853 h 6319027"/>
              <a:gd name="connsiteX5969" fmla="*/ 3159966 w 6319932"/>
              <a:gd name="connsiteY5969" fmla="*/ 521578 h 6319027"/>
              <a:gd name="connsiteX5970" fmla="*/ 1644547 w 6319932"/>
              <a:gd name="connsiteY5970" fmla="*/ 509541 h 6319027"/>
              <a:gd name="connsiteX5971" fmla="*/ 1669752 w 6319932"/>
              <a:gd name="connsiteY5971" fmla="*/ 534746 h 6319027"/>
              <a:gd name="connsiteX5972" fmla="*/ 1644547 w 6319932"/>
              <a:gd name="connsiteY5972" fmla="*/ 559951 h 6319027"/>
              <a:gd name="connsiteX5973" fmla="*/ 1619342 w 6319932"/>
              <a:gd name="connsiteY5973" fmla="*/ 534746 h 6319027"/>
              <a:gd name="connsiteX5974" fmla="*/ 1644547 w 6319932"/>
              <a:gd name="connsiteY5974" fmla="*/ 509541 h 6319027"/>
              <a:gd name="connsiteX5975" fmla="*/ 4675384 w 6319932"/>
              <a:gd name="connsiteY5975" fmla="*/ 509539 h 6319027"/>
              <a:gd name="connsiteX5976" fmla="*/ 4700589 w 6319932"/>
              <a:gd name="connsiteY5976" fmla="*/ 534744 h 6319027"/>
              <a:gd name="connsiteX5977" fmla="*/ 4675384 w 6319932"/>
              <a:gd name="connsiteY5977" fmla="*/ 559949 h 6319027"/>
              <a:gd name="connsiteX5978" fmla="*/ 4650179 w 6319932"/>
              <a:gd name="connsiteY5978" fmla="*/ 534744 h 6319027"/>
              <a:gd name="connsiteX5979" fmla="*/ 4675384 w 6319932"/>
              <a:gd name="connsiteY5979" fmla="*/ 509539 h 6319027"/>
              <a:gd name="connsiteX5980" fmla="*/ 2126496 w 6319932"/>
              <a:gd name="connsiteY5980" fmla="*/ 507890 h 6319027"/>
              <a:gd name="connsiteX5981" fmla="*/ 2144924 w 6319932"/>
              <a:gd name="connsiteY5981" fmla="*/ 526317 h 6319027"/>
              <a:gd name="connsiteX5982" fmla="*/ 2126496 w 6319932"/>
              <a:gd name="connsiteY5982" fmla="*/ 544745 h 6319027"/>
              <a:gd name="connsiteX5983" fmla="*/ 2108069 w 6319932"/>
              <a:gd name="connsiteY5983" fmla="*/ 526317 h 6319027"/>
              <a:gd name="connsiteX5984" fmla="*/ 2126496 w 6319932"/>
              <a:gd name="connsiteY5984" fmla="*/ 507890 h 6319027"/>
              <a:gd name="connsiteX5985" fmla="*/ 4193435 w 6319932"/>
              <a:gd name="connsiteY5985" fmla="*/ 507888 h 6319027"/>
              <a:gd name="connsiteX5986" fmla="*/ 4211862 w 6319932"/>
              <a:gd name="connsiteY5986" fmla="*/ 526315 h 6319027"/>
              <a:gd name="connsiteX5987" fmla="*/ 4193435 w 6319932"/>
              <a:gd name="connsiteY5987" fmla="*/ 544743 h 6319027"/>
              <a:gd name="connsiteX5988" fmla="*/ 4175008 w 6319932"/>
              <a:gd name="connsiteY5988" fmla="*/ 526315 h 6319027"/>
              <a:gd name="connsiteX5989" fmla="*/ 4193435 w 6319932"/>
              <a:gd name="connsiteY5989" fmla="*/ 507888 h 6319027"/>
              <a:gd name="connsiteX5990" fmla="*/ 2479551 w 6319932"/>
              <a:gd name="connsiteY5990" fmla="*/ 502824 h 6319027"/>
              <a:gd name="connsiteX5991" fmla="*/ 2494771 w 6319932"/>
              <a:gd name="connsiteY5991" fmla="*/ 518045 h 6319027"/>
              <a:gd name="connsiteX5992" fmla="*/ 2479551 w 6319932"/>
              <a:gd name="connsiteY5992" fmla="*/ 533263 h 6319027"/>
              <a:gd name="connsiteX5993" fmla="*/ 2464332 w 6319932"/>
              <a:gd name="connsiteY5993" fmla="*/ 518045 h 6319027"/>
              <a:gd name="connsiteX5994" fmla="*/ 2479551 w 6319932"/>
              <a:gd name="connsiteY5994" fmla="*/ 502824 h 6319027"/>
              <a:gd name="connsiteX5995" fmla="*/ 3840380 w 6319932"/>
              <a:gd name="connsiteY5995" fmla="*/ 502823 h 6319027"/>
              <a:gd name="connsiteX5996" fmla="*/ 3855599 w 6319932"/>
              <a:gd name="connsiteY5996" fmla="*/ 518044 h 6319027"/>
              <a:gd name="connsiteX5997" fmla="*/ 3840380 w 6319932"/>
              <a:gd name="connsiteY5997" fmla="*/ 533262 h 6319027"/>
              <a:gd name="connsiteX5998" fmla="*/ 3825160 w 6319932"/>
              <a:gd name="connsiteY5998" fmla="*/ 518044 h 6319027"/>
              <a:gd name="connsiteX5999" fmla="*/ 3840380 w 6319932"/>
              <a:gd name="connsiteY5999" fmla="*/ 502823 h 6319027"/>
              <a:gd name="connsiteX6000" fmla="*/ 1881965 w 6319932"/>
              <a:gd name="connsiteY6000" fmla="*/ 501467 h 6319027"/>
              <a:gd name="connsiteX6001" fmla="*/ 1903668 w 6319932"/>
              <a:gd name="connsiteY6001" fmla="*/ 523169 h 6319027"/>
              <a:gd name="connsiteX6002" fmla="*/ 1881965 w 6319932"/>
              <a:gd name="connsiteY6002" fmla="*/ 544872 h 6319027"/>
              <a:gd name="connsiteX6003" fmla="*/ 1860263 w 6319932"/>
              <a:gd name="connsiteY6003" fmla="*/ 523169 h 6319027"/>
              <a:gd name="connsiteX6004" fmla="*/ 1881965 w 6319932"/>
              <a:gd name="connsiteY6004" fmla="*/ 501467 h 6319027"/>
              <a:gd name="connsiteX6005" fmla="*/ 4437966 w 6319932"/>
              <a:gd name="connsiteY6005" fmla="*/ 501465 h 6319027"/>
              <a:gd name="connsiteX6006" fmla="*/ 4459669 w 6319932"/>
              <a:gd name="connsiteY6006" fmla="*/ 523167 h 6319027"/>
              <a:gd name="connsiteX6007" fmla="*/ 4437966 w 6319932"/>
              <a:gd name="connsiteY6007" fmla="*/ 544870 h 6319027"/>
              <a:gd name="connsiteX6008" fmla="*/ 4416264 w 6319932"/>
              <a:gd name="connsiteY6008" fmla="*/ 523167 h 6319027"/>
              <a:gd name="connsiteX6009" fmla="*/ 4437966 w 6319932"/>
              <a:gd name="connsiteY6009" fmla="*/ 501465 h 6319027"/>
              <a:gd name="connsiteX6010" fmla="*/ 2582490 w 6319932"/>
              <a:gd name="connsiteY6010" fmla="*/ 478838 h 6319027"/>
              <a:gd name="connsiteX6011" fmla="*/ 2597300 w 6319932"/>
              <a:gd name="connsiteY6011" fmla="*/ 493649 h 6319027"/>
              <a:gd name="connsiteX6012" fmla="*/ 2582490 w 6319932"/>
              <a:gd name="connsiteY6012" fmla="*/ 508458 h 6319027"/>
              <a:gd name="connsiteX6013" fmla="*/ 2567679 w 6319932"/>
              <a:gd name="connsiteY6013" fmla="*/ 493649 h 6319027"/>
              <a:gd name="connsiteX6014" fmla="*/ 2582490 w 6319932"/>
              <a:gd name="connsiteY6014" fmla="*/ 478838 h 6319027"/>
              <a:gd name="connsiteX6015" fmla="*/ 3737442 w 6319932"/>
              <a:gd name="connsiteY6015" fmla="*/ 478837 h 6319027"/>
              <a:gd name="connsiteX6016" fmla="*/ 3752252 w 6319932"/>
              <a:gd name="connsiteY6016" fmla="*/ 493647 h 6319027"/>
              <a:gd name="connsiteX6017" fmla="*/ 3737442 w 6319932"/>
              <a:gd name="connsiteY6017" fmla="*/ 508458 h 6319027"/>
              <a:gd name="connsiteX6018" fmla="*/ 3722631 w 6319932"/>
              <a:gd name="connsiteY6018" fmla="*/ 493647 h 6319027"/>
              <a:gd name="connsiteX6019" fmla="*/ 3737442 w 6319932"/>
              <a:gd name="connsiteY6019" fmla="*/ 478837 h 6319027"/>
              <a:gd name="connsiteX6020" fmla="*/ 1503322 w 6319932"/>
              <a:gd name="connsiteY6020" fmla="*/ 472844 h 6319027"/>
              <a:gd name="connsiteX6021" fmla="*/ 1532160 w 6319932"/>
              <a:gd name="connsiteY6021" fmla="*/ 501682 h 6319027"/>
              <a:gd name="connsiteX6022" fmla="*/ 1503322 w 6319932"/>
              <a:gd name="connsiteY6022" fmla="*/ 530521 h 6319027"/>
              <a:gd name="connsiteX6023" fmla="*/ 1474484 w 6319932"/>
              <a:gd name="connsiteY6023" fmla="*/ 501682 h 6319027"/>
              <a:gd name="connsiteX6024" fmla="*/ 1503322 w 6319932"/>
              <a:gd name="connsiteY6024" fmla="*/ 472844 h 6319027"/>
              <a:gd name="connsiteX6025" fmla="*/ 4816609 w 6319932"/>
              <a:gd name="connsiteY6025" fmla="*/ 472841 h 6319027"/>
              <a:gd name="connsiteX6026" fmla="*/ 4845448 w 6319932"/>
              <a:gd name="connsiteY6026" fmla="*/ 501679 h 6319027"/>
              <a:gd name="connsiteX6027" fmla="*/ 4816609 w 6319932"/>
              <a:gd name="connsiteY6027" fmla="*/ 530518 h 6319027"/>
              <a:gd name="connsiteX6028" fmla="*/ 4787771 w 6319932"/>
              <a:gd name="connsiteY6028" fmla="*/ 501679 h 6319027"/>
              <a:gd name="connsiteX6029" fmla="*/ 4816609 w 6319932"/>
              <a:gd name="connsiteY6029" fmla="*/ 472841 h 6319027"/>
              <a:gd name="connsiteX6030" fmla="*/ 2225678 w 6319932"/>
              <a:gd name="connsiteY6030" fmla="*/ 471088 h 6319027"/>
              <a:gd name="connsiteX6031" fmla="*/ 2244106 w 6319932"/>
              <a:gd name="connsiteY6031" fmla="*/ 489516 h 6319027"/>
              <a:gd name="connsiteX6032" fmla="*/ 2225678 w 6319932"/>
              <a:gd name="connsiteY6032" fmla="*/ 507943 h 6319027"/>
              <a:gd name="connsiteX6033" fmla="*/ 2207251 w 6319932"/>
              <a:gd name="connsiteY6033" fmla="*/ 489516 h 6319027"/>
              <a:gd name="connsiteX6034" fmla="*/ 2225678 w 6319932"/>
              <a:gd name="connsiteY6034" fmla="*/ 471088 h 6319027"/>
              <a:gd name="connsiteX6035" fmla="*/ 4094252 w 6319932"/>
              <a:gd name="connsiteY6035" fmla="*/ 471087 h 6319027"/>
              <a:gd name="connsiteX6036" fmla="*/ 4112679 w 6319932"/>
              <a:gd name="connsiteY6036" fmla="*/ 489514 h 6319027"/>
              <a:gd name="connsiteX6037" fmla="*/ 4094252 w 6319932"/>
              <a:gd name="connsiteY6037" fmla="*/ 507942 h 6319027"/>
              <a:gd name="connsiteX6038" fmla="*/ 4075825 w 6319932"/>
              <a:gd name="connsiteY6038" fmla="*/ 489514 h 6319027"/>
              <a:gd name="connsiteX6039" fmla="*/ 4094252 w 6319932"/>
              <a:gd name="connsiteY6039" fmla="*/ 471087 h 6319027"/>
              <a:gd name="connsiteX6040" fmla="*/ 1737074 w 6319932"/>
              <a:gd name="connsiteY6040" fmla="*/ 458627 h 6319027"/>
              <a:gd name="connsiteX6041" fmla="*/ 1761905 w 6319932"/>
              <a:gd name="connsiteY6041" fmla="*/ 483458 h 6319027"/>
              <a:gd name="connsiteX6042" fmla="*/ 1737074 w 6319932"/>
              <a:gd name="connsiteY6042" fmla="*/ 508289 h 6319027"/>
              <a:gd name="connsiteX6043" fmla="*/ 1712243 w 6319932"/>
              <a:gd name="connsiteY6043" fmla="*/ 483458 h 6319027"/>
              <a:gd name="connsiteX6044" fmla="*/ 1737074 w 6319932"/>
              <a:gd name="connsiteY6044" fmla="*/ 458627 h 6319027"/>
              <a:gd name="connsiteX6045" fmla="*/ 4582857 w 6319932"/>
              <a:gd name="connsiteY6045" fmla="*/ 458625 h 6319027"/>
              <a:gd name="connsiteX6046" fmla="*/ 4607688 w 6319932"/>
              <a:gd name="connsiteY6046" fmla="*/ 483456 h 6319027"/>
              <a:gd name="connsiteX6047" fmla="*/ 4582857 w 6319932"/>
              <a:gd name="connsiteY6047" fmla="*/ 508287 h 6319027"/>
              <a:gd name="connsiteX6048" fmla="*/ 4558026 w 6319932"/>
              <a:gd name="connsiteY6048" fmla="*/ 483456 h 6319027"/>
              <a:gd name="connsiteX6049" fmla="*/ 4582857 w 6319932"/>
              <a:gd name="connsiteY6049" fmla="*/ 458625 h 6319027"/>
              <a:gd name="connsiteX6050" fmla="*/ 2686297 w 6319932"/>
              <a:gd name="connsiteY6050" fmla="*/ 458042 h 6319027"/>
              <a:gd name="connsiteX6051" fmla="*/ 2701516 w 6319932"/>
              <a:gd name="connsiteY6051" fmla="*/ 473261 h 6319027"/>
              <a:gd name="connsiteX6052" fmla="*/ 2686297 w 6319932"/>
              <a:gd name="connsiteY6052" fmla="*/ 488481 h 6319027"/>
              <a:gd name="connsiteX6053" fmla="*/ 2671077 w 6319932"/>
              <a:gd name="connsiteY6053" fmla="*/ 473261 h 6319027"/>
              <a:gd name="connsiteX6054" fmla="*/ 2686297 w 6319932"/>
              <a:gd name="connsiteY6054" fmla="*/ 458042 h 6319027"/>
              <a:gd name="connsiteX6055" fmla="*/ 3633635 w 6319932"/>
              <a:gd name="connsiteY6055" fmla="*/ 458041 h 6319027"/>
              <a:gd name="connsiteX6056" fmla="*/ 3648854 w 6319932"/>
              <a:gd name="connsiteY6056" fmla="*/ 473261 h 6319027"/>
              <a:gd name="connsiteX6057" fmla="*/ 3633635 w 6319932"/>
              <a:gd name="connsiteY6057" fmla="*/ 488480 h 6319027"/>
              <a:gd name="connsiteX6058" fmla="*/ 3618415 w 6319932"/>
              <a:gd name="connsiteY6058" fmla="*/ 473261 h 6319027"/>
              <a:gd name="connsiteX6059" fmla="*/ 3633635 w 6319932"/>
              <a:gd name="connsiteY6059" fmla="*/ 458041 h 6319027"/>
              <a:gd name="connsiteX6060" fmla="*/ 1977978 w 6319932"/>
              <a:gd name="connsiteY6060" fmla="*/ 456727 h 6319027"/>
              <a:gd name="connsiteX6061" fmla="*/ 2000001 w 6319932"/>
              <a:gd name="connsiteY6061" fmla="*/ 478750 h 6319027"/>
              <a:gd name="connsiteX6062" fmla="*/ 1977978 w 6319932"/>
              <a:gd name="connsiteY6062" fmla="*/ 500773 h 6319027"/>
              <a:gd name="connsiteX6063" fmla="*/ 1955955 w 6319932"/>
              <a:gd name="connsiteY6063" fmla="*/ 478750 h 6319027"/>
              <a:gd name="connsiteX6064" fmla="*/ 1977978 w 6319932"/>
              <a:gd name="connsiteY6064" fmla="*/ 456727 h 6319027"/>
              <a:gd name="connsiteX6065" fmla="*/ 4341953 w 6319932"/>
              <a:gd name="connsiteY6065" fmla="*/ 456725 h 6319027"/>
              <a:gd name="connsiteX6066" fmla="*/ 4363976 w 6319932"/>
              <a:gd name="connsiteY6066" fmla="*/ 478748 h 6319027"/>
              <a:gd name="connsiteX6067" fmla="*/ 4341953 w 6319932"/>
              <a:gd name="connsiteY6067" fmla="*/ 500771 h 6319027"/>
              <a:gd name="connsiteX6068" fmla="*/ 4319930 w 6319932"/>
              <a:gd name="connsiteY6068" fmla="*/ 478748 h 6319027"/>
              <a:gd name="connsiteX6069" fmla="*/ 4341953 w 6319932"/>
              <a:gd name="connsiteY6069" fmla="*/ 456725 h 6319027"/>
              <a:gd name="connsiteX6070" fmla="*/ 2790815 w 6319932"/>
              <a:gd name="connsiteY6070" fmla="*/ 441762 h 6319027"/>
              <a:gd name="connsiteX6071" fmla="*/ 2805969 w 6319932"/>
              <a:gd name="connsiteY6071" fmla="*/ 456915 h 6319027"/>
              <a:gd name="connsiteX6072" fmla="*/ 2790815 w 6319932"/>
              <a:gd name="connsiteY6072" fmla="*/ 472068 h 6319027"/>
              <a:gd name="connsiteX6073" fmla="*/ 2775662 w 6319932"/>
              <a:gd name="connsiteY6073" fmla="*/ 456915 h 6319027"/>
              <a:gd name="connsiteX6074" fmla="*/ 2790815 w 6319932"/>
              <a:gd name="connsiteY6074" fmla="*/ 441762 h 6319027"/>
              <a:gd name="connsiteX6075" fmla="*/ 3529116 w 6319932"/>
              <a:gd name="connsiteY6075" fmla="*/ 441761 h 6319027"/>
              <a:gd name="connsiteX6076" fmla="*/ 3544270 w 6319932"/>
              <a:gd name="connsiteY6076" fmla="*/ 456914 h 6319027"/>
              <a:gd name="connsiteX6077" fmla="*/ 3529116 w 6319932"/>
              <a:gd name="connsiteY6077" fmla="*/ 472068 h 6319027"/>
              <a:gd name="connsiteX6078" fmla="*/ 3513963 w 6319932"/>
              <a:gd name="connsiteY6078" fmla="*/ 456914 h 6319027"/>
              <a:gd name="connsiteX6079" fmla="*/ 3529116 w 6319932"/>
              <a:gd name="connsiteY6079" fmla="*/ 441761 h 6319027"/>
              <a:gd name="connsiteX6080" fmla="*/ 2326167 w 6319932"/>
              <a:gd name="connsiteY6080" fmla="*/ 438021 h 6319027"/>
              <a:gd name="connsiteX6081" fmla="*/ 2344594 w 6319932"/>
              <a:gd name="connsiteY6081" fmla="*/ 456448 h 6319027"/>
              <a:gd name="connsiteX6082" fmla="*/ 2326167 w 6319932"/>
              <a:gd name="connsiteY6082" fmla="*/ 474877 h 6319027"/>
              <a:gd name="connsiteX6083" fmla="*/ 2307740 w 6319932"/>
              <a:gd name="connsiteY6083" fmla="*/ 456448 h 6319027"/>
              <a:gd name="connsiteX6084" fmla="*/ 2326167 w 6319932"/>
              <a:gd name="connsiteY6084" fmla="*/ 438021 h 6319027"/>
              <a:gd name="connsiteX6085" fmla="*/ 3993763 w 6319932"/>
              <a:gd name="connsiteY6085" fmla="*/ 438020 h 6319027"/>
              <a:gd name="connsiteX6086" fmla="*/ 4012191 w 6319932"/>
              <a:gd name="connsiteY6086" fmla="*/ 456447 h 6319027"/>
              <a:gd name="connsiteX6087" fmla="*/ 3993763 w 6319932"/>
              <a:gd name="connsiteY6087" fmla="*/ 474875 h 6319027"/>
              <a:gd name="connsiteX6088" fmla="*/ 3975336 w 6319932"/>
              <a:gd name="connsiteY6088" fmla="*/ 456447 h 6319027"/>
              <a:gd name="connsiteX6089" fmla="*/ 3993763 w 6319932"/>
              <a:gd name="connsiteY6089" fmla="*/ 438020 h 6319027"/>
              <a:gd name="connsiteX6090" fmla="*/ 2895889 w 6319932"/>
              <a:gd name="connsiteY6090" fmla="*/ 429414 h 6319027"/>
              <a:gd name="connsiteX6091" fmla="*/ 2911109 w 6319932"/>
              <a:gd name="connsiteY6091" fmla="*/ 444634 h 6319027"/>
              <a:gd name="connsiteX6092" fmla="*/ 2895889 w 6319932"/>
              <a:gd name="connsiteY6092" fmla="*/ 459852 h 6319027"/>
              <a:gd name="connsiteX6093" fmla="*/ 2880670 w 6319932"/>
              <a:gd name="connsiteY6093" fmla="*/ 444634 h 6319027"/>
              <a:gd name="connsiteX6094" fmla="*/ 2895889 w 6319932"/>
              <a:gd name="connsiteY6094" fmla="*/ 429414 h 6319027"/>
              <a:gd name="connsiteX6095" fmla="*/ 3424042 w 6319932"/>
              <a:gd name="connsiteY6095" fmla="*/ 429413 h 6319027"/>
              <a:gd name="connsiteX6096" fmla="*/ 3439261 w 6319932"/>
              <a:gd name="connsiteY6096" fmla="*/ 444633 h 6319027"/>
              <a:gd name="connsiteX6097" fmla="*/ 3424042 w 6319932"/>
              <a:gd name="connsiteY6097" fmla="*/ 459852 h 6319027"/>
              <a:gd name="connsiteX6098" fmla="*/ 3408822 w 6319932"/>
              <a:gd name="connsiteY6098" fmla="*/ 444633 h 6319027"/>
              <a:gd name="connsiteX6099" fmla="*/ 3424042 w 6319932"/>
              <a:gd name="connsiteY6099" fmla="*/ 429413 h 6319027"/>
              <a:gd name="connsiteX6100" fmla="*/ 3318570 w 6319932"/>
              <a:gd name="connsiteY6100" fmla="*/ 421282 h 6319027"/>
              <a:gd name="connsiteX6101" fmla="*/ 3333724 w 6319932"/>
              <a:gd name="connsiteY6101" fmla="*/ 436434 h 6319027"/>
              <a:gd name="connsiteX6102" fmla="*/ 3318570 w 6319932"/>
              <a:gd name="connsiteY6102" fmla="*/ 451588 h 6319027"/>
              <a:gd name="connsiteX6103" fmla="*/ 3303417 w 6319932"/>
              <a:gd name="connsiteY6103" fmla="*/ 436434 h 6319027"/>
              <a:gd name="connsiteX6104" fmla="*/ 3318570 w 6319932"/>
              <a:gd name="connsiteY6104" fmla="*/ 421282 h 6319027"/>
              <a:gd name="connsiteX6105" fmla="*/ 3001361 w 6319932"/>
              <a:gd name="connsiteY6105" fmla="*/ 421282 h 6319027"/>
              <a:gd name="connsiteX6106" fmla="*/ 3016515 w 6319932"/>
              <a:gd name="connsiteY6106" fmla="*/ 436434 h 6319027"/>
              <a:gd name="connsiteX6107" fmla="*/ 3001361 w 6319932"/>
              <a:gd name="connsiteY6107" fmla="*/ 451589 h 6319027"/>
              <a:gd name="connsiteX6108" fmla="*/ 2986208 w 6319932"/>
              <a:gd name="connsiteY6108" fmla="*/ 436434 h 6319027"/>
              <a:gd name="connsiteX6109" fmla="*/ 3001361 w 6319932"/>
              <a:gd name="connsiteY6109" fmla="*/ 421282 h 6319027"/>
              <a:gd name="connsiteX6110" fmla="*/ 1594033 w 6319932"/>
              <a:gd name="connsiteY6110" fmla="*/ 418408 h 6319027"/>
              <a:gd name="connsiteX6111" fmla="*/ 1622871 w 6319932"/>
              <a:gd name="connsiteY6111" fmla="*/ 447246 h 6319027"/>
              <a:gd name="connsiteX6112" fmla="*/ 1594033 w 6319932"/>
              <a:gd name="connsiteY6112" fmla="*/ 476085 h 6319027"/>
              <a:gd name="connsiteX6113" fmla="*/ 1565195 w 6319932"/>
              <a:gd name="connsiteY6113" fmla="*/ 447246 h 6319027"/>
              <a:gd name="connsiteX6114" fmla="*/ 1594033 w 6319932"/>
              <a:gd name="connsiteY6114" fmla="*/ 418408 h 6319027"/>
              <a:gd name="connsiteX6115" fmla="*/ 4725897 w 6319932"/>
              <a:gd name="connsiteY6115" fmla="*/ 418405 h 6319027"/>
              <a:gd name="connsiteX6116" fmla="*/ 4754736 w 6319932"/>
              <a:gd name="connsiteY6116" fmla="*/ 447243 h 6319027"/>
              <a:gd name="connsiteX6117" fmla="*/ 4725897 w 6319932"/>
              <a:gd name="connsiteY6117" fmla="*/ 476082 h 6319027"/>
              <a:gd name="connsiteX6118" fmla="*/ 4697059 w 6319932"/>
              <a:gd name="connsiteY6118" fmla="*/ 447243 h 6319027"/>
              <a:gd name="connsiteX6119" fmla="*/ 4725897 w 6319932"/>
              <a:gd name="connsiteY6119" fmla="*/ 418405 h 6319027"/>
              <a:gd name="connsiteX6120" fmla="*/ 3212861 w 6319932"/>
              <a:gd name="connsiteY6120" fmla="*/ 417115 h 6319027"/>
              <a:gd name="connsiteX6121" fmla="*/ 3228080 w 6319932"/>
              <a:gd name="connsiteY6121" fmla="*/ 432333 h 6319027"/>
              <a:gd name="connsiteX6122" fmla="*/ 3212861 w 6319932"/>
              <a:gd name="connsiteY6122" fmla="*/ 447552 h 6319027"/>
              <a:gd name="connsiteX6123" fmla="*/ 3197641 w 6319932"/>
              <a:gd name="connsiteY6123" fmla="*/ 432333 h 6319027"/>
              <a:gd name="connsiteX6124" fmla="*/ 3212861 w 6319932"/>
              <a:gd name="connsiteY6124" fmla="*/ 417115 h 6319027"/>
              <a:gd name="connsiteX6125" fmla="*/ 3107071 w 6319932"/>
              <a:gd name="connsiteY6125" fmla="*/ 417115 h 6319027"/>
              <a:gd name="connsiteX6126" fmla="*/ 3122290 w 6319932"/>
              <a:gd name="connsiteY6126" fmla="*/ 432334 h 6319027"/>
              <a:gd name="connsiteX6127" fmla="*/ 3107071 w 6319932"/>
              <a:gd name="connsiteY6127" fmla="*/ 447552 h 6319027"/>
              <a:gd name="connsiteX6128" fmla="*/ 3091851 w 6319932"/>
              <a:gd name="connsiteY6128" fmla="*/ 432334 h 6319027"/>
              <a:gd name="connsiteX6129" fmla="*/ 3107071 w 6319932"/>
              <a:gd name="connsiteY6129" fmla="*/ 417115 h 6319027"/>
              <a:gd name="connsiteX6130" fmla="*/ 2075532 w 6319932"/>
              <a:gd name="connsiteY6130" fmla="*/ 416185 h 6319027"/>
              <a:gd name="connsiteX6131" fmla="*/ 2097172 w 6319932"/>
              <a:gd name="connsiteY6131" fmla="*/ 437825 h 6319027"/>
              <a:gd name="connsiteX6132" fmla="*/ 2075532 w 6319932"/>
              <a:gd name="connsiteY6132" fmla="*/ 459465 h 6319027"/>
              <a:gd name="connsiteX6133" fmla="*/ 2053892 w 6319932"/>
              <a:gd name="connsiteY6133" fmla="*/ 437825 h 6319027"/>
              <a:gd name="connsiteX6134" fmla="*/ 2075532 w 6319932"/>
              <a:gd name="connsiteY6134" fmla="*/ 416185 h 6319027"/>
              <a:gd name="connsiteX6135" fmla="*/ 4244399 w 6319932"/>
              <a:gd name="connsiteY6135" fmla="*/ 416183 h 6319027"/>
              <a:gd name="connsiteX6136" fmla="*/ 4266039 w 6319932"/>
              <a:gd name="connsiteY6136" fmla="*/ 437823 h 6319027"/>
              <a:gd name="connsiteX6137" fmla="*/ 4244399 w 6319932"/>
              <a:gd name="connsiteY6137" fmla="*/ 459463 h 6319027"/>
              <a:gd name="connsiteX6138" fmla="*/ 4222759 w 6319932"/>
              <a:gd name="connsiteY6138" fmla="*/ 437823 h 6319027"/>
              <a:gd name="connsiteX6139" fmla="*/ 4244399 w 6319932"/>
              <a:gd name="connsiteY6139" fmla="*/ 416183 h 6319027"/>
              <a:gd name="connsiteX6140" fmla="*/ 1831334 w 6319932"/>
              <a:gd name="connsiteY6140" fmla="*/ 410599 h 6319027"/>
              <a:gd name="connsiteX6141" fmla="*/ 1856165 w 6319932"/>
              <a:gd name="connsiteY6141" fmla="*/ 435431 h 6319027"/>
              <a:gd name="connsiteX6142" fmla="*/ 1831334 w 6319932"/>
              <a:gd name="connsiteY6142" fmla="*/ 460261 h 6319027"/>
              <a:gd name="connsiteX6143" fmla="*/ 1806503 w 6319932"/>
              <a:gd name="connsiteY6143" fmla="*/ 435431 h 6319027"/>
              <a:gd name="connsiteX6144" fmla="*/ 1831334 w 6319932"/>
              <a:gd name="connsiteY6144" fmla="*/ 410599 h 6319027"/>
              <a:gd name="connsiteX6145" fmla="*/ 4488597 w 6319932"/>
              <a:gd name="connsiteY6145" fmla="*/ 410597 h 6319027"/>
              <a:gd name="connsiteX6146" fmla="*/ 4513428 w 6319932"/>
              <a:gd name="connsiteY6146" fmla="*/ 435428 h 6319027"/>
              <a:gd name="connsiteX6147" fmla="*/ 4488597 w 6319932"/>
              <a:gd name="connsiteY6147" fmla="*/ 460259 h 6319027"/>
              <a:gd name="connsiteX6148" fmla="*/ 4463766 w 6319932"/>
              <a:gd name="connsiteY6148" fmla="*/ 435428 h 6319027"/>
              <a:gd name="connsiteX6149" fmla="*/ 4488597 w 6319932"/>
              <a:gd name="connsiteY6149" fmla="*/ 410597 h 6319027"/>
              <a:gd name="connsiteX6150" fmla="*/ 2427823 w 6319932"/>
              <a:gd name="connsiteY6150" fmla="*/ 408799 h 6319027"/>
              <a:gd name="connsiteX6151" fmla="*/ 2446186 w 6319932"/>
              <a:gd name="connsiteY6151" fmla="*/ 427162 h 6319027"/>
              <a:gd name="connsiteX6152" fmla="*/ 2427823 w 6319932"/>
              <a:gd name="connsiteY6152" fmla="*/ 445526 h 6319027"/>
              <a:gd name="connsiteX6153" fmla="*/ 2409460 w 6319932"/>
              <a:gd name="connsiteY6153" fmla="*/ 427162 h 6319027"/>
              <a:gd name="connsiteX6154" fmla="*/ 2427823 w 6319932"/>
              <a:gd name="connsiteY6154" fmla="*/ 408799 h 6319027"/>
              <a:gd name="connsiteX6155" fmla="*/ 3892108 w 6319932"/>
              <a:gd name="connsiteY6155" fmla="*/ 408799 h 6319027"/>
              <a:gd name="connsiteX6156" fmla="*/ 3910471 w 6319932"/>
              <a:gd name="connsiteY6156" fmla="*/ 427162 h 6319027"/>
              <a:gd name="connsiteX6157" fmla="*/ 3892108 w 6319932"/>
              <a:gd name="connsiteY6157" fmla="*/ 445524 h 6319027"/>
              <a:gd name="connsiteX6158" fmla="*/ 3873745 w 6319932"/>
              <a:gd name="connsiteY6158" fmla="*/ 427162 h 6319027"/>
              <a:gd name="connsiteX6159" fmla="*/ 3892108 w 6319932"/>
              <a:gd name="connsiteY6159" fmla="*/ 408799 h 6319027"/>
              <a:gd name="connsiteX6160" fmla="*/ 2530502 w 6319932"/>
              <a:gd name="connsiteY6160" fmla="*/ 383271 h 6319027"/>
              <a:gd name="connsiteX6161" fmla="*/ 2548930 w 6319932"/>
              <a:gd name="connsiteY6161" fmla="*/ 401698 h 6319027"/>
              <a:gd name="connsiteX6162" fmla="*/ 2530502 w 6319932"/>
              <a:gd name="connsiteY6162" fmla="*/ 420125 h 6319027"/>
              <a:gd name="connsiteX6163" fmla="*/ 2512075 w 6319932"/>
              <a:gd name="connsiteY6163" fmla="*/ 401698 h 6319027"/>
              <a:gd name="connsiteX6164" fmla="*/ 2530502 w 6319932"/>
              <a:gd name="connsiteY6164" fmla="*/ 383271 h 6319027"/>
              <a:gd name="connsiteX6165" fmla="*/ 3789428 w 6319932"/>
              <a:gd name="connsiteY6165" fmla="*/ 383270 h 6319027"/>
              <a:gd name="connsiteX6166" fmla="*/ 3807855 w 6319932"/>
              <a:gd name="connsiteY6166" fmla="*/ 401697 h 6319027"/>
              <a:gd name="connsiteX6167" fmla="*/ 3789428 w 6319932"/>
              <a:gd name="connsiteY6167" fmla="*/ 420124 h 6319027"/>
              <a:gd name="connsiteX6168" fmla="*/ 3771001 w 6319932"/>
              <a:gd name="connsiteY6168" fmla="*/ 401697 h 6319027"/>
              <a:gd name="connsiteX6169" fmla="*/ 3789428 w 6319932"/>
              <a:gd name="connsiteY6169" fmla="*/ 383270 h 6319027"/>
              <a:gd name="connsiteX6170" fmla="*/ 2174499 w 6319932"/>
              <a:gd name="connsiteY6170" fmla="*/ 378746 h 6319027"/>
              <a:gd name="connsiteX6171" fmla="*/ 2196202 w 6319932"/>
              <a:gd name="connsiteY6171" fmla="*/ 400448 h 6319027"/>
              <a:gd name="connsiteX6172" fmla="*/ 2174499 w 6319932"/>
              <a:gd name="connsiteY6172" fmla="*/ 422151 h 6319027"/>
              <a:gd name="connsiteX6173" fmla="*/ 2152797 w 6319932"/>
              <a:gd name="connsiteY6173" fmla="*/ 400448 h 6319027"/>
              <a:gd name="connsiteX6174" fmla="*/ 2174499 w 6319932"/>
              <a:gd name="connsiteY6174" fmla="*/ 378746 h 6319027"/>
              <a:gd name="connsiteX6175" fmla="*/ 4145431 w 6319932"/>
              <a:gd name="connsiteY6175" fmla="*/ 378745 h 6319027"/>
              <a:gd name="connsiteX6176" fmla="*/ 4167134 w 6319932"/>
              <a:gd name="connsiteY6176" fmla="*/ 400447 h 6319027"/>
              <a:gd name="connsiteX6177" fmla="*/ 4145431 w 6319932"/>
              <a:gd name="connsiteY6177" fmla="*/ 422150 h 6319027"/>
              <a:gd name="connsiteX6178" fmla="*/ 4123729 w 6319932"/>
              <a:gd name="connsiteY6178" fmla="*/ 400447 h 6319027"/>
              <a:gd name="connsiteX6179" fmla="*/ 4145431 w 6319932"/>
              <a:gd name="connsiteY6179" fmla="*/ 378745 h 6319027"/>
              <a:gd name="connsiteX6180" fmla="*/ 1686531 w 6319932"/>
              <a:gd name="connsiteY6180" fmla="*/ 367068 h 6319027"/>
              <a:gd name="connsiteX6181" fmla="*/ 1715369 w 6319932"/>
              <a:gd name="connsiteY6181" fmla="*/ 395906 h 6319027"/>
              <a:gd name="connsiteX6182" fmla="*/ 1686531 w 6319932"/>
              <a:gd name="connsiteY6182" fmla="*/ 424744 h 6319027"/>
              <a:gd name="connsiteX6183" fmla="*/ 1657693 w 6319932"/>
              <a:gd name="connsiteY6183" fmla="*/ 395906 h 6319027"/>
              <a:gd name="connsiteX6184" fmla="*/ 1686531 w 6319932"/>
              <a:gd name="connsiteY6184" fmla="*/ 367068 h 6319027"/>
              <a:gd name="connsiteX6185" fmla="*/ 4633399 w 6319932"/>
              <a:gd name="connsiteY6185" fmla="*/ 367066 h 6319027"/>
              <a:gd name="connsiteX6186" fmla="*/ 4662237 w 6319932"/>
              <a:gd name="connsiteY6186" fmla="*/ 395903 h 6319027"/>
              <a:gd name="connsiteX6187" fmla="*/ 4633399 w 6319932"/>
              <a:gd name="connsiteY6187" fmla="*/ 424741 h 6319027"/>
              <a:gd name="connsiteX6188" fmla="*/ 4604561 w 6319932"/>
              <a:gd name="connsiteY6188" fmla="*/ 395903 h 6319027"/>
              <a:gd name="connsiteX6189" fmla="*/ 4633399 w 6319932"/>
              <a:gd name="connsiteY6189" fmla="*/ 367066 h 6319027"/>
              <a:gd name="connsiteX6190" fmla="*/ 1927213 w 6319932"/>
              <a:gd name="connsiteY6190" fmla="*/ 365516 h 6319027"/>
              <a:gd name="connsiteX6191" fmla="*/ 1952418 w 6319932"/>
              <a:gd name="connsiteY6191" fmla="*/ 390721 h 6319027"/>
              <a:gd name="connsiteX6192" fmla="*/ 1927213 w 6319932"/>
              <a:gd name="connsiteY6192" fmla="*/ 415926 h 6319027"/>
              <a:gd name="connsiteX6193" fmla="*/ 1902008 w 6319932"/>
              <a:gd name="connsiteY6193" fmla="*/ 390721 h 6319027"/>
              <a:gd name="connsiteX6194" fmla="*/ 1927213 w 6319932"/>
              <a:gd name="connsiteY6194" fmla="*/ 365516 h 6319027"/>
              <a:gd name="connsiteX6195" fmla="*/ 4392718 w 6319932"/>
              <a:gd name="connsiteY6195" fmla="*/ 365515 h 6319027"/>
              <a:gd name="connsiteX6196" fmla="*/ 4417923 w 6319932"/>
              <a:gd name="connsiteY6196" fmla="*/ 390719 h 6319027"/>
              <a:gd name="connsiteX6197" fmla="*/ 4392718 w 6319932"/>
              <a:gd name="connsiteY6197" fmla="*/ 415924 h 6319027"/>
              <a:gd name="connsiteX6198" fmla="*/ 4367513 w 6319932"/>
              <a:gd name="connsiteY6198" fmla="*/ 390719 h 6319027"/>
              <a:gd name="connsiteX6199" fmla="*/ 4392718 w 6319932"/>
              <a:gd name="connsiteY6199" fmla="*/ 365515 h 6319027"/>
              <a:gd name="connsiteX6200" fmla="*/ 3685869 w 6319932"/>
              <a:gd name="connsiteY6200" fmla="*/ 361726 h 6319027"/>
              <a:gd name="connsiteX6201" fmla="*/ 3704232 w 6319932"/>
              <a:gd name="connsiteY6201" fmla="*/ 380089 h 6319027"/>
              <a:gd name="connsiteX6202" fmla="*/ 3685869 w 6319932"/>
              <a:gd name="connsiteY6202" fmla="*/ 398452 h 6319027"/>
              <a:gd name="connsiteX6203" fmla="*/ 3667506 w 6319932"/>
              <a:gd name="connsiteY6203" fmla="*/ 380089 h 6319027"/>
              <a:gd name="connsiteX6204" fmla="*/ 3685869 w 6319932"/>
              <a:gd name="connsiteY6204" fmla="*/ 361726 h 6319027"/>
              <a:gd name="connsiteX6205" fmla="*/ 2634062 w 6319932"/>
              <a:gd name="connsiteY6205" fmla="*/ 361663 h 6319027"/>
              <a:gd name="connsiteX6206" fmla="*/ 2652489 w 6319932"/>
              <a:gd name="connsiteY6206" fmla="*/ 380090 h 6319027"/>
              <a:gd name="connsiteX6207" fmla="*/ 2634062 w 6319932"/>
              <a:gd name="connsiteY6207" fmla="*/ 398518 h 6319027"/>
              <a:gd name="connsiteX6208" fmla="*/ 2615635 w 6319932"/>
              <a:gd name="connsiteY6208" fmla="*/ 380090 h 6319027"/>
              <a:gd name="connsiteX6209" fmla="*/ 2634062 w 6319932"/>
              <a:gd name="connsiteY6209" fmla="*/ 361663 h 6319027"/>
              <a:gd name="connsiteX6210" fmla="*/ 4045179 w 6319932"/>
              <a:gd name="connsiteY6210" fmla="*/ 344966 h 6319027"/>
              <a:gd name="connsiteX6211" fmla="*/ 4066882 w 6319932"/>
              <a:gd name="connsiteY6211" fmla="*/ 366668 h 6319027"/>
              <a:gd name="connsiteX6212" fmla="*/ 4045179 w 6319932"/>
              <a:gd name="connsiteY6212" fmla="*/ 388371 h 6319027"/>
              <a:gd name="connsiteX6213" fmla="*/ 4023477 w 6319932"/>
              <a:gd name="connsiteY6213" fmla="*/ 366668 h 6319027"/>
              <a:gd name="connsiteX6214" fmla="*/ 4045179 w 6319932"/>
              <a:gd name="connsiteY6214" fmla="*/ 344966 h 6319027"/>
              <a:gd name="connsiteX6215" fmla="*/ 2274752 w 6319932"/>
              <a:gd name="connsiteY6215" fmla="*/ 344647 h 6319027"/>
              <a:gd name="connsiteX6216" fmla="*/ 2296775 w 6319932"/>
              <a:gd name="connsiteY6216" fmla="*/ 366670 h 6319027"/>
              <a:gd name="connsiteX6217" fmla="*/ 2274752 w 6319932"/>
              <a:gd name="connsiteY6217" fmla="*/ 388692 h 6319027"/>
              <a:gd name="connsiteX6218" fmla="*/ 2252729 w 6319932"/>
              <a:gd name="connsiteY6218" fmla="*/ 366670 h 6319027"/>
              <a:gd name="connsiteX6219" fmla="*/ 2274752 w 6319932"/>
              <a:gd name="connsiteY6219" fmla="*/ 344647 h 6319027"/>
              <a:gd name="connsiteX6220" fmla="*/ 2738357 w 6319932"/>
              <a:gd name="connsiteY6220" fmla="*/ 343942 h 6319027"/>
              <a:gd name="connsiteX6221" fmla="*/ 2756785 w 6319932"/>
              <a:gd name="connsiteY6221" fmla="*/ 362369 h 6319027"/>
              <a:gd name="connsiteX6222" fmla="*/ 2738357 w 6319932"/>
              <a:gd name="connsiteY6222" fmla="*/ 380798 h 6319027"/>
              <a:gd name="connsiteX6223" fmla="*/ 2719930 w 6319932"/>
              <a:gd name="connsiteY6223" fmla="*/ 362369 h 6319027"/>
              <a:gd name="connsiteX6224" fmla="*/ 2738357 w 6319932"/>
              <a:gd name="connsiteY6224" fmla="*/ 343942 h 6319027"/>
              <a:gd name="connsiteX6225" fmla="*/ 3581573 w 6319932"/>
              <a:gd name="connsiteY6225" fmla="*/ 343942 h 6319027"/>
              <a:gd name="connsiteX6226" fmla="*/ 3600000 w 6319932"/>
              <a:gd name="connsiteY6226" fmla="*/ 362369 h 6319027"/>
              <a:gd name="connsiteX6227" fmla="*/ 3581573 w 6319932"/>
              <a:gd name="connsiteY6227" fmla="*/ 380797 h 6319027"/>
              <a:gd name="connsiteX6228" fmla="*/ 3563146 w 6319932"/>
              <a:gd name="connsiteY6228" fmla="*/ 362369 h 6319027"/>
              <a:gd name="connsiteX6229" fmla="*/ 3581573 w 6319932"/>
              <a:gd name="connsiteY6229" fmla="*/ 343942 h 6319027"/>
              <a:gd name="connsiteX6230" fmla="*/ 2843242 w 6319932"/>
              <a:gd name="connsiteY6230" fmla="*/ 330134 h 6319027"/>
              <a:gd name="connsiteX6231" fmla="*/ 2861669 w 6319932"/>
              <a:gd name="connsiteY6231" fmla="*/ 348561 h 6319027"/>
              <a:gd name="connsiteX6232" fmla="*/ 2843242 w 6319932"/>
              <a:gd name="connsiteY6232" fmla="*/ 366989 h 6319027"/>
              <a:gd name="connsiteX6233" fmla="*/ 2824815 w 6319932"/>
              <a:gd name="connsiteY6233" fmla="*/ 348561 h 6319027"/>
              <a:gd name="connsiteX6234" fmla="*/ 2843242 w 6319932"/>
              <a:gd name="connsiteY6234" fmla="*/ 330134 h 6319027"/>
              <a:gd name="connsiteX6235" fmla="*/ 3476688 w 6319932"/>
              <a:gd name="connsiteY6235" fmla="*/ 330134 h 6319027"/>
              <a:gd name="connsiteX6236" fmla="*/ 3495116 w 6319932"/>
              <a:gd name="connsiteY6236" fmla="*/ 348560 h 6319027"/>
              <a:gd name="connsiteX6237" fmla="*/ 3476688 w 6319932"/>
              <a:gd name="connsiteY6237" fmla="*/ 366988 h 6319027"/>
              <a:gd name="connsiteX6238" fmla="*/ 3458261 w 6319932"/>
              <a:gd name="connsiteY6238" fmla="*/ 348560 h 6319027"/>
              <a:gd name="connsiteX6239" fmla="*/ 3476688 w 6319932"/>
              <a:gd name="connsiteY6239" fmla="*/ 330134 h 6319027"/>
              <a:gd name="connsiteX6240" fmla="*/ 2024594 w 6319932"/>
              <a:gd name="connsiteY6240" fmla="*/ 324181 h 6319027"/>
              <a:gd name="connsiteX6241" fmla="*/ 2049799 w 6319932"/>
              <a:gd name="connsiteY6241" fmla="*/ 349385 h 6319027"/>
              <a:gd name="connsiteX6242" fmla="*/ 2024594 w 6319932"/>
              <a:gd name="connsiteY6242" fmla="*/ 374590 h 6319027"/>
              <a:gd name="connsiteX6243" fmla="*/ 1999389 w 6319932"/>
              <a:gd name="connsiteY6243" fmla="*/ 349385 h 6319027"/>
              <a:gd name="connsiteX6244" fmla="*/ 2024594 w 6319932"/>
              <a:gd name="connsiteY6244" fmla="*/ 324181 h 6319027"/>
              <a:gd name="connsiteX6245" fmla="*/ 4295337 w 6319932"/>
              <a:gd name="connsiteY6245" fmla="*/ 324179 h 6319027"/>
              <a:gd name="connsiteX6246" fmla="*/ 4320542 w 6319932"/>
              <a:gd name="connsiteY6246" fmla="*/ 349383 h 6319027"/>
              <a:gd name="connsiteX6247" fmla="*/ 4295337 w 6319932"/>
              <a:gd name="connsiteY6247" fmla="*/ 374588 h 6319027"/>
              <a:gd name="connsiteX6248" fmla="*/ 4270132 w 6319932"/>
              <a:gd name="connsiteY6248" fmla="*/ 349383 h 6319027"/>
              <a:gd name="connsiteX6249" fmla="*/ 4295337 w 6319932"/>
              <a:gd name="connsiteY6249" fmla="*/ 324179 h 6319027"/>
              <a:gd name="connsiteX6250" fmla="*/ 2948570 w 6319932"/>
              <a:gd name="connsiteY6250" fmla="*/ 320257 h 6319027"/>
              <a:gd name="connsiteX6251" fmla="*/ 2966997 w 6319932"/>
              <a:gd name="connsiteY6251" fmla="*/ 338684 h 6319027"/>
              <a:gd name="connsiteX6252" fmla="*/ 2948570 w 6319932"/>
              <a:gd name="connsiteY6252" fmla="*/ 357111 h 6319027"/>
              <a:gd name="connsiteX6253" fmla="*/ 2930143 w 6319932"/>
              <a:gd name="connsiteY6253" fmla="*/ 338684 h 6319027"/>
              <a:gd name="connsiteX6254" fmla="*/ 2948570 w 6319932"/>
              <a:gd name="connsiteY6254" fmla="*/ 320257 h 6319027"/>
              <a:gd name="connsiteX6255" fmla="*/ 3371360 w 6319932"/>
              <a:gd name="connsiteY6255" fmla="*/ 320256 h 6319027"/>
              <a:gd name="connsiteX6256" fmla="*/ 3389788 w 6319932"/>
              <a:gd name="connsiteY6256" fmla="*/ 338683 h 6319027"/>
              <a:gd name="connsiteX6257" fmla="*/ 3371360 w 6319932"/>
              <a:gd name="connsiteY6257" fmla="*/ 357111 h 6319027"/>
              <a:gd name="connsiteX6258" fmla="*/ 3352933 w 6319932"/>
              <a:gd name="connsiteY6258" fmla="*/ 338683 h 6319027"/>
              <a:gd name="connsiteX6259" fmla="*/ 3371360 w 6319932"/>
              <a:gd name="connsiteY6259" fmla="*/ 320256 h 6319027"/>
              <a:gd name="connsiteX6260" fmla="*/ 1780711 w 6319932"/>
              <a:gd name="connsiteY6260" fmla="*/ 318880 h 6319027"/>
              <a:gd name="connsiteX6261" fmla="*/ 1809550 w 6319932"/>
              <a:gd name="connsiteY6261" fmla="*/ 347718 h 6319027"/>
              <a:gd name="connsiteX6262" fmla="*/ 1780711 w 6319932"/>
              <a:gd name="connsiteY6262" fmla="*/ 376557 h 6319027"/>
              <a:gd name="connsiteX6263" fmla="*/ 1751873 w 6319932"/>
              <a:gd name="connsiteY6263" fmla="*/ 347718 h 6319027"/>
              <a:gd name="connsiteX6264" fmla="*/ 1780711 w 6319932"/>
              <a:gd name="connsiteY6264" fmla="*/ 318880 h 6319027"/>
              <a:gd name="connsiteX6265" fmla="*/ 4539220 w 6319932"/>
              <a:gd name="connsiteY6265" fmla="*/ 318878 h 6319027"/>
              <a:gd name="connsiteX6266" fmla="*/ 4568059 w 6319932"/>
              <a:gd name="connsiteY6266" fmla="*/ 347716 h 6319027"/>
              <a:gd name="connsiteX6267" fmla="*/ 4539220 w 6319932"/>
              <a:gd name="connsiteY6267" fmla="*/ 376554 h 6319027"/>
              <a:gd name="connsiteX6268" fmla="*/ 4510382 w 6319932"/>
              <a:gd name="connsiteY6268" fmla="*/ 347716 h 6319027"/>
              <a:gd name="connsiteX6269" fmla="*/ 4539220 w 6319932"/>
              <a:gd name="connsiteY6269" fmla="*/ 318878 h 6319027"/>
              <a:gd name="connsiteX6270" fmla="*/ 3943772 w 6319932"/>
              <a:gd name="connsiteY6270" fmla="*/ 314829 h 6319027"/>
              <a:gd name="connsiteX6271" fmla="*/ 3965475 w 6319932"/>
              <a:gd name="connsiteY6271" fmla="*/ 336530 h 6319027"/>
              <a:gd name="connsiteX6272" fmla="*/ 3943772 w 6319932"/>
              <a:gd name="connsiteY6272" fmla="*/ 358233 h 6319027"/>
              <a:gd name="connsiteX6273" fmla="*/ 3922070 w 6319932"/>
              <a:gd name="connsiteY6273" fmla="*/ 336530 h 6319027"/>
              <a:gd name="connsiteX6274" fmla="*/ 3943772 w 6319932"/>
              <a:gd name="connsiteY6274" fmla="*/ 314829 h 6319027"/>
              <a:gd name="connsiteX6275" fmla="*/ 2376159 w 6319932"/>
              <a:gd name="connsiteY6275" fmla="*/ 314510 h 6319027"/>
              <a:gd name="connsiteX6276" fmla="*/ 2398182 w 6319932"/>
              <a:gd name="connsiteY6276" fmla="*/ 336533 h 6319027"/>
              <a:gd name="connsiteX6277" fmla="*/ 2376159 w 6319932"/>
              <a:gd name="connsiteY6277" fmla="*/ 358555 h 6319027"/>
              <a:gd name="connsiteX6278" fmla="*/ 2354136 w 6319932"/>
              <a:gd name="connsiteY6278" fmla="*/ 336533 h 6319027"/>
              <a:gd name="connsiteX6279" fmla="*/ 2376159 w 6319932"/>
              <a:gd name="connsiteY6279" fmla="*/ 314510 h 6319027"/>
              <a:gd name="connsiteX6280" fmla="*/ 3265737 w 6319932"/>
              <a:gd name="connsiteY6280" fmla="*/ 314389 h 6319027"/>
              <a:gd name="connsiteX6281" fmla="*/ 3284100 w 6319932"/>
              <a:gd name="connsiteY6281" fmla="*/ 332752 h 6319027"/>
              <a:gd name="connsiteX6282" fmla="*/ 3265737 w 6319932"/>
              <a:gd name="connsiteY6282" fmla="*/ 351115 h 6319027"/>
              <a:gd name="connsiteX6283" fmla="*/ 3247374 w 6319932"/>
              <a:gd name="connsiteY6283" fmla="*/ 332752 h 6319027"/>
              <a:gd name="connsiteX6284" fmla="*/ 3265737 w 6319932"/>
              <a:gd name="connsiteY6284" fmla="*/ 314389 h 6319027"/>
              <a:gd name="connsiteX6285" fmla="*/ 3054194 w 6319932"/>
              <a:gd name="connsiteY6285" fmla="*/ 314389 h 6319027"/>
              <a:gd name="connsiteX6286" fmla="*/ 3072557 w 6319932"/>
              <a:gd name="connsiteY6286" fmla="*/ 332752 h 6319027"/>
              <a:gd name="connsiteX6287" fmla="*/ 3054194 w 6319932"/>
              <a:gd name="connsiteY6287" fmla="*/ 351115 h 6319027"/>
              <a:gd name="connsiteX6288" fmla="*/ 3035831 w 6319932"/>
              <a:gd name="connsiteY6288" fmla="*/ 332752 h 6319027"/>
              <a:gd name="connsiteX6289" fmla="*/ 3054194 w 6319932"/>
              <a:gd name="connsiteY6289" fmla="*/ 314389 h 6319027"/>
              <a:gd name="connsiteX6290" fmla="*/ 3159965 w 6319932"/>
              <a:gd name="connsiteY6290" fmla="*/ 312412 h 6319027"/>
              <a:gd name="connsiteX6291" fmla="*/ 3178328 w 6319932"/>
              <a:gd name="connsiteY6291" fmla="*/ 330774 h 6319027"/>
              <a:gd name="connsiteX6292" fmla="*/ 3159965 w 6319932"/>
              <a:gd name="connsiteY6292" fmla="*/ 349138 h 6319027"/>
              <a:gd name="connsiteX6293" fmla="*/ 3141602 w 6319932"/>
              <a:gd name="connsiteY6293" fmla="*/ 330774 h 6319027"/>
              <a:gd name="connsiteX6294" fmla="*/ 3159965 w 6319932"/>
              <a:gd name="connsiteY6294" fmla="*/ 312412 h 6319027"/>
              <a:gd name="connsiteX6295" fmla="*/ 2478588 w 6319932"/>
              <a:gd name="connsiteY6295" fmla="*/ 288053 h 6319027"/>
              <a:gd name="connsiteX6296" fmla="*/ 2500611 w 6319932"/>
              <a:gd name="connsiteY6296" fmla="*/ 310075 h 6319027"/>
              <a:gd name="connsiteX6297" fmla="*/ 2478588 w 6319932"/>
              <a:gd name="connsiteY6297" fmla="*/ 332099 h 6319027"/>
              <a:gd name="connsiteX6298" fmla="*/ 2456565 w 6319932"/>
              <a:gd name="connsiteY6298" fmla="*/ 310075 h 6319027"/>
              <a:gd name="connsiteX6299" fmla="*/ 2478588 w 6319932"/>
              <a:gd name="connsiteY6299" fmla="*/ 288053 h 6319027"/>
              <a:gd name="connsiteX6300" fmla="*/ 3841344 w 6319932"/>
              <a:gd name="connsiteY6300" fmla="*/ 288052 h 6319027"/>
              <a:gd name="connsiteX6301" fmla="*/ 3863367 w 6319932"/>
              <a:gd name="connsiteY6301" fmla="*/ 310074 h 6319027"/>
              <a:gd name="connsiteX6302" fmla="*/ 3841344 w 6319932"/>
              <a:gd name="connsiteY6302" fmla="*/ 332097 h 6319027"/>
              <a:gd name="connsiteX6303" fmla="*/ 3819321 w 6319932"/>
              <a:gd name="connsiteY6303" fmla="*/ 310074 h 6319027"/>
              <a:gd name="connsiteX6304" fmla="*/ 3841344 w 6319932"/>
              <a:gd name="connsiteY6304" fmla="*/ 288052 h 6319027"/>
              <a:gd name="connsiteX6305" fmla="*/ 2123358 w 6319932"/>
              <a:gd name="connsiteY6305" fmla="*/ 286269 h 6319027"/>
              <a:gd name="connsiteX6306" fmla="*/ 2148563 w 6319932"/>
              <a:gd name="connsiteY6306" fmla="*/ 311473 h 6319027"/>
              <a:gd name="connsiteX6307" fmla="*/ 2123358 w 6319932"/>
              <a:gd name="connsiteY6307" fmla="*/ 336679 h 6319027"/>
              <a:gd name="connsiteX6308" fmla="*/ 2098153 w 6319932"/>
              <a:gd name="connsiteY6308" fmla="*/ 311473 h 6319027"/>
              <a:gd name="connsiteX6309" fmla="*/ 2123358 w 6319932"/>
              <a:gd name="connsiteY6309" fmla="*/ 286269 h 6319027"/>
              <a:gd name="connsiteX6310" fmla="*/ 4196573 w 6319932"/>
              <a:gd name="connsiteY6310" fmla="*/ 286267 h 6319027"/>
              <a:gd name="connsiteX6311" fmla="*/ 4221778 w 6319932"/>
              <a:gd name="connsiteY6311" fmla="*/ 311472 h 6319027"/>
              <a:gd name="connsiteX6312" fmla="*/ 4196573 w 6319932"/>
              <a:gd name="connsiteY6312" fmla="*/ 336677 h 6319027"/>
              <a:gd name="connsiteX6313" fmla="*/ 4171368 w 6319932"/>
              <a:gd name="connsiteY6313" fmla="*/ 311472 h 6319027"/>
              <a:gd name="connsiteX6314" fmla="*/ 4196573 w 6319932"/>
              <a:gd name="connsiteY6314" fmla="*/ 286267 h 6319027"/>
              <a:gd name="connsiteX6315" fmla="*/ 1876464 w 6319932"/>
              <a:gd name="connsiteY6315" fmla="*/ 274422 h 6319027"/>
              <a:gd name="connsiteX6316" fmla="*/ 1904781 w 6319932"/>
              <a:gd name="connsiteY6316" fmla="*/ 302739 h 6319027"/>
              <a:gd name="connsiteX6317" fmla="*/ 1876464 w 6319932"/>
              <a:gd name="connsiteY6317" fmla="*/ 331057 h 6319027"/>
              <a:gd name="connsiteX6318" fmla="*/ 1848146 w 6319932"/>
              <a:gd name="connsiteY6318" fmla="*/ 302739 h 6319027"/>
              <a:gd name="connsiteX6319" fmla="*/ 1876464 w 6319932"/>
              <a:gd name="connsiteY6319" fmla="*/ 274422 h 6319027"/>
              <a:gd name="connsiteX6320" fmla="*/ 4443467 w 6319932"/>
              <a:gd name="connsiteY6320" fmla="*/ 273959 h 6319027"/>
              <a:gd name="connsiteX6321" fmla="*/ 4472246 w 6319932"/>
              <a:gd name="connsiteY6321" fmla="*/ 302738 h 6319027"/>
              <a:gd name="connsiteX6322" fmla="*/ 4443467 w 6319932"/>
              <a:gd name="connsiteY6322" fmla="*/ 331517 h 6319027"/>
              <a:gd name="connsiteX6323" fmla="*/ 4414688 w 6319932"/>
              <a:gd name="connsiteY6323" fmla="*/ 302738 h 6319027"/>
              <a:gd name="connsiteX6324" fmla="*/ 4443467 w 6319932"/>
              <a:gd name="connsiteY6324" fmla="*/ 273959 h 6319027"/>
              <a:gd name="connsiteX6325" fmla="*/ 2581904 w 6319932"/>
              <a:gd name="connsiteY6325" fmla="*/ 265631 h 6319027"/>
              <a:gd name="connsiteX6326" fmla="*/ 2603607 w 6319932"/>
              <a:gd name="connsiteY6326" fmla="*/ 287332 h 6319027"/>
              <a:gd name="connsiteX6327" fmla="*/ 2581904 w 6319932"/>
              <a:gd name="connsiteY6327" fmla="*/ 309035 h 6319027"/>
              <a:gd name="connsiteX6328" fmla="*/ 2560202 w 6319932"/>
              <a:gd name="connsiteY6328" fmla="*/ 287332 h 6319027"/>
              <a:gd name="connsiteX6329" fmla="*/ 2581904 w 6319932"/>
              <a:gd name="connsiteY6329" fmla="*/ 265631 h 6319027"/>
              <a:gd name="connsiteX6330" fmla="*/ 3738026 w 6319932"/>
              <a:gd name="connsiteY6330" fmla="*/ 265630 h 6319027"/>
              <a:gd name="connsiteX6331" fmla="*/ 3759729 w 6319932"/>
              <a:gd name="connsiteY6331" fmla="*/ 287332 h 6319027"/>
              <a:gd name="connsiteX6332" fmla="*/ 3738026 w 6319932"/>
              <a:gd name="connsiteY6332" fmla="*/ 309035 h 6319027"/>
              <a:gd name="connsiteX6333" fmla="*/ 3716324 w 6319932"/>
              <a:gd name="connsiteY6333" fmla="*/ 287332 h 6319027"/>
              <a:gd name="connsiteX6334" fmla="*/ 3738026 w 6319932"/>
              <a:gd name="connsiteY6334" fmla="*/ 265630 h 6319027"/>
              <a:gd name="connsiteX6335" fmla="*/ 2223386 w 6319932"/>
              <a:gd name="connsiteY6335" fmla="*/ 251827 h 6319027"/>
              <a:gd name="connsiteX6336" fmla="*/ 2248591 w 6319932"/>
              <a:gd name="connsiteY6336" fmla="*/ 277032 h 6319027"/>
              <a:gd name="connsiteX6337" fmla="*/ 2223386 w 6319932"/>
              <a:gd name="connsiteY6337" fmla="*/ 302237 h 6319027"/>
              <a:gd name="connsiteX6338" fmla="*/ 2198181 w 6319932"/>
              <a:gd name="connsiteY6338" fmla="*/ 277032 h 6319027"/>
              <a:gd name="connsiteX6339" fmla="*/ 2223386 w 6319932"/>
              <a:gd name="connsiteY6339" fmla="*/ 251827 h 6319027"/>
              <a:gd name="connsiteX6340" fmla="*/ 4096546 w 6319932"/>
              <a:gd name="connsiteY6340" fmla="*/ 251825 h 6319027"/>
              <a:gd name="connsiteX6341" fmla="*/ 4121751 w 6319932"/>
              <a:gd name="connsiteY6341" fmla="*/ 277030 h 6319027"/>
              <a:gd name="connsiteX6342" fmla="*/ 4096546 w 6319932"/>
              <a:gd name="connsiteY6342" fmla="*/ 302235 h 6319027"/>
              <a:gd name="connsiteX6343" fmla="*/ 4071341 w 6319932"/>
              <a:gd name="connsiteY6343" fmla="*/ 277030 h 6319027"/>
              <a:gd name="connsiteX6344" fmla="*/ 4096546 w 6319932"/>
              <a:gd name="connsiteY6344" fmla="*/ 251825 h 6319027"/>
              <a:gd name="connsiteX6345" fmla="*/ 2685975 w 6319932"/>
              <a:gd name="connsiteY6345" fmla="*/ 246634 h 6319027"/>
              <a:gd name="connsiteX6346" fmla="*/ 2707678 w 6319932"/>
              <a:gd name="connsiteY6346" fmla="*/ 268336 h 6319027"/>
              <a:gd name="connsiteX6347" fmla="*/ 2685975 w 6319932"/>
              <a:gd name="connsiteY6347" fmla="*/ 290039 h 6319027"/>
              <a:gd name="connsiteX6348" fmla="*/ 2664273 w 6319932"/>
              <a:gd name="connsiteY6348" fmla="*/ 268336 h 6319027"/>
              <a:gd name="connsiteX6349" fmla="*/ 2685975 w 6319932"/>
              <a:gd name="connsiteY6349" fmla="*/ 246634 h 6319027"/>
              <a:gd name="connsiteX6350" fmla="*/ 3633955 w 6319932"/>
              <a:gd name="connsiteY6350" fmla="*/ 246633 h 6319027"/>
              <a:gd name="connsiteX6351" fmla="*/ 3655658 w 6319932"/>
              <a:gd name="connsiteY6351" fmla="*/ 268335 h 6319027"/>
              <a:gd name="connsiteX6352" fmla="*/ 3633955 w 6319932"/>
              <a:gd name="connsiteY6352" fmla="*/ 290038 h 6319027"/>
              <a:gd name="connsiteX6353" fmla="*/ 3612253 w 6319932"/>
              <a:gd name="connsiteY6353" fmla="*/ 268335 h 6319027"/>
              <a:gd name="connsiteX6354" fmla="*/ 3633955 w 6319932"/>
              <a:gd name="connsiteY6354" fmla="*/ 246633 h 6319027"/>
              <a:gd name="connsiteX6355" fmla="*/ 1973681 w 6319932"/>
              <a:gd name="connsiteY6355" fmla="*/ 232182 h 6319027"/>
              <a:gd name="connsiteX6356" fmla="*/ 2002520 w 6319932"/>
              <a:gd name="connsiteY6356" fmla="*/ 261020 h 6319027"/>
              <a:gd name="connsiteX6357" fmla="*/ 1973681 w 6319932"/>
              <a:gd name="connsiteY6357" fmla="*/ 289859 h 6319027"/>
              <a:gd name="connsiteX6358" fmla="*/ 1944843 w 6319932"/>
              <a:gd name="connsiteY6358" fmla="*/ 261020 h 6319027"/>
              <a:gd name="connsiteX6359" fmla="*/ 1973681 w 6319932"/>
              <a:gd name="connsiteY6359" fmla="*/ 232182 h 6319027"/>
              <a:gd name="connsiteX6360" fmla="*/ 4346249 w 6319932"/>
              <a:gd name="connsiteY6360" fmla="*/ 232180 h 6319027"/>
              <a:gd name="connsiteX6361" fmla="*/ 4375088 w 6319932"/>
              <a:gd name="connsiteY6361" fmla="*/ 261018 h 6319027"/>
              <a:gd name="connsiteX6362" fmla="*/ 4346249 w 6319932"/>
              <a:gd name="connsiteY6362" fmla="*/ 289857 h 6319027"/>
              <a:gd name="connsiteX6363" fmla="*/ 4317411 w 6319932"/>
              <a:gd name="connsiteY6363" fmla="*/ 261018 h 6319027"/>
              <a:gd name="connsiteX6364" fmla="*/ 4346249 w 6319932"/>
              <a:gd name="connsiteY6364" fmla="*/ 232180 h 6319027"/>
              <a:gd name="connsiteX6365" fmla="*/ 2790664 w 6319932"/>
              <a:gd name="connsiteY6365" fmla="*/ 231086 h 6319027"/>
              <a:gd name="connsiteX6366" fmla="*/ 2812687 w 6319932"/>
              <a:gd name="connsiteY6366" fmla="*/ 253109 h 6319027"/>
              <a:gd name="connsiteX6367" fmla="*/ 2790664 w 6319932"/>
              <a:gd name="connsiteY6367" fmla="*/ 275132 h 6319027"/>
              <a:gd name="connsiteX6368" fmla="*/ 2768641 w 6319932"/>
              <a:gd name="connsiteY6368" fmla="*/ 253109 h 6319027"/>
              <a:gd name="connsiteX6369" fmla="*/ 2790664 w 6319932"/>
              <a:gd name="connsiteY6369" fmla="*/ 231086 h 6319027"/>
              <a:gd name="connsiteX6370" fmla="*/ 3529267 w 6319932"/>
              <a:gd name="connsiteY6370" fmla="*/ 231086 h 6319027"/>
              <a:gd name="connsiteX6371" fmla="*/ 3551290 w 6319932"/>
              <a:gd name="connsiteY6371" fmla="*/ 253108 h 6319027"/>
              <a:gd name="connsiteX6372" fmla="*/ 3529267 w 6319932"/>
              <a:gd name="connsiteY6372" fmla="*/ 275131 h 6319027"/>
              <a:gd name="connsiteX6373" fmla="*/ 3507244 w 6319932"/>
              <a:gd name="connsiteY6373" fmla="*/ 253108 h 6319027"/>
              <a:gd name="connsiteX6374" fmla="*/ 3529267 w 6319932"/>
              <a:gd name="connsiteY6374" fmla="*/ 231086 h 6319027"/>
              <a:gd name="connsiteX6375" fmla="*/ 2324554 w 6319932"/>
              <a:gd name="connsiteY6375" fmla="*/ 221270 h 6319027"/>
              <a:gd name="connsiteX6376" fmla="*/ 2349385 w 6319932"/>
              <a:gd name="connsiteY6376" fmla="*/ 246101 h 6319027"/>
              <a:gd name="connsiteX6377" fmla="*/ 2324554 w 6319932"/>
              <a:gd name="connsiteY6377" fmla="*/ 270932 h 6319027"/>
              <a:gd name="connsiteX6378" fmla="*/ 2299723 w 6319932"/>
              <a:gd name="connsiteY6378" fmla="*/ 246101 h 6319027"/>
              <a:gd name="connsiteX6379" fmla="*/ 2324554 w 6319932"/>
              <a:gd name="connsiteY6379" fmla="*/ 221270 h 6319027"/>
              <a:gd name="connsiteX6380" fmla="*/ 3995377 w 6319932"/>
              <a:gd name="connsiteY6380" fmla="*/ 221268 h 6319027"/>
              <a:gd name="connsiteX6381" fmla="*/ 4020208 w 6319932"/>
              <a:gd name="connsiteY6381" fmla="*/ 246099 h 6319027"/>
              <a:gd name="connsiteX6382" fmla="*/ 3995377 w 6319932"/>
              <a:gd name="connsiteY6382" fmla="*/ 270930 h 6319027"/>
              <a:gd name="connsiteX6383" fmla="*/ 3970546 w 6319932"/>
              <a:gd name="connsiteY6383" fmla="*/ 246099 h 6319027"/>
              <a:gd name="connsiteX6384" fmla="*/ 3995377 w 6319932"/>
              <a:gd name="connsiteY6384" fmla="*/ 221268 h 6319027"/>
              <a:gd name="connsiteX6385" fmla="*/ 2895834 w 6319932"/>
              <a:gd name="connsiteY6385" fmla="*/ 219649 h 6319027"/>
              <a:gd name="connsiteX6386" fmla="*/ 2917857 w 6319932"/>
              <a:gd name="connsiteY6386" fmla="*/ 241672 h 6319027"/>
              <a:gd name="connsiteX6387" fmla="*/ 2895834 w 6319932"/>
              <a:gd name="connsiteY6387" fmla="*/ 263694 h 6319027"/>
              <a:gd name="connsiteX6388" fmla="*/ 2873811 w 6319932"/>
              <a:gd name="connsiteY6388" fmla="*/ 241672 h 6319027"/>
              <a:gd name="connsiteX6389" fmla="*/ 2895834 w 6319932"/>
              <a:gd name="connsiteY6389" fmla="*/ 219649 h 6319027"/>
              <a:gd name="connsiteX6390" fmla="*/ 3424097 w 6319932"/>
              <a:gd name="connsiteY6390" fmla="*/ 219649 h 6319027"/>
              <a:gd name="connsiteX6391" fmla="*/ 3446120 w 6319932"/>
              <a:gd name="connsiteY6391" fmla="*/ 241671 h 6319027"/>
              <a:gd name="connsiteX6392" fmla="*/ 3424097 w 6319932"/>
              <a:gd name="connsiteY6392" fmla="*/ 263694 h 6319027"/>
              <a:gd name="connsiteX6393" fmla="*/ 3402074 w 6319932"/>
              <a:gd name="connsiteY6393" fmla="*/ 241671 h 6319027"/>
              <a:gd name="connsiteX6394" fmla="*/ 3424097 w 6319932"/>
              <a:gd name="connsiteY6394" fmla="*/ 219649 h 6319027"/>
              <a:gd name="connsiteX6395" fmla="*/ 3001349 w 6319932"/>
              <a:gd name="connsiteY6395" fmla="*/ 212015 h 6319027"/>
              <a:gd name="connsiteX6396" fmla="*/ 3023372 w 6319932"/>
              <a:gd name="connsiteY6396" fmla="*/ 234038 h 6319027"/>
              <a:gd name="connsiteX6397" fmla="*/ 3001349 w 6319932"/>
              <a:gd name="connsiteY6397" fmla="*/ 256060 h 6319027"/>
              <a:gd name="connsiteX6398" fmla="*/ 2979326 w 6319932"/>
              <a:gd name="connsiteY6398" fmla="*/ 234038 h 6319027"/>
              <a:gd name="connsiteX6399" fmla="*/ 3001349 w 6319932"/>
              <a:gd name="connsiteY6399" fmla="*/ 212015 h 6319027"/>
              <a:gd name="connsiteX6400" fmla="*/ 3318582 w 6319932"/>
              <a:gd name="connsiteY6400" fmla="*/ 212015 h 6319027"/>
              <a:gd name="connsiteX6401" fmla="*/ 3340605 w 6319932"/>
              <a:gd name="connsiteY6401" fmla="*/ 234038 h 6319027"/>
              <a:gd name="connsiteX6402" fmla="*/ 3318582 w 6319932"/>
              <a:gd name="connsiteY6402" fmla="*/ 256060 h 6319027"/>
              <a:gd name="connsiteX6403" fmla="*/ 3296559 w 6319932"/>
              <a:gd name="connsiteY6403" fmla="*/ 234038 h 6319027"/>
              <a:gd name="connsiteX6404" fmla="*/ 3318582 w 6319932"/>
              <a:gd name="connsiteY6404" fmla="*/ 212015 h 6319027"/>
              <a:gd name="connsiteX6405" fmla="*/ 3107070 w 6319932"/>
              <a:gd name="connsiteY6405" fmla="*/ 208515 h 6319027"/>
              <a:gd name="connsiteX6406" fmla="*/ 3128773 w 6319932"/>
              <a:gd name="connsiteY6406" fmla="*/ 230218 h 6319027"/>
              <a:gd name="connsiteX6407" fmla="*/ 3107070 w 6319932"/>
              <a:gd name="connsiteY6407" fmla="*/ 251921 h 6319027"/>
              <a:gd name="connsiteX6408" fmla="*/ 3085368 w 6319932"/>
              <a:gd name="connsiteY6408" fmla="*/ 230218 h 6319027"/>
              <a:gd name="connsiteX6409" fmla="*/ 3107070 w 6319932"/>
              <a:gd name="connsiteY6409" fmla="*/ 208515 h 6319027"/>
              <a:gd name="connsiteX6410" fmla="*/ 3212860 w 6319932"/>
              <a:gd name="connsiteY6410" fmla="*/ 208515 h 6319027"/>
              <a:gd name="connsiteX6411" fmla="*/ 3234563 w 6319932"/>
              <a:gd name="connsiteY6411" fmla="*/ 230217 h 6319027"/>
              <a:gd name="connsiteX6412" fmla="*/ 3212860 w 6319932"/>
              <a:gd name="connsiteY6412" fmla="*/ 251921 h 6319027"/>
              <a:gd name="connsiteX6413" fmla="*/ 3191158 w 6319932"/>
              <a:gd name="connsiteY6413" fmla="*/ 230217 h 6319027"/>
              <a:gd name="connsiteX6414" fmla="*/ 3212860 w 6319932"/>
              <a:gd name="connsiteY6414" fmla="*/ 208515 h 6319027"/>
              <a:gd name="connsiteX6415" fmla="*/ 2426740 w 6319932"/>
              <a:gd name="connsiteY6415" fmla="*/ 193890 h 6319027"/>
              <a:gd name="connsiteX6416" fmla="*/ 2451571 w 6319932"/>
              <a:gd name="connsiteY6416" fmla="*/ 218721 h 6319027"/>
              <a:gd name="connsiteX6417" fmla="*/ 2426740 w 6319932"/>
              <a:gd name="connsiteY6417" fmla="*/ 243551 h 6319027"/>
              <a:gd name="connsiteX6418" fmla="*/ 2401909 w 6319932"/>
              <a:gd name="connsiteY6418" fmla="*/ 218721 h 6319027"/>
              <a:gd name="connsiteX6419" fmla="*/ 2426740 w 6319932"/>
              <a:gd name="connsiteY6419" fmla="*/ 193890 h 6319027"/>
              <a:gd name="connsiteX6420" fmla="*/ 3893191 w 6319932"/>
              <a:gd name="connsiteY6420" fmla="*/ 193888 h 6319027"/>
              <a:gd name="connsiteX6421" fmla="*/ 3918022 w 6319932"/>
              <a:gd name="connsiteY6421" fmla="*/ 218719 h 6319027"/>
              <a:gd name="connsiteX6422" fmla="*/ 3893191 w 6319932"/>
              <a:gd name="connsiteY6422" fmla="*/ 243550 h 6319027"/>
              <a:gd name="connsiteX6423" fmla="*/ 3868360 w 6319932"/>
              <a:gd name="connsiteY6423" fmla="*/ 218719 h 6319027"/>
              <a:gd name="connsiteX6424" fmla="*/ 3893191 w 6319932"/>
              <a:gd name="connsiteY6424" fmla="*/ 193888 h 6319027"/>
              <a:gd name="connsiteX6425" fmla="*/ 2072252 w 6319932"/>
              <a:gd name="connsiteY6425" fmla="*/ 193770 h 6319027"/>
              <a:gd name="connsiteX6426" fmla="*/ 2101091 w 6319932"/>
              <a:gd name="connsiteY6426" fmla="*/ 222608 h 6319027"/>
              <a:gd name="connsiteX6427" fmla="*/ 2072252 w 6319932"/>
              <a:gd name="connsiteY6427" fmla="*/ 251446 h 6319027"/>
              <a:gd name="connsiteX6428" fmla="*/ 2043414 w 6319932"/>
              <a:gd name="connsiteY6428" fmla="*/ 222608 h 6319027"/>
              <a:gd name="connsiteX6429" fmla="*/ 2072252 w 6319932"/>
              <a:gd name="connsiteY6429" fmla="*/ 193770 h 6319027"/>
              <a:gd name="connsiteX6430" fmla="*/ 4247678 w 6319932"/>
              <a:gd name="connsiteY6430" fmla="*/ 193768 h 6319027"/>
              <a:gd name="connsiteX6431" fmla="*/ 4276517 w 6319932"/>
              <a:gd name="connsiteY6431" fmla="*/ 222606 h 6319027"/>
              <a:gd name="connsiteX6432" fmla="*/ 4247678 w 6319932"/>
              <a:gd name="connsiteY6432" fmla="*/ 251444 h 6319027"/>
              <a:gd name="connsiteX6433" fmla="*/ 4218840 w 6319932"/>
              <a:gd name="connsiteY6433" fmla="*/ 222606 h 6319027"/>
              <a:gd name="connsiteX6434" fmla="*/ 4247678 w 6319932"/>
              <a:gd name="connsiteY6434" fmla="*/ 193768 h 6319027"/>
              <a:gd name="connsiteX6435" fmla="*/ 2529819 w 6319932"/>
              <a:gd name="connsiteY6435" fmla="*/ 169717 h 6319027"/>
              <a:gd name="connsiteX6436" fmla="*/ 2555024 w 6319932"/>
              <a:gd name="connsiteY6436" fmla="*/ 194922 h 6319027"/>
              <a:gd name="connsiteX6437" fmla="*/ 2529819 w 6319932"/>
              <a:gd name="connsiteY6437" fmla="*/ 220127 h 6319027"/>
              <a:gd name="connsiteX6438" fmla="*/ 2504614 w 6319932"/>
              <a:gd name="connsiteY6438" fmla="*/ 194922 h 6319027"/>
              <a:gd name="connsiteX6439" fmla="*/ 2529819 w 6319932"/>
              <a:gd name="connsiteY6439" fmla="*/ 169717 h 6319027"/>
              <a:gd name="connsiteX6440" fmla="*/ 3790112 w 6319932"/>
              <a:gd name="connsiteY6440" fmla="*/ 169716 h 6319027"/>
              <a:gd name="connsiteX6441" fmla="*/ 3815317 w 6319932"/>
              <a:gd name="connsiteY6441" fmla="*/ 194921 h 6319027"/>
              <a:gd name="connsiteX6442" fmla="*/ 3790112 w 6319932"/>
              <a:gd name="connsiteY6442" fmla="*/ 220126 h 6319027"/>
              <a:gd name="connsiteX6443" fmla="*/ 3764907 w 6319932"/>
              <a:gd name="connsiteY6443" fmla="*/ 194921 h 6319027"/>
              <a:gd name="connsiteX6444" fmla="*/ 3790112 w 6319932"/>
              <a:gd name="connsiteY6444" fmla="*/ 169716 h 6319027"/>
              <a:gd name="connsiteX6445" fmla="*/ 2172065 w 6319932"/>
              <a:gd name="connsiteY6445" fmla="*/ 158709 h 6319027"/>
              <a:gd name="connsiteX6446" fmla="*/ 2200904 w 6319932"/>
              <a:gd name="connsiteY6446" fmla="*/ 187547 h 6319027"/>
              <a:gd name="connsiteX6447" fmla="*/ 2172065 w 6319932"/>
              <a:gd name="connsiteY6447" fmla="*/ 216386 h 6319027"/>
              <a:gd name="connsiteX6448" fmla="*/ 2143227 w 6319932"/>
              <a:gd name="connsiteY6448" fmla="*/ 187547 h 6319027"/>
              <a:gd name="connsiteX6449" fmla="*/ 2172065 w 6319932"/>
              <a:gd name="connsiteY6449" fmla="*/ 158709 h 6319027"/>
              <a:gd name="connsiteX6450" fmla="*/ 4147866 w 6319932"/>
              <a:gd name="connsiteY6450" fmla="*/ 158707 h 6319027"/>
              <a:gd name="connsiteX6451" fmla="*/ 4176704 w 6319932"/>
              <a:gd name="connsiteY6451" fmla="*/ 187545 h 6319027"/>
              <a:gd name="connsiteX6452" fmla="*/ 4147866 w 6319932"/>
              <a:gd name="connsiteY6452" fmla="*/ 216384 h 6319027"/>
              <a:gd name="connsiteX6453" fmla="*/ 4119028 w 6319932"/>
              <a:gd name="connsiteY6453" fmla="*/ 187545 h 6319027"/>
              <a:gd name="connsiteX6454" fmla="*/ 4147866 w 6319932"/>
              <a:gd name="connsiteY6454" fmla="*/ 158707 h 6319027"/>
              <a:gd name="connsiteX6455" fmla="*/ 2633666 w 6319932"/>
              <a:gd name="connsiteY6455" fmla="*/ 149532 h 6319027"/>
              <a:gd name="connsiteX6456" fmla="*/ 2658871 w 6319932"/>
              <a:gd name="connsiteY6456" fmla="*/ 174737 h 6319027"/>
              <a:gd name="connsiteX6457" fmla="*/ 2633666 w 6319932"/>
              <a:gd name="connsiteY6457" fmla="*/ 199941 h 6319027"/>
              <a:gd name="connsiteX6458" fmla="*/ 2608461 w 6319932"/>
              <a:gd name="connsiteY6458" fmla="*/ 174737 h 6319027"/>
              <a:gd name="connsiteX6459" fmla="*/ 2633666 w 6319932"/>
              <a:gd name="connsiteY6459" fmla="*/ 149532 h 6319027"/>
              <a:gd name="connsiteX6460" fmla="*/ 3686265 w 6319932"/>
              <a:gd name="connsiteY6460" fmla="*/ 149530 h 6319027"/>
              <a:gd name="connsiteX6461" fmla="*/ 3711470 w 6319932"/>
              <a:gd name="connsiteY6461" fmla="*/ 174736 h 6319027"/>
              <a:gd name="connsiteX6462" fmla="*/ 3686265 w 6319932"/>
              <a:gd name="connsiteY6462" fmla="*/ 199941 h 6319027"/>
              <a:gd name="connsiteX6463" fmla="*/ 3661060 w 6319932"/>
              <a:gd name="connsiteY6463" fmla="*/ 174736 h 6319027"/>
              <a:gd name="connsiteX6464" fmla="*/ 3686265 w 6319932"/>
              <a:gd name="connsiteY6464" fmla="*/ 149530 h 6319027"/>
              <a:gd name="connsiteX6465" fmla="*/ 2738155 w 6319932"/>
              <a:gd name="connsiteY6465" fmla="*/ 132982 h 6319027"/>
              <a:gd name="connsiteX6466" fmla="*/ 2763360 w 6319932"/>
              <a:gd name="connsiteY6466" fmla="*/ 158187 h 6319027"/>
              <a:gd name="connsiteX6467" fmla="*/ 2738155 w 6319932"/>
              <a:gd name="connsiteY6467" fmla="*/ 183393 h 6319027"/>
              <a:gd name="connsiteX6468" fmla="*/ 2712950 w 6319932"/>
              <a:gd name="connsiteY6468" fmla="*/ 158187 h 6319027"/>
              <a:gd name="connsiteX6469" fmla="*/ 2738155 w 6319932"/>
              <a:gd name="connsiteY6469" fmla="*/ 132982 h 6319027"/>
              <a:gd name="connsiteX6470" fmla="*/ 3581776 w 6319932"/>
              <a:gd name="connsiteY6470" fmla="*/ 132982 h 6319027"/>
              <a:gd name="connsiteX6471" fmla="*/ 3606981 w 6319932"/>
              <a:gd name="connsiteY6471" fmla="*/ 158187 h 6319027"/>
              <a:gd name="connsiteX6472" fmla="*/ 3581776 w 6319932"/>
              <a:gd name="connsiteY6472" fmla="*/ 183392 h 6319027"/>
              <a:gd name="connsiteX6473" fmla="*/ 3556571 w 6319932"/>
              <a:gd name="connsiteY6473" fmla="*/ 158187 h 6319027"/>
              <a:gd name="connsiteX6474" fmla="*/ 3581776 w 6319932"/>
              <a:gd name="connsiteY6474" fmla="*/ 132982 h 6319027"/>
              <a:gd name="connsiteX6475" fmla="*/ 2273005 w 6319932"/>
              <a:gd name="connsiteY6475" fmla="*/ 127194 h 6319027"/>
              <a:gd name="connsiteX6476" fmla="*/ 2301688 w 6319932"/>
              <a:gd name="connsiteY6476" fmla="*/ 155877 h 6319027"/>
              <a:gd name="connsiteX6477" fmla="*/ 2273005 w 6319932"/>
              <a:gd name="connsiteY6477" fmla="*/ 184559 h 6319027"/>
              <a:gd name="connsiteX6478" fmla="*/ 2244322 w 6319932"/>
              <a:gd name="connsiteY6478" fmla="*/ 155877 h 6319027"/>
              <a:gd name="connsiteX6479" fmla="*/ 2273005 w 6319932"/>
              <a:gd name="connsiteY6479" fmla="*/ 127194 h 6319027"/>
              <a:gd name="connsiteX6480" fmla="*/ 4046926 w 6319932"/>
              <a:gd name="connsiteY6480" fmla="*/ 127038 h 6319027"/>
              <a:gd name="connsiteX6481" fmla="*/ 4075764 w 6319932"/>
              <a:gd name="connsiteY6481" fmla="*/ 155875 h 6319027"/>
              <a:gd name="connsiteX6482" fmla="*/ 4046926 w 6319932"/>
              <a:gd name="connsiteY6482" fmla="*/ 184713 h 6319027"/>
              <a:gd name="connsiteX6483" fmla="*/ 4018088 w 6319932"/>
              <a:gd name="connsiteY6483" fmla="*/ 155875 h 6319027"/>
              <a:gd name="connsiteX6484" fmla="*/ 4046926 w 6319932"/>
              <a:gd name="connsiteY6484" fmla="*/ 127038 h 6319027"/>
              <a:gd name="connsiteX6485" fmla="*/ 2843157 w 6319932"/>
              <a:gd name="connsiteY6485" fmla="*/ 120089 h 6319027"/>
              <a:gd name="connsiteX6486" fmla="*/ 2868362 w 6319932"/>
              <a:gd name="connsiteY6486" fmla="*/ 145294 h 6319027"/>
              <a:gd name="connsiteX6487" fmla="*/ 2843157 w 6319932"/>
              <a:gd name="connsiteY6487" fmla="*/ 170499 h 6319027"/>
              <a:gd name="connsiteX6488" fmla="*/ 2817952 w 6319932"/>
              <a:gd name="connsiteY6488" fmla="*/ 145294 h 6319027"/>
              <a:gd name="connsiteX6489" fmla="*/ 2843157 w 6319932"/>
              <a:gd name="connsiteY6489" fmla="*/ 120089 h 6319027"/>
              <a:gd name="connsiteX6490" fmla="*/ 3476774 w 6319932"/>
              <a:gd name="connsiteY6490" fmla="*/ 120089 h 6319027"/>
              <a:gd name="connsiteX6491" fmla="*/ 3501979 w 6319932"/>
              <a:gd name="connsiteY6491" fmla="*/ 145294 h 6319027"/>
              <a:gd name="connsiteX6492" fmla="*/ 3476774 w 6319932"/>
              <a:gd name="connsiteY6492" fmla="*/ 170499 h 6319027"/>
              <a:gd name="connsiteX6493" fmla="*/ 3451569 w 6319932"/>
              <a:gd name="connsiteY6493" fmla="*/ 145294 h 6319027"/>
              <a:gd name="connsiteX6494" fmla="*/ 3476774 w 6319932"/>
              <a:gd name="connsiteY6494" fmla="*/ 120089 h 6319027"/>
              <a:gd name="connsiteX6495" fmla="*/ 2948545 w 6319932"/>
              <a:gd name="connsiteY6495" fmla="*/ 110869 h 6319027"/>
              <a:gd name="connsiteX6496" fmla="*/ 2973750 w 6319932"/>
              <a:gd name="connsiteY6496" fmla="*/ 136074 h 6319027"/>
              <a:gd name="connsiteX6497" fmla="*/ 2948545 w 6319932"/>
              <a:gd name="connsiteY6497" fmla="*/ 161279 h 6319027"/>
              <a:gd name="connsiteX6498" fmla="*/ 2923340 w 6319932"/>
              <a:gd name="connsiteY6498" fmla="*/ 136074 h 6319027"/>
              <a:gd name="connsiteX6499" fmla="*/ 2948545 w 6319932"/>
              <a:gd name="connsiteY6499" fmla="*/ 110869 h 6319027"/>
              <a:gd name="connsiteX6500" fmla="*/ 3371386 w 6319932"/>
              <a:gd name="connsiteY6500" fmla="*/ 110869 h 6319027"/>
              <a:gd name="connsiteX6501" fmla="*/ 3396591 w 6319932"/>
              <a:gd name="connsiteY6501" fmla="*/ 136074 h 6319027"/>
              <a:gd name="connsiteX6502" fmla="*/ 3371386 w 6319932"/>
              <a:gd name="connsiteY6502" fmla="*/ 161279 h 6319027"/>
              <a:gd name="connsiteX6503" fmla="*/ 3346181 w 6319932"/>
              <a:gd name="connsiteY6503" fmla="*/ 136074 h 6319027"/>
              <a:gd name="connsiteX6504" fmla="*/ 3371386 w 6319932"/>
              <a:gd name="connsiteY6504" fmla="*/ 110869 h 6319027"/>
              <a:gd name="connsiteX6505" fmla="*/ 3054191 w 6319932"/>
              <a:gd name="connsiteY6505" fmla="*/ 105332 h 6319027"/>
              <a:gd name="connsiteX6506" fmla="*/ 3079396 w 6319932"/>
              <a:gd name="connsiteY6506" fmla="*/ 130537 h 6319027"/>
              <a:gd name="connsiteX6507" fmla="*/ 3054191 w 6319932"/>
              <a:gd name="connsiteY6507" fmla="*/ 155742 h 6319027"/>
              <a:gd name="connsiteX6508" fmla="*/ 3028986 w 6319932"/>
              <a:gd name="connsiteY6508" fmla="*/ 130537 h 6319027"/>
              <a:gd name="connsiteX6509" fmla="*/ 3054191 w 6319932"/>
              <a:gd name="connsiteY6509" fmla="*/ 105332 h 6319027"/>
              <a:gd name="connsiteX6510" fmla="*/ 3265740 w 6319932"/>
              <a:gd name="connsiteY6510" fmla="*/ 105332 h 6319027"/>
              <a:gd name="connsiteX6511" fmla="*/ 3290945 w 6319932"/>
              <a:gd name="connsiteY6511" fmla="*/ 130537 h 6319027"/>
              <a:gd name="connsiteX6512" fmla="*/ 3265740 w 6319932"/>
              <a:gd name="connsiteY6512" fmla="*/ 155742 h 6319027"/>
              <a:gd name="connsiteX6513" fmla="*/ 3240535 w 6319932"/>
              <a:gd name="connsiteY6513" fmla="*/ 130537 h 6319027"/>
              <a:gd name="connsiteX6514" fmla="*/ 3265740 w 6319932"/>
              <a:gd name="connsiteY6514" fmla="*/ 105332 h 6319027"/>
              <a:gd name="connsiteX6515" fmla="*/ 3159966 w 6319932"/>
              <a:gd name="connsiteY6515" fmla="*/ 103486 h 6319027"/>
              <a:gd name="connsiteX6516" fmla="*/ 3185171 w 6319932"/>
              <a:gd name="connsiteY6516" fmla="*/ 128691 h 6319027"/>
              <a:gd name="connsiteX6517" fmla="*/ 3159966 w 6319932"/>
              <a:gd name="connsiteY6517" fmla="*/ 153896 h 6319027"/>
              <a:gd name="connsiteX6518" fmla="*/ 3134761 w 6319932"/>
              <a:gd name="connsiteY6518" fmla="*/ 128691 h 6319027"/>
              <a:gd name="connsiteX6519" fmla="*/ 3159966 w 6319932"/>
              <a:gd name="connsiteY6519" fmla="*/ 103486 h 6319027"/>
              <a:gd name="connsiteX6520" fmla="*/ 2374955 w 6319932"/>
              <a:gd name="connsiteY6520" fmla="*/ 98952 h 6319027"/>
              <a:gd name="connsiteX6521" fmla="*/ 2403638 w 6319932"/>
              <a:gd name="connsiteY6521" fmla="*/ 127635 h 6319027"/>
              <a:gd name="connsiteX6522" fmla="*/ 2374955 w 6319932"/>
              <a:gd name="connsiteY6522" fmla="*/ 156317 h 6319027"/>
              <a:gd name="connsiteX6523" fmla="*/ 2346273 w 6319932"/>
              <a:gd name="connsiteY6523" fmla="*/ 127635 h 6319027"/>
              <a:gd name="connsiteX6524" fmla="*/ 2374955 w 6319932"/>
              <a:gd name="connsiteY6524" fmla="*/ 98952 h 6319027"/>
              <a:gd name="connsiteX6525" fmla="*/ 3944975 w 6319932"/>
              <a:gd name="connsiteY6525" fmla="*/ 98795 h 6319027"/>
              <a:gd name="connsiteX6526" fmla="*/ 3973814 w 6319932"/>
              <a:gd name="connsiteY6526" fmla="*/ 127633 h 6319027"/>
              <a:gd name="connsiteX6527" fmla="*/ 3944975 w 6319932"/>
              <a:gd name="connsiteY6527" fmla="*/ 156471 h 6319027"/>
              <a:gd name="connsiteX6528" fmla="*/ 3916137 w 6319932"/>
              <a:gd name="connsiteY6528" fmla="*/ 127633 h 6319027"/>
              <a:gd name="connsiteX6529" fmla="*/ 3944975 w 6319932"/>
              <a:gd name="connsiteY6529" fmla="*/ 98795 h 6319027"/>
              <a:gd name="connsiteX6530" fmla="*/ 2477804 w 6319932"/>
              <a:gd name="connsiteY6530" fmla="*/ 74534 h 6319027"/>
              <a:gd name="connsiteX6531" fmla="*/ 2506121 w 6319932"/>
              <a:gd name="connsiteY6531" fmla="*/ 102851 h 6319027"/>
              <a:gd name="connsiteX6532" fmla="*/ 2477804 w 6319932"/>
              <a:gd name="connsiteY6532" fmla="*/ 131169 h 6319027"/>
              <a:gd name="connsiteX6533" fmla="*/ 2449486 w 6319932"/>
              <a:gd name="connsiteY6533" fmla="*/ 102851 h 6319027"/>
              <a:gd name="connsiteX6534" fmla="*/ 2477804 w 6319932"/>
              <a:gd name="connsiteY6534" fmla="*/ 74534 h 6319027"/>
              <a:gd name="connsiteX6535" fmla="*/ 3842128 w 6319932"/>
              <a:gd name="connsiteY6535" fmla="*/ 74533 h 6319027"/>
              <a:gd name="connsiteX6536" fmla="*/ 3870446 w 6319932"/>
              <a:gd name="connsiteY6536" fmla="*/ 102850 h 6319027"/>
              <a:gd name="connsiteX6537" fmla="*/ 3842128 w 6319932"/>
              <a:gd name="connsiteY6537" fmla="*/ 131168 h 6319027"/>
              <a:gd name="connsiteX6538" fmla="*/ 3813811 w 6319932"/>
              <a:gd name="connsiteY6538" fmla="*/ 102850 h 6319027"/>
              <a:gd name="connsiteX6539" fmla="*/ 3842128 w 6319932"/>
              <a:gd name="connsiteY6539" fmla="*/ 74533 h 6319027"/>
              <a:gd name="connsiteX6540" fmla="*/ 2581428 w 6319932"/>
              <a:gd name="connsiteY6540" fmla="*/ 52717 h 6319027"/>
              <a:gd name="connsiteX6541" fmla="*/ 2610266 w 6319932"/>
              <a:gd name="connsiteY6541" fmla="*/ 81555 h 6319027"/>
              <a:gd name="connsiteX6542" fmla="*/ 2581428 w 6319932"/>
              <a:gd name="connsiteY6542" fmla="*/ 110393 h 6319027"/>
              <a:gd name="connsiteX6543" fmla="*/ 2552590 w 6319932"/>
              <a:gd name="connsiteY6543" fmla="*/ 81555 h 6319027"/>
              <a:gd name="connsiteX6544" fmla="*/ 2581428 w 6319932"/>
              <a:gd name="connsiteY6544" fmla="*/ 52717 h 6319027"/>
              <a:gd name="connsiteX6545" fmla="*/ 3738502 w 6319932"/>
              <a:gd name="connsiteY6545" fmla="*/ 52716 h 6319027"/>
              <a:gd name="connsiteX6546" fmla="*/ 3767340 w 6319932"/>
              <a:gd name="connsiteY6546" fmla="*/ 81554 h 6319027"/>
              <a:gd name="connsiteX6547" fmla="*/ 3738502 w 6319932"/>
              <a:gd name="connsiteY6547" fmla="*/ 110392 h 6319027"/>
              <a:gd name="connsiteX6548" fmla="*/ 3709664 w 6319932"/>
              <a:gd name="connsiteY6548" fmla="*/ 81554 h 6319027"/>
              <a:gd name="connsiteX6549" fmla="*/ 3738502 w 6319932"/>
              <a:gd name="connsiteY6549" fmla="*/ 52716 h 6319027"/>
              <a:gd name="connsiteX6550" fmla="*/ 2685715 w 6319932"/>
              <a:gd name="connsiteY6550" fmla="*/ 35089 h 6319027"/>
              <a:gd name="connsiteX6551" fmla="*/ 2714398 w 6319932"/>
              <a:gd name="connsiteY6551" fmla="*/ 63772 h 6319027"/>
              <a:gd name="connsiteX6552" fmla="*/ 2685715 w 6319932"/>
              <a:gd name="connsiteY6552" fmla="*/ 92454 h 6319027"/>
              <a:gd name="connsiteX6553" fmla="*/ 2657032 w 6319932"/>
              <a:gd name="connsiteY6553" fmla="*/ 63772 h 6319027"/>
              <a:gd name="connsiteX6554" fmla="*/ 2685715 w 6319932"/>
              <a:gd name="connsiteY6554" fmla="*/ 35089 h 6319027"/>
              <a:gd name="connsiteX6555" fmla="*/ 3634217 w 6319932"/>
              <a:gd name="connsiteY6555" fmla="*/ 34933 h 6319027"/>
              <a:gd name="connsiteX6556" fmla="*/ 3663056 w 6319932"/>
              <a:gd name="connsiteY6556" fmla="*/ 63771 h 6319027"/>
              <a:gd name="connsiteX6557" fmla="*/ 3634217 w 6319932"/>
              <a:gd name="connsiteY6557" fmla="*/ 92609 h 6319027"/>
              <a:gd name="connsiteX6558" fmla="*/ 3605379 w 6319932"/>
              <a:gd name="connsiteY6558" fmla="*/ 63771 h 6319027"/>
              <a:gd name="connsiteX6559" fmla="*/ 3634217 w 6319932"/>
              <a:gd name="connsiteY6559" fmla="*/ 34933 h 6319027"/>
              <a:gd name="connsiteX6560" fmla="*/ 2790541 w 6319932"/>
              <a:gd name="connsiteY6560" fmla="*/ 21203 h 6319027"/>
              <a:gd name="connsiteX6561" fmla="*/ 2818859 w 6319932"/>
              <a:gd name="connsiteY6561" fmla="*/ 49520 h 6319027"/>
              <a:gd name="connsiteX6562" fmla="*/ 2790541 w 6319932"/>
              <a:gd name="connsiteY6562" fmla="*/ 77838 h 6319027"/>
              <a:gd name="connsiteX6563" fmla="*/ 2762224 w 6319932"/>
              <a:gd name="connsiteY6563" fmla="*/ 49520 h 6319027"/>
              <a:gd name="connsiteX6564" fmla="*/ 2790541 w 6319932"/>
              <a:gd name="connsiteY6564" fmla="*/ 21203 h 6319027"/>
              <a:gd name="connsiteX6565" fmla="*/ 3529390 w 6319932"/>
              <a:gd name="connsiteY6565" fmla="*/ 21202 h 6319027"/>
              <a:gd name="connsiteX6566" fmla="*/ 3557707 w 6319932"/>
              <a:gd name="connsiteY6566" fmla="*/ 49519 h 6319027"/>
              <a:gd name="connsiteX6567" fmla="*/ 3529390 w 6319932"/>
              <a:gd name="connsiteY6567" fmla="*/ 77837 h 6319027"/>
              <a:gd name="connsiteX6568" fmla="*/ 3501072 w 6319932"/>
              <a:gd name="connsiteY6568" fmla="*/ 49519 h 6319027"/>
              <a:gd name="connsiteX6569" fmla="*/ 3529390 w 6319932"/>
              <a:gd name="connsiteY6569" fmla="*/ 21202 h 6319027"/>
              <a:gd name="connsiteX6570" fmla="*/ 2895789 w 6319932"/>
              <a:gd name="connsiteY6570" fmla="*/ 10656 h 6319027"/>
              <a:gd name="connsiteX6571" fmla="*/ 2923951 w 6319932"/>
              <a:gd name="connsiteY6571" fmla="*/ 38817 h 6319027"/>
              <a:gd name="connsiteX6572" fmla="*/ 2895789 w 6319932"/>
              <a:gd name="connsiteY6572" fmla="*/ 66979 h 6319027"/>
              <a:gd name="connsiteX6573" fmla="*/ 2867628 w 6319932"/>
              <a:gd name="connsiteY6573" fmla="*/ 38817 h 6319027"/>
              <a:gd name="connsiteX6574" fmla="*/ 2895789 w 6319932"/>
              <a:gd name="connsiteY6574" fmla="*/ 10656 h 6319027"/>
              <a:gd name="connsiteX6575" fmla="*/ 3424141 w 6319932"/>
              <a:gd name="connsiteY6575" fmla="*/ 10499 h 6319027"/>
              <a:gd name="connsiteX6576" fmla="*/ 3452459 w 6319932"/>
              <a:gd name="connsiteY6576" fmla="*/ 38816 h 6319027"/>
              <a:gd name="connsiteX6577" fmla="*/ 3424141 w 6319932"/>
              <a:gd name="connsiteY6577" fmla="*/ 67134 h 6319027"/>
              <a:gd name="connsiteX6578" fmla="*/ 3395824 w 6319932"/>
              <a:gd name="connsiteY6578" fmla="*/ 38816 h 6319027"/>
              <a:gd name="connsiteX6579" fmla="*/ 3424141 w 6319932"/>
              <a:gd name="connsiteY6579" fmla="*/ 10499 h 6319027"/>
              <a:gd name="connsiteX6580" fmla="*/ 3001339 w 6319932"/>
              <a:gd name="connsiteY6580" fmla="*/ 3515 h 6319027"/>
              <a:gd name="connsiteX6581" fmla="*/ 3029501 w 6319932"/>
              <a:gd name="connsiteY6581" fmla="*/ 31675 h 6319027"/>
              <a:gd name="connsiteX6582" fmla="*/ 3001339 w 6319932"/>
              <a:gd name="connsiteY6582" fmla="*/ 59838 h 6319027"/>
              <a:gd name="connsiteX6583" fmla="*/ 2973178 w 6319932"/>
              <a:gd name="connsiteY6583" fmla="*/ 31675 h 6319027"/>
              <a:gd name="connsiteX6584" fmla="*/ 3001339 w 6319932"/>
              <a:gd name="connsiteY6584" fmla="*/ 3515 h 6319027"/>
              <a:gd name="connsiteX6585" fmla="*/ 3318591 w 6319932"/>
              <a:gd name="connsiteY6585" fmla="*/ 3514 h 6319027"/>
              <a:gd name="connsiteX6586" fmla="*/ 3346753 w 6319932"/>
              <a:gd name="connsiteY6586" fmla="*/ 31675 h 6319027"/>
              <a:gd name="connsiteX6587" fmla="*/ 3318591 w 6319932"/>
              <a:gd name="connsiteY6587" fmla="*/ 59837 h 6319027"/>
              <a:gd name="connsiteX6588" fmla="*/ 3290430 w 6319932"/>
              <a:gd name="connsiteY6588" fmla="*/ 31675 h 6319027"/>
              <a:gd name="connsiteX6589" fmla="*/ 3318591 w 6319932"/>
              <a:gd name="connsiteY6589" fmla="*/ 3514 h 6319027"/>
              <a:gd name="connsiteX6590" fmla="*/ 3107070 w 6319932"/>
              <a:gd name="connsiteY6590" fmla="*/ 1 h 6319027"/>
              <a:gd name="connsiteX6591" fmla="*/ 3135172 w 6319932"/>
              <a:gd name="connsiteY6591" fmla="*/ 28102 h 6319027"/>
              <a:gd name="connsiteX6592" fmla="*/ 3107070 w 6319932"/>
              <a:gd name="connsiteY6592" fmla="*/ 56204 h 6319027"/>
              <a:gd name="connsiteX6593" fmla="*/ 3078968 w 6319932"/>
              <a:gd name="connsiteY6593" fmla="*/ 28102 h 6319027"/>
              <a:gd name="connsiteX6594" fmla="*/ 3107070 w 6319932"/>
              <a:gd name="connsiteY6594" fmla="*/ 1 h 6319027"/>
              <a:gd name="connsiteX6595" fmla="*/ 3212861 w 6319932"/>
              <a:gd name="connsiteY6595" fmla="*/ 0 h 6319027"/>
              <a:gd name="connsiteX6596" fmla="*/ 3240963 w 6319932"/>
              <a:gd name="connsiteY6596" fmla="*/ 28102 h 6319027"/>
              <a:gd name="connsiteX6597" fmla="*/ 3212861 w 6319932"/>
              <a:gd name="connsiteY6597" fmla="*/ 56204 h 6319027"/>
              <a:gd name="connsiteX6598" fmla="*/ 3184759 w 6319932"/>
              <a:gd name="connsiteY6598" fmla="*/ 28102 h 6319027"/>
              <a:gd name="connsiteX6599" fmla="*/ 3212861 w 6319932"/>
              <a:gd name="connsiteY6599" fmla="*/ 0 h 6319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</a:cxnLst>
            <a:rect l="l" t="t" r="r" b="b"/>
            <a:pathLst>
              <a:path w="6319932" h="6319027">
                <a:moveTo>
                  <a:pt x="3212861" y="6262823"/>
                </a:moveTo>
                <a:cubicBezTo>
                  <a:pt x="3228381" y="6262823"/>
                  <a:pt x="3240963" y="6275405"/>
                  <a:pt x="3240963" y="6290925"/>
                </a:cubicBezTo>
                <a:cubicBezTo>
                  <a:pt x="3240963" y="6306445"/>
                  <a:pt x="3228381" y="6319027"/>
                  <a:pt x="3212861" y="6319027"/>
                </a:cubicBezTo>
                <a:cubicBezTo>
                  <a:pt x="3197341" y="6319027"/>
                  <a:pt x="3184759" y="6306445"/>
                  <a:pt x="3184759" y="6290925"/>
                </a:cubicBezTo>
                <a:cubicBezTo>
                  <a:pt x="3184759" y="6275405"/>
                  <a:pt x="3197341" y="6262823"/>
                  <a:pt x="3212861" y="6262823"/>
                </a:cubicBezTo>
                <a:close/>
                <a:moveTo>
                  <a:pt x="3107070" y="6262823"/>
                </a:moveTo>
                <a:cubicBezTo>
                  <a:pt x="3122590" y="6262823"/>
                  <a:pt x="3135172" y="6275405"/>
                  <a:pt x="3135172" y="6290925"/>
                </a:cubicBezTo>
                <a:cubicBezTo>
                  <a:pt x="3135172" y="6306445"/>
                  <a:pt x="3122590" y="6319027"/>
                  <a:pt x="3107070" y="6319027"/>
                </a:cubicBezTo>
                <a:cubicBezTo>
                  <a:pt x="3091550" y="6319027"/>
                  <a:pt x="3078968" y="6306445"/>
                  <a:pt x="3078968" y="6290925"/>
                </a:cubicBezTo>
                <a:cubicBezTo>
                  <a:pt x="3078968" y="6275405"/>
                  <a:pt x="3091550" y="6262823"/>
                  <a:pt x="3107070" y="6262823"/>
                </a:cubicBezTo>
                <a:close/>
                <a:moveTo>
                  <a:pt x="3318591" y="6259191"/>
                </a:moveTo>
                <a:cubicBezTo>
                  <a:pt x="3334145" y="6259191"/>
                  <a:pt x="3346753" y="6271799"/>
                  <a:pt x="3346753" y="6287352"/>
                </a:cubicBezTo>
                <a:cubicBezTo>
                  <a:pt x="3346753" y="6302905"/>
                  <a:pt x="3334145" y="6315514"/>
                  <a:pt x="3318591" y="6315514"/>
                </a:cubicBezTo>
                <a:cubicBezTo>
                  <a:pt x="3303038" y="6315514"/>
                  <a:pt x="3290430" y="6302905"/>
                  <a:pt x="3290430" y="6287352"/>
                </a:cubicBezTo>
                <a:cubicBezTo>
                  <a:pt x="3290430" y="6271799"/>
                  <a:pt x="3303038" y="6259191"/>
                  <a:pt x="3318591" y="6259191"/>
                </a:cubicBezTo>
                <a:close/>
                <a:moveTo>
                  <a:pt x="3001339" y="6259191"/>
                </a:moveTo>
                <a:cubicBezTo>
                  <a:pt x="3016892" y="6259191"/>
                  <a:pt x="3029501" y="6271799"/>
                  <a:pt x="3029501" y="6287352"/>
                </a:cubicBezTo>
                <a:cubicBezTo>
                  <a:pt x="3029501" y="6302905"/>
                  <a:pt x="3016892" y="6315514"/>
                  <a:pt x="3001339" y="6315514"/>
                </a:cubicBezTo>
                <a:cubicBezTo>
                  <a:pt x="2985786" y="6315514"/>
                  <a:pt x="2973178" y="6302905"/>
                  <a:pt x="2973178" y="6287352"/>
                </a:cubicBezTo>
                <a:cubicBezTo>
                  <a:pt x="2973178" y="6271799"/>
                  <a:pt x="2985786" y="6259191"/>
                  <a:pt x="3001339" y="6259191"/>
                </a:cubicBezTo>
                <a:close/>
                <a:moveTo>
                  <a:pt x="3424141" y="6252049"/>
                </a:moveTo>
                <a:cubicBezTo>
                  <a:pt x="3439694" y="6252049"/>
                  <a:pt x="3452303" y="6264657"/>
                  <a:pt x="3452303" y="6280210"/>
                </a:cubicBezTo>
                <a:cubicBezTo>
                  <a:pt x="3452303" y="6295763"/>
                  <a:pt x="3439694" y="6308372"/>
                  <a:pt x="3424141" y="6308372"/>
                </a:cubicBezTo>
                <a:cubicBezTo>
                  <a:pt x="3408588" y="6308372"/>
                  <a:pt x="3395980" y="6295763"/>
                  <a:pt x="3395980" y="6280210"/>
                </a:cubicBezTo>
                <a:cubicBezTo>
                  <a:pt x="3395980" y="6264657"/>
                  <a:pt x="3408588" y="6252049"/>
                  <a:pt x="3424141" y="6252049"/>
                </a:cubicBezTo>
                <a:close/>
                <a:moveTo>
                  <a:pt x="2895790" y="6251893"/>
                </a:moveTo>
                <a:cubicBezTo>
                  <a:pt x="2911429" y="6251893"/>
                  <a:pt x="2924107" y="6264571"/>
                  <a:pt x="2924107" y="6280210"/>
                </a:cubicBezTo>
                <a:cubicBezTo>
                  <a:pt x="2924107" y="6295849"/>
                  <a:pt x="2911429" y="6308528"/>
                  <a:pt x="2895790" y="6308528"/>
                </a:cubicBezTo>
                <a:cubicBezTo>
                  <a:pt x="2880150" y="6308528"/>
                  <a:pt x="2867472" y="6295849"/>
                  <a:pt x="2867472" y="6280210"/>
                </a:cubicBezTo>
                <a:cubicBezTo>
                  <a:pt x="2867472" y="6264571"/>
                  <a:pt x="2880150" y="6251893"/>
                  <a:pt x="2895790" y="6251893"/>
                </a:cubicBezTo>
                <a:close/>
                <a:moveTo>
                  <a:pt x="3529390" y="6241190"/>
                </a:moveTo>
                <a:cubicBezTo>
                  <a:pt x="3545029" y="6241190"/>
                  <a:pt x="3557707" y="6253868"/>
                  <a:pt x="3557707" y="6269507"/>
                </a:cubicBezTo>
                <a:cubicBezTo>
                  <a:pt x="3557707" y="6285146"/>
                  <a:pt x="3545029" y="6297825"/>
                  <a:pt x="3529390" y="6297825"/>
                </a:cubicBezTo>
                <a:cubicBezTo>
                  <a:pt x="3513750" y="6297825"/>
                  <a:pt x="3501072" y="6285146"/>
                  <a:pt x="3501072" y="6269507"/>
                </a:cubicBezTo>
                <a:cubicBezTo>
                  <a:pt x="3501072" y="6253868"/>
                  <a:pt x="3513750" y="6241190"/>
                  <a:pt x="3529390" y="6241190"/>
                </a:cubicBezTo>
                <a:close/>
                <a:moveTo>
                  <a:pt x="2790541" y="6241190"/>
                </a:moveTo>
                <a:cubicBezTo>
                  <a:pt x="2806180" y="6241190"/>
                  <a:pt x="2818859" y="6253868"/>
                  <a:pt x="2818859" y="6269507"/>
                </a:cubicBezTo>
                <a:cubicBezTo>
                  <a:pt x="2818859" y="6285146"/>
                  <a:pt x="2806180" y="6297825"/>
                  <a:pt x="2790541" y="6297825"/>
                </a:cubicBezTo>
                <a:cubicBezTo>
                  <a:pt x="2774902" y="6297825"/>
                  <a:pt x="2762224" y="6285146"/>
                  <a:pt x="2762224" y="6269507"/>
                </a:cubicBezTo>
                <a:cubicBezTo>
                  <a:pt x="2762224" y="6253868"/>
                  <a:pt x="2774902" y="6241190"/>
                  <a:pt x="2790541" y="6241190"/>
                </a:cubicBezTo>
                <a:close/>
                <a:moveTo>
                  <a:pt x="3634216" y="6226573"/>
                </a:moveTo>
                <a:cubicBezTo>
                  <a:pt x="3650057" y="6226573"/>
                  <a:pt x="3662899" y="6239415"/>
                  <a:pt x="3662899" y="6255256"/>
                </a:cubicBezTo>
                <a:cubicBezTo>
                  <a:pt x="3662899" y="6271097"/>
                  <a:pt x="3650058" y="6283938"/>
                  <a:pt x="3634216" y="6283938"/>
                </a:cubicBezTo>
                <a:cubicBezTo>
                  <a:pt x="3618376" y="6283938"/>
                  <a:pt x="3605534" y="6271097"/>
                  <a:pt x="3605534" y="6255256"/>
                </a:cubicBezTo>
                <a:cubicBezTo>
                  <a:pt x="3605534" y="6239415"/>
                  <a:pt x="3618375" y="6226573"/>
                  <a:pt x="3634216" y="6226573"/>
                </a:cubicBezTo>
                <a:close/>
                <a:moveTo>
                  <a:pt x="2685714" y="6226418"/>
                </a:moveTo>
                <a:cubicBezTo>
                  <a:pt x="2701641" y="6226418"/>
                  <a:pt x="2714553" y="6239329"/>
                  <a:pt x="2714553" y="6255256"/>
                </a:cubicBezTo>
                <a:cubicBezTo>
                  <a:pt x="2714553" y="6271183"/>
                  <a:pt x="2701641" y="6284095"/>
                  <a:pt x="2685714" y="6284095"/>
                </a:cubicBezTo>
                <a:cubicBezTo>
                  <a:pt x="2669787" y="6284095"/>
                  <a:pt x="2656876" y="6271183"/>
                  <a:pt x="2656876" y="6255256"/>
                </a:cubicBezTo>
                <a:cubicBezTo>
                  <a:pt x="2656876" y="6239329"/>
                  <a:pt x="2669787" y="6226418"/>
                  <a:pt x="2685714" y="6226418"/>
                </a:cubicBezTo>
                <a:close/>
                <a:moveTo>
                  <a:pt x="3738503" y="6208790"/>
                </a:moveTo>
                <a:cubicBezTo>
                  <a:pt x="3754343" y="6208790"/>
                  <a:pt x="3767185" y="6221632"/>
                  <a:pt x="3767185" y="6237473"/>
                </a:cubicBezTo>
                <a:cubicBezTo>
                  <a:pt x="3767185" y="6253314"/>
                  <a:pt x="3754344" y="6266155"/>
                  <a:pt x="3738503" y="6266155"/>
                </a:cubicBezTo>
                <a:cubicBezTo>
                  <a:pt x="3722662" y="6266155"/>
                  <a:pt x="3709820" y="6253314"/>
                  <a:pt x="3709820" y="6237473"/>
                </a:cubicBezTo>
                <a:cubicBezTo>
                  <a:pt x="3709820" y="6221632"/>
                  <a:pt x="3722661" y="6208790"/>
                  <a:pt x="3738503" y="6208790"/>
                </a:cubicBezTo>
                <a:close/>
                <a:moveTo>
                  <a:pt x="2581428" y="6208634"/>
                </a:moveTo>
                <a:cubicBezTo>
                  <a:pt x="2597355" y="6208634"/>
                  <a:pt x="2610266" y="6221545"/>
                  <a:pt x="2610266" y="6237472"/>
                </a:cubicBezTo>
                <a:cubicBezTo>
                  <a:pt x="2610266" y="6253399"/>
                  <a:pt x="2597355" y="6266311"/>
                  <a:pt x="2581428" y="6266311"/>
                </a:cubicBezTo>
                <a:cubicBezTo>
                  <a:pt x="2565501" y="6266311"/>
                  <a:pt x="2552590" y="6253399"/>
                  <a:pt x="2552590" y="6237472"/>
                </a:cubicBezTo>
                <a:cubicBezTo>
                  <a:pt x="2552590" y="6221545"/>
                  <a:pt x="2565501" y="6208634"/>
                  <a:pt x="2581428" y="6208634"/>
                </a:cubicBezTo>
                <a:close/>
                <a:moveTo>
                  <a:pt x="3842128" y="6187860"/>
                </a:moveTo>
                <a:cubicBezTo>
                  <a:pt x="3857768" y="6187860"/>
                  <a:pt x="3870446" y="6200538"/>
                  <a:pt x="3870446" y="6216177"/>
                </a:cubicBezTo>
                <a:cubicBezTo>
                  <a:pt x="3870446" y="6231816"/>
                  <a:pt x="3857768" y="6244495"/>
                  <a:pt x="3842128" y="6244495"/>
                </a:cubicBezTo>
                <a:cubicBezTo>
                  <a:pt x="3826489" y="6244495"/>
                  <a:pt x="3813811" y="6231816"/>
                  <a:pt x="3813811" y="6216177"/>
                </a:cubicBezTo>
                <a:cubicBezTo>
                  <a:pt x="3813811" y="6200538"/>
                  <a:pt x="3826489" y="6187860"/>
                  <a:pt x="3842128" y="6187860"/>
                </a:cubicBezTo>
                <a:close/>
                <a:moveTo>
                  <a:pt x="2477804" y="6187860"/>
                </a:moveTo>
                <a:cubicBezTo>
                  <a:pt x="2493443" y="6187860"/>
                  <a:pt x="2506121" y="6200538"/>
                  <a:pt x="2506121" y="6216177"/>
                </a:cubicBezTo>
                <a:cubicBezTo>
                  <a:pt x="2506121" y="6231816"/>
                  <a:pt x="2493443" y="6244495"/>
                  <a:pt x="2477804" y="6244495"/>
                </a:cubicBezTo>
                <a:cubicBezTo>
                  <a:pt x="2462164" y="6244495"/>
                  <a:pt x="2449486" y="6231816"/>
                  <a:pt x="2449486" y="6216177"/>
                </a:cubicBezTo>
                <a:cubicBezTo>
                  <a:pt x="2449486" y="6200538"/>
                  <a:pt x="2462164" y="6187860"/>
                  <a:pt x="2477804" y="6187860"/>
                </a:cubicBezTo>
                <a:close/>
                <a:moveTo>
                  <a:pt x="3159966" y="6165139"/>
                </a:moveTo>
                <a:cubicBezTo>
                  <a:pt x="3173886" y="6165139"/>
                  <a:pt x="3185171" y="6176424"/>
                  <a:pt x="3185171" y="6190344"/>
                </a:cubicBezTo>
                <a:cubicBezTo>
                  <a:pt x="3185171" y="6204264"/>
                  <a:pt x="3173886" y="6215549"/>
                  <a:pt x="3159966" y="6215549"/>
                </a:cubicBezTo>
                <a:cubicBezTo>
                  <a:pt x="3146046" y="6215549"/>
                  <a:pt x="3134761" y="6204264"/>
                  <a:pt x="3134761" y="6190344"/>
                </a:cubicBezTo>
                <a:cubicBezTo>
                  <a:pt x="3134761" y="6176424"/>
                  <a:pt x="3146046" y="6165139"/>
                  <a:pt x="3159966" y="6165139"/>
                </a:cubicBezTo>
                <a:close/>
                <a:moveTo>
                  <a:pt x="3265740" y="6163293"/>
                </a:moveTo>
                <a:cubicBezTo>
                  <a:pt x="3279660" y="6163293"/>
                  <a:pt x="3290945" y="6174578"/>
                  <a:pt x="3290945" y="6188498"/>
                </a:cubicBezTo>
                <a:cubicBezTo>
                  <a:pt x="3290945" y="6202418"/>
                  <a:pt x="3279660" y="6213703"/>
                  <a:pt x="3265740" y="6213703"/>
                </a:cubicBezTo>
                <a:cubicBezTo>
                  <a:pt x="3251820" y="6213703"/>
                  <a:pt x="3240535" y="6202418"/>
                  <a:pt x="3240535" y="6188498"/>
                </a:cubicBezTo>
                <a:cubicBezTo>
                  <a:pt x="3240535" y="6174578"/>
                  <a:pt x="3251820" y="6163293"/>
                  <a:pt x="3265740" y="6163293"/>
                </a:cubicBezTo>
                <a:close/>
                <a:moveTo>
                  <a:pt x="3054191" y="6163293"/>
                </a:moveTo>
                <a:cubicBezTo>
                  <a:pt x="3068111" y="6163293"/>
                  <a:pt x="3079396" y="6174578"/>
                  <a:pt x="3079396" y="6188498"/>
                </a:cubicBezTo>
                <a:cubicBezTo>
                  <a:pt x="3079396" y="6202418"/>
                  <a:pt x="3068111" y="6213703"/>
                  <a:pt x="3054191" y="6213703"/>
                </a:cubicBezTo>
                <a:cubicBezTo>
                  <a:pt x="3040271" y="6213703"/>
                  <a:pt x="3028986" y="6202418"/>
                  <a:pt x="3028986" y="6188498"/>
                </a:cubicBezTo>
                <a:cubicBezTo>
                  <a:pt x="3028986" y="6174578"/>
                  <a:pt x="3040271" y="6163293"/>
                  <a:pt x="3054191" y="6163293"/>
                </a:cubicBezTo>
                <a:close/>
                <a:moveTo>
                  <a:pt x="3944976" y="6162770"/>
                </a:moveTo>
                <a:cubicBezTo>
                  <a:pt x="3960784" y="6162770"/>
                  <a:pt x="3973599" y="6175585"/>
                  <a:pt x="3973599" y="6191394"/>
                </a:cubicBezTo>
                <a:cubicBezTo>
                  <a:pt x="3973599" y="6207202"/>
                  <a:pt x="3960784" y="6220017"/>
                  <a:pt x="3944976" y="6220017"/>
                </a:cubicBezTo>
                <a:cubicBezTo>
                  <a:pt x="3929167" y="6220017"/>
                  <a:pt x="3916352" y="6207202"/>
                  <a:pt x="3916352" y="6191394"/>
                </a:cubicBezTo>
                <a:cubicBezTo>
                  <a:pt x="3916352" y="6175585"/>
                  <a:pt x="3929168" y="6162770"/>
                  <a:pt x="3944976" y="6162770"/>
                </a:cubicBezTo>
                <a:close/>
                <a:moveTo>
                  <a:pt x="2374956" y="6162555"/>
                </a:moveTo>
                <a:cubicBezTo>
                  <a:pt x="2390883" y="6162555"/>
                  <a:pt x="2403794" y="6175467"/>
                  <a:pt x="2403794" y="6191394"/>
                </a:cubicBezTo>
                <a:cubicBezTo>
                  <a:pt x="2403794" y="6207320"/>
                  <a:pt x="2390883" y="6220232"/>
                  <a:pt x="2374956" y="6220232"/>
                </a:cubicBezTo>
                <a:cubicBezTo>
                  <a:pt x="2359029" y="6220232"/>
                  <a:pt x="2346118" y="6207320"/>
                  <a:pt x="2346118" y="6191394"/>
                </a:cubicBezTo>
                <a:cubicBezTo>
                  <a:pt x="2346118" y="6175467"/>
                  <a:pt x="2359029" y="6162555"/>
                  <a:pt x="2374956" y="6162555"/>
                </a:cubicBezTo>
                <a:close/>
                <a:moveTo>
                  <a:pt x="3371386" y="6157756"/>
                </a:moveTo>
                <a:cubicBezTo>
                  <a:pt x="3385306" y="6157756"/>
                  <a:pt x="3396591" y="6169041"/>
                  <a:pt x="3396591" y="6182961"/>
                </a:cubicBezTo>
                <a:cubicBezTo>
                  <a:pt x="3396591" y="6196881"/>
                  <a:pt x="3385306" y="6208166"/>
                  <a:pt x="3371386" y="6208166"/>
                </a:cubicBezTo>
                <a:cubicBezTo>
                  <a:pt x="3357466" y="6208166"/>
                  <a:pt x="3346181" y="6196881"/>
                  <a:pt x="3346181" y="6182961"/>
                </a:cubicBezTo>
                <a:cubicBezTo>
                  <a:pt x="3346181" y="6169041"/>
                  <a:pt x="3357466" y="6157756"/>
                  <a:pt x="3371386" y="6157756"/>
                </a:cubicBezTo>
                <a:close/>
                <a:moveTo>
                  <a:pt x="2948545" y="6157756"/>
                </a:moveTo>
                <a:cubicBezTo>
                  <a:pt x="2962465" y="6157756"/>
                  <a:pt x="2973750" y="6169041"/>
                  <a:pt x="2973750" y="6182961"/>
                </a:cubicBezTo>
                <a:cubicBezTo>
                  <a:pt x="2973750" y="6196881"/>
                  <a:pt x="2962465" y="6208166"/>
                  <a:pt x="2948545" y="6208166"/>
                </a:cubicBezTo>
                <a:cubicBezTo>
                  <a:pt x="2934624" y="6208166"/>
                  <a:pt x="2923340" y="6196881"/>
                  <a:pt x="2923340" y="6182961"/>
                </a:cubicBezTo>
                <a:cubicBezTo>
                  <a:pt x="2923340" y="6169041"/>
                  <a:pt x="2934625" y="6157756"/>
                  <a:pt x="2948545" y="6157756"/>
                </a:cubicBezTo>
                <a:close/>
                <a:moveTo>
                  <a:pt x="3476774" y="6148536"/>
                </a:moveTo>
                <a:cubicBezTo>
                  <a:pt x="3490694" y="6148536"/>
                  <a:pt x="3501979" y="6159821"/>
                  <a:pt x="3501979" y="6173741"/>
                </a:cubicBezTo>
                <a:cubicBezTo>
                  <a:pt x="3501979" y="6187661"/>
                  <a:pt x="3490694" y="6198946"/>
                  <a:pt x="3476774" y="6198946"/>
                </a:cubicBezTo>
                <a:cubicBezTo>
                  <a:pt x="3462854" y="6198946"/>
                  <a:pt x="3451569" y="6187661"/>
                  <a:pt x="3451569" y="6173741"/>
                </a:cubicBezTo>
                <a:cubicBezTo>
                  <a:pt x="3451569" y="6159821"/>
                  <a:pt x="3462854" y="6148536"/>
                  <a:pt x="3476774" y="6148536"/>
                </a:cubicBezTo>
                <a:close/>
                <a:moveTo>
                  <a:pt x="2843157" y="6148536"/>
                </a:moveTo>
                <a:cubicBezTo>
                  <a:pt x="2857077" y="6148536"/>
                  <a:pt x="2868362" y="6159821"/>
                  <a:pt x="2868362" y="6173741"/>
                </a:cubicBezTo>
                <a:cubicBezTo>
                  <a:pt x="2868362" y="6187661"/>
                  <a:pt x="2857077" y="6198946"/>
                  <a:pt x="2843157" y="6198946"/>
                </a:cubicBezTo>
                <a:cubicBezTo>
                  <a:pt x="2829237" y="6198946"/>
                  <a:pt x="2817952" y="6187661"/>
                  <a:pt x="2817952" y="6173741"/>
                </a:cubicBezTo>
                <a:cubicBezTo>
                  <a:pt x="2817952" y="6159821"/>
                  <a:pt x="2829237" y="6148536"/>
                  <a:pt x="2843157" y="6148536"/>
                </a:cubicBezTo>
                <a:close/>
                <a:moveTo>
                  <a:pt x="3581776" y="6135643"/>
                </a:moveTo>
                <a:cubicBezTo>
                  <a:pt x="3595696" y="6135643"/>
                  <a:pt x="3606981" y="6146928"/>
                  <a:pt x="3606981" y="6160848"/>
                </a:cubicBezTo>
                <a:cubicBezTo>
                  <a:pt x="3606981" y="6174768"/>
                  <a:pt x="3595696" y="6186053"/>
                  <a:pt x="3581776" y="6186053"/>
                </a:cubicBezTo>
                <a:cubicBezTo>
                  <a:pt x="3567856" y="6186053"/>
                  <a:pt x="3556571" y="6174768"/>
                  <a:pt x="3556571" y="6160848"/>
                </a:cubicBezTo>
                <a:cubicBezTo>
                  <a:pt x="3556571" y="6146928"/>
                  <a:pt x="3567856" y="6135643"/>
                  <a:pt x="3581776" y="6135643"/>
                </a:cubicBezTo>
                <a:close/>
                <a:moveTo>
                  <a:pt x="2738155" y="6135643"/>
                </a:moveTo>
                <a:cubicBezTo>
                  <a:pt x="2752075" y="6135643"/>
                  <a:pt x="2763360" y="6146928"/>
                  <a:pt x="2763360" y="6160848"/>
                </a:cubicBezTo>
                <a:cubicBezTo>
                  <a:pt x="2763360" y="6174768"/>
                  <a:pt x="2752075" y="6186053"/>
                  <a:pt x="2738155" y="6186053"/>
                </a:cubicBezTo>
                <a:cubicBezTo>
                  <a:pt x="2724235" y="6186053"/>
                  <a:pt x="2712950" y="6174768"/>
                  <a:pt x="2712950" y="6160848"/>
                </a:cubicBezTo>
                <a:cubicBezTo>
                  <a:pt x="2712950" y="6146928"/>
                  <a:pt x="2724235" y="6135643"/>
                  <a:pt x="2738155" y="6135643"/>
                </a:cubicBezTo>
                <a:close/>
                <a:moveTo>
                  <a:pt x="4046926" y="6134528"/>
                </a:moveTo>
                <a:cubicBezTo>
                  <a:pt x="4062735" y="6134528"/>
                  <a:pt x="4075550" y="6147343"/>
                  <a:pt x="4075550" y="6163151"/>
                </a:cubicBezTo>
                <a:cubicBezTo>
                  <a:pt x="4075550" y="6178960"/>
                  <a:pt x="4062734" y="6191775"/>
                  <a:pt x="4046926" y="6191775"/>
                </a:cubicBezTo>
                <a:cubicBezTo>
                  <a:pt x="4031118" y="6191775"/>
                  <a:pt x="4018303" y="6178960"/>
                  <a:pt x="4018303" y="6163151"/>
                </a:cubicBezTo>
                <a:cubicBezTo>
                  <a:pt x="4018303" y="6147343"/>
                  <a:pt x="4031118" y="6134528"/>
                  <a:pt x="4046926" y="6134528"/>
                </a:cubicBezTo>
                <a:close/>
                <a:moveTo>
                  <a:pt x="2273004" y="6134313"/>
                </a:moveTo>
                <a:cubicBezTo>
                  <a:pt x="2288931" y="6134313"/>
                  <a:pt x="2301843" y="6147224"/>
                  <a:pt x="2301843" y="6163151"/>
                </a:cubicBezTo>
                <a:cubicBezTo>
                  <a:pt x="2301843" y="6179078"/>
                  <a:pt x="2288931" y="6191990"/>
                  <a:pt x="2273004" y="6191990"/>
                </a:cubicBezTo>
                <a:cubicBezTo>
                  <a:pt x="2257077" y="6191990"/>
                  <a:pt x="2244166" y="6179078"/>
                  <a:pt x="2244166" y="6163151"/>
                </a:cubicBezTo>
                <a:cubicBezTo>
                  <a:pt x="2244166" y="6147224"/>
                  <a:pt x="2257077" y="6134313"/>
                  <a:pt x="2273004" y="6134313"/>
                </a:cubicBezTo>
                <a:close/>
                <a:moveTo>
                  <a:pt x="3686265" y="6119094"/>
                </a:moveTo>
                <a:cubicBezTo>
                  <a:pt x="3700185" y="6119094"/>
                  <a:pt x="3711470" y="6130379"/>
                  <a:pt x="3711470" y="6144299"/>
                </a:cubicBezTo>
                <a:cubicBezTo>
                  <a:pt x="3711470" y="6158219"/>
                  <a:pt x="3700185" y="6169504"/>
                  <a:pt x="3686265" y="6169504"/>
                </a:cubicBezTo>
                <a:cubicBezTo>
                  <a:pt x="3672345" y="6169504"/>
                  <a:pt x="3661060" y="6158219"/>
                  <a:pt x="3661060" y="6144299"/>
                </a:cubicBezTo>
                <a:cubicBezTo>
                  <a:pt x="3661060" y="6130379"/>
                  <a:pt x="3672345" y="6119094"/>
                  <a:pt x="3686265" y="6119094"/>
                </a:cubicBezTo>
                <a:close/>
                <a:moveTo>
                  <a:pt x="2633666" y="6119094"/>
                </a:moveTo>
                <a:cubicBezTo>
                  <a:pt x="2647586" y="6119094"/>
                  <a:pt x="2658871" y="6130379"/>
                  <a:pt x="2658871" y="6144299"/>
                </a:cubicBezTo>
                <a:cubicBezTo>
                  <a:pt x="2658871" y="6158219"/>
                  <a:pt x="2647586" y="6169504"/>
                  <a:pt x="2633666" y="6169504"/>
                </a:cubicBezTo>
                <a:cubicBezTo>
                  <a:pt x="2619746" y="6169504"/>
                  <a:pt x="2608461" y="6158219"/>
                  <a:pt x="2608461" y="6144299"/>
                </a:cubicBezTo>
                <a:cubicBezTo>
                  <a:pt x="2608461" y="6130379"/>
                  <a:pt x="2619746" y="6119094"/>
                  <a:pt x="2633666" y="6119094"/>
                </a:cubicBezTo>
                <a:close/>
                <a:moveTo>
                  <a:pt x="4147866" y="6102643"/>
                </a:moveTo>
                <a:cubicBezTo>
                  <a:pt x="4163793" y="6102643"/>
                  <a:pt x="4176704" y="6115554"/>
                  <a:pt x="4176704" y="6131481"/>
                </a:cubicBezTo>
                <a:cubicBezTo>
                  <a:pt x="4176704" y="6147408"/>
                  <a:pt x="4163793" y="6160319"/>
                  <a:pt x="4147866" y="6160319"/>
                </a:cubicBezTo>
                <a:cubicBezTo>
                  <a:pt x="4131939" y="6160319"/>
                  <a:pt x="4119028" y="6147408"/>
                  <a:pt x="4119028" y="6131481"/>
                </a:cubicBezTo>
                <a:cubicBezTo>
                  <a:pt x="4119028" y="6115554"/>
                  <a:pt x="4131939" y="6102643"/>
                  <a:pt x="4147866" y="6102643"/>
                </a:cubicBezTo>
                <a:close/>
                <a:moveTo>
                  <a:pt x="2172065" y="6102643"/>
                </a:moveTo>
                <a:cubicBezTo>
                  <a:pt x="2187992" y="6102643"/>
                  <a:pt x="2200904" y="6115554"/>
                  <a:pt x="2200904" y="6131481"/>
                </a:cubicBezTo>
                <a:cubicBezTo>
                  <a:pt x="2200904" y="6147408"/>
                  <a:pt x="2187992" y="6160319"/>
                  <a:pt x="2172065" y="6160319"/>
                </a:cubicBezTo>
                <a:cubicBezTo>
                  <a:pt x="2156138" y="6160319"/>
                  <a:pt x="2143227" y="6147408"/>
                  <a:pt x="2143227" y="6131481"/>
                </a:cubicBezTo>
                <a:cubicBezTo>
                  <a:pt x="2143227" y="6115554"/>
                  <a:pt x="2156138" y="6102643"/>
                  <a:pt x="2172065" y="6102643"/>
                </a:cubicBezTo>
                <a:close/>
                <a:moveTo>
                  <a:pt x="3790112" y="6098908"/>
                </a:moveTo>
                <a:cubicBezTo>
                  <a:pt x="3804032" y="6098908"/>
                  <a:pt x="3815317" y="6110193"/>
                  <a:pt x="3815317" y="6124113"/>
                </a:cubicBezTo>
                <a:cubicBezTo>
                  <a:pt x="3815317" y="6138033"/>
                  <a:pt x="3804032" y="6149318"/>
                  <a:pt x="3790112" y="6149318"/>
                </a:cubicBezTo>
                <a:cubicBezTo>
                  <a:pt x="3776192" y="6149318"/>
                  <a:pt x="3764907" y="6138033"/>
                  <a:pt x="3764907" y="6124113"/>
                </a:cubicBezTo>
                <a:cubicBezTo>
                  <a:pt x="3764907" y="6110193"/>
                  <a:pt x="3776192" y="6098908"/>
                  <a:pt x="3790112" y="6098908"/>
                </a:cubicBezTo>
                <a:close/>
                <a:moveTo>
                  <a:pt x="2529819" y="6098908"/>
                </a:moveTo>
                <a:cubicBezTo>
                  <a:pt x="2543740" y="6098908"/>
                  <a:pt x="2555024" y="6110193"/>
                  <a:pt x="2555024" y="6124113"/>
                </a:cubicBezTo>
                <a:cubicBezTo>
                  <a:pt x="2555024" y="6138033"/>
                  <a:pt x="2543739" y="6149318"/>
                  <a:pt x="2529819" y="6149318"/>
                </a:cubicBezTo>
                <a:cubicBezTo>
                  <a:pt x="2515899" y="6149318"/>
                  <a:pt x="2504614" y="6138033"/>
                  <a:pt x="2504614" y="6124113"/>
                </a:cubicBezTo>
                <a:cubicBezTo>
                  <a:pt x="2504614" y="6110193"/>
                  <a:pt x="2515899" y="6098908"/>
                  <a:pt x="2529819" y="6098908"/>
                </a:cubicBezTo>
                <a:close/>
                <a:moveTo>
                  <a:pt x="3893191" y="6075484"/>
                </a:moveTo>
                <a:cubicBezTo>
                  <a:pt x="3906905" y="6075484"/>
                  <a:pt x="3918022" y="6086602"/>
                  <a:pt x="3918022" y="6100315"/>
                </a:cubicBezTo>
                <a:cubicBezTo>
                  <a:pt x="3918022" y="6114029"/>
                  <a:pt x="3906905" y="6125146"/>
                  <a:pt x="3893191" y="6125146"/>
                </a:cubicBezTo>
                <a:cubicBezTo>
                  <a:pt x="3879477" y="6125146"/>
                  <a:pt x="3868360" y="6114029"/>
                  <a:pt x="3868360" y="6100315"/>
                </a:cubicBezTo>
                <a:cubicBezTo>
                  <a:pt x="3868360" y="6086602"/>
                  <a:pt x="3879478" y="6075484"/>
                  <a:pt x="3893191" y="6075484"/>
                </a:cubicBezTo>
                <a:close/>
                <a:moveTo>
                  <a:pt x="2426740" y="6075484"/>
                </a:moveTo>
                <a:cubicBezTo>
                  <a:pt x="2440454" y="6075484"/>
                  <a:pt x="2451571" y="6086602"/>
                  <a:pt x="2451571" y="6100315"/>
                </a:cubicBezTo>
                <a:cubicBezTo>
                  <a:pt x="2451571" y="6114029"/>
                  <a:pt x="2440454" y="6125146"/>
                  <a:pt x="2426740" y="6125146"/>
                </a:cubicBezTo>
                <a:cubicBezTo>
                  <a:pt x="2413026" y="6125146"/>
                  <a:pt x="2401909" y="6114029"/>
                  <a:pt x="2401909" y="6100315"/>
                </a:cubicBezTo>
                <a:cubicBezTo>
                  <a:pt x="2401909" y="6086602"/>
                  <a:pt x="2413027" y="6075484"/>
                  <a:pt x="2426740" y="6075484"/>
                </a:cubicBezTo>
                <a:close/>
                <a:moveTo>
                  <a:pt x="4247678" y="6067582"/>
                </a:moveTo>
                <a:cubicBezTo>
                  <a:pt x="4263605" y="6067582"/>
                  <a:pt x="4276517" y="6080493"/>
                  <a:pt x="4276517" y="6096420"/>
                </a:cubicBezTo>
                <a:cubicBezTo>
                  <a:pt x="4276517" y="6112347"/>
                  <a:pt x="4263605" y="6125259"/>
                  <a:pt x="4247678" y="6125259"/>
                </a:cubicBezTo>
                <a:cubicBezTo>
                  <a:pt x="4231751" y="6125259"/>
                  <a:pt x="4218840" y="6112347"/>
                  <a:pt x="4218840" y="6096420"/>
                </a:cubicBezTo>
                <a:cubicBezTo>
                  <a:pt x="4218840" y="6080493"/>
                  <a:pt x="4231751" y="6067582"/>
                  <a:pt x="4247678" y="6067582"/>
                </a:cubicBezTo>
                <a:close/>
                <a:moveTo>
                  <a:pt x="2072252" y="6067582"/>
                </a:moveTo>
                <a:cubicBezTo>
                  <a:pt x="2088179" y="6067582"/>
                  <a:pt x="2101091" y="6080493"/>
                  <a:pt x="2101091" y="6096420"/>
                </a:cubicBezTo>
                <a:cubicBezTo>
                  <a:pt x="2101091" y="6112347"/>
                  <a:pt x="2088179" y="6125259"/>
                  <a:pt x="2072252" y="6125259"/>
                </a:cubicBezTo>
                <a:cubicBezTo>
                  <a:pt x="2056325" y="6125259"/>
                  <a:pt x="2043414" y="6112347"/>
                  <a:pt x="2043414" y="6096420"/>
                </a:cubicBezTo>
                <a:cubicBezTo>
                  <a:pt x="2043414" y="6080493"/>
                  <a:pt x="2056325" y="6067582"/>
                  <a:pt x="2072252" y="6067582"/>
                </a:cubicBezTo>
                <a:close/>
                <a:moveTo>
                  <a:pt x="3212861" y="6067199"/>
                </a:moveTo>
                <a:cubicBezTo>
                  <a:pt x="3224812" y="6067199"/>
                  <a:pt x="3234501" y="6076887"/>
                  <a:pt x="3234501" y="6088839"/>
                </a:cubicBezTo>
                <a:cubicBezTo>
                  <a:pt x="3234501" y="6100791"/>
                  <a:pt x="3224812" y="6110479"/>
                  <a:pt x="3212861" y="6110479"/>
                </a:cubicBezTo>
                <a:cubicBezTo>
                  <a:pt x="3200910" y="6110479"/>
                  <a:pt x="3191221" y="6100791"/>
                  <a:pt x="3191221" y="6088839"/>
                </a:cubicBezTo>
                <a:cubicBezTo>
                  <a:pt x="3191221" y="6076887"/>
                  <a:pt x="3200910" y="6067199"/>
                  <a:pt x="3212861" y="6067199"/>
                </a:cubicBezTo>
                <a:close/>
                <a:moveTo>
                  <a:pt x="3107070" y="6067199"/>
                </a:moveTo>
                <a:cubicBezTo>
                  <a:pt x="3119021" y="6067199"/>
                  <a:pt x="3128710" y="6076887"/>
                  <a:pt x="3128710" y="6088839"/>
                </a:cubicBezTo>
                <a:cubicBezTo>
                  <a:pt x="3128710" y="6100791"/>
                  <a:pt x="3119021" y="6110479"/>
                  <a:pt x="3107070" y="6110479"/>
                </a:cubicBezTo>
                <a:cubicBezTo>
                  <a:pt x="3095119" y="6110479"/>
                  <a:pt x="3085430" y="6100791"/>
                  <a:pt x="3085430" y="6088839"/>
                </a:cubicBezTo>
                <a:cubicBezTo>
                  <a:pt x="3085430" y="6076887"/>
                  <a:pt x="3095119" y="6067199"/>
                  <a:pt x="3107070" y="6067199"/>
                </a:cubicBezTo>
                <a:close/>
                <a:moveTo>
                  <a:pt x="3318582" y="6062996"/>
                </a:moveTo>
                <a:cubicBezTo>
                  <a:pt x="3330745" y="6062996"/>
                  <a:pt x="3340605" y="6072855"/>
                  <a:pt x="3340605" y="6085019"/>
                </a:cubicBezTo>
                <a:cubicBezTo>
                  <a:pt x="3340605" y="6097181"/>
                  <a:pt x="3330745" y="6107042"/>
                  <a:pt x="3318582" y="6107042"/>
                </a:cubicBezTo>
                <a:cubicBezTo>
                  <a:pt x="3306419" y="6107042"/>
                  <a:pt x="3296559" y="6097182"/>
                  <a:pt x="3296559" y="6085019"/>
                </a:cubicBezTo>
                <a:cubicBezTo>
                  <a:pt x="3296559" y="6072856"/>
                  <a:pt x="3306419" y="6062996"/>
                  <a:pt x="3318582" y="6062996"/>
                </a:cubicBezTo>
                <a:close/>
                <a:moveTo>
                  <a:pt x="3001349" y="6062996"/>
                </a:moveTo>
                <a:cubicBezTo>
                  <a:pt x="3013512" y="6062996"/>
                  <a:pt x="3023372" y="6072855"/>
                  <a:pt x="3023372" y="6085019"/>
                </a:cubicBezTo>
                <a:cubicBezTo>
                  <a:pt x="3023372" y="6097181"/>
                  <a:pt x="3013512" y="6107042"/>
                  <a:pt x="3001349" y="6107042"/>
                </a:cubicBezTo>
                <a:cubicBezTo>
                  <a:pt x="2989186" y="6107042"/>
                  <a:pt x="2979326" y="6097182"/>
                  <a:pt x="2979326" y="6085019"/>
                </a:cubicBezTo>
                <a:cubicBezTo>
                  <a:pt x="2979326" y="6072856"/>
                  <a:pt x="2989186" y="6062996"/>
                  <a:pt x="3001349" y="6062996"/>
                </a:cubicBezTo>
                <a:close/>
                <a:moveTo>
                  <a:pt x="3424096" y="6055683"/>
                </a:moveTo>
                <a:cubicBezTo>
                  <a:pt x="3436082" y="6055683"/>
                  <a:pt x="3445799" y="6065400"/>
                  <a:pt x="3445799" y="6077385"/>
                </a:cubicBezTo>
                <a:cubicBezTo>
                  <a:pt x="3445799" y="6089371"/>
                  <a:pt x="3436082" y="6099088"/>
                  <a:pt x="3424096" y="6099088"/>
                </a:cubicBezTo>
                <a:cubicBezTo>
                  <a:pt x="3412110" y="6099088"/>
                  <a:pt x="3402394" y="6089371"/>
                  <a:pt x="3402394" y="6077385"/>
                </a:cubicBezTo>
                <a:cubicBezTo>
                  <a:pt x="3402394" y="6065400"/>
                  <a:pt x="3412110" y="6055683"/>
                  <a:pt x="3424096" y="6055683"/>
                </a:cubicBezTo>
                <a:close/>
                <a:moveTo>
                  <a:pt x="2895834" y="6055683"/>
                </a:moveTo>
                <a:cubicBezTo>
                  <a:pt x="2907820" y="6055683"/>
                  <a:pt x="2917537" y="6065400"/>
                  <a:pt x="2917537" y="6077385"/>
                </a:cubicBezTo>
                <a:cubicBezTo>
                  <a:pt x="2917537" y="6089371"/>
                  <a:pt x="2907820" y="6099088"/>
                  <a:pt x="2895834" y="6099088"/>
                </a:cubicBezTo>
                <a:cubicBezTo>
                  <a:pt x="2883848" y="6099088"/>
                  <a:pt x="2874132" y="6089371"/>
                  <a:pt x="2874132" y="6077385"/>
                </a:cubicBezTo>
                <a:cubicBezTo>
                  <a:pt x="2874132" y="6065400"/>
                  <a:pt x="2883848" y="6055683"/>
                  <a:pt x="2895834" y="6055683"/>
                </a:cubicBezTo>
                <a:close/>
                <a:moveTo>
                  <a:pt x="3995377" y="6048103"/>
                </a:moveTo>
                <a:cubicBezTo>
                  <a:pt x="4009091" y="6048103"/>
                  <a:pt x="4020208" y="6059220"/>
                  <a:pt x="4020208" y="6072934"/>
                </a:cubicBezTo>
                <a:cubicBezTo>
                  <a:pt x="4020208" y="6086648"/>
                  <a:pt x="4009091" y="6097765"/>
                  <a:pt x="3995377" y="6097765"/>
                </a:cubicBezTo>
                <a:cubicBezTo>
                  <a:pt x="3981663" y="6097765"/>
                  <a:pt x="3970546" y="6086648"/>
                  <a:pt x="3970546" y="6072934"/>
                </a:cubicBezTo>
                <a:cubicBezTo>
                  <a:pt x="3970546" y="6059220"/>
                  <a:pt x="3981664" y="6048103"/>
                  <a:pt x="3995377" y="6048103"/>
                </a:cubicBezTo>
                <a:close/>
                <a:moveTo>
                  <a:pt x="2324554" y="6048103"/>
                </a:moveTo>
                <a:cubicBezTo>
                  <a:pt x="2338268" y="6048103"/>
                  <a:pt x="2349385" y="6059220"/>
                  <a:pt x="2349385" y="6072934"/>
                </a:cubicBezTo>
                <a:cubicBezTo>
                  <a:pt x="2349385" y="6086648"/>
                  <a:pt x="2338268" y="6097765"/>
                  <a:pt x="2324554" y="6097765"/>
                </a:cubicBezTo>
                <a:cubicBezTo>
                  <a:pt x="2310840" y="6097765"/>
                  <a:pt x="2299723" y="6086648"/>
                  <a:pt x="2299723" y="6072934"/>
                </a:cubicBezTo>
                <a:cubicBezTo>
                  <a:pt x="2299723" y="6059220"/>
                  <a:pt x="2310841" y="6048103"/>
                  <a:pt x="2324554" y="6048103"/>
                </a:cubicBezTo>
                <a:close/>
                <a:moveTo>
                  <a:pt x="3529267" y="6043925"/>
                </a:moveTo>
                <a:cubicBezTo>
                  <a:pt x="3541430" y="6043925"/>
                  <a:pt x="3551290" y="6053784"/>
                  <a:pt x="3551290" y="6065948"/>
                </a:cubicBezTo>
                <a:cubicBezTo>
                  <a:pt x="3551290" y="6078110"/>
                  <a:pt x="3541430" y="6087971"/>
                  <a:pt x="3529267" y="6087971"/>
                </a:cubicBezTo>
                <a:cubicBezTo>
                  <a:pt x="3517104" y="6087971"/>
                  <a:pt x="3507244" y="6078111"/>
                  <a:pt x="3507244" y="6065948"/>
                </a:cubicBezTo>
                <a:cubicBezTo>
                  <a:pt x="3507244" y="6053785"/>
                  <a:pt x="3517104" y="6043925"/>
                  <a:pt x="3529267" y="6043925"/>
                </a:cubicBezTo>
                <a:close/>
                <a:moveTo>
                  <a:pt x="2790664" y="6043925"/>
                </a:moveTo>
                <a:cubicBezTo>
                  <a:pt x="2802827" y="6043925"/>
                  <a:pt x="2812687" y="6053784"/>
                  <a:pt x="2812687" y="6065948"/>
                </a:cubicBezTo>
                <a:cubicBezTo>
                  <a:pt x="2812687" y="6078110"/>
                  <a:pt x="2802827" y="6087971"/>
                  <a:pt x="2790664" y="6087971"/>
                </a:cubicBezTo>
                <a:cubicBezTo>
                  <a:pt x="2778501" y="6087971"/>
                  <a:pt x="2768641" y="6078111"/>
                  <a:pt x="2768641" y="6065948"/>
                </a:cubicBezTo>
                <a:cubicBezTo>
                  <a:pt x="2768641" y="6053785"/>
                  <a:pt x="2778501" y="6043925"/>
                  <a:pt x="2790664" y="6043925"/>
                </a:cubicBezTo>
                <a:close/>
                <a:moveTo>
                  <a:pt x="4346250" y="6029325"/>
                </a:moveTo>
                <a:cubicBezTo>
                  <a:pt x="4362091" y="6029325"/>
                  <a:pt x="4374932" y="6042167"/>
                  <a:pt x="4374932" y="6058008"/>
                </a:cubicBezTo>
                <a:cubicBezTo>
                  <a:pt x="4374932" y="6073849"/>
                  <a:pt x="4362091" y="6086690"/>
                  <a:pt x="4346250" y="6086690"/>
                </a:cubicBezTo>
                <a:cubicBezTo>
                  <a:pt x="4330409" y="6086690"/>
                  <a:pt x="4317567" y="6073849"/>
                  <a:pt x="4317567" y="6058008"/>
                </a:cubicBezTo>
                <a:cubicBezTo>
                  <a:pt x="4317567" y="6042167"/>
                  <a:pt x="4330408" y="6029325"/>
                  <a:pt x="4346250" y="6029325"/>
                </a:cubicBezTo>
                <a:close/>
                <a:moveTo>
                  <a:pt x="1973681" y="6029170"/>
                </a:moveTo>
                <a:cubicBezTo>
                  <a:pt x="1989608" y="6029170"/>
                  <a:pt x="2002520" y="6042081"/>
                  <a:pt x="2002520" y="6058008"/>
                </a:cubicBezTo>
                <a:cubicBezTo>
                  <a:pt x="2002520" y="6073935"/>
                  <a:pt x="1989608" y="6086847"/>
                  <a:pt x="1973681" y="6086847"/>
                </a:cubicBezTo>
                <a:cubicBezTo>
                  <a:pt x="1957754" y="6086847"/>
                  <a:pt x="1944843" y="6073935"/>
                  <a:pt x="1944843" y="6058008"/>
                </a:cubicBezTo>
                <a:cubicBezTo>
                  <a:pt x="1944843" y="6042081"/>
                  <a:pt x="1957754" y="6029170"/>
                  <a:pt x="1973681" y="6029170"/>
                </a:cubicBezTo>
                <a:close/>
                <a:moveTo>
                  <a:pt x="3633956" y="6029080"/>
                </a:moveTo>
                <a:cubicBezTo>
                  <a:pt x="3645907" y="6029080"/>
                  <a:pt x="3655596" y="6038769"/>
                  <a:pt x="3655596" y="6050720"/>
                </a:cubicBezTo>
                <a:cubicBezTo>
                  <a:pt x="3655596" y="6062672"/>
                  <a:pt x="3645907" y="6072360"/>
                  <a:pt x="3633956" y="6072360"/>
                </a:cubicBezTo>
                <a:cubicBezTo>
                  <a:pt x="3622005" y="6072360"/>
                  <a:pt x="3612316" y="6062672"/>
                  <a:pt x="3612316" y="6050720"/>
                </a:cubicBezTo>
                <a:cubicBezTo>
                  <a:pt x="3612316" y="6038769"/>
                  <a:pt x="3622005" y="6029080"/>
                  <a:pt x="3633956" y="6029080"/>
                </a:cubicBezTo>
                <a:close/>
                <a:moveTo>
                  <a:pt x="2685975" y="6029080"/>
                </a:moveTo>
                <a:cubicBezTo>
                  <a:pt x="2697926" y="6029080"/>
                  <a:pt x="2707615" y="6038769"/>
                  <a:pt x="2707615" y="6050720"/>
                </a:cubicBezTo>
                <a:cubicBezTo>
                  <a:pt x="2707615" y="6062672"/>
                  <a:pt x="2697926" y="6072360"/>
                  <a:pt x="2685975" y="6072360"/>
                </a:cubicBezTo>
                <a:cubicBezTo>
                  <a:pt x="2674024" y="6072360"/>
                  <a:pt x="2664335" y="6062672"/>
                  <a:pt x="2664335" y="6050720"/>
                </a:cubicBezTo>
                <a:cubicBezTo>
                  <a:pt x="2664335" y="6038769"/>
                  <a:pt x="2674024" y="6029080"/>
                  <a:pt x="2685975" y="6029080"/>
                </a:cubicBezTo>
                <a:close/>
                <a:moveTo>
                  <a:pt x="4096545" y="6017112"/>
                </a:moveTo>
                <a:cubicBezTo>
                  <a:pt x="4110293" y="6017112"/>
                  <a:pt x="4121437" y="6028257"/>
                  <a:pt x="4121437" y="6042004"/>
                </a:cubicBezTo>
                <a:cubicBezTo>
                  <a:pt x="4121437" y="6055751"/>
                  <a:pt x="4110293" y="6066896"/>
                  <a:pt x="4096545" y="6066896"/>
                </a:cubicBezTo>
                <a:cubicBezTo>
                  <a:pt x="4082798" y="6066896"/>
                  <a:pt x="4071653" y="6055751"/>
                  <a:pt x="4071653" y="6042004"/>
                </a:cubicBezTo>
                <a:cubicBezTo>
                  <a:pt x="4071653" y="6028257"/>
                  <a:pt x="4082798" y="6017112"/>
                  <a:pt x="4096545" y="6017112"/>
                </a:cubicBezTo>
                <a:close/>
                <a:moveTo>
                  <a:pt x="2223386" y="6016799"/>
                </a:moveTo>
                <a:cubicBezTo>
                  <a:pt x="2237306" y="6016799"/>
                  <a:pt x="2248591" y="6028084"/>
                  <a:pt x="2248591" y="6042004"/>
                </a:cubicBezTo>
                <a:cubicBezTo>
                  <a:pt x="2248591" y="6055924"/>
                  <a:pt x="2237306" y="6067209"/>
                  <a:pt x="2223386" y="6067209"/>
                </a:cubicBezTo>
                <a:cubicBezTo>
                  <a:pt x="2209465" y="6067209"/>
                  <a:pt x="2198181" y="6055924"/>
                  <a:pt x="2198181" y="6042004"/>
                </a:cubicBezTo>
                <a:cubicBezTo>
                  <a:pt x="2198181" y="6028084"/>
                  <a:pt x="2209465" y="6016799"/>
                  <a:pt x="2223386" y="6016799"/>
                </a:cubicBezTo>
                <a:close/>
                <a:moveTo>
                  <a:pt x="3738026" y="6010021"/>
                </a:moveTo>
                <a:cubicBezTo>
                  <a:pt x="3750012" y="6010021"/>
                  <a:pt x="3759729" y="6019738"/>
                  <a:pt x="3759729" y="6031723"/>
                </a:cubicBezTo>
                <a:cubicBezTo>
                  <a:pt x="3759729" y="6043709"/>
                  <a:pt x="3750012" y="6053426"/>
                  <a:pt x="3738026" y="6053426"/>
                </a:cubicBezTo>
                <a:cubicBezTo>
                  <a:pt x="3726040" y="6053426"/>
                  <a:pt x="3716324" y="6043709"/>
                  <a:pt x="3716324" y="6031723"/>
                </a:cubicBezTo>
                <a:cubicBezTo>
                  <a:pt x="3716324" y="6019738"/>
                  <a:pt x="3726040" y="6010021"/>
                  <a:pt x="3738026" y="6010021"/>
                </a:cubicBezTo>
                <a:close/>
                <a:moveTo>
                  <a:pt x="2581904" y="6010021"/>
                </a:moveTo>
                <a:cubicBezTo>
                  <a:pt x="2593890" y="6010021"/>
                  <a:pt x="2603607" y="6019738"/>
                  <a:pt x="2603607" y="6031723"/>
                </a:cubicBezTo>
                <a:cubicBezTo>
                  <a:pt x="2603607" y="6043709"/>
                  <a:pt x="2593890" y="6053426"/>
                  <a:pt x="2581904" y="6053426"/>
                </a:cubicBezTo>
                <a:cubicBezTo>
                  <a:pt x="2569918" y="6053426"/>
                  <a:pt x="2560202" y="6043709"/>
                  <a:pt x="2560202" y="6031723"/>
                </a:cubicBezTo>
                <a:cubicBezTo>
                  <a:pt x="2560202" y="6019738"/>
                  <a:pt x="2569918" y="6010021"/>
                  <a:pt x="2581904" y="6010021"/>
                </a:cubicBezTo>
                <a:close/>
                <a:moveTo>
                  <a:pt x="4443467" y="5987971"/>
                </a:moveTo>
                <a:cubicBezTo>
                  <a:pt x="4459107" y="5987971"/>
                  <a:pt x="4471785" y="6000649"/>
                  <a:pt x="4471785" y="6016288"/>
                </a:cubicBezTo>
                <a:cubicBezTo>
                  <a:pt x="4471785" y="6031927"/>
                  <a:pt x="4459107" y="6044606"/>
                  <a:pt x="4443467" y="6044606"/>
                </a:cubicBezTo>
                <a:cubicBezTo>
                  <a:pt x="4427828" y="6044606"/>
                  <a:pt x="4415150" y="6031927"/>
                  <a:pt x="4415150" y="6016288"/>
                </a:cubicBezTo>
                <a:cubicBezTo>
                  <a:pt x="4415150" y="6000649"/>
                  <a:pt x="4427828" y="5987971"/>
                  <a:pt x="4443467" y="5987971"/>
                </a:cubicBezTo>
                <a:close/>
                <a:moveTo>
                  <a:pt x="1876464" y="5987815"/>
                </a:moveTo>
                <a:cubicBezTo>
                  <a:pt x="1892190" y="5987815"/>
                  <a:pt x="1904938" y="6000563"/>
                  <a:pt x="1904938" y="6016288"/>
                </a:cubicBezTo>
                <a:cubicBezTo>
                  <a:pt x="1904938" y="6032013"/>
                  <a:pt x="1892190" y="6044761"/>
                  <a:pt x="1876464" y="6044761"/>
                </a:cubicBezTo>
                <a:cubicBezTo>
                  <a:pt x="1860739" y="6044761"/>
                  <a:pt x="1847991" y="6032013"/>
                  <a:pt x="1847991" y="6016288"/>
                </a:cubicBezTo>
                <a:cubicBezTo>
                  <a:pt x="1847991" y="6000563"/>
                  <a:pt x="1860739" y="5987815"/>
                  <a:pt x="1876464" y="5987815"/>
                </a:cubicBezTo>
                <a:close/>
                <a:moveTo>
                  <a:pt x="3841344" y="5986959"/>
                </a:moveTo>
                <a:cubicBezTo>
                  <a:pt x="3853507" y="5986959"/>
                  <a:pt x="3863367" y="5996818"/>
                  <a:pt x="3863367" y="6008982"/>
                </a:cubicBezTo>
                <a:cubicBezTo>
                  <a:pt x="3863367" y="6021144"/>
                  <a:pt x="3853507" y="6031005"/>
                  <a:pt x="3841344" y="6031005"/>
                </a:cubicBezTo>
                <a:cubicBezTo>
                  <a:pt x="3829181" y="6031005"/>
                  <a:pt x="3819321" y="6021145"/>
                  <a:pt x="3819321" y="6008982"/>
                </a:cubicBezTo>
                <a:cubicBezTo>
                  <a:pt x="3819321" y="5996819"/>
                  <a:pt x="3829181" y="5986959"/>
                  <a:pt x="3841344" y="5986959"/>
                </a:cubicBezTo>
                <a:close/>
                <a:moveTo>
                  <a:pt x="2478588" y="5986959"/>
                </a:moveTo>
                <a:cubicBezTo>
                  <a:pt x="2490751" y="5986959"/>
                  <a:pt x="2500611" y="5996818"/>
                  <a:pt x="2500611" y="6008982"/>
                </a:cubicBezTo>
                <a:cubicBezTo>
                  <a:pt x="2500611" y="6021144"/>
                  <a:pt x="2490751" y="6031005"/>
                  <a:pt x="2478588" y="6031005"/>
                </a:cubicBezTo>
                <a:cubicBezTo>
                  <a:pt x="2466425" y="6031005"/>
                  <a:pt x="2456565" y="6021145"/>
                  <a:pt x="2456565" y="6008982"/>
                </a:cubicBezTo>
                <a:cubicBezTo>
                  <a:pt x="2456565" y="5996819"/>
                  <a:pt x="2466425" y="5986959"/>
                  <a:pt x="2478588" y="5986959"/>
                </a:cubicBezTo>
                <a:close/>
                <a:moveTo>
                  <a:pt x="4196573" y="5982357"/>
                </a:moveTo>
                <a:cubicBezTo>
                  <a:pt x="4210493" y="5982357"/>
                  <a:pt x="4221778" y="5993642"/>
                  <a:pt x="4221778" y="6007562"/>
                </a:cubicBezTo>
                <a:cubicBezTo>
                  <a:pt x="4221778" y="6021482"/>
                  <a:pt x="4210493" y="6032767"/>
                  <a:pt x="4196573" y="6032767"/>
                </a:cubicBezTo>
                <a:cubicBezTo>
                  <a:pt x="4182653" y="6032767"/>
                  <a:pt x="4171368" y="6021482"/>
                  <a:pt x="4171368" y="6007562"/>
                </a:cubicBezTo>
                <a:cubicBezTo>
                  <a:pt x="4171368" y="5993642"/>
                  <a:pt x="4182653" y="5982357"/>
                  <a:pt x="4196573" y="5982357"/>
                </a:cubicBezTo>
                <a:close/>
                <a:moveTo>
                  <a:pt x="2123358" y="5982357"/>
                </a:moveTo>
                <a:cubicBezTo>
                  <a:pt x="2137278" y="5982357"/>
                  <a:pt x="2148563" y="5993642"/>
                  <a:pt x="2148563" y="6007562"/>
                </a:cubicBezTo>
                <a:cubicBezTo>
                  <a:pt x="2148563" y="6021482"/>
                  <a:pt x="2137278" y="6032767"/>
                  <a:pt x="2123358" y="6032767"/>
                </a:cubicBezTo>
                <a:cubicBezTo>
                  <a:pt x="2109437" y="6032767"/>
                  <a:pt x="2098153" y="6021482"/>
                  <a:pt x="2098153" y="6007562"/>
                </a:cubicBezTo>
                <a:cubicBezTo>
                  <a:pt x="2098153" y="5993642"/>
                  <a:pt x="2109437" y="5982357"/>
                  <a:pt x="2123358" y="5982357"/>
                </a:cubicBezTo>
                <a:close/>
                <a:moveTo>
                  <a:pt x="3159965" y="5970256"/>
                </a:moveTo>
                <a:cubicBezTo>
                  <a:pt x="3169924" y="5970256"/>
                  <a:pt x="3177997" y="5978330"/>
                  <a:pt x="3177997" y="5988288"/>
                </a:cubicBezTo>
                <a:cubicBezTo>
                  <a:pt x="3177997" y="5998247"/>
                  <a:pt x="3169924" y="6006320"/>
                  <a:pt x="3159965" y="6006320"/>
                </a:cubicBezTo>
                <a:cubicBezTo>
                  <a:pt x="3150006" y="6006320"/>
                  <a:pt x="3141933" y="5998247"/>
                  <a:pt x="3141933" y="5988288"/>
                </a:cubicBezTo>
                <a:cubicBezTo>
                  <a:pt x="3141933" y="5978330"/>
                  <a:pt x="3150006" y="5970256"/>
                  <a:pt x="3159965" y="5970256"/>
                </a:cubicBezTo>
                <a:close/>
                <a:moveTo>
                  <a:pt x="3265737" y="5967947"/>
                </a:moveTo>
                <a:cubicBezTo>
                  <a:pt x="3275879" y="5967947"/>
                  <a:pt x="3284100" y="5976169"/>
                  <a:pt x="3284100" y="5986310"/>
                </a:cubicBezTo>
                <a:cubicBezTo>
                  <a:pt x="3284100" y="5996452"/>
                  <a:pt x="3275879" y="6004673"/>
                  <a:pt x="3265737" y="6004673"/>
                </a:cubicBezTo>
                <a:cubicBezTo>
                  <a:pt x="3255596" y="6004673"/>
                  <a:pt x="3247374" y="5996451"/>
                  <a:pt x="3247374" y="5986310"/>
                </a:cubicBezTo>
                <a:cubicBezTo>
                  <a:pt x="3247374" y="5976168"/>
                  <a:pt x="3255596" y="5967947"/>
                  <a:pt x="3265737" y="5967947"/>
                </a:cubicBezTo>
                <a:close/>
                <a:moveTo>
                  <a:pt x="3054194" y="5967947"/>
                </a:moveTo>
                <a:cubicBezTo>
                  <a:pt x="3064336" y="5967947"/>
                  <a:pt x="3072557" y="5976169"/>
                  <a:pt x="3072557" y="5986310"/>
                </a:cubicBezTo>
                <a:cubicBezTo>
                  <a:pt x="3072557" y="5996452"/>
                  <a:pt x="3064336" y="6004673"/>
                  <a:pt x="3054194" y="6004673"/>
                </a:cubicBezTo>
                <a:cubicBezTo>
                  <a:pt x="3044053" y="6004673"/>
                  <a:pt x="3035831" y="5996451"/>
                  <a:pt x="3035831" y="5986310"/>
                </a:cubicBezTo>
                <a:cubicBezTo>
                  <a:pt x="3035831" y="5976168"/>
                  <a:pt x="3044053" y="5967947"/>
                  <a:pt x="3054194" y="5967947"/>
                </a:cubicBezTo>
                <a:close/>
                <a:moveTo>
                  <a:pt x="3371360" y="5961951"/>
                </a:moveTo>
                <a:cubicBezTo>
                  <a:pt x="3381537" y="5961951"/>
                  <a:pt x="3389788" y="5970201"/>
                  <a:pt x="3389788" y="5980378"/>
                </a:cubicBezTo>
                <a:cubicBezTo>
                  <a:pt x="3389788" y="5990556"/>
                  <a:pt x="3381537" y="5998806"/>
                  <a:pt x="3371360" y="5998806"/>
                </a:cubicBezTo>
                <a:cubicBezTo>
                  <a:pt x="3361183" y="5998806"/>
                  <a:pt x="3352933" y="5990556"/>
                  <a:pt x="3352933" y="5980378"/>
                </a:cubicBezTo>
                <a:cubicBezTo>
                  <a:pt x="3352933" y="5970201"/>
                  <a:pt x="3361183" y="5961951"/>
                  <a:pt x="3371360" y="5961951"/>
                </a:cubicBezTo>
                <a:close/>
                <a:moveTo>
                  <a:pt x="2948570" y="5961951"/>
                </a:moveTo>
                <a:cubicBezTo>
                  <a:pt x="2958747" y="5961951"/>
                  <a:pt x="2966997" y="5970201"/>
                  <a:pt x="2966997" y="5980378"/>
                </a:cubicBezTo>
                <a:cubicBezTo>
                  <a:pt x="2966997" y="5990556"/>
                  <a:pt x="2958747" y="5998806"/>
                  <a:pt x="2948570" y="5998806"/>
                </a:cubicBezTo>
                <a:cubicBezTo>
                  <a:pt x="2938393" y="5998806"/>
                  <a:pt x="2930143" y="5990556"/>
                  <a:pt x="2930143" y="5980378"/>
                </a:cubicBezTo>
                <a:cubicBezTo>
                  <a:pt x="2930143" y="5970201"/>
                  <a:pt x="2938393" y="5961951"/>
                  <a:pt x="2948570" y="5961951"/>
                </a:cubicBezTo>
                <a:close/>
                <a:moveTo>
                  <a:pt x="3943772" y="5960822"/>
                </a:moveTo>
                <a:cubicBezTo>
                  <a:pt x="3955758" y="5960822"/>
                  <a:pt x="3965475" y="5970539"/>
                  <a:pt x="3965475" y="5982525"/>
                </a:cubicBezTo>
                <a:cubicBezTo>
                  <a:pt x="3965475" y="5994510"/>
                  <a:pt x="3955758" y="6004227"/>
                  <a:pt x="3943772" y="6004227"/>
                </a:cubicBezTo>
                <a:cubicBezTo>
                  <a:pt x="3931786" y="6004227"/>
                  <a:pt x="3922070" y="5994510"/>
                  <a:pt x="3922070" y="5982525"/>
                </a:cubicBezTo>
                <a:cubicBezTo>
                  <a:pt x="3922070" y="5970539"/>
                  <a:pt x="3931786" y="5960822"/>
                  <a:pt x="3943772" y="5960822"/>
                </a:cubicBezTo>
                <a:close/>
                <a:moveTo>
                  <a:pt x="2376158" y="5960822"/>
                </a:moveTo>
                <a:cubicBezTo>
                  <a:pt x="2388144" y="5960822"/>
                  <a:pt x="2397861" y="5970539"/>
                  <a:pt x="2397861" y="5982525"/>
                </a:cubicBezTo>
                <a:cubicBezTo>
                  <a:pt x="2397861" y="5994510"/>
                  <a:pt x="2388144" y="6004227"/>
                  <a:pt x="2376158" y="6004227"/>
                </a:cubicBezTo>
                <a:cubicBezTo>
                  <a:pt x="2364172" y="6004227"/>
                  <a:pt x="2354456" y="5994510"/>
                  <a:pt x="2354456" y="5982525"/>
                </a:cubicBezTo>
                <a:cubicBezTo>
                  <a:pt x="2354456" y="5970539"/>
                  <a:pt x="2364172" y="5960822"/>
                  <a:pt x="2376158" y="5960822"/>
                </a:cubicBezTo>
                <a:close/>
                <a:moveTo>
                  <a:pt x="3476688" y="5952074"/>
                </a:moveTo>
                <a:cubicBezTo>
                  <a:pt x="3486865" y="5952074"/>
                  <a:pt x="3495116" y="5960324"/>
                  <a:pt x="3495116" y="5970502"/>
                </a:cubicBezTo>
                <a:cubicBezTo>
                  <a:pt x="3495116" y="5980679"/>
                  <a:pt x="3486865" y="5988929"/>
                  <a:pt x="3476688" y="5988929"/>
                </a:cubicBezTo>
                <a:cubicBezTo>
                  <a:pt x="3466511" y="5988929"/>
                  <a:pt x="3458261" y="5980679"/>
                  <a:pt x="3458261" y="5970502"/>
                </a:cubicBezTo>
                <a:cubicBezTo>
                  <a:pt x="3458261" y="5960324"/>
                  <a:pt x="3466511" y="5952074"/>
                  <a:pt x="3476688" y="5952074"/>
                </a:cubicBezTo>
                <a:close/>
                <a:moveTo>
                  <a:pt x="2843242" y="5952074"/>
                </a:moveTo>
                <a:cubicBezTo>
                  <a:pt x="2853419" y="5952074"/>
                  <a:pt x="2861669" y="5960324"/>
                  <a:pt x="2861669" y="5970502"/>
                </a:cubicBezTo>
                <a:cubicBezTo>
                  <a:pt x="2861669" y="5980679"/>
                  <a:pt x="2853419" y="5988929"/>
                  <a:pt x="2843242" y="5988929"/>
                </a:cubicBezTo>
                <a:cubicBezTo>
                  <a:pt x="2833065" y="5988929"/>
                  <a:pt x="2824815" y="5980679"/>
                  <a:pt x="2824815" y="5970502"/>
                </a:cubicBezTo>
                <a:cubicBezTo>
                  <a:pt x="2824815" y="5960324"/>
                  <a:pt x="2833065" y="5952074"/>
                  <a:pt x="2843242" y="5952074"/>
                </a:cubicBezTo>
                <a:close/>
                <a:moveTo>
                  <a:pt x="4295337" y="5944445"/>
                </a:moveTo>
                <a:cubicBezTo>
                  <a:pt x="4309257" y="5944445"/>
                  <a:pt x="4320542" y="5955730"/>
                  <a:pt x="4320542" y="5969650"/>
                </a:cubicBezTo>
                <a:cubicBezTo>
                  <a:pt x="4320542" y="5983570"/>
                  <a:pt x="4309257" y="5994855"/>
                  <a:pt x="4295337" y="5994855"/>
                </a:cubicBezTo>
                <a:cubicBezTo>
                  <a:pt x="4281417" y="5994855"/>
                  <a:pt x="4270132" y="5983570"/>
                  <a:pt x="4270132" y="5969650"/>
                </a:cubicBezTo>
                <a:cubicBezTo>
                  <a:pt x="4270132" y="5955730"/>
                  <a:pt x="4281417" y="5944445"/>
                  <a:pt x="4295337" y="5944445"/>
                </a:cubicBezTo>
                <a:close/>
                <a:moveTo>
                  <a:pt x="2024594" y="5944445"/>
                </a:moveTo>
                <a:cubicBezTo>
                  <a:pt x="2038514" y="5944445"/>
                  <a:pt x="2049799" y="5955730"/>
                  <a:pt x="2049799" y="5969650"/>
                </a:cubicBezTo>
                <a:cubicBezTo>
                  <a:pt x="2049799" y="5983570"/>
                  <a:pt x="2038514" y="5994855"/>
                  <a:pt x="2024594" y="5994855"/>
                </a:cubicBezTo>
                <a:cubicBezTo>
                  <a:pt x="2010673" y="5994855"/>
                  <a:pt x="1999389" y="5983570"/>
                  <a:pt x="1999389" y="5969650"/>
                </a:cubicBezTo>
                <a:cubicBezTo>
                  <a:pt x="1999389" y="5955730"/>
                  <a:pt x="2010673" y="5944445"/>
                  <a:pt x="2024594" y="5944445"/>
                </a:cubicBezTo>
                <a:close/>
                <a:moveTo>
                  <a:pt x="4539220" y="5942471"/>
                </a:moveTo>
                <a:cubicBezTo>
                  <a:pt x="4555147" y="5942471"/>
                  <a:pt x="4568059" y="5955383"/>
                  <a:pt x="4568059" y="5971309"/>
                </a:cubicBezTo>
                <a:cubicBezTo>
                  <a:pt x="4568059" y="5987236"/>
                  <a:pt x="4555147" y="6000148"/>
                  <a:pt x="4539220" y="6000148"/>
                </a:cubicBezTo>
                <a:cubicBezTo>
                  <a:pt x="4523293" y="6000148"/>
                  <a:pt x="4510382" y="5987236"/>
                  <a:pt x="4510382" y="5971309"/>
                </a:cubicBezTo>
                <a:cubicBezTo>
                  <a:pt x="4510382" y="5955383"/>
                  <a:pt x="4523293" y="5942471"/>
                  <a:pt x="4539220" y="5942471"/>
                </a:cubicBezTo>
                <a:close/>
                <a:moveTo>
                  <a:pt x="1780711" y="5942471"/>
                </a:moveTo>
                <a:cubicBezTo>
                  <a:pt x="1796638" y="5942471"/>
                  <a:pt x="1809550" y="5955383"/>
                  <a:pt x="1809550" y="5971309"/>
                </a:cubicBezTo>
                <a:cubicBezTo>
                  <a:pt x="1809550" y="5987236"/>
                  <a:pt x="1796638" y="6000148"/>
                  <a:pt x="1780711" y="6000148"/>
                </a:cubicBezTo>
                <a:cubicBezTo>
                  <a:pt x="1764784" y="6000148"/>
                  <a:pt x="1751873" y="5987236"/>
                  <a:pt x="1751873" y="5971309"/>
                </a:cubicBezTo>
                <a:cubicBezTo>
                  <a:pt x="1751873" y="5955383"/>
                  <a:pt x="1764784" y="5942471"/>
                  <a:pt x="1780711" y="5942471"/>
                </a:cubicBezTo>
                <a:close/>
                <a:moveTo>
                  <a:pt x="3581573" y="5938330"/>
                </a:moveTo>
                <a:cubicBezTo>
                  <a:pt x="3591715" y="5938330"/>
                  <a:pt x="3599936" y="5946552"/>
                  <a:pt x="3599936" y="5956693"/>
                </a:cubicBezTo>
                <a:cubicBezTo>
                  <a:pt x="3599936" y="5966835"/>
                  <a:pt x="3591715" y="5975056"/>
                  <a:pt x="3581573" y="5975056"/>
                </a:cubicBezTo>
                <a:cubicBezTo>
                  <a:pt x="3571432" y="5975056"/>
                  <a:pt x="3563210" y="5966834"/>
                  <a:pt x="3563210" y="5956693"/>
                </a:cubicBezTo>
                <a:cubicBezTo>
                  <a:pt x="3563210" y="5946551"/>
                  <a:pt x="3571432" y="5938330"/>
                  <a:pt x="3581573" y="5938330"/>
                </a:cubicBezTo>
                <a:close/>
                <a:moveTo>
                  <a:pt x="2738358" y="5938330"/>
                </a:moveTo>
                <a:cubicBezTo>
                  <a:pt x="2748500" y="5938330"/>
                  <a:pt x="2756721" y="5946552"/>
                  <a:pt x="2756721" y="5956693"/>
                </a:cubicBezTo>
                <a:cubicBezTo>
                  <a:pt x="2756721" y="5966835"/>
                  <a:pt x="2748500" y="5975056"/>
                  <a:pt x="2738358" y="5975056"/>
                </a:cubicBezTo>
                <a:cubicBezTo>
                  <a:pt x="2728216" y="5975056"/>
                  <a:pt x="2719995" y="5966834"/>
                  <a:pt x="2719995" y="5956693"/>
                </a:cubicBezTo>
                <a:cubicBezTo>
                  <a:pt x="2719995" y="5946551"/>
                  <a:pt x="2728216" y="5938330"/>
                  <a:pt x="2738358" y="5938330"/>
                </a:cubicBezTo>
                <a:close/>
                <a:moveTo>
                  <a:pt x="4045179" y="5930685"/>
                </a:moveTo>
                <a:cubicBezTo>
                  <a:pt x="4057165" y="5930685"/>
                  <a:pt x="4066882" y="5940402"/>
                  <a:pt x="4066882" y="5952387"/>
                </a:cubicBezTo>
                <a:cubicBezTo>
                  <a:pt x="4066882" y="5964373"/>
                  <a:pt x="4057165" y="5974090"/>
                  <a:pt x="4045179" y="5974090"/>
                </a:cubicBezTo>
                <a:cubicBezTo>
                  <a:pt x="4033193" y="5974090"/>
                  <a:pt x="4023477" y="5964373"/>
                  <a:pt x="4023477" y="5952387"/>
                </a:cubicBezTo>
                <a:cubicBezTo>
                  <a:pt x="4023477" y="5940402"/>
                  <a:pt x="4033193" y="5930685"/>
                  <a:pt x="4045179" y="5930685"/>
                </a:cubicBezTo>
                <a:close/>
                <a:moveTo>
                  <a:pt x="2274752" y="5930685"/>
                </a:moveTo>
                <a:cubicBezTo>
                  <a:pt x="2286738" y="5930685"/>
                  <a:pt x="2296455" y="5940402"/>
                  <a:pt x="2296455" y="5952387"/>
                </a:cubicBezTo>
                <a:cubicBezTo>
                  <a:pt x="2296455" y="5964373"/>
                  <a:pt x="2286738" y="5974090"/>
                  <a:pt x="2274752" y="5974090"/>
                </a:cubicBezTo>
                <a:cubicBezTo>
                  <a:pt x="2262766" y="5974090"/>
                  <a:pt x="2253050" y="5964373"/>
                  <a:pt x="2253050" y="5952387"/>
                </a:cubicBezTo>
                <a:cubicBezTo>
                  <a:pt x="2253050" y="5940402"/>
                  <a:pt x="2262766" y="5930685"/>
                  <a:pt x="2274752" y="5930685"/>
                </a:cubicBezTo>
                <a:close/>
                <a:moveTo>
                  <a:pt x="3685869" y="5920609"/>
                </a:moveTo>
                <a:cubicBezTo>
                  <a:pt x="3696011" y="5920609"/>
                  <a:pt x="3704232" y="5928831"/>
                  <a:pt x="3704232" y="5938972"/>
                </a:cubicBezTo>
                <a:cubicBezTo>
                  <a:pt x="3704232" y="5949114"/>
                  <a:pt x="3696011" y="5957335"/>
                  <a:pt x="3685869" y="5957335"/>
                </a:cubicBezTo>
                <a:cubicBezTo>
                  <a:pt x="3675727" y="5957335"/>
                  <a:pt x="3667506" y="5949114"/>
                  <a:pt x="3667506" y="5938972"/>
                </a:cubicBezTo>
                <a:cubicBezTo>
                  <a:pt x="3667506" y="5928830"/>
                  <a:pt x="3675727" y="5920609"/>
                  <a:pt x="3685869" y="5920609"/>
                </a:cubicBezTo>
                <a:close/>
                <a:moveTo>
                  <a:pt x="2634062" y="5920609"/>
                </a:moveTo>
                <a:cubicBezTo>
                  <a:pt x="2644204" y="5920609"/>
                  <a:pt x="2652425" y="5928831"/>
                  <a:pt x="2652425" y="5938972"/>
                </a:cubicBezTo>
                <a:cubicBezTo>
                  <a:pt x="2652425" y="5949114"/>
                  <a:pt x="2644204" y="5957335"/>
                  <a:pt x="2634062" y="5957335"/>
                </a:cubicBezTo>
                <a:cubicBezTo>
                  <a:pt x="2623921" y="5957335"/>
                  <a:pt x="2615699" y="5949114"/>
                  <a:pt x="2615699" y="5938972"/>
                </a:cubicBezTo>
                <a:cubicBezTo>
                  <a:pt x="2615699" y="5928830"/>
                  <a:pt x="2623921" y="5920609"/>
                  <a:pt x="2634062" y="5920609"/>
                </a:cubicBezTo>
                <a:close/>
                <a:moveTo>
                  <a:pt x="4392718" y="5903422"/>
                </a:moveTo>
                <a:cubicBezTo>
                  <a:pt x="4406465" y="5903422"/>
                  <a:pt x="4417610" y="5914566"/>
                  <a:pt x="4417610" y="5928314"/>
                </a:cubicBezTo>
                <a:cubicBezTo>
                  <a:pt x="4417610" y="5942061"/>
                  <a:pt x="4406465" y="5953206"/>
                  <a:pt x="4392718" y="5953206"/>
                </a:cubicBezTo>
                <a:cubicBezTo>
                  <a:pt x="4378970" y="5953206"/>
                  <a:pt x="4367826" y="5942061"/>
                  <a:pt x="4367826" y="5928314"/>
                </a:cubicBezTo>
                <a:cubicBezTo>
                  <a:pt x="4367826" y="5914566"/>
                  <a:pt x="4378970" y="5903422"/>
                  <a:pt x="4392718" y="5903422"/>
                </a:cubicBezTo>
                <a:close/>
                <a:moveTo>
                  <a:pt x="1927213" y="5903109"/>
                </a:moveTo>
                <a:cubicBezTo>
                  <a:pt x="1941133" y="5903109"/>
                  <a:pt x="1952418" y="5914394"/>
                  <a:pt x="1952418" y="5928314"/>
                </a:cubicBezTo>
                <a:cubicBezTo>
                  <a:pt x="1952418" y="5942234"/>
                  <a:pt x="1941133" y="5953519"/>
                  <a:pt x="1927213" y="5953519"/>
                </a:cubicBezTo>
                <a:cubicBezTo>
                  <a:pt x="1913292" y="5953519"/>
                  <a:pt x="1902008" y="5942234"/>
                  <a:pt x="1902008" y="5928314"/>
                </a:cubicBezTo>
                <a:cubicBezTo>
                  <a:pt x="1902008" y="5914394"/>
                  <a:pt x="1913292" y="5903109"/>
                  <a:pt x="1927213" y="5903109"/>
                </a:cubicBezTo>
                <a:close/>
                <a:moveTo>
                  <a:pt x="3789428" y="5898937"/>
                </a:moveTo>
                <a:cubicBezTo>
                  <a:pt x="3799605" y="5898937"/>
                  <a:pt x="3807855" y="5907187"/>
                  <a:pt x="3807855" y="5917364"/>
                </a:cubicBezTo>
                <a:cubicBezTo>
                  <a:pt x="3807855" y="5927542"/>
                  <a:pt x="3799605" y="5935792"/>
                  <a:pt x="3789428" y="5935792"/>
                </a:cubicBezTo>
                <a:cubicBezTo>
                  <a:pt x="3779251" y="5935792"/>
                  <a:pt x="3771001" y="5927542"/>
                  <a:pt x="3771001" y="5917364"/>
                </a:cubicBezTo>
                <a:cubicBezTo>
                  <a:pt x="3771001" y="5907187"/>
                  <a:pt x="3779251" y="5898937"/>
                  <a:pt x="3789428" y="5898937"/>
                </a:cubicBezTo>
                <a:close/>
                <a:moveTo>
                  <a:pt x="2530502" y="5898937"/>
                </a:moveTo>
                <a:cubicBezTo>
                  <a:pt x="2540679" y="5898937"/>
                  <a:pt x="2548930" y="5907187"/>
                  <a:pt x="2548930" y="5917364"/>
                </a:cubicBezTo>
                <a:cubicBezTo>
                  <a:pt x="2548930" y="5927542"/>
                  <a:pt x="2540679" y="5935792"/>
                  <a:pt x="2530502" y="5935792"/>
                </a:cubicBezTo>
                <a:cubicBezTo>
                  <a:pt x="2520325" y="5935792"/>
                  <a:pt x="2512075" y="5927542"/>
                  <a:pt x="2512075" y="5917364"/>
                </a:cubicBezTo>
                <a:cubicBezTo>
                  <a:pt x="2512075" y="5907187"/>
                  <a:pt x="2520325" y="5898937"/>
                  <a:pt x="2530502" y="5898937"/>
                </a:cubicBezTo>
                <a:close/>
                <a:moveTo>
                  <a:pt x="4145431" y="5896905"/>
                </a:moveTo>
                <a:cubicBezTo>
                  <a:pt x="4157417" y="5896905"/>
                  <a:pt x="4167134" y="5906621"/>
                  <a:pt x="4167134" y="5918607"/>
                </a:cubicBezTo>
                <a:cubicBezTo>
                  <a:pt x="4167134" y="5930593"/>
                  <a:pt x="4157417" y="5940309"/>
                  <a:pt x="4145431" y="5940309"/>
                </a:cubicBezTo>
                <a:cubicBezTo>
                  <a:pt x="4133445" y="5940309"/>
                  <a:pt x="4123729" y="5930593"/>
                  <a:pt x="4123729" y="5918607"/>
                </a:cubicBezTo>
                <a:cubicBezTo>
                  <a:pt x="4123729" y="5906621"/>
                  <a:pt x="4133445" y="5896905"/>
                  <a:pt x="4145431" y="5896905"/>
                </a:cubicBezTo>
                <a:close/>
                <a:moveTo>
                  <a:pt x="2174499" y="5896905"/>
                </a:moveTo>
                <a:cubicBezTo>
                  <a:pt x="2186485" y="5896905"/>
                  <a:pt x="2196202" y="5906621"/>
                  <a:pt x="2196202" y="5918607"/>
                </a:cubicBezTo>
                <a:cubicBezTo>
                  <a:pt x="2196202" y="5930593"/>
                  <a:pt x="2186485" y="5940309"/>
                  <a:pt x="2174499" y="5940309"/>
                </a:cubicBezTo>
                <a:cubicBezTo>
                  <a:pt x="2162513" y="5940309"/>
                  <a:pt x="2152797" y="5930593"/>
                  <a:pt x="2152797" y="5918607"/>
                </a:cubicBezTo>
                <a:cubicBezTo>
                  <a:pt x="2152797" y="5906621"/>
                  <a:pt x="2162513" y="5896905"/>
                  <a:pt x="2174499" y="5896905"/>
                </a:cubicBezTo>
                <a:close/>
                <a:moveTo>
                  <a:pt x="4633399" y="5894284"/>
                </a:moveTo>
                <a:cubicBezTo>
                  <a:pt x="4649326" y="5894284"/>
                  <a:pt x="4662237" y="5907195"/>
                  <a:pt x="4662237" y="5923122"/>
                </a:cubicBezTo>
                <a:cubicBezTo>
                  <a:pt x="4662237" y="5939049"/>
                  <a:pt x="4649326" y="5951960"/>
                  <a:pt x="4633399" y="5951960"/>
                </a:cubicBezTo>
                <a:cubicBezTo>
                  <a:pt x="4617472" y="5951960"/>
                  <a:pt x="4604561" y="5939049"/>
                  <a:pt x="4604561" y="5923122"/>
                </a:cubicBezTo>
                <a:cubicBezTo>
                  <a:pt x="4604561" y="5907195"/>
                  <a:pt x="4617472" y="5894284"/>
                  <a:pt x="4633399" y="5894284"/>
                </a:cubicBezTo>
                <a:close/>
                <a:moveTo>
                  <a:pt x="1686531" y="5894284"/>
                </a:moveTo>
                <a:cubicBezTo>
                  <a:pt x="1702458" y="5894284"/>
                  <a:pt x="1715369" y="5907195"/>
                  <a:pt x="1715369" y="5923122"/>
                </a:cubicBezTo>
                <a:cubicBezTo>
                  <a:pt x="1715369" y="5939049"/>
                  <a:pt x="1702458" y="5951960"/>
                  <a:pt x="1686531" y="5951960"/>
                </a:cubicBezTo>
                <a:cubicBezTo>
                  <a:pt x="1670604" y="5951960"/>
                  <a:pt x="1657693" y="5939049"/>
                  <a:pt x="1657693" y="5923122"/>
                </a:cubicBezTo>
                <a:cubicBezTo>
                  <a:pt x="1657693" y="5907195"/>
                  <a:pt x="1670604" y="5894284"/>
                  <a:pt x="1686531" y="5894284"/>
                </a:cubicBezTo>
                <a:close/>
                <a:moveTo>
                  <a:pt x="3892108" y="5873537"/>
                </a:moveTo>
                <a:cubicBezTo>
                  <a:pt x="3902250" y="5873537"/>
                  <a:pt x="3910471" y="5881759"/>
                  <a:pt x="3910471" y="5891900"/>
                </a:cubicBezTo>
                <a:cubicBezTo>
                  <a:pt x="3910471" y="5902042"/>
                  <a:pt x="3902250" y="5910263"/>
                  <a:pt x="3892108" y="5910263"/>
                </a:cubicBezTo>
                <a:cubicBezTo>
                  <a:pt x="3881966" y="5910263"/>
                  <a:pt x="3873745" y="5902042"/>
                  <a:pt x="3873745" y="5891900"/>
                </a:cubicBezTo>
                <a:cubicBezTo>
                  <a:pt x="3873745" y="5881758"/>
                  <a:pt x="3881966" y="5873537"/>
                  <a:pt x="3892108" y="5873537"/>
                </a:cubicBezTo>
                <a:close/>
                <a:moveTo>
                  <a:pt x="2427823" y="5873537"/>
                </a:moveTo>
                <a:cubicBezTo>
                  <a:pt x="2437965" y="5873537"/>
                  <a:pt x="2446186" y="5881759"/>
                  <a:pt x="2446186" y="5891900"/>
                </a:cubicBezTo>
                <a:cubicBezTo>
                  <a:pt x="2446186" y="5902042"/>
                  <a:pt x="2437965" y="5910263"/>
                  <a:pt x="2427823" y="5910263"/>
                </a:cubicBezTo>
                <a:cubicBezTo>
                  <a:pt x="2417682" y="5910263"/>
                  <a:pt x="2409460" y="5902042"/>
                  <a:pt x="2409460" y="5891900"/>
                </a:cubicBezTo>
                <a:cubicBezTo>
                  <a:pt x="2409460" y="5881758"/>
                  <a:pt x="2417682" y="5873537"/>
                  <a:pt x="2427823" y="5873537"/>
                </a:cubicBezTo>
                <a:close/>
                <a:moveTo>
                  <a:pt x="3212860" y="5871594"/>
                </a:moveTo>
                <a:cubicBezTo>
                  <a:pt x="3221229" y="5871594"/>
                  <a:pt x="3228013" y="5878379"/>
                  <a:pt x="3228013" y="5886747"/>
                </a:cubicBezTo>
                <a:cubicBezTo>
                  <a:pt x="3228013" y="5895116"/>
                  <a:pt x="3221229" y="5901900"/>
                  <a:pt x="3212860" y="5901900"/>
                </a:cubicBezTo>
                <a:cubicBezTo>
                  <a:pt x="3204491" y="5901900"/>
                  <a:pt x="3197707" y="5895116"/>
                  <a:pt x="3197707" y="5886747"/>
                </a:cubicBezTo>
                <a:cubicBezTo>
                  <a:pt x="3197707" y="5878379"/>
                  <a:pt x="3204492" y="5871594"/>
                  <a:pt x="3212860" y="5871594"/>
                </a:cubicBezTo>
                <a:close/>
                <a:moveTo>
                  <a:pt x="3107070" y="5871594"/>
                </a:moveTo>
                <a:cubicBezTo>
                  <a:pt x="3115439" y="5871594"/>
                  <a:pt x="3122223" y="5878379"/>
                  <a:pt x="3122223" y="5886747"/>
                </a:cubicBezTo>
                <a:cubicBezTo>
                  <a:pt x="3122223" y="5895116"/>
                  <a:pt x="3115439" y="5901900"/>
                  <a:pt x="3107070" y="5901900"/>
                </a:cubicBezTo>
                <a:cubicBezTo>
                  <a:pt x="3098701" y="5901900"/>
                  <a:pt x="3091917" y="5895116"/>
                  <a:pt x="3091917" y="5886747"/>
                </a:cubicBezTo>
                <a:cubicBezTo>
                  <a:pt x="3091917" y="5878379"/>
                  <a:pt x="3098702" y="5871594"/>
                  <a:pt x="3107070" y="5871594"/>
                </a:cubicBezTo>
                <a:close/>
                <a:moveTo>
                  <a:pt x="3318570" y="5867835"/>
                </a:moveTo>
                <a:cubicBezTo>
                  <a:pt x="3326750" y="5867835"/>
                  <a:pt x="3333381" y="5874466"/>
                  <a:pt x="3333381" y="5882646"/>
                </a:cubicBezTo>
                <a:cubicBezTo>
                  <a:pt x="3333381" y="5890825"/>
                  <a:pt x="3326750" y="5897456"/>
                  <a:pt x="3318570" y="5897456"/>
                </a:cubicBezTo>
                <a:cubicBezTo>
                  <a:pt x="3310391" y="5897456"/>
                  <a:pt x="3303760" y="5890825"/>
                  <a:pt x="3303760" y="5882646"/>
                </a:cubicBezTo>
                <a:cubicBezTo>
                  <a:pt x="3303760" y="5874466"/>
                  <a:pt x="3310391" y="5867835"/>
                  <a:pt x="3318570" y="5867835"/>
                </a:cubicBezTo>
                <a:close/>
                <a:moveTo>
                  <a:pt x="3001361" y="5867835"/>
                </a:moveTo>
                <a:cubicBezTo>
                  <a:pt x="3009540" y="5867835"/>
                  <a:pt x="3016171" y="5874466"/>
                  <a:pt x="3016171" y="5882646"/>
                </a:cubicBezTo>
                <a:cubicBezTo>
                  <a:pt x="3016171" y="5890825"/>
                  <a:pt x="3009540" y="5897456"/>
                  <a:pt x="3001361" y="5897456"/>
                </a:cubicBezTo>
                <a:cubicBezTo>
                  <a:pt x="2993181" y="5897456"/>
                  <a:pt x="2986550" y="5890825"/>
                  <a:pt x="2986550" y="5882646"/>
                </a:cubicBezTo>
                <a:cubicBezTo>
                  <a:pt x="2986550" y="5874466"/>
                  <a:pt x="2993181" y="5867835"/>
                  <a:pt x="3001361" y="5867835"/>
                </a:cubicBezTo>
                <a:close/>
                <a:moveTo>
                  <a:pt x="4244399" y="5859591"/>
                </a:moveTo>
                <a:cubicBezTo>
                  <a:pt x="4256350" y="5859591"/>
                  <a:pt x="4266039" y="5869279"/>
                  <a:pt x="4266039" y="5881231"/>
                </a:cubicBezTo>
                <a:cubicBezTo>
                  <a:pt x="4266039" y="5893183"/>
                  <a:pt x="4256350" y="5902871"/>
                  <a:pt x="4244399" y="5902871"/>
                </a:cubicBezTo>
                <a:cubicBezTo>
                  <a:pt x="4232448" y="5902871"/>
                  <a:pt x="4222759" y="5893183"/>
                  <a:pt x="4222759" y="5881231"/>
                </a:cubicBezTo>
                <a:cubicBezTo>
                  <a:pt x="4222759" y="5869279"/>
                  <a:pt x="4232448" y="5859591"/>
                  <a:pt x="4244399" y="5859591"/>
                </a:cubicBezTo>
                <a:close/>
                <a:moveTo>
                  <a:pt x="2075532" y="5859591"/>
                </a:moveTo>
                <a:cubicBezTo>
                  <a:pt x="2087483" y="5859591"/>
                  <a:pt x="2097172" y="5869279"/>
                  <a:pt x="2097172" y="5881231"/>
                </a:cubicBezTo>
                <a:cubicBezTo>
                  <a:pt x="2097172" y="5893183"/>
                  <a:pt x="2087483" y="5902871"/>
                  <a:pt x="2075532" y="5902871"/>
                </a:cubicBezTo>
                <a:cubicBezTo>
                  <a:pt x="2063581" y="5902871"/>
                  <a:pt x="2053892" y="5893183"/>
                  <a:pt x="2053892" y="5881231"/>
                </a:cubicBezTo>
                <a:cubicBezTo>
                  <a:pt x="2053892" y="5869279"/>
                  <a:pt x="2063581" y="5859591"/>
                  <a:pt x="2075532" y="5859591"/>
                </a:cubicBezTo>
                <a:close/>
                <a:moveTo>
                  <a:pt x="3424042" y="5859228"/>
                </a:moveTo>
                <a:cubicBezTo>
                  <a:pt x="3432447" y="5859228"/>
                  <a:pt x="3439261" y="5866042"/>
                  <a:pt x="3439261" y="5874448"/>
                </a:cubicBezTo>
                <a:cubicBezTo>
                  <a:pt x="3439261" y="5882853"/>
                  <a:pt x="3432447" y="5889667"/>
                  <a:pt x="3424042" y="5889667"/>
                </a:cubicBezTo>
                <a:cubicBezTo>
                  <a:pt x="3415636" y="5889667"/>
                  <a:pt x="3408822" y="5882853"/>
                  <a:pt x="3408822" y="5874448"/>
                </a:cubicBezTo>
                <a:cubicBezTo>
                  <a:pt x="3408822" y="5866042"/>
                  <a:pt x="3415636" y="5859228"/>
                  <a:pt x="3424042" y="5859228"/>
                </a:cubicBezTo>
                <a:close/>
                <a:moveTo>
                  <a:pt x="2895889" y="5859228"/>
                </a:moveTo>
                <a:cubicBezTo>
                  <a:pt x="2904295" y="5859228"/>
                  <a:pt x="2911109" y="5866042"/>
                  <a:pt x="2911109" y="5874448"/>
                </a:cubicBezTo>
                <a:cubicBezTo>
                  <a:pt x="2911109" y="5882853"/>
                  <a:pt x="2904295" y="5889667"/>
                  <a:pt x="2895889" y="5889667"/>
                </a:cubicBezTo>
                <a:cubicBezTo>
                  <a:pt x="2887484" y="5889667"/>
                  <a:pt x="2880670" y="5882853"/>
                  <a:pt x="2880670" y="5874448"/>
                </a:cubicBezTo>
                <a:cubicBezTo>
                  <a:pt x="2880670" y="5866042"/>
                  <a:pt x="2887484" y="5859228"/>
                  <a:pt x="2895889" y="5859228"/>
                </a:cubicBezTo>
                <a:close/>
                <a:moveTo>
                  <a:pt x="4488597" y="5858774"/>
                </a:moveTo>
                <a:cubicBezTo>
                  <a:pt x="4502311" y="5858774"/>
                  <a:pt x="4513428" y="5869891"/>
                  <a:pt x="4513428" y="5883605"/>
                </a:cubicBezTo>
                <a:cubicBezTo>
                  <a:pt x="4513428" y="5897319"/>
                  <a:pt x="4502311" y="5908436"/>
                  <a:pt x="4488597" y="5908436"/>
                </a:cubicBezTo>
                <a:cubicBezTo>
                  <a:pt x="4474883" y="5908436"/>
                  <a:pt x="4463766" y="5897319"/>
                  <a:pt x="4463766" y="5883605"/>
                </a:cubicBezTo>
                <a:cubicBezTo>
                  <a:pt x="4463766" y="5869891"/>
                  <a:pt x="4474884" y="5858774"/>
                  <a:pt x="4488597" y="5858774"/>
                </a:cubicBezTo>
                <a:close/>
                <a:moveTo>
                  <a:pt x="1831334" y="5858774"/>
                </a:moveTo>
                <a:cubicBezTo>
                  <a:pt x="1845048" y="5858774"/>
                  <a:pt x="1856165" y="5869891"/>
                  <a:pt x="1856165" y="5883605"/>
                </a:cubicBezTo>
                <a:cubicBezTo>
                  <a:pt x="1856165" y="5897319"/>
                  <a:pt x="1845048" y="5908436"/>
                  <a:pt x="1831334" y="5908436"/>
                </a:cubicBezTo>
                <a:cubicBezTo>
                  <a:pt x="1817620" y="5908436"/>
                  <a:pt x="1806503" y="5897319"/>
                  <a:pt x="1806503" y="5883605"/>
                </a:cubicBezTo>
                <a:cubicBezTo>
                  <a:pt x="1806503" y="5869891"/>
                  <a:pt x="1817620" y="5858774"/>
                  <a:pt x="1831334" y="5858774"/>
                </a:cubicBezTo>
                <a:close/>
                <a:moveTo>
                  <a:pt x="3529115" y="5847355"/>
                </a:moveTo>
                <a:cubicBezTo>
                  <a:pt x="3537295" y="5847355"/>
                  <a:pt x="3543926" y="5853986"/>
                  <a:pt x="3543926" y="5862165"/>
                </a:cubicBezTo>
                <a:cubicBezTo>
                  <a:pt x="3543926" y="5870345"/>
                  <a:pt x="3537295" y="5876976"/>
                  <a:pt x="3529115" y="5876976"/>
                </a:cubicBezTo>
                <a:cubicBezTo>
                  <a:pt x="3520936" y="5876976"/>
                  <a:pt x="3514305" y="5870345"/>
                  <a:pt x="3514305" y="5862165"/>
                </a:cubicBezTo>
                <a:cubicBezTo>
                  <a:pt x="3514305" y="5853986"/>
                  <a:pt x="3520936" y="5847355"/>
                  <a:pt x="3529115" y="5847355"/>
                </a:cubicBezTo>
                <a:close/>
                <a:moveTo>
                  <a:pt x="2790815" y="5847013"/>
                </a:moveTo>
                <a:cubicBezTo>
                  <a:pt x="2799184" y="5847013"/>
                  <a:pt x="2805969" y="5853797"/>
                  <a:pt x="2805969" y="5862166"/>
                </a:cubicBezTo>
                <a:cubicBezTo>
                  <a:pt x="2805969" y="5870535"/>
                  <a:pt x="2799184" y="5877319"/>
                  <a:pt x="2790815" y="5877319"/>
                </a:cubicBezTo>
                <a:cubicBezTo>
                  <a:pt x="2782446" y="5877319"/>
                  <a:pt x="2775662" y="5870535"/>
                  <a:pt x="2775662" y="5862166"/>
                </a:cubicBezTo>
                <a:cubicBezTo>
                  <a:pt x="2775662" y="5853797"/>
                  <a:pt x="2782447" y="5847013"/>
                  <a:pt x="2790815" y="5847013"/>
                </a:cubicBezTo>
                <a:close/>
                <a:moveTo>
                  <a:pt x="3993763" y="5844250"/>
                </a:moveTo>
                <a:cubicBezTo>
                  <a:pt x="4003905" y="5844250"/>
                  <a:pt x="4012126" y="5852472"/>
                  <a:pt x="4012126" y="5862613"/>
                </a:cubicBezTo>
                <a:cubicBezTo>
                  <a:pt x="4012126" y="5872755"/>
                  <a:pt x="4003905" y="5880976"/>
                  <a:pt x="3993763" y="5880976"/>
                </a:cubicBezTo>
                <a:cubicBezTo>
                  <a:pt x="3983621" y="5880976"/>
                  <a:pt x="3975400" y="5872754"/>
                  <a:pt x="3975400" y="5862613"/>
                </a:cubicBezTo>
                <a:cubicBezTo>
                  <a:pt x="3975400" y="5852471"/>
                  <a:pt x="3983621" y="5844250"/>
                  <a:pt x="3993763" y="5844250"/>
                </a:cubicBezTo>
                <a:close/>
                <a:moveTo>
                  <a:pt x="2326168" y="5844250"/>
                </a:moveTo>
                <a:cubicBezTo>
                  <a:pt x="2336310" y="5844250"/>
                  <a:pt x="2344531" y="5852472"/>
                  <a:pt x="2344531" y="5862613"/>
                </a:cubicBezTo>
                <a:cubicBezTo>
                  <a:pt x="2344531" y="5872755"/>
                  <a:pt x="2336310" y="5880976"/>
                  <a:pt x="2326168" y="5880976"/>
                </a:cubicBezTo>
                <a:cubicBezTo>
                  <a:pt x="2316027" y="5880976"/>
                  <a:pt x="2307805" y="5872754"/>
                  <a:pt x="2307805" y="5862613"/>
                </a:cubicBezTo>
                <a:cubicBezTo>
                  <a:pt x="2307805" y="5852471"/>
                  <a:pt x="2316027" y="5844250"/>
                  <a:pt x="2326168" y="5844250"/>
                </a:cubicBezTo>
                <a:close/>
                <a:moveTo>
                  <a:pt x="4725898" y="5843003"/>
                </a:moveTo>
                <a:cubicBezTo>
                  <a:pt x="4741793" y="5843003"/>
                  <a:pt x="4754677" y="5855888"/>
                  <a:pt x="4754677" y="5871782"/>
                </a:cubicBezTo>
                <a:cubicBezTo>
                  <a:pt x="4754677" y="5887676"/>
                  <a:pt x="4741793" y="5900561"/>
                  <a:pt x="4725898" y="5900561"/>
                </a:cubicBezTo>
                <a:cubicBezTo>
                  <a:pt x="4710004" y="5900561"/>
                  <a:pt x="4697119" y="5887676"/>
                  <a:pt x="4697119" y="5871782"/>
                </a:cubicBezTo>
                <a:cubicBezTo>
                  <a:pt x="4697119" y="5855888"/>
                  <a:pt x="4710004" y="5843003"/>
                  <a:pt x="4725898" y="5843003"/>
                </a:cubicBezTo>
                <a:close/>
                <a:moveTo>
                  <a:pt x="1594033" y="5842943"/>
                </a:moveTo>
                <a:cubicBezTo>
                  <a:pt x="1609960" y="5842943"/>
                  <a:pt x="1622871" y="5855854"/>
                  <a:pt x="1622871" y="5871781"/>
                </a:cubicBezTo>
                <a:cubicBezTo>
                  <a:pt x="1622871" y="5887708"/>
                  <a:pt x="1609960" y="5900620"/>
                  <a:pt x="1594033" y="5900620"/>
                </a:cubicBezTo>
                <a:cubicBezTo>
                  <a:pt x="1578106" y="5900620"/>
                  <a:pt x="1565195" y="5887708"/>
                  <a:pt x="1565195" y="5871781"/>
                </a:cubicBezTo>
                <a:cubicBezTo>
                  <a:pt x="1565195" y="5855854"/>
                  <a:pt x="1578106" y="5842943"/>
                  <a:pt x="1594033" y="5842943"/>
                </a:cubicBezTo>
                <a:close/>
                <a:moveTo>
                  <a:pt x="3633635" y="5830600"/>
                </a:moveTo>
                <a:cubicBezTo>
                  <a:pt x="3642040" y="5830600"/>
                  <a:pt x="3648854" y="5837414"/>
                  <a:pt x="3648854" y="5845820"/>
                </a:cubicBezTo>
                <a:cubicBezTo>
                  <a:pt x="3648854" y="5854225"/>
                  <a:pt x="3642040" y="5861039"/>
                  <a:pt x="3633635" y="5861039"/>
                </a:cubicBezTo>
                <a:cubicBezTo>
                  <a:pt x="3625229" y="5861039"/>
                  <a:pt x="3618415" y="5854225"/>
                  <a:pt x="3618415" y="5845820"/>
                </a:cubicBezTo>
                <a:cubicBezTo>
                  <a:pt x="3618415" y="5837414"/>
                  <a:pt x="3625229" y="5830600"/>
                  <a:pt x="3633635" y="5830600"/>
                </a:cubicBezTo>
                <a:close/>
                <a:moveTo>
                  <a:pt x="2686297" y="5830600"/>
                </a:moveTo>
                <a:cubicBezTo>
                  <a:pt x="2694702" y="5830600"/>
                  <a:pt x="2701516" y="5837414"/>
                  <a:pt x="2701516" y="5845820"/>
                </a:cubicBezTo>
                <a:cubicBezTo>
                  <a:pt x="2701516" y="5854225"/>
                  <a:pt x="2694702" y="5861039"/>
                  <a:pt x="2686297" y="5861039"/>
                </a:cubicBezTo>
                <a:cubicBezTo>
                  <a:pt x="2677891" y="5861039"/>
                  <a:pt x="2671077" y="5854225"/>
                  <a:pt x="2671077" y="5845820"/>
                </a:cubicBezTo>
                <a:cubicBezTo>
                  <a:pt x="2671077" y="5837414"/>
                  <a:pt x="2677891" y="5830600"/>
                  <a:pt x="2686297" y="5830600"/>
                </a:cubicBezTo>
                <a:close/>
                <a:moveTo>
                  <a:pt x="4341953" y="5818604"/>
                </a:moveTo>
                <a:cubicBezTo>
                  <a:pt x="4353939" y="5818604"/>
                  <a:pt x="4363656" y="5828321"/>
                  <a:pt x="4363656" y="5840307"/>
                </a:cubicBezTo>
                <a:cubicBezTo>
                  <a:pt x="4363656" y="5852292"/>
                  <a:pt x="4353939" y="5862009"/>
                  <a:pt x="4341953" y="5862009"/>
                </a:cubicBezTo>
                <a:cubicBezTo>
                  <a:pt x="4329967" y="5862009"/>
                  <a:pt x="4320251" y="5852292"/>
                  <a:pt x="4320251" y="5840307"/>
                </a:cubicBezTo>
                <a:cubicBezTo>
                  <a:pt x="4320251" y="5828321"/>
                  <a:pt x="4329967" y="5818604"/>
                  <a:pt x="4341953" y="5818604"/>
                </a:cubicBezTo>
                <a:close/>
                <a:moveTo>
                  <a:pt x="1977977" y="5818604"/>
                </a:moveTo>
                <a:cubicBezTo>
                  <a:pt x="1989963" y="5818604"/>
                  <a:pt x="1999680" y="5828321"/>
                  <a:pt x="1999680" y="5840307"/>
                </a:cubicBezTo>
                <a:cubicBezTo>
                  <a:pt x="1999680" y="5852292"/>
                  <a:pt x="1989963" y="5862009"/>
                  <a:pt x="1977977" y="5862009"/>
                </a:cubicBezTo>
                <a:cubicBezTo>
                  <a:pt x="1965991" y="5862009"/>
                  <a:pt x="1956275" y="5852292"/>
                  <a:pt x="1956275" y="5840307"/>
                </a:cubicBezTo>
                <a:cubicBezTo>
                  <a:pt x="1956275" y="5828321"/>
                  <a:pt x="1965991" y="5818604"/>
                  <a:pt x="1977977" y="5818604"/>
                </a:cubicBezTo>
                <a:close/>
                <a:moveTo>
                  <a:pt x="4094252" y="5811119"/>
                </a:moveTo>
                <a:cubicBezTo>
                  <a:pt x="4104429" y="5811119"/>
                  <a:pt x="4112679" y="5819369"/>
                  <a:pt x="4112679" y="5829546"/>
                </a:cubicBezTo>
                <a:cubicBezTo>
                  <a:pt x="4112679" y="5839723"/>
                  <a:pt x="4104429" y="5847973"/>
                  <a:pt x="4094252" y="5847973"/>
                </a:cubicBezTo>
                <a:cubicBezTo>
                  <a:pt x="4084075" y="5847973"/>
                  <a:pt x="4075825" y="5839723"/>
                  <a:pt x="4075825" y="5829546"/>
                </a:cubicBezTo>
                <a:cubicBezTo>
                  <a:pt x="4075825" y="5819369"/>
                  <a:pt x="4084075" y="5811119"/>
                  <a:pt x="4094252" y="5811119"/>
                </a:cubicBezTo>
                <a:close/>
                <a:moveTo>
                  <a:pt x="2225678" y="5811119"/>
                </a:moveTo>
                <a:cubicBezTo>
                  <a:pt x="2235855" y="5811119"/>
                  <a:pt x="2244106" y="5819369"/>
                  <a:pt x="2244106" y="5829546"/>
                </a:cubicBezTo>
                <a:cubicBezTo>
                  <a:pt x="2244106" y="5839723"/>
                  <a:pt x="2235855" y="5847973"/>
                  <a:pt x="2225678" y="5847973"/>
                </a:cubicBezTo>
                <a:cubicBezTo>
                  <a:pt x="2215501" y="5847973"/>
                  <a:pt x="2207251" y="5839723"/>
                  <a:pt x="2207251" y="5829546"/>
                </a:cubicBezTo>
                <a:cubicBezTo>
                  <a:pt x="2207251" y="5819369"/>
                  <a:pt x="2215501" y="5811119"/>
                  <a:pt x="2225678" y="5811119"/>
                </a:cubicBezTo>
                <a:close/>
                <a:moveTo>
                  <a:pt x="4582857" y="5810746"/>
                </a:moveTo>
                <a:cubicBezTo>
                  <a:pt x="4596571" y="5810746"/>
                  <a:pt x="4607688" y="5821864"/>
                  <a:pt x="4607688" y="5835577"/>
                </a:cubicBezTo>
                <a:cubicBezTo>
                  <a:pt x="4607688" y="5849291"/>
                  <a:pt x="4596571" y="5860408"/>
                  <a:pt x="4582857" y="5860408"/>
                </a:cubicBezTo>
                <a:cubicBezTo>
                  <a:pt x="4569143" y="5860408"/>
                  <a:pt x="4558026" y="5849291"/>
                  <a:pt x="4558026" y="5835577"/>
                </a:cubicBezTo>
                <a:cubicBezTo>
                  <a:pt x="4558026" y="5821864"/>
                  <a:pt x="4569144" y="5810746"/>
                  <a:pt x="4582857" y="5810746"/>
                </a:cubicBezTo>
                <a:close/>
                <a:moveTo>
                  <a:pt x="1737074" y="5810746"/>
                </a:moveTo>
                <a:cubicBezTo>
                  <a:pt x="1750788" y="5810746"/>
                  <a:pt x="1761905" y="5821864"/>
                  <a:pt x="1761905" y="5835577"/>
                </a:cubicBezTo>
                <a:cubicBezTo>
                  <a:pt x="1761905" y="5849291"/>
                  <a:pt x="1750788" y="5860408"/>
                  <a:pt x="1737074" y="5860408"/>
                </a:cubicBezTo>
                <a:cubicBezTo>
                  <a:pt x="1723360" y="5860408"/>
                  <a:pt x="1712243" y="5849291"/>
                  <a:pt x="1712243" y="5835577"/>
                </a:cubicBezTo>
                <a:cubicBezTo>
                  <a:pt x="1712243" y="5821864"/>
                  <a:pt x="1723360" y="5810746"/>
                  <a:pt x="1737074" y="5810746"/>
                </a:cubicBezTo>
                <a:close/>
                <a:moveTo>
                  <a:pt x="3737442" y="5810622"/>
                </a:moveTo>
                <a:cubicBezTo>
                  <a:pt x="3745621" y="5810622"/>
                  <a:pt x="3752252" y="5817253"/>
                  <a:pt x="3752252" y="5825433"/>
                </a:cubicBezTo>
                <a:cubicBezTo>
                  <a:pt x="3752252" y="5833612"/>
                  <a:pt x="3745621" y="5840243"/>
                  <a:pt x="3737442" y="5840243"/>
                </a:cubicBezTo>
                <a:cubicBezTo>
                  <a:pt x="3729262" y="5840243"/>
                  <a:pt x="3722631" y="5833612"/>
                  <a:pt x="3722631" y="5825433"/>
                </a:cubicBezTo>
                <a:cubicBezTo>
                  <a:pt x="3722631" y="5817253"/>
                  <a:pt x="3729262" y="5810622"/>
                  <a:pt x="3737442" y="5810622"/>
                </a:cubicBezTo>
                <a:close/>
                <a:moveTo>
                  <a:pt x="2582490" y="5810622"/>
                </a:moveTo>
                <a:cubicBezTo>
                  <a:pt x="2590669" y="5810622"/>
                  <a:pt x="2597300" y="5817253"/>
                  <a:pt x="2597300" y="5825433"/>
                </a:cubicBezTo>
                <a:cubicBezTo>
                  <a:pt x="2597300" y="5833612"/>
                  <a:pt x="2590669" y="5840243"/>
                  <a:pt x="2582490" y="5840243"/>
                </a:cubicBezTo>
                <a:cubicBezTo>
                  <a:pt x="2574310" y="5840243"/>
                  <a:pt x="2567679" y="5833612"/>
                  <a:pt x="2567679" y="5825433"/>
                </a:cubicBezTo>
                <a:cubicBezTo>
                  <a:pt x="2567679" y="5817253"/>
                  <a:pt x="2574310" y="5810622"/>
                  <a:pt x="2582490" y="5810622"/>
                </a:cubicBezTo>
                <a:close/>
                <a:moveTo>
                  <a:pt x="4816609" y="5788508"/>
                </a:moveTo>
                <a:cubicBezTo>
                  <a:pt x="4832536" y="5788508"/>
                  <a:pt x="4845448" y="5801420"/>
                  <a:pt x="4845448" y="5817347"/>
                </a:cubicBezTo>
                <a:cubicBezTo>
                  <a:pt x="4845448" y="5833273"/>
                  <a:pt x="4832536" y="5846185"/>
                  <a:pt x="4816609" y="5846185"/>
                </a:cubicBezTo>
                <a:cubicBezTo>
                  <a:pt x="4800682" y="5846185"/>
                  <a:pt x="4787771" y="5833273"/>
                  <a:pt x="4787771" y="5817347"/>
                </a:cubicBezTo>
                <a:cubicBezTo>
                  <a:pt x="4787771" y="5801420"/>
                  <a:pt x="4800682" y="5788508"/>
                  <a:pt x="4816609" y="5788508"/>
                </a:cubicBezTo>
                <a:close/>
                <a:moveTo>
                  <a:pt x="1503322" y="5788508"/>
                </a:moveTo>
                <a:cubicBezTo>
                  <a:pt x="1519249" y="5788508"/>
                  <a:pt x="1532160" y="5801420"/>
                  <a:pt x="1532160" y="5817347"/>
                </a:cubicBezTo>
                <a:cubicBezTo>
                  <a:pt x="1532160" y="5833273"/>
                  <a:pt x="1519249" y="5846185"/>
                  <a:pt x="1503322" y="5846185"/>
                </a:cubicBezTo>
                <a:cubicBezTo>
                  <a:pt x="1487395" y="5846185"/>
                  <a:pt x="1474484" y="5833273"/>
                  <a:pt x="1474484" y="5817347"/>
                </a:cubicBezTo>
                <a:cubicBezTo>
                  <a:pt x="1474484" y="5801420"/>
                  <a:pt x="1487395" y="5788508"/>
                  <a:pt x="1503322" y="5788508"/>
                </a:cubicBezTo>
                <a:close/>
                <a:moveTo>
                  <a:pt x="3840380" y="5785816"/>
                </a:moveTo>
                <a:cubicBezTo>
                  <a:pt x="3848785" y="5785816"/>
                  <a:pt x="3855599" y="5792630"/>
                  <a:pt x="3855599" y="5801036"/>
                </a:cubicBezTo>
                <a:cubicBezTo>
                  <a:pt x="3855599" y="5809441"/>
                  <a:pt x="3848785" y="5816255"/>
                  <a:pt x="3840380" y="5816255"/>
                </a:cubicBezTo>
                <a:cubicBezTo>
                  <a:pt x="3831974" y="5816255"/>
                  <a:pt x="3825160" y="5809441"/>
                  <a:pt x="3825160" y="5801036"/>
                </a:cubicBezTo>
                <a:cubicBezTo>
                  <a:pt x="3825160" y="5792630"/>
                  <a:pt x="3831974" y="5785816"/>
                  <a:pt x="3840380" y="5785816"/>
                </a:cubicBezTo>
                <a:close/>
                <a:moveTo>
                  <a:pt x="2479551" y="5785816"/>
                </a:moveTo>
                <a:cubicBezTo>
                  <a:pt x="2487957" y="5785816"/>
                  <a:pt x="2494771" y="5792630"/>
                  <a:pt x="2494771" y="5801036"/>
                </a:cubicBezTo>
                <a:cubicBezTo>
                  <a:pt x="2494771" y="5809441"/>
                  <a:pt x="2487957" y="5816255"/>
                  <a:pt x="2479551" y="5816255"/>
                </a:cubicBezTo>
                <a:cubicBezTo>
                  <a:pt x="2471146" y="5816255"/>
                  <a:pt x="2464332" y="5809441"/>
                  <a:pt x="2464332" y="5801036"/>
                </a:cubicBezTo>
                <a:cubicBezTo>
                  <a:pt x="2464332" y="5792630"/>
                  <a:pt x="2471146" y="5785816"/>
                  <a:pt x="2479551" y="5785816"/>
                </a:cubicBezTo>
                <a:close/>
                <a:moveTo>
                  <a:pt x="3159966" y="5774956"/>
                </a:moveTo>
                <a:cubicBezTo>
                  <a:pt x="3166193" y="5774956"/>
                  <a:pt x="3171242" y="5780005"/>
                  <a:pt x="3171242" y="5786232"/>
                </a:cubicBezTo>
                <a:cubicBezTo>
                  <a:pt x="3171242" y="5792460"/>
                  <a:pt x="3166193" y="5797508"/>
                  <a:pt x="3159966" y="5797508"/>
                </a:cubicBezTo>
                <a:cubicBezTo>
                  <a:pt x="3153738" y="5797508"/>
                  <a:pt x="3148690" y="5792460"/>
                  <a:pt x="3148690" y="5786232"/>
                </a:cubicBezTo>
                <a:cubicBezTo>
                  <a:pt x="3148690" y="5780005"/>
                  <a:pt x="3153738" y="5774956"/>
                  <a:pt x="3159966" y="5774956"/>
                </a:cubicBezTo>
                <a:close/>
                <a:moveTo>
                  <a:pt x="4193435" y="5774318"/>
                </a:moveTo>
                <a:cubicBezTo>
                  <a:pt x="4203612" y="5774318"/>
                  <a:pt x="4211862" y="5782568"/>
                  <a:pt x="4211862" y="5792745"/>
                </a:cubicBezTo>
                <a:cubicBezTo>
                  <a:pt x="4211862" y="5802922"/>
                  <a:pt x="4203612" y="5811173"/>
                  <a:pt x="4193435" y="5811173"/>
                </a:cubicBezTo>
                <a:cubicBezTo>
                  <a:pt x="4183258" y="5811173"/>
                  <a:pt x="4175008" y="5802922"/>
                  <a:pt x="4175008" y="5792745"/>
                </a:cubicBezTo>
                <a:cubicBezTo>
                  <a:pt x="4175008" y="5782568"/>
                  <a:pt x="4183258" y="5774318"/>
                  <a:pt x="4193435" y="5774318"/>
                </a:cubicBezTo>
                <a:close/>
                <a:moveTo>
                  <a:pt x="2126496" y="5774318"/>
                </a:moveTo>
                <a:cubicBezTo>
                  <a:pt x="2136673" y="5774318"/>
                  <a:pt x="2144924" y="5782568"/>
                  <a:pt x="2144924" y="5792745"/>
                </a:cubicBezTo>
                <a:cubicBezTo>
                  <a:pt x="2144924" y="5802922"/>
                  <a:pt x="2136673" y="5811173"/>
                  <a:pt x="2126496" y="5811173"/>
                </a:cubicBezTo>
                <a:cubicBezTo>
                  <a:pt x="2116319" y="5811173"/>
                  <a:pt x="2108069" y="5802922"/>
                  <a:pt x="2108069" y="5792745"/>
                </a:cubicBezTo>
                <a:cubicBezTo>
                  <a:pt x="2108069" y="5782568"/>
                  <a:pt x="2116319" y="5774318"/>
                  <a:pt x="2126496" y="5774318"/>
                </a:cubicBezTo>
                <a:close/>
                <a:moveTo>
                  <a:pt x="4437966" y="5774184"/>
                </a:moveTo>
                <a:cubicBezTo>
                  <a:pt x="4449952" y="5774184"/>
                  <a:pt x="4459669" y="5783900"/>
                  <a:pt x="4459669" y="5795886"/>
                </a:cubicBezTo>
                <a:cubicBezTo>
                  <a:pt x="4459669" y="5807872"/>
                  <a:pt x="4449952" y="5817588"/>
                  <a:pt x="4437966" y="5817588"/>
                </a:cubicBezTo>
                <a:cubicBezTo>
                  <a:pt x="4425980" y="5817588"/>
                  <a:pt x="4416264" y="5807872"/>
                  <a:pt x="4416264" y="5795886"/>
                </a:cubicBezTo>
                <a:cubicBezTo>
                  <a:pt x="4416264" y="5783900"/>
                  <a:pt x="4425980" y="5774184"/>
                  <a:pt x="4437966" y="5774184"/>
                </a:cubicBezTo>
                <a:close/>
                <a:moveTo>
                  <a:pt x="1881965" y="5774184"/>
                </a:moveTo>
                <a:cubicBezTo>
                  <a:pt x="1893951" y="5774184"/>
                  <a:pt x="1903668" y="5783900"/>
                  <a:pt x="1903668" y="5795886"/>
                </a:cubicBezTo>
                <a:cubicBezTo>
                  <a:pt x="1903668" y="5807872"/>
                  <a:pt x="1893951" y="5817588"/>
                  <a:pt x="1881965" y="5817588"/>
                </a:cubicBezTo>
                <a:cubicBezTo>
                  <a:pt x="1869980" y="5817588"/>
                  <a:pt x="1860263" y="5807872"/>
                  <a:pt x="1860263" y="5795886"/>
                </a:cubicBezTo>
                <a:cubicBezTo>
                  <a:pt x="1860263" y="5783900"/>
                  <a:pt x="1869980" y="5774184"/>
                  <a:pt x="1881965" y="5774184"/>
                </a:cubicBezTo>
                <a:close/>
                <a:moveTo>
                  <a:pt x="3265733" y="5772826"/>
                </a:moveTo>
                <a:cubicBezTo>
                  <a:pt x="3271960" y="5772826"/>
                  <a:pt x="3277009" y="5777874"/>
                  <a:pt x="3277009" y="5784102"/>
                </a:cubicBezTo>
                <a:cubicBezTo>
                  <a:pt x="3277009" y="5790329"/>
                  <a:pt x="3271960" y="5795378"/>
                  <a:pt x="3265733" y="5795378"/>
                </a:cubicBezTo>
                <a:cubicBezTo>
                  <a:pt x="3259505" y="5795378"/>
                  <a:pt x="3254457" y="5790329"/>
                  <a:pt x="3254457" y="5784102"/>
                </a:cubicBezTo>
                <a:cubicBezTo>
                  <a:pt x="3254457" y="5777874"/>
                  <a:pt x="3259505" y="5772826"/>
                  <a:pt x="3265733" y="5772826"/>
                </a:cubicBezTo>
                <a:close/>
                <a:moveTo>
                  <a:pt x="3054198" y="5772826"/>
                </a:moveTo>
                <a:cubicBezTo>
                  <a:pt x="3060425" y="5772826"/>
                  <a:pt x="3065474" y="5777874"/>
                  <a:pt x="3065474" y="5784102"/>
                </a:cubicBezTo>
                <a:cubicBezTo>
                  <a:pt x="3065474" y="5790329"/>
                  <a:pt x="3060425" y="5795378"/>
                  <a:pt x="3054198" y="5795378"/>
                </a:cubicBezTo>
                <a:cubicBezTo>
                  <a:pt x="3047970" y="5795378"/>
                  <a:pt x="3042922" y="5790329"/>
                  <a:pt x="3042922" y="5784102"/>
                </a:cubicBezTo>
                <a:cubicBezTo>
                  <a:pt x="3042922" y="5777874"/>
                  <a:pt x="3047970" y="5772826"/>
                  <a:pt x="3054198" y="5772826"/>
                </a:cubicBezTo>
                <a:close/>
                <a:moveTo>
                  <a:pt x="3371329" y="5766439"/>
                </a:moveTo>
                <a:cubicBezTo>
                  <a:pt x="3377557" y="5766439"/>
                  <a:pt x="3382605" y="5771487"/>
                  <a:pt x="3382605" y="5777715"/>
                </a:cubicBezTo>
                <a:cubicBezTo>
                  <a:pt x="3382605" y="5783942"/>
                  <a:pt x="3377557" y="5788991"/>
                  <a:pt x="3371329" y="5788991"/>
                </a:cubicBezTo>
                <a:cubicBezTo>
                  <a:pt x="3365101" y="5788991"/>
                  <a:pt x="3360053" y="5783942"/>
                  <a:pt x="3360053" y="5777715"/>
                </a:cubicBezTo>
                <a:cubicBezTo>
                  <a:pt x="3360053" y="5771487"/>
                  <a:pt x="3365101" y="5766439"/>
                  <a:pt x="3371329" y="5766439"/>
                </a:cubicBezTo>
                <a:close/>
                <a:moveTo>
                  <a:pt x="2948602" y="5766439"/>
                </a:moveTo>
                <a:cubicBezTo>
                  <a:pt x="2954829" y="5766439"/>
                  <a:pt x="2959878" y="5771487"/>
                  <a:pt x="2959878" y="5777715"/>
                </a:cubicBezTo>
                <a:cubicBezTo>
                  <a:pt x="2959878" y="5783942"/>
                  <a:pt x="2954829" y="5788991"/>
                  <a:pt x="2948602" y="5788991"/>
                </a:cubicBezTo>
                <a:cubicBezTo>
                  <a:pt x="2942374" y="5788991"/>
                  <a:pt x="2937326" y="5783942"/>
                  <a:pt x="2937326" y="5777715"/>
                </a:cubicBezTo>
                <a:cubicBezTo>
                  <a:pt x="2937326" y="5771487"/>
                  <a:pt x="2942374" y="5766439"/>
                  <a:pt x="2948602" y="5766439"/>
                </a:cubicBezTo>
                <a:close/>
                <a:moveTo>
                  <a:pt x="4675384" y="5759084"/>
                </a:moveTo>
                <a:cubicBezTo>
                  <a:pt x="4689304" y="5759084"/>
                  <a:pt x="4700589" y="5770369"/>
                  <a:pt x="4700589" y="5784289"/>
                </a:cubicBezTo>
                <a:cubicBezTo>
                  <a:pt x="4700589" y="5798209"/>
                  <a:pt x="4689304" y="5809494"/>
                  <a:pt x="4675384" y="5809494"/>
                </a:cubicBezTo>
                <a:cubicBezTo>
                  <a:pt x="4661464" y="5809494"/>
                  <a:pt x="4650179" y="5798209"/>
                  <a:pt x="4650179" y="5784289"/>
                </a:cubicBezTo>
                <a:cubicBezTo>
                  <a:pt x="4650179" y="5770369"/>
                  <a:pt x="4661464" y="5759084"/>
                  <a:pt x="4675384" y="5759084"/>
                </a:cubicBezTo>
                <a:close/>
                <a:moveTo>
                  <a:pt x="1644547" y="5759084"/>
                </a:moveTo>
                <a:cubicBezTo>
                  <a:pt x="1658467" y="5759084"/>
                  <a:pt x="1669752" y="5770369"/>
                  <a:pt x="1669752" y="5784289"/>
                </a:cubicBezTo>
                <a:cubicBezTo>
                  <a:pt x="1669752" y="5798209"/>
                  <a:pt x="1658467" y="5809494"/>
                  <a:pt x="1644547" y="5809494"/>
                </a:cubicBezTo>
                <a:cubicBezTo>
                  <a:pt x="1630627" y="5809494"/>
                  <a:pt x="1619342" y="5798209"/>
                  <a:pt x="1619342" y="5784289"/>
                </a:cubicBezTo>
                <a:cubicBezTo>
                  <a:pt x="1619342" y="5770369"/>
                  <a:pt x="1630627" y="5759084"/>
                  <a:pt x="1644547" y="5759084"/>
                </a:cubicBezTo>
                <a:close/>
                <a:moveTo>
                  <a:pt x="3942293" y="5757446"/>
                </a:moveTo>
                <a:cubicBezTo>
                  <a:pt x="3950699" y="5757446"/>
                  <a:pt x="3957513" y="5764260"/>
                  <a:pt x="3957513" y="5772666"/>
                </a:cubicBezTo>
                <a:cubicBezTo>
                  <a:pt x="3957513" y="5781071"/>
                  <a:pt x="3950699" y="5787885"/>
                  <a:pt x="3942293" y="5787885"/>
                </a:cubicBezTo>
                <a:cubicBezTo>
                  <a:pt x="3933888" y="5787885"/>
                  <a:pt x="3927074" y="5781071"/>
                  <a:pt x="3927074" y="5772666"/>
                </a:cubicBezTo>
                <a:cubicBezTo>
                  <a:pt x="3927074" y="5764260"/>
                  <a:pt x="3933888" y="5757446"/>
                  <a:pt x="3942293" y="5757446"/>
                </a:cubicBezTo>
                <a:close/>
                <a:moveTo>
                  <a:pt x="2377638" y="5757446"/>
                </a:moveTo>
                <a:cubicBezTo>
                  <a:pt x="2386043" y="5757446"/>
                  <a:pt x="2392857" y="5764260"/>
                  <a:pt x="2392857" y="5772666"/>
                </a:cubicBezTo>
                <a:cubicBezTo>
                  <a:pt x="2392857" y="5781071"/>
                  <a:pt x="2386043" y="5787885"/>
                  <a:pt x="2377638" y="5787885"/>
                </a:cubicBezTo>
                <a:cubicBezTo>
                  <a:pt x="2369232" y="5787885"/>
                  <a:pt x="2362418" y="5781071"/>
                  <a:pt x="2362418" y="5772666"/>
                </a:cubicBezTo>
                <a:cubicBezTo>
                  <a:pt x="2362418" y="5764260"/>
                  <a:pt x="2369232" y="5757446"/>
                  <a:pt x="2377638" y="5757446"/>
                </a:cubicBezTo>
                <a:close/>
                <a:moveTo>
                  <a:pt x="3476582" y="5755805"/>
                </a:moveTo>
                <a:cubicBezTo>
                  <a:pt x="3482810" y="5755805"/>
                  <a:pt x="3487858" y="5760854"/>
                  <a:pt x="3487858" y="5767081"/>
                </a:cubicBezTo>
                <a:cubicBezTo>
                  <a:pt x="3487858" y="5773309"/>
                  <a:pt x="3482810" y="5778357"/>
                  <a:pt x="3476582" y="5778357"/>
                </a:cubicBezTo>
                <a:cubicBezTo>
                  <a:pt x="3470354" y="5778357"/>
                  <a:pt x="3465306" y="5773309"/>
                  <a:pt x="3465306" y="5767081"/>
                </a:cubicBezTo>
                <a:cubicBezTo>
                  <a:pt x="3465306" y="5760854"/>
                  <a:pt x="3470354" y="5755805"/>
                  <a:pt x="3476582" y="5755805"/>
                </a:cubicBezTo>
                <a:close/>
                <a:moveTo>
                  <a:pt x="2843349" y="5755805"/>
                </a:moveTo>
                <a:cubicBezTo>
                  <a:pt x="2849576" y="5755805"/>
                  <a:pt x="2854625" y="5760854"/>
                  <a:pt x="2854625" y="5767081"/>
                </a:cubicBezTo>
                <a:cubicBezTo>
                  <a:pt x="2854625" y="5773309"/>
                  <a:pt x="2849576" y="5778357"/>
                  <a:pt x="2843349" y="5778357"/>
                </a:cubicBezTo>
                <a:cubicBezTo>
                  <a:pt x="2837121" y="5778357"/>
                  <a:pt x="2832073" y="5773309"/>
                  <a:pt x="2832073" y="5767081"/>
                </a:cubicBezTo>
                <a:cubicBezTo>
                  <a:pt x="2832073" y="5760854"/>
                  <a:pt x="2837121" y="5755805"/>
                  <a:pt x="2843349" y="5755805"/>
                </a:cubicBezTo>
                <a:close/>
                <a:moveTo>
                  <a:pt x="3581322" y="5740512"/>
                </a:moveTo>
                <a:cubicBezTo>
                  <a:pt x="3587786" y="5740512"/>
                  <a:pt x="3593026" y="5745753"/>
                  <a:pt x="3593026" y="5752217"/>
                </a:cubicBezTo>
                <a:cubicBezTo>
                  <a:pt x="3593026" y="5758681"/>
                  <a:pt x="3587786" y="5763922"/>
                  <a:pt x="3581322" y="5763922"/>
                </a:cubicBezTo>
                <a:cubicBezTo>
                  <a:pt x="3574857" y="5763922"/>
                  <a:pt x="3569617" y="5758681"/>
                  <a:pt x="3569617" y="5752217"/>
                </a:cubicBezTo>
                <a:cubicBezTo>
                  <a:pt x="3569617" y="5745753"/>
                  <a:pt x="3574857" y="5740512"/>
                  <a:pt x="3581322" y="5740512"/>
                </a:cubicBezTo>
                <a:close/>
                <a:moveTo>
                  <a:pt x="2738609" y="5740512"/>
                </a:moveTo>
                <a:cubicBezTo>
                  <a:pt x="2745073" y="5740512"/>
                  <a:pt x="2750314" y="5745753"/>
                  <a:pt x="2750314" y="5752217"/>
                </a:cubicBezTo>
                <a:cubicBezTo>
                  <a:pt x="2750314" y="5758681"/>
                  <a:pt x="2745073" y="5763922"/>
                  <a:pt x="2738609" y="5763922"/>
                </a:cubicBezTo>
                <a:cubicBezTo>
                  <a:pt x="2732144" y="5763922"/>
                  <a:pt x="2726904" y="5758681"/>
                  <a:pt x="2726904" y="5752217"/>
                </a:cubicBezTo>
                <a:cubicBezTo>
                  <a:pt x="2726904" y="5745753"/>
                  <a:pt x="2732144" y="5740512"/>
                  <a:pt x="2738609" y="5740512"/>
                </a:cubicBezTo>
                <a:close/>
                <a:moveTo>
                  <a:pt x="4291172" y="5733834"/>
                </a:moveTo>
                <a:cubicBezTo>
                  <a:pt x="4301349" y="5733834"/>
                  <a:pt x="4309600" y="5742084"/>
                  <a:pt x="4309600" y="5752261"/>
                </a:cubicBezTo>
                <a:cubicBezTo>
                  <a:pt x="4309600" y="5762438"/>
                  <a:pt x="4301350" y="5770688"/>
                  <a:pt x="4291172" y="5770688"/>
                </a:cubicBezTo>
                <a:cubicBezTo>
                  <a:pt x="4280995" y="5770688"/>
                  <a:pt x="4272745" y="5762438"/>
                  <a:pt x="4272745" y="5752261"/>
                </a:cubicBezTo>
                <a:cubicBezTo>
                  <a:pt x="4272745" y="5742084"/>
                  <a:pt x="4280995" y="5733834"/>
                  <a:pt x="4291172" y="5733834"/>
                </a:cubicBezTo>
                <a:close/>
                <a:moveTo>
                  <a:pt x="2028758" y="5733834"/>
                </a:moveTo>
                <a:cubicBezTo>
                  <a:pt x="2038935" y="5733834"/>
                  <a:pt x="2047186" y="5742084"/>
                  <a:pt x="2047186" y="5752261"/>
                </a:cubicBezTo>
                <a:cubicBezTo>
                  <a:pt x="2047186" y="5762438"/>
                  <a:pt x="2038935" y="5770688"/>
                  <a:pt x="2028758" y="5770688"/>
                </a:cubicBezTo>
                <a:cubicBezTo>
                  <a:pt x="2018581" y="5770688"/>
                  <a:pt x="2010331" y="5762438"/>
                  <a:pt x="2010331" y="5752261"/>
                </a:cubicBezTo>
                <a:cubicBezTo>
                  <a:pt x="2010331" y="5742084"/>
                  <a:pt x="2018581" y="5733834"/>
                  <a:pt x="2028758" y="5733834"/>
                </a:cubicBezTo>
                <a:close/>
                <a:moveTo>
                  <a:pt x="4905430" y="5731040"/>
                </a:moveTo>
                <a:cubicBezTo>
                  <a:pt x="4921357" y="5731040"/>
                  <a:pt x="4934268" y="5743952"/>
                  <a:pt x="4934268" y="5759879"/>
                </a:cubicBezTo>
                <a:cubicBezTo>
                  <a:pt x="4934268" y="5775805"/>
                  <a:pt x="4921357" y="5788717"/>
                  <a:pt x="4905430" y="5788717"/>
                </a:cubicBezTo>
                <a:cubicBezTo>
                  <a:pt x="4889503" y="5788717"/>
                  <a:pt x="4876592" y="5775805"/>
                  <a:pt x="4876592" y="5759879"/>
                </a:cubicBezTo>
                <a:cubicBezTo>
                  <a:pt x="4876592" y="5743952"/>
                  <a:pt x="4889503" y="5731040"/>
                  <a:pt x="4905430" y="5731040"/>
                </a:cubicBezTo>
                <a:close/>
                <a:moveTo>
                  <a:pt x="1414501" y="5730580"/>
                </a:moveTo>
                <a:cubicBezTo>
                  <a:pt x="1430682" y="5730580"/>
                  <a:pt x="1443800" y="5743698"/>
                  <a:pt x="1443800" y="5759879"/>
                </a:cubicBezTo>
                <a:cubicBezTo>
                  <a:pt x="1443800" y="5776060"/>
                  <a:pt x="1430682" y="5789177"/>
                  <a:pt x="1414501" y="5789177"/>
                </a:cubicBezTo>
                <a:cubicBezTo>
                  <a:pt x="1398320" y="5789177"/>
                  <a:pt x="1385203" y="5776060"/>
                  <a:pt x="1385203" y="5759879"/>
                </a:cubicBezTo>
                <a:cubicBezTo>
                  <a:pt x="1385203" y="5743698"/>
                  <a:pt x="1398320" y="5730580"/>
                  <a:pt x="1414501" y="5730580"/>
                </a:cubicBezTo>
                <a:close/>
                <a:moveTo>
                  <a:pt x="4532312" y="5726326"/>
                </a:moveTo>
                <a:cubicBezTo>
                  <a:pt x="4544298" y="5726326"/>
                  <a:pt x="4554015" y="5736042"/>
                  <a:pt x="4554015" y="5748028"/>
                </a:cubicBezTo>
                <a:cubicBezTo>
                  <a:pt x="4554015" y="5760014"/>
                  <a:pt x="4544298" y="5769730"/>
                  <a:pt x="4532312" y="5769730"/>
                </a:cubicBezTo>
                <a:cubicBezTo>
                  <a:pt x="4520326" y="5769730"/>
                  <a:pt x="4510610" y="5760014"/>
                  <a:pt x="4510610" y="5748028"/>
                </a:cubicBezTo>
                <a:cubicBezTo>
                  <a:pt x="4510610" y="5736042"/>
                  <a:pt x="4520326" y="5726326"/>
                  <a:pt x="4532312" y="5726326"/>
                </a:cubicBezTo>
                <a:close/>
                <a:moveTo>
                  <a:pt x="1787618" y="5726326"/>
                </a:moveTo>
                <a:cubicBezTo>
                  <a:pt x="1799604" y="5726326"/>
                  <a:pt x="1809321" y="5736042"/>
                  <a:pt x="1809321" y="5748028"/>
                </a:cubicBezTo>
                <a:cubicBezTo>
                  <a:pt x="1809321" y="5760014"/>
                  <a:pt x="1799604" y="5769730"/>
                  <a:pt x="1787618" y="5769730"/>
                </a:cubicBezTo>
                <a:cubicBezTo>
                  <a:pt x="1775632" y="5769730"/>
                  <a:pt x="1765916" y="5760014"/>
                  <a:pt x="1765916" y="5748028"/>
                </a:cubicBezTo>
                <a:cubicBezTo>
                  <a:pt x="1765916" y="5736042"/>
                  <a:pt x="1775632" y="5726326"/>
                  <a:pt x="1787618" y="5726326"/>
                </a:cubicBezTo>
                <a:close/>
                <a:moveTo>
                  <a:pt x="4043032" y="5725555"/>
                </a:moveTo>
                <a:cubicBezTo>
                  <a:pt x="4051211" y="5725555"/>
                  <a:pt x="4057842" y="5732186"/>
                  <a:pt x="4057842" y="5740366"/>
                </a:cubicBezTo>
                <a:cubicBezTo>
                  <a:pt x="4057842" y="5748545"/>
                  <a:pt x="4051211" y="5755176"/>
                  <a:pt x="4043032" y="5755176"/>
                </a:cubicBezTo>
                <a:cubicBezTo>
                  <a:pt x="4034852" y="5755176"/>
                  <a:pt x="4028221" y="5748545"/>
                  <a:pt x="4028221" y="5740366"/>
                </a:cubicBezTo>
                <a:cubicBezTo>
                  <a:pt x="4028221" y="5732186"/>
                  <a:pt x="4034852" y="5725555"/>
                  <a:pt x="4043032" y="5725555"/>
                </a:cubicBezTo>
                <a:close/>
                <a:moveTo>
                  <a:pt x="2276900" y="5725555"/>
                </a:moveTo>
                <a:cubicBezTo>
                  <a:pt x="2285079" y="5725555"/>
                  <a:pt x="2291710" y="5732186"/>
                  <a:pt x="2291710" y="5740366"/>
                </a:cubicBezTo>
                <a:cubicBezTo>
                  <a:pt x="2291710" y="5748545"/>
                  <a:pt x="2285079" y="5755176"/>
                  <a:pt x="2276900" y="5755176"/>
                </a:cubicBezTo>
                <a:cubicBezTo>
                  <a:pt x="2268720" y="5755176"/>
                  <a:pt x="2262089" y="5748545"/>
                  <a:pt x="2262089" y="5740366"/>
                </a:cubicBezTo>
                <a:cubicBezTo>
                  <a:pt x="2262089" y="5732186"/>
                  <a:pt x="2268720" y="5725555"/>
                  <a:pt x="2276900" y="5725555"/>
                </a:cubicBezTo>
                <a:close/>
                <a:moveTo>
                  <a:pt x="3685378" y="5721443"/>
                </a:moveTo>
                <a:cubicBezTo>
                  <a:pt x="3691842" y="5721443"/>
                  <a:pt x="3697082" y="5726684"/>
                  <a:pt x="3697082" y="5733148"/>
                </a:cubicBezTo>
                <a:cubicBezTo>
                  <a:pt x="3697082" y="5739612"/>
                  <a:pt x="3691842" y="5744852"/>
                  <a:pt x="3685378" y="5744852"/>
                </a:cubicBezTo>
                <a:cubicBezTo>
                  <a:pt x="3678913" y="5744852"/>
                  <a:pt x="3673673" y="5739612"/>
                  <a:pt x="3673673" y="5733148"/>
                </a:cubicBezTo>
                <a:cubicBezTo>
                  <a:pt x="3673673" y="5726684"/>
                  <a:pt x="3678913" y="5721443"/>
                  <a:pt x="3685378" y="5721443"/>
                </a:cubicBezTo>
                <a:close/>
                <a:moveTo>
                  <a:pt x="2634553" y="5721443"/>
                </a:moveTo>
                <a:cubicBezTo>
                  <a:pt x="2641017" y="5721443"/>
                  <a:pt x="2646258" y="5726684"/>
                  <a:pt x="2646258" y="5733148"/>
                </a:cubicBezTo>
                <a:cubicBezTo>
                  <a:pt x="2646258" y="5739612"/>
                  <a:pt x="2641017" y="5744852"/>
                  <a:pt x="2634553" y="5744852"/>
                </a:cubicBezTo>
                <a:cubicBezTo>
                  <a:pt x="2628088" y="5744852"/>
                  <a:pt x="2622848" y="5739612"/>
                  <a:pt x="2622848" y="5733148"/>
                </a:cubicBezTo>
                <a:cubicBezTo>
                  <a:pt x="2622848" y="5726684"/>
                  <a:pt x="2628088" y="5721443"/>
                  <a:pt x="2634553" y="5721443"/>
                </a:cubicBezTo>
                <a:close/>
                <a:moveTo>
                  <a:pt x="4766064" y="5704971"/>
                </a:moveTo>
                <a:cubicBezTo>
                  <a:pt x="4779778" y="5704971"/>
                  <a:pt x="4790895" y="5716088"/>
                  <a:pt x="4790895" y="5729802"/>
                </a:cubicBezTo>
                <a:cubicBezTo>
                  <a:pt x="4790895" y="5743516"/>
                  <a:pt x="4779778" y="5754633"/>
                  <a:pt x="4766064" y="5754633"/>
                </a:cubicBezTo>
                <a:cubicBezTo>
                  <a:pt x="4752350" y="5754633"/>
                  <a:pt x="4741233" y="5743516"/>
                  <a:pt x="4741233" y="5729802"/>
                </a:cubicBezTo>
                <a:cubicBezTo>
                  <a:pt x="4741233" y="5716088"/>
                  <a:pt x="4752350" y="5704971"/>
                  <a:pt x="4766064" y="5704971"/>
                </a:cubicBezTo>
                <a:close/>
                <a:moveTo>
                  <a:pt x="1553867" y="5704971"/>
                </a:moveTo>
                <a:cubicBezTo>
                  <a:pt x="1567581" y="5704971"/>
                  <a:pt x="1578698" y="5716088"/>
                  <a:pt x="1578698" y="5729802"/>
                </a:cubicBezTo>
                <a:cubicBezTo>
                  <a:pt x="1578698" y="5743516"/>
                  <a:pt x="1567581" y="5754633"/>
                  <a:pt x="1553867" y="5754633"/>
                </a:cubicBezTo>
                <a:cubicBezTo>
                  <a:pt x="1540153" y="5754633"/>
                  <a:pt x="1529036" y="5743516"/>
                  <a:pt x="1529036" y="5729802"/>
                </a:cubicBezTo>
                <a:cubicBezTo>
                  <a:pt x="1529036" y="5716088"/>
                  <a:pt x="1540153" y="5704971"/>
                  <a:pt x="1553867" y="5704971"/>
                </a:cubicBezTo>
                <a:close/>
                <a:moveTo>
                  <a:pt x="3788582" y="5698629"/>
                </a:moveTo>
                <a:cubicBezTo>
                  <a:pt x="3794809" y="5698629"/>
                  <a:pt x="3799858" y="5703678"/>
                  <a:pt x="3799858" y="5709905"/>
                </a:cubicBezTo>
                <a:cubicBezTo>
                  <a:pt x="3799858" y="5716133"/>
                  <a:pt x="3794809" y="5721181"/>
                  <a:pt x="3788582" y="5721181"/>
                </a:cubicBezTo>
                <a:cubicBezTo>
                  <a:pt x="3782354" y="5721181"/>
                  <a:pt x="3777306" y="5716133"/>
                  <a:pt x="3777306" y="5709905"/>
                </a:cubicBezTo>
                <a:cubicBezTo>
                  <a:pt x="3777306" y="5703678"/>
                  <a:pt x="3782354" y="5698629"/>
                  <a:pt x="3788582" y="5698629"/>
                </a:cubicBezTo>
                <a:close/>
                <a:moveTo>
                  <a:pt x="2531349" y="5698629"/>
                </a:moveTo>
                <a:cubicBezTo>
                  <a:pt x="2537576" y="5698629"/>
                  <a:pt x="2542625" y="5703678"/>
                  <a:pt x="2542625" y="5709905"/>
                </a:cubicBezTo>
                <a:cubicBezTo>
                  <a:pt x="2542625" y="5716133"/>
                  <a:pt x="2537576" y="5721181"/>
                  <a:pt x="2531349" y="5721181"/>
                </a:cubicBezTo>
                <a:cubicBezTo>
                  <a:pt x="2525121" y="5721181"/>
                  <a:pt x="2520073" y="5716133"/>
                  <a:pt x="2520073" y="5709905"/>
                </a:cubicBezTo>
                <a:cubicBezTo>
                  <a:pt x="2520073" y="5703678"/>
                  <a:pt x="2525121" y="5698629"/>
                  <a:pt x="2531349" y="5698629"/>
                </a:cubicBezTo>
                <a:close/>
                <a:moveTo>
                  <a:pt x="4387327" y="5689788"/>
                </a:moveTo>
                <a:cubicBezTo>
                  <a:pt x="4397469" y="5689788"/>
                  <a:pt x="4405690" y="5698010"/>
                  <a:pt x="4405690" y="5708151"/>
                </a:cubicBezTo>
                <a:cubicBezTo>
                  <a:pt x="4405690" y="5718293"/>
                  <a:pt x="4397469" y="5726514"/>
                  <a:pt x="4387327" y="5726514"/>
                </a:cubicBezTo>
                <a:cubicBezTo>
                  <a:pt x="4377186" y="5726514"/>
                  <a:pt x="4368964" y="5718292"/>
                  <a:pt x="4368964" y="5708151"/>
                </a:cubicBezTo>
                <a:cubicBezTo>
                  <a:pt x="4368964" y="5698009"/>
                  <a:pt x="4377186" y="5689788"/>
                  <a:pt x="4387327" y="5689788"/>
                </a:cubicBezTo>
                <a:close/>
                <a:moveTo>
                  <a:pt x="1932603" y="5689788"/>
                </a:moveTo>
                <a:cubicBezTo>
                  <a:pt x="1942745" y="5689788"/>
                  <a:pt x="1950966" y="5698010"/>
                  <a:pt x="1950966" y="5708151"/>
                </a:cubicBezTo>
                <a:cubicBezTo>
                  <a:pt x="1950966" y="5718293"/>
                  <a:pt x="1942745" y="5726514"/>
                  <a:pt x="1932603" y="5726514"/>
                </a:cubicBezTo>
                <a:cubicBezTo>
                  <a:pt x="1922461" y="5726514"/>
                  <a:pt x="1914240" y="5718292"/>
                  <a:pt x="1914240" y="5708151"/>
                </a:cubicBezTo>
                <a:cubicBezTo>
                  <a:pt x="1914240" y="5698009"/>
                  <a:pt x="1922461" y="5689788"/>
                  <a:pt x="1932603" y="5689788"/>
                </a:cubicBezTo>
                <a:close/>
                <a:moveTo>
                  <a:pt x="4142442" y="5688964"/>
                </a:moveTo>
                <a:cubicBezTo>
                  <a:pt x="4150847" y="5688964"/>
                  <a:pt x="4157661" y="5695778"/>
                  <a:pt x="4157661" y="5704184"/>
                </a:cubicBezTo>
                <a:cubicBezTo>
                  <a:pt x="4157661" y="5712589"/>
                  <a:pt x="4150847" y="5719403"/>
                  <a:pt x="4142442" y="5719403"/>
                </a:cubicBezTo>
                <a:cubicBezTo>
                  <a:pt x="4134036" y="5719403"/>
                  <a:pt x="4127222" y="5712589"/>
                  <a:pt x="4127222" y="5704184"/>
                </a:cubicBezTo>
                <a:cubicBezTo>
                  <a:pt x="4127222" y="5695778"/>
                  <a:pt x="4134036" y="5688964"/>
                  <a:pt x="4142442" y="5688964"/>
                </a:cubicBezTo>
                <a:close/>
                <a:moveTo>
                  <a:pt x="2177490" y="5688964"/>
                </a:moveTo>
                <a:cubicBezTo>
                  <a:pt x="2185895" y="5688964"/>
                  <a:pt x="2192709" y="5695778"/>
                  <a:pt x="2192709" y="5704184"/>
                </a:cubicBezTo>
                <a:cubicBezTo>
                  <a:pt x="2192709" y="5712589"/>
                  <a:pt x="2185895" y="5719403"/>
                  <a:pt x="2177490" y="5719403"/>
                </a:cubicBezTo>
                <a:cubicBezTo>
                  <a:pt x="2169084" y="5719403"/>
                  <a:pt x="2162270" y="5712589"/>
                  <a:pt x="2162270" y="5704184"/>
                </a:cubicBezTo>
                <a:cubicBezTo>
                  <a:pt x="2162270" y="5695778"/>
                  <a:pt x="2169084" y="5688964"/>
                  <a:pt x="2177490" y="5688964"/>
                </a:cubicBezTo>
                <a:close/>
                <a:moveTo>
                  <a:pt x="3212859" y="5677046"/>
                </a:moveTo>
                <a:cubicBezTo>
                  <a:pt x="3217059" y="5677046"/>
                  <a:pt x="3220463" y="5680450"/>
                  <a:pt x="3220463" y="5684650"/>
                </a:cubicBezTo>
                <a:cubicBezTo>
                  <a:pt x="3220463" y="5688850"/>
                  <a:pt x="3217059" y="5692254"/>
                  <a:pt x="3212859" y="5692254"/>
                </a:cubicBezTo>
                <a:cubicBezTo>
                  <a:pt x="3208659" y="5692254"/>
                  <a:pt x="3205255" y="5688850"/>
                  <a:pt x="3205255" y="5684650"/>
                </a:cubicBezTo>
                <a:cubicBezTo>
                  <a:pt x="3205255" y="5680450"/>
                  <a:pt x="3208659" y="5677046"/>
                  <a:pt x="3212859" y="5677046"/>
                </a:cubicBezTo>
                <a:close/>
                <a:moveTo>
                  <a:pt x="3107071" y="5677046"/>
                </a:moveTo>
                <a:cubicBezTo>
                  <a:pt x="3111271" y="5677046"/>
                  <a:pt x="3114675" y="5680450"/>
                  <a:pt x="3114675" y="5684650"/>
                </a:cubicBezTo>
                <a:cubicBezTo>
                  <a:pt x="3114675" y="5688850"/>
                  <a:pt x="3111271" y="5692254"/>
                  <a:pt x="3107071" y="5692254"/>
                </a:cubicBezTo>
                <a:cubicBezTo>
                  <a:pt x="3102872" y="5692254"/>
                  <a:pt x="3099467" y="5688850"/>
                  <a:pt x="3099467" y="5684650"/>
                </a:cubicBezTo>
                <a:cubicBezTo>
                  <a:pt x="3099467" y="5680450"/>
                  <a:pt x="3102872" y="5677046"/>
                  <a:pt x="3107071" y="5677046"/>
                </a:cubicBezTo>
                <a:close/>
                <a:moveTo>
                  <a:pt x="4624870" y="5675156"/>
                </a:moveTo>
                <a:cubicBezTo>
                  <a:pt x="4636821" y="5675156"/>
                  <a:pt x="4646510" y="5684844"/>
                  <a:pt x="4646510" y="5696796"/>
                </a:cubicBezTo>
                <a:cubicBezTo>
                  <a:pt x="4646510" y="5708748"/>
                  <a:pt x="4636821" y="5718436"/>
                  <a:pt x="4624870" y="5718436"/>
                </a:cubicBezTo>
                <a:cubicBezTo>
                  <a:pt x="4612919" y="5718436"/>
                  <a:pt x="4603230" y="5708748"/>
                  <a:pt x="4603230" y="5696796"/>
                </a:cubicBezTo>
                <a:cubicBezTo>
                  <a:pt x="4603230" y="5684844"/>
                  <a:pt x="4612919" y="5675156"/>
                  <a:pt x="4624870" y="5675156"/>
                </a:cubicBezTo>
                <a:close/>
                <a:moveTo>
                  <a:pt x="1695061" y="5675094"/>
                </a:moveTo>
                <a:cubicBezTo>
                  <a:pt x="1707047" y="5675094"/>
                  <a:pt x="1716764" y="5684811"/>
                  <a:pt x="1716764" y="5696796"/>
                </a:cubicBezTo>
                <a:cubicBezTo>
                  <a:pt x="1716764" y="5708782"/>
                  <a:pt x="1707047" y="5718499"/>
                  <a:pt x="1695061" y="5718499"/>
                </a:cubicBezTo>
                <a:cubicBezTo>
                  <a:pt x="1683076" y="5718499"/>
                  <a:pt x="1673359" y="5708782"/>
                  <a:pt x="1673359" y="5696796"/>
                </a:cubicBezTo>
                <a:cubicBezTo>
                  <a:pt x="1673359" y="5684811"/>
                  <a:pt x="1683076" y="5675094"/>
                  <a:pt x="1695061" y="5675094"/>
                </a:cubicBezTo>
                <a:close/>
                <a:moveTo>
                  <a:pt x="3318555" y="5672691"/>
                </a:moveTo>
                <a:cubicBezTo>
                  <a:pt x="3322713" y="5672691"/>
                  <a:pt x="3326084" y="5676062"/>
                  <a:pt x="3326084" y="5680220"/>
                </a:cubicBezTo>
                <a:cubicBezTo>
                  <a:pt x="3326084" y="5684378"/>
                  <a:pt x="3322713" y="5687749"/>
                  <a:pt x="3318555" y="5687749"/>
                </a:cubicBezTo>
                <a:cubicBezTo>
                  <a:pt x="3314397" y="5687749"/>
                  <a:pt x="3311026" y="5684378"/>
                  <a:pt x="3311026" y="5680220"/>
                </a:cubicBezTo>
                <a:cubicBezTo>
                  <a:pt x="3311026" y="5676062"/>
                  <a:pt x="3314397" y="5672691"/>
                  <a:pt x="3318555" y="5672691"/>
                </a:cubicBezTo>
                <a:close/>
                <a:moveTo>
                  <a:pt x="3001376" y="5672691"/>
                </a:moveTo>
                <a:cubicBezTo>
                  <a:pt x="3005534" y="5672691"/>
                  <a:pt x="3008905" y="5676062"/>
                  <a:pt x="3008905" y="5680220"/>
                </a:cubicBezTo>
                <a:cubicBezTo>
                  <a:pt x="3008905" y="5684378"/>
                  <a:pt x="3005534" y="5687749"/>
                  <a:pt x="3001376" y="5687749"/>
                </a:cubicBezTo>
                <a:cubicBezTo>
                  <a:pt x="2997218" y="5687749"/>
                  <a:pt x="2993847" y="5684378"/>
                  <a:pt x="2993847" y="5680220"/>
                </a:cubicBezTo>
                <a:cubicBezTo>
                  <a:pt x="2993847" y="5676062"/>
                  <a:pt x="2997218" y="5672691"/>
                  <a:pt x="3001376" y="5672691"/>
                </a:cubicBezTo>
                <a:close/>
                <a:moveTo>
                  <a:pt x="3890766" y="5671248"/>
                </a:moveTo>
                <a:cubicBezTo>
                  <a:pt x="3896993" y="5671248"/>
                  <a:pt x="3902042" y="5676297"/>
                  <a:pt x="3902042" y="5682524"/>
                </a:cubicBezTo>
                <a:cubicBezTo>
                  <a:pt x="3902042" y="5688752"/>
                  <a:pt x="3896993" y="5693800"/>
                  <a:pt x="3890766" y="5693800"/>
                </a:cubicBezTo>
                <a:cubicBezTo>
                  <a:pt x="3884538" y="5693800"/>
                  <a:pt x="3879490" y="5688752"/>
                  <a:pt x="3879490" y="5682524"/>
                </a:cubicBezTo>
                <a:cubicBezTo>
                  <a:pt x="3879490" y="5676297"/>
                  <a:pt x="3884538" y="5671248"/>
                  <a:pt x="3890766" y="5671248"/>
                </a:cubicBezTo>
                <a:close/>
                <a:moveTo>
                  <a:pt x="2429165" y="5671248"/>
                </a:moveTo>
                <a:cubicBezTo>
                  <a:pt x="2435392" y="5671248"/>
                  <a:pt x="2440441" y="5676297"/>
                  <a:pt x="2440441" y="5682524"/>
                </a:cubicBezTo>
                <a:cubicBezTo>
                  <a:pt x="2440441" y="5688752"/>
                  <a:pt x="2435392" y="5693800"/>
                  <a:pt x="2429165" y="5693800"/>
                </a:cubicBezTo>
                <a:cubicBezTo>
                  <a:pt x="2422937" y="5693800"/>
                  <a:pt x="2417889" y="5688752"/>
                  <a:pt x="2417889" y="5682524"/>
                </a:cubicBezTo>
                <a:cubicBezTo>
                  <a:pt x="2417889" y="5676297"/>
                  <a:pt x="2422937" y="5671248"/>
                  <a:pt x="2429165" y="5671248"/>
                </a:cubicBezTo>
                <a:close/>
                <a:moveTo>
                  <a:pt x="4992259" y="5670605"/>
                </a:moveTo>
                <a:cubicBezTo>
                  <a:pt x="5008186" y="5670605"/>
                  <a:pt x="5021097" y="5683516"/>
                  <a:pt x="5021097" y="5699443"/>
                </a:cubicBezTo>
                <a:cubicBezTo>
                  <a:pt x="5021097" y="5715370"/>
                  <a:pt x="5008186" y="5728282"/>
                  <a:pt x="4992259" y="5728282"/>
                </a:cubicBezTo>
                <a:cubicBezTo>
                  <a:pt x="4976332" y="5728282"/>
                  <a:pt x="4963421" y="5715370"/>
                  <a:pt x="4963421" y="5699443"/>
                </a:cubicBezTo>
                <a:cubicBezTo>
                  <a:pt x="4963421" y="5683516"/>
                  <a:pt x="4976332" y="5670605"/>
                  <a:pt x="4992259" y="5670605"/>
                </a:cubicBezTo>
                <a:close/>
                <a:moveTo>
                  <a:pt x="1327671" y="5670605"/>
                </a:moveTo>
                <a:cubicBezTo>
                  <a:pt x="1343598" y="5670605"/>
                  <a:pt x="1356509" y="5683516"/>
                  <a:pt x="1356509" y="5699443"/>
                </a:cubicBezTo>
                <a:cubicBezTo>
                  <a:pt x="1356509" y="5715370"/>
                  <a:pt x="1343598" y="5728282"/>
                  <a:pt x="1327671" y="5728282"/>
                </a:cubicBezTo>
                <a:cubicBezTo>
                  <a:pt x="1311744" y="5728282"/>
                  <a:pt x="1298833" y="5715370"/>
                  <a:pt x="1298833" y="5699443"/>
                </a:cubicBezTo>
                <a:cubicBezTo>
                  <a:pt x="1298833" y="5683516"/>
                  <a:pt x="1311744" y="5670605"/>
                  <a:pt x="1327671" y="5670605"/>
                </a:cubicBezTo>
                <a:close/>
                <a:moveTo>
                  <a:pt x="3423973" y="5663839"/>
                </a:moveTo>
                <a:cubicBezTo>
                  <a:pt x="3428131" y="5663839"/>
                  <a:pt x="3431502" y="5667210"/>
                  <a:pt x="3431502" y="5671368"/>
                </a:cubicBezTo>
                <a:cubicBezTo>
                  <a:pt x="3431502" y="5675527"/>
                  <a:pt x="3428131" y="5678898"/>
                  <a:pt x="3423973" y="5678898"/>
                </a:cubicBezTo>
                <a:cubicBezTo>
                  <a:pt x="3419815" y="5678898"/>
                  <a:pt x="3416444" y="5675527"/>
                  <a:pt x="3416444" y="5671368"/>
                </a:cubicBezTo>
                <a:cubicBezTo>
                  <a:pt x="3416444" y="5667210"/>
                  <a:pt x="3419815" y="5663839"/>
                  <a:pt x="3423973" y="5663839"/>
                </a:cubicBezTo>
                <a:close/>
                <a:moveTo>
                  <a:pt x="2895958" y="5663839"/>
                </a:moveTo>
                <a:cubicBezTo>
                  <a:pt x="2900116" y="5663839"/>
                  <a:pt x="2903487" y="5667210"/>
                  <a:pt x="2903487" y="5671368"/>
                </a:cubicBezTo>
                <a:cubicBezTo>
                  <a:pt x="2903487" y="5675527"/>
                  <a:pt x="2900116" y="5678898"/>
                  <a:pt x="2895958" y="5678898"/>
                </a:cubicBezTo>
                <a:cubicBezTo>
                  <a:pt x="2891800" y="5678898"/>
                  <a:pt x="2888429" y="5675527"/>
                  <a:pt x="2888429" y="5671368"/>
                </a:cubicBezTo>
                <a:cubicBezTo>
                  <a:pt x="2888429" y="5667210"/>
                  <a:pt x="2891800" y="5663839"/>
                  <a:pt x="2895958" y="5663839"/>
                </a:cubicBezTo>
                <a:close/>
                <a:moveTo>
                  <a:pt x="3528927" y="5650505"/>
                </a:moveTo>
                <a:cubicBezTo>
                  <a:pt x="3533127" y="5650505"/>
                  <a:pt x="3536531" y="5653909"/>
                  <a:pt x="3536531" y="5658109"/>
                </a:cubicBezTo>
                <a:cubicBezTo>
                  <a:pt x="3536531" y="5662309"/>
                  <a:pt x="3533127" y="5665713"/>
                  <a:pt x="3528927" y="5665713"/>
                </a:cubicBezTo>
                <a:cubicBezTo>
                  <a:pt x="3524727" y="5665713"/>
                  <a:pt x="3521323" y="5662309"/>
                  <a:pt x="3521323" y="5658109"/>
                </a:cubicBezTo>
                <a:cubicBezTo>
                  <a:pt x="3521323" y="5653909"/>
                  <a:pt x="3524727" y="5650505"/>
                  <a:pt x="3528927" y="5650505"/>
                </a:cubicBezTo>
                <a:close/>
                <a:moveTo>
                  <a:pt x="2791004" y="5650505"/>
                </a:moveTo>
                <a:cubicBezTo>
                  <a:pt x="2795204" y="5650505"/>
                  <a:pt x="2798608" y="5653909"/>
                  <a:pt x="2798608" y="5658109"/>
                </a:cubicBezTo>
                <a:cubicBezTo>
                  <a:pt x="2798608" y="5662309"/>
                  <a:pt x="2795204" y="5665713"/>
                  <a:pt x="2791004" y="5665713"/>
                </a:cubicBezTo>
                <a:cubicBezTo>
                  <a:pt x="2786804" y="5665713"/>
                  <a:pt x="2783400" y="5662309"/>
                  <a:pt x="2783400" y="5658109"/>
                </a:cubicBezTo>
                <a:cubicBezTo>
                  <a:pt x="2783400" y="5653909"/>
                  <a:pt x="2786804" y="5650505"/>
                  <a:pt x="2791004" y="5650505"/>
                </a:cubicBezTo>
                <a:close/>
                <a:moveTo>
                  <a:pt x="4240374" y="5649363"/>
                </a:moveTo>
                <a:cubicBezTo>
                  <a:pt x="4248553" y="5649363"/>
                  <a:pt x="4255184" y="5655994"/>
                  <a:pt x="4255184" y="5664173"/>
                </a:cubicBezTo>
                <a:cubicBezTo>
                  <a:pt x="4255184" y="5672353"/>
                  <a:pt x="4248553" y="5678984"/>
                  <a:pt x="4240374" y="5678984"/>
                </a:cubicBezTo>
                <a:cubicBezTo>
                  <a:pt x="4232194" y="5678984"/>
                  <a:pt x="4225563" y="5672353"/>
                  <a:pt x="4225563" y="5664173"/>
                </a:cubicBezTo>
                <a:cubicBezTo>
                  <a:pt x="4225563" y="5655994"/>
                  <a:pt x="4232194" y="5649363"/>
                  <a:pt x="4240374" y="5649363"/>
                </a:cubicBezTo>
                <a:close/>
                <a:moveTo>
                  <a:pt x="2079558" y="5649363"/>
                </a:moveTo>
                <a:cubicBezTo>
                  <a:pt x="2087737" y="5649363"/>
                  <a:pt x="2094368" y="5655994"/>
                  <a:pt x="2094368" y="5664173"/>
                </a:cubicBezTo>
                <a:cubicBezTo>
                  <a:pt x="2094368" y="5672353"/>
                  <a:pt x="2087737" y="5678984"/>
                  <a:pt x="2079558" y="5678984"/>
                </a:cubicBezTo>
                <a:cubicBezTo>
                  <a:pt x="2071378" y="5678984"/>
                  <a:pt x="2064747" y="5672353"/>
                  <a:pt x="2064747" y="5664173"/>
                </a:cubicBezTo>
                <a:cubicBezTo>
                  <a:pt x="2064747" y="5655994"/>
                  <a:pt x="2071378" y="5649363"/>
                  <a:pt x="2079558" y="5649363"/>
                </a:cubicBezTo>
                <a:close/>
                <a:moveTo>
                  <a:pt x="4854788" y="5647354"/>
                </a:moveTo>
                <a:cubicBezTo>
                  <a:pt x="4868502" y="5647354"/>
                  <a:pt x="4879619" y="5658472"/>
                  <a:pt x="4879619" y="5672185"/>
                </a:cubicBezTo>
                <a:cubicBezTo>
                  <a:pt x="4879619" y="5685899"/>
                  <a:pt x="4868502" y="5697016"/>
                  <a:pt x="4854788" y="5697016"/>
                </a:cubicBezTo>
                <a:cubicBezTo>
                  <a:pt x="4841074" y="5697016"/>
                  <a:pt x="4829957" y="5685899"/>
                  <a:pt x="4829957" y="5672185"/>
                </a:cubicBezTo>
                <a:cubicBezTo>
                  <a:pt x="4829957" y="5658472"/>
                  <a:pt x="4841074" y="5647354"/>
                  <a:pt x="4854788" y="5647354"/>
                </a:cubicBezTo>
                <a:close/>
                <a:moveTo>
                  <a:pt x="1465143" y="5647354"/>
                </a:moveTo>
                <a:cubicBezTo>
                  <a:pt x="1478857" y="5647354"/>
                  <a:pt x="1489974" y="5658472"/>
                  <a:pt x="1489974" y="5672185"/>
                </a:cubicBezTo>
                <a:cubicBezTo>
                  <a:pt x="1489974" y="5685899"/>
                  <a:pt x="1478857" y="5697016"/>
                  <a:pt x="1465143" y="5697016"/>
                </a:cubicBezTo>
                <a:cubicBezTo>
                  <a:pt x="1451429" y="5697016"/>
                  <a:pt x="1440312" y="5685899"/>
                  <a:pt x="1440312" y="5672185"/>
                </a:cubicBezTo>
                <a:cubicBezTo>
                  <a:pt x="1440312" y="5658472"/>
                  <a:pt x="1451429" y="5647354"/>
                  <a:pt x="1465143" y="5647354"/>
                </a:cubicBezTo>
                <a:close/>
                <a:moveTo>
                  <a:pt x="4481766" y="5642113"/>
                </a:moveTo>
                <a:cubicBezTo>
                  <a:pt x="4491908" y="5642113"/>
                  <a:pt x="4500129" y="5650335"/>
                  <a:pt x="4500129" y="5660476"/>
                </a:cubicBezTo>
                <a:cubicBezTo>
                  <a:pt x="4500129" y="5670618"/>
                  <a:pt x="4491908" y="5678839"/>
                  <a:pt x="4481766" y="5678839"/>
                </a:cubicBezTo>
                <a:cubicBezTo>
                  <a:pt x="4471625" y="5678839"/>
                  <a:pt x="4463403" y="5670617"/>
                  <a:pt x="4463403" y="5660476"/>
                </a:cubicBezTo>
                <a:cubicBezTo>
                  <a:pt x="4463403" y="5650334"/>
                  <a:pt x="4471625" y="5642113"/>
                  <a:pt x="4481766" y="5642113"/>
                </a:cubicBezTo>
                <a:close/>
                <a:moveTo>
                  <a:pt x="1838165" y="5642049"/>
                </a:moveTo>
                <a:cubicBezTo>
                  <a:pt x="1848342" y="5642049"/>
                  <a:pt x="1856593" y="5650299"/>
                  <a:pt x="1856593" y="5660476"/>
                </a:cubicBezTo>
                <a:cubicBezTo>
                  <a:pt x="1856593" y="5670653"/>
                  <a:pt x="1848342" y="5678903"/>
                  <a:pt x="1838165" y="5678903"/>
                </a:cubicBezTo>
                <a:cubicBezTo>
                  <a:pt x="1827988" y="5678903"/>
                  <a:pt x="1819738" y="5670653"/>
                  <a:pt x="1819738" y="5660476"/>
                </a:cubicBezTo>
                <a:cubicBezTo>
                  <a:pt x="1819738" y="5650299"/>
                  <a:pt x="1827988" y="5642049"/>
                  <a:pt x="1838165" y="5642049"/>
                </a:cubicBezTo>
                <a:close/>
                <a:moveTo>
                  <a:pt x="3991765" y="5639706"/>
                </a:moveTo>
                <a:cubicBezTo>
                  <a:pt x="3998031" y="5639706"/>
                  <a:pt x="4003111" y="5644786"/>
                  <a:pt x="4003111" y="5651052"/>
                </a:cubicBezTo>
                <a:cubicBezTo>
                  <a:pt x="4003111" y="5657318"/>
                  <a:pt x="3998031" y="5662398"/>
                  <a:pt x="3991765" y="5662398"/>
                </a:cubicBezTo>
                <a:cubicBezTo>
                  <a:pt x="3985499" y="5662398"/>
                  <a:pt x="3980419" y="5657318"/>
                  <a:pt x="3980419" y="5651052"/>
                </a:cubicBezTo>
                <a:cubicBezTo>
                  <a:pt x="3980419" y="5644786"/>
                  <a:pt x="3985499" y="5639706"/>
                  <a:pt x="3991765" y="5639706"/>
                </a:cubicBezTo>
                <a:close/>
                <a:moveTo>
                  <a:pt x="2328166" y="5639706"/>
                </a:moveTo>
                <a:cubicBezTo>
                  <a:pt x="2334432" y="5639706"/>
                  <a:pt x="2339512" y="5644786"/>
                  <a:pt x="2339512" y="5651052"/>
                </a:cubicBezTo>
                <a:cubicBezTo>
                  <a:pt x="2339512" y="5657318"/>
                  <a:pt x="2334432" y="5662398"/>
                  <a:pt x="2328166" y="5662398"/>
                </a:cubicBezTo>
                <a:cubicBezTo>
                  <a:pt x="2321900" y="5662398"/>
                  <a:pt x="2316820" y="5657318"/>
                  <a:pt x="2316820" y="5651052"/>
                </a:cubicBezTo>
                <a:cubicBezTo>
                  <a:pt x="2316820" y="5644786"/>
                  <a:pt x="2321900" y="5639706"/>
                  <a:pt x="2328166" y="5639706"/>
                </a:cubicBezTo>
                <a:close/>
                <a:moveTo>
                  <a:pt x="3633234" y="5632938"/>
                </a:moveTo>
                <a:cubicBezTo>
                  <a:pt x="3637392" y="5632938"/>
                  <a:pt x="3640763" y="5636309"/>
                  <a:pt x="3640763" y="5640467"/>
                </a:cubicBezTo>
                <a:cubicBezTo>
                  <a:pt x="3640763" y="5644626"/>
                  <a:pt x="3637392" y="5647997"/>
                  <a:pt x="3633234" y="5647997"/>
                </a:cubicBezTo>
                <a:cubicBezTo>
                  <a:pt x="3629076" y="5647997"/>
                  <a:pt x="3625705" y="5644626"/>
                  <a:pt x="3625705" y="5640467"/>
                </a:cubicBezTo>
                <a:cubicBezTo>
                  <a:pt x="3625705" y="5636309"/>
                  <a:pt x="3629076" y="5632938"/>
                  <a:pt x="3633234" y="5632938"/>
                </a:cubicBezTo>
                <a:close/>
                <a:moveTo>
                  <a:pt x="2686697" y="5632863"/>
                </a:moveTo>
                <a:cubicBezTo>
                  <a:pt x="2690897" y="5632863"/>
                  <a:pt x="2694301" y="5636268"/>
                  <a:pt x="2694301" y="5640467"/>
                </a:cubicBezTo>
                <a:cubicBezTo>
                  <a:pt x="2694301" y="5644667"/>
                  <a:pt x="2690897" y="5648072"/>
                  <a:pt x="2686697" y="5648072"/>
                </a:cubicBezTo>
                <a:cubicBezTo>
                  <a:pt x="2682497" y="5648072"/>
                  <a:pt x="2679093" y="5644667"/>
                  <a:pt x="2679093" y="5640467"/>
                </a:cubicBezTo>
                <a:cubicBezTo>
                  <a:pt x="2679093" y="5636268"/>
                  <a:pt x="2682497" y="5632863"/>
                  <a:pt x="2686697" y="5632863"/>
                </a:cubicBezTo>
                <a:close/>
                <a:moveTo>
                  <a:pt x="4715517" y="5620553"/>
                </a:moveTo>
                <a:cubicBezTo>
                  <a:pt x="4727503" y="5620553"/>
                  <a:pt x="4737220" y="5630269"/>
                  <a:pt x="4737220" y="5642255"/>
                </a:cubicBezTo>
                <a:cubicBezTo>
                  <a:pt x="4737220" y="5654241"/>
                  <a:pt x="4727503" y="5663957"/>
                  <a:pt x="4715517" y="5663957"/>
                </a:cubicBezTo>
                <a:cubicBezTo>
                  <a:pt x="4703531" y="5663957"/>
                  <a:pt x="4693815" y="5654241"/>
                  <a:pt x="4693815" y="5642255"/>
                </a:cubicBezTo>
                <a:cubicBezTo>
                  <a:pt x="4693815" y="5630269"/>
                  <a:pt x="4703531" y="5620553"/>
                  <a:pt x="4715517" y="5620553"/>
                </a:cubicBezTo>
                <a:close/>
                <a:moveTo>
                  <a:pt x="1604414" y="5620553"/>
                </a:moveTo>
                <a:cubicBezTo>
                  <a:pt x="1616400" y="5620553"/>
                  <a:pt x="1626117" y="5630269"/>
                  <a:pt x="1626117" y="5642255"/>
                </a:cubicBezTo>
                <a:cubicBezTo>
                  <a:pt x="1626117" y="5654241"/>
                  <a:pt x="1616400" y="5663957"/>
                  <a:pt x="1604414" y="5663957"/>
                </a:cubicBezTo>
                <a:cubicBezTo>
                  <a:pt x="1592428" y="5663957"/>
                  <a:pt x="1582712" y="5654241"/>
                  <a:pt x="1582712" y="5642255"/>
                </a:cubicBezTo>
                <a:cubicBezTo>
                  <a:pt x="1582712" y="5630269"/>
                  <a:pt x="1592428" y="5620553"/>
                  <a:pt x="1604414" y="5620553"/>
                </a:cubicBezTo>
                <a:close/>
                <a:moveTo>
                  <a:pt x="3736710" y="5610869"/>
                </a:moveTo>
                <a:cubicBezTo>
                  <a:pt x="3740910" y="5610869"/>
                  <a:pt x="3744314" y="5614274"/>
                  <a:pt x="3744314" y="5618473"/>
                </a:cubicBezTo>
                <a:cubicBezTo>
                  <a:pt x="3744314" y="5622673"/>
                  <a:pt x="3740910" y="5626078"/>
                  <a:pt x="3736710" y="5626078"/>
                </a:cubicBezTo>
                <a:cubicBezTo>
                  <a:pt x="3732510" y="5626078"/>
                  <a:pt x="3729106" y="5622673"/>
                  <a:pt x="3729106" y="5618473"/>
                </a:cubicBezTo>
                <a:cubicBezTo>
                  <a:pt x="3729106" y="5614274"/>
                  <a:pt x="3732510" y="5610869"/>
                  <a:pt x="3736710" y="5610869"/>
                </a:cubicBezTo>
                <a:close/>
                <a:moveTo>
                  <a:pt x="2583220" y="5610869"/>
                </a:moveTo>
                <a:cubicBezTo>
                  <a:pt x="2587420" y="5610869"/>
                  <a:pt x="2590824" y="5614274"/>
                  <a:pt x="2590824" y="5618473"/>
                </a:cubicBezTo>
                <a:cubicBezTo>
                  <a:pt x="2590824" y="5622673"/>
                  <a:pt x="2587420" y="5626078"/>
                  <a:pt x="2583220" y="5626078"/>
                </a:cubicBezTo>
                <a:cubicBezTo>
                  <a:pt x="2579021" y="5626078"/>
                  <a:pt x="2575616" y="5622673"/>
                  <a:pt x="2575616" y="5618473"/>
                </a:cubicBezTo>
                <a:cubicBezTo>
                  <a:pt x="2575616" y="5614274"/>
                  <a:pt x="2579021" y="5610869"/>
                  <a:pt x="2583220" y="5610869"/>
                </a:cubicBezTo>
                <a:close/>
                <a:moveTo>
                  <a:pt x="5076998" y="5606967"/>
                </a:moveTo>
                <a:cubicBezTo>
                  <a:pt x="5093094" y="5606967"/>
                  <a:pt x="5106141" y="5620015"/>
                  <a:pt x="5106141" y="5636110"/>
                </a:cubicBezTo>
                <a:cubicBezTo>
                  <a:pt x="5106141" y="5652206"/>
                  <a:pt x="5093093" y="5665253"/>
                  <a:pt x="5076998" y="5665253"/>
                </a:cubicBezTo>
                <a:cubicBezTo>
                  <a:pt x="5060903" y="5665253"/>
                  <a:pt x="5047855" y="5652205"/>
                  <a:pt x="5047855" y="5636110"/>
                </a:cubicBezTo>
                <a:cubicBezTo>
                  <a:pt x="5047855" y="5620015"/>
                  <a:pt x="5060903" y="5606967"/>
                  <a:pt x="5076998" y="5606967"/>
                </a:cubicBezTo>
                <a:close/>
                <a:moveTo>
                  <a:pt x="1242932" y="5606752"/>
                </a:moveTo>
                <a:cubicBezTo>
                  <a:pt x="1259146" y="5606752"/>
                  <a:pt x="1272290" y="5619896"/>
                  <a:pt x="1272290" y="5636109"/>
                </a:cubicBezTo>
                <a:cubicBezTo>
                  <a:pt x="1272290" y="5652323"/>
                  <a:pt x="1259146" y="5665467"/>
                  <a:pt x="1242932" y="5665467"/>
                </a:cubicBezTo>
                <a:cubicBezTo>
                  <a:pt x="1226719" y="5665467"/>
                  <a:pt x="1213575" y="5652323"/>
                  <a:pt x="1213575" y="5636109"/>
                </a:cubicBezTo>
                <a:cubicBezTo>
                  <a:pt x="1213575" y="5619896"/>
                  <a:pt x="1226719" y="5606752"/>
                  <a:pt x="1242932" y="5606752"/>
                </a:cubicBezTo>
                <a:close/>
                <a:moveTo>
                  <a:pt x="4336680" y="5605178"/>
                </a:moveTo>
                <a:cubicBezTo>
                  <a:pt x="4345085" y="5605178"/>
                  <a:pt x="4351899" y="5611993"/>
                  <a:pt x="4351899" y="5620398"/>
                </a:cubicBezTo>
                <a:cubicBezTo>
                  <a:pt x="4351899" y="5628803"/>
                  <a:pt x="4345085" y="5635617"/>
                  <a:pt x="4336680" y="5635617"/>
                </a:cubicBezTo>
                <a:cubicBezTo>
                  <a:pt x="4328274" y="5635617"/>
                  <a:pt x="4321460" y="5628803"/>
                  <a:pt x="4321460" y="5620398"/>
                </a:cubicBezTo>
                <a:cubicBezTo>
                  <a:pt x="4321460" y="5611993"/>
                  <a:pt x="4328274" y="5605178"/>
                  <a:pt x="4336680" y="5605178"/>
                </a:cubicBezTo>
                <a:close/>
                <a:moveTo>
                  <a:pt x="1983251" y="5605178"/>
                </a:moveTo>
                <a:cubicBezTo>
                  <a:pt x="1991656" y="5605178"/>
                  <a:pt x="1998470" y="5611993"/>
                  <a:pt x="1998470" y="5620398"/>
                </a:cubicBezTo>
                <a:cubicBezTo>
                  <a:pt x="1998470" y="5628803"/>
                  <a:pt x="1991656" y="5635617"/>
                  <a:pt x="1983251" y="5635617"/>
                </a:cubicBezTo>
                <a:cubicBezTo>
                  <a:pt x="1974845" y="5635617"/>
                  <a:pt x="1968031" y="5628803"/>
                  <a:pt x="1968031" y="5620398"/>
                </a:cubicBezTo>
                <a:cubicBezTo>
                  <a:pt x="1968031" y="5611993"/>
                  <a:pt x="1974845" y="5605178"/>
                  <a:pt x="1983251" y="5605178"/>
                </a:cubicBezTo>
                <a:close/>
                <a:moveTo>
                  <a:pt x="4091415" y="5604262"/>
                </a:moveTo>
                <a:cubicBezTo>
                  <a:pt x="4097643" y="5604262"/>
                  <a:pt x="4102691" y="5609310"/>
                  <a:pt x="4102691" y="5615538"/>
                </a:cubicBezTo>
                <a:cubicBezTo>
                  <a:pt x="4102691" y="5621765"/>
                  <a:pt x="4097643" y="5626814"/>
                  <a:pt x="4091415" y="5626814"/>
                </a:cubicBezTo>
                <a:cubicBezTo>
                  <a:pt x="4085187" y="5626814"/>
                  <a:pt x="4080139" y="5621765"/>
                  <a:pt x="4080139" y="5615538"/>
                </a:cubicBezTo>
                <a:cubicBezTo>
                  <a:pt x="4080139" y="5609310"/>
                  <a:pt x="4085187" y="5604262"/>
                  <a:pt x="4091415" y="5604262"/>
                </a:cubicBezTo>
                <a:close/>
                <a:moveTo>
                  <a:pt x="2228516" y="5604262"/>
                </a:moveTo>
                <a:cubicBezTo>
                  <a:pt x="2234744" y="5604262"/>
                  <a:pt x="2239792" y="5609310"/>
                  <a:pt x="2239792" y="5615538"/>
                </a:cubicBezTo>
                <a:cubicBezTo>
                  <a:pt x="2239792" y="5621765"/>
                  <a:pt x="2234744" y="5626814"/>
                  <a:pt x="2228516" y="5626814"/>
                </a:cubicBezTo>
                <a:cubicBezTo>
                  <a:pt x="2222289" y="5626814"/>
                  <a:pt x="2217240" y="5621765"/>
                  <a:pt x="2217240" y="5615538"/>
                </a:cubicBezTo>
                <a:cubicBezTo>
                  <a:pt x="2217240" y="5609310"/>
                  <a:pt x="2222289" y="5604262"/>
                  <a:pt x="2228516" y="5604262"/>
                </a:cubicBezTo>
                <a:close/>
                <a:moveTo>
                  <a:pt x="4574356" y="5590876"/>
                </a:moveTo>
                <a:cubicBezTo>
                  <a:pt x="4584533" y="5590876"/>
                  <a:pt x="4592783" y="5599126"/>
                  <a:pt x="4592783" y="5609303"/>
                </a:cubicBezTo>
                <a:cubicBezTo>
                  <a:pt x="4592783" y="5619480"/>
                  <a:pt x="4584533" y="5627731"/>
                  <a:pt x="4574356" y="5627731"/>
                </a:cubicBezTo>
                <a:cubicBezTo>
                  <a:pt x="4564179" y="5627731"/>
                  <a:pt x="4555929" y="5619480"/>
                  <a:pt x="4555929" y="5609303"/>
                </a:cubicBezTo>
                <a:cubicBezTo>
                  <a:pt x="4555929" y="5599126"/>
                  <a:pt x="4564179" y="5590876"/>
                  <a:pt x="4574356" y="5590876"/>
                </a:cubicBezTo>
                <a:close/>
                <a:moveTo>
                  <a:pt x="1745575" y="5590876"/>
                </a:moveTo>
                <a:cubicBezTo>
                  <a:pt x="1755753" y="5590876"/>
                  <a:pt x="1764003" y="5599126"/>
                  <a:pt x="1764003" y="5609303"/>
                </a:cubicBezTo>
                <a:cubicBezTo>
                  <a:pt x="1764003" y="5619480"/>
                  <a:pt x="1755752" y="5627731"/>
                  <a:pt x="1745575" y="5627731"/>
                </a:cubicBezTo>
                <a:cubicBezTo>
                  <a:pt x="1735398" y="5627731"/>
                  <a:pt x="1727148" y="5619480"/>
                  <a:pt x="1727148" y="5609303"/>
                </a:cubicBezTo>
                <a:cubicBezTo>
                  <a:pt x="1727148" y="5599126"/>
                  <a:pt x="1735398" y="5590876"/>
                  <a:pt x="1745575" y="5590876"/>
                </a:cubicBezTo>
                <a:close/>
                <a:moveTo>
                  <a:pt x="4941447" y="5586301"/>
                </a:moveTo>
                <a:cubicBezTo>
                  <a:pt x="4955367" y="5586301"/>
                  <a:pt x="4966652" y="5597586"/>
                  <a:pt x="4966652" y="5611506"/>
                </a:cubicBezTo>
                <a:cubicBezTo>
                  <a:pt x="4966652" y="5625426"/>
                  <a:pt x="4955367" y="5636711"/>
                  <a:pt x="4941447" y="5636711"/>
                </a:cubicBezTo>
                <a:cubicBezTo>
                  <a:pt x="4927527" y="5636711"/>
                  <a:pt x="4916242" y="5625426"/>
                  <a:pt x="4916242" y="5611506"/>
                </a:cubicBezTo>
                <a:cubicBezTo>
                  <a:pt x="4916242" y="5597586"/>
                  <a:pt x="4927527" y="5586301"/>
                  <a:pt x="4941447" y="5586301"/>
                </a:cubicBezTo>
                <a:close/>
                <a:moveTo>
                  <a:pt x="1378485" y="5586301"/>
                </a:moveTo>
                <a:cubicBezTo>
                  <a:pt x="1392405" y="5586301"/>
                  <a:pt x="1403690" y="5597586"/>
                  <a:pt x="1403690" y="5611506"/>
                </a:cubicBezTo>
                <a:cubicBezTo>
                  <a:pt x="1403690" y="5625426"/>
                  <a:pt x="1392405" y="5636711"/>
                  <a:pt x="1378485" y="5636711"/>
                </a:cubicBezTo>
                <a:cubicBezTo>
                  <a:pt x="1364564" y="5636711"/>
                  <a:pt x="1353280" y="5625426"/>
                  <a:pt x="1353280" y="5611506"/>
                </a:cubicBezTo>
                <a:cubicBezTo>
                  <a:pt x="1353280" y="5597586"/>
                  <a:pt x="1364564" y="5586301"/>
                  <a:pt x="1378485" y="5586301"/>
                </a:cubicBezTo>
                <a:close/>
                <a:moveTo>
                  <a:pt x="3839175" y="5584560"/>
                </a:moveTo>
                <a:cubicBezTo>
                  <a:pt x="3843375" y="5584560"/>
                  <a:pt x="3846779" y="5587964"/>
                  <a:pt x="3846779" y="5592164"/>
                </a:cubicBezTo>
                <a:cubicBezTo>
                  <a:pt x="3846779" y="5596364"/>
                  <a:pt x="3843375" y="5599768"/>
                  <a:pt x="3839175" y="5599768"/>
                </a:cubicBezTo>
                <a:cubicBezTo>
                  <a:pt x="3834975" y="5599768"/>
                  <a:pt x="3831571" y="5596364"/>
                  <a:pt x="3831571" y="5592164"/>
                </a:cubicBezTo>
                <a:cubicBezTo>
                  <a:pt x="3831571" y="5587964"/>
                  <a:pt x="3834975" y="5584560"/>
                  <a:pt x="3839175" y="5584560"/>
                </a:cubicBezTo>
                <a:close/>
                <a:moveTo>
                  <a:pt x="2480755" y="5584560"/>
                </a:moveTo>
                <a:cubicBezTo>
                  <a:pt x="2484955" y="5584560"/>
                  <a:pt x="2488359" y="5587964"/>
                  <a:pt x="2488359" y="5592164"/>
                </a:cubicBezTo>
                <a:cubicBezTo>
                  <a:pt x="2488359" y="5596364"/>
                  <a:pt x="2484955" y="5599768"/>
                  <a:pt x="2480755" y="5599768"/>
                </a:cubicBezTo>
                <a:cubicBezTo>
                  <a:pt x="2476555" y="5599768"/>
                  <a:pt x="2473151" y="5596364"/>
                  <a:pt x="2473151" y="5592164"/>
                </a:cubicBezTo>
                <a:cubicBezTo>
                  <a:pt x="2473151" y="5587964"/>
                  <a:pt x="2476555" y="5584560"/>
                  <a:pt x="2480755" y="5584560"/>
                </a:cubicBezTo>
                <a:close/>
                <a:moveTo>
                  <a:pt x="3159966" y="5581002"/>
                </a:moveTo>
                <a:cubicBezTo>
                  <a:pt x="3161719" y="5581002"/>
                  <a:pt x="3163141" y="5582424"/>
                  <a:pt x="3163141" y="5584177"/>
                </a:cubicBezTo>
                <a:cubicBezTo>
                  <a:pt x="3163141" y="5585930"/>
                  <a:pt x="3161719" y="5587352"/>
                  <a:pt x="3159966" y="5587352"/>
                </a:cubicBezTo>
                <a:cubicBezTo>
                  <a:pt x="3158212" y="5587352"/>
                  <a:pt x="3156791" y="5585930"/>
                  <a:pt x="3156791" y="5584177"/>
                </a:cubicBezTo>
                <a:cubicBezTo>
                  <a:pt x="3156791" y="5582424"/>
                  <a:pt x="3158212" y="5581002"/>
                  <a:pt x="3159966" y="5581002"/>
                </a:cubicBezTo>
                <a:close/>
                <a:moveTo>
                  <a:pt x="3265728" y="5578249"/>
                </a:moveTo>
                <a:cubicBezTo>
                  <a:pt x="3267727" y="5578249"/>
                  <a:pt x="3269348" y="5579870"/>
                  <a:pt x="3269348" y="5581869"/>
                </a:cubicBezTo>
                <a:cubicBezTo>
                  <a:pt x="3269348" y="5583868"/>
                  <a:pt x="3267727" y="5585489"/>
                  <a:pt x="3265728" y="5585489"/>
                </a:cubicBezTo>
                <a:cubicBezTo>
                  <a:pt x="3263729" y="5585489"/>
                  <a:pt x="3262108" y="5583868"/>
                  <a:pt x="3262108" y="5581869"/>
                </a:cubicBezTo>
                <a:cubicBezTo>
                  <a:pt x="3262108" y="5579870"/>
                  <a:pt x="3263729" y="5578249"/>
                  <a:pt x="3265728" y="5578249"/>
                </a:cubicBezTo>
                <a:close/>
                <a:moveTo>
                  <a:pt x="3054203" y="5578249"/>
                </a:moveTo>
                <a:cubicBezTo>
                  <a:pt x="3056202" y="5578249"/>
                  <a:pt x="3057823" y="5579870"/>
                  <a:pt x="3057823" y="5581869"/>
                </a:cubicBezTo>
                <a:cubicBezTo>
                  <a:pt x="3057823" y="5583868"/>
                  <a:pt x="3056202" y="5585489"/>
                  <a:pt x="3054203" y="5585489"/>
                </a:cubicBezTo>
                <a:cubicBezTo>
                  <a:pt x="3052204" y="5585489"/>
                  <a:pt x="3050583" y="5583868"/>
                  <a:pt x="3050583" y="5581869"/>
                </a:cubicBezTo>
                <a:cubicBezTo>
                  <a:pt x="3050583" y="5579870"/>
                  <a:pt x="3052204" y="5578249"/>
                  <a:pt x="3054203" y="5578249"/>
                </a:cubicBezTo>
                <a:close/>
                <a:moveTo>
                  <a:pt x="3371289" y="5571330"/>
                </a:moveTo>
                <a:cubicBezTo>
                  <a:pt x="3373288" y="5571330"/>
                  <a:pt x="3374909" y="5572951"/>
                  <a:pt x="3374909" y="5574950"/>
                </a:cubicBezTo>
                <a:cubicBezTo>
                  <a:pt x="3374909" y="5576949"/>
                  <a:pt x="3373288" y="5578570"/>
                  <a:pt x="3371289" y="5578570"/>
                </a:cubicBezTo>
                <a:cubicBezTo>
                  <a:pt x="3369290" y="5578570"/>
                  <a:pt x="3367669" y="5576949"/>
                  <a:pt x="3367669" y="5574950"/>
                </a:cubicBezTo>
                <a:cubicBezTo>
                  <a:pt x="3367669" y="5572951"/>
                  <a:pt x="3369290" y="5571330"/>
                  <a:pt x="3371289" y="5571330"/>
                </a:cubicBezTo>
                <a:close/>
                <a:moveTo>
                  <a:pt x="2948642" y="5571330"/>
                </a:moveTo>
                <a:cubicBezTo>
                  <a:pt x="2950641" y="5571330"/>
                  <a:pt x="2952262" y="5572951"/>
                  <a:pt x="2952262" y="5574950"/>
                </a:cubicBezTo>
                <a:cubicBezTo>
                  <a:pt x="2952262" y="5576949"/>
                  <a:pt x="2950641" y="5578570"/>
                  <a:pt x="2948642" y="5578570"/>
                </a:cubicBezTo>
                <a:cubicBezTo>
                  <a:pt x="2946643" y="5578570"/>
                  <a:pt x="2945022" y="5576949"/>
                  <a:pt x="2945022" y="5574950"/>
                </a:cubicBezTo>
                <a:cubicBezTo>
                  <a:pt x="2945022" y="5572951"/>
                  <a:pt x="2946643" y="5571330"/>
                  <a:pt x="2948642" y="5571330"/>
                </a:cubicBezTo>
                <a:close/>
                <a:moveTo>
                  <a:pt x="4189554" y="5564695"/>
                </a:moveTo>
                <a:cubicBezTo>
                  <a:pt x="4195820" y="5564695"/>
                  <a:pt x="4200900" y="5569775"/>
                  <a:pt x="4200900" y="5576041"/>
                </a:cubicBezTo>
                <a:cubicBezTo>
                  <a:pt x="4200900" y="5582307"/>
                  <a:pt x="4195820" y="5587387"/>
                  <a:pt x="4189554" y="5587387"/>
                </a:cubicBezTo>
                <a:cubicBezTo>
                  <a:pt x="4183288" y="5587387"/>
                  <a:pt x="4178208" y="5582307"/>
                  <a:pt x="4178208" y="5576041"/>
                </a:cubicBezTo>
                <a:cubicBezTo>
                  <a:pt x="4178208" y="5569775"/>
                  <a:pt x="4183288" y="5564695"/>
                  <a:pt x="4189554" y="5564695"/>
                </a:cubicBezTo>
                <a:close/>
                <a:moveTo>
                  <a:pt x="2130377" y="5564695"/>
                </a:moveTo>
                <a:cubicBezTo>
                  <a:pt x="2136643" y="5564695"/>
                  <a:pt x="2141723" y="5569775"/>
                  <a:pt x="2141723" y="5576041"/>
                </a:cubicBezTo>
                <a:cubicBezTo>
                  <a:pt x="2141723" y="5582307"/>
                  <a:pt x="2136643" y="5587387"/>
                  <a:pt x="2130377" y="5587387"/>
                </a:cubicBezTo>
                <a:cubicBezTo>
                  <a:pt x="2124111" y="5587387"/>
                  <a:pt x="2119031" y="5582307"/>
                  <a:pt x="2119031" y="5576041"/>
                </a:cubicBezTo>
                <a:cubicBezTo>
                  <a:pt x="2119031" y="5569775"/>
                  <a:pt x="2124111" y="5564695"/>
                  <a:pt x="2130377" y="5564695"/>
                </a:cubicBezTo>
                <a:close/>
                <a:moveTo>
                  <a:pt x="4804136" y="5562775"/>
                </a:moveTo>
                <a:cubicBezTo>
                  <a:pt x="4816122" y="5562775"/>
                  <a:pt x="4825838" y="5572492"/>
                  <a:pt x="4825838" y="5584478"/>
                </a:cubicBezTo>
                <a:cubicBezTo>
                  <a:pt x="4825838" y="5596464"/>
                  <a:pt x="4816122" y="5606180"/>
                  <a:pt x="4804136" y="5606180"/>
                </a:cubicBezTo>
                <a:cubicBezTo>
                  <a:pt x="4792150" y="5606180"/>
                  <a:pt x="4782434" y="5596464"/>
                  <a:pt x="4782434" y="5584478"/>
                </a:cubicBezTo>
                <a:cubicBezTo>
                  <a:pt x="4782434" y="5572492"/>
                  <a:pt x="4792150" y="5562775"/>
                  <a:pt x="4804136" y="5562775"/>
                </a:cubicBezTo>
                <a:close/>
                <a:moveTo>
                  <a:pt x="1515795" y="5562775"/>
                </a:moveTo>
                <a:cubicBezTo>
                  <a:pt x="1527781" y="5562775"/>
                  <a:pt x="1537498" y="5572492"/>
                  <a:pt x="1537498" y="5584478"/>
                </a:cubicBezTo>
                <a:cubicBezTo>
                  <a:pt x="1537498" y="5596464"/>
                  <a:pt x="1527781" y="5606180"/>
                  <a:pt x="1515795" y="5606180"/>
                </a:cubicBezTo>
                <a:cubicBezTo>
                  <a:pt x="1503809" y="5606180"/>
                  <a:pt x="1494093" y="5596464"/>
                  <a:pt x="1494093" y="5584478"/>
                </a:cubicBezTo>
                <a:cubicBezTo>
                  <a:pt x="1494093" y="5572492"/>
                  <a:pt x="1503809" y="5562775"/>
                  <a:pt x="1515795" y="5562775"/>
                </a:cubicBezTo>
                <a:close/>
                <a:moveTo>
                  <a:pt x="3476448" y="5559728"/>
                </a:moveTo>
                <a:cubicBezTo>
                  <a:pt x="3478495" y="5559728"/>
                  <a:pt x="3480153" y="5561387"/>
                  <a:pt x="3480153" y="5563433"/>
                </a:cubicBezTo>
                <a:cubicBezTo>
                  <a:pt x="3480153" y="5565480"/>
                  <a:pt x="3478495" y="5567139"/>
                  <a:pt x="3476448" y="5567139"/>
                </a:cubicBezTo>
                <a:cubicBezTo>
                  <a:pt x="3474402" y="5567139"/>
                  <a:pt x="3472743" y="5565480"/>
                  <a:pt x="3472743" y="5563433"/>
                </a:cubicBezTo>
                <a:cubicBezTo>
                  <a:pt x="3472743" y="5561387"/>
                  <a:pt x="3474402" y="5559728"/>
                  <a:pt x="3476448" y="5559728"/>
                </a:cubicBezTo>
                <a:close/>
                <a:moveTo>
                  <a:pt x="2843482" y="5559728"/>
                </a:moveTo>
                <a:cubicBezTo>
                  <a:pt x="2845529" y="5559728"/>
                  <a:pt x="2847188" y="5561387"/>
                  <a:pt x="2847188" y="5563433"/>
                </a:cubicBezTo>
                <a:cubicBezTo>
                  <a:pt x="2847188" y="5565480"/>
                  <a:pt x="2845529" y="5567139"/>
                  <a:pt x="2843482" y="5567139"/>
                </a:cubicBezTo>
                <a:cubicBezTo>
                  <a:pt x="2841436" y="5567139"/>
                  <a:pt x="2839777" y="5565480"/>
                  <a:pt x="2839777" y="5563433"/>
                </a:cubicBezTo>
                <a:cubicBezTo>
                  <a:pt x="2839777" y="5561387"/>
                  <a:pt x="2841436" y="5559728"/>
                  <a:pt x="2843482" y="5559728"/>
                </a:cubicBezTo>
                <a:close/>
                <a:moveTo>
                  <a:pt x="4431217" y="5557699"/>
                </a:moveTo>
                <a:cubicBezTo>
                  <a:pt x="4439622" y="5557699"/>
                  <a:pt x="4446436" y="5564513"/>
                  <a:pt x="4446436" y="5572919"/>
                </a:cubicBezTo>
                <a:cubicBezTo>
                  <a:pt x="4446436" y="5581324"/>
                  <a:pt x="4439622" y="5588138"/>
                  <a:pt x="4431217" y="5588138"/>
                </a:cubicBezTo>
                <a:cubicBezTo>
                  <a:pt x="4422811" y="5588138"/>
                  <a:pt x="4415997" y="5581324"/>
                  <a:pt x="4415997" y="5572919"/>
                </a:cubicBezTo>
                <a:cubicBezTo>
                  <a:pt x="4415997" y="5564513"/>
                  <a:pt x="4422811" y="5557699"/>
                  <a:pt x="4431217" y="5557699"/>
                </a:cubicBezTo>
                <a:close/>
                <a:moveTo>
                  <a:pt x="1888714" y="5557699"/>
                </a:moveTo>
                <a:cubicBezTo>
                  <a:pt x="1897119" y="5557699"/>
                  <a:pt x="1903933" y="5564513"/>
                  <a:pt x="1903933" y="5572919"/>
                </a:cubicBezTo>
                <a:cubicBezTo>
                  <a:pt x="1903933" y="5581324"/>
                  <a:pt x="1897119" y="5588138"/>
                  <a:pt x="1888714" y="5588138"/>
                </a:cubicBezTo>
                <a:cubicBezTo>
                  <a:pt x="1880308" y="5588138"/>
                  <a:pt x="1873494" y="5581324"/>
                  <a:pt x="1873494" y="5572919"/>
                </a:cubicBezTo>
                <a:cubicBezTo>
                  <a:pt x="1873494" y="5564513"/>
                  <a:pt x="1880308" y="5557699"/>
                  <a:pt x="1888714" y="5557699"/>
                </a:cubicBezTo>
                <a:close/>
                <a:moveTo>
                  <a:pt x="3940449" y="5553984"/>
                </a:moveTo>
                <a:cubicBezTo>
                  <a:pt x="3944649" y="5553984"/>
                  <a:pt x="3948054" y="5557389"/>
                  <a:pt x="3948054" y="5561588"/>
                </a:cubicBezTo>
                <a:cubicBezTo>
                  <a:pt x="3948054" y="5565788"/>
                  <a:pt x="3944649" y="5569192"/>
                  <a:pt x="3940449" y="5569192"/>
                </a:cubicBezTo>
                <a:cubicBezTo>
                  <a:pt x="3936250" y="5569192"/>
                  <a:pt x="3932845" y="5565788"/>
                  <a:pt x="3932845" y="5561588"/>
                </a:cubicBezTo>
                <a:cubicBezTo>
                  <a:pt x="3932845" y="5557389"/>
                  <a:pt x="3936250" y="5553984"/>
                  <a:pt x="3940449" y="5553984"/>
                </a:cubicBezTo>
                <a:close/>
                <a:moveTo>
                  <a:pt x="2379482" y="5553984"/>
                </a:moveTo>
                <a:cubicBezTo>
                  <a:pt x="2383682" y="5553984"/>
                  <a:pt x="2387087" y="5557389"/>
                  <a:pt x="2387087" y="5561588"/>
                </a:cubicBezTo>
                <a:cubicBezTo>
                  <a:pt x="2387087" y="5565788"/>
                  <a:pt x="2383682" y="5569192"/>
                  <a:pt x="2379482" y="5569192"/>
                </a:cubicBezTo>
                <a:cubicBezTo>
                  <a:pt x="2375283" y="5569192"/>
                  <a:pt x="2371878" y="5565788"/>
                  <a:pt x="2371878" y="5561588"/>
                </a:cubicBezTo>
                <a:cubicBezTo>
                  <a:pt x="2371878" y="5557389"/>
                  <a:pt x="2375283" y="5553984"/>
                  <a:pt x="2379482" y="5553984"/>
                </a:cubicBezTo>
                <a:close/>
                <a:moveTo>
                  <a:pt x="3581005" y="5543720"/>
                </a:moveTo>
                <a:cubicBezTo>
                  <a:pt x="3583004" y="5543720"/>
                  <a:pt x="3584625" y="5545340"/>
                  <a:pt x="3584625" y="5547340"/>
                </a:cubicBezTo>
                <a:cubicBezTo>
                  <a:pt x="3584625" y="5549339"/>
                  <a:pt x="3583004" y="5550960"/>
                  <a:pt x="3581005" y="5550960"/>
                </a:cubicBezTo>
                <a:cubicBezTo>
                  <a:pt x="3579005" y="5550960"/>
                  <a:pt x="3577385" y="5549339"/>
                  <a:pt x="3577385" y="5547340"/>
                </a:cubicBezTo>
                <a:cubicBezTo>
                  <a:pt x="3577385" y="5545340"/>
                  <a:pt x="3579005" y="5543720"/>
                  <a:pt x="3581005" y="5543720"/>
                </a:cubicBezTo>
                <a:close/>
                <a:moveTo>
                  <a:pt x="2738926" y="5543720"/>
                </a:moveTo>
                <a:cubicBezTo>
                  <a:pt x="2740925" y="5543720"/>
                  <a:pt x="2742546" y="5545340"/>
                  <a:pt x="2742546" y="5547340"/>
                </a:cubicBezTo>
                <a:cubicBezTo>
                  <a:pt x="2742546" y="5549339"/>
                  <a:pt x="2740925" y="5550960"/>
                  <a:pt x="2738926" y="5550960"/>
                </a:cubicBezTo>
                <a:cubicBezTo>
                  <a:pt x="2736927" y="5550960"/>
                  <a:pt x="2735306" y="5549339"/>
                  <a:pt x="2735306" y="5547340"/>
                </a:cubicBezTo>
                <a:cubicBezTo>
                  <a:pt x="2735306" y="5545340"/>
                  <a:pt x="2736927" y="5543720"/>
                  <a:pt x="2738926" y="5543720"/>
                </a:cubicBezTo>
                <a:close/>
                <a:moveTo>
                  <a:pt x="5159550" y="5541113"/>
                </a:moveTo>
                <a:cubicBezTo>
                  <a:pt x="5175477" y="5541113"/>
                  <a:pt x="5188389" y="5554024"/>
                  <a:pt x="5188389" y="5569951"/>
                </a:cubicBezTo>
                <a:cubicBezTo>
                  <a:pt x="5188389" y="5585878"/>
                  <a:pt x="5175477" y="5598789"/>
                  <a:pt x="5159550" y="5598789"/>
                </a:cubicBezTo>
                <a:cubicBezTo>
                  <a:pt x="5143623" y="5598789"/>
                  <a:pt x="5130712" y="5585878"/>
                  <a:pt x="5130712" y="5569951"/>
                </a:cubicBezTo>
                <a:cubicBezTo>
                  <a:pt x="5130712" y="5554024"/>
                  <a:pt x="5143623" y="5541113"/>
                  <a:pt x="5159550" y="5541113"/>
                </a:cubicBezTo>
                <a:close/>
                <a:moveTo>
                  <a:pt x="1160381" y="5541113"/>
                </a:moveTo>
                <a:cubicBezTo>
                  <a:pt x="1176308" y="5541113"/>
                  <a:pt x="1189219" y="5554024"/>
                  <a:pt x="1189219" y="5569951"/>
                </a:cubicBezTo>
                <a:cubicBezTo>
                  <a:pt x="1189219" y="5585878"/>
                  <a:pt x="1176308" y="5598789"/>
                  <a:pt x="1160381" y="5598789"/>
                </a:cubicBezTo>
                <a:cubicBezTo>
                  <a:pt x="1144454" y="5598789"/>
                  <a:pt x="1131543" y="5585878"/>
                  <a:pt x="1131543" y="5569951"/>
                </a:cubicBezTo>
                <a:cubicBezTo>
                  <a:pt x="1131543" y="5554024"/>
                  <a:pt x="1144454" y="5541113"/>
                  <a:pt x="1160381" y="5541113"/>
                </a:cubicBezTo>
                <a:close/>
                <a:moveTo>
                  <a:pt x="4664967" y="5536277"/>
                </a:moveTo>
                <a:cubicBezTo>
                  <a:pt x="4675144" y="5536277"/>
                  <a:pt x="4683395" y="5544527"/>
                  <a:pt x="4683395" y="5554704"/>
                </a:cubicBezTo>
                <a:cubicBezTo>
                  <a:pt x="4683395" y="5564881"/>
                  <a:pt x="4675145" y="5573131"/>
                  <a:pt x="4664967" y="5573131"/>
                </a:cubicBezTo>
                <a:cubicBezTo>
                  <a:pt x="4654790" y="5573131"/>
                  <a:pt x="4646540" y="5564881"/>
                  <a:pt x="4646540" y="5554704"/>
                </a:cubicBezTo>
                <a:cubicBezTo>
                  <a:pt x="4646540" y="5544527"/>
                  <a:pt x="4654790" y="5536277"/>
                  <a:pt x="4664967" y="5536277"/>
                </a:cubicBezTo>
                <a:close/>
                <a:moveTo>
                  <a:pt x="1654963" y="5536277"/>
                </a:moveTo>
                <a:cubicBezTo>
                  <a:pt x="1665140" y="5536277"/>
                  <a:pt x="1673391" y="5544527"/>
                  <a:pt x="1673391" y="5554704"/>
                </a:cubicBezTo>
                <a:cubicBezTo>
                  <a:pt x="1673391" y="5564881"/>
                  <a:pt x="1665140" y="5573131"/>
                  <a:pt x="1654963" y="5573131"/>
                </a:cubicBezTo>
                <a:cubicBezTo>
                  <a:pt x="1644786" y="5573131"/>
                  <a:pt x="1636536" y="5564881"/>
                  <a:pt x="1636536" y="5554704"/>
                </a:cubicBezTo>
                <a:cubicBezTo>
                  <a:pt x="1636536" y="5544527"/>
                  <a:pt x="1644786" y="5536277"/>
                  <a:pt x="1654963" y="5536277"/>
                </a:cubicBezTo>
                <a:close/>
                <a:moveTo>
                  <a:pt x="3684760" y="5523082"/>
                </a:moveTo>
                <a:cubicBezTo>
                  <a:pt x="3686759" y="5523082"/>
                  <a:pt x="3688380" y="5524703"/>
                  <a:pt x="3688380" y="5526702"/>
                </a:cubicBezTo>
                <a:cubicBezTo>
                  <a:pt x="3688380" y="5528702"/>
                  <a:pt x="3686759" y="5530322"/>
                  <a:pt x="3684760" y="5530322"/>
                </a:cubicBezTo>
                <a:cubicBezTo>
                  <a:pt x="3682761" y="5530322"/>
                  <a:pt x="3681140" y="5528702"/>
                  <a:pt x="3681140" y="5526702"/>
                </a:cubicBezTo>
                <a:cubicBezTo>
                  <a:pt x="3681140" y="5524703"/>
                  <a:pt x="3682761" y="5523082"/>
                  <a:pt x="3684760" y="5523082"/>
                </a:cubicBezTo>
                <a:close/>
                <a:moveTo>
                  <a:pt x="2635171" y="5523082"/>
                </a:moveTo>
                <a:cubicBezTo>
                  <a:pt x="2637170" y="5523082"/>
                  <a:pt x="2638791" y="5524703"/>
                  <a:pt x="2638791" y="5526702"/>
                </a:cubicBezTo>
                <a:cubicBezTo>
                  <a:pt x="2638791" y="5528702"/>
                  <a:pt x="2637170" y="5530322"/>
                  <a:pt x="2635171" y="5530322"/>
                </a:cubicBezTo>
                <a:cubicBezTo>
                  <a:pt x="2633171" y="5530322"/>
                  <a:pt x="2631551" y="5528702"/>
                  <a:pt x="2631551" y="5526702"/>
                </a:cubicBezTo>
                <a:cubicBezTo>
                  <a:pt x="2631551" y="5524703"/>
                  <a:pt x="2633171" y="5523082"/>
                  <a:pt x="2635171" y="5523082"/>
                </a:cubicBezTo>
                <a:close/>
                <a:moveTo>
                  <a:pt x="5025935" y="5523008"/>
                </a:moveTo>
                <a:cubicBezTo>
                  <a:pt x="5039649" y="5523008"/>
                  <a:pt x="5050766" y="5534125"/>
                  <a:pt x="5050766" y="5547839"/>
                </a:cubicBezTo>
                <a:cubicBezTo>
                  <a:pt x="5050766" y="5561553"/>
                  <a:pt x="5039649" y="5572670"/>
                  <a:pt x="5025935" y="5572670"/>
                </a:cubicBezTo>
                <a:cubicBezTo>
                  <a:pt x="5012221" y="5572670"/>
                  <a:pt x="5001104" y="5561553"/>
                  <a:pt x="5001104" y="5547839"/>
                </a:cubicBezTo>
                <a:cubicBezTo>
                  <a:pt x="5001104" y="5534125"/>
                  <a:pt x="5012221" y="5523008"/>
                  <a:pt x="5025935" y="5523008"/>
                </a:cubicBezTo>
                <a:close/>
                <a:moveTo>
                  <a:pt x="1293996" y="5523008"/>
                </a:moveTo>
                <a:cubicBezTo>
                  <a:pt x="1307710" y="5523008"/>
                  <a:pt x="1318827" y="5534125"/>
                  <a:pt x="1318827" y="5547839"/>
                </a:cubicBezTo>
                <a:cubicBezTo>
                  <a:pt x="1318827" y="5561553"/>
                  <a:pt x="1307710" y="5572670"/>
                  <a:pt x="1293996" y="5572670"/>
                </a:cubicBezTo>
                <a:cubicBezTo>
                  <a:pt x="1280282" y="5572670"/>
                  <a:pt x="1269165" y="5561553"/>
                  <a:pt x="1269165" y="5547839"/>
                </a:cubicBezTo>
                <a:cubicBezTo>
                  <a:pt x="1269165" y="5534125"/>
                  <a:pt x="1280282" y="5523008"/>
                  <a:pt x="1293996" y="5523008"/>
                </a:cubicBezTo>
                <a:close/>
                <a:moveTo>
                  <a:pt x="4286023" y="5520919"/>
                </a:moveTo>
                <a:cubicBezTo>
                  <a:pt x="4292487" y="5520919"/>
                  <a:pt x="4297728" y="5526159"/>
                  <a:pt x="4297728" y="5532624"/>
                </a:cubicBezTo>
                <a:cubicBezTo>
                  <a:pt x="4297728" y="5539088"/>
                  <a:pt x="4292487" y="5544328"/>
                  <a:pt x="4286023" y="5544328"/>
                </a:cubicBezTo>
                <a:cubicBezTo>
                  <a:pt x="4279558" y="5544328"/>
                  <a:pt x="4274318" y="5539088"/>
                  <a:pt x="4274318" y="5532624"/>
                </a:cubicBezTo>
                <a:cubicBezTo>
                  <a:pt x="4274318" y="5526159"/>
                  <a:pt x="4279558" y="5520919"/>
                  <a:pt x="4286023" y="5520919"/>
                </a:cubicBezTo>
                <a:close/>
                <a:moveTo>
                  <a:pt x="2033908" y="5520919"/>
                </a:moveTo>
                <a:cubicBezTo>
                  <a:pt x="2040372" y="5520919"/>
                  <a:pt x="2045612" y="5526159"/>
                  <a:pt x="2045612" y="5532624"/>
                </a:cubicBezTo>
                <a:cubicBezTo>
                  <a:pt x="2045612" y="5539088"/>
                  <a:pt x="2040372" y="5544328"/>
                  <a:pt x="2033908" y="5544328"/>
                </a:cubicBezTo>
                <a:cubicBezTo>
                  <a:pt x="2027443" y="5544328"/>
                  <a:pt x="2022203" y="5539088"/>
                  <a:pt x="2022203" y="5532624"/>
                </a:cubicBezTo>
                <a:cubicBezTo>
                  <a:pt x="2022203" y="5526159"/>
                  <a:pt x="2027443" y="5520919"/>
                  <a:pt x="2033908" y="5520919"/>
                </a:cubicBezTo>
                <a:close/>
                <a:moveTo>
                  <a:pt x="4040353" y="5519269"/>
                </a:moveTo>
                <a:cubicBezTo>
                  <a:pt x="4044511" y="5519269"/>
                  <a:pt x="4047882" y="5522640"/>
                  <a:pt x="4047882" y="5526798"/>
                </a:cubicBezTo>
                <a:cubicBezTo>
                  <a:pt x="4047882" y="5530957"/>
                  <a:pt x="4044511" y="5534327"/>
                  <a:pt x="4040353" y="5534327"/>
                </a:cubicBezTo>
                <a:cubicBezTo>
                  <a:pt x="4036195" y="5534327"/>
                  <a:pt x="4032824" y="5530957"/>
                  <a:pt x="4032824" y="5526798"/>
                </a:cubicBezTo>
                <a:cubicBezTo>
                  <a:pt x="4032824" y="5522640"/>
                  <a:pt x="4036195" y="5519269"/>
                  <a:pt x="4040353" y="5519269"/>
                </a:cubicBezTo>
                <a:close/>
                <a:moveTo>
                  <a:pt x="2279578" y="5519269"/>
                </a:moveTo>
                <a:cubicBezTo>
                  <a:pt x="2283736" y="5519269"/>
                  <a:pt x="2287107" y="5522640"/>
                  <a:pt x="2287107" y="5526798"/>
                </a:cubicBezTo>
                <a:cubicBezTo>
                  <a:pt x="2287107" y="5530957"/>
                  <a:pt x="2283736" y="5534327"/>
                  <a:pt x="2279578" y="5534327"/>
                </a:cubicBezTo>
                <a:cubicBezTo>
                  <a:pt x="2275420" y="5534327"/>
                  <a:pt x="2272049" y="5530957"/>
                  <a:pt x="2272049" y="5526798"/>
                </a:cubicBezTo>
                <a:cubicBezTo>
                  <a:pt x="2272049" y="5522640"/>
                  <a:pt x="2275420" y="5519269"/>
                  <a:pt x="2279578" y="5519269"/>
                </a:cubicBezTo>
                <a:close/>
                <a:moveTo>
                  <a:pt x="4523842" y="5506591"/>
                </a:moveTo>
                <a:cubicBezTo>
                  <a:pt x="4532247" y="5506591"/>
                  <a:pt x="4539061" y="5513406"/>
                  <a:pt x="4539061" y="5521811"/>
                </a:cubicBezTo>
                <a:cubicBezTo>
                  <a:pt x="4539061" y="5530216"/>
                  <a:pt x="4532247" y="5537030"/>
                  <a:pt x="4523842" y="5537030"/>
                </a:cubicBezTo>
                <a:cubicBezTo>
                  <a:pt x="4515436" y="5537030"/>
                  <a:pt x="4508622" y="5530216"/>
                  <a:pt x="4508622" y="5521811"/>
                </a:cubicBezTo>
                <a:cubicBezTo>
                  <a:pt x="4508622" y="5513406"/>
                  <a:pt x="4515436" y="5506591"/>
                  <a:pt x="4523842" y="5506591"/>
                </a:cubicBezTo>
                <a:close/>
                <a:moveTo>
                  <a:pt x="1796089" y="5506591"/>
                </a:moveTo>
                <a:cubicBezTo>
                  <a:pt x="1804494" y="5506591"/>
                  <a:pt x="1811308" y="5513406"/>
                  <a:pt x="1811308" y="5521811"/>
                </a:cubicBezTo>
                <a:cubicBezTo>
                  <a:pt x="1811308" y="5530216"/>
                  <a:pt x="1804494" y="5537030"/>
                  <a:pt x="1796089" y="5537030"/>
                </a:cubicBezTo>
                <a:cubicBezTo>
                  <a:pt x="1787683" y="5537030"/>
                  <a:pt x="1780869" y="5530216"/>
                  <a:pt x="1780869" y="5521811"/>
                </a:cubicBezTo>
                <a:cubicBezTo>
                  <a:pt x="1780869" y="5513406"/>
                  <a:pt x="1787683" y="5506591"/>
                  <a:pt x="1796089" y="5506591"/>
                </a:cubicBezTo>
                <a:close/>
                <a:moveTo>
                  <a:pt x="4890611" y="5501836"/>
                </a:moveTo>
                <a:cubicBezTo>
                  <a:pt x="4902597" y="5501836"/>
                  <a:pt x="4912313" y="5511552"/>
                  <a:pt x="4912313" y="5523538"/>
                </a:cubicBezTo>
                <a:cubicBezTo>
                  <a:pt x="4912313" y="5535524"/>
                  <a:pt x="4902597" y="5545240"/>
                  <a:pt x="4890611" y="5545240"/>
                </a:cubicBezTo>
                <a:cubicBezTo>
                  <a:pt x="4878625" y="5545240"/>
                  <a:pt x="4868909" y="5535524"/>
                  <a:pt x="4868909" y="5523538"/>
                </a:cubicBezTo>
                <a:cubicBezTo>
                  <a:pt x="4868909" y="5511552"/>
                  <a:pt x="4878625" y="5501836"/>
                  <a:pt x="4890611" y="5501836"/>
                </a:cubicBezTo>
                <a:close/>
                <a:moveTo>
                  <a:pt x="1429319" y="5501836"/>
                </a:moveTo>
                <a:cubicBezTo>
                  <a:pt x="1441305" y="5501836"/>
                  <a:pt x="1451022" y="5511552"/>
                  <a:pt x="1451022" y="5523538"/>
                </a:cubicBezTo>
                <a:cubicBezTo>
                  <a:pt x="1451022" y="5535524"/>
                  <a:pt x="1441305" y="5545240"/>
                  <a:pt x="1429319" y="5545240"/>
                </a:cubicBezTo>
                <a:cubicBezTo>
                  <a:pt x="1417333" y="5545240"/>
                  <a:pt x="1407617" y="5535524"/>
                  <a:pt x="1407617" y="5523538"/>
                </a:cubicBezTo>
                <a:cubicBezTo>
                  <a:pt x="1407617" y="5511552"/>
                  <a:pt x="1417333" y="5501836"/>
                  <a:pt x="1429319" y="5501836"/>
                </a:cubicBezTo>
                <a:close/>
                <a:moveTo>
                  <a:pt x="3787516" y="5498383"/>
                </a:moveTo>
                <a:cubicBezTo>
                  <a:pt x="3789269" y="5498383"/>
                  <a:pt x="3790691" y="5499804"/>
                  <a:pt x="3790691" y="5501558"/>
                </a:cubicBezTo>
                <a:cubicBezTo>
                  <a:pt x="3790691" y="5503311"/>
                  <a:pt x="3789269" y="5504733"/>
                  <a:pt x="3787516" y="5504733"/>
                </a:cubicBezTo>
                <a:cubicBezTo>
                  <a:pt x="3785762" y="5504733"/>
                  <a:pt x="3784341" y="5503311"/>
                  <a:pt x="3784341" y="5501558"/>
                </a:cubicBezTo>
                <a:cubicBezTo>
                  <a:pt x="3784341" y="5499804"/>
                  <a:pt x="3785762" y="5498383"/>
                  <a:pt x="3787516" y="5498383"/>
                </a:cubicBezTo>
                <a:close/>
                <a:moveTo>
                  <a:pt x="2532415" y="5498383"/>
                </a:moveTo>
                <a:cubicBezTo>
                  <a:pt x="2534168" y="5498383"/>
                  <a:pt x="2535589" y="5499804"/>
                  <a:pt x="2535589" y="5501558"/>
                </a:cubicBezTo>
                <a:cubicBezTo>
                  <a:pt x="2535589" y="5503311"/>
                  <a:pt x="2534168" y="5504733"/>
                  <a:pt x="2532415" y="5504733"/>
                </a:cubicBezTo>
                <a:cubicBezTo>
                  <a:pt x="2530661" y="5504733"/>
                  <a:pt x="2529240" y="5503311"/>
                  <a:pt x="2529240" y="5501558"/>
                </a:cubicBezTo>
                <a:cubicBezTo>
                  <a:pt x="2529240" y="5499804"/>
                  <a:pt x="2530661" y="5498383"/>
                  <a:pt x="2532415" y="5498383"/>
                </a:cubicBezTo>
                <a:close/>
                <a:moveTo>
                  <a:pt x="4138712" y="5480325"/>
                </a:moveTo>
                <a:cubicBezTo>
                  <a:pt x="4142870" y="5480325"/>
                  <a:pt x="4146241" y="5483695"/>
                  <a:pt x="4146241" y="5487854"/>
                </a:cubicBezTo>
                <a:cubicBezTo>
                  <a:pt x="4146241" y="5492012"/>
                  <a:pt x="4142870" y="5495383"/>
                  <a:pt x="4138712" y="5495383"/>
                </a:cubicBezTo>
                <a:cubicBezTo>
                  <a:pt x="4134554" y="5495383"/>
                  <a:pt x="4131183" y="5492012"/>
                  <a:pt x="4131183" y="5487854"/>
                </a:cubicBezTo>
                <a:cubicBezTo>
                  <a:pt x="4131183" y="5483695"/>
                  <a:pt x="4134554" y="5480325"/>
                  <a:pt x="4138712" y="5480325"/>
                </a:cubicBezTo>
                <a:close/>
                <a:moveTo>
                  <a:pt x="2181218" y="5480250"/>
                </a:moveTo>
                <a:cubicBezTo>
                  <a:pt x="2185418" y="5480250"/>
                  <a:pt x="2188822" y="5483654"/>
                  <a:pt x="2188822" y="5487854"/>
                </a:cubicBezTo>
                <a:cubicBezTo>
                  <a:pt x="2188822" y="5492054"/>
                  <a:pt x="2185418" y="5495458"/>
                  <a:pt x="2181218" y="5495458"/>
                </a:cubicBezTo>
                <a:cubicBezTo>
                  <a:pt x="2177019" y="5495458"/>
                  <a:pt x="2173614" y="5492054"/>
                  <a:pt x="2173614" y="5487854"/>
                </a:cubicBezTo>
                <a:cubicBezTo>
                  <a:pt x="2173614" y="5483654"/>
                  <a:pt x="2177019" y="5480250"/>
                  <a:pt x="2181218" y="5480250"/>
                </a:cubicBezTo>
                <a:close/>
                <a:moveTo>
                  <a:pt x="4753474" y="5478328"/>
                </a:moveTo>
                <a:cubicBezTo>
                  <a:pt x="4763651" y="5478328"/>
                  <a:pt x="4771901" y="5486578"/>
                  <a:pt x="4771901" y="5496755"/>
                </a:cubicBezTo>
                <a:cubicBezTo>
                  <a:pt x="4771901" y="5506932"/>
                  <a:pt x="4763651" y="5515182"/>
                  <a:pt x="4753474" y="5515182"/>
                </a:cubicBezTo>
                <a:cubicBezTo>
                  <a:pt x="4743297" y="5515182"/>
                  <a:pt x="4735047" y="5506932"/>
                  <a:pt x="4735047" y="5496755"/>
                </a:cubicBezTo>
                <a:cubicBezTo>
                  <a:pt x="4735047" y="5486578"/>
                  <a:pt x="4743297" y="5478328"/>
                  <a:pt x="4753474" y="5478328"/>
                </a:cubicBezTo>
                <a:close/>
                <a:moveTo>
                  <a:pt x="1566456" y="5478328"/>
                </a:moveTo>
                <a:cubicBezTo>
                  <a:pt x="1576633" y="5478328"/>
                  <a:pt x="1584884" y="5486578"/>
                  <a:pt x="1584884" y="5496755"/>
                </a:cubicBezTo>
                <a:cubicBezTo>
                  <a:pt x="1584884" y="5506932"/>
                  <a:pt x="1576633" y="5515182"/>
                  <a:pt x="1566456" y="5515182"/>
                </a:cubicBezTo>
                <a:cubicBezTo>
                  <a:pt x="1556279" y="5515182"/>
                  <a:pt x="1548029" y="5506932"/>
                  <a:pt x="1548029" y="5496755"/>
                </a:cubicBezTo>
                <a:cubicBezTo>
                  <a:pt x="1548029" y="5486578"/>
                  <a:pt x="1556279" y="5478328"/>
                  <a:pt x="1566456" y="5478328"/>
                </a:cubicBezTo>
                <a:close/>
                <a:moveTo>
                  <a:pt x="4380666" y="5473652"/>
                </a:moveTo>
                <a:cubicBezTo>
                  <a:pt x="4387130" y="5473652"/>
                  <a:pt x="4392371" y="5478893"/>
                  <a:pt x="4392371" y="5485357"/>
                </a:cubicBezTo>
                <a:cubicBezTo>
                  <a:pt x="4392371" y="5491821"/>
                  <a:pt x="4387130" y="5497061"/>
                  <a:pt x="4380666" y="5497061"/>
                </a:cubicBezTo>
                <a:cubicBezTo>
                  <a:pt x="4374201" y="5497061"/>
                  <a:pt x="4368961" y="5491821"/>
                  <a:pt x="4368961" y="5485357"/>
                </a:cubicBezTo>
                <a:cubicBezTo>
                  <a:pt x="4368961" y="5478893"/>
                  <a:pt x="4374201" y="5473652"/>
                  <a:pt x="4380666" y="5473652"/>
                </a:cubicBezTo>
                <a:close/>
                <a:moveTo>
                  <a:pt x="1939266" y="5473652"/>
                </a:moveTo>
                <a:cubicBezTo>
                  <a:pt x="1945730" y="5473652"/>
                  <a:pt x="1950970" y="5478893"/>
                  <a:pt x="1950970" y="5485357"/>
                </a:cubicBezTo>
                <a:cubicBezTo>
                  <a:pt x="1950970" y="5491821"/>
                  <a:pt x="1945730" y="5497061"/>
                  <a:pt x="1939266" y="5497061"/>
                </a:cubicBezTo>
                <a:cubicBezTo>
                  <a:pt x="1932801" y="5497061"/>
                  <a:pt x="1927561" y="5491821"/>
                  <a:pt x="1927561" y="5485357"/>
                </a:cubicBezTo>
                <a:cubicBezTo>
                  <a:pt x="1927561" y="5478893"/>
                  <a:pt x="1932801" y="5473652"/>
                  <a:pt x="1939266" y="5473652"/>
                </a:cubicBezTo>
                <a:close/>
                <a:moveTo>
                  <a:pt x="5239819" y="5472203"/>
                </a:moveTo>
                <a:cubicBezTo>
                  <a:pt x="5255746" y="5472203"/>
                  <a:pt x="5268657" y="5485114"/>
                  <a:pt x="5268657" y="5501041"/>
                </a:cubicBezTo>
                <a:cubicBezTo>
                  <a:pt x="5268657" y="5516968"/>
                  <a:pt x="5255746" y="5529880"/>
                  <a:pt x="5239819" y="5529880"/>
                </a:cubicBezTo>
                <a:cubicBezTo>
                  <a:pt x="5223892" y="5529880"/>
                  <a:pt x="5210981" y="5516968"/>
                  <a:pt x="5210981" y="5501041"/>
                </a:cubicBezTo>
                <a:cubicBezTo>
                  <a:pt x="5210981" y="5485114"/>
                  <a:pt x="5223892" y="5472203"/>
                  <a:pt x="5239819" y="5472203"/>
                </a:cubicBezTo>
                <a:close/>
                <a:moveTo>
                  <a:pt x="1080111" y="5472203"/>
                </a:moveTo>
                <a:cubicBezTo>
                  <a:pt x="1096038" y="5472203"/>
                  <a:pt x="1108950" y="5485114"/>
                  <a:pt x="1108950" y="5501041"/>
                </a:cubicBezTo>
                <a:cubicBezTo>
                  <a:pt x="1108950" y="5516968"/>
                  <a:pt x="1096038" y="5529880"/>
                  <a:pt x="1080111" y="5529880"/>
                </a:cubicBezTo>
                <a:cubicBezTo>
                  <a:pt x="1064184" y="5529880"/>
                  <a:pt x="1051273" y="5516968"/>
                  <a:pt x="1051273" y="5501041"/>
                </a:cubicBezTo>
                <a:cubicBezTo>
                  <a:pt x="1051273" y="5485114"/>
                  <a:pt x="1064184" y="5472203"/>
                  <a:pt x="1080111" y="5472203"/>
                </a:cubicBezTo>
                <a:close/>
                <a:moveTo>
                  <a:pt x="3889078" y="5468336"/>
                </a:moveTo>
                <a:cubicBezTo>
                  <a:pt x="3891077" y="5468336"/>
                  <a:pt x="3892698" y="5469956"/>
                  <a:pt x="3892698" y="5471956"/>
                </a:cubicBezTo>
                <a:cubicBezTo>
                  <a:pt x="3892698" y="5473955"/>
                  <a:pt x="3891077" y="5475576"/>
                  <a:pt x="3889078" y="5475576"/>
                </a:cubicBezTo>
                <a:cubicBezTo>
                  <a:pt x="3887079" y="5475576"/>
                  <a:pt x="3885458" y="5473955"/>
                  <a:pt x="3885458" y="5471956"/>
                </a:cubicBezTo>
                <a:cubicBezTo>
                  <a:pt x="3885458" y="5469956"/>
                  <a:pt x="3887079" y="5468336"/>
                  <a:pt x="3889078" y="5468336"/>
                </a:cubicBezTo>
                <a:close/>
                <a:moveTo>
                  <a:pt x="2430853" y="5468336"/>
                </a:moveTo>
                <a:cubicBezTo>
                  <a:pt x="2432852" y="5468336"/>
                  <a:pt x="2434473" y="5469956"/>
                  <a:pt x="2434473" y="5471956"/>
                </a:cubicBezTo>
                <a:cubicBezTo>
                  <a:pt x="2434473" y="5473955"/>
                  <a:pt x="2432852" y="5475576"/>
                  <a:pt x="2430853" y="5475576"/>
                </a:cubicBezTo>
                <a:cubicBezTo>
                  <a:pt x="2428854" y="5475576"/>
                  <a:pt x="2427233" y="5473955"/>
                  <a:pt x="2427233" y="5471956"/>
                </a:cubicBezTo>
                <a:cubicBezTo>
                  <a:pt x="2427233" y="5469956"/>
                  <a:pt x="2428854" y="5468336"/>
                  <a:pt x="2430853" y="5468336"/>
                </a:cubicBezTo>
                <a:close/>
                <a:moveTo>
                  <a:pt x="5108149" y="5456432"/>
                </a:moveTo>
                <a:cubicBezTo>
                  <a:pt x="5121863" y="5456432"/>
                  <a:pt x="5132980" y="5467549"/>
                  <a:pt x="5132980" y="5481263"/>
                </a:cubicBezTo>
                <a:cubicBezTo>
                  <a:pt x="5132980" y="5494977"/>
                  <a:pt x="5121863" y="5506094"/>
                  <a:pt x="5108149" y="5506094"/>
                </a:cubicBezTo>
                <a:cubicBezTo>
                  <a:pt x="5094435" y="5506094"/>
                  <a:pt x="5083318" y="5494977"/>
                  <a:pt x="5083318" y="5481263"/>
                </a:cubicBezTo>
                <a:cubicBezTo>
                  <a:pt x="5083318" y="5467549"/>
                  <a:pt x="5094435" y="5456432"/>
                  <a:pt x="5108149" y="5456432"/>
                </a:cubicBezTo>
                <a:close/>
                <a:moveTo>
                  <a:pt x="1211782" y="5456371"/>
                </a:moveTo>
                <a:cubicBezTo>
                  <a:pt x="1225528" y="5456371"/>
                  <a:pt x="1236674" y="5467516"/>
                  <a:pt x="1236674" y="5481263"/>
                </a:cubicBezTo>
                <a:cubicBezTo>
                  <a:pt x="1236674" y="5495010"/>
                  <a:pt x="1225530" y="5506155"/>
                  <a:pt x="1211782" y="5506155"/>
                </a:cubicBezTo>
                <a:cubicBezTo>
                  <a:pt x="1198034" y="5506155"/>
                  <a:pt x="1186889" y="5495010"/>
                  <a:pt x="1186889" y="5481263"/>
                </a:cubicBezTo>
                <a:cubicBezTo>
                  <a:pt x="1186889" y="5467516"/>
                  <a:pt x="1198034" y="5456371"/>
                  <a:pt x="1211782" y="5456371"/>
                </a:cubicBezTo>
                <a:close/>
                <a:moveTo>
                  <a:pt x="4614416" y="5451930"/>
                </a:moveTo>
                <a:cubicBezTo>
                  <a:pt x="4622821" y="5451930"/>
                  <a:pt x="4629635" y="5458744"/>
                  <a:pt x="4629635" y="5467149"/>
                </a:cubicBezTo>
                <a:cubicBezTo>
                  <a:pt x="4629635" y="5475555"/>
                  <a:pt x="4622821" y="5482369"/>
                  <a:pt x="4614416" y="5482369"/>
                </a:cubicBezTo>
                <a:cubicBezTo>
                  <a:pt x="4606010" y="5482369"/>
                  <a:pt x="4599196" y="5475555"/>
                  <a:pt x="4599196" y="5467149"/>
                </a:cubicBezTo>
                <a:cubicBezTo>
                  <a:pt x="4599196" y="5458744"/>
                  <a:pt x="4606010" y="5451930"/>
                  <a:pt x="4614416" y="5451930"/>
                </a:cubicBezTo>
                <a:close/>
                <a:moveTo>
                  <a:pt x="1705516" y="5451930"/>
                </a:moveTo>
                <a:cubicBezTo>
                  <a:pt x="1713921" y="5451930"/>
                  <a:pt x="1720735" y="5458744"/>
                  <a:pt x="1720735" y="5467149"/>
                </a:cubicBezTo>
                <a:cubicBezTo>
                  <a:pt x="1720735" y="5475555"/>
                  <a:pt x="1713921" y="5482369"/>
                  <a:pt x="1705516" y="5482369"/>
                </a:cubicBezTo>
                <a:cubicBezTo>
                  <a:pt x="1697110" y="5482369"/>
                  <a:pt x="1690296" y="5475555"/>
                  <a:pt x="1690296" y="5467149"/>
                </a:cubicBezTo>
                <a:cubicBezTo>
                  <a:pt x="1690296" y="5458744"/>
                  <a:pt x="1697110" y="5451930"/>
                  <a:pt x="1705516" y="5451930"/>
                </a:cubicBezTo>
                <a:close/>
                <a:moveTo>
                  <a:pt x="4974831" y="5437814"/>
                </a:moveTo>
                <a:cubicBezTo>
                  <a:pt x="4986817" y="5437814"/>
                  <a:pt x="4996533" y="5447530"/>
                  <a:pt x="4996533" y="5459516"/>
                </a:cubicBezTo>
                <a:cubicBezTo>
                  <a:pt x="4996533" y="5471502"/>
                  <a:pt x="4986817" y="5481218"/>
                  <a:pt x="4974831" y="5481218"/>
                </a:cubicBezTo>
                <a:cubicBezTo>
                  <a:pt x="4962845" y="5481218"/>
                  <a:pt x="4953128" y="5471502"/>
                  <a:pt x="4953128" y="5459516"/>
                </a:cubicBezTo>
                <a:cubicBezTo>
                  <a:pt x="4953128" y="5447530"/>
                  <a:pt x="4962845" y="5437814"/>
                  <a:pt x="4974831" y="5437814"/>
                </a:cubicBezTo>
                <a:close/>
                <a:moveTo>
                  <a:pt x="1345100" y="5437814"/>
                </a:moveTo>
                <a:cubicBezTo>
                  <a:pt x="1357086" y="5437814"/>
                  <a:pt x="1366803" y="5447530"/>
                  <a:pt x="1366803" y="5459516"/>
                </a:cubicBezTo>
                <a:cubicBezTo>
                  <a:pt x="1366803" y="5471502"/>
                  <a:pt x="1357086" y="5481218"/>
                  <a:pt x="1345100" y="5481218"/>
                </a:cubicBezTo>
                <a:cubicBezTo>
                  <a:pt x="1333114" y="5481218"/>
                  <a:pt x="1323398" y="5471502"/>
                  <a:pt x="1323398" y="5459516"/>
                </a:cubicBezTo>
                <a:cubicBezTo>
                  <a:pt x="1323398" y="5447530"/>
                  <a:pt x="1333114" y="5437814"/>
                  <a:pt x="1345100" y="5437814"/>
                </a:cubicBezTo>
                <a:close/>
                <a:moveTo>
                  <a:pt x="4235355" y="5437297"/>
                </a:moveTo>
                <a:cubicBezTo>
                  <a:pt x="4239513" y="5437297"/>
                  <a:pt x="4242884" y="5440668"/>
                  <a:pt x="4242884" y="5444826"/>
                </a:cubicBezTo>
                <a:cubicBezTo>
                  <a:pt x="4242884" y="5448985"/>
                  <a:pt x="4239513" y="5452356"/>
                  <a:pt x="4235355" y="5452356"/>
                </a:cubicBezTo>
                <a:cubicBezTo>
                  <a:pt x="4231197" y="5452356"/>
                  <a:pt x="4227826" y="5448985"/>
                  <a:pt x="4227826" y="5444826"/>
                </a:cubicBezTo>
                <a:cubicBezTo>
                  <a:pt x="4227826" y="5440668"/>
                  <a:pt x="4231197" y="5437297"/>
                  <a:pt x="4235355" y="5437297"/>
                </a:cubicBezTo>
                <a:close/>
                <a:moveTo>
                  <a:pt x="2084576" y="5437297"/>
                </a:moveTo>
                <a:cubicBezTo>
                  <a:pt x="2088734" y="5437297"/>
                  <a:pt x="2092105" y="5440668"/>
                  <a:pt x="2092105" y="5444826"/>
                </a:cubicBezTo>
                <a:cubicBezTo>
                  <a:pt x="2092105" y="5448985"/>
                  <a:pt x="2088734" y="5452356"/>
                  <a:pt x="2084576" y="5452356"/>
                </a:cubicBezTo>
                <a:cubicBezTo>
                  <a:pt x="2080418" y="5452356"/>
                  <a:pt x="2077047" y="5448985"/>
                  <a:pt x="2077047" y="5444826"/>
                </a:cubicBezTo>
                <a:cubicBezTo>
                  <a:pt x="2077047" y="5440668"/>
                  <a:pt x="2080418" y="5437297"/>
                  <a:pt x="2084576" y="5437297"/>
                </a:cubicBezTo>
                <a:close/>
                <a:moveTo>
                  <a:pt x="3989251" y="5434246"/>
                </a:moveTo>
                <a:cubicBezTo>
                  <a:pt x="3991298" y="5434246"/>
                  <a:pt x="3992957" y="5435905"/>
                  <a:pt x="3992957" y="5437951"/>
                </a:cubicBezTo>
                <a:cubicBezTo>
                  <a:pt x="3992957" y="5439997"/>
                  <a:pt x="3991298" y="5441657"/>
                  <a:pt x="3989251" y="5441657"/>
                </a:cubicBezTo>
                <a:cubicBezTo>
                  <a:pt x="3987205" y="5441657"/>
                  <a:pt x="3985546" y="5439997"/>
                  <a:pt x="3985546" y="5437951"/>
                </a:cubicBezTo>
                <a:cubicBezTo>
                  <a:pt x="3985546" y="5435905"/>
                  <a:pt x="3987205" y="5434246"/>
                  <a:pt x="3989251" y="5434246"/>
                </a:cubicBezTo>
                <a:close/>
                <a:moveTo>
                  <a:pt x="2330679" y="5434246"/>
                </a:moveTo>
                <a:cubicBezTo>
                  <a:pt x="2332726" y="5434246"/>
                  <a:pt x="2334385" y="5435905"/>
                  <a:pt x="2334385" y="5437951"/>
                </a:cubicBezTo>
                <a:cubicBezTo>
                  <a:pt x="2334385" y="5439997"/>
                  <a:pt x="2332726" y="5441657"/>
                  <a:pt x="2330679" y="5441657"/>
                </a:cubicBezTo>
                <a:cubicBezTo>
                  <a:pt x="2328633" y="5441657"/>
                  <a:pt x="2326974" y="5439997"/>
                  <a:pt x="2326974" y="5437951"/>
                </a:cubicBezTo>
                <a:cubicBezTo>
                  <a:pt x="2326974" y="5435905"/>
                  <a:pt x="2328633" y="5434246"/>
                  <a:pt x="2330679" y="5434246"/>
                </a:cubicBezTo>
                <a:close/>
                <a:moveTo>
                  <a:pt x="4473328" y="5423042"/>
                </a:moveTo>
                <a:cubicBezTo>
                  <a:pt x="4479555" y="5423042"/>
                  <a:pt x="4484604" y="5428090"/>
                  <a:pt x="4484604" y="5434318"/>
                </a:cubicBezTo>
                <a:cubicBezTo>
                  <a:pt x="4484604" y="5440546"/>
                  <a:pt x="4479555" y="5445594"/>
                  <a:pt x="4473328" y="5445594"/>
                </a:cubicBezTo>
                <a:cubicBezTo>
                  <a:pt x="4467100" y="5445594"/>
                  <a:pt x="4462052" y="5440546"/>
                  <a:pt x="4462052" y="5434318"/>
                </a:cubicBezTo>
                <a:cubicBezTo>
                  <a:pt x="4462052" y="5428090"/>
                  <a:pt x="4467100" y="5423042"/>
                  <a:pt x="4473328" y="5423042"/>
                </a:cubicBezTo>
                <a:close/>
                <a:moveTo>
                  <a:pt x="1846603" y="5423042"/>
                </a:moveTo>
                <a:cubicBezTo>
                  <a:pt x="1852831" y="5423042"/>
                  <a:pt x="1857879" y="5428090"/>
                  <a:pt x="1857879" y="5434318"/>
                </a:cubicBezTo>
                <a:cubicBezTo>
                  <a:pt x="1857879" y="5440546"/>
                  <a:pt x="1852831" y="5445594"/>
                  <a:pt x="1846603" y="5445594"/>
                </a:cubicBezTo>
                <a:cubicBezTo>
                  <a:pt x="1840375" y="5445594"/>
                  <a:pt x="1835327" y="5440546"/>
                  <a:pt x="1835327" y="5434318"/>
                </a:cubicBezTo>
                <a:cubicBezTo>
                  <a:pt x="1835327" y="5428090"/>
                  <a:pt x="1840375" y="5423042"/>
                  <a:pt x="1846603" y="5423042"/>
                </a:cubicBezTo>
                <a:close/>
                <a:moveTo>
                  <a:pt x="4839753" y="5417175"/>
                </a:moveTo>
                <a:cubicBezTo>
                  <a:pt x="4849894" y="5417175"/>
                  <a:pt x="4858115" y="5425397"/>
                  <a:pt x="4858115" y="5435538"/>
                </a:cubicBezTo>
                <a:cubicBezTo>
                  <a:pt x="4858115" y="5445680"/>
                  <a:pt x="4849894" y="5453901"/>
                  <a:pt x="4839753" y="5453901"/>
                </a:cubicBezTo>
                <a:cubicBezTo>
                  <a:pt x="4829611" y="5453901"/>
                  <a:pt x="4821390" y="5445680"/>
                  <a:pt x="4821390" y="5435538"/>
                </a:cubicBezTo>
                <a:cubicBezTo>
                  <a:pt x="4821390" y="5425396"/>
                  <a:pt x="4829611" y="5417175"/>
                  <a:pt x="4839753" y="5417175"/>
                </a:cubicBezTo>
                <a:close/>
                <a:moveTo>
                  <a:pt x="1480178" y="5417175"/>
                </a:moveTo>
                <a:cubicBezTo>
                  <a:pt x="1490320" y="5417175"/>
                  <a:pt x="1498541" y="5425397"/>
                  <a:pt x="1498541" y="5435538"/>
                </a:cubicBezTo>
                <a:cubicBezTo>
                  <a:pt x="1498541" y="5445680"/>
                  <a:pt x="1490320" y="5453901"/>
                  <a:pt x="1480178" y="5453901"/>
                </a:cubicBezTo>
                <a:cubicBezTo>
                  <a:pt x="1470036" y="5453901"/>
                  <a:pt x="1461815" y="5445680"/>
                  <a:pt x="1461815" y="5435538"/>
                </a:cubicBezTo>
                <a:cubicBezTo>
                  <a:pt x="1461815" y="5425396"/>
                  <a:pt x="1470036" y="5417175"/>
                  <a:pt x="1480178" y="5417175"/>
                </a:cubicBezTo>
                <a:close/>
                <a:moveTo>
                  <a:pt x="5317716" y="5400622"/>
                </a:moveTo>
                <a:cubicBezTo>
                  <a:pt x="5333643" y="5400622"/>
                  <a:pt x="5346555" y="5413533"/>
                  <a:pt x="5346555" y="5429460"/>
                </a:cubicBezTo>
                <a:cubicBezTo>
                  <a:pt x="5346555" y="5445387"/>
                  <a:pt x="5333643" y="5458299"/>
                  <a:pt x="5317716" y="5458299"/>
                </a:cubicBezTo>
                <a:cubicBezTo>
                  <a:pt x="5301789" y="5458299"/>
                  <a:pt x="5288878" y="5445387"/>
                  <a:pt x="5288878" y="5429460"/>
                </a:cubicBezTo>
                <a:cubicBezTo>
                  <a:pt x="5288878" y="5413533"/>
                  <a:pt x="5301789" y="5400622"/>
                  <a:pt x="5317716" y="5400622"/>
                </a:cubicBezTo>
                <a:close/>
                <a:moveTo>
                  <a:pt x="1002214" y="5400622"/>
                </a:moveTo>
                <a:cubicBezTo>
                  <a:pt x="1018141" y="5400622"/>
                  <a:pt x="1031053" y="5413533"/>
                  <a:pt x="1031053" y="5429460"/>
                </a:cubicBezTo>
                <a:cubicBezTo>
                  <a:pt x="1031053" y="5445387"/>
                  <a:pt x="1018141" y="5458299"/>
                  <a:pt x="1002214" y="5458299"/>
                </a:cubicBezTo>
                <a:cubicBezTo>
                  <a:pt x="986287" y="5458299"/>
                  <a:pt x="973376" y="5445387"/>
                  <a:pt x="973376" y="5429460"/>
                </a:cubicBezTo>
                <a:cubicBezTo>
                  <a:pt x="973376" y="5413533"/>
                  <a:pt x="986287" y="5400622"/>
                  <a:pt x="1002214" y="5400622"/>
                </a:cubicBezTo>
                <a:close/>
                <a:moveTo>
                  <a:pt x="4087846" y="5395904"/>
                </a:moveTo>
                <a:cubicBezTo>
                  <a:pt x="4089893" y="5395904"/>
                  <a:pt x="4091552" y="5397563"/>
                  <a:pt x="4091552" y="5399609"/>
                </a:cubicBezTo>
                <a:cubicBezTo>
                  <a:pt x="4091552" y="5401656"/>
                  <a:pt x="4089893" y="5403315"/>
                  <a:pt x="4087846" y="5403315"/>
                </a:cubicBezTo>
                <a:cubicBezTo>
                  <a:pt x="4085800" y="5403315"/>
                  <a:pt x="4084141" y="5401656"/>
                  <a:pt x="4084141" y="5399609"/>
                </a:cubicBezTo>
                <a:cubicBezTo>
                  <a:pt x="4084141" y="5397563"/>
                  <a:pt x="4085800" y="5395904"/>
                  <a:pt x="4087846" y="5395904"/>
                </a:cubicBezTo>
                <a:close/>
                <a:moveTo>
                  <a:pt x="2232084" y="5395904"/>
                </a:moveTo>
                <a:cubicBezTo>
                  <a:pt x="2234131" y="5395904"/>
                  <a:pt x="2235790" y="5397563"/>
                  <a:pt x="2235790" y="5399609"/>
                </a:cubicBezTo>
                <a:cubicBezTo>
                  <a:pt x="2235790" y="5401656"/>
                  <a:pt x="2234131" y="5403315"/>
                  <a:pt x="2232084" y="5403315"/>
                </a:cubicBezTo>
                <a:cubicBezTo>
                  <a:pt x="2230038" y="5403315"/>
                  <a:pt x="2228379" y="5401656"/>
                  <a:pt x="2228379" y="5399609"/>
                </a:cubicBezTo>
                <a:cubicBezTo>
                  <a:pt x="2228379" y="5397563"/>
                  <a:pt x="2230038" y="5395904"/>
                  <a:pt x="2232084" y="5395904"/>
                </a:cubicBezTo>
                <a:close/>
                <a:moveTo>
                  <a:pt x="4702802" y="5393797"/>
                </a:moveTo>
                <a:cubicBezTo>
                  <a:pt x="4711207" y="5393797"/>
                  <a:pt x="4718021" y="5400612"/>
                  <a:pt x="4718021" y="5409017"/>
                </a:cubicBezTo>
                <a:cubicBezTo>
                  <a:pt x="4718021" y="5417422"/>
                  <a:pt x="4711207" y="5424236"/>
                  <a:pt x="4702802" y="5424236"/>
                </a:cubicBezTo>
                <a:cubicBezTo>
                  <a:pt x="4694396" y="5424236"/>
                  <a:pt x="4687582" y="5417422"/>
                  <a:pt x="4687582" y="5409017"/>
                </a:cubicBezTo>
                <a:cubicBezTo>
                  <a:pt x="4687582" y="5400612"/>
                  <a:pt x="4694396" y="5393797"/>
                  <a:pt x="4702802" y="5393797"/>
                </a:cubicBezTo>
                <a:close/>
                <a:moveTo>
                  <a:pt x="1617130" y="5393797"/>
                </a:moveTo>
                <a:cubicBezTo>
                  <a:pt x="1625535" y="5393797"/>
                  <a:pt x="1632349" y="5400612"/>
                  <a:pt x="1632349" y="5409017"/>
                </a:cubicBezTo>
                <a:cubicBezTo>
                  <a:pt x="1632349" y="5417422"/>
                  <a:pt x="1625535" y="5424236"/>
                  <a:pt x="1617130" y="5424236"/>
                </a:cubicBezTo>
                <a:cubicBezTo>
                  <a:pt x="1608724" y="5424236"/>
                  <a:pt x="1601910" y="5417422"/>
                  <a:pt x="1601910" y="5409017"/>
                </a:cubicBezTo>
                <a:cubicBezTo>
                  <a:pt x="1601910" y="5400612"/>
                  <a:pt x="1608724" y="5393797"/>
                  <a:pt x="1617130" y="5393797"/>
                </a:cubicBezTo>
                <a:close/>
                <a:moveTo>
                  <a:pt x="4330111" y="5390260"/>
                </a:moveTo>
                <a:cubicBezTo>
                  <a:pt x="4334269" y="5390260"/>
                  <a:pt x="4337640" y="5393631"/>
                  <a:pt x="4337640" y="5397789"/>
                </a:cubicBezTo>
                <a:cubicBezTo>
                  <a:pt x="4337640" y="5401948"/>
                  <a:pt x="4334269" y="5405319"/>
                  <a:pt x="4330111" y="5405319"/>
                </a:cubicBezTo>
                <a:cubicBezTo>
                  <a:pt x="4325953" y="5405319"/>
                  <a:pt x="4322582" y="5401948"/>
                  <a:pt x="4322582" y="5397789"/>
                </a:cubicBezTo>
                <a:cubicBezTo>
                  <a:pt x="4322582" y="5393631"/>
                  <a:pt x="4325953" y="5390260"/>
                  <a:pt x="4330111" y="5390260"/>
                </a:cubicBezTo>
                <a:close/>
                <a:moveTo>
                  <a:pt x="1989820" y="5390260"/>
                </a:moveTo>
                <a:cubicBezTo>
                  <a:pt x="1993978" y="5390260"/>
                  <a:pt x="1997349" y="5393631"/>
                  <a:pt x="1997349" y="5397789"/>
                </a:cubicBezTo>
                <a:cubicBezTo>
                  <a:pt x="1997349" y="5401948"/>
                  <a:pt x="1993978" y="5405319"/>
                  <a:pt x="1989820" y="5405319"/>
                </a:cubicBezTo>
                <a:cubicBezTo>
                  <a:pt x="1985662" y="5405319"/>
                  <a:pt x="1982291" y="5401948"/>
                  <a:pt x="1982291" y="5397789"/>
                </a:cubicBezTo>
                <a:cubicBezTo>
                  <a:pt x="1982291" y="5393631"/>
                  <a:pt x="1985662" y="5390260"/>
                  <a:pt x="1989820" y="5390260"/>
                </a:cubicBezTo>
                <a:close/>
                <a:moveTo>
                  <a:pt x="5187991" y="5387027"/>
                </a:moveTo>
                <a:cubicBezTo>
                  <a:pt x="5201705" y="5387027"/>
                  <a:pt x="5212822" y="5398144"/>
                  <a:pt x="5212822" y="5411858"/>
                </a:cubicBezTo>
                <a:cubicBezTo>
                  <a:pt x="5212822" y="5425572"/>
                  <a:pt x="5201705" y="5436689"/>
                  <a:pt x="5187991" y="5436689"/>
                </a:cubicBezTo>
                <a:cubicBezTo>
                  <a:pt x="5174278" y="5436689"/>
                  <a:pt x="5163160" y="5425572"/>
                  <a:pt x="5163160" y="5411858"/>
                </a:cubicBezTo>
                <a:cubicBezTo>
                  <a:pt x="5163160" y="5398144"/>
                  <a:pt x="5174278" y="5387027"/>
                  <a:pt x="5187991" y="5387027"/>
                </a:cubicBezTo>
                <a:close/>
                <a:moveTo>
                  <a:pt x="1131940" y="5386966"/>
                </a:moveTo>
                <a:cubicBezTo>
                  <a:pt x="1145687" y="5386966"/>
                  <a:pt x="1156833" y="5398110"/>
                  <a:pt x="1156833" y="5411858"/>
                </a:cubicBezTo>
                <a:cubicBezTo>
                  <a:pt x="1156833" y="5425605"/>
                  <a:pt x="1145688" y="5436750"/>
                  <a:pt x="1131940" y="5436750"/>
                </a:cubicBezTo>
                <a:cubicBezTo>
                  <a:pt x="1118193" y="5436750"/>
                  <a:pt x="1107049" y="5425605"/>
                  <a:pt x="1107049" y="5411858"/>
                </a:cubicBezTo>
                <a:cubicBezTo>
                  <a:pt x="1107049" y="5398110"/>
                  <a:pt x="1118192" y="5386966"/>
                  <a:pt x="1131940" y="5386966"/>
                </a:cubicBezTo>
                <a:close/>
                <a:moveTo>
                  <a:pt x="5056683" y="5370474"/>
                </a:moveTo>
                <a:cubicBezTo>
                  <a:pt x="5068846" y="5370474"/>
                  <a:pt x="5078706" y="5380333"/>
                  <a:pt x="5078706" y="5392497"/>
                </a:cubicBezTo>
                <a:cubicBezTo>
                  <a:pt x="5078706" y="5404659"/>
                  <a:pt x="5068847" y="5414520"/>
                  <a:pt x="5056683" y="5414520"/>
                </a:cubicBezTo>
                <a:cubicBezTo>
                  <a:pt x="5044521" y="5414520"/>
                  <a:pt x="5034660" y="5404660"/>
                  <a:pt x="5034660" y="5392497"/>
                </a:cubicBezTo>
                <a:cubicBezTo>
                  <a:pt x="5034660" y="5380334"/>
                  <a:pt x="5044520" y="5370474"/>
                  <a:pt x="5056683" y="5370474"/>
                </a:cubicBezTo>
                <a:close/>
                <a:moveTo>
                  <a:pt x="1263248" y="5370474"/>
                </a:moveTo>
                <a:cubicBezTo>
                  <a:pt x="1275411" y="5370474"/>
                  <a:pt x="1285271" y="5380333"/>
                  <a:pt x="1285271" y="5392497"/>
                </a:cubicBezTo>
                <a:cubicBezTo>
                  <a:pt x="1285271" y="5404659"/>
                  <a:pt x="1275411" y="5414520"/>
                  <a:pt x="1263248" y="5414520"/>
                </a:cubicBezTo>
                <a:cubicBezTo>
                  <a:pt x="1251086" y="5414520"/>
                  <a:pt x="1241225" y="5404660"/>
                  <a:pt x="1241225" y="5392497"/>
                </a:cubicBezTo>
                <a:cubicBezTo>
                  <a:pt x="1241225" y="5380334"/>
                  <a:pt x="1251086" y="5370474"/>
                  <a:pt x="1263248" y="5370474"/>
                </a:cubicBezTo>
                <a:close/>
                <a:moveTo>
                  <a:pt x="4563860" y="5367885"/>
                </a:moveTo>
                <a:cubicBezTo>
                  <a:pt x="4570324" y="5367885"/>
                  <a:pt x="4575564" y="5373126"/>
                  <a:pt x="4575564" y="5379590"/>
                </a:cubicBezTo>
                <a:cubicBezTo>
                  <a:pt x="4575564" y="5386054"/>
                  <a:pt x="4570324" y="5391294"/>
                  <a:pt x="4563860" y="5391294"/>
                </a:cubicBezTo>
                <a:cubicBezTo>
                  <a:pt x="4557395" y="5391294"/>
                  <a:pt x="4552155" y="5386054"/>
                  <a:pt x="4552155" y="5379590"/>
                </a:cubicBezTo>
                <a:cubicBezTo>
                  <a:pt x="4552155" y="5373126"/>
                  <a:pt x="4557395" y="5367885"/>
                  <a:pt x="4563860" y="5367885"/>
                </a:cubicBezTo>
                <a:close/>
                <a:moveTo>
                  <a:pt x="1756071" y="5367885"/>
                </a:moveTo>
                <a:cubicBezTo>
                  <a:pt x="1762535" y="5367885"/>
                  <a:pt x="1767775" y="5373126"/>
                  <a:pt x="1767775" y="5379590"/>
                </a:cubicBezTo>
                <a:cubicBezTo>
                  <a:pt x="1767775" y="5386054"/>
                  <a:pt x="1762535" y="5391294"/>
                  <a:pt x="1756071" y="5391294"/>
                </a:cubicBezTo>
                <a:cubicBezTo>
                  <a:pt x="1749606" y="5391294"/>
                  <a:pt x="1744366" y="5386054"/>
                  <a:pt x="1744366" y="5379590"/>
                </a:cubicBezTo>
                <a:cubicBezTo>
                  <a:pt x="1744366" y="5373126"/>
                  <a:pt x="1749606" y="5367885"/>
                  <a:pt x="1756071" y="5367885"/>
                </a:cubicBezTo>
                <a:close/>
                <a:moveTo>
                  <a:pt x="4184675" y="5353384"/>
                </a:moveTo>
                <a:cubicBezTo>
                  <a:pt x="4186674" y="5353384"/>
                  <a:pt x="4188295" y="5355005"/>
                  <a:pt x="4188295" y="5357004"/>
                </a:cubicBezTo>
                <a:cubicBezTo>
                  <a:pt x="4188295" y="5359003"/>
                  <a:pt x="4186674" y="5360624"/>
                  <a:pt x="4184675" y="5360624"/>
                </a:cubicBezTo>
                <a:cubicBezTo>
                  <a:pt x="4182675" y="5360624"/>
                  <a:pt x="4181055" y="5359003"/>
                  <a:pt x="4181055" y="5357004"/>
                </a:cubicBezTo>
                <a:cubicBezTo>
                  <a:pt x="4181055" y="5355005"/>
                  <a:pt x="4182675" y="5353384"/>
                  <a:pt x="4184675" y="5353384"/>
                </a:cubicBezTo>
                <a:close/>
                <a:moveTo>
                  <a:pt x="2135256" y="5353384"/>
                </a:moveTo>
                <a:cubicBezTo>
                  <a:pt x="2137255" y="5353384"/>
                  <a:pt x="2138876" y="5355005"/>
                  <a:pt x="2138876" y="5357004"/>
                </a:cubicBezTo>
                <a:cubicBezTo>
                  <a:pt x="2138876" y="5359003"/>
                  <a:pt x="2137255" y="5360624"/>
                  <a:pt x="2135256" y="5360624"/>
                </a:cubicBezTo>
                <a:cubicBezTo>
                  <a:pt x="2133257" y="5360624"/>
                  <a:pt x="2131636" y="5359003"/>
                  <a:pt x="2131636" y="5357004"/>
                </a:cubicBezTo>
                <a:cubicBezTo>
                  <a:pt x="2131636" y="5355005"/>
                  <a:pt x="2133257" y="5353384"/>
                  <a:pt x="2135256" y="5353384"/>
                </a:cubicBezTo>
                <a:close/>
                <a:moveTo>
                  <a:pt x="4923681" y="5352710"/>
                </a:moveTo>
                <a:cubicBezTo>
                  <a:pt x="4933858" y="5352710"/>
                  <a:pt x="4942108" y="5360960"/>
                  <a:pt x="4942108" y="5371137"/>
                </a:cubicBezTo>
                <a:cubicBezTo>
                  <a:pt x="4942108" y="5381314"/>
                  <a:pt x="4933858" y="5389564"/>
                  <a:pt x="4923681" y="5389564"/>
                </a:cubicBezTo>
                <a:cubicBezTo>
                  <a:pt x="4913504" y="5389564"/>
                  <a:pt x="4905254" y="5381314"/>
                  <a:pt x="4905254" y="5371137"/>
                </a:cubicBezTo>
                <a:cubicBezTo>
                  <a:pt x="4905254" y="5360960"/>
                  <a:pt x="4913504" y="5352710"/>
                  <a:pt x="4923681" y="5352710"/>
                </a:cubicBezTo>
                <a:close/>
                <a:moveTo>
                  <a:pt x="1396249" y="5352710"/>
                </a:moveTo>
                <a:cubicBezTo>
                  <a:pt x="1406426" y="5352710"/>
                  <a:pt x="1414677" y="5360960"/>
                  <a:pt x="1414677" y="5371137"/>
                </a:cubicBezTo>
                <a:cubicBezTo>
                  <a:pt x="1414677" y="5381314"/>
                  <a:pt x="1406426" y="5389564"/>
                  <a:pt x="1396249" y="5389564"/>
                </a:cubicBezTo>
                <a:cubicBezTo>
                  <a:pt x="1386072" y="5389564"/>
                  <a:pt x="1377822" y="5381314"/>
                  <a:pt x="1377822" y="5371137"/>
                </a:cubicBezTo>
                <a:cubicBezTo>
                  <a:pt x="1377822" y="5360960"/>
                  <a:pt x="1386072" y="5352710"/>
                  <a:pt x="1396249" y="5352710"/>
                </a:cubicBezTo>
                <a:close/>
                <a:moveTo>
                  <a:pt x="4422814" y="5339296"/>
                </a:moveTo>
                <a:cubicBezTo>
                  <a:pt x="4426972" y="5339296"/>
                  <a:pt x="4430343" y="5342667"/>
                  <a:pt x="4430343" y="5346825"/>
                </a:cubicBezTo>
                <a:cubicBezTo>
                  <a:pt x="4430343" y="5350983"/>
                  <a:pt x="4426972" y="5354354"/>
                  <a:pt x="4422814" y="5354354"/>
                </a:cubicBezTo>
                <a:cubicBezTo>
                  <a:pt x="4418656" y="5354354"/>
                  <a:pt x="4415285" y="5350983"/>
                  <a:pt x="4415285" y="5346825"/>
                </a:cubicBezTo>
                <a:cubicBezTo>
                  <a:pt x="4415285" y="5342667"/>
                  <a:pt x="4418656" y="5339296"/>
                  <a:pt x="4422814" y="5339296"/>
                </a:cubicBezTo>
                <a:close/>
                <a:moveTo>
                  <a:pt x="1897117" y="5339296"/>
                </a:moveTo>
                <a:cubicBezTo>
                  <a:pt x="1901275" y="5339296"/>
                  <a:pt x="1904646" y="5342667"/>
                  <a:pt x="1904646" y="5346825"/>
                </a:cubicBezTo>
                <a:cubicBezTo>
                  <a:pt x="1904646" y="5350983"/>
                  <a:pt x="1901275" y="5354354"/>
                  <a:pt x="1897117" y="5354354"/>
                </a:cubicBezTo>
                <a:cubicBezTo>
                  <a:pt x="1892959" y="5354354"/>
                  <a:pt x="1889588" y="5350983"/>
                  <a:pt x="1889588" y="5346825"/>
                </a:cubicBezTo>
                <a:cubicBezTo>
                  <a:pt x="1889588" y="5342667"/>
                  <a:pt x="1892959" y="5339296"/>
                  <a:pt x="1897117" y="5339296"/>
                </a:cubicBezTo>
                <a:close/>
                <a:moveTo>
                  <a:pt x="4788867" y="5332282"/>
                </a:moveTo>
                <a:cubicBezTo>
                  <a:pt x="4797272" y="5332282"/>
                  <a:pt x="4804086" y="5339096"/>
                  <a:pt x="4804086" y="5347502"/>
                </a:cubicBezTo>
                <a:cubicBezTo>
                  <a:pt x="4804086" y="5355907"/>
                  <a:pt x="4797272" y="5362721"/>
                  <a:pt x="4788867" y="5362721"/>
                </a:cubicBezTo>
                <a:cubicBezTo>
                  <a:pt x="4780461" y="5362721"/>
                  <a:pt x="4773647" y="5355907"/>
                  <a:pt x="4773647" y="5347502"/>
                </a:cubicBezTo>
                <a:cubicBezTo>
                  <a:pt x="4773647" y="5339096"/>
                  <a:pt x="4780461" y="5332282"/>
                  <a:pt x="4788867" y="5332282"/>
                </a:cubicBezTo>
                <a:close/>
                <a:moveTo>
                  <a:pt x="1531065" y="5332282"/>
                </a:moveTo>
                <a:cubicBezTo>
                  <a:pt x="1539470" y="5332282"/>
                  <a:pt x="1546284" y="5339096"/>
                  <a:pt x="1546284" y="5347502"/>
                </a:cubicBezTo>
                <a:cubicBezTo>
                  <a:pt x="1546284" y="5355907"/>
                  <a:pt x="1539470" y="5362721"/>
                  <a:pt x="1531065" y="5362721"/>
                </a:cubicBezTo>
                <a:cubicBezTo>
                  <a:pt x="1522659" y="5362721"/>
                  <a:pt x="1515845" y="5355907"/>
                  <a:pt x="1515845" y="5347502"/>
                </a:cubicBezTo>
                <a:cubicBezTo>
                  <a:pt x="1515845" y="5339096"/>
                  <a:pt x="1522659" y="5332282"/>
                  <a:pt x="1531065" y="5332282"/>
                </a:cubicBezTo>
                <a:close/>
                <a:moveTo>
                  <a:pt x="5393151" y="5326451"/>
                </a:moveTo>
                <a:cubicBezTo>
                  <a:pt x="5409078" y="5326451"/>
                  <a:pt x="5421990" y="5339363"/>
                  <a:pt x="5421990" y="5355289"/>
                </a:cubicBezTo>
                <a:cubicBezTo>
                  <a:pt x="5421990" y="5371216"/>
                  <a:pt x="5409078" y="5384128"/>
                  <a:pt x="5393151" y="5384128"/>
                </a:cubicBezTo>
                <a:cubicBezTo>
                  <a:pt x="5377224" y="5384128"/>
                  <a:pt x="5364313" y="5371216"/>
                  <a:pt x="5364313" y="5355289"/>
                </a:cubicBezTo>
                <a:cubicBezTo>
                  <a:pt x="5364313" y="5339363"/>
                  <a:pt x="5377224" y="5326451"/>
                  <a:pt x="5393151" y="5326451"/>
                </a:cubicBezTo>
                <a:close/>
                <a:moveTo>
                  <a:pt x="926780" y="5326295"/>
                </a:moveTo>
                <a:cubicBezTo>
                  <a:pt x="942792" y="5326295"/>
                  <a:pt x="955773" y="5339276"/>
                  <a:pt x="955773" y="5355289"/>
                </a:cubicBezTo>
                <a:cubicBezTo>
                  <a:pt x="955773" y="5371302"/>
                  <a:pt x="942792" y="5384282"/>
                  <a:pt x="926780" y="5384282"/>
                </a:cubicBezTo>
                <a:cubicBezTo>
                  <a:pt x="910767" y="5384282"/>
                  <a:pt x="897786" y="5371301"/>
                  <a:pt x="897786" y="5355289"/>
                </a:cubicBezTo>
                <a:cubicBezTo>
                  <a:pt x="897786" y="5339276"/>
                  <a:pt x="910767" y="5326295"/>
                  <a:pt x="926780" y="5326295"/>
                </a:cubicBezTo>
                <a:close/>
                <a:moveTo>
                  <a:pt x="5265361" y="5314504"/>
                </a:moveTo>
                <a:cubicBezTo>
                  <a:pt x="5279281" y="5314504"/>
                  <a:pt x="5290566" y="5325789"/>
                  <a:pt x="5290566" y="5339709"/>
                </a:cubicBezTo>
                <a:cubicBezTo>
                  <a:pt x="5290566" y="5353629"/>
                  <a:pt x="5279281" y="5364914"/>
                  <a:pt x="5265361" y="5364914"/>
                </a:cubicBezTo>
                <a:cubicBezTo>
                  <a:pt x="5251441" y="5364914"/>
                  <a:pt x="5240156" y="5353629"/>
                  <a:pt x="5240156" y="5339709"/>
                </a:cubicBezTo>
                <a:cubicBezTo>
                  <a:pt x="5240156" y="5325789"/>
                  <a:pt x="5251441" y="5314504"/>
                  <a:pt x="5265361" y="5314504"/>
                </a:cubicBezTo>
                <a:close/>
                <a:moveTo>
                  <a:pt x="1054570" y="5314504"/>
                </a:moveTo>
                <a:cubicBezTo>
                  <a:pt x="1068491" y="5314504"/>
                  <a:pt x="1079776" y="5325789"/>
                  <a:pt x="1079776" y="5339709"/>
                </a:cubicBezTo>
                <a:cubicBezTo>
                  <a:pt x="1079776" y="5353629"/>
                  <a:pt x="1068491" y="5364914"/>
                  <a:pt x="1054570" y="5364914"/>
                </a:cubicBezTo>
                <a:cubicBezTo>
                  <a:pt x="1040650" y="5364914"/>
                  <a:pt x="1029366" y="5353629"/>
                  <a:pt x="1029366" y="5339709"/>
                </a:cubicBezTo>
                <a:cubicBezTo>
                  <a:pt x="1029366" y="5325789"/>
                  <a:pt x="1040650" y="5314504"/>
                  <a:pt x="1054570" y="5314504"/>
                </a:cubicBezTo>
                <a:close/>
                <a:moveTo>
                  <a:pt x="4652115" y="5309984"/>
                </a:moveTo>
                <a:cubicBezTo>
                  <a:pt x="4658342" y="5309984"/>
                  <a:pt x="4663391" y="5315033"/>
                  <a:pt x="4663391" y="5321260"/>
                </a:cubicBezTo>
                <a:cubicBezTo>
                  <a:pt x="4663391" y="5327488"/>
                  <a:pt x="4658342" y="5332536"/>
                  <a:pt x="4652115" y="5332536"/>
                </a:cubicBezTo>
                <a:cubicBezTo>
                  <a:pt x="4645887" y="5332536"/>
                  <a:pt x="4640839" y="5327488"/>
                  <a:pt x="4640839" y="5321260"/>
                </a:cubicBezTo>
                <a:cubicBezTo>
                  <a:pt x="4640839" y="5315033"/>
                  <a:pt x="4645887" y="5309984"/>
                  <a:pt x="4652115" y="5309984"/>
                </a:cubicBezTo>
                <a:close/>
                <a:moveTo>
                  <a:pt x="1667816" y="5309984"/>
                </a:moveTo>
                <a:cubicBezTo>
                  <a:pt x="1674044" y="5309984"/>
                  <a:pt x="1679092" y="5315033"/>
                  <a:pt x="1679092" y="5321260"/>
                </a:cubicBezTo>
                <a:cubicBezTo>
                  <a:pt x="1679092" y="5327488"/>
                  <a:pt x="1674044" y="5332536"/>
                  <a:pt x="1667816" y="5332536"/>
                </a:cubicBezTo>
                <a:cubicBezTo>
                  <a:pt x="1661588" y="5332536"/>
                  <a:pt x="1656540" y="5327488"/>
                  <a:pt x="1656540" y="5321260"/>
                </a:cubicBezTo>
                <a:cubicBezTo>
                  <a:pt x="1656540" y="5315033"/>
                  <a:pt x="1661588" y="5309984"/>
                  <a:pt x="1667816" y="5309984"/>
                </a:cubicBezTo>
                <a:close/>
                <a:moveTo>
                  <a:pt x="4279553" y="5307041"/>
                </a:moveTo>
                <a:cubicBezTo>
                  <a:pt x="4281306" y="5307041"/>
                  <a:pt x="4282727" y="5308462"/>
                  <a:pt x="4282727" y="5310216"/>
                </a:cubicBezTo>
                <a:cubicBezTo>
                  <a:pt x="4282727" y="5311969"/>
                  <a:pt x="4281306" y="5313390"/>
                  <a:pt x="4279553" y="5313390"/>
                </a:cubicBezTo>
                <a:cubicBezTo>
                  <a:pt x="4277799" y="5313390"/>
                  <a:pt x="4276378" y="5311969"/>
                  <a:pt x="4276378" y="5310216"/>
                </a:cubicBezTo>
                <a:cubicBezTo>
                  <a:pt x="4276378" y="5308462"/>
                  <a:pt x="4277799" y="5307041"/>
                  <a:pt x="4279553" y="5307041"/>
                </a:cubicBezTo>
                <a:close/>
                <a:moveTo>
                  <a:pt x="2040378" y="5307041"/>
                </a:moveTo>
                <a:cubicBezTo>
                  <a:pt x="2042131" y="5307041"/>
                  <a:pt x="2043553" y="5308462"/>
                  <a:pt x="2043553" y="5310216"/>
                </a:cubicBezTo>
                <a:cubicBezTo>
                  <a:pt x="2043553" y="5311969"/>
                  <a:pt x="2042131" y="5313390"/>
                  <a:pt x="2040378" y="5313390"/>
                </a:cubicBezTo>
                <a:cubicBezTo>
                  <a:pt x="2038624" y="5313390"/>
                  <a:pt x="2037203" y="5311969"/>
                  <a:pt x="2037203" y="5310216"/>
                </a:cubicBezTo>
                <a:cubicBezTo>
                  <a:pt x="2037203" y="5308462"/>
                  <a:pt x="2038624" y="5307041"/>
                  <a:pt x="2040378" y="5307041"/>
                </a:cubicBezTo>
                <a:close/>
                <a:moveTo>
                  <a:pt x="5136063" y="5300542"/>
                </a:moveTo>
                <a:cubicBezTo>
                  <a:pt x="5148225" y="5300542"/>
                  <a:pt x="5158086" y="5310401"/>
                  <a:pt x="5158086" y="5322565"/>
                </a:cubicBezTo>
                <a:cubicBezTo>
                  <a:pt x="5158086" y="5334727"/>
                  <a:pt x="5148226" y="5344588"/>
                  <a:pt x="5136063" y="5344588"/>
                </a:cubicBezTo>
                <a:cubicBezTo>
                  <a:pt x="5123900" y="5344588"/>
                  <a:pt x="5114039" y="5334728"/>
                  <a:pt x="5114039" y="5322565"/>
                </a:cubicBezTo>
                <a:cubicBezTo>
                  <a:pt x="5114039" y="5310402"/>
                  <a:pt x="5123899" y="5300542"/>
                  <a:pt x="5136063" y="5300542"/>
                </a:cubicBezTo>
                <a:close/>
                <a:moveTo>
                  <a:pt x="1183869" y="5300542"/>
                </a:moveTo>
                <a:cubicBezTo>
                  <a:pt x="1196032" y="5300542"/>
                  <a:pt x="1205891" y="5310401"/>
                  <a:pt x="1205891" y="5322565"/>
                </a:cubicBezTo>
                <a:cubicBezTo>
                  <a:pt x="1205891" y="5334727"/>
                  <a:pt x="1196032" y="5344588"/>
                  <a:pt x="1183869" y="5344588"/>
                </a:cubicBezTo>
                <a:cubicBezTo>
                  <a:pt x="1171705" y="5344588"/>
                  <a:pt x="1161846" y="5334728"/>
                  <a:pt x="1161846" y="5322565"/>
                </a:cubicBezTo>
                <a:cubicBezTo>
                  <a:pt x="1161846" y="5310402"/>
                  <a:pt x="1171705" y="5300542"/>
                  <a:pt x="1183869" y="5300542"/>
                </a:cubicBezTo>
                <a:close/>
                <a:moveTo>
                  <a:pt x="5005143" y="5285216"/>
                </a:moveTo>
                <a:cubicBezTo>
                  <a:pt x="5015321" y="5285216"/>
                  <a:pt x="5023571" y="5293466"/>
                  <a:pt x="5023571" y="5303644"/>
                </a:cubicBezTo>
                <a:cubicBezTo>
                  <a:pt x="5023571" y="5313821"/>
                  <a:pt x="5015321" y="5322071"/>
                  <a:pt x="5005143" y="5322071"/>
                </a:cubicBezTo>
                <a:cubicBezTo>
                  <a:pt x="4994966" y="5322071"/>
                  <a:pt x="4986716" y="5313821"/>
                  <a:pt x="4986716" y="5303644"/>
                </a:cubicBezTo>
                <a:cubicBezTo>
                  <a:pt x="4986716" y="5293466"/>
                  <a:pt x="4994966" y="5285216"/>
                  <a:pt x="5005143" y="5285216"/>
                </a:cubicBezTo>
                <a:close/>
                <a:moveTo>
                  <a:pt x="1314787" y="5285216"/>
                </a:moveTo>
                <a:cubicBezTo>
                  <a:pt x="1324965" y="5285216"/>
                  <a:pt x="1333215" y="5293466"/>
                  <a:pt x="1333215" y="5303644"/>
                </a:cubicBezTo>
                <a:cubicBezTo>
                  <a:pt x="1333215" y="5313821"/>
                  <a:pt x="1324964" y="5322071"/>
                  <a:pt x="1314787" y="5322071"/>
                </a:cubicBezTo>
                <a:cubicBezTo>
                  <a:pt x="1304610" y="5322071"/>
                  <a:pt x="1296360" y="5313821"/>
                  <a:pt x="1296360" y="5303644"/>
                </a:cubicBezTo>
                <a:cubicBezTo>
                  <a:pt x="1296360" y="5293466"/>
                  <a:pt x="1304610" y="5285216"/>
                  <a:pt x="1314787" y="5285216"/>
                </a:cubicBezTo>
                <a:close/>
                <a:moveTo>
                  <a:pt x="4513302" y="5284298"/>
                </a:moveTo>
                <a:cubicBezTo>
                  <a:pt x="4517569" y="5284298"/>
                  <a:pt x="4521028" y="5287757"/>
                  <a:pt x="4521028" y="5292024"/>
                </a:cubicBezTo>
                <a:cubicBezTo>
                  <a:pt x="4521028" y="5296290"/>
                  <a:pt x="4517569" y="5299749"/>
                  <a:pt x="4513302" y="5299749"/>
                </a:cubicBezTo>
                <a:cubicBezTo>
                  <a:pt x="4509035" y="5299749"/>
                  <a:pt x="4505576" y="5296290"/>
                  <a:pt x="4505576" y="5292024"/>
                </a:cubicBezTo>
                <a:cubicBezTo>
                  <a:pt x="4505576" y="5287757"/>
                  <a:pt x="4509035" y="5284298"/>
                  <a:pt x="4513302" y="5284298"/>
                </a:cubicBezTo>
                <a:close/>
                <a:moveTo>
                  <a:pt x="1806630" y="5284298"/>
                </a:moveTo>
                <a:cubicBezTo>
                  <a:pt x="1810897" y="5284298"/>
                  <a:pt x="1814355" y="5287757"/>
                  <a:pt x="1814355" y="5292024"/>
                </a:cubicBezTo>
                <a:cubicBezTo>
                  <a:pt x="1814355" y="5296290"/>
                  <a:pt x="1810897" y="5299749"/>
                  <a:pt x="1806630" y="5299749"/>
                </a:cubicBezTo>
                <a:cubicBezTo>
                  <a:pt x="1802363" y="5299749"/>
                  <a:pt x="1798904" y="5296290"/>
                  <a:pt x="1798904" y="5292024"/>
                </a:cubicBezTo>
                <a:cubicBezTo>
                  <a:pt x="1798904" y="5287757"/>
                  <a:pt x="1802363" y="5284298"/>
                  <a:pt x="1806630" y="5284298"/>
                </a:cubicBezTo>
                <a:close/>
                <a:moveTo>
                  <a:pt x="4872482" y="5267884"/>
                </a:moveTo>
                <a:cubicBezTo>
                  <a:pt x="4880661" y="5267884"/>
                  <a:pt x="4887292" y="5274515"/>
                  <a:pt x="4887292" y="5282695"/>
                </a:cubicBezTo>
                <a:cubicBezTo>
                  <a:pt x="4887292" y="5290875"/>
                  <a:pt x="4880661" y="5297506"/>
                  <a:pt x="4872482" y="5297506"/>
                </a:cubicBezTo>
                <a:cubicBezTo>
                  <a:pt x="4864302" y="5297506"/>
                  <a:pt x="4857671" y="5290875"/>
                  <a:pt x="4857671" y="5282695"/>
                </a:cubicBezTo>
                <a:cubicBezTo>
                  <a:pt x="4857671" y="5274515"/>
                  <a:pt x="4864302" y="5267884"/>
                  <a:pt x="4872482" y="5267884"/>
                </a:cubicBezTo>
                <a:close/>
                <a:moveTo>
                  <a:pt x="1447450" y="5267884"/>
                </a:moveTo>
                <a:cubicBezTo>
                  <a:pt x="1455629" y="5267884"/>
                  <a:pt x="1462260" y="5274515"/>
                  <a:pt x="1462260" y="5282695"/>
                </a:cubicBezTo>
                <a:cubicBezTo>
                  <a:pt x="1462260" y="5290875"/>
                  <a:pt x="1455629" y="5297506"/>
                  <a:pt x="1447450" y="5297506"/>
                </a:cubicBezTo>
                <a:cubicBezTo>
                  <a:pt x="1439270" y="5297506"/>
                  <a:pt x="1432639" y="5290875"/>
                  <a:pt x="1432639" y="5282695"/>
                </a:cubicBezTo>
                <a:cubicBezTo>
                  <a:pt x="1432639" y="5274515"/>
                  <a:pt x="1439270" y="5267884"/>
                  <a:pt x="1447450" y="5267884"/>
                </a:cubicBezTo>
                <a:close/>
                <a:moveTo>
                  <a:pt x="4372300" y="5255627"/>
                </a:moveTo>
                <a:cubicBezTo>
                  <a:pt x="4374347" y="5255627"/>
                  <a:pt x="4376006" y="5257286"/>
                  <a:pt x="4376006" y="5259333"/>
                </a:cubicBezTo>
                <a:cubicBezTo>
                  <a:pt x="4376006" y="5261379"/>
                  <a:pt x="4374347" y="5263038"/>
                  <a:pt x="4372300" y="5263038"/>
                </a:cubicBezTo>
                <a:cubicBezTo>
                  <a:pt x="4370254" y="5263038"/>
                  <a:pt x="4368595" y="5261379"/>
                  <a:pt x="4368595" y="5259333"/>
                </a:cubicBezTo>
                <a:cubicBezTo>
                  <a:pt x="4368595" y="5257286"/>
                  <a:pt x="4370254" y="5255627"/>
                  <a:pt x="4372300" y="5255627"/>
                </a:cubicBezTo>
                <a:close/>
                <a:moveTo>
                  <a:pt x="1947631" y="5255627"/>
                </a:moveTo>
                <a:cubicBezTo>
                  <a:pt x="1949678" y="5255627"/>
                  <a:pt x="1951337" y="5257286"/>
                  <a:pt x="1951337" y="5259333"/>
                </a:cubicBezTo>
                <a:cubicBezTo>
                  <a:pt x="1951337" y="5261379"/>
                  <a:pt x="1949678" y="5263038"/>
                  <a:pt x="1947631" y="5263038"/>
                </a:cubicBezTo>
                <a:cubicBezTo>
                  <a:pt x="1945585" y="5263038"/>
                  <a:pt x="1943926" y="5261379"/>
                  <a:pt x="1943926" y="5259333"/>
                </a:cubicBezTo>
                <a:cubicBezTo>
                  <a:pt x="1943926" y="5257286"/>
                  <a:pt x="1945585" y="5255627"/>
                  <a:pt x="1947631" y="5255627"/>
                </a:cubicBezTo>
                <a:close/>
                <a:moveTo>
                  <a:pt x="5466037" y="5249774"/>
                </a:moveTo>
                <a:cubicBezTo>
                  <a:pt x="5481964" y="5249774"/>
                  <a:pt x="5494875" y="5262685"/>
                  <a:pt x="5494875" y="5278612"/>
                </a:cubicBezTo>
                <a:cubicBezTo>
                  <a:pt x="5494875" y="5294539"/>
                  <a:pt x="5481964" y="5307451"/>
                  <a:pt x="5466037" y="5307451"/>
                </a:cubicBezTo>
                <a:cubicBezTo>
                  <a:pt x="5450110" y="5307451"/>
                  <a:pt x="5437199" y="5294539"/>
                  <a:pt x="5437199" y="5278612"/>
                </a:cubicBezTo>
                <a:cubicBezTo>
                  <a:pt x="5437199" y="5262685"/>
                  <a:pt x="5450110" y="5249774"/>
                  <a:pt x="5466037" y="5249774"/>
                </a:cubicBezTo>
                <a:close/>
                <a:moveTo>
                  <a:pt x="853893" y="5249469"/>
                </a:moveTo>
                <a:cubicBezTo>
                  <a:pt x="869989" y="5249469"/>
                  <a:pt x="883036" y="5262517"/>
                  <a:pt x="883036" y="5278612"/>
                </a:cubicBezTo>
                <a:cubicBezTo>
                  <a:pt x="883036" y="5294708"/>
                  <a:pt x="869989" y="5307755"/>
                  <a:pt x="853893" y="5307755"/>
                </a:cubicBezTo>
                <a:cubicBezTo>
                  <a:pt x="837798" y="5307755"/>
                  <a:pt x="824750" y="5294707"/>
                  <a:pt x="824750" y="5278612"/>
                </a:cubicBezTo>
                <a:cubicBezTo>
                  <a:pt x="824750" y="5262517"/>
                  <a:pt x="837798" y="5249469"/>
                  <a:pt x="853893" y="5249469"/>
                </a:cubicBezTo>
                <a:close/>
                <a:moveTo>
                  <a:pt x="4737950" y="5248148"/>
                </a:moveTo>
                <a:cubicBezTo>
                  <a:pt x="4744177" y="5248148"/>
                  <a:pt x="4749226" y="5253196"/>
                  <a:pt x="4749226" y="5259424"/>
                </a:cubicBezTo>
                <a:cubicBezTo>
                  <a:pt x="4749226" y="5265651"/>
                  <a:pt x="4744177" y="5270700"/>
                  <a:pt x="4737950" y="5270700"/>
                </a:cubicBezTo>
                <a:cubicBezTo>
                  <a:pt x="4731722" y="5270700"/>
                  <a:pt x="4726674" y="5265651"/>
                  <a:pt x="4726674" y="5259424"/>
                </a:cubicBezTo>
                <a:cubicBezTo>
                  <a:pt x="4726674" y="5253196"/>
                  <a:pt x="4731722" y="5248148"/>
                  <a:pt x="4737950" y="5248148"/>
                </a:cubicBezTo>
                <a:close/>
                <a:moveTo>
                  <a:pt x="1581981" y="5248078"/>
                </a:moveTo>
                <a:cubicBezTo>
                  <a:pt x="1588247" y="5248078"/>
                  <a:pt x="1593327" y="5253158"/>
                  <a:pt x="1593327" y="5259424"/>
                </a:cubicBezTo>
                <a:cubicBezTo>
                  <a:pt x="1593327" y="5265690"/>
                  <a:pt x="1588247" y="5270769"/>
                  <a:pt x="1581981" y="5270769"/>
                </a:cubicBezTo>
                <a:cubicBezTo>
                  <a:pt x="1575715" y="5270769"/>
                  <a:pt x="1570635" y="5265690"/>
                  <a:pt x="1570635" y="5259424"/>
                </a:cubicBezTo>
                <a:cubicBezTo>
                  <a:pt x="1570635" y="5253158"/>
                  <a:pt x="1575715" y="5248078"/>
                  <a:pt x="1581981" y="5248078"/>
                </a:cubicBezTo>
                <a:close/>
                <a:moveTo>
                  <a:pt x="5340167" y="5239698"/>
                </a:moveTo>
                <a:cubicBezTo>
                  <a:pt x="5354087" y="5239698"/>
                  <a:pt x="5365372" y="5250983"/>
                  <a:pt x="5365372" y="5264903"/>
                </a:cubicBezTo>
                <a:cubicBezTo>
                  <a:pt x="5365372" y="5278823"/>
                  <a:pt x="5354087" y="5290108"/>
                  <a:pt x="5340167" y="5290108"/>
                </a:cubicBezTo>
                <a:cubicBezTo>
                  <a:pt x="5326247" y="5290108"/>
                  <a:pt x="5314962" y="5278823"/>
                  <a:pt x="5314962" y="5264903"/>
                </a:cubicBezTo>
                <a:cubicBezTo>
                  <a:pt x="5314962" y="5250983"/>
                  <a:pt x="5326247" y="5239698"/>
                  <a:pt x="5340167" y="5239698"/>
                </a:cubicBezTo>
                <a:close/>
                <a:moveTo>
                  <a:pt x="979764" y="5239698"/>
                </a:moveTo>
                <a:cubicBezTo>
                  <a:pt x="993684" y="5239698"/>
                  <a:pt x="1004970" y="5250983"/>
                  <a:pt x="1004970" y="5264903"/>
                </a:cubicBezTo>
                <a:cubicBezTo>
                  <a:pt x="1004970" y="5278823"/>
                  <a:pt x="993684" y="5290108"/>
                  <a:pt x="979764" y="5290108"/>
                </a:cubicBezTo>
                <a:cubicBezTo>
                  <a:pt x="965844" y="5290108"/>
                  <a:pt x="954559" y="5278823"/>
                  <a:pt x="954559" y="5264903"/>
                </a:cubicBezTo>
                <a:cubicBezTo>
                  <a:pt x="954559" y="5250983"/>
                  <a:pt x="965844" y="5239698"/>
                  <a:pt x="979764" y="5239698"/>
                </a:cubicBezTo>
                <a:close/>
                <a:moveTo>
                  <a:pt x="5212867" y="5228110"/>
                </a:moveTo>
                <a:cubicBezTo>
                  <a:pt x="5224853" y="5228110"/>
                  <a:pt x="5234569" y="5237826"/>
                  <a:pt x="5234569" y="5249812"/>
                </a:cubicBezTo>
                <a:cubicBezTo>
                  <a:pt x="5234569" y="5261798"/>
                  <a:pt x="5224853" y="5271514"/>
                  <a:pt x="5212867" y="5271514"/>
                </a:cubicBezTo>
                <a:cubicBezTo>
                  <a:pt x="5200881" y="5271514"/>
                  <a:pt x="5191165" y="5261798"/>
                  <a:pt x="5191165" y="5249812"/>
                </a:cubicBezTo>
                <a:cubicBezTo>
                  <a:pt x="5191165" y="5237826"/>
                  <a:pt x="5200881" y="5228110"/>
                  <a:pt x="5212867" y="5228110"/>
                </a:cubicBezTo>
                <a:close/>
                <a:moveTo>
                  <a:pt x="1107065" y="5228110"/>
                </a:moveTo>
                <a:cubicBezTo>
                  <a:pt x="1119051" y="5228110"/>
                  <a:pt x="1128767" y="5237826"/>
                  <a:pt x="1128767" y="5249812"/>
                </a:cubicBezTo>
                <a:cubicBezTo>
                  <a:pt x="1128767" y="5261798"/>
                  <a:pt x="1119051" y="5271514"/>
                  <a:pt x="1107065" y="5271514"/>
                </a:cubicBezTo>
                <a:cubicBezTo>
                  <a:pt x="1095079" y="5271514"/>
                  <a:pt x="1085363" y="5261798"/>
                  <a:pt x="1085363" y="5249812"/>
                </a:cubicBezTo>
                <a:cubicBezTo>
                  <a:pt x="1085363" y="5237826"/>
                  <a:pt x="1095079" y="5228110"/>
                  <a:pt x="1107065" y="5228110"/>
                </a:cubicBezTo>
                <a:close/>
                <a:moveTo>
                  <a:pt x="4601415" y="5225952"/>
                </a:moveTo>
                <a:cubicBezTo>
                  <a:pt x="4605573" y="5225952"/>
                  <a:pt x="4608944" y="5229323"/>
                  <a:pt x="4608944" y="5233481"/>
                </a:cubicBezTo>
                <a:cubicBezTo>
                  <a:pt x="4608944" y="5237639"/>
                  <a:pt x="4605573" y="5241010"/>
                  <a:pt x="4601415" y="5241010"/>
                </a:cubicBezTo>
                <a:cubicBezTo>
                  <a:pt x="4597257" y="5241010"/>
                  <a:pt x="4593886" y="5237639"/>
                  <a:pt x="4593886" y="5233481"/>
                </a:cubicBezTo>
                <a:cubicBezTo>
                  <a:pt x="4593886" y="5229323"/>
                  <a:pt x="4597257" y="5225952"/>
                  <a:pt x="4601415" y="5225952"/>
                </a:cubicBezTo>
                <a:close/>
                <a:moveTo>
                  <a:pt x="1718516" y="5225952"/>
                </a:moveTo>
                <a:cubicBezTo>
                  <a:pt x="1722674" y="5225952"/>
                  <a:pt x="1726045" y="5229323"/>
                  <a:pt x="1726045" y="5233481"/>
                </a:cubicBezTo>
                <a:cubicBezTo>
                  <a:pt x="1726045" y="5237639"/>
                  <a:pt x="1722674" y="5241010"/>
                  <a:pt x="1718516" y="5241010"/>
                </a:cubicBezTo>
                <a:cubicBezTo>
                  <a:pt x="1714358" y="5241010"/>
                  <a:pt x="1710987" y="5237639"/>
                  <a:pt x="1710987" y="5233481"/>
                </a:cubicBezTo>
                <a:cubicBezTo>
                  <a:pt x="1710987" y="5229323"/>
                  <a:pt x="1714358" y="5225952"/>
                  <a:pt x="1718516" y="5225952"/>
                </a:cubicBezTo>
                <a:close/>
                <a:moveTo>
                  <a:pt x="5084025" y="5214723"/>
                </a:moveTo>
                <a:cubicBezTo>
                  <a:pt x="5094202" y="5214723"/>
                  <a:pt x="5102452" y="5222973"/>
                  <a:pt x="5102452" y="5233151"/>
                </a:cubicBezTo>
                <a:cubicBezTo>
                  <a:pt x="5102452" y="5243328"/>
                  <a:pt x="5094202" y="5251578"/>
                  <a:pt x="5084025" y="5251578"/>
                </a:cubicBezTo>
                <a:cubicBezTo>
                  <a:pt x="5073848" y="5251578"/>
                  <a:pt x="5065598" y="5243328"/>
                  <a:pt x="5065598" y="5233151"/>
                </a:cubicBezTo>
                <a:cubicBezTo>
                  <a:pt x="5065598" y="5222973"/>
                  <a:pt x="5073848" y="5214723"/>
                  <a:pt x="5084025" y="5214723"/>
                </a:cubicBezTo>
                <a:close/>
                <a:moveTo>
                  <a:pt x="1235906" y="5214723"/>
                </a:moveTo>
                <a:cubicBezTo>
                  <a:pt x="1246084" y="5214723"/>
                  <a:pt x="1254335" y="5222973"/>
                  <a:pt x="1254335" y="5233151"/>
                </a:cubicBezTo>
                <a:cubicBezTo>
                  <a:pt x="1254335" y="5243328"/>
                  <a:pt x="1246084" y="5251578"/>
                  <a:pt x="1235906" y="5251578"/>
                </a:cubicBezTo>
                <a:cubicBezTo>
                  <a:pt x="1225730" y="5251578"/>
                  <a:pt x="1217479" y="5243328"/>
                  <a:pt x="1217479" y="5233151"/>
                </a:cubicBezTo>
                <a:cubicBezTo>
                  <a:pt x="1217479" y="5222973"/>
                  <a:pt x="1225730" y="5214723"/>
                  <a:pt x="1235906" y="5214723"/>
                </a:cubicBezTo>
                <a:close/>
                <a:moveTo>
                  <a:pt x="4462740" y="5201278"/>
                </a:moveTo>
                <a:cubicBezTo>
                  <a:pt x="4464493" y="5201278"/>
                  <a:pt x="4465914" y="5202699"/>
                  <a:pt x="4465914" y="5204453"/>
                </a:cubicBezTo>
                <a:cubicBezTo>
                  <a:pt x="4465914" y="5206206"/>
                  <a:pt x="4464493" y="5207627"/>
                  <a:pt x="4462740" y="5207627"/>
                </a:cubicBezTo>
                <a:cubicBezTo>
                  <a:pt x="4460986" y="5207627"/>
                  <a:pt x="4459565" y="5206206"/>
                  <a:pt x="4459565" y="5204453"/>
                </a:cubicBezTo>
                <a:cubicBezTo>
                  <a:pt x="4459565" y="5202699"/>
                  <a:pt x="4460986" y="5201278"/>
                  <a:pt x="4462740" y="5201278"/>
                </a:cubicBezTo>
                <a:close/>
                <a:moveTo>
                  <a:pt x="1857192" y="5201278"/>
                </a:moveTo>
                <a:cubicBezTo>
                  <a:pt x="1858945" y="5201278"/>
                  <a:pt x="1860367" y="5202699"/>
                  <a:pt x="1860367" y="5204453"/>
                </a:cubicBezTo>
                <a:cubicBezTo>
                  <a:pt x="1860367" y="5206206"/>
                  <a:pt x="1858945" y="5207627"/>
                  <a:pt x="1857192" y="5207627"/>
                </a:cubicBezTo>
                <a:cubicBezTo>
                  <a:pt x="1855438" y="5207627"/>
                  <a:pt x="1854017" y="5206206"/>
                  <a:pt x="1854017" y="5204453"/>
                </a:cubicBezTo>
                <a:cubicBezTo>
                  <a:pt x="1854017" y="5202699"/>
                  <a:pt x="1855438" y="5201278"/>
                  <a:pt x="1857192" y="5201278"/>
                </a:cubicBezTo>
                <a:close/>
                <a:moveTo>
                  <a:pt x="4953522" y="5199475"/>
                </a:moveTo>
                <a:cubicBezTo>
                  <a:pt x="4961927" y="5199475"/>
                  <a:pt x="4968742" y="5206289"/>
                  <a:pt x="4968742" y="5214695"/>
                </a:cubicBezTo>
                <a:cubicBezTo>
                  <a:pt x="4968742" y="5223100"/>
                  <a:pt x="4961927" y="5229914"/>
                  <a:pt x="4953522" y="5229914"/>
                </a:cubicBezTo>
                <a:cubicBezTo>
                  <a:pt x="4945117" y="5229914"/>
                  <a:pt x="4938303" y="5223100"/>
                  <a:pt x="4938303" y="5214695"/>
                </a:cubicBezTo>
                <a:cubicBezTo>
                  <a:pt x="4938303" y="5206289"/>
                  <a:pt x="4945117" y="5199475"/>
                  <a:pt x="4953522" y="5199475"/>
                </a:cubicBezTo>
                <a:close/>
                <a:moveTo>
                  <a:pt x="1366410" y="5199475"/>
                </a:moveTo>
                <a:cubicBezTo>
                  <a:pt x="1374815" y="5199475"/>
                  <a:pt x="1381629" y="5206289"/>
                  <a:pt x="1381629" y="5214695"/>
                </a:cubicBezTo>
                <a:cubicBezTo>
                  <a:pt x="1381629" y="5223100"/>
                  <a:pt x="1374815" y="5229914"/>
                  <a:pt x="1366410" y="5229914"/>
                </a:cubicBezTo>
                <a:cubicBezTo>
                  <a:pt x="1358004" y="5229914"/>
                  <a:pt x="1351190" y="5223100"/>
                  <a:pt x="1351190" y="5214695"/>
                </a:cubicBezTo>
                <a:cubicBezTo>
                  <a:pt x="1351190" y="5206289"/>
                  <a:pt x="1358004" y="5199475"/>
                  <a:pt x="1366410" y="5199475"/>
                </a:cubicBezTo>
                <a:close/>
                <a:moveTo>
                  <a:pt x="4821226" y="5182836"/>
                </a:moveTo>
                <a:cubicBezTo>
                  <a:pt x="4827492" y="5182836"/>
                  <a:pt x="4832572" y="5187916"/>
                  <a:pt x="4832572" y="5194182"/>
                </a:cubicBezTo>
                <a:cubicBezTo>
                  <a:pt x="4832572" y="5200448"/>
                  <a:pt x="4827492" y="5205528"/>
                  <a:pt x="4821226" y="5205528"/>
                </a:cubicBezTo>
                <a:cubicBezTo>
                  <a:pt x="4814960" y="5205528"/>
                  <a:pt x="4809880" y="5200448"/>
                  <a:pt x="4809880" y="5194182"/>
                </a:cubicBezTo>
                <a:cubicBezTo>
                  <a:pt x="4809880" y="5187916"/>
                  <a:pt x="4814960" y="5182836"/>
                  <a:pt x="4821226" y="5182836"/>
                </a:cubicBezTo>
                <a:close/>
                <a:moveTo>
                  <a:pt x="1498706" y="5182836"/>
                </a:moveTo>
                <a:cubicBezTo>
                  <a:pt x="1504972" y="5182836"/>
                  <a:pt x="1510052" y="5187916"/>
                  <a:pt x="1510052" y="5194182"/>
                </a:cubicBezTo>
                <a:cubicBezTo>
                  <a:pt x="1510052" y="5200448"/>
                  <a:pt x="1504972" y="5205528"/>
                  <a:pt x="1498706" y="5205528"/>
                </a:cubicBezTo>
                <a:cubicBezTo>
                  <a:pt x="1492440" y="5205528"/>
                  <a:pt x="1487360" y="5200448"/>
                  <a:pt x="1487360" y="5194182"/>
                </a:cubicBezTo>
                <a:cubicBezTo>
                  <a:pt x="1487360" y="5187916"/>
                  <a:pt x="1492440" y="5182836"/>
                  <a:pt x="1498706" y="5182836"/>
                </a:cubicBezTo>
                <a:close/>
                <a:moveTo>
                  <a:pt x="5536293" y="5170679"/>
                </a:moveTo>
                <a:cubicBezTo>
                  <a:pt x="5552220" y="5170679"/>
                  <a:pt x="5565132" y="5183590"/>
                  <a:pt x="5565132" y="5199517"/>
                </a:cubicBezTo>
                <a:cubicBezTo>
                  <a:pt x="5565132" y="5215444"/>
                  <a:pt x="5552220" y="5228356"/>
                  <a:pt x="5536293" y="5228356"/>
                </a:cubicBezTo>
                <a:cubicBezTo>
                  <a:pt x="5520366" y="5228356"/>
                  <a:pt x="5507455" y="5215444"/>
                  <a:pt x="5507455" y="5199517"/>
                </a:cubicBezTo>
                <a:cubicBezTo>
                  <a:pt x="5507455" y="5183590"/>
                  <a:pt x="5520366" y="5170679"/>
                  <a:pt x="5536293" y="5170679"/>
                </a:cubicBezTo>
                <a:close/>
                <a:moveTo>
                  <a:pt x="783638" y="5170679"/>
                </a:moveTo>
                <a:cubicBezTo>
                  <a:pt x="799565" y="5170679"/>
                  <a:pt x="812476" y="5183590"/>
                  <a:pt x="812476" y="5199517"/>
                </a:cubicBezTo>
                <a:cubicBezTo>
                  <a:pt x="812476" y="5215444"/>
                  <a:pt x="799565" y="5228356"/>
                  <a:pt x="783638" y="5228356"/>
                </a:cubicBezTo>
                <a:cubicBezTo>
                  <a:pt x="767711" y="5228356"/>
                  <a:pt x="754800" y="5215444"/>
                  <a:pt x="754800" y="5199517"/>
                </a:cubicBezTo>
                <a:cubicBezTo>
                  <a:pt x="754800" y="5183590"/>
                  <a:pt x="767711" y="5170679"/>
                  <a:pt x="783638" y="5170679"/>
                </a:cubicBezTo>
                <a:close/>
                <a:moveTo>
                  <a:pt x="4687000" y="5163500"/>
                </a:moveTo>
                <a:cubicBezTo>
                  <a:pt x="4691308" y="5163500"/>
                  <a:pt x="4694800" y="5166992"/>
                  <a:pt x="4694800" y="5171301"/>
                </a:cubicBezTo>
                <a:cubicBezTo>
                  <a:pt x="4694800" y="5175609"/>
                  <a:pt x="4691308" y="5179101"/>
                  <a:pt x="4687000" y="5179101"/>
                </a:cubicBezTo>
                <a:cubicBezTo>
                  <a:pt x="4682692" y="5179101"/>
                  <a:pt x="4679199" y="5175609"/>
                  <a:pt x="4679199" y="5171301"/>
                </a:cubicBezTo>
                <a:cubicBezTo>
                  <a:pt x="4679199" y="5166993"/>
                  <a:pt x="4682692" y="5163500"/>
                  <a:pt x="4687000" y="5163500"/>
                </a:cubicBezTo>
                <a:close/>
                <a:moveTo>
                  <a:pt x="1632931" y="5163500"/>
                </a:moveTo>
                <a:cubicBezTo>
                  <a:pt x="1637239" y="5163500"/>
                  <a:pt x="1640732" y="5166992"/>
                  <a:pt x="1640732" y="5171301"/>
                </a:cubicBezTo>
                <a:cubicBezTo>
                  <a:pt x="1640732" y="5175609"/>
                  <a:pt x="1637240" y="5179101"/>
                  <a:pt x="1632931" y="5179101"/>
                </a:cubicBezTo>
                <a:cubicBezTo>
                  <a:pt x="1628623" y="5179101"/>
                  <a:pt x="1625131" y="5175609"/>
                  <a:pt x="1625131" y="5171301"/>
                </a:cubicBezTo>
                <a:cubicBezTo>
                  <a:pt x="1625131" y="5166993"/>
                  <a:pt x="1628623" y="5163500"/>
                  <a:pt x="1632931" y="5163500"/>
                </a:cubicBezTo>
                <a:close/>
                <a:moveTo>
                  <a:pt x="5412316" y="5162641"/>
                </a:moveTo>
                <a:cubicBezTo>
                  <a:pt x="5426063" y="5162641"/>
                  <a:pt x="5437208" y="5173786"/>
                  <a:pt x="5437208" y="5187533"/>
                </a:cubicBezTo>
                <a:cubicBezTo>
                  <a:pt x="5437208" y="5201281"/>
                  <a:pt x="5426063" y="5212425"/>
                  <a:pt x="5412316" y="5212425"/>
                </a:cubicBezTo>
                <a:cubicBezTo>
                  <a:pt x="5398568" y="5212425"/>
                  <a:pt x="5387424" y="5201281"/>
                  <a:pt x="5387424" y="5187533"/>
                </a:cubicBezTo>
                <a:cubicBezTo>
                  <a:pt x="5387424" y="5173786"/>
                  <a:pt x="5398568" y="5162641"/>
                  <a:pt x="5412316" y="5162641"/>
                </a:cubicBezTo>
                <a:close/>
                <a:moveTo>
                  <a:pt x="907615" y="5162641"/>
                </a:moveTo>
                <a:cubicBezTo>
                  <a:pt x="921363" y="5162641"/>
                  <a:pt x="932508" y="5173786"/>
                  <a:pt x="932508" y="5187533"/>
                </a:cubicBezTo>
                <a:cubicBezTo>
                  <a:pt x="932508" y="5201281"/>
                  <a:pt x="921363" y="5212425"/>
                  <a:pt x="907615" y="5212425"/>
                </a:cubicBezTo>
                <a:cubicBezTo>
                  <a:pt x="893868" y="5212425"/>
                  <a:pt x="882723" y="5201281"/>
                  <a:pt x="882723" y="5187533"/>
                </a:cubicBezTo>
                <a:cubicBezTo>
                  <a:pt x="882723" y="5173786"/>
                  <a:pt x="893868" y="5162641"/>
                  <a:pt x="907615" y="5162641"/>
                </a:cubicBezTo>
                <a:close/>
                <a:moveTo>
                  <a:pt x="5286993" y="5152633"/>
                </a:moveTo>
                <a:cubicBezTo>
                  <a:pt x="5298979" y="5152633"/>
                  <a:pt x="5308695" y="5162349"/>
                  <a:pt x="5308695" y="5174335"/>
                </a:cubicBezTo>
                <a:cubicBezTo>
                  <a:pt x="5308695" y="5186321"/>
                  <a:pt x="5298979" y="5196037"/>
                  <a:pt x="5286993" y="5196037"/>
                </a:cubicBezTo>
                <a:cubicBezTo>
                  <a:pt x="5275007" y="5196037"/>
                  <a:pt x="5265291" y="5186321"/>
                  <a:pt x="5265291" y="5174335"/>
                </a:cubicBezTo>
                <a:cubicBezTo>
                  <a:pt x="5265291" y="5162349"/>
                  <a:pt x="5275007" y="5152633"/>
                  <a:pt x="5286993" y="5152633"/>
                </a:cubicBezTo>
                <a:close/>
                <a:moveTo>
                  <a:pt x="1032937" y="5152633"/>
                </a:moveTo>
                <a:cubicBezTo>
                  <a:pt x="1044923" y="5152633"/>
                  <a:pt x="1054641" y="5162349"/>
                  <a:pt x="1054641" y="5174335"/>
                </a:cubicBezTo>
                <a:cubicBezTo>
                  <a:pt x="1054641" y="5186321"/>
                  <a:pt x="1044923" y="5196037"/>
                  <a:pt x="1032937" y="5196037"/>
                </a:cubicBezTo>
                <a:cubicBezTo>
                  <a:pt x="1020953" y="5196037"/>
                  <a:pt x="1011236" y="5186321"/>
                  <a:pt x="1011236" y="5174335"/>
                </a:cubicBezTo>
                <a:cubicBezTo>
                  <a:pt x="1011236" y="5162349"/>
                  <a:pt x="1020953" y="5152633"/>
                  <a:pt x="1032937" y="5152633"/>
                </a:cubicBezTo>
                <a:close/>
                <a:moveTo>
                  <a:pt x="4550698" y="5141975"/>
                </a:moveTo>
                <a:cubicBezTo>
                  <a:pt x="4552745" y="5141975"/>
                  <a:pt x="4554404" y="5143634"/>
                  <a:pt x="4554404" y="5145681"/>
                </a:cubicBezTo>
                <a:cubicBezTo>
                  <a:pt x="4554404" y="5147727"/>
                  <a:pt x="4552745" y="5149386"/>
                  <a:pt x="4550698" y="5149386"/>
                </a:cubicBezTo>
                <a:cubicBezTo>
                  <a:pt x="4548652" y="5149386"/>
                  <a:pt x="4546993" y="5147727"/>
                  <a:pt x="4546993" y="5145681"/>
                </a:cubicBezTo>
                <a:cubicBezTo>
                  <a:pt x="4546993" y="5143634"/>
                  <a:pt x="4548652" y="5141975"/>
                  <a:pt x="4550698" y="5141975"/>
                </a:cubicBezTo>
                <a:close/>
                <a:moveTo>
                  <a:pt x="1769232" y="5141975"/>
                </a:moveTo>
                <a:cubicBezTo>
                  <a:pt x="1771279" y="5141975"/>
                  <a:pt x="1772938" y="5143634"/>
                  <a:pt x="1772938" y="5145681"/>
                </a:cubicBezTo>
                <a:cubicBezTo>
                  <a:pt x="1772938" y="5147727"/>
                  <a:pt x="1771279" y="5149386"/>
                  <a:pt x="1769232" y="5149386"/>
                </a:cubicBezTo>
                <a:cubicBezTo>
                  <a:pt x="1767186" y="5149386"/>
                  <a:pt x="1765527" y="5147727"/>
                  <a:pt x="1765527" y="5145681"/>
                </a:cubicBezTo>
                <a:cubicBezTo>
                  <a:pt x="1765527" y="5143634"/>
                  <a:pt x="1767186" y="5141975"/>
                  <a:pt x="1769232" y="5141975"/>
                </a:cubicBezTo>
                <a:close/>
                <a:moveTo>
                  <a:pt x="1159717" y="5141330"/>
                </a:moveTo>
                <a:cubicBezTo>
                  <a:pt x="1169893" y="5141330"/>
                  <a:pt x="1178144" y="5149580"/>
                  <a:pt x="1178144" y="5159757"/>
                </a:cubicBezTo>
                <a:cubicBezTo>
                  <a:pt x="1178144" y="5169935"/>
                  <a:pt x="1169893" y="5178185"/>
                  <a:pt x="1159717" y="5178185"/>
                </a:cubicBezTo>
                <a:cubicBezTo>
                  <a:pt x="1149538" y="5178185"/>
                  <a:pt x="1141288" y="5169935"/>
                  <a:pt x="1141288" y="5159757"/>
                </a:cubicBezTo>
                <a:cubicBezTo>
                  <a:pt x="1141288" y="5149580"/>
                  <a:pt x="1149538" y="5141330"/>
                  <a:pt x="1159717" y="5141330"/>
                </a:cubicBezTo>
                <a:close/>
                <a:moveTo>
                  <a:pt x="5160215" y="5141000"/>
                </a:moveTo>
                <a:cubicBezTo>
                  <a:pt x="5170574" y="5141000"/>
                  <a:pt x="5178972" y="5149398"/>
                  <a:pt x="5178972" y="5159757"/>
                </a:cubicBezTo>
                <a:cubicBezTo>
                  <a:pt x="5178972" y="5170116"/>
                  <a:pt x="5170574" y="5178514"/>
                  <a:pt x="5160215" y="5178514"/>
                </a:cubicBezTo>
                <a:cubicBezTo>
                  <a:pt x="5149856" y="5178514"/>
                  <a:pt x="5141458" y="5170116"/>
                  <a:pt x="5141458" y="5159757"/>
                </a:cubicBezTo>
                <a:cubicBezTo>
                  <a:pt x="5141458" y="5149398"/>
                  <a:pt x="5149856" y="5141000"/>
                  <a:pt x="5160215" y="5141000"/>
                </a:cubicBezTo>
                <a:close/>
                <a:moveTo>
                  <a:pt x="5031863" y="5128383"/>
                </a:moveTo>
                <a:cubicBezTo>
                  <a:pt x="5040268" y="5128383"/>
                  <a:pt x="5047082" y="5135198"/>
                  <a:pt x="5047082" y="5143603"/>
                </a:cubicBezTo>
                <a:cubicBezTo>
                  <a:pt x="5047082" y="5152008"/>
                  <a:pt x="5040268" y="5158822"/>
                  <a:pt x="5031863" y="5158822"/>
                </a:cubicBezTo>
                <a:cubicBezTo>
                  <a:pt x="5023458" y="5158822"/>
                  <a:pt x="5016644" y="5152008"/>
                  <a:pt x="5016644" y="5143603"/>
                </a:cubicBezTo>
                <a:cubicBezTo>
                  <a:pt x="5016644" y="5135198"/>
                  <a:pt x="5023458" y="5128383"/>
                  <a:pt x="5031863" y="5128383"/>
                </a:cubicBezTo>
                <a:close/>
                <a:moveTo>
                  <a:pt x="1288068" y="5128383"/>
                </a:moveTo>
                <a:cubicBezTo>
                  <a:pt x="1296473" y="5128383"/>
                  <a:pt x="1303287" y="5135198"/>
                  <a:pt x="1303287" y="5143603"/>
                </a:cubicBezTo>
                <a:cubicBezTo>
                  <a:pt x="1303287" y="5152008"/>
                  <a:pt x="1296473" y="5158822"/>
                  <a:pt x="1288068" y="5158822"/>
                </a:cubicBezTo>
                <a:cubicBezTo>
                  <a:pt x="1279662" y="5158822"/>
                  <a:pt x="1272848" y="5152008"/>
                  <a:pt x="1272848" y="5143603"/>
                </a:cubicBezTo>
                <a:cubicBezTo>
                  <a:pt x="1272848" y="5135198"/>
                  <a:pt x="1279662" y="5128383"/>
                  <a:pt x="1288068" y="5128383"/>
                </a:cubicBezTo>
                <a:close/>
                <a:moveTo>
                  <a:pt x="4901806" y="5114363"/>
                </a:moveTo>
                <a:cubicBezTo>
                  <a:pt x="4908033" y="5114363"/>
                  <a:pt x="4913082" y="5119411"/>
                  <a:pt x="4913082" y="5125639"/>
                </a:cubicBezTo>
                <a:cubicBezTo>
                  <a:pt x="4913082" y="5131866"/>
                  <a:pt x="4908033" y="5136915"/>
                  <a:pt x="4901806" y="5136915"/>
                </a:cubicBezTo>
                <a:cubicBezTo>
                  <a:pt x="4895578" y="5136915"/>
                  <a:pt x="4890530" y="5131866"/>
                  <a:pt x="4890530" y="5125639"/>
                </a:cubicBezTo>
                <a:cubicBezTo>
                  <a:pt x="4890530" y="5119411"/>
                  <a:pt x="4895578" y="5114363"/>
                  <a:pt x="4901806" y="5114363"/>
                </a:cubicBezTo>
                <a:close/>
                <a:moveTo>
                  <a:pt x="1418125" y="5114363"/>
                </a:moveTo>
                <a:cubicBezTo>
                  <a:pt x="1424353" y="5114363"/>
                  <a:pt x="1429401" y="5119411"/>
                  <a:pt x="1429401" y="5125639"/>
                </a:cubicBezTo>
                <a:cubicBezTo>
                  <a:pt x="1429401" y="5131866"/>
                  <a:pt x="1424353" y="5136915"/>
                  <a:pt x="1418125" y="5136915"/>
                </a:cubicBezTo>
                <a:cubicBezTo>
                  <a:pt x="1411897" y="5136915"/>
                  <a:pt x="1406849" y="5131866"/>
                  <a:pt x="1406849" y="5125639"/>
                </a:cubicBezTo>
                <a:cubicBezTo>
                  <a:pt x="1406849" y="5119411"/>
                  <a:pt x="1411897" y="5114363"/>
                  <a:pt x="1418125" y="5114363"/>
                </a:cubicBezTo>
                <a:close/>
                <a:moveTo>
                  <a:pt x="4769905" y="5097790"/>
                </a:moveTo>
                <a:cubicBezTo>
                  <a:pt x="4774213" y="5097790"/>
                  <a:pt x="4777706" y="5101282"/>
                  <a:pt x="4777706" y="5105590"/>
                </a:cubicBezTo>
                <a:cubicBezTo>
                  <a:pt x="4777706" y="5109898"/>
                  <a:pt x="4774214" y="5113391"/>
                  <a:pt x="4769905" y="5113391"/>
                </a:cubicBezTo>
                <a:cubicBezTo>
                  <a:pt x="4765597" y="5113391"/>
                  <a:pt x="4762104" y="5109899"/>
                  <a:pt x="4762104" y="5105590"/>
                </a:cubicBezTo>
                <a:cubicBezTo>
                  <a:pt x="4762104" y="5101283"/>
                  <a:pt x="4765597" y="5097790"/>
                  <a:pt x="4769905" y="5097790"/>
                </a:cubicBezTo>
                <a:close/>
                <a:moveTo>
                  <a:pt x="1550025" y="5097790"/>
                </a:moveTo>
                <a:cubicBezTo>
                  <a:pt x="1554333" y="5097790"/>
                  <a:pt x="1557826" y="5101282"/>
                  <a:pt x="1557826" y="5105590"/>
                </a:cubicBezTo>
                <a:cubicBezTo>
                  <a:pt x="1557826" y="5109898"/>
                  <a:pt x="1554334" y="5113391"/>
                  <a:pt x="1550025" y="5113391"/>
                </a:cubicBezTo>
                <a:cubicBezTo>
                  <a:pt x="1545717" y="5113391"/>
                  <a:pt x="1542225" y="5109899"/>
                  <a:pt x="1542225" y="5105590"/>
                </a:cubicBezTo>
                <a:cubicBezTo>
                  <a:pt x="1542225" y="5101283"/>
                  <a:pt x="1545717" y="5097790"/>
                  <a:pt x="1550025" y="5097790"/>
                </a:cubicBezTo>
                <a:close/>
                <a:moveTo>
                  <a:pt x="5603837" y="5089317"/>
                </a:moveTo>
                <a:cubicBezTo>
                  <a:pt x="5619731" y="5089317"/>
                  <a:pt x="5632616" y="5102202"/>
                  <a:pt x="5632616" y="5118096"/>
                </a:cubicBezTo>
                <a:cubicBezTo>
                  <a:pt x="5632616" y="5133990"/>
                  <a:pt x="5619731" y="5146875"/>
                  <a:pt x="5603837" y="5146875"/>
                </a:cubicBezTo>
                <a:cubicBezTo>
                  <a:pt x="5587942" y="5146875"/>
                  <a:pt x="5575058" y="5133990"/>
                  <a:pt x="5575058" y="5118096"/>
                </a:cubicBezTo>
                <a:cubicBezTo>
                  <a:pt x="5575058" y="5102202"/>
                  <a:pt x="5587942" y="5089317"/>
                  <a:pt x="5603837" y="5089317"/>
                </a:cubicBezTo>
                <a:close/>
                <a:moveTo>
                  <a:pt x="716094" y="5089257"/>
                </a:moveTo>
                <a:cubicBezTo>
                  <a:pt x="732021" y="5089257"/>
                  <a:pt x="744933" y="5102168"/>
                  <a:pt x="744933" y="5118095"/>
                </a:cubicBezTo>
                <a:cubicBezTo>
                  <a:pt x="744933" y="5134022"/>
                  <a:pt x="732021" y="5146934"/>
                  <a:pt x="716094" y="5146934"/>
                </a:cubicBezTo>
                <a:cubicBezTo>
                  <a:pt x="700167" y="5146934"/>
                  <a:pt x="687256" y="5134022"/>
                  <a:pt x="687256" y="5118095"/>
                </a:cubicBezTo>
                <a:cubicBezTo>
                  <a:pt x="687256" y="5102168"/>
                  <a:pt x="700167" y="5089257"/>
                  <a:pt x="716094" y="5089257"/>
                </a:cubicBezTo>
                <a:close/>
                <a:moveTo>
                  <a:pt x="5481721" y="5082487"/>
                </a:moveTo>
                <a:cubicBezTo>
                  <a:pt x="5495641" y="5082487"/>
                  <a:pt x="5506926" y="5093772"/>
                  <a:pt x="5506926" y="5107692"/>
                </a:cubicBezTo>
                <a:cubicBezTo>
                  <a:pt x="5506926" y="5121612"/>
                  <a:pt x="5495641" y="5132897"/>
                  <a:pt x="5481721" y="5132897"/>
                </a:cubicBezTo>
                <a:cubicBezTo>
                  <a:pt x="5467801" y="5132897"/>
                  <a:pt x="5456516" y="5121612"/>
                  <a:pt x="5456516" y="5107692"/>
                </a:cubicBezTo>
                <a:cubicBezTo>
                  <a:pt x="5456516" y="5093772"/>
                  <a:pt x="5467801" y="5082487"/>
                  <a:pt x="5481721" y="5082487"/>
                </a:cubicBezTo>
                <a:close/>
                <a:moveTo>
                  <a:pt x="838211" y="5082487"/>
                </a:moveTo>
                <a:cubicBezTo>
                  <a:pt x="852130" y="5082487"/>
                  <a:pt x="863416" y="5093772"/>
                  <a:pt x="863416" y="5107692"/>
                </a:cubicBezTo>
                <a:cubicBezTo>
                  <a:pt x="863416" y="5121612"/>
                  <a:pt x="852130" y="5132897"/>
                  <a:pt x="838211" y="5132897"/>
                </a:cubicBezTo>
                <a:cubicBezTo>
                  <a:pt x="824291" y="5132897"/>
                  <a:pt x="813005" y="5121612"/>
                  <a:pt x="813005" y="5107692"/>
                </a:cubicBezTo>
                <a:cubicBezTo>
                  <a:pt x="813005" y="5093772"/>
                  <a:pt x="824291" y="5082487"/>
                  <a:pt x="838211" y="5082487"/>
                </a:cubicBezTo>
                <a:close/>
                <a:moveTo>
                  <a:pt x="4636011" y="5079952"/>
                </a:moveTo>
                <a:cubicBezTo>
                  <a:pt x="4637764" y="5079952"/>
                  <a:pt x="4639186" y="5081373"/>
                  <a:pt x="4639186" y="5083127"/>
                </a:cubicBezTo>
                <a:cubicBezTo>
                  <a:pt x="4639186" y="5084880"/>
                  <a:pt x="4637764" y="5086301"/>
                  <a:pt x="4636011" y="5086301"/>
                </a:cubicBezTo>
                <a:cubicBezTo>
                  <a:pt x="4634257" y="5086301"/>
                  <a:pt x="4632836" y="5084880"/>
                  <a:pt x="4632836" y="5083127"/>
                </a:cubicBezTo>
                <a:cubicBezTo>
                  <a:pt x="4632836" y="5081373"/>
                  <a:pt x="4634257" y="5079952"/>
                  <a:pt x="4636011" y="5079952"/>
                </a:cubicBezTo>
                <a:close/>
                <a:moveTo>
                  <a:pt x="1683921" y="5079952"/>
                </a:moveTo>
                <a:cubicBezTo>
                  <a:pt x="1685674" y="5079952"/>
                  <a:pt x="1687096" y="5081373"/>
                  <a:pt x="1687096" y="5083127"/>
                </a:cubicBezTo>
                <a:cubicBezTo>
                  <a:pt x="1687096" y="5084880"/>
                  <a:pt x="1685674" y="5086301"/>
                  <a:pt x="1683921" y="5086301"/>
                </a:cubicBezTo>
                <a:cubicBezTo>
                  <a:pt x="1682167" y="5086301"/>
                  <a:pt x="1680746" y="5084880"/>
                  <a:pt x="1680746" y="5083127"/>
                </a:cubicBezTo>
                <a:cubicBezTo>
                  <a:pt x="1680746" y="5081373"/>
                  <a:pt x="1682167" y="5079952"/>
                  <a:pt x="1683921" y="5079952"/>
                </a:cubicBezTo>
                <a:close/>
                <a:moveTo>
                  <a:pt x="5358348" y="5074529"/>
                </a:moveTo>
                <a:cubicBezTo>
                  <a:pt x="5370333" y="5074529"/>
                  <a:pt x="5380050" y="5084246"/>
                  <a:pt x="5380050" y="5096232"/>
                </a:cubicBezTo>
                <a:cubicBezTo>
                  <a:pt x="5380050" y="5108217"/>
                  <a:pt x="5370333" y="5117934"/>
                  <a:pt x="5358348" y="5117934"/>
                </a:cubicBezTo>
                <a:cubicBezTo>
                  <a:pt x="5346362" y="5117934"/>
                  <a:pt x="5336645" y="5108217"/>
                  <a:pt x="5336645" y="5096232"/>
                </a:cubicBezTo>
                <a:cubicBezTo>
                  <a:pt x="5336645" y="5084246"/>
                  <a:pt x="5346362" y="5074529"/>
                  <a:pt x="5358348" y="5074529"/>
                </a:cubicBezTo>
                <a:close/>
                <a:moveTo>
                  <a:pt x="961584" y="5074529"/>
                </a:moveTo>
                <a:cubicBezTo>
                  <a:pt x="973571" y="5074529"/>
                  <a:pt x="983288" y="5084246"/>
                  <a:pt x="983288" y="5096232"/>
                </a:cubicBezTo>
                <a:cubicBezTo>
                  <a:pt x="983288" y="5108217"/>
                  <a:pt x="973571" y="5117934"/>
                  <a:pt x="961584" y="5117934"/>
                </a:cubicBezTo>
                <a:cubicBezTo>
                  <a:pt x="949599" y="5117934"/>
                  <a:pt x="939882" y="5108217"/>
                  <a:pt x="939882" y="5096232"/>
                </a:cubicBezTo>
                <a:cubicBezTo>
                  <a:pt x="939882" y="5084246"/>
                  <a:pt x="949599" y="5074529"/>
                  <a:pt x="961584" y="5074529"/>
                </a:cubicBezTo>
                <a:close/>
                <a:moveTo>
                  <a:pt x="5233608" y="5065140"/>
                </a:moveTo>
                <a:cubicBezTo>
                  <a:pt x="5243785" y="5065140"/>
                  <a:pt x="5252035" y="5073390"/>
                  <a:pt x="5252035" y="5083567"/>
                </a:cubicBezTo>
                <a:cubicBezTo>
                  <a:pt x="5252035" y="5093744"/>
                  <a:pt x="5243785" y="5101994"/>
                  <a:pt x="5233608" y="5101994"/>
                </a:cubicBezTo>
                <a:cubicBezTo>
                  <a:pt x="5223431" y="5101994"/>
                  <a:pt x="5215181" y="5093744"/>
                  <a:pt x="5215181" y="5083567"/>
                </a:cubicBezTo>
                <a:cubicBezTo>
                  <a:pt x="5215181" y="5073390"/>
                  <a:pt x="5223431" y="5065140"/>
                  <a:pt x="5233608" y="5065140"/>
                </a:cubicBezTo>
                <a:close/>
                <a:moveTo>
                  <a:pt x="1086323" y="5065140"/>
                </a:moveTo>
                <a:cubicBezTo>
                  <a:pt x="1096499" y="5065140"/>
                  <a:pt x="1104750" y="5073390"/>
                  <a:pt x="1104750" y="5083567"/>
                </a:cubicBezTo>
                <a:cubicBezTo>
                  <a:pt x="1104750" y="5093744"/>
                  <a:pt x="1096499" y="5101994"/>
                  <a:pt x="1086323" y="5101994"/>
                </a:cubicBezTo>
                <a:cubicBezTo>
                  <a:pt x="1076145" y="5101994"/>
                  <a:pt x="1067896" y="5093744"/>
                  <a:pt x="1067896" y="5083567"/>
                </a:cubicBezTo>
                <a:cubicBezTo>
                  <a:pt x="1067896" y="5073390"/>
                  <a:pt x="1076145" y="5065140"/>
                  <a:pt x="1086323" y="5065140"/>
                </a:cubicBezTo>
                <a:close/>
                <a:moveTo>
                  <a:pt x="5107390" y="5054308"/>
                </a:moveTo>
                <a:cubicBezTo>
                  <a:pt x="5115795" y="5054308"/>
                  <a:pt x="5122609" y="5061123"/>
                  <a:pt x="5122609" y="5069528"/>
                </a:cubicBezTo>
                <a:cubicBezTo>
                  <a:pt x="5122609" y="5077933"/>
                  <a:pt x="5115795" y="5084747"/>
                  <a:pt x="5107390" y="5084747"/>
                </a:cubicBezTo>
                <a:cubicBezTo>
                  <a:pt x="5098985" y="5084747"/>
                  <a:pt x="5092171" y="5077933"/>
                  <a:pt x="5092171" y="5069528"/>
                </a:cubicBezTo>
                <a:cubicBezTo>
                  <a:pt x="5092171" y="5061123"/>
                  <a:pt x="5098985" y="5054308"/>
                  <a:pt x="5107390" y="5054308"/>
                </a:cubicBezTo>
                <a:close/>
                <a:moveTo>
                  <a:pt x="1212543" y="5054308"/>
                </a:moveTo>
                <a:cubicBezTo>
                  <a:pt x="1220948" y="5054308"/>
                  <a:pt x="1227761" y="5061123"/>
                  <a:pt x="1227761" y="5069528"/>
                </a:cubicBezTo>
                <a:cubicBezTo>
                  <a:pt x="1227761" y="5077933"/>
                  <a:pt x="1220948" y="5084747"/>
                  <a:pt x="1212543" y="5084747"/>
                </a:cubicBezTo>
                <a:cubicBezTo>
                  <a:pt x="1204137" y="5084747"/>
                  <a:pt x="1197323" y="5077933"/>
                  <a:pt x="1197323" y="5069528"/>
                </a:cubicBezTo>
                <a:cubicBezTo>
                  <a:pt x="1197323" y="5061123"/>
                  <a:pt x="1204137" y="5054308"/>
                  <a:pt x="1212543" y="5054308"/>
                </a:cubicBezTo>
                <a:close/>
                <a:moveTo>
                  <a:pt x="4979562" y="5042562"/>
                </a:moveTo>
                <a:cubicBezTo>
                  <a:pt x="4985828" y="5042562"/>
                  <a:pt x="4990908" y="5047642"/>
                  <a:pt x="4990908" y="5053908"/>
                </a:cubicBezTo>
                <a:cubicBezTo>
                  <a:pt x="4990908" y="5060174"/>
                  <a:pt x="4985828" y="5065254"/>
                  <a:pt x="4979562" y="5065254"/>
                </a:cubicBezTo>
                <a:cubicBezTo>
                  <a:pt x="4973296" y="5065254"/>
                  <a:pt x="4968216" y="5060174"/>
                  <a:pt x="4968216" y="5053908"/>
                </a:cubicBezTo>
                <a:cubicBezTo>
                  <a:pt x="4968216" y="5047642"/>
                  <a:pt x="4973296" y="5042562"/>
                  <a:pt x="4979562" y="5042562"/>
                </a:cubicBezTo>
                <a:close/>
                <a:moveTo>
                  <a:pt x="1340369" y="5042562"/>
                </a:moveTo>
                <a:cubicBezTo>
                  <a:pt x="1346635" y="5042562"/>
                  <a:pt x="1351715" y="5047642"/>
                  <a:pt x="1351715" y="5053908"/>
                </a:cubicBezTo>
                <a:cubicBezTo>
                  <a:pt x="1351715" y="5060174"/>
                  <a:pt x="1346635" y="5065254"/>
                  <a:pt x="1340369" y="5065254"/>
                </a:cubicBezTo>
                <a:cubicBezTo>
                  <a:pt x="1334103" y="5065254"/>
                  <a:pt x="1329023" y="5060174"/>
                  <a:pt x="1329023" y="5053908"/>
                </a:cubicBezTo>
                <a:cubicBezTo>
                  <a:pt x="1329023" y="5047642"/>
                  <a:pt x="1334103" y="5042562"/>
                  <a:pt x="1340369" y="5042562"/>
                </a:cubicBezTo>
                <a:close/>
                <a:moveTo>
                  <a:pt x="4849987" y="5028666"/>
                </a:moveTo>
                <a:cubicBezTo>
                  <a:pt x="4854294" y="5028666"/>
                  <a:pt x="4857787" y="5032158"/>
                  <a:pt x="4857787" y="5036466"/>
                </a:cubicBezTo>
                <a:cubicBezTo>
                  <a:pt x="4857787" y="5040774"/>
                  <a:pt x="4854295" y="5044267"/>
                  <a:pt x="4849987" y="5044267"/>
                </a:cubicBezTo>
                <a:cubicBezTo>
                  <a:pt x="4845679" y="5044267"/>
                  <a:pt x="4842186" y="5040775"/>
                  <a:pt x="4842186" y="5036466"/>
                </a:cubicBezTo>
                <a:cubicBezTo>
                  <a:pt x="4842186" y="5032159"/>
                  <a:pt x="4845678" y="5028666"/>
                  <a:pt x="4849987" y="5028666"/>
                </a:cubicBezTo>
                <a:close/>
                <a:moveTo>
                  <a:pt x="1469944" y="5028666"/>
                </a:moveTo>
                <a:cubicBezTo>
                  <a:pt x="1474252" y="5028666"/>
                  <a:pt x="1477745" y="5032158"/>
                  <a:pt x="1477745" y="5036466"/>
                </a:cubicBezTo>
                <a:cubicBezTo>
                  <a:pt x="1477745" y="5040774"/>
                  <a:pt x="1474253" y="5044267"/>
                  <a:pt x="1469944" y="5044267"/>
                </a:cubicBezTo>
                <a:cubicBezTo>
                  <a:pt x="1465636" y="5044267"/>
                  <a:pt x="1462144" y="5040775"/>
                  <a:pt x="1462144" y="5036466"/>
                </a:cubicBezTo>
                <a:cubicBezTo>
                  <a:pt x="1462144" y="5032159"/>
                  <a:pt x="1465636" y="5028666"/>
                  <a:pt x="1469944" y="5028666"/>
                </a:cubicBezTo>
                <a:close/>
                <a:moveTo>
                  <a:pt x="4718512" y="5013206"/>
                </a:moveTo>
                <a:cubicBezTo>
                  <a:pt x="4720558" y="5013206"/>
                  <a:pt x="4722217" y="5014866"/>
                  <a:pt x="4722217" y="5016912"/>
                </a:cubicBezTo>
                <a:cubicBezTo>
                  <a:pt x="4722217" y="5018958"/>
                  <a:pt x="4720558" y="5020618"/>
                  <a:pt x="4718512" y="5020618"/>
                </a:cubicBezTo>
                <a:cubicBezTo>
                  <a:pt x="4716465" y="5020618"/>
                  <a:pt x="4714806" y="5018958"/>
                  <a:pt x="4714806" y="5016912"/>
                </a:cubicBezTo>
                <a:cubicBezTo>
                  <a:pt x="4714806" y="5014866"/>
                  <a:pt x="4716465" y="5013206"/>
                  <a:pt x="4718512" y="5013206"/>
                </a:cubicBezTo>
                <a:close/>
                <a:moveTo>
                  <a:pt x="1601418" y="5013206"/>
                </a:moveTo>
                <a:cubicBezTo>
                  <a:pt x="1603465" y="5013206"/>
                  <a:pt x="1605124" y="5014866"/>
                  <a:pt x="1605124" y="5016912"/>
                </a:cubicBezTo>
                <a:cubicBezTo>
                  <a:pt x="1605124" y="5018958"/>
                  <a:pt x="1603465" y="5020618"/>
                  <a:pt x="1601418" y="5020618"/>
                </a:cubicBezTo>
                <a:cubicBezTo>
                  <a:pt x="1599372" y="5020618"/>
                  <a:pt x="1597713" y="5018958"/>
                  <a:pt x="1597713" y="5016912"/>
                </a:cubicBezTo>
                <a:cubicBezTo>
                  <a:pt x="1597713" y="5014866"/>
                  <a:pt x="1599372" y="5013206"/>
                  <a:pt x="1601418" y="5013206"/>
                </a:cubicBezTo>
                <a:close/>
                <a:moveTo>
                  <a:pt x="5668592" y="5005600"/>
                </a:moveTo>
                <a:cubicBezTo>
                  <a:pt x="5684519" y="5005600"/>
                  <a:pt x="5697430" y="5018511"/>
                  <a:pt x="5697430" y="5034438"/>
                </a:cubicBezTo>
                <a:cubicBezTo>
                  <a:pt x="5697430" y="5050365"/>
                  <a:pt x="5684519" y="5063277"/>
                  <a:pt x="5668592" y="5063277"/>
                </a:cubicBezTo>
                <a:cubicBezTo>
                  <a:pt x="5652665" y="5063277"/>
                  <a:pt x="5639754" y="5050365"/>
                  <a:pt x="5639754" y="5034438"/>
                </a:cubicBezTo>
                <a:cubicBezTo>
                  <a:pt x="5639754" y="5018511"/>
                  <a:pt x="5652665" y="5005600"/>
                  <a:pt x="5668592" y="5005600"/>
                </a:cubicBezTo>
                <a:close/>
                <a:moveTo>
                  <a:pt x="651338" y="5005600"/>
                </a:moveTo>
                <a:cubicBezTo>
                  <a:pt x="667265" y="5005600"/>
                  <a:pt x="680176" y="5018511"/>
                  <a:pt x="680176" y="5034438"/>
                </a:cubicBezTo>
                <a:cubicBezTo>
                  <a:pt x="680176" y="5050365"/>
                  <a:pt x="667265" y="5063277"/>
                  <a:pt x="651338" y="5063277"/>
                </a:cubicBezTo>
                <a:cubicBezTo>
                  <a:pt x="635411" y="5063277"/>
                  <a:pt x="622500" y="5050365"/>
                  <a:pt x="622500" y="5034438"/>
                </a:cubicBezTo>
                <a:cubicBezTo>
                  <a:pt x="622500" y="5018511"/>
                  <a:pt x="635411" y="5005600"/>
                  <a:pt x="651338" y="5005600"/>
                </a:cubicBezTo>
                <a:close/>
                <a:moveTo>
                  <a:pt x="5548298" y="5000646"/>
                </a:moveTo>
                <a:cubicBezTo>
                  <a:pt x="5562011" y="5000646"/>
                  <a:pt x="5573129" y="5011763"/>
                  <a:pt x="5573129" y="5025477"/>
                </a:cubicBezTo>
                <a:cubicBezTo>
                  <a:pt x="5573129" y="5039191"/>
                  <a:pt x="5562011" y="5050308"/>
                  <a:pt x="5548298" y="5050308"/>
                </a:cubicBezTo>
                <a:cubicBezTo>
                  <a:pt x="5534584" y="5050308"/>
                  <a:pt x="5523467" y="5039191"/>
                  <a:pt x="5523467" y="5025477"/>
                </a:cubicBezTo>
                <a:cubicBezTo>
                  <a:pt x="5523467" y="5011763"/>
                  <a:pt x="5534584" y="5000646"/>
                  <a:pt x="5548298" y="5000646"/>
                </a:cubicBezTo>
                <a:close/>
                <a:moveTo>
                  <a:pt x="771635" y="5000646"/>
                </a:moveTo>
                <a:cubicBezTo>
                  <a:pt x="785348" y="5000646"/>
                  <a:pt x="796466" y="5011763"/>
                  <a:pt x="796466" y="5025477"/>
                </a:cubicBezTo>
                <a:cubicBezTo>
                  <a:pt x="796466" y="5039191"/>
                  <a:pt x="785348" y="5050308"/>
                  <a:pt x="771635" y="5050308"/>
                </a:cubicBezTo>
                <a:cubicBezTo>
                  <a:pt x="757921" y="5050308"/>
                  <a:pt x="746804" y="5039191"/>
                  <a:pt x="746804" y="5025477"/>
                </a:cubicBezTo>
                <a:cubicBezTo>
                  <a:pt x="746804" y="5011763"/>
                  <a:pt x="757921" y="5000646"/>
                  <a:pt x="771635" y="5000646"/>
                </a:cubicBezTo>
                <a:close/>
                <a:moveTo>
                  <a:pt x="5426834" y="4993962"/>
                </a:moveTo>
                <a:cubicBezTo>
                  <a:pt x="5438786" y="4993962"/>
                  <a:pt x="5448474" y="5003651"/>
                  <a:pt x="5448474" y="5015602"/>
                </a:cubicBezTo>
                <a:cubicBezTo>
                  <a:pt x="5448474" y="5027554"/>
                  <a:pt x="5438786" y="5037242"/>
                  <a:pt x="5426834" y="5037242"/>
                </a:cubicBezTo>
                <a:cubicBezTo>
                  <a:pt x="5414882" y="5037242"/>
                  <a:pt x="5405194" y="5027554"/>
                  <a:pt x="5405194" y="5015602"/>
                </a:cubicBezTo>
                <a:cubicBezTo>
                  <a:pt x="5405194" y="5003651"/>
                  <a:pt x="5414882" y="4993962"/>
                  <a:pt x="5426834" y="4993962"/>
                </a:cubicBezTo>
                <a:close/>
                <a:moveTo>
                  <a:pt x="893097" y="4993962"/>
                </a:moveTo>
                <a:cubicBezTo>
                  <a:pt x="905048" y="4993962"/>
                  <a:pt x="914738" y="5003651"/>
                  <a:pt x="914738" y="5015602"/>
                </a:cubicBezTo>
                <a:cubicBezTo>
                  <a:pt x="914738" y="5027554"/>
                  <a:pt x="905048" y="5037242"/>
                  <a:pt x="893097" y="5037242"/>
                </a:cubicBezTo>
                <a:cubicBezTo>
                  <a:pt x="881148" y="5037242"/>
                  <a:pt x="871457" y="5027554"/>
                  <a:pt x="871457" y="5015602"/>
                </a:cubicBezTo>
                <a:cubicBezTo>
                  <a:pt x="871457" y="5003651"/>
                  <a:pt x="881148" y="4993962"/>
                  <a:pt x="893097" y="4993962"/>
                </a:cubicBezTo>
                <a:close/>
                <a:moveTo>
                  <a:pt x="5304101" y="4986258"/>
                </a:moveTo>
                <a:cubicBezTo>
                  <a:pt x="5314278" y="4986258"/>
                  <a:pt x="5322528" y="4994508"/>
                  <a:pt x="5322528" y="5004685"/>
                </a:cubicBezTo>
                <a:cubicBezTo>
                  <a:pt x="5322528" y="5014863"/>
                  <a:pt x="5314278" y="5023113"/>
                  <a:pt x="5304101" y="5023113"/>
                </a:cubicBezTo>
                <a:cubicBezTo>
                  <a:pt x="5293924" y="5023113"/>
                  <a:pt x="5285674" y="5014863"/>
                  <a:pt x="5285674" y="5004685"/>
                </a:cubicBezTo>
                <a:cubicBezTo>
                  <a:pt x="5285674" y="4994508"/>
                  <a:pt x="5293924" y="4986258"/>
                  <a:pt x="5304101" y="4986258"/>
                </a:cubicBezTo>
                <a:close/>
                <a:moveTo>
                  <a:pt x="1015829" y="4986258"/>
                </a:moveTo>
                <a:cubicBezTo>
                  <a:pt x="1026007" y="4986258"/>
                  <a:pt x="1034257" y="4994508"/>
                  <a:pt x="1034257" y="5004685"/>
                </a:cubicBezTo>
                <a:cubicBezTo>
                  <a:pt x="1034257" y="5014863"/>
                  <a:pt x="1026007" y="5023113"/>
                  <a:pt x="1015829" y="5023113"/>
                </a:cubicBezTo>
                <a:cubicBezTo>
                  <a:pt x="1005653" y="5023113"/>
                  <a:pt x="997402" y="5014863"/>
                  <a:pt x="997402" y="5004685"/>
                </a:cubicBezTo>
                <a:cubicBezTo>
                  <a:pt x="997402" y="4994508"/>
                  <a:pt x="1005653" y="4986258"/>
                  <a:pt x="1015829" y="4986258"/>
                </a:cubicBezTo>
                <a:close/>
                <a:moveTo>
                  <a:pt x="5179987" y="4977359"/>
                </a:moveTo>
                <a:cubicBezTo>
                  <a:pt x="5188392" y="4977359"/>
                  <a:pt x="5195207" y="4984173"/>
                  <a:pt x="5195207" y="4992579"/>
                </a:cubicBezTo>
                <a:cubicBezTo>
                  <a:pt x="5195207" y="5000984"/>
                  <a:pt x="5188392" y="5007798"/>
                  <a:pt x="5179987" y="5007798"/>
                </a:cubicBezTo>
                <a:cubicBezTo>
                  <a:pt x="5171582" y="5007798"/>
                  <a:pt x="5164768" y="5000984"/>
                  <a:pt x="5164768" y="4992579"/>
                </a:cubicBezTo>
                <a:cubicBezTo>
                  <a:pt x="5164768" y="4984173"/>
                  <a:pt x="5171582" y="4977359"/>
                  <a:pt x="5179987" y="4977359"/>
                </a:cubicBezTo>
                <a:close/>
                <a:moveTo>
                  <a:pt x="1139946" y="4977359"/>
                </a:moveTo>
                <a:cubicBezTo>
                  <a:pt x="1148351" y="4977359"/>
                  <a:pt x="1155164" y="4984173"/>
                  <a:pt x="1155164" y="4992579"/>
                </a:cubicBezTo>
                <a:cubicBezTo>
                  <a:pt x="1155164" y="5000984"/>
                  <a:pt x="1148351" y="5007798"/>
                  <a:pt x="1139946" y="5007798"/>
                </a:cubicBezTo>
                <a:cubicBezTo>
                  <a:pt x="1131540" y="5007798"/>
                  <a:pt x="1124725" y="5000984"/>
                  <a:pt x="1124725" y="4992579"/>
                </a:cubicBezTo>
                <a:cubicBezTo>
                  <a:pt x="1124725" y="4984173"/>
                  <a:pt x="1131540" y="4977359"/>
                  <a:pt x="1139946" y="4977359"/>
                </a:cubicBezTo>
                <a:close/>
                <a:moveTo>
                  <a:pt x="5054366" y="4967758"/>
                </a:moveTo>
                <a:cubicBezTo>
                  <a:pt x="5060632" y="4967758"/>
                  <a:pt x="5065712" y="4972838"/>
                  <a:pt x="5065712" y="4979104"/>
                </a:cubicBezTo>
                <a:cubicBezTo>
                  <a:pt x="5065712" y="4985370"/>
                  <a:pt x="5060632" y="4990450"/>
                  <a:pt x="5054366" y="4990450"/>
                </a:cubicBezTo>
                <a:cubicBezTo>
                  <a:pt x="5048100" y="4990450"/>
                  <a:pt x="5043020" y="4985370"/>
                  <a:pt x="5043020" y="4979104"/>
                </a:cubicBezTo>
                <a:cubicBezTo>
                  <a:pt x="5043020" y="4972838"/>
                  <a:pt x="5048100" y="4967758"/>
                  <a:pt x="5054366" y="4967758"/>
                </a:cubicBezTo>
                <a:close/>
                <a:moveTo>
                  <a:pt x="1265565" y="4967758"/>
                </a:moveTo>
                <a:cubicBezTo>
                  <a:pt x="1271831" y="4967758"/>
                  <a:pt x="1276911" y="4972838"/>
                  <a:pt x="1276911" y="4979104"/>
                </a:cubicBezTo>
                <a:cubicBezTo>
                  <a:pt x="1276911" y="4985370"/>
                  <a:pt x="1271831" y="4990450"/>
                  <a:pt x="1265565" y="4990450"/>
                </a:cubicBezTo>
                <a:cubicBezTo>
                  <a:pt x="1259299" y="4990450"/>
                  <a:pt x="1254220" y="4985370"/>
                  <a:pt x="1254220" y="4979104"/>
                </a:cubicBezTo>
                <a:cubicBezTo>
                  <a:pt x="1254220" y="4972838"/>
                  <a:pt x="1259299" y="4967758"/>
                  <a:pt x="1265565" y="4967758"/>
                </a:cubicBezTo>
                <a:close/>
                <a:moveTo>
                  <a:pt x="4927103" y="4956323"/>
                </a:moveTo>
                <a:cubicBezTo>
                  <a:pt x="4931369" y="4956323"/>
                  <a:pt x="4934828" y="4959782"/>
                  <a:pt x="4934828" y="4964049"/>
                </a:cubicBezTo>
                <a:cubicBezTo>
                  <a:pt x="4934828" y="4968315"/>
                  <a:pt x="4931369" y="4971775"/>
                  <a:pt x="4927103" y="4971775"/>
                </a:cubicBezTo>
                <a:cubicBezTo>
                  <a:pt x="4922836" y="4971775"/>
                  <a:pt x="4919377" y="4968315"/>
                  <a:pt x="4919377" y="4964049"/>
                </a:cubicBezTo>
                <a:cubicBezTo>
                  <a:pt x="4919377" y="4959782"/>
                  <a:pt x="4922836" y="4956323"/>
                  <a:pt x="4927103" y="4956323"/>
                </a:cubicBezTo>
                <a:close/>
                <a:moveTo>
                  <a:pt x="1392827" y="4956249"/>
                </a:moveTo>
                <a:cubicBezTo>
                  <a:pt x="1397135" y="4956249"/>
                  <a:pt x="1400628" y="4959741"/>
                  <a:pt x="1400628" y="4964050"/>
                </a:cubicBezTo>
                <a:cubicBezTo>
                  <a:pt x="1400628" y="4968357"/>
                  <a:pt x="1397136" y="4971850"/>
                  <a:pt x="1392827" y="4971850"/>
                </a:cubicBezTo>
                <a:cubicBezTo>
                  <a:pt x="1388519" y="4971850"/>
                  <a:pt x="1385027" y="4968358"/>
                  <a:pt x="1385027" y="4964050"/>
                </a:cubicBezTo>
                <a:cubicBezTo>
                  <a:pt x="1385027" y="4959742"/>
                  <a:pt x="1388519" y="4956249"/>
                  <a:pt x="1392827" y="4956249"/>
                </a:cubicBezTo>
                <a:close/>
                <a:moveTo>
                  <a:pt x="4798048" y="4943986"/>
                </a:moveTo>
                <a:cubicBezTo>
                  <a:pt x="4799801" y="4943986"/>
                  <a:pt x="4801222" y="4945407"/>
                  <a:pt x="4801222" y="4947161"/>
                </a:cubicBezTo>
                <a:cubicBezTo>
                  <a:pt x="4801222" y="4948914"/>
                  <a:pt x="4799801" y="4950336"/>
                  <a:pt x="4798048" y="4950336"/>
                </a:cubicBezTo>
                <a:cubicBezTo>
                  <a:pt x="4796294" y="4950336"/>
                  <a:pt x="4794873" y="4948914"/>
                  <a:pt x="4794873" y="4947161"/>
                </a:cubicBezTo>
                <a:cubicBezTo>
                  <a:pt x="4794873" y="4945407"/>
                  <a:pt x="4796294" y="4943986"/>
                  <a:pt x="4798048" y="4943986"/>
                </a:cubicBezTo>
                <a:close/>
                <a:moveTo>
                  <a:pt x="1521883" y="4943986"/>
                </a:moveTo>
                <a:cubicBezTo>
                  <a:pt x="1523636" y="4943986"/>
                  <a:pt x="1525058" y="4945407"/>
                  <a:pt x="1525058" y="4947161"/>
                </a:cubicBezTo>
                <a:cubicBezTo>
                  <a:pt x="1525058" y="4948914"/>
                  <a:pt x="1523636" y="4950336"/>
                  <a:pt x="1521883" y="4950336"/>
                </a:cubicBezTo>
                <a:cubicBezTo>
                  <a:pt x="1520129" y="4950336"/>
                  <a:pt x="1518708" y="4948914"/>
                  <a:pt x="1518708" y="4947161"/>
                </a:cubicBezTo>
                <a:cubicBezTo>
                  <a:pt x="1518708" y="4945407"/>
                  <a:pt x="1520129" y="4943986"/>
                  <a:pt x="1521883" y="4943986"/>
                </a:cubicBezTo>
                <a:close/>
                <a:moveTo>
                  <a:pt x="5730485" y="4920169"/>
                </a:moveTo>
                <a:cubicBezTo>
                  <a:pt x="5746211" y="4920169"/>
                  <a:pt x="5758959" y="4932917"/>
                  <a:pt x="5758959" y="4948642"/>
                </a:cubicBezTo>
                <a:cubicBezTo>
                  <a:pt x="5758959" y="4964367"/>
                  <a:pt x="5746211" y="4977115"/>
                  <a:pt x="5730485" y="4977115"/>
                </a:cubicBezTo>
                <a:cubicBezTo>
                  <a:pt x="5714760" y="4977115"/>
                  <a:pt x="5702012" y="4964367"/>
                  <a:pt x="5702012" y="4948642"/>
                </a:cubicBezTo>
                <a:cubicBezTo>
                  <a:pt x="5702012" y="4932917"/>
                  <a:pt x="5714760" y="4920169"/>
                  <a:pt x="5730485" y="4920169"/>
                </a:cubicBezTo>
                <a:close/>
                <a:moveTo>
                  <a:pt x="589445" y="4920169"/>
                </a:moveTo>
                <a:cubicBezTo>
                  <a:pt x="605171" y="4920169"/>
                  <a:pt x="617919" y="4932917"/>
                  <a:pt x="617919" y="4948642"/>
                </a:cubicBezTo>
                <a:cubicBezTo>
                  <a:pt x="617919" y="4964367"/>
                  <a:pt x="605171" y="4977115"/>
                  <a:pt x="589445" y="4977115"/>
                </a:cubicBezTo>
                <a:cubicBezTo>
                  <a:pt x="573720" y="4977115"/>
                  <a:pt x="560972" y="4964367"/>
                  <a:pt x="560972" y="4948642"/>
                </a:cubicBezTo>
                <a:cubicBezTo>
                  <a:pt x="560972" y="4932917"/>
                  <a:pt x="573720" y="4920169"/>
                  <a:pt x="589445" y="4920169"/>
                </a:cubicBezTo>
                <a:close/>
                <a:moveTo>
                  <a:pt x="5611964" y="4915784"/>
                </a:moveTo>
                <a:cubicBezTo>
                  <a:pt x="5625884" y="4915784"/>
                  <a:pt x="5637169" y="4927069"/>
                  <a:pt x="5637169" y="4940989"/>
                </a:cubicBezTo>
                <a:cubicBezTo>
                  <a:pt x="5637169" y="4954909"/>
                  <a:pt x="5625884" y="4966194"/>
                  <a:pt x="5611964" y="4966194"/>
                </a:cubicBezTo>
                <a:cubicBezTo>
                  <a:pt x="5598044" y="4966194"/>
                  <a:pt x="5586759" y="4954909"/>
                  <a:pt x="5586759" y="4940989"/>
                </a:cubicBezTo>
                <a:cubicBezTo>
                  <a:pt x="5586759" y="4927069"/>
                  <a:pt x="5598044" y="4915784"/>
                  <a:pt x="5611964" y="4915784"/>
                </a:cubicBezTo>
                <a:close/>
                <a:moveTo>
                  <a:pt x="707967" y="4915784"/>
                </a:moveTo>
                <a:cubicBezTo>
                  <a:pt x="721887" y="4915784"/>
                  <a:pt x="733172" y="4927069"/>
                  <a:pt x="733172" y="4940989"/>
                </a:cubicBezTo>
                <a:cubicBezTo>
                  <a:pt x="733172" y="4954909"/>
                  <a:pt x="721887" y="4966194"/>
                  <a:pt x="707967" y="4966194"/>
                </a:cubicBezTo>
                <a:cubicBezTo>
                  <a:pt x="694047" y="4966194"/>
                  <a:pt x="682763" y="4954909"/>
                  <a:pt x="682763" y="4940989"/>
                </a:cubicBezTo>
                <a:cubicBezTo>
                  <a:pt x="682763" y="4927069"/>
                  <a:pt x="694047" y="4915784"/>
                  <a:pt x="707967" y="4915784"/>
                </a:cubicBezTo>
                <a:close/>
                <a:moveTo>
                  <a:pt x="5492366" y="4910850"/>
                </a:moveTo>
                <a:cubicBezTo>
                  <a:pt x="5504352" y="4910850"/>
                  <a:pt x="5514068" y="4920567"/>
                  <a:pt x="5514068" y="4932552"/>
                </a:cubicBezTo>
                <a:cubicBezTo>
                  <a:pt x="5514068" y="4944538"/>
                  <a:pt x="5504352" y="4954255"/>
                  <a:pt x="5492366" y="4954255"/>
                </a:cubicBezTo>
                <a:cubicBezTo>
                  <a:pt x="5480380" y="4954255"/>
                  <a:pt x="5470664" y="4944538"/>
                  <a:pt x="5470664" y="4932552"/>
                </a:cubicBezTo>
                <a:cubicBezTo>
                  <a:pt x="5470664" y="4920567"/>
                  <a:pt x="5480380" y="4910850"/>
                  <a:pt x="5492366" y="4910850"/>
                </a:cubicBezTo>
                <a:close/>
                <a:moveTo>
                  <a:pt x="827566" y="4910850"/>
                </a:moveTo>
                <a:cubicBezTo>
                  <a:pt x="839552" y="4910850"/>
                  <a:pt x="849268" y="4920567"/>
                  <a:pt x="849268" y="4932552"/>
                </a:cubicBezTo>
                <a:cubicBezTo>
                  <a:pt x="849268" y="4944538"/>
                  <a:pt x="839552" y="4954255"/>
                  <a:pt x="827566" y="4954255"/>
                </a:cubicBezTo>
                <a:cubicBezTo>
                  <a:pt x="815580" y="4954255"/>
                  <a:pt x="805863" y="4944538"/>
                  <a:pt x="805863" y="4932552"/>
                </a:cubicBezTo>
                <a:cubicBezTo>
                  <a:pt x="805863" y="4920567"/>
                  <a:pt x="815580" y="4910850"/>
                  <a:pt x="827566" y="4910850"/>
                </a:cubicBezTo>
                <a:close/>
                <a:moveTo>
                  <a:pt x="5371595" y="4904796"/>
                </a:moveTo>
                <a:cubicBezTo>
                  <a:pt x="5381772" y="4904796"/>
                  <a:pt x="5390022" y="4913046"/>
                  <a:pt x="5390022" y="4923224"/>
                </a:cubicBezTo>
                <a:cubicBezTo>
                  <a:pt x="5390022" y="4933401"/>
                  <a:pt x="5381772" y="4941651"/>
                  <a:pt x="5371595" y="4941651"/>
                </a:cubicBezTo>
                <a:cubicBezTo>
                  <a:pt x="5361418" y="4941651"/>
                  <a:pt x="5353168" y="4933401"/>
                  <a:pt x="5353168" y="4923224"/>
                </a:cubicBezTo>
                <a:cubicBezTo>
                  <a:pt x="5353168" y="4913046"/>
                  <a:pt x="5361418" y="4904796"/>
                  <a:pt x="5371595" y="4904796"/>
                </a:cubicBezTo>
                <a:close/>
                <a:moveTo>
                  <a:pt x="948337" y="4904466"/>
                </a:moveTo>
                <a:cubicBezTo>
                  <a:pt x="958696" y="4904466"/>
                  <a:pt x="967093" y="4912864"/>
                  <a:pt x="967093" y="4923223"/>
                </a:cubicBezTo>
                <a:cubicBezTo>
                  <a:pt x="967093" y="4933583"/>
                  <a:pt x="958696" y="4941980"/>
                  <a:pt x="948337" y="4941980"/>
                </a:cubicBezTo>
                <a:cubicBezTo>
                  <a:pt x="937978" y="4941980"/>
                  <a:pt x="929580" y="4933583"/>
                  <a:pt x="929580" y="4923223"/>
                </a:cubicBezTo>
                <a:cubicBezTo>
                  <a:pt x="929580" y="4912864"/>
                  <a:pt x="937978" y="4904466"/>
                  <a:pt x="948337" y="4904466"/>
                </a:cubicBezTo>
                <a:close/>
                <a:moveTo>
                  <a:pt x="5249546" y="4897654"/>
                </a:moveTo>
                <a:cubicBezTo>
                  <a:pt x="5257951" y="4897654"/>
                  <a:pt x="5264765" y="4904468"/>
                  <a:pt x="5264765" y="4912874"/>
                </a:cubicBezTo>
                <a:cubicBezTo>
                  <a:pt x="5264765" y="4921279"/>
                  <a:pt x="5257951" y="4928093"/>
                  <a:pt x="5249546" y="4928093"/>
                </a:cubicBezTo>
                <a:cubicBezTo>
                  <a:pt x="5241140" y="4928093"/>
                  <a:pt x="5234326" y="4921279"/>
                  <a:pt x="5234326" y="4912874"/>
                </a:cubicBezTo>
                <a:cubicBezTo>
                  <a:pt x="5234326" y="4904468"/>
                  <a:pt x="5241140" y="4897654"/>
                  <a:pt x="5249546" y="4897654"/>
                </a:cubicBezTo>
                <a:close/>
                <a:moveTo>
                  <a:pt x="1070387" y="4897654"/>
                </a:moveTo>
                <a:cubicBezTo>
                  <a:pt x="1078792" y="4897654"/>
                  <a:pt x="1085605" y="4904468"/>
                  <a:pt x="1085605" y="4912874"/>
                </a:cubicBezTo>
                <a:cubicBezTo>
                  <a:pt x="1085605" y="4921279"/>
                  <a:pt x="1078792" y="4928093"/>
                  <a:pt x="1070387" y="4928093"/>
                </a:cubicBezTo>
                <a:cubicBezTo>
                  <a:pt x="1061980" y="4928093"/>
                  <a:pt x="1055167" y="4921279"/>
                  <a:pt x="1055167" y="4912874"/>
                </a:cubicBezTo>
                <a:cubicBezTo>
                  <a:pt x="1055167" y="4904468"/>
                  <a:pt x="1061980" y="4897654"/>
                  <a:pt x="1070387" y="4897654"/>
                </a:cubicBezTo>
                <a:close/>
                <a:moveTo>
                  <a:pt x="5126097" y="4890072"/>
                </a:moveTo>
                <a:cubicBezTo>
                  <a:pt x="5132324" y="4890072"/>
                  <a:pt x="5137373" y="4895120"/>
                  <a:pt x="5137373" y="4901348"/>
                </a:cubicBezTo>
                <a:cubicBezTo>
                  <a:pt x="5137373" y="4907575"/>
                  <a:pt x="5132324" y="4912624"/>
                  <a:pt x="5126097" y="4912624"/>
                </a:cubicBezTo>
                <a:cubicBezTo>
                  <a:pt x="5119869" y="4912624"/>
                  <a:pt x="5114821" y="4907575"/>
                  <a:pt x="5114821" y="4901348"/>
                </a:cubicBezTo>
                <a:cubicBezTo>
                  <a:pt x="5114821" y="4895120"/>
                  <a:pt x="5119869" y="4890072"/>
                  <a:pt x="5126097" y="4890072"/>
                </a:cubicBezTo>
                <a:close/>
                <a:moveTo>
                  <a:pt x="1193835" y="4890072"/>
                </a:moveTo>
                <a:cubicBezTo>
                  <a:pt x="1200062" y="4890072"/>
                  <a:pt x="1205111" y="4895120"/>
                  <a:pt x="1205111" y="4901348"/>
                </a:cubicBezTo>
                <a:cubicBezTo>
                  <a:pt x="1205111" y="4907575"/>
                  <a:pt x="1200062" y="4912624"/>
                  <a:pt x="1193835" y="4912624"/>
                </a:cubicBezTo>
                <a:cubicBezTo>
                  <a:pt x="1187608" y="4912624"/>
                  <a:pt x="1182559" y="4907575"/>
                  <a:pt x="1182559" y="4901348"/>
                </a:cubicBezTo>
                <a:cubicBezTo>
                  <a:pt x="1182559" y="4895120"/>
                  <a:pt x="1187608" y="4890072"/>
                  <a:pt x="1193835" y="4890072"/>
                </a:cubicBezTo>
                <a:close/>
                <a:moveTo>
                  <a:pt x="5001119" y="4880666"/>
                </a:moveTo>
                <a:cubicBezTo>
                  <a:pt x="5005427" y="4880666"/>
                  <a:pt x="5008920" y="4884158"/>
                  <a:pt x="5008920" y="4888466"/>
                </a:cubicBezTo>
                <a:cubicBezTo>
                  <a:pt x="5008920" y="4892774"/>
                  <a:pt x="5005428" y="4896267"/>
                  <a:pt x="5001119" y="4896267"/>
                </a:cubicBezTo>
                <a:cubicBezTo>
                  <a:pt x="4996812" y="4896267"/>
                  <a:pt x="4993319" y="4892775"/>
                  <a:pt x="4993319" y="4888466"/>
                </a:cubicBezTo>
                <a:cubicBezTo>
                  <a:pt x="4993319" y="4884158"/>
                  <a:pt x="4996811" y="4880666"/>
                  <a:pt x="5001119" y="4880666"/>
                </a:cubicBezTo>
                <a:close/>
                <a:moveTo>
                  <a:pt x="1318811" y="4880666"/>
                </a:moveTo>
                <a:cubicBezTo>
                  <a:pt x="1323120" y="4880666"/>
                  <a:pt x="1326612" y="4884158"/>
                  <a:pt x="1326612" y="4888466"/>
                </a:cubicBezTo>
                <a:cubicBezTo>
                  <a:pt x="1326612" y="4892774"/>
                  <a:pt x="1323120" y="4896267"/>
                  <a:pt x="1318811" y="4896267"/>
                </a:cubicBezTo>
                <a:cubicBezTo>
                  <a:pt x="1314503" y="4896267"/>
                  <a:pt x="1311011" y="4892775"/>
                  <a:pt x="1311011" y="4888466"/>
                </a:cubicBezTo>
                <a:cubicBezTo>
                  <a:pt x="1311011" y="4884158"/>
                  <a:pt x="1314503" y="4880666"/>
                  <a:pt x="1318811" y="4880666"/>
                </a:cubicBezTo>
                <a:close/>
                <a:moveTo>
                  <a:pt x="4874465" y="4870302"/>
                </a:moveTo>
                <a:cubicBezTo>
                  <a:pt x="4876512" y="4870302"/>
                  <a:pt x="4878171" y="4871961"/>
                  <a:pt x="4878171" y="4874007"/>
                </a:cubicBezTo>
                <a:cubicBezTo>
                  <a:pt x="4878171" y="4876054"/>
                  <a:pt x="4876512" y="4877713"/>
                  <a:pt x="4874465" y="4877713"/>
                </a:cubicBezTo>
                <a:cubicBezTo>
                  <a:pt x="4872419" y="4877713"/>
                  <a:pt x="4870760" y="4876054"/>
                  <a:pt x="4870760" y="4874007"/>
                </a:cubicBezTo>
                <a:cubicBezTo>
                  <a:pt x="4870760" y="4871961"/>
                  <a:pt x="4872419" y="4870302"/>
                  <a:pt x="4874465" y="4870302"/>
                </a:cubicBezTo>
                <a:close/>
                <a:moveTo>
                  <a:pt x="1445465" y="4870302"/>
                </a:moveTo>
                <a:cubicBezTo>
                  <a:pt x="1447512" y="4870302"/>
                  <a:pt x="1449171" y="4871961"/>
                  <a:pt x="1449171" y="4874007"/>
                </a:cubicBezTo>
                <a:cubicBezTo>
                  <a:pt x="1449171" y="4876054"/>
                  <a:pt x="1447512" y="4877713"/>
                  <a:pt x="1445465" y="4877713"/>
                </a:cubicBezTo>
                <a:cubicBezTo>
                  <a:pt x="1443419" y="4877713"/>
                  <a:pt x="1441760" y="4876054"/>
                  <a:pt x="1441760" y="4874007"/>
                </a:cubicBezTo>
                <a:cubicBezTo>
                  <a:pt x="1441760" y="4871961"/>
                  <a:pt x="1443419" y="4870302"/>
                  <a:pt x="1445465" y="4870302"/>
                </a:cubicBezTo>
                <a:close/>
                <a:moveTo>
                  <a:pt x="5789445" y="4831966"/>
                </a:moveTo>
                <a:cubicBezTo>
                  <a:pt x="5805372" y="4831966"/>
                  <a:pt x="5818284" y="4844877"/>
                  <a:pt x="5818284" y="4860804"/>
                </a:cubicBezTo>
                <a:cubicBezTo>
                  <a:pt x="5818284" y="4876731"/>
                  <a:pt x="5805372" y="4889643"/>
                  <a:pt x="5789445" y="4889643"/>
                </a:cubicBezTo>
                <a:cubicBezTo>
                  <a:pt x="5773518" y="4889643"/>
                  <a:pt x="5760607" y="4876731"/>
                  <a:pt x="5760607" y="4860804"/>
                </a:cubicBezTo>
                <a:cubicBezTo>
                  <a:pt x="5760607" y="4844877"/>
                  <a:pt x="5773518" y="4831966"/>
                  <a:pt x="5789445" y="4831966"/>
                </a:cubicBezTo>
                <a:close/>
                <a:moveTo>
                  <a:pt x="530486" y="4831966"/>
                </a:moveTo>
                <a:cubicBezTo>
                  <a:pt x="546413" y="4831966"/>
                  <a:pt x="559324" y="4844877"/>
                  <a:pt x="559324" y="4860804"/>
                </a:cubicBezTo>
                <a:cubicBezTo>
                  <a:pt x="559324" y="4876731"/>
                  <a:pt x="546413" y="4889643"/>
                  <a:pt x="530486" y="4889643"/>
                </a:cubicBezTo>
                <a:cubicBezTo>
                  <a:pt x="514559" y="4889643"/>
                  <a:pt x="501648" y="4876731"/>
                  <a:pt x="501648" y="4860804"/>
                </a:cubicBezTo>
                <a:cubicBezTo>
                  <a:pt x="501648" y="4844877"/>
                  <a:pt x="514559" y="4831966"/>
                  <a:pt x="530486" y="4831966"/>
                </a:cubicBezTo>
                <a:close/>
                <a:moveTo>
                  <a:pt x="5672643" y="4829499"/>
                </a:moveTo>
                <a:cubicBezTo>
                  <a:pt x="5686357" y="4829499"/>
                  <a:pt x="5697474" y="4840616"/>
                  <a:pt x="5697474" y="4854330"/>
                </a:cubicBezTo>
                <a:cubicBezTo>
                  <a:pt x="5697474" y="4868044"/>
                  <a:pt x="5686357" y="4879161"/>
                  <a:pt x="5672643" y="4879161"/>
                </a:cubicBezTo>
                <a:cubicBezTo>
                  <a:pt x="5658930" y="4879161"/>
                  <a:pt x="5647812" y="4868044"/>
                  <a:pt x="5647812" y="4854330"/>
                </a:cubicBezTo>
                <a:cubicBezTo>
                  <a:pt x="5647812" y="4840616"/>
                  <a:pt x="5658930" y="4829499"/>
                  <a:pt x="5672643" y="4829499"/>
                </a:cubicBezTo>
                <a:close/>
                <a:moveTo>
                  <a:pt x="647289" y="4829499"/>
                </a:moveTo>
                <a:cubicBezTo>
                  <a:pt x="661003" y="4829499"/>
                  <a:pt x="672120" y="4840616"/>
                  <a:pt x="672120" y="4854330"/>
                </a:cubicBezTo>
                <a:cubicBezTo>
                  <a:pt x="672120" y="4868044"/>
                  <a:pt x="661003" y="4879161"/>
                  <a:pt x="647289" y="4879161"/>
                </a:cubicBezTo>
                <a:cubicBezTo>
                  <a:pt x="633574" y="4879161"/>
                  <a:pt x="622457" y="4868044"/>
                  <a:pt x="622457" y="4854330"/>
                </a:cubicBezTo>
                <a:cubicBezTo>
                  <a:pt x="622457" y="4840616"/>
                  <a:pt x="633574" y="4829499"/>
                  <a:pt x="647289" y="4829499"/>
                </a:cubicBezTo>
                <a:close/>
                <a:moveTo>
                  <a:pt x="5554856" y="4825489"/>
                </a:moveTo>
                <a:cubicBezTo>
                  <a:pt x="5566842" y="4825489"/>
                  <a:pt x="5576559" y="4835206"/>
                  <a:pt x="5576559" y="4847191"/>
                </a:cubicBezTo>
                <a:cubicBezTo>
                  <a:pt x="5576559" y="4859177"/>
                  <a:pt x="5566842" y="4868894"/>
                  <a:pt x="5554856" y="4868894"/>
                </a:cubicBezTo>
                <a:cubicBezTo>
                  <a:pt x="5542870" y="4868894"/>
                  <a:pt x="5533154" y="4859177"/>
                  <a:pt x="5533154" y="4847191"/>
                </a:cubicBezTo>
                <a:cubicBezTo>
                  <a:pt x="5533154" y="4835206"/>
                  <a:pt x="5542870" y="4825489"/>
                  <a:pt x="5554856" y="4825489"/>
                </a:cubicBezTo>
                <a:close/>
                <a:moveTo>
                  <a:pt x="765076" y="4825168"/>
                </a:moveTo>
                <a:cubicBezTo>
                  <a:pt x="777239" y="4825168"/>
                  <a:pt x="787098" y="4835028"/>
                  <a:pt x="787098" y="4847191"/>
                </a:cubicBezTo>
                <a:cubicBezTo>
                  <a:pt x="787098" y="4859354"/>
                  <a:pt x="777239" y="4869214"/>
                  <a:pt x="765076" y="4869214"/>
                </a:cubicBezTo>
                <a:cubicBezTo>
                  <a:pt x="752913" y="4869214"/>
                  <a:pt x="743052" y="4859354"/>
                  <a:pt x="743052" y="4847191"/>
                </a:cubicBezTo>
                <a:cubicBezTo>
                  <a:pt x="743052" y="4835028"/>
                  <a:pt x="752913" y="4825168"/>
                  <a:pt x="765076" y="4825168"/>
                </a:cubicBezTo>
                <a:close/>
                <a:moveTo>
                  <a:pt x="5435996" y="4820931"/>
                </a:moveTo>
                <a:cubicBezTo>
                  <a:pt x="5446138" y="4820931"/>
                  <a:pt x="5454359" y="4829153"/>
                  <a:pt x="5454359" y="4839294"/>
                </a:cubicBezTo>
                <a:cubicBezTo>
                  <a:pt x="5454359" y="4849436"/>
                  <a:pt x="5446138" y="4857657"/>
                  <a:pt x="5435996" y="4857657"/>
                </a:cubicBezTo>
                <a:cubicBezTo>
                  <a:pt x="5425854" y="4857657"/>
                  <a:pt x="5417633" y="4849435"/>
                  <a:pt x="5417633" y="4839294"/>
                </a:cubicBezTo>
                <a:cubicBezTo>
                  <a:pt x="5417633" y="4829152"/>
                  <a:pt x="5425855" y="4820931"/>
                  <a:pt x="5435996" y="4820931"/>
                </a:cubicBezTo>
                <a:close/>
                <a:moveTo>
                  <a:pt x="883935" y="4820931"/>
                </a:moveTo>
                <a:cubicBezTo>
                  <a:pt x="894078" y="4820931"/>
                  <a:pt x="902299" y="4829153"/>
                  <a:pt x="902299" y="4839294"/>
                </a:cubicBezTo>
                <a:cubicBezTo>
                  <a:pt x="902299" y="4849436"/>
                  <a:pt x="894078" y="4857657"/>
                  <a:pt x="883935" y="4857657"/>
                </a:cubicBezTo>
                <a:cubicBezTo>
                  <a:pt x="873794" y="4857657"/>
                  <a:pt x="865573" y="4849435"/>
                  <a:pt x="865573" y="4839294"/>
                </a:cubicBezTo>
                <a:cubicBezTo>
                  <a:pt x="865573" y="4829152"/>
                  <a:pt x="873794" y="4820931"/>
                  <a:pt x="883935" y="4820931"/>
                </a:cubicBezTo>
                <a:close/>
                <a:moveTo>
                  <a:pt x="5315962" y="4815311"/>
                </a:moveTo>
                <a:cubicBezTo>
                  <a:pt x="5324367" y="4815311"/>
                  <a:pt x="5331182" y="4822125"/>
                  <a:pt x="5331182" y="4830531"/>
                </a:cubicBezTo>
                <a:cubicBezTo>
                  <a:pt x="5331182" y="4838936"/>
                  <a:pt x="5324367" y="4845750"/>
                  <a:pt x="5315962" y="4845750"/>
                </a:cubicBezTo>
                <a:cubicBezTo>
                  <a:pt x="5307557" y="4845750"/>
                  <a:pt x="5300743" y="4838936"/>
                  <a:pt x="5300743" y="4830531"/>
                </a:cubicBezTo>
                <a:cubicBezTo>
                  <a:pt x="5300743" y="4822125"/>
                  <a:pt x="5307557" y="4815311"/>
                  <a:pt x="5315962" y="4815311"/>
                </a:cubicBezTo>
                <a:close/>
                <a:moveTo>
                  <a:pt x="1003971" y="4815311"/>
                </a:moveTo>
                <a:cubicBezTo>
                  <a:pt x="1012375" y="4815311"/>
                  <a:pt x="1019190" y="4822125"/>
                  <a:pt x="1019190" y="4830531"/>
                </a:cubicBezTo>
                <a:cubicBezTo>
                  <a:pt x="1019190" y="4838936"/>
                  <a:pt x="1012375" y="4845750"/>
                  <a:pt x="1003971" y="4845750"/>
                </a:cubicBezTo>
                <a:cubicBezTo>
                  <a:pt x="995564" y="4845750"/>
                  <a:pt x="988750" y="4838936"/>
                  <a:pt x="988750" y="4830531"/>
                </a:cubicBezTo>
                <a:cubicBezTo>
                  <a:pt x="988750" y="4822125"/>
                  <a:pt x="995564" y="4815311"/>
                  <a:pt x="1003971" y="4815311"/>
                </a:cubicBezTo>
                <a:close/>
                <a:moveTo>
                  <a:pt x="5194640" y="4809422"/>
                </a:moveTo>
                <a:cubicBezTo>
                  <a:pt x="5200906" y="4809422"/>
                  <a:pt x="5205986" y="4814502"/>
                  <a:pt x="5205986" y="4820768"/>
                </a:cubicBezTo>
                <a:cubicBezTo>
                  <a:pt x="5205986" y="4827034"/>
                  <a:pt x="5200906" y="4832114"/>
                  <a:pt x="5194640" y="4832114"/>
                </a:cubicBezTo>
                <a:cubicBezTo>
                  <a:pt x="5188374" y="4832114"/>
                  <a:pt x="5183294" y="4827034"/>
                  <a:pt x="5183294" y="4820768"/>
                </a:cubicBezTo>
                <a:cubicBezTo>
                  <a:pt x="5183294" y="4814502"/>
                  <a:pt x="5188374" y="4809422"/>
                  <a:pt x="5194640" y="4809422"/>
                </a:cubicBezTo>
                <a:close/>
                <a:moveTo>
                  <a:pt x="1125292" y="4809422"/>
                </a:moveTo>
                <a:cubicBezTo>
                  <a:pt x="1131559" y="4809422"/>
                  <a:pt x="1136638" y="4814502"/>
                  <a:pt x="1136638" y="4820768"/>
                </a:cubicBezTo>
                <a:cubicBezTo>
                  <a:pt x="1136638" y="4827034"/>
                  <a:pt x="1131559" y="4832114"/>
                  <a:pt x="1125292" y="4832114"/>
                </a:cubicBezTo>
                <a:cubicBezTo>
                  <a:pt x="1119026" y="4832114"/>
                  <a:pt x="1113945" y="4827034"/>
                  <a:pt x="1113945" y="4820768"/>
                </a:cubicBezTo>
                <a:cubicBezTo>
                  <a:pt x="1113945" y="4814502"/>
                  <a:pt x="1119026" y="4809422"/>
                  <a:pt x="1125292" y="4809422"/>
                </a:cubicBezTo>
                <a:close/>
                <a:moveTo>
                  <a:pt x="5071906" y="4802124"/>
                </a:moveTo>
                <a:cubicBezTo>
                  <a:pt x="5076172" y="4802124"/>
                  <a:pt x="5079632" y="4805583"/>
                  <a:pt x="5079632" y="4809850"/>
                </a:cubicBezTo>
                <a:cubicBezTo>
                  <a:pt x="5079632" y="4814116"/>
                  <a:pt x="5076172" y="4817575"/>
                  <a:pt x="5071906" y="4817575"/>
                </a:cubicBezTo>
                <a:cubicBezTo>
                  <a:pt x="5067639" y="4817575"/>
                  <a:pt x="5064180" y="4814116"/>
                  <a:pt x="5064180" y="4809850"/>
                </a:cubicBezTo>
                <a:cubicBezTo>
                  <a:pt x="5064180" y="4805583"/>
                  <a:pt x="5067639" y="4802124"/>
                  <a:pt x="5071906" y="4802124"/>
                </a:cubicBezTo>
                <a:close/>
                <a:moveTo>
                  <a:pt x="1248025" y="4802049"/>
                </a:moveTo>
                <a:cubicBezTo>
                  <a:pt x="1252334" y="4802049"/>
                  <a:pt x="1255827" y="4805541"/>
                  <a:pt x="1255827" y="4809849"/>
                </a:cubicBezTo>
                <a:cubicBezTo>
                  <a:pt x="1255827" y="4814157"/>
                  <a:pt x="1252334" y="4817650"/>
                  <a:pt x="1248025" y="4817650"/>
                </a:cubicBezTo>
                <a:cubicBezTo>
                  <a:pt x="1243717" y="4817650"/>
                  <a:pt x="1240226" y="4814158"/>
                  <a:pt x="1240226" y="4809849"/>
                </a:cubicBezTo>
                <a:cubicBezTo>
                  <a:pt x="1240226" y="4805541"/>
                  <a:pt x="1243717" y="4802049"/>
                  <a:pt x="1248025" y="4802049"/>
                </a:cubicBezTo>
                <a:close/>
                <a:moveTo>
                  <a:pt x="4947619" y="4794415"/>
                </a:moveTo>
                <a:cubicBezTo>
                  <a:pt x="4949372" y="4794415"/>
                  <a:pt x="4950794" y="4795836"/>
                  <a:pt x="4950794" y="4797590"/>
                </a:cubicBezTo>
                <a:cubicBezTo>
                  <a:pt x="4950794" y="4799343"/>
                  <a:pt x="4949372" y="4800764"/>
                  <a:pt x="4947619" y="4800764"/>
                </a:cubicBezTo>
                <a:cubicBezTo>
                  <a:pt x="4945865" y="4800764"/>
                  <a:pt x="4944444" y="4799343"/>
                  <a:pt x="4944444" y="4797590"/>
                </a:cubicBezTo>
                <a:cubicBezTo>
                  <a:pt x="4944444" y="4795836"/>
                  <a:pt x="4945865" y="4794415"/>
                  <a:pt x="4947619" y="4794415"/>
                </a:cubicBezTo>
                <a:close/>
                <a:moveTo>
                  <a:pt x="1372312" y="4794415"/>
                </a:moveTo>
                <a:cubicBezTo>
                  <a:pt x="1374065" y="4794415"/>
                  <a:pt x="1375487" y="4795836"/>
                  <a:pt x="1375487" y="4797590"/>
                </a:cubicBezTo>
                <a:cubicBezTo>
                  <a:pt x="1375487" y="4799343"/>
                  <a:pt x="1374065" y="4800764"/>
                  <a:pt x="1372312" y="4800764"/>
                </a:cubicBezTo>
                <a:cubicBezTo>
                  <a:pt x="1370558" y="4800764"/>
                  <a:pt x="1369137" y="4799343"/>
                  <a:pt x="1369137" y="4797590"/>
                </a:cubicBezTo>
                <a:cubicBezTo>
                  <a:pt x="1369137" y="4795836"/>
                  <a:pt x="1370558" y="4794415"/>
                  <a:pt x="1372312" y="4794415"/>
                </a:cubicBezTo>
                <a:close/>
                <a:moveTo>
                  <a:pt x="5845405" y="4742246"/>
                </a:moveTo>
                <a:cubicBezTo>
                  <a:pt x="5861300" y="4742246"/>
                  <a:pt x="5874184" y="4755131"/>
                  <a:pt x="5874184" y="4771025"/>
                </a:cubicBezTo>
                <a:cubicBezTo>
                  <a:pt x="5874184" y="4786920"/>
                  <a:pt x="5861300" y="4799804"/>
                  <a:pt x="5845405" y="4799804"/>
                </a:cubicBezTo>
                <a:cubicBezTo>
                  <a:pt x="5829511" y="4799804"/>
                  <a:pt x="5816626" y="4786920"/>
                  <a:pt x="5816626" y="4771025"/>
                </a:cubicBezTo>
                <a:cubicBezTo>
                  <a:pt x="5816626" y="4755131"/>
                  <a:pt x="5829511" y="4742246"/>
                  <a:pt x="5845405" y="4742246"/>
                </a:cubicBezTo>
                <a:close/>
                <a:moveTo>
                  <a:pt x="474526" y="4742187"/>
                </a:moveTo>
                <a:cubicBezTo>
                  <a:pt x="490453" y="4742187"/>
                  <a:pt x="503365" y="4755099"/>
                  <a:pt x="503365" y="4771025"/>
                </a:cubicBezTo>
                <a:cubicBezTo>
                  <a:pt x="503365" y="4786952"/>
                  <a:pt x="490453" y="4799864"/>
                  <a:pt x="474526" y="4799864"/>
                </a:cubicBezTo>
                <a:cubicBezTo>
                  <a:pt x="458599" y="4799864"/>
                  <a:pt x="445688" y="4786952"/>
                  <a:pt x="445688" y="4771025"/>
                </a:cubicBezTo>
                <a:cubicBezTo>
                  <a:pt x="445688" y="4755099"/>
                  <a:pt x="458599" y="4742187"/>
                  <a:pt x="474526" y="4742187"/>
                </a:cubicBezTo>
                <a:close/>
                <a:moveTo>
                  <a:pt x="5730261" y="4740775"/>
                </a:moveTo>
                <a:cubicBezTo>
                  <a:pt x="5743974" y="4740775"/>
                  <a:pt x="5755092" y="4751892"/>
                  <a:pt x="5755092" y="4765606"/>
                </a:cubicBezTo>
                <a:cubicBezTo>
                  <a:pt x="5755092" y="4779320"/>
                  <a:pt x="5743974" y="4790437"/>
                  <a:pt x="5730261" y="4790437"/>
                </a:cubicBezTo>
                <a:cubicBezTo>
                  <a:pt x="5716547" y="4790437"/>
                  <a:pt x="5705429" y="4779320"/>
                  <a:pt x="5705429" y="4765606"/>
                </a:cubicBezTo>
                <a:cubicBezTo>
                  <a:pt x="5705429" y="4751892"/>
                  <a:pt x="5716547" y="4740775"/>
                  <a:pt x="5730261" y="4740775"/>
                </a:cubicBezTo>
                <a:close/>
                <a:moveTo>
                  <a:pt x="589670" y="4740775"/>
                </a:moveTo>
                <a:cubicBezTo>
                  <a:pt x="603385" y="4740775"/>
                  <a:pt x="614502" y="4751892"/>
                  <a:pt x="614502" y="4765606"/>
                </a:cubicBezTo>
                <a:cubicBezTo>
                  <a:pt x="614502" y="4779320"/>
                  <a:pt x="603385" y="4790437"/>
                  <a:pt x="589670" y="4790437"/>
                </a:cubicBezTo>
                <a:cubicBezTo>
                  <a:pt x="575957" y="4790437"/>
                  <a:pt x="564840" y="4779320"/>
                  <a:pt x="564840" y="4765606"/>
                </a:cubicBezTo>
                <a:cubicBezTo>
                  <a:pt x="564840" y="4751892"/>
                  <a:pt x="575957" y="4740775"/>
                  <a:pt x="589670" y="4740775"/>
                </a:cubicBezTo>
                <a:close/>
                <a:moveTo>
                  <a:pt x="5614225" y="4737989"/>
                </a:moveTo>
                <a:cubicBezTo>
                  <a:pt x="5626176" y="4737989"/>
                  <a:pt x="5635865" y="4747678"/>
                  <a:pt x="5635865" y="4759629"/>
                </a:cubicBezTo>
                <a:cubicBezTo>
                  <a:pt x="5635865" y="4771581"/>
                  <a:pt x="5626176" y="4781269"/>
                  <a:pt x="5614225" y="4781269"/>
                </a:cubicBezTo>
                <a:cubicBezTo>
                  <a:pt x="5602273" y="4781269"/>
                  <a:pt x="5592585" y="4771581"/>
                  <a:pt x="5592585" y="4759629"/>
                </a:cubicBezTo>
                <a:cubicBezTo>
                  <a:pt x="5592585" y="4747678"/>
                  <a:pt x="5602273" y="4737989"/>
                  <a:pt x="5614225" y="4737989"/>
                </a:cubicBezTo>
                <a:close/>
                <a:moveTo>
                  <a:pt x="705707" y="4737989"/>
                </a:moveTo>
                <a:cubicBezTo>
                  <a:pt x="717658" y="4737989"/>
                  <a:pt x="727348" y="4747678"/>
                  <a:pt x="727348" y="4759629"/>
                </a:cubicBezTo>
                <a:cubicBezTo>
                  <a:pt x="727348" y="4771581"/>
                  <a:pt x="717658" y="4781269"/>
                  <a:pt x="705707" y="4781269"/>
                </a:cubicBezTo>
                <a:cubicBezTo>
                  <a:pt x="693755" y="4781269"/>
                  <a:pt x="684066" y="4771581"/>
                  <a:pt x="684066" y="4759629"/>
                </a:cubicBezTo>
                <a:cubicBezTo>
                  <a:pt x="684066" y="4747678"/>
                  <a:pt x="693755" y="4737989"/>
                  <a:pt x="705707" y="4737989"/>
                </a:cubicBezTo>
                <a:close/>
                <a:moveTo>
                  <a:pt x="5497213" y="4734589"/>
                </a:moveTo>
                <a:cubicBezTo>
                  <a:pt x="5507390" y="4734589"/>
                  <a:pt x="5515640" y="4742839"/>
                  <a:pt x="5515640" y="4753017"/>
                </a:cubicBezTo>
                <a:cubicBezTo>
                  <a:pt x="5515640" y="4763194"/>
                  <a:pt x="5507390" y="4771444"/>
                  <a:pt x="5497213" y="4771444"/>
                </a:cubicBezTo>
                <a:cubicBezTo>
                  <a:pt x="5487036" y="4771444"/>
                  <a:pt x="5478786" y="4763194"/>
                  <a:pt x="5478786" y="4753017"/>
                </a:cubicBezTo>
                <a:cubicBezTo>
                  <a:pt x="5478786" y="4742839"/>
                  <a:pt x="5487036" y="4734589"/>
                  <a:pt x="5497213" y="4734589"/>
                </a:cubicBezTo>
                <a:close/>
                <a:moveTo>
                  <a:pt x="822718" y="4734589"/>
                </a:moveTo>
                <a:cubicBezTo>
                  <a:pt x="832895" y="4734589"/>
                  <a:pt x="841146" y="4742839"/>
                  <a:pt x="841146" y="4753017"/>
                </a:cubicBezTo>
                <a:cubicBezTo>
                  <a:pt x="841146" y="4763194"/>
                  <a:pt x="832895" y="4771444"/>
                  <a:pt x="822718" y="4771444"/>
                </a:cubicBezTo>
                <a:cubicBezTo>
                  <a:pt x="812541" y="4771444"/>
                  <a:pt x="804290" y="4763194"/>
                  <a:pt x="804290" y="4753017"/>
                </a:cubicBezTo>
                <a:cubicBezTo>
                  <a:pt x="804290" y="4742839"/>
                  <a:pt x="812541" y="4734589"/>
                  <a:pt x="822718" y="4734589"/>
                </a:cubicBezTo>
                <a:close/>
                <a:moveTo>
                  <a:pt x="5379134" y="4730863"/>
                </a:moveTo>
                <a:cubicBezTo>
                  <a:pt x="5387314" y="4730863"/>
                  <a:pt x="5393945" y="4737494"/>
                  <a:pt x="5393945" y="4745674"/>
                </a:cubicBezTo>
                <a:cubicBezTo>
                  <a:pt x="5393945" y="4753853"/>
                  <a:pt x="5387314" y="4760484"/>
                  <a:pt x="5379134" y="4760484"/>
                </a:cubicBezTo>
                <a:cubicBezTo>
                  <a:pt x="5370955" y="4760484"/>
                  <a:pt x="5364324" y="4753853"/>
                  <a:pt x="5364324" y="4745674"/>
                </a:cubicBezTo>
                <a:cubicBezTo>
                  <a:pt x="5364324" y="4737494"/>
                  <a:pt x="5370955" y="4730863"/>
                  <a:pt x="5379134" y="4730863"/>
                </a:cubicBezTo>
                <a:close/>
                <a:moveTo>
                  <a:pt x="940797" y="4730863"/>
                </a:moveTo>
                <a:cubicBezTo>
                  <a:pt x="948978" y="4730863"/>
                  <a:pt x="955608" y="4737494"/>
                  <a:pt x="955608" y="4745674"/>
                </a:cubicBezTo>
                <a:cubicBezTo>
                  <a:pt x="955608" y="4753853"/>
                  <a:pt x="948978" y="4760484"/>
                  <a:pt x="940797" y="4760484"/>
                </a:cubicBezTo>
                <a:cubicBezTo>
                  <a:pt x="932618" y="4760484"/>
                  <a:pt x="925987" y="4753853"/>
                  <a:pt x="925987" y="4745674"/>
                </a:cubicBezTo>
                <a:cubicBezTo>
                  <a:pt x="925987" y="4737494"/>
                  <a:pt x="932618" y="4730863"/>
                  <a:pt x="940797" y="4730863"/>
                </a:cubicBezTo>
                <a:close/>
                <a:moveTo>
                  <a:pt x="5259882" y="4726216"/>
                </a:moveTo>
                <a:cubicBezTo>
                  <a:pt x="5266109" y="4726216"/>
                  <a:pt x="5271158" y="4731264"/>
                  <a:pt x="5271158" y="4737492"/>
                </a:cubicBezTo>
                <a:cubicBezTo>
                  <a:pt x="5271158" y="4743719"/>
                  <a:pt x="5266109" y="4748768"/>
                  <a:pt x="5259882" y="4748768"/>
                </a:cubicBezTo>
                <a:cubicBezTo>
                  <a:pt x="5253654" y="4748768"/>
                  <a:pt x="5248606" y="4743719"/>
                  <a:pt x="5248606" y="4737492"/>
                </a:cubicBezTo>
                <a:cubicBezTo>
                  <a:pt x="5248606" y="4731264"/>
                  <a:pt x="5253654" y="4726216"/>
                  <a:pt x="5259882" y="4726216"/>
                </a:cubicBezTo>
                <a:close/>
                <a:moveTo>
                  <a:pt x="1060050" y="4726216"/>
                </a:moveTo>
                <a:cubicBezTo>
                  <a:pt x="1066278" y="4726216"/>
                  <a:pt x="1071326" y="4731264"/>
                  <a:pt x="1071326" y="4737492"/>
                </a:cubicBezTo>
                <a:cubicBezTo>
                  <a:pt x="1071326" y="4743719"/>
                  <a:pt x="1066278" y="4748768"/>
                  <a:pt x="1060050" y="4748768"/>
                </a:cubicBezTo>
                <a:cubicBezTo>
                  <a:pt x="1053822" y="4748768"/>
                  <a:pt x="1048774" y="4743719"/>
                  <a:pt x="1048774" y="4737492"/>
                </a:cubicBezTo>
                <a:cubicBezTo>
                  <a:pt x="1048774" y="4731264"/>
                  <a:pt x="1053822" y="4726216"/>
                  <a:pt x="1060050" y="4726216"/>
                </a:cubicBezTo>
                <a:close/>
                <a:moveTo>
                  <a:pt x="5139338" y="4720809"/>
                </a:moveTo>
                <a:cubicBezTo>
                  <a:pt x="5143497" y="4720809"/>
                  <a:pt x="5146867" y="4724180"/>
                  <a:pt x="5146867" y="4728338"/>
                </a:cubicBezTo>
                <a:cubicBezTo>
                  <a:pt x="5146867" y="4732497"/>
                  <a:pt x="5143497" y="4735867"/>
                  <a:pt x="5139338" y="4735867"/>
                </a:cubicBezTo>
                <a:cubicBezTo>
                  <a:pt x="5135180" y="4735867"/>
                  <a:pt x="5131809" y="4732497"/>
                  <a:pt x="5131809" y="4728338"/>
                </a:cubicBezTo>
                <a:cubicBezTo>
                  <a:pt x="5131809" y="4724180"/>
                  <a:pt x="5135180" y="4720809"/>
                  <a:pt x="5139338" y="4720809"/>
                </a:cubicBezTo>
                <a:close/>
                <a:moveTo>
                  <a:pt x="1180593" y="4720809"/>
                </a:moveTo>
                <a:cubicBezTo>
                  <a:pt x="1184751" y="4720809"/>
                  <a:pt x="1188123" y="4724180"/>
                  <a:pt x="1188123" y="4728338"/>
                </a:cubicBezTo>
                <a:cubicBezTo>
                  <a:pt x="1188123" y="4732497"/>
                  <a:pt x="1184753" y="4735867"/>
                  <a:pt x="1180593" y="4735867"/>
                </a:cubicBezTo>
                <a:cubicBezTo>
                  <a:pt x="1176435" y="4735867"/>
                  <a:pt x="1173064" y="4732497"/>
                  <a:pt x="1173064" y="4728338"/>
                </a:cubicBezTo>
                <a:cubicBezTo>
                  <a:pt x="1173064" y="4724180"/>
                  <a:pt x="1176435" y="4720809"/>
                  <a:pt x="1180593" y="4720809"/>
                </a:cubicBezTo>
                <a:close/>
                <a:moveTo>
                  <a:pt x="5017370" y="4714349"/>
                </a:moveTo>
                <a:cubicBezTo>
                  <a:pt x="5019416" y="4714349"/>
                  <a:pt x="5021076" y="4716008"/>
                  <a:pt x="5021076" y="4718054"/>
                </a:cubicBezTo>
                <a:cubicBezTo>
                  <a:pt x="5021076" y="4720101"/>
                  <a:pt x="5019416" y="4721760"/>
                  <a:pt x="5017370" y="4721760"/>
                </a:cubicBezTo>
                <a:cubicBezTo>
                  <a:pt x="5015324" y="4721760"/>
                  <a:pt x="5013664" y="4720101"/>
                  <a:pt x="5013664" y="4718054"/>
                </a:cubicBezTo>
                <a:cubicBezTo>
                  <a:pt x="5013664" y="4716008"/>
                  <a:pt x="5015324" y="4714349"/>
                  <a:pt x="5017370" y="4714349"/>
                </a:cubicBezTo>
                <a:close/>
                <a:moveTo>
                  <a:pt x="1302561" y="4714349"/>
                </a:moveTo>
                <a:cubicBezTo>
                  <a:pt x="1304608" y="4714349"/>
                  <a:pt x="1306267" y="4716008"/>
                  <a:pt x="1306267" y="4718054"/>
                </a:cubicBezTo>
                <a:cubicBezTo>
                  <a:pt x="1306267" y="4720101"/>
                  <a:pt x="1304608" y="4721760"/>
                  <a:pt x="1302561" y="4721760"/>
                </a:cubicBezTo>
                <a:cubicBezTo>
                  <a:pt x="1300515" y="4721760"/>
                  <a:pt x="1298856" y="4720101"/>
                  <a:pt x="1298856" y="4718054"/>
                </a:cubicBezTo>
                <a:cubicBezTo>
                  <a:pt x="1298856" y="4716008"/>
                  <a:pt x="1300515" y="4714349"/>
                  <a:pt x="1302561" y="4714349"/>
                </a:cubicBezTo>
                <a:close/>
                <a:moveTo>
                  <a:pt x="5898301" y="4650628"/>
                </a:moveTo>
                <a:cubicBezTo>
                  <a:pt x="5914195" y="4650628"/>
                  <a:pt x="5927080" y="4663512"/>
                  <a:pt x="5927080" y="4679407"/>
                </a:cubicBezTo>
                <a:cubicBezTo>
                  <a:pt x="5927080" y="4695301"/>
                  <a:pt x="5914195" y="4708186"/>
                  <a:pt x="5898301" y="4708186"/>
                </a:cubicBezTo>
                <a:cubicBezTo>
                  <a:pt x="5882406" y="4708186"/>
                  <a:pt x="5869522" y="4695301"/>
                  <a:pt x="5869522" y="4679407"/>
                </a:cubicBezTo>
                <a:cubicBezTo>
                  <a:pt x="5869522" y="4663513"/>
                  <a:pt x="5882406" y="4650628"/>
                  <a:pt x="5898301" y="4650628"/>
                </a:cubicBezTo>
                <a:close/>
                <a:moveTo>
                  <a:pt x="421630" y="4650569"/>
                </a:moveTo>
                <a:cubicBezTo>
                  <a:pt x="437557" y="4650569"/>
                  <a:pt x="450468" y="4663480"/>
                  <a:pt x="450468" y="4679407"/>
                </a:cubicBezTo>
                <a:cubicBezTo>
                  <a:pt x="450468" y="4695334"/>
                  <a:pt x="437557" y="4708245"/>
                  <a:pt x="421630" y="4708245"/>
                </a:cubicBezTo>
                <a:cubicBezTo>
                  <a:pt x="405703" y="4708245"/>
                  <a:pt x="392792" y="4695334"/>
                  <a:pt x="392792" y="4679407"/>
                </a:cubicBezTo>
                <a:cubicBezTo>
                  <a:pt x="392792" y="4663480"/>
                  <a:pt x="405703" y="4650569"/>
                  <a:pt x="421630" y="4650569"/>
                </a:cubicBezTo>
                <a:close/>
                <a:moveTo>
                  <a:pt x="5784747" y="4649721"/>
                </a:moveTo>
                <a:cubicBezTo>
                  <a:pt x="5798667" y="4649721"/>
                  <a:pt x="5809952" y="4661006"/>
                  <a:pt x="5809952" y="4674926"/>
                </a:cubicBezTo>
                <a:cubicBezTo>
                  <a:pt x="5809952" y="4688846"/>
                  <a:pt x="5798667" y="4700131"/>
                  <a:pt x="5784747" y="4700131"/>
                </a:cubicBezTo>
                <a:cubicBezTo>
                  <a:pt x="5770827" y="4700131"/>
                  <a:pt x="5759542" y="4688846"/>
                  <a:pt x="5759542" y="4674926"/>
                </a:cubicBezTo>
                <a:cubicBezTo>
                  <a:pt x="5759542" y="4661006"/>
                  <a:pt x="5770827" y="4649721"/>
                  <a:pt x="5784747" y="4649721"/>
                </a:cubicBezTo>
                <a:close/>
                <a:moveTo>
                  <a:pt x="535184" y="4649721"/>
                </a:moveTo>
                <a:cubicBezTo>
                  <a:pt x="549104" y="4649721"/>
                  <a:pt x="560389" y="4661006"/>
                  <a:pt x="560389" y="4674926"/>
                </a:cubicBezTo>
                <a:cubicBezTo>
                  <a:pt x="560389" y="4688846"/>
                  <a:pt x="549104" y="4700131"/>
                  <a:pt x="535184" y="4700131"/>
                </a:cubicBezTo>
                <a:cubicBezTo>
                  <a:pt x="521264" y="4700131"/>
                  <a:pt x="509979" y="4688846"/>
                  <a:pt x="509979" y="4674926"/>
                </a:cubicBezTo>
                <a:cubicBezTo>
                  <a:pt x="509979" y="4661006"/>
                  <a:pt x="521264" y="4649721"/>
                  <a:pt x="535184" y="4649721"/>
                </a:cubicBezTo>
                <a:close/>
                <a:moveTo>
                  <a:pt x="5670393" y="4648279"/>
                </a:moveTo>
                <a:cubicBezTo>
                  <a:pt x="5682379" y="4648279"/>
                  <a:pt x="5692096" y="4657995"/>
                  <a:pt x="5692096" y="4669981"/>
                </a:cubicBezTo>
                <a:cubicBezTo>
                  <a:pt x="5692096" y="4681967"/>
                  <a:pt x="5682379" y="4691684"/>
                  <a:pt x="5670393" y="4691684"/>
                </a:cubicBezTo>
                <a:cubicBezTo>
                  <a:pt x="5658408" y="4691684"/>
                  <a:pt x="5648691" y="4681967"/>
                  <a:pt x="5648691" y="4669981"/>
                </a:cubicBezTo>
                <a:cubicBezTo>
                  <a:pt x="5648691" y="4657995"/>
                  <a:pt x="5658408" y="4648279"/>
                  <a:pt x="5670393" y="4648279"/>
                </a:cubicBezTo>
                <a:close/>
                <a:moveTo>
                  <a:pt x="649539" y="4648279"/>
                </a:moveTo>
                <a:cubicBezTo>
                  <a:pt x="661525" y="4648279"/>
                  <a:pt x="671241" y="4657995"/>
                  <a:pt x="671241" y="4669981"/>
                </a:cubicBezTo>
                <a:cubicBezTo>
                  <a:pt x="671241" y="4681967"/>
                  <a:pt x="661525" y="4691684"/>
                  <a:pt x="649539" y="4691684"/>
                </a:cubicBezTo>
                <a:cubicBezTo>
                  <a:pt x="637552" y="4691684"/>
                  <a:pt x="627837" y="4681967"/>
                  <a:pt x="627837" y="4669981"/>
                </a:cubicBezTo>
                <a:cubicBezTo>
                  <a:pt x="627837" y="4657995"/>
                  <a:pt x="637554" y="4648279"/>
                  <a:pt x="649539" y="4648279"/>
                </a:cubicBezTo>
                <a:close/>
                <a:moveTo>
                  <a:pt x="5555162" y="4646082"/>
                </a:moveTo>
                <a:cubicBezTo>
                  <a:pt x="5565339" y="4646082"/>
                  <a:pt x="5573589" y="4654332"/>
                  <a:pt x="5573589" y="4664509"/>
                </a:cubicBezTo>
                <a:cubicBezTo>
                  <a:pt x="5573589" y="4674686"/>
                  <a:pt x="5565339" y="4682937"/>
                  <a:pt x="5555162" y="4682937"/>
                </a:cubicBezTo>
                <a:cubicBezTo>
                  <a:pt x="5544985" y="4682937"/>
                  <a:pt x="5536735" y="4674687"/>
                  <a:pt x="5536735" y="4664509"/>
                </a:cubicBezTo>
                <a:cubicBezTo>
                  <a:pt x="5536735" y="4654332"/>
                  <a:pt x="5544985" y="4646082"/>
                  <a:pt x="5555162" y="4646082"/>
                </a:cubicBezTo>
                <a:close/>
                <a:moveTo>
                  <a:pt x="764768" y="4646082"/>
                </a:moveTo>
                <a:cubicBezTo>
                  <a:pt x="774945" y="4646082"/>
                  <a:pt x="783197" y="4654332"/>
                  <a:pt x="783197" y="4664509"/>
                </a:cubicBezTo>
                <a:cubicBezTo>
                  <a:pt x="783197" y="4674686"/>
                  <a:pt x="774945" y="4682937"/>
                  <a:pt x="764768" y="4682937"/>
                </a:cubicBezTo>
                <a:cubicBezTo>
                  <a:pt x="754592" y="4682937"/>
                  <a:pt x="746341" y="4674687"/>
                  <a:pt x="746341" y="4664509"/>
                </a:cubicBezTo>
                <a:cubicBezTo>
                  <a:pt x="746341" y="4654332"/>
                  <a:pt x="754592" y="4646082"/>
                  <a:pt x="764768" y="4646082"/>
                </a:cubicBezTo>
                <a:close/>
                <a:moveTo>
                  <a:pt x="5438970" y="4643213"/>
                </a:moveTo>
                <a:cubicBezTo>
                  <a:pt x="5447375" y="4643213"/>
                  <a:pt x="5454189" y="4650027"/>
                  <a:pt x="5454189" y="4658433"/>
                </a:cubicBezTo>
                <a:cubicBezTo>
                  <a:pt x="5454189" y="4666838"/>
                  <a:pt x="5447375" y="4673652"/>
                  <a:pt x="5438970" y="4673652"/>
                </a:cubicBezTo>
                <a:cubicBezTo>
                  <a:pt x="5430565" y="4673652"/>
                  <a:pt x="5423750" y="4666838"/>
                  <a:pt x="5423750" y="4658433"/>
                </a:cubicBezTo>
                <a:cubicBezTo>
                  <a:pt x="5423750" y="4650027"/>
                  <a:pt x="5430565" y="4643213"/>
                  <a:pt x="5438970" y="4643213"/>
                </a:cubicBezTo>
                <a:close/>
                <a:moveTo>
                  <a:pt x="880964" y="4643213"/>
                </a:moveTo>
                <a:cubicBezTo>
                  <a:pt x="889368" y="4643213"/>
                  <a:pt x="896182" y="4650027"/>
                  <a:pt x="896182" y="4658433"/>
                </a:cubicBezTo>
                <a:cubicBezTo>
                  <a:pt x="896182" y="4666838"/>
                  <a:pt x="889368" y="4673652"/>
                  <a:pt x="880964" y="4673652"/>
                </a:cubicBezTo>
                <a:cubicBezTo>
                  <a:pt x="872557" y="4673652"/>
                  <a:pt x="865742" y="4666838"/>
                  <a:pt x="865742" y="4658433"/>
                </a:cubicBezTo>
                <a:cubicBezTo>
                  <a:pt x="865742" y="4650027"/>
                  <a:pt x="872557" y="4643213"/>
                  <a:pt x="880964" y="4643213"/>
                </a:cubicBezTo>
                <a:close/>
                <a:moveTo>
                  <a:pt x="5321718" y="4640381"/>
                </a:moveTo>
                <a:cubicBezTo>
                  <a:pt x="5327946" y="4640381"/>
                  <a:pt x="5332994" y="4645430"/>
                  <a:pt x="5332994" y="4651657"/>
                </a:cubicBezTo>
                <a:cubicBezTo>
                  <a:pt x="5332994" y="4657885"/>
                  <a:pt x="5327946" y="4662933"/>
                  <a:pt x="5321718" y="4662933"/>
                </a:cubicBezTo>
                <a:cubicBezTo>
                  <a:pt x="5315491" y="4662933"/>
                  <a:pt x="5310442" y="4657885"/>
                  <a:pt x="5310442" y="4651657"/>
                </a:cubicBezTo>
                <a:cubicBezTo>
                  <a:pt x="5310442" y="4645430"/>
                  <a:pt x="5315491" y="4640381"/>
                  <a:pt x="5321718" y="4640381"/>
                </a:cubicBezTo>
                <a:close/>
                <a:moveTo>
                  <a:pt x="998213" y="4640381"/>
                </a:moveTo>
                <a:cubicBezTo>
                  <a:pt x="1004441" y="4640381"/>
                  <a:pt x="1009490" y="4645430"/>
                  <a:pt x="1009490" y="4651657"/>
                </a:cubicBezTo>
                <a:cubicBezTo>
                  <a:pt x="1009490" y="4657885"/>
                  <a:pt x="1004441" y="4662933"/>
                  <a:pt x="998213" y="4662933"/>
                </a:cubicBezTo>
                <a:cubicBezTo>
                  <a:pt x="991986" y="4662933"/>
                  <a:pt x="986938" y="4657885"/>
                  <a:pt x="986938" y="4651657"/>
                </a:cubicBezTo>
                <a:cubicBezTo>
                  <a:pt x="986938" y="4645430"/>
                  <a:pt x="991986" y="4640381"/>
                  <a:pt x="998213" y="4640381"/>
                </a:cubicBezTo>
                <a:close/>
                <a:moveTo>
                  <a:pt x="5203297" y="4636546"/>
                </a:moveTo>
                <a:cubicBezTo>
                  <a:pt x="5207455" y="4636546"/>
                  <a:pt x="5210826" y="4639917"/>
                  <a:pt x="5210826" y="4644075"/>
                </a:cubicBezTo>
                <a:cubicBezTo>
                  <a:pt x="5210826" y="4648233"/>
                  <a:pt x="5207455" y="4651604"/>
                  <a:pt x="5203297" y="4651604"/>
                </a:cubicBezTo>
                <a:cubicBezTo>
                  <a:pt x="5199139" y="4651604"/>
                  <a:pt x="5195768" y="4648233"/>
                  <a:pt x="5195768" y="4644075"/>
                </a:cubicBezTo>
                <a:cubicBezTo>
                  <a:pt x="5195768" y="4639917"/>
                  <a:pt x="5199139" y="4636546"/>
                  <a:pt x="5203297" y="4636546"/>
                </a:cubicBezTo>
                <a:close/>
                <a:moveTo>
                  <a:pt x="1116635" y="4636546"/>
                </a:moveTo>
                <a:cubicBezTo>
                  <a:pt x="1120792" y="4636546"/>
                  <a:pt x="1124164" y="4639917"/>
                  <a:pt x="1124164" y="4644075"/>
                </a:cubicBezTo>
                <a:cubicBezTo>
                  <a:pt x="1124164" y="4648233"/>
                  <a:pt x="1120792" y="4651604"/>
                  <a:pt x="1116635" y="4651604"/>
                </a:cubicBezTo>
                <a:cubicBezTo>
                  <a:pt x="1112477" y="4651604"/>
                  <a:pt x="1109106" y="4648233"/>
                  <a:pt x="1109106" y="4644075"/>
                </a:cubicBezTo>
                <a:cubicBezTo>
                  <a:pt x="1109106" y="4639917"/>
                  <a:pt x="1112477" y="4636546"/>
                  <a:pt x="1116635" y="4636546"/>
                </a:cubicBezTo>
                <a:close/>
                <a:moveTo>
                  <a:pt x="5083585" y="4632378"/>
                </a:moveTo>
                <a:cubicBezTo>
                  <a:pt x="5085338" y="4632378"/>
                  <a:pt x="5086759" y="4633799"/>
                  <a:pt x="5086759" y="4635553"/>
                </a:cubicBezTo>
                <a:cubicBezTo>
                  <a:pt x="5086759" y="4637306"/>
                  <a:pt x="5085338" y="4638728"/>
                  <a:pt x="5083585" y="4638728"/>
                </a:cubicBezTo>
                <a:cubicBezTo>
                  <a:pt x="5081831" y="4638728"/>
                  <a:pt x="5080410" y="4637306"/>
                  <a:pt x="5080410" y="4635553"/>
                </a:cubicBezTo>
                <a:cubicBezTo>
                  <a:pt x="5080410" y="4633799"/>
                  <a:pt x="5081831" y="4632378"/>
                  <a:pt x="5083585" y="4632378"/>
                </a:cubicBezTo>
                <a:close/>
                <a:moveTo>
                  <a:pt x="1236347" y="4632378"/>
                </a:moveTo>
                <a:cubicBezTo>
                  <a:pt x="1238100" y="4632378"/>
                  <a:pt x="1239522" y="4633799"/>
                  <a:pt x="1239522" y="4635553"/>
                </a:cubicBezTo>
                <a:cubicBezTo>
                  <a:pt x="1239522" y="4637306"/>
                  <a:pt x="1238100" y="4638728"/>
                  <a:pt x="1236347" y="4638728"/>
                </a:cubicBezTo>
                <a:cubicBezTo>
                  <a:pt x="1234593" y="4638728"/>
                  <a:pt x="1233172" y="4637306"/>
                  <a:pt x="1233172" y="4635553"/>
                </a:cubicBezTo>
                <a:cubicBezTo>
                  <a:pt x="1233172" y="4633799"/>
                  <a:pt x="1234593" y="4632378"/>
                  <a:pt x="1236347" y="4632378"/>
                </a:cubicBezTo>
                <a:close/>
                <a:moveTo>
                  <a:pt x="5948071" y="4557738"/>
                </a:moveTo>
                <a:cubicBezTo>
                  <a:pt x="5963711" y="4557738"/>
                  <a:pt x="5976389" y="4570416"/>
                  <a:pt x="5976389" y="4586055"/>
                </a:cubicBezTo>
                <a:cubicBezTo>
                  <a:pt x="5976389" y="4601695"/>
                  <a:pt x="5963711" y="4614373"/>
                  <a:pt x="5948071" y="4614373"/>
                </a:cubicBezTo>
                <a:cubicBezTo>
                  <a:pt x="5932432" y="4614373"/>
                  <a:pt x="5919754" y="4601695"/>
                  <a:pt x="5919754" y="4586055"/>
                </a:cubicBezTo>
                <a:cubicBezTo>
                  <a:pt x="5919754" y="4570416"/>
                  <a:pt x="5932432" y="4557738"/>
                  <a:pt x="5948071" y="4557738"/>
                </a:cubicBezTo>
                <a:close/>
                <a:moveTo>
                  <a:pt x="5836035" y="4557568"/>
                </a:moveTo>
                <a:cubicBezTo>
                  <a:pt x="5849749" y="4557568"/>
                  <a:pt x="5860866" y="4568686"/>
                  <a:pt x="5860866" y="4582399"/>
                </a:cubicBezTo>
                <a:cubicBezTo>
                  <a:pt x="5860866" y="4596113"/>
                  <a:pt x="5849749" y="4607230"/>
                  <a:pt x="5836035" y="4607230"/>
                </a:cubicBezTo>
                <a:cubicBezTo>
                  <a:pt x="5822322" y="4607230"/>
                  <a:pt x="5811204" y="4596113"/>
                  <a:pt x="5811204" y="4582399"/>
                </a:cubicBezTo>
                <a:cubicBezTo>
                  <a:pt x="5811204" y="4568685"/>
                  <a:pt x="5822322" y="4557568"/>
                  <a:pt x="5836035" y="4557568"/>
                </a:cubicBezTo>
                <a:close/>
                <a:moveTo>
                  <a:pt x="483896" y="4557568"/>
                </a:moveTo>
                <a:cubicBezTo>
                  <a:pt x="497611" y="4557568"/>
                  <a:pt x="508727" y="4568686"/>
                  <a:pt x="508727" y="4582399"/>
                </a:cubicBezTo>
                <a:cubicBezTo>
                  <a:pt x="508727" y="4596113"/>
                  <a:pt x="497611" y="4607230"/>
                  <a:pt x="483896" y="4607230"/>
                </a:cubicBezTo>
                <a:cubicBezTo>
                  <a:pt x="470182" y="4607230"/>
                  <a:pt x="459065" y="4596113"/>
                  <a:pt x="459065" y="4582399"/>
                </a:cubicBezTo>
                <a:cubicBezTo>
                  <a:pt x="459065" y="4568685"/>
                  <a:pt x="470182" y="4557568"/>
                  <a:pt x="483896" y="4557568"/>
                </a:cubicBezTo>
                <a:close/>
                <a:moveTo>
                  <a:pt x="371859" y="4557276"/>
                </a:moveTo>
                <a:cubicBezTo>
                  <a:pt x="387753" y="4557276"/>
                  <a:pt x="400638" y="4570161"/>
                  <a:pt x="400638" y="4586055"/>
                </a:cubicBezTo>
                <a:cubicBezTo>
                  <a:pt x="400638" y="4601949"/>
                  <a:pt x="387753" y="4614834"/>
                  <a:pt x="371859" y="4614834"/>
                </a:cubicBezTo>
                <a:cubicBezTo>
                  <a:pt x="355965" y="4614834"/>
                  <a:pt x="343080" y="4601949"/>
                  <a:pt x="343080" y="4586055"/>
                </a:cubicBezTo>
                <a:cubicBezTo>
                  <a:pt x="343080" y="4570161"/>
                  <a:pt x="355965" y="4557276"/>
                  <a:pt x="371859" y="4557276"/>
                </a:cubicBezTo>
                <a:close/>
                <a:moveTo>
                  <a:pt x="5723288" y="4556662"/>
                </a:moveTo>
                <a:cubicBezTo>
                  <a:pt x="5735274" y="4556662"/>
                  <a:pt x="5744990" y="4566379"/>
                  <a:pt x="5744990" y="4578364"/>
                </a:cubicBezTo>
                <a:cubicBezTo>
                  <a:pt x="5744990" y="4590350"/>
                  <a:pt x="5735274" y="4600067"/>
                  <a:pt x="5723288" y="4600067"/>
                </a:cubicBezTo>
                <a:cubicBezTo>
                  <a:pt x="5711302" y="4600067"/>
                  <a:pt x="5701586" y="4590350"/>
                  <a:pt x="5701586" y="4578364"/>
                </a:cubicBezTo>
                <a:cubicBezTo>
                  <a:pt x="5701586" y="4566379"/>
                  <a:pt x="5711302" y="4556662"/>
                  <a:pt x="5723288" y="4556662"/>
                </a:cubicBezTo>
                <a:close/>
                <a:moveTo>
                  <a:pt x="596642" y="4556662"/>
                </a:moveTo>
                <a:cubicBezTo>
                  <a:pt x="608629" y="4556662"/>
                  <a:pt x="618345" y="4566379"/>
                  <a:pt x="618345" y="4578364"/>
                </a:cubicBezTo>
                <a:cubicBezTo>
                  <a:pt x="618345" y="4590350"/>
                  <a:pt x="608629" y="4600067"/>
                  <a:pt x="596642" y="4600067"/>
                </a:cubicBezTo>
                <a:cubicBezTo>
                  <a:pt x="584657" y="4600067"/>
                  <a:pt x="574940" y="4590350"/>
                  <a:pt x="574940" y="4578364"/>
                </a:cubicBezTo>
                <a:cubicBezTo>
                  <a:pt x="574940" y="4566379"/>
                  <a:pt x="584657" y="4556662"/>
                  <a:pt x="596642" y="4556662"/>
                </a:cubicBezTo>
                <a:close/>
                <a:moveTo>
                  <a:pt x="5609761" y="4555471"/>
                </a:moveTo>
                <a:cubicBezTo>
                  <a:pt x="5619938" y="4555471"/>
                  <a:pt x="5628189" y="4563721"/>
                  <a:pt x="5628189" y="4573898"/>
                </a:cubicBezTo>
                <a:cubicBezTo>
                  <a:pt x="5628189" y="4584075"/>
                  <a:pt x="5619938" y="4592326"/>
                  <a:pt x="5609761" y="4592326"/>
                </a:cubicBezTo>
                <a:cubicBezTo>
                  <a:pt x="5599584" y="4592326"/>
                  <a:pt x="5591334" y="4584076"/>
                  <a:pt x="5591334" y="4573898"/>
                </a:cubicBezTo>
                <a:cubicBezTo>
                  <a:pt x="5591334" y="4563721"/>
                  <a:pt x="5599584" y="4555471"/>
                  <a:pt x="5609761" y="4555471"/>
                </a:cubicBezTo>
                <a:close/>
                <a:moveTo>
                  <a:pt x="710170" y="4555471"/>
                </a:moveTo>
                <a:cubicBezTo>
                  <a:pt x="720346" y="4555471"/>
                  <a:pt x="728597" y="4563721"/>
                  <a:pt x="728597" y="4573898"/>
                </a:cubicBezTo>
                <a:cubicBezTo>
                  <a:pt x="728597" y="4584075"/>
                  <a:pt x="720346" y="4592326"/>
                  <a:pt x="710170" y="4592326"/>
                </a:cubicBezTo>
                <a:cubicBezTo>
                  <a:pt x="699993" y="4592326"/>
                  <a:pt x="691743" y="4584076"/>
                  <a:pt x="691743" y="4573898"/>
                </a:cubicBezTo>
                <a:cubicBezTo>
                  <a:pt x="691743" y="4563721"/>
                  <a:pt x="699993" y="4555471"/>
                  <a:pt x="710170" y="4555471"/>
                </a:cubicBezTo>
                <a:close/>
                <a:moveTo>
                  <a:pt x="5495378" y="4553716"/>
                </a:moveTo>
                <a:cubicBezTo>
                  <a:pt x="5503783" y="4553716"/>
                  <a:pt x="5510598" y="4560530"/>
                  <a:pt x="5510598" y="4568936"/>
                </a:cubicBezTo>
                <a:cubicBezTo>
                  <a:pt x="5510598" y="4577341"/>
                  <a:pt x="5503783" y="4584155"/>
                  <a:pt x="5495378" y="4584155"/>
                </a:cubicBezTo>
                <a:cubicBezTo>
                  <a:pt x="5486973" y="4584155"/>
                  <a:pt x="5480159" y="4577341"/>
                  <a:pt x="5480159" y="4568936"/>
                </a:cubicBezTo>
                <a:cubicBezTo>
                  <a:pt x="5480159" y="4560530"/>
                  <a:pt x="5486973" y="4553716"/>
                  <a:pt x="5495378" y="4553716"/>
                </a:cubicBezTo>
                <a:close/>
                <a:moveTo>
                  <a:pt x="824554" y="4553716"/>
                </a:moveTo>
                <a:cubicBezTo>
                  <a:pt x="832959" y="4553716"/>
                  <a:pt x="839773" y="4560530"/>
                  <a:pt x="839773" y="4568936"/>
                </a:cubicBezTo>
                <a:cubicBezTo>
                  <a:pt x="839773" y="4577341"/>
                  <a:pt x="832959" y="4584155"/>
                  <a:pt x="824554" y="4584155"/>
                </a:cubicBezTo>
                <a:cubicBezTo>
                  <a:pt x="816148" y="4584155"/>
                  <a:pt x="809334" y="4577341"/>
                  <a:pt x="809334" y="4568936"/>
                </a:cubicBezTo>
                <a:cubicBezTo>
                  <a:pt x="809334" y="4560530"/>
                  <a:pt x="816148" y="4553716"/>
                  <a:pt x="824554" y="4553716"/>
                </a:cubicBezTo>
                <a:close/>
                <a:moveTo>
                  <a:pt x="5380048" y="4551697"/>
                </a:moveTo>
                <a:cubicBezTo>
                  <a:pt x="5386512" y="4551697"/>
                  <a:pt x="5391752" y="4556937"/>
                  <a:pt x="5391752" y="4563402"/>
                </a:cubicBezTo>
                <a:cubicBezTo>
                  <a:pt x="5391752" y="4569866"/>
                  <a:pt x="5386512" y="4575107"/>
                  <a:pt x="5380048" y="4575107"/>
                </a:cubicBezTo>
                <a:cubicBezTo>
                  <a:pt x="5373584" y="4575107"/>
                  <a:pt x="5368343" y="4569866"/>
                  <a:pt x="5368343" y="4563402"/>
                </a:cubicBezTo>
                <a:cubicBezTo>
                  <a:pt x="5368343" y="4556937"/>
                  <a:pt x="5373584" y="4551697"/>
                  <a:pt x="5380048" y="4551697"/>
                </a:cubicBezTo>
                <a:close/>
                <a:moveTo>
                  <a:pt x="939885" y="4551697"/>
                </a:moveTo>
                <a:cubicBezTo>
                  <a:pt x="946348" y="4551697"/>
                  <a:pt x="951589" y="4556937"/>
                  <a:pt x="951589" y="4563402"/>
                </a:cubicBezTo>
                <a:cubicBezTo>
                  <a:pt x="951589" y="4569866"/>
                  <a:pt x="946348" y="4575107"/>
                  <a:pt x="939885" y="4575107"/>
                </a:cubicBezTo>
                <a:cubicBezTo>
                  <a:pt x="933419" y="4575107"/>
                  <a:pt x="928180" y="4569866"/>
                  <a:pt x="928180" y="4563402"/>
                </a:cubicBezTo>
                <a:cubicBezTo>
                  <a:pt x="928180" y="4556937"/>
                  <a:pt x="933419" y="4551697"/>
                  <a:pt x="939885" y="4551697"/>
                </a:cubicBezTo>
                <a:close/>
                <a:moveTo>
                  <a:pt x="5263672" y="4549678"/>
                </a:moveTo>
                <a:cubicBezTo>
                  <a:pt x="5267830" y="4549678"/>
                  <a:pt x="5271201" y="4553049"/>
                  <a:pt x="5271201" y="4557207"/>
                </a:cubicBezTo>
                <a:cubicBezTo>
                  <a:pt x="5271201" y="4561365"/>
                  <a:pt x="5267830" y="4564736"/>
                  <a:pt x="5263672" y="4564736"/>
                </a:cubicBezTo>
                <a:cubicBezTo>
                  <a:pt x="5259513" y="4564736"/>
                  <a:pt x="5256143" y="4561365"/>
                  <a:pt x="5256143" y="4557207"/>
                </a:cubicBezTo>
                <a:cubicBezTo>
                  <a:pt x="5256143" y="4553049"/>
                  <a:pt x="5259513" y="4549678"/>
                  <a:pt x="5263672" y="4549678"/>
                </a:cubicBezTo>
                <a:close/>
                <a:moveTo>
                  <a:pt x="1056260" y="4549678"/>
                </a:moveTo>
                <a:cubicBezTo>
                  <a:pt x="1060417" y="4549678"/>
                  <a:pt x="1063788" y="4553049"/>
                  <a:pt x="1063788" y="4557207"/>
                </a:cubicBezTo>
                <a:cubicBezTo>
                  <a:pt x="1063788" y="4561365"/>
                  <a:pt x="1060417" y="4564736"/>
                  <a:pt x="1056260" y="4564736"/>
                </a:cubicBezTo>
                <a:cubicBezTo>
                  <a:pt x="1052102" y="4564736"/>
                  <a:pt x="1048730" y="4561365"/>
                  <a:pt x="1048730" y="4557207"/>
                </a:cubicBezTo>
                <a:cubicBezTo>
                  <a:pt x="1048730" y="4553049"/>
                  <a:pt x="1052102" y="4549678"/>
                  <a:pt x="1056260" y="4549678"/>
                </a:cubicBezTo>
                <a:close/>
                <a:moveTo>
                  <a:pt x="5146138" y="4546535"/>
                </a:moveTo>
                <a:cubicBezTo>
                  <a:pt x="5148184" y="4546535"/>
                  <a:pt x="5149844" y="4548194"/>
                  <a:pt x="5149844" y="4550240"/>
                </a:cubicBezTo>
                <a:cubicBezTo>
                  <a:pt x="5149844" y="4552287"/>
                  <a:pt x="5148184" y="4553946"/>
                  <a:pt x="5146138" y="4553946"/>
                </a:cubicBezTo>
                <a:cubicBezTo>
                  <a:pt x="5144092" y="4553946"/>
                  <a:pt x="5142432" y="4552287"/>
                  <a:pt x="5142432" y="4550240"/>
                </a:cubicBezTo>
                <a:cubicBezTo>
                  <a:pt x="5142432" y="4548194"/>
                  <a:pt x="5144092" y="4546535"/>
                  <a:pt x="5146138" y="4546535"/>
                </a:cubicBezTo>
                <a:close/>
                <a:moveTo>
                  <a:pt x="1173793" y="4546535"/>
                </a:moveTo>
                <a:cubicBezTo>
                  <a:pt x="1175840" y="4546535"/>
                  <a:pt x="1177499" y="4548194"/>
                  <a:pt x="1177499" y="4550240"/>
                </a:cubicBezTo>
                <a:cubicBezTo>
                  <a:pt x="1177499" y="4552287"/>
                  <a:pt x="1175840" y="4553946"/>
                  <a:pt x="1173793" y="4553946"/>
                </a:cubicBezTo>
                <a:cubicBezTo>
                  <a:pt x="1171747" y="4553946"/>
                  <a:pt x="1170087" y="4552287"/>
                  <a:pt x="1170087" y="4550240"/>
                </a:cubicBezTo>
                <a:cubicBezTo>
                  <a:pt x="1170087" y="4548194"/>
                  <a:pt x="1171747" y="4546535"/>
                  <a:pt x="1173793" y="4546535"/>
                </a:cubicBezTo>
                <a:close/>
                <a:moveTo>
                  <a:pt x="5884063" y="4463308"/>
                </a:moveTo>
                <a:cubicBezTo>
                  <a:pt x="5897777" y="4463308"/>
                  <a:pt x="5908894" y="4474425"/>
                  <a:pt x="5908894" y="4488139"/>
                </a:cubicBezTo>
                <a:cubicBezTo>
                  <a:pt x="5908894" y="4501853"/>
                  <a:pt x="5897777" y="4512970"/>
                  <a:pt x="5884063" y="4512970"/>
                </a:cubicBezTo>
                <a:cubicBezTo>
                  <a:pt x="5870349" y="4512970"/>
                  <a:pt x="5859232" y="4501853"/>
                  <a:pt x="5859232" y="4488139"/>
                </a:cubicBezTo>
                <a:cubicBezTo>
                  <a:pt x="5859232" y="4474425"/>
                  <a:pt x="5870349" y="4463308"/>
                  <a:pt x="5884063" y="4463308"/>
                </a:cubicBezTo>
                <a:close/>
                <a:moveTo>
                  <a:pt x="435869" y="4463308"/>
                </a:moveTo>
                <a:cubicBezTo>
                  <a:pt x="449583" y="4463308"/>
                  <a:pt x="460700" y="4474425"/>
                  <a:pt x="460700" y="4488139"/>
                </a:cubicBezTo>
                <a:cubicBezTo>
                  <a:pt x="460700" y="4501853"/>
                  <a:pt x="449583" y="4512970"/>
                  <a:pt x="435869" y="4512970"/>
                </a:cubicBezTo>
                <a:cubicBezTo>
                  <a:pt x="422155" y="4512970"/>
                  <a:pt x="411038" y="4501853"/>
                  <a:pt x="411038" y="4488139"/>
                </a:cubicBezTo>
                <a:cubicBezTo>
                  <a:pt x="411038" y="4474425"/>
                  <a:pt x="422155" y="4463308"/>
                  <a:pt x="435869" y="4463308"/>
                </a:cubicBezTo>
                <a:close/>
                <a:moveTo>
                  <a:pt x="5660934" y="4462945"/>
                </a:moveTo>
                <a:cubicBezTo>
                  <a:pt x="5671076" y="4462945"/>
                  <a:pt x="5679297" y="4471167"/>
                  <a:pt x="5679297" y="4481308"/>
                </a:cubicBezTo>
                <a:cubicBezTo>
                  <a:pt x="5679297" y="4491450"/>
                  <a:pt x="5671076" y="4499671"/>
                  <a:pt x="5660934" y="4499671"/>
                </a:cubicBezTo>
                <a:cubicBezTo>
                  <a:pt x="5650793" y="4499671"/>
                  <a:pt x="5642572" y="4491450"/>
                  <a:pt x="5642572" y="4481308"/>
                </a:cubicBezTo>
                <a:cubicBezTo>
                  <a:pt x="5642572" y="4471167"/>
                  <a:pt x="5650793" y="4462945"/>
                  <a:pt x="5660934" y="4462945"/>
                </a:cubicBezTo>
                <a:close/>
                <a:moveTo>
                  <a:pt x="658997" y="4462881"/>
                </a:moveTo>
                <a:cubicBezTo>
                  <a:pt x="669175" y="4462881"/>
                  <a:pt x="677426" y="4471131"/>
                  <a:pt x="677426" y="4481308"/>
                </a:cubicBezTo>
                <a:cubicBezTo>
                  <a:pt x="677426" y="4491485"/>
                  <a:pt x="669175" y="4499736"/>
                  <a:pt x="658997" y="4499736"/>
                </a:cubicBezTo>
                <a:cubicBezTo>
                  <a:pt x="648821" y="4499736"/>
                  <a:pt x="640570" y="4491486"/>
                  <a:pt x="640570" y="4481308"/>
                </a:cubicBezTo>
                <a:cubicBezTo>
                  <a:pt x="640570" y="4471131"/>
                  <a:pt x="648821" y="4462881"/>
                  <a:pt x="658997" y="4462881"/>
                </a:cubicBezTo>
                <a:close/>
                <a:moveTo>
                  <a:pt x="5772840" y="4462874"/>
                </a:moveTo>
                <a:cubicBezTo>
                  <a:pt x="5785003" y="4462874"/>
                  <a:pt x="5794864" y="4472734"/>
                  <a:pt x="5794864" y="4484897"/>
                </a:cubicBezTo>
                <a:cubicBezTo>
                  <a:pt x="5794864" y="4497060"/>
                  <a:pt x="5785004" y="4506920"/>
                  <a:pt x="5772840" y="4506920"/>
                </a:cubicBezTo>
                <a:cubicBezTo>
                  <a:pt x="5760678" y="4506920"/>
                  <a:pt x="5750817" y="4497060"/>
                  <a:pt x="5750817" y="4484897"/>
                </a:cubicBezTo>
                <a:cubicBezTo>
                  <a:pt x="5750817" y="4472734"/>
                  <a:pt x="5760677" y="4462874"/>
                  <a:pt x="5772840" y="4462874"/>
                </a:cubicBezTo>
                <a:close/>
                <a:moveTo>
                  <a:pt x="547091" y="4462874"/>
                </a:moveTo>
                <a:cubicBezTo>
                  <a:pt x="559253" y="4462874"/>
                  <a:pt x="569114" y="4472734"/>
                  <a:pt x="569114" y="4484897"/>
                </a:cubicBezTo>
                <a:cubicBezTo>
                  <a:pt x="569114" y="4497060"/>
                  <a:pt x="559253" y="4506920"/>
                  <a:pt x="547091" y="4506920"/>
                </a:cubicBezTo>
                <a:cubicBezTo>
                  <a:pt x="534928" y="4506920"/>
                  <a:pt x="525069" y="4497060"/>
                  <a:pt x="525069" y="4484897"/>
                </a:cubicBezTo>
                <a:cubicBezTo>
                  <a:pt x="525069" y="4472734"/>
                  <a:pt x="534928" y="4462874"/>
                  <a:pt x="547091" y="4462874"/>
                </a:cubicBezTo>
                <a:close/>
                <a:moveTo>
                  <a:pt x="5994661" y="4462758"/>
                </a:moveTo>
                <a:cubicBezTo>
                  <a:pt x="6010300" y="4462758"/>
                  <a:pt x="6022979" y="4475436"/>
                  <a:pt x="6022979" y="4491075"/>
                </a:cubicBezTo>
                <a:cubicBezTo>
                  <a:pt x="6022979" y="4506715"/>
                  <a:pt x="6010300" y="4519393"/>
                  <a:pt x="5994661" y="4519393"/>
                </a:cubicBezTo>
                <a:cubicBezTo>
                  <a:pt x="5979022" y="4519393"/>
                  <a:pt x="5966344" y="4506715"/>
                  <a:pt x="5966344" y="4491075"/>
                </a:cubicBezTo>
                <a:cubicBezTo>
                  <a:pt x="5966344" y="4475436"/>
                  <a:pt x="5979022" y="4462758"/>
                  <a:pt x="5994661" y="4462758"/>
                </a:cubicBezTo>
                <a:close/>
                <a:moveTo>
                  <a:pt x="325270" y="4462297"/>
                </a:moveTo>
                <a:cubicBezTo>
                  <a:pt x="341164" y="4462297"/>
                  <a:pt x="354049" y="4475182"/>
                  <a:pt x="354049" y="4491076"/>
                </a:cubicBezTo>
                <a:cubicBezTo>
                  <a:pt x="354049" y="4506970"/>
                  <a:pt x="341164" y="4519855"/>
                  <a:pt x="325270" y="4519855"/>
                </a:cubicBezTo>
                <a:cubicBezTo>
                  <a:pt x="309376" y="4519855"/>
                  <a:pt x="296491" y="4506970"/>
                  <a:pt x="296491" y="4491076"/>
                </a:cubicBezTo>
                <a:cubicBezTo>
                  <a:pt x="296491" y="4475182"/>
                  <a:pt x="309376" y="4462297"/>
                  <a:pt x="325270" y="4462297"/>
                </a:cubicBezTo>
                <a:close/>
                <a:moveTo>
                  <a:pt x="5548272" y="4462166"/>
                </a:moveTo>
                <a:cubicBezTo>
                  <a:pt x="5556641" y="4462166"/>
                  <a:pt x="5563426" y="4468951"/>
                  <a:pt x="5563426" y="4477319"/>
                </a:cubicBezTo>
                <a:cubicBezTo>
                  <a:pt x="5563426" y="4485688"/>
                  <a:pt x="5556641" y="4492472"/>
                  <a:pt x="5548272" y="4492472"/>
                </a:cubicBezTo>
                <a:cubicBezTo>
                  <a:pt x="5539904" y="4492472"/>
                  <a:pt x="5533119" y="4485688"/>
                  <a:pt x="5533119" y="4477319"/>
                </a:cubicBezTo>
                <a:cubicBezTo>
                  <a:pt x="5533119" y="4468950"/>
                  <a:pt x="5539904" y="4462166"/>
                  <a:pt x="5548272" y="4462166"/>
                </a:cubicBezTo>
                <a:close/>
                <a:moveTo>
                  <a:pt x="771661" y="4462100"/>
                </a:moveTo>
                <a:cubicBezTo>
                  <a:pt x="780066" y="4462100"/>
                  <a:pt x="786879" y="4468914"/>
                  <a:pt x="786879" y="4477320"/>
                </a:cubicBezTo>
                <a:cubicBezTo>
                  <a:pt x="786879" y="4485725"/>
                  <a:pt x="780066" y="4492539"/>
                  <a:pt x="771661" y="4492539"/>
                </a:cubicBezTo>
                <a:cubicBezTo>
                  <a:pt x="763254" y="4492539"/>
                  <a:pt x="756441" y="4485725"/>
                  <a:pt x="756441" y="4477320"/>
                </a:cubicBezTo>
                <a:cubicBezTo>
                  <a:pt x="756441" y="4468914"/>
                  <a:pt x="763254" y="4462100"/>
                  <a:pt x="771661" y="4462100"/>
                </a:cubicBezTo>
                <a:close/>
                <a:moveTo>
                  <a:pt x="5434776" y="4461594"/>
                </a:moveTo>
                <a:cubicBezTo>
                  <a:pt x="5441004" y="4461594"/>
                  <a:pt x="5446052" y="4466643"/>
                  <a:pt x="5446052" y="4472870"/>
                </a:cubicBezTo>
                <a:cubicBezTo>
                  <a:pt x="5446052" y="4479098"/>
                  <a:pt x="5441004" y="4484146"/>
                  <a:pt x="5434776" y="4484146"/>
                </a:cubicBezTo>
                <a:cubicBezTo>
                  <a:pt x="5428548" y="4484146"/>
                  <a:pt x="5423500" y="4479098"/>
                  <a:pt x="5423500" y="4472870"/>
                </a:cubicBezTo>
                <a:cubicBezTo>
                  <a:pt x="5423500" y="4466643"/>
                  <a:pt x="5428548" y="4461594"/>
                  <a:pt x="5434776" y="4461594"/>
                </a:cubicBezTo>
                <a:close/>
                <a:moveTo>
                  <a:pt x="885157" y="4461594"/>
                </a:moveTo>
                <a:cubicBezTo>
                  <a:pt x="891383" y="4461594"/>
                  <a:pt x="896431" y="4466643"/>
                  <a:pt x="896431" y="4472870"/>
                </a:cubicBezTo>
                <a:cubicBezTo>
                  <a:pt x="896431" y="4479098"/>
                  <a:pt x="891383" y="4484146"/>
                  <a:pt x="885157" y="4484146"/>
                </a:cubicBezTo>
                <a:cubicBezTo>
                  <a:pt x="878928" y="4484146"/>
                  <a:pt x="873880" y="4479098"/>
                  <a:pt x="873880" y="4472870"/>
                </a:cubicBezTo>
                <a:cubicBezTo>
                  <a:pt x="873880" y="4466643"/>
                  <a:pt x="878928" y="4461594"/>
                  <a:pt x="885157" y="4461594"/>
                </a:cubicBezTo>
                <a:close/>
                <a:moveTo>
                  <a:pt x="5320356" y="4460358"/>
                </a:moveTo>
                <a:cubicBezTo>
                  <a:pt x="5324514" y="4460358"/>
                  <a:pt x="5327885" y="4463729"/>
                  <a:pt x="5327885" y="4467887"/>
                </a:cubicBezTo>
                <a:cubicBezTo>
                  <a:pt x="5327885" y="4472045"/>
                  <a:pt x="5324514" y="4475416"/>
                  <a:pt x="5320356" y="4475416"/>
                </a:cubicBezTo>
                <a:cubicBezTo>
                  <a:pt x="5316198" y="4475416"/>
                  <a:pt x="5312827" y="4472045"/>
                  <a:pt x="5312827" y="4467887"/>
                </a:cubicBezTo>
                <a:cubicBezTo>
                  <a:pt x="5312827" y="4463729"/>
                  <a:pt x="5316198" y="4460358"/>
                  <a:pt x="5320356" y="4460358"/>
                </a:cubicBezTo>
                <a:close/>
                <a:moveTo>
                  <a:pt x="999575" y="4460358"/>
                </a:moveTo>
                <a:cubicBezTo>
                  <a:pt x="1003733" y="4460358"/>
                  <a:pt x="1007103" y="4463729"/>
                  <a:pt x="1007103" y="4467887"/>
                </a:cubicBezTo>
                <a:cubicBezTo>
                  <a:pt x="1007103" y="4472045"/>
                  <a:pt x="1003733" y="4475416"/>
                  <a:pt x="999575" y="4475416"/>
                </a:cubicBezTo>
                <a:cubicBezTo>
                  <a:pt x="995416" y="4475416"/>
                  <a:pt x="992046" y="4472045"/>
                  <a:pt x="992046" y="4467887"/>
                </a:cubicBezTo>
                <a:cubicBezTo>
                  <a:pt x="992046" y="4463729"/>
                  <a:pt x="995416" y="4460358"/>
                  <a:pt x="999575" y="4460358"/>
                </a:cubicBezTo>
                <a:close/>
                <a:moveTo>
                  <a:pt x="5204911" y="4459107"/>
                </a:moveTo>
                <a:cubicBezTo>
                  <a:pt x="5206664" y="4459107"/>
                  <a:pt x="5208085" y="4460528"/>
                  <a:pt x="5208085" y="4462282"/>
                </a:cubicBezTo>
                <a:cubicBezTo>
                  <a:pt x="5208085" y="4464035"/>
                  <a:pt x="5206664" y="4465456"/>
                  <a:pt x="5204911" y="4465456"/>
                </a:cubicBezTo>
                <a:cubicBezTo>
                  <a:pt x="5203157" y="4465456"/>
                  <a:pt x="5201736" y="4464035"/>
                  <a:pt x="5201736" y="4462282"/>
                </a:cubicBezTo>
                <a:cubicBezTo>
                  <a:pt x="5201736" y="4460528"/>
                  <a:pt x="5203157" y="4459107"/>
                  <a:pt x="5204911" y="4459107"/>
                </a:cubicBezTo>
                <a:close/>
                <a:moveTo>
                  <a:pt x="1115021" y="4458661"/>
                </a:moveTo>
                <a:cubicBezTo>
                  <a:pt x="1117020" y="4458661"/>
                  <a:pt x="1118641" y="4460282"/>
                  <a:pt x="1118641" y="4462281"/>
                </a:cubicBezTo>
                <a:cubicBezTo>
                  <a:pt x="1118641" y="4464280"/>
                  <a:pt x="1117020" y="4465901"/>
                  <a:pt x="1115021" y="4465901"/>
                </a:cubicBezTo>
                <a:cubicBezTo>
                  <a:pt x="1113022" y="4465901"/>
                  <a:pt x="1111400" y="4464280"/>
                  <a:pt x="1111400" y="4462281"/>
                </a:cubicBezTo>
                <a:cubicBezTo>
                  <a:pt x="1111400" y="4460282"/>
                  <a:pt x="1113022" y="4458661"/>
                  <a:pt x="1115021" y="4458661"/>
                </a:cubicBezTo>
                <a:close/>
                <a:moveTo>
                  <a:pt x="5597574" y="4368910"/>
                </a:moveTo>
                <a:cubicBezTo>
                  <a:pt x="5605754" y="4368910"/>
                  <a:pt x="5612385" y="4375541"/>
                  <a:pt x="5612385" y="4383721"/>
                </a:cubicBezTo>
                <a:cubicBezTo>
                  <a:pt x="5612385" y="4391901"/>
                  <a:pt x="5605754" y="4398532"/>
                  <a:pt x="5597574" y="4398532"/>
                </a:cubicBezTo>
                <a:cubicBezTo>
                  <a:pt x="5589395" y="4398532"/>
                  <a:pt x="5582764" y="4391901"/>
                  <a:pt x="5582764" y="4383721"/>
                </a:cubicBezTo>
                <a:cubicBezTo>
                  <a:pt x="5582764" y="4375541"/>
                  <a:pt x="5589395" y="4368910"/>
                  <a:pt x="5597574" y="4368910"/>
                </a:cubicBezTo>
                <a:close/>
                <a:moveTo>
                  <a:pt x="722358" y="4368910"/>
                </a:moveTo>
                <a:cubicBezTo>
                  <a:pt x="730536" y="4368910"/>
                  <a:pt x="737168" y="4375541"/>
                  <a:pt x="737168" y="4383721"/>
                </a:cubicBezTo>
                <a:cubicBezTo>
                  <a:pt x="737168" y="4391901"/>
                  <a:pt x="730536" y="4398532"/>
                  <a:pt x="722358" y="4398532"/>
                </a:cubicBezTo>
                <a:cubicBezTo>
                  <a:pt x="714177" y="4398532"/>
                  <a:pt x="707546" y="4391901"/>
                  <a:pt x="707546" y="4383721"/>
                </a:cubicBezTo>
                <a:cubicBezTo>
                  <a:pt x="707546" y="4375541"/>
                  <a:pt x="714177" y="4368910"/>
                  <a:pt x="722358" y="4368910"/>
                </a:cubicBezTo>
                <a:close/>
                <a:moveTo>
                  <a:pt x="5373251" y="4368742"/>
                </a:moveTo>
                <a:cubicBezTo>
                  <a:pt x="5377410" y="4368742"/>
                  <a:pt x="5380780" y="4372113"/>
                  <a:pt x="5380780" y="4376271"/>
                </a:cubicBezTo>
                <a:cubicBezTo>
                  <a:pt x="5380780" y="4380429"/>
                  <a:pt x="5377410" y="4383800"/>
                  <a:pt x="5373251" y="4383800"/>
                </a:cubicBezTo>
                <a:cubicBezTo>
                  <a:pt x="5369093" y="4383800"/>
                  <a:pt x="5365722" y="4380429"/>
                  <a:pt x="5365722" y="4376271"/>
                </a:cubicBezTo>
                <a:cubicBezTo>
                  <a:pt x="5365722" y="4372113"/>
                  <a:pt x="5369093" y="4368742"/>
                  <a:pt x="5373251" y="4368742"/>
                </a:cubicBezTo>
                <a:close/>
                <a:moveTo>
                  <a:pt x="946681" y="4368667"/>
                </a:moveTo>
                <a:cubicBezTo>
                  <a:pt x="950881" y="4368667"/>
                  <a:pt x="954286" y="4372071"/>
                  <a:pt x="954286" y="4376271"/>
                </a:cubicBezTo>
                <a:cubicBezTo>
                  <a:pt x="954286" y="4380471"/>
                  <a:pt x="950881" y="4383875"/>
                  <a:pt x="946681" y="4383875"/>
                </a:cubicBezTo>
                <a:cubicBezTo>
                  <a:pt x="942483" y="4383875"/>
                  <a:pt x="939077" y="4380471"/>
                  <a:pt x="939077" y="4376271"/>
                </a:cubicBezTo>
                <a:cubicBezTo>
                  <a:pt x="939077" y="4372071"/>
                  <a:pt x="942483" y="4368667"/>
                  <a:pt x="946681" y="4368667"/>
                </a:cubicBezTo>
                <a:close/>
                <a:moveTo>
                  <a:pt x="5708610" y="4368506"/>
                </a:moveTo>
                <a:cubicBezTo>
                  <a:pt x="5718751" y="4368506"/>
                  <a:pt x="5726972" y="4376728"/>
                  <a:pt x="5726972" y="4386869"/>
                </a:cubicBezTo>
                <a:cubicBezTo>
                  <a:pt x="5726972" y="4397011"/>
                  <a:pt x="5718751" y="4405232"/>
                  <a:pt x="5708610" y="4405232"/>
                </a:cubicBezTo>
                <a:cubicBezTo>
                  <a:pt x="5698468" y="4405232"/>
                  <a:pt x="5690247" y="4397011"/>
                  <a:pt x="5690247" y="4386869"/>
                </a:cubicBezTo>
                <a:cubicBezTo>
                  <a:pt x="5690247" y="4376728"/>
                  <a:pt x="5698468" y="4368506"/>
                  <a:pt x="5708610" y="4368506"/>
                </a:cubicBezTo>
                <a:close/>
                <a:moveTo>
                  <a:pt x="5485815" y="4368503"/>
                </a:moveTo>
                <a:cubicBezTo>
                  <a:pt x="5492279" y="4368503"/>
                  <a:pt x="5497520" y="4373743"/>
                  <a:pt x="5497520" y="4380208"/>
                </a:cubicBezTo>
                <a:cubicBezTo>
                  <a:pt x="5497520" y="4386672"/>
                  <a:pt x="5492279" y="4391913"/>
                  <a:pt x="5485815" y="4391913"/>
                </a:cubicBezTo>
                <a:cubicBezTo>
                  <a:pt x="5479351" y="4391913"/>
                  <a:pt x="5474111" y="4386672"/>
                  <a:pt x="5474111" y="4380208"/>
                </a:cubicBezTo>
                <a:cubicBezTo>
                  <a:pt x="5474111" y="4373743"/>
                  <a:pt x="5479351" y="4368503"/>
                  <a:pt x="5485815" y="4368503"/>
                </a:cubicBezTo>
                <a:close/>
                <a:moveTo>
                  <a:pt x="834116" y="4368503"/>
                </a:moveTo>
                <a:cubicBezTo>
                  <a:pt x="840580" y="4368503"/>
                  <a:pt x="845821" y="4373743"/>
                  <a:pt x="845821" y="4380208"/>
                </a:cubicBezTo>
                <a:cubicBezTo>
                  <a:pt x="845821" y="4386672"/>
                  <a:pt x="840580" y="4391913"/>
                  <a:pt x="834116" y="4391913"/>
                </a:cubicBezTo>
                <a:cubicBezTo>
                  <a:pt x="827652" y="4391913"/>
                  <a:pt x="822412" y="4386672"/>
                  <a:pt x="822412" y="4380208"/>
                </a:cubicBezTo>
                <a:cubicBezTo>
                  <a:pt x="822412" y="4373743"/>
                  <a:pt x="827652" y="4368503"/>
                  <a:pt x="834116" y="4368503"/>
                </a:cubicBezTo>
                <a:close/>
                <a:moveTo>
                  <a:pt x="611322" y="4368442"/>
                </a:moveTo>
                <a:cubicBezTo>
                  <a:pt x="621500" y="4368442"/>
                  <a:pt x="629751" y="4376692"/>
                  <a:pt x="629751" y="4386869"/>
                </a:cubicBezTo>
                <a:cubicBezTo>
                  <a:pt x="629751" y="4397046"/>
                  <a:pt x="621500" y="4405297"/>
                  <a:pt x="611322" y="4405297"/>
                </a:cubicBezTo>
                <a:cubicBezTo>
                  <a:pt x="601145" y="4405297"/>
                  <a:pt x="592896" y="4397047"/>
                  <a:pt x="592896" y="4386869"/>
                </a:cubicBezTo>
                <a:cubicBezTo>
                  <a:pt x="592896" y="4376692"/>
                  <a:pt x="601145" y="4368442"/>
                  <a:pt x="611322" y="4368442"/>
                </a:cubicBezTo>
                <a:close/>
                <a:moveTo>
                  <a:pt x="5259790" y="4368137"/>
                </a:moveTo>
                <a:cubicBezTo>
                  <a:pt x="5261836" y="4368137"/>
                  <a:pt x="5263496" y="4369796"/>
                  <a:pt x="5263496" y="4371842"/>
                </a:cubicBezTo>
                <a:cubicBezTo>
                  <a:pt x="5263496" y="4373889"/>
                  <a:pt x="5261836" y="4375548"/>
                  <a:pt x="5259790" y="4375548"/>
                </a:cubicBezTo>
                <a:cubicBezTo>
                  <a:pt x="5257744" y="4375548"/>
                  <a:pt x="5256084" y="4373889"/>
                  <a:pt x="5256084" y="4371842"/>
                </a:cubicBezTo>
                <a:cubicBezTo>
                  <a:pt x="5256084" y="4369796"/>
                  <a:pt x="5257744" y="4368137"/>
                  <a:pt x="5259790" y="4368137"/>
                </a:cubicBezTo>
                <a:close/>
                <a:moveTo>
                  <a:pt x="1060141" y="4368137"/>
                </a:moveTo>
                <a:cubicBezTo>
                  <a:pt x="1062188" y="4368137"/>
                  <a:pt x="1063848" y="4369796"/>
                  <a:pt x="1063848" y="4371842"/>
                </a:cubicBezTo>
                <a:cubicBezTo>
                  <a:pt x="1063848" y="4373889"/>
                  <a:pt x="1062188" y="4375548"/>
                  <a:pt x="1060141" y="4375548"/>
                </a:cubicBezTo>
                <a:cubicBezTo>
                  <a:pt x="1058094" y="4375548"/>
                  <a:pt x="1056436" y="4373889"/>
                  <a:pt x="1056436" y="4371842"/>
                </a:cubicBezTo>
                <a:cubicBezTo>
                  <a:pt x="1056436" y="4369796"/>
                  <a:pt x="1058094" y="4368137"/>
                  <a:pt x="1060141" y="4368137"/>
                </a:cubicBezTo>
                <a:close/>
                <a:moveTo>
                  <a:pt x="5818988" y="4367679"/>
                </a:moveTo>
                <a:cubicBezTo>
                  <a:pt x="5831150" y="4367679"/>
                  <a:pt x="5841011" y="4377539"/>
                  <a:pt x="5841011" y="4389702"/>
                </a:cubicBezTo>
                <a:cubicBezTo>
                  <a:pt x="5841011" y="4401865"/>
                  <a:pt x="5831151" y="4411725"/>
                  <a:pt x="5818988" y="4411725"/>
                </a:cubicBezTo>
                <a:cubicBezTo>
                  <a:pt x="5806825" y="4411725"/>
                  <a:pt x="5796965" y="4401865"/>
                  <a:pt x="5796965" y="4389702"/>
                </a:cubicBezTo>
                <a:cubicBezTo>
                  <a:pt x="5796965" y="4377539"/>
                  <a:pt x="5806824" y="4367679"/>
                  <a:pt x="5818988" y="4367679"/>
                </a:cubicBezTo>
                <a:close/>
                <a:moveTo>
                  <a:pt x="500944" y="4367679"/>
                </a:moveTo>
                <a:cubicBezTo>
                  <a:pt x="513106" y="4367679"/>
                  <a:pt x="522967" y="4377539"/>
                  <a:pt x="522967" y="4389702"/>
                </a:cubicBezTo>
                <a:cubicBezTo>
                  <a:pt x="522967" y="4401865"/>
                  <a:pt x="513106" y="4411725"/>
                  <a:pt x="500944" y="4411725"/>
                </a:cubicBezTo>
                <a:cubicBezTo>
                  <a:pt x="488781" y="4411725"/>
                  <a:pt x="478920" y="4401865"/>
                  <a:pt x="478920" y="4389702"/>
                </a:cubicBezTo>
                <a:cubicBezTo>
                  <a:pt x="478920" y="4377539"/>
                  <a:pt x="488781" y="4367679"/>
                  <a:pt x="500944" y="4367679"/>
                </a:cubicBezTo>
                <a:close/>
                <a:moveTo>
                  <a:pt x="5928772" y="4367429"/>
                </a:moveTo>
                <a:cubicBezTo>
                  <a:pt x="5942486" y="4367429"/>
                  <a:pt x="5953604" y="4378547"/>
                  <a:pt x="5953604" y="4392260"/>
                </a:cubicBezTo>
                <a:cubicBezTo>
                  <a:pt x="5953604" y="4405974"/>
                  <a:pt x="5942486" y="4417091"/>
                  <a:pt x="5928772" y="4417091"/>
                </a:cubicBezTo>
                <a:cubicBezTo>
                  <a:pt x="5915059" y="4417091"/>
                  <a:pt x="5903941" y="4405974"/>
                  <a:pt x="5903941" y="4392260"/>
                </a:cubicBezTo>
                <a:cubicBezTo>
                  <a:pt x="5903941" y="4378546"/>
                  <a:pt x="5915059" y="4367429"/>
                  <a:pt x="5928772" y="4367429"/>
                </a:cubicBezTo>
                <a:close/>
                <a:moveTo>
                  <a:pt x="391159" y="4367055"/>
                </a:moveTo>
                <a:cubicBezTo>
                  <a:pt x="405079" y="4367055"/>
                  <a:pt x="416365" y="4378340"/>
                  <a:pt x="416365" y="4392260"/>
                </a:cubicBezTo>
                <a:cubicBezTo>
                  <a:pt x="416365" y="4406180"/>
                  <a:pt x="405079" y="4417465"/>
                  <a:pt x="391159" y="4417465"/>
                </a:cubicBezTo>
                <a:cubicBezTo>
                  <a:pt x="377239" y="4417465"/>
                  <a:pt x="365955" y="4406180"/>
                  <a:pt x="365955" y="4392260"/>
                </a:cubicBezTo>
                <a:cubicBezTo>
                  <a:pt x="365955" y="4378340"/>
                  <a:pt x="377239" y="4367055"/>
                  <a:pt x="391159" y="4367055"/>
                </a:cubicBezTo>
                <a:close/>
                <a:moveTo>
                  <a:pt x="6038016" y="4365738"/>
                </a:moveTo>
                <a:cubicBezTo>
                  <a:pt x="6053943" y="4365738"/>
                  <a:pt x="6066854" y="4378649"/>
                  <a:pt x="6066854" y="4394576"/>
                </a:cubicBezTo>
                <a:cubicBezTo>
                  <a:pt x="6066854" y="4410503"/>
                  <a:pt x="6053943" y="4423415"/>
                  <a:pt x="6038016" y="4423415"/>
                </a:cubicBezTo>
                <a:cubicBezTo>
                  <a:pt x="6022089" y="4423415"/>
                  <a:pt x="6009178" y="4410503"/>
                  <a:pt x="6009178" y="4394576"/>
                </a:cubicBezTo>
                <a:cubicBezTo>
                  <a:pt x="6009178" y="4378649"/>
                  <a:pt x="6022089" y="4365738"/>
                  <a:pt x="6038016" y="4365738"/>
                </a:cubicBezTo>
                <a:close/>
                <a:moveTo>
                  <a:pt x="281914" y="4365738"/>
                </a:moveTo>
                <a:cubicBezTo>
                  <a:pt x="297841" y="4365738"/>
                  <a:pt x="310753" y="4378649"/>
                  <a:pt x="310753" y="4394576"/>
                </a:cubicBezTo>
                <a:cubicBezTo>
                  <a:pt x="310753" y="4410503"/>
                  <a:pt x="297841" y="4423415"/>
                  <a:pt x="281914" y="4423415"/>
                </a:cubicBezTo>
                <a:cubicBezTo>
                  <a:pt x="265987" y="4423415"/>
                  <a:pt x="253076" y="4410503"/>
                  <a:pt x="253076" y="4394576"/>
                </a:cubicBezTo>
                <a:cubicBezTo>
                  <a:pt x="253076" y="4378649"/>
                  <a:pt x="265987" y="4365738"/>
                  <a:pt x="281914" y="4365738"/>
                </a:cubicBezTo>
                <a:close/>
                <a:moveTo>
                  <a:pt x="5310674" y="4275920"/>
                </a:moveTo>
                <a:cubicBezTo>
                  <a:pt x="5312427" y="4275920"/>
                  <a:pt x="5313848" y="4277341"/>
                  <a:pt x="5313848" y="4279095"/>
                </a:cubicBezTo>
                <a:cubicBezTo>
                  <a:pt x="5313848" y="4280848"/>
                  <a:pt x="5312427" y="4282269"/>
                  <a:pt x="5310674" y="4282269"/>
                </a:cubicBezTo>
                <a:cubicBezTo>
                  <a:pt x="5308920" y="4282269"/>
                  <a:pt x="5307499" y="4280848"/>
                  <a:pt x="5307499" y="4279095"/>
                </a:cubicBezTo>
                <a:cubicBezTo>
                  <a:pt x="5307499" y="4277341"/>
                  <a:pt x="5308920" y="4275920"/>
                  <a:pt x="5310674" y="4275920"/>
                </a:cubicBezTo>
                <a:close/>
                <a:moveTo>
                  <a:pt x="1009259" y="4275475"/>
                </a:moveTo>
                <a:cubicBezTo>
                  <a:pt x="1011257" y="4275475"/>
                  <a:pt x="1012878" y="4277096"/>
                  <a:pt x="1012878" y="4279095"/>
                </a:cubicBezTo>
                <a:cubicBezTo>
                  <a:pt x="1012878" y="4281094"/>
                  <a:pt x="1011257" y="4282715"/>
                  <a:pt x="1009259" y="4282715"/>
                </a:cubicBezTo>
                <a:cubicBezTo>
                  <a:pt x="1007260" y="4282715"/>
                  <a:pt x="1005638" y="4281094"/>
                  <a:pt x="1005638" y="4279095"/>
                </a:cubicBezTo>
                <a:cubicBezTo>
                  <a:pt x="1005638" y="4277096"/>
                  <a:pt x="1007260" y="4275475"/>
                  <a:pt x="1009259" y="4275475"/>
                </a:cubicBezTo>
                <a:close/>
                <a:moveTo>
                  <a:pt x="5422262" y="4274992"/>
                </a:moveTo>
                <a:cubicBezTo>
                  <a:pt x="5426420" y="4274992"/>
                  <a:pt x="5429791" y="4278363"/>
                  <a:pt x="5429791" y="4282521"/>
                </a:cubicBezTo>
                <a:cubicBezTo>
                  <a:pt x="5429791" y="4286679"/>
                  <a:pt x="5426420" y="4290050"/>
                  <a:pt x="5422262" y="4290050"/>
                </a:cubicBezTo>
                <a:cubicBezTo>
                  <a:pt x="5418103" y="4290050"/>
                  <a:pt x="5414733" y="4286679"/>
                  <a:pt x="5414733" y="4282521"/>
                </a:cubicBezTo>
                <a:cubicBezTo>
                  <a:pt x="5414733" y="4278363"/>
                  <a:pt x="5418103" y="4274992"/>
                  <a:pt x="5422262" y="4274992"/>
                </a:cubicBezTo>
                <a:close/>
                <a:moveTo>
                  <a:pt x="897670" y="4274795"/>
                </a:moveTo>
                <a:cubicBezTo>
                  <a:pt x="901936" y="4274795"/>
                  <a:pt x="905395" y="4278254"/>
                  <a:pt x="905395" y="4282521"/>
                </a:cubicBezTo>
                <a:cubicBezTo>
                  <a:pt x="905395" y="4286788"/>
                  <a:pt x="901936" y="4290246"/>
                  <a:pt x="897670" y="4290246"/>
                </a:cubicBezTo>
                <a:cubicBezTo>
                  <a:pt x="893403" y="4290246"/>
                  <a:pt x="889944" y="4286788"/>
                  <a:pt x="889944" y="4282521"/>
                </a:cubicBezTo>
                <a:cubicBezTo>
                  <a:pt x="889944" y="4278254"/>
                  <a:pt x="893403" y="4274795"/>
                  <a:pt x="897670" y="4274795"/>
                </a:cubicBezTo>
                <a:close/>
                <a:moveTo>
                  <a:pt x="5533082" y="4273860"/>
                </a:moveTo>
                <a:cubicBezTo>
                  <a:pt x="5539546" y="4273860"/>
                  <a:pt x="5544787" y="4279100"/>
                  <a:pt x="5544787" y="4285565"/>
                </a:cubicBezTo>
                <a:cubicBezTo>
                  <a:pt x="5544787" y="4292029"/>
                  <a:pt x="5539546" y="4297270"/>
                  <a:pt x="5533082" y="4297270"/>
                </a:cubicBezTo>
                <a:cubicBezTo>
                  <a:pt x="5526618" y="4297270"/>
                  <a:pt x="5521378" y="4292029"/>
                  <a:pt x="5521378" y="4285565"/>
                </a:cubicBezTo>
                <a:cubicBezTo>
                  <a:pt x="5521378" y="4279100"/>
                  <a:pt x="5526618" y="4273860"/>
                  <a:pt x="5533082" y="4273860"/>
                </a:cubicBezTo>
                <a:close/>
                <a:moveTo>
                  <a:pt x="786851" y="4273860"/>
                </a:moveTo>
                <a:cubicBezTo>
                  <a:pt x="793315" y="4273860"/>
                  <a:pt x="798555" y="4279100"/>
                  <a:pt x="798555" y="4285565"/>
                </a:cubicBezTo>
                <a:cubicBezTo>
                  <a:pt x="798555" y="4292029"/>
                  <a:pt x="793315" y="4297270"/>
                  <a:pt x="786851" y="4297270"/>
                </a:cubicBezTo>
                <a:cubicBezTo>
                  <a:pt x="780386" y="4297270"/>
                  <a:pt x="775146" y="4292029"/>
                  <a:pt x="775146" y="4285565"/>
                </a:cubicBezTo>
                <a:cubicBezTo>
                  <a:pt x="775146" y="4279100"/>
                  <a:pt x="780386" y="4273860"/>
                  <a:pt x="786851" y="4273860"/>
                </a:cubicBezTo>
                <a:close/>
                <a:moveTo>
                  <a:pt x="5643210" y="4273128"/>
                </a:moveTo>
                <a:cubicBezTo>
                  <a:pt x="5651579" y="4273128"/>
                  <a:pt x="5658363" y="4279912"/>
                  <a:pt x="5658363" y="4288281"/>
                </a:cubicBezTo>
                <a:cubicBezTo>
                  <a:pt x="5658363" y="4296650"/>
                  <a:pt x="5651579" y="4303434"/>
                  <a:pt x="5643210" y="4303434"/>
                </a:cubicBezTo>
                <a:cubicBezTo>
                  <a:pt x="5634841" y="4303434"/>
                  <a:pt x="5628057" y="4296650"/>
                  <a:pt x="5628057" y="4288281"/>
                </a:cubicBezTo>
                <a:cubicBezTo>
                  <a:pt x="5628057" y="4279912"/>
                  <a:pt x="5634841" y="4273128"/>
                  <a:pt x="5643210" y="4273128"/>
                </a:cubicBezTo>
                <a:close/>
                <a:moveTo>
                  <a:pt x="676721" y="4273128"/>
                </a:moveTo>
                <a:cubicBezTo>
                  <a:pt x="685090" y="4273128"/>
                  <a:pt x="691874" y="4279912"/>
                  <a:pt x="691874" y="4288281"/>
                </a:cubicBezTo>
                <a:cubicBezTo>
                  <a:pt x="691874" y="4296650"/>
                  <a:pt x="685090" y="4303434"/>
                  <a:pt x="676721" y="4303434"/>
                </a:cubicBezTo>
                <a:cubicBezTo>
                  <a:pt x="668351" y="4303434"/>
                  <a:pt x="661568" y="4296650"/>
                  <a:pt x="661568" y="4288281"/>
                </a:cubicBezTo>
                <a:cubicBezTo>
                  <a:pt x="661568" y="4279912"/>
                  <a:pt x="668351" y="4273128"/>
                  <a:pt x="676721" y="4273128"/>
                </a:cubicBezTo>
                <a:close/>
                <a:moveTo>
                  <a:pt x="5752719" y="4272287"/>
                </a:moveTo>
                <a:cubicBezTo>
                  <a:pt x="5762896" y="4272287"/>
                  <a:pt x="5771146" y="4280537"/>
                  <a:pt x="5771146" y="4290714"/>
                </a:cubicBezTo>
                <a:cubicBezTo>
                  <a:pt x="5771146" y="4300891"/>
                  <a:pt x="5762896" y="4309142"/>
                  <a:pt x="5752719" y="4309142"/>
                </a:cubicBezTo>
                <a:cubicBezTo>
                  <a:pt x="5742542" y="4309142"/>
                  <a:pt x="5734292" y="4300892"/>
                  <a:pt x="5734292" y="4290714"/>
                </a:cubicBezTo>
                <a:cubicBezTo>
                  <a:pt x="5734292" y="4280537"/>
                  <a:pt x="5742542" y="4272287"/>
                  <a:pt x="5752719" y="4272287"/>
                </a:cubicBezTo>
                <a:close/>
                <a:moveTo>
                  <a:pt x="567213" y="4272287"/>
                </a:moveTo>
                <a:cubicBezTo>
                  <a:pt x="577390" y="4272287"/>
                  <a:pt x="585640" y="4280537"/>
                  <a:pt x="585640" y="4290714"/>
                </a:cubicBezTo>
                <a:cubicBezTo>
                  <a:pt x="585640" y="4300891"/>
                  <a:pt x="577390" y="4309142"/>
                  <a:pt x="567213" y="4309142"/>
                </a:cubicBezTo>
                <a:cubicBezTo>
                  <a:pt x="557036" y="4309142"/>
                  <a:pt x="548786" y="4300892"/>
                  <a:pt x="548786" y="4290714"/>
                </a:cubicBezTo>
                <a:cubicBezTo>
                  <a:pt x="548786" y="4280537"/>
                  <a:pt x="557036" y="4272287"/>
                  <a:pt x="567213" y="4272287"/>
                </a:cubicBezTo>
                <a:close/>
                <a:moveTo>
                  <a:pt x="5861667" y="4271263"/>
                </a:moveTo>
                <a:cubicBezTo>
                  <a:pt x="5873619" y="4271263"/>
                  <a:pt x="5883307" y="4280952"/>
                  <a:pt x="5883307" y="4292903"/>
                </a:cubicBezTo>
                <a:cubicBezTo>
                  <a:pt x="5883307" y="4304854"/>
                  <a:pt x="5873619" y="4314543"/>
                  <a:pt x="5861667" y="4314543"/>
                </a:cubicBezTo>
                <a:cubicBezTo>
                  <a:pt x="5849716" y="4314543"/>
                  <a:pt x="5840027" y="4304854"/>
                  <a:pt x="5840027" y="4292903"/>
                </a:cubicBezTo>
                <a:cubicBezTo>
                  <a:pt x="5840027" y="4280952"/>
                  <a:pt x="5849716" y="4271263"/>
                  <a:pt x="5861667" y="4271263"/>
                </a:cubicBezTo>
                <a:close/>
                <a:moveTo>
                  <a:pt x="458265" y="4271263"/>
                </a:moveTo>
                <a:cubicBezTo>
                  <a:pt x="470215" y="4271263"/>
                  <a:pt x="479905" y="4280952"/>
                  <a:pt x="479905" y="4292903"/>
                </a:cubicBezTo>
                <a:cubicBezTo>
                  <a:pt x="479905" y="4304854"/>
                  <a:pt x="470215" y="4314543"/>
                  <a:pt x="458265" y="4314543"/>
                </a:cubicBezTo>
                <a:cubicBezTo>
                  <a:pt x="446313" y="4314543"/>
                  <a:pt x="436624" y="4304854"/>
                  <a:pt x="436624" y="4292903"/>
                </a:cubicBezTo>
                <a:cubicBezTo>
                  <a:pt x="436624" y="4280952"/>
                  <a:pt x="446313" y="4271263"/>
                  <a:pt x="458265" y="4271263"/>
                </a:cubicBezTo>
                <a:close/>
                <a:moveTo>
                  <a:pt x="5970108" y="4269674"/>
                </a:moveTo>
                <a:cubicBezTo>
                  <a:pt x="5984028" y="4269674"/>
                  <a:pt x="5995313" y="4280959"/>
                  <a:pt x="5995313" y="4294879"/>
                </a:cubicBezTo>
                <a:cubicBezTo>
                  <a:pt x="5995313" y="4308799"/>
                  <a:pt x="5984028" y="4320084"/>
                  <a:pt x="5970108" y="4320084"/>
                </a:cubicBezTo>
                <a:cubicBezTo>
                  <a:pt x="5956188" y="4320084"/>
                  <a:pt x="5944903" y="4308799"/>
                  <a:pt x="5944903" y="4294879"/>
                </a:cubicBezTo>
                <a:cubicBezTo>
                  <a:pt x="5944903" y="4280959"/>
                  <a:pt x="5956188" y="4269674"/>
                  <a:pt x="5970108" y="4269674"/>
                </a:cubicBezTo>
                <a:close/>
                <a:moveTo>
                  <a:pt x="349823" y="4269674"/>
                </a:moveTo>
                <a:cubicBezTo>
                  <a:pt x="363743" y="4269674"/>
                  <a:pt x="375028" y="4280959"/>
                  <a:pt x="375028" y="4294879"/>
                </a:cubicBezTo>
                <a:cubicBezTo>
                  <a:pt x="375028" y="4308799"/>
                  <a:pt x="363743" y="4320084"/>
                  <a:pt x="349823" y="4320084"/>
                </a:cubicBezTo>
                <a:cubicBezTo>
                  <a:pt x="335903" y="4320084"/>
                  <a:pt x="324619" y="4308799"/>
                  <a:pt x="324619" y="4294879"/>
                </a:cubicBezTo>
                <a:cubicBezTo>
                  <a:pt x="324619" y="4280959"/>
                  <a:pt x="335903" y="4269674"/>
                  <a:pt x="349823" y="4269674"/>
                </a:cubicBezTo>
                <a:close/>
                <a:moveTo>
                  <a:pt x="6078088" y="4267830"/>
                </a:moveTo>
                <a:cubicBezTo>
                  <a:pt x="6094015" y="4267830"/>
                  <a:pt x="6106926" y="4280741"/>
                  <a:pt x="6106926" y="4296668"/>
                </a:cubicBezTo>
                <a:cubicBezTo>
                  <a:pt x="6106926" y="4312595"/>
                  <a:pt x="6094015" y="4325507"/>
                  <a:pt x="6078088" y="4325507"/>
                </a:cubicBezTo>
                <a:cubicBezTo>
                  <a:pt x="6062161" y="4325507"/>
                  <a:pt x="6049250" y="4312595"/>
                  <a:pt x="6049250" y="4296668"/>
                </a:cubicBezTo>
                <a:cubicBezTo>
                  <a:pt x="6049250" y="4280741"/>
                  <a:pt x="6062161" y="4267830"/>
                  <a:pt x="6078088" y="4267830"/>
                </a:cubicBezTo>
                <a:close/>
                <a:moveTo>
                  <a:pt x="241843" y="4267830"/>
                </a:moveTo>
                <a:cubicBezTo>
                  <a:pt x="257770" y="4267830"/>
                  <a:pt x="270682" y="4280741"/>
                  <a:pt x="270682" y="4296668"/>
                </a:cubicBezTo>
                <a:cubicBezTo>
                  <a:pt x="270682" y="4312595"/>
                  <a:pt x="257770" y="4325507"/>
                  <a:pt x="241843" y="4325507"/>
                </a:cubicBezTo>
                <a:cubicBezTo>
                  <a:pt x="225916" y="4325507"/>
                  <a:pt x="213005" y="4312595"/>
                  <a:pt x="213005" y="4296668"/>
                </a:cubicBezTo>
                <a:cubicBezTo>
                  <a:pt x="213005" y="4280741"/>
                  <a:pt x="225916" y="4267830"/>
                  <a:pt x="241843" y="4267830"/>
                </a:cubicBezTo>
                <a:close/>
                <a:moveTo>
                  <a:pt x="5357462" y="4180597"/>
                </a:moveTo>
                <a:cubicBezTo>
                  <a:pt x="5359461" y="4180597"/>
                  <a:pt x="5361082" y="4182218"/>
                  <a:pt x="5361082" y="4184217"/>
                </a:cubicBezTo>
                <a:cubicBezTo>
                  <a:pt x="5361082" y="4186216"/>
                  <a:pt x="5359461" y="4187837"/>
                  <a:pt x="5357462" y="4187837"/>
                </a:cubicBezTo>
                <a:cubicBezTo>
                  <a:pt x="5355463" y="4187837"/>
                  <a:pt x="5353842" y="4186216"/>
                  <a:pt x="5353842" y="4184217"/>
                </a:cubicBezTo>
                <a:cubicBezTo>
                  <a:pt x="5353842" y="4182218"/>
                  <a:pt x="5355463" y="4180597"/>
                  <a:pt x="5357462" y="4180597"/>
                </a:cubicBezTo>
                <a:close/>
                <a:moveTo>
                  <a:pt x="962470" y="4180597"/>
                </a:moveTo>
                <a:cubicBezTo>
                  <a:pt x="964468" y="4180597"/>
                  <a:pt x="966090" y="4182218"/>
                  <a:pt x="966090" y="4184217"/>
                </a:cubicBezTo>
                <a:cubicBezTo>
                  <a:pt x="966090" y="4186216"/>
                  <a:pt x="964468" y="4187837"/>
                  <a:pt x="962470" y="4187837"/>
                </a:cubicBezTo>
                <a:cubicBezTo>
                  <a:pt x="960471" y="4187837"/>
                  <a:pt x="958851" y="4186216"/>
                  <a:pt x="958851" y="4184217"/>
                </a:cubicBezTo>
                <a:cubicBezTo>
                  <a:pt x="958851" y="4182218"/>
                  <a:pt x="960471" y="4180597"/>
                  <a:pt x="962470" y="4180597"/>
                </a:cubicBezTo>
                <a:close/>
                <a:moveTo>
                  <a:pt x="5467305" y="4179075"/>
                </a:moveTo>
                <a:cubicBezTo>
                  <a:pt x="5471572" y="4179075"/>
                  <a:pt x="5475031" y="4182534"/>
                  <a:pt x="5475031" y="4186801"/>
                </a:cubicBezTo>
                <a:cubicBezTo>
                  <a:pt x="5475031" y="4191068"/>
                  <a:pt x="5471572" y="4194526"/>
                  <a:pt x="5467305" y="4194526"/>
                </a:cubicBezTo>
                <a:cubicBezTo>
                  <a:pt x="5463038" y="4194526"/>
                  <a:pt x="5459579" y="4191068"/>
                  <a:pt x="5459579" y="4186801"/>
                </a:cubicBezTo>
                <a:cubicBezTo>
                  <a:pt x="5459579" y="4182534"/>
                  <a:pt x="5463038" y="4179075"/>
                  <a:pt x="5467305" y="4179075"/>
                </a:cubicBezTo>
                <a:close/>
                <a:moveTo>
                  <a:pt x="852628" y="4179001"/>
                </a:moveTo>
                <a:cubicBezTo>
                  <a:pt x="856935" y="4179001"/>
                  <a:pt x="860428" y="4182493"/>
                  <a:pt x="860428" y="4186801"/>
                </a:cubicBezTo>
                <a:cubicBezTo>
                  <a:pt x="860428" y="4191110"/>
                  <a:pt x="856935" y="4194602"/>
                  <a:pt x="852628" y="4194602"/>
                </a:cubicBezTo>
                <a:cubicBezTo>
                  <a:pt x="848318" y="4194602"/>
                  <a:pt x="844827" y="4191109"/>
                  <a:pt x="844827" y="4186801"/>
                </a:cubicBezTo>
                <a:cubicBezTo>
                  <a:pt x="844827" y="4182493"/>
                  <a:pt x="848318" y="4179001"/>
                  <a:pt x="852628" y="4179001"/>
                </a:cubicBezTo>
                <a:close/>
                <a:moveTo>
                  <a:pt x="5576499" y="4177750"/>
                </a:moveTo>
                <a:cubicBezTo>
                  <a:pt x="5582765" y="4177750"/>
                  <a:pt x="5587845" y="4182830"/>
                  <a:pt x="5587845" y="4189096"/>
                </a:cubicBezTo>
                <a:cubicBezTo>
                  <a:pt x="5587845" y="4195362"/>
                  <a:pt x="5582765" y="4200442"/>
                  <a:pt x="5576499" y="4200442"/>
                </a:cubicBezTo>
                <a:cubicBezTo>
                  <a:pt x="5570233" y="4200442"/>
                  <a:pt x="5565153" y="4195362"/>
                  <a:pt x="5565153" y="4189096"/>
                </a:cubicBezTo>
                <a:cubicBezTo>
                  <a:pt x="5565153" y="4182830"/>
                  <a:pt x="5570233" y="4177750"/>
                  <a:pt x="5576499" y="4177750"/>
                </a:cubicBezTo>
                <a:close/>
                <a:moveTo>
                  <a:pt x="743434" y="4177750"/>
                </a:moveTo>
                <a:cubicBezTo>
                  <a:pt x="749700" y="4177750"/>
                  <a:pt x="754780" y="4182830"/>
                  <a:pt x="754780" y="4189096"/>
                </a:cubicBezTo>
                <a:cubicBezTo>
                  <a:pt x="754780" y="4195362"/>
                  <a:pt x="749700" y="4200442"/>
                  <a:pt x="743434" y="4200442"/>
                </a:cubicBezTo>
                <a:cubicBezTo>
                  <a:pt x="737168" y="4200442"/>
                  <a:pt x="732088" y="4195362"/>
                  <a:pt x="732088" y="4189096"/>
                </a:cubicBezTo>
                <a:cubicBezTo>
                  <a:pt x="732088" y="4182830"/>
                  <a:pt x="737168" y="4177750"/>
                  <a:pt x="743434" y="4177750"/>
                </a:cubicBezTo>
                <a:close/>
                <a:moveTo>
                  <a:pt x="5685112" y="4175924"/>
                </a:moveTo>
                <a:cubicBezTo>
                  <a:pt x="5693517" y="4175924"/>
                  <a:pt x="5700331" y="4182738"/>
                  <a:pt x="5700331" y="4191143"/>
                </a:cubicBezTo>
                <a:cubicBezTo>
                  <a:pt x="5700331" y="4199549"/>
                  <a:pt x="5693517" y="4206363"/>
                  <a:pt x="5685112" y="4206363"/>
                </a:cubicBezTo>
                <a:cubicBezTo>
                  <a:pt x="5676707" y="4206363"/>
                  <a:pt x="5669893" y="4199549"/>
                  <a:pt x="5669893" y="4191143"/>
                </a:cubicBezTo>
                <a:cubicBezTo>
                  <a:pt x="5669893" y="4182738"/>
                  <a:pt x="5676707" y="4175924"/>
                  <a:pt x="5685112" y="4175924"/>
                </a:cubicBezTo>
                <a:close/>
                <a:moveTo>
                  <a:pt x="634820" y="4175924"/>
                </a:moveTo>
                <a:cubicBezTo>
                  <a:pt x="643225" y="4175924"/>
                  <a:pt x="650039" y="4182738"/>
                  <a:pt x="650039" y="4191143"/>
                </a:cubicBezTo>
                <a:cubicBezTo>
                  <a:pt x="650039" y="4199549"/>
                  <a:pt x="643225" y="4206363"/>
                  <a:pt x="634820" y="4206363"/>
                </a:cubicBezTo>
                <a:cubicBezTo>
                  <a:pt x="626414" y="4206363"/>
                  <a:pt x="619601" y="4199549"/>
                  <a:pt x="619601" y="4191143"/>
                </a:cubicBezTo>
                <a:cubicBezTo>
                  <a:pt x="619601" y="4182738"/>
                  <a:pt x="626414" y="4175924"/>
                  <a:pt x="634820" y="4175924"/>
                </a:cubicBezTo>
                <a:close/>
                <a:moveTo>
                  <a:pt x="5793203" y="4174550"/>
                </a:moveTo>
                <a:cubicBezTo>
                  <a:pt x="5803380" y="4174550"/>
                  <a:pt x="5811631" y="4182800"/>
                  <a:pt x="5811631" y="4192977"/>
                </a:cubicBezTo>
                <a:cubicBezTo>
                  <a:pt x="5811631" y="4203154"/>
                  <a:pt x="5803380" y="4211405"/>
                  <a:pt x="5793203" y="4211405"/>
                </a:cubicBezTo>
                <a:cubicBezTo>
                  <a:pt x="5783026" y="4211405"/>
                  <a:pt x="5774776" y="4203155"/>
                  <a:pt x="5774776" y="4192977"/>
                </a:cubicBezTo>
                <a:cubicBezTo>
                  <a:pt x="5774776" y="4182800"/>
                  <a:pt x="5783026" y="4174550"/>
                  <a:pt x="5793203" y="4174550"/>
                </a:cubicBezTo>
                <a:close/>
                <a:moveTo>
                  <a:pt x="526730" y="4174550"/>
                </a:moveTo>
                <a:cubicBezTo>
                  <a:pt x="536906" y="4174550"/>
                  <a:pt x="545156" y="4182800"/>
                  <a:pt x="545156" y="4192977"/>
                </a:cubicBezTo>
                <a:cubicBezTo>
                  <a:pt x="545156" y="4203154"/>
                  <a:pt x="536906" y="4211405"/>
                  <a:pt x="526730" y="4211405"/>
                </a:cubicBezTo>
                <a:cubicBezTo>
                  <a:pt x="516553" y="4211405"/>
                  <a:pt x="508301" y="4203155"/>
                  <a:pt x="508301" y="4192977"/>
                </a:cubicBezTo>
                <a:cubicBezTo>
                  <a:pt x="508301" y="4182800"/>
                  <a:pt x="516553" y="4174550"/>
                  <a:pt x="526730" y="4174550"/>
                </a:cubicBezTo>
                <a:close/>
                <a:moveTo>
                  <a:pt x="5900824" y="4172986"/>
                </a:moveTo>
                <a:cubicBezTo>
                  <a:pt x="5912776" y="4172986"/>
                  <a:pt x="5922464" y="4182675"/>
                  <a:pt x="5922464" y="4194626"/>
                </a:cubicBezTo>
                <a:cubicBezTo>
                  <a:pt x="5922464" y="4206577"/>
                  <a:pt x="5912776" y="4216266"/>
                  <a:pt x="5900824" y="4216266"/>
                </a:cubicBezTo>
                <a:cubicBezTo>
                  <a:pt x="5888872" y="4216266"/>
                  <a:pt x="5879184" y="4206577"/>
                  <a:pt x="5879184" y="4194626"/>
                </a:cubicBezTo>
                <a:cubicBezTo>
                  <a:pt x="5879184" y="4182675"/>
                  <a:pt x="5888872" y="4172986"/>
                  <a:pt x="5900824" y="4172986"/>
                </a:cubicBezTo>
                <a:close/>
                <a:moveTo>
                  <a:pt x="419108" y="4172986"/>
                </a:moveTo>
                <a:cubicBezTo>
                  <a:pt x="431059" y="4172986"/>
                  <a:pt x="440748" y="4182675"/>
                  <a:pt x="440748" y="4194626"/>
                </a:cubicBezTo>
                <a:cubicBezTo>
                  <a:pt x="440748" y="4206577"/>
                  <a:pt x="431059" y="4216266"/>
                  <a:pt x="419108" y="4216266"/>
                </a:cubicBezTo>
                <a:cubicBezTo>
                  <a:pt x="407157" y="4216266"/>
                  <a:pt x="397468" y="4206577"/>
                  <a:pt x="397468" y="4194626"/>
                </a:cubicBezTo>
                <a:cubicBezTo>
                  <a:pt x="397468" y="4182675"/>
                  <a:pt x="407157" y="4172986"/>
                  <a:pt x="419108" y="4172986"/>
                </a:cubicBezTo>
                <a:close/>
                <a:moveTo>
                  <a:pt x="6008020" y="4170910"/>
                </a:moveTo>
                <a:cubicBezTo>
                  <a:pt x="6021940" y="4170910"/>
                  <a:pt x="6033225" y="4182195"/>
                  <a:pt x="6033225" y="4196115"/>
                </a:cubicBezTo>
                <a:cubicBezTo>
                  <a:pt x="6033225" y="4210035"/>
                  <a:pt x="6021940" y="4221320"/>
                  <a:pt x="6008020" y="4221320"/>
                </a:cubicBezTo>
                <a:cubicBezTo>
                  <a:pt x="5994100" y="4221320"/>
                  <a:pt x="5982815" y="4210035"/>
                  <a:pt x="5982815" y="4196115"/>
                </a:cubicBezTo>
                <a:cubicBezTo>
                  <a:pt x="5982815" y="4182195"/>
                  <a:pt x="5994100" y="4170910"/>
                  <a:pt x="6008020" y="4170910"/>
                </a:cubicBezTo>
                <a:close/>
                <a:moveTo>
                  <a:pt x="311912" y="4170910"/>
                </a:moveTo>
                <a:cubicBezTo>
                  <a:pt x="325832" y="4170910"/>
                  <a:pt x="337117" y="4182195"/>
                  <a:pt x="337117" y="4196115"/>
                </a:cubicBezTo>
                <a:cubicBezTo>
                  <a:pt x="337117" y="4210035"/>
                  <a:pt x="325832" y="4221320"/>
                  <a:pt x="311912" y="4221320"/>
                </a:cubicBezTo>
                <a:cubicBezTo>
                  <a:pt x="297992" y="4221320"/>
                  <a:pt x="286707" y="4210035"/>
                  <a:pt x="286707" y="4196115"/>
                </a:cubicBezTo>
                <a:cubicBezTo>
                  <a:pt x="286707" y="4182195"/>
                  <a:pt x="297992" y="4170910"/>
                  <a:pt x="311912" y="4170910"/>
                </a:cubicBezTo>
                <a:close/>
                <a:moveTo>
                  <a:pt x="6114830" y="4168839"/>
                </a:moveTo>
                <a:cubicBezTo>
                  <a:pt x="6130639" y="4168839"/>
                  <a:pt x="6143454" y="4181654"/>
                  <a:pt x="6143454" y="4197462"/>
                </a:cubicBezTo>
                <a:cubicBezTo>
                  <a:pt x="6143454" y="4213271"/>
                  <a:pt x="6130639" y="4226086"/>
                  <a:pt x="6114830" y="4226086"/>
                </a:cubicBezTo>
                <a:cubicBezTo>
                  <a:pt x="6099022" y="4226086"/>
                  <a:pt x="6086207" y="4213271"/>
                  <a:pt x="6086207" y="4197462"/>
                </a:cubicBezTo>
                <a:cubicBezTo>
                  <a:pt x="6086207" y="4181654"/>
                  <a:pt x="6099022" y="4168839"/>
                  <a:pt x="6114830" y="4168839"/>
                </a:cubicBezTo>
                <a:close/>
                <a:moveTo>
                  <a:pt x="205101" y="4168624"/>
                </a:moveTo>
                <a:cubicBezTo>
                  <a:pt x="221028" y="4168624"/>
                  <a:pt x="233939" y="4181535"/>
                  <a:pt x="233939" y="4197462"/>
                </a:cubicBezTo>
                <a:cubicBezTo>
                  <a:pt x="233939" y="4213389"/>
                  <a:pt x="221028" y="4226301"/>
                  <a:pt x="205101" y="4226301"/>
                </a:cubicBezTo>
                <a:cubicBezTo>
                  <a:pt x="189174" y="4226301"/>
                  <a:pt x="176263" y="4213389"/>
                  <a:pt x="176263" y="4197462"/>
                </a:cubicBezTo>
                <a:cubicBezTo>
                  <a:pt x="176263" y="4181535"/>
                  <a:pt x="189174" y="4168624"/>
                  <a:pt x="205101" y="4168624"/>
                </a:cubicBezTo>
                <a:close/>
                <a:moveTo>
                  <a:pt x="5400067" y="4083683"/>
                </a:moveTo>
                <a:cubicBezTo>
                  <a:pt x="5402114" y="4083683"/>
                  <a:pt x="5403773" y="4085342"/>
                  <a:pt x="5403773" y="4087388"/>
                </a:cubicBezTo>
                <a:cubicBezTo>
                  <a:pt x="5403773" y="4089435"/>
                  <a:pt x="5402114" y="4091093"/>
                  <a:pt x="5400067" y="4091093"/>
                </a:cubicBezTo>
                <a:cubicBezTo>
                  <a:pt x="5398021" y="4091093"/>
                  <a:pt x="5396362" y="4089435"/>
                  <a:pt x="5396362" y="4087388"/>
                </a:cubicBezTo>
                <a:cubicBezTo>
                  <a:pt x="5396362" y="4085342"/>
                  <a:pt x="5398021" y="4083683"/>
                  <a:pt x="5400067" y="4083683"/>
                </a:cubicBezTo>
                <a:close/>
                <a:moveTo>
                  <a:pt x="919864" y="4083683"/>
                </a:moveTo>
                <a:cubicBezTo>
                  <a:pt x="921911" y="4083683"/>
                  <a:pt x="923570" y="4085342"/>
                  <a:pt x="923570" y="4087388"/>
                </a:cubicBezTo>
                <a:cubicBezTo>
                  <a:pt x="923570" y="4089435"/>
                  <a:pt x="921911" y="4091093"/>
                  <a:pt x="919864" y="4091093"/>
                </a:cubicBezTo>
                <a:cubicBezTo>
                  <a:pt x="917818" y="4091093"/>
                  <a:pt x="916159" y="4089435"/>
                  <a:pt x="916159" y="4087388"/>
                </a:cubicBezTo>
                <a:cubicBezTo>
                  <a:pt x="916159" y="4085342"/>
                  <a:pt x="917818" y="4083683"/>
                  <a:pt x="919864" y="4083683"/>
                </a:cubicBezTo>
                <a:close/>
                <a:moveTo>
                  <a:pt x="5508299" y="4081749"/>
                </a:moveTo>
                <a:cubicBezTo>
                  <a:pt x="5512457" y="4081749"/>
                  <a:pt x="5515828" y="4085120"/>
                  <a:pt x="5515828" y="4089278"/>
                </a:cubicBezTo>
                <a:cubicBezTo>
                  <a:pt x="5515828" y="4093436"/>
                  <a:pt x="5512457" y="4096807"/>
                  <a:pt x="5508299" y="4096807"/>
                </a:cubicBezTo>
                <a:cubicBezTo>
                  <a:pt x="5504140" y="4096807"/>
                  <a:pt x="5500770" y="4093436"/>
                  <a:pt x="5500770" y="4089278"/>
                </a:cubicBezTo>
                <a:cubicBezTo>
                  <a:pt x="5500770" y="4085120"/>
                  <a:pt x="5504140" y="4081749"/>
                  <a:pt x="5508299" y="4081749"/>
                </a:cubicBezTo>
                <a:close/>
                <a:moveTo>
                  <a:pt x="811633" y="4081674"/>
                </a:moveTo>
                <a:cubicBezTo>
                  <a:pt x="815833" y="4081674"/>
                  <a:pt x="819237" y="4085079"/>
                  <a:pt x="819237" y="4089278"/>
                </a:cubicBezTo>
                <a:cubicBezTo>
                  <a:pt x="819237" y="4093478"/>
                  <a:pt x="815833" y="4096882"/>
                  <a:pt x="811633" y="4096882"/>
                </a:cubicBezTo>
                <a:cubicBezTo>
                  <a:pt x="807433" y="4096882"/>
                  <a:pt x="804029" y="4093478"/>
                  <a:pt x="804029" y="4089278"/>
                </a:cubicBezTo>
                <a:cubicBezTo>
                  <a:pt x="804029" y="4085079"/>
                  <a:pt x="807433" y="4081674"/>
                  <a:pt x="811633" y="4081674"/>
                </a:cubicBezTo>
                <a:close/>
                <a:moveTo>
                  <a:pt x="5615996" y="4079681"/>
                </a:moveTo>
                <a:cubicBezTo>
                  <a:pt x="5622223" y="4079681"/>
                  <a:pt x="5627272" y="4084729"/>
                  <a:pt x="5627272" y="4090957"/>
                </a:cubicBezTo>
                <a:cubicBezTo>
                  <a:pt x="5627272" y="4097185"/>
                  <a:pt x="5622223" y="4102233"/>
                  <a:pt x="5615996" y="4102233"/>
                </a:cubicBezTo>
                <a:cubicBezTo>
                  <a:pt x="5609768" y="4102233"/>
                  <a:pt x="5604720" y="4097185"/>
                  <a:pt x="5604720" y="4090957"/>
                </a:cubicBezTo>
                <a:cubicBezTo>
                  <a:pt x="5604720" y="4084729"/>
                  <a:pt x="5609768" y="4079681"/>
                  <a:pt x="5615996" y="4079681"/>
                </a:cubicBezTo>
                <a:close/>
                <a:moveTo>
                  <a:pt x="703936" y="4079681"/>
                </a:moveTo>
                <a:cubicBezTo>
                  <a:pt x="710162" y="4079681"/>
                  <a:pt x="715212" y="4084729"/>
                  <a:pt x="715212" y="4090957"/>
                </a:cubicBezTo>
                <a:cubicBezTo>
                  <a:pt x="715212" y="4097185"/>
                  <a:pt x="710162" y="4102233"/>
                  <a:pt x="703936" y="4102233"/>
                </a:cubicBezTo>
                <a:cubicBezTo>
                  <a:pt x="697707" y="4102233"/>
                  <a:pt x="692660" y="4097185"/>
                  <a:pt x="692660" y="4090957"/>
                </a:cubicBezTo>
                <a:cubicBezTo>
                  <a:pt x="692660" y="4084729"/>
                  <a:pt x="697707" y="4079681"/>
                  <a:pt x="703936" y="4079681"/>
                </a:cubicBezTo>
                <a:close/>
                <a:moveTo>
                  <a:pt x="5723215" y="4077234"/>
                </a:moveTo>
                <a:cubicBezTo>
                  <a:pt x="5731620" y="4077234"/>
                  <a:pt x="5738434" y="4084048"/>
                  <a:pt x="5738434" y="4092454"/>
                </a:cubicBezTo>
                <a:cubicBezTo>
                  <a:pt x="5738434" y="4100859"/>
                  <a:pt x="5731620" y="4107673"/>
                  <a:pt x="5723215" y="4107673"/>
                </a:cubicBezTo>
                <a:cubicBezTo>
                  <a:pt x="5714810" y="4107673"/>
                  <a:pt x="5707995" y="4100859"/>
                  <a:pt x="5707995" y="4092454"/>
                </a:cubicBezTo>
                <a:cubicBezTo>
                  <a:pt x="5707995" y="4084048"/>
                  <a:pt x="5714810" y="4077234"/>
                  <a:pt x="5723215" y="4077234"/>
                </a:cubicBezTo>
                <a:close/>
                <a:moveTo>
                  <a:pt x="596718" y="4077234"/>
                </a:moveTo>
                <a:cubicBezTo>
                  <a:pt x="605124" y="4077234"/>
                  <a:pt x="611936" y="4084048"/>
                  <a:pt x="611936" y="4092454"/>
                </a:cubicBezTo>
                <a:cubicBezTo>
                  <a:pt x="611936" y="4100859"/>
                  <a:pt x="605124" y="4107673"/>
                  <a:pt x="596718" y="4107673"/>
                </a:cubicBezTo>
                <a:cubicBezTo>
                  <a:pt x="588312" y="4107673"/>
                  <a:pt x="581498" y="4100859"/>
                  <a:pt x="581498" y="4092454"/>
                </a:cubicBezTo>
                <a:cubicBezTo>
                  <a:pt x="581498" y="4084048"/>
                  <a:pt x="588312" y="4077234"/>
                  <a:pt x="596718" y="4077234"/>
                </a:cubicBezTo>
                <a:close/>
                <a:moveTo>
                  <a:pt x="5830004" y="4075367"/>
                </a:moveTo>
                <a:cubicBezTo>
                  <a:pt x="5840181" y="4075367"/>
                  <a:pt x="5848431" y="4083617"/>
                  <a:pt x="5848431" y="4093794"/>
                </a:cubicBezTo>
                <a:cubicBezTo>
                  <a:pt x="5848431" y="4103971"/>
                  <a:pt x="5840181" y="4112222"/>
                  <a:pt x="5830004" y="4112222"/>
                </a:cubicBezTo>
                <a:cubicBezTo>
                  <a:pt x="5819827" y="4112222"/>
                  <a:pt x="5811577" y="4103972"/>
                  <a:pt x="5811577" y="4093794"/>
                </a:cubicBezTo>
                <a:cubicBezTo>
                  <a:pt x="5811577" y="4083617"/>
                  <a:pt x="5819827" y="4075367"/>
                  <a:pt x="5830004" y="4075367"/>
                </a:cubicBezTo>
                <a:close/>
                <a:moveTo>
                  <a:pt x="489926" y="4075367"/>
                </a:moveTo>
                <a:cubicBezTo>
                  <a:pt x="500104" y="4075367"/>
                  <a:pt x="508355" y="4083617"/>
                  <a:pt x="508355" y="4093794"/>
                </a:cubicBezTo>
                <a:cubicBezTo>
                  <a:pt x="508355" y="4103971"/>
                  <a:pt x="500104" y="4112222"/>
                  <a:pt x="489926" y="4112222"/>
                </a:cubicBezTo>
                <a:cubicBezTo>
                  <a:pt x="479750" y="4112222"/>
                  <a:pt x="471500" y="4103972"/>
                  <a:pt x="471500" y="4093794"/>
                </a:cubicBezTo>
                <a:cubicBezTo>
                  <a:pt x="471500" y="4083617"/>
                  <a:pt x="479750" y="4075367"/>
                  <a:pt x="489926" y="4075367"/>
                </a:cubicBezTo>
                <a:close/>
                <a:moveTo>
                  <a:pt x="5936409" y="4073298"/>
                </a:moveTo>
                <a:cubicBezTo>
                  <a:pt x="5948395" y="4073298"/>
                  <a:pt x="5958111" y="4083014"/>
                  <a:pt x="5958111" y="4095000"/>
                </a:cubicBezTo>
                <a:cubicBezTo>
                  <a:pt x="5958111" y="4106986"/>
                  <a:pt x="5948395" y="4116703"/>
                  <a:pt x="5936409" y="4116703"/>
                </a:cubicBezTo>
                <a:cubicBezTo>
                  <a:pt x="5924423" y="4116703"/>
                  <a:pt x="5914707" y="4106986"/>
                  <a:pt x="5914707" y="4095000"/>
                </a:cubicBezTo>
                <a:cubicBezTo>
                  <a:pt x="5914707" y="4083014"/>
                  <a:pt x="5924423" y="4073298"/>
                  <a:pt x="5936409" y="4073298"/>
                </a:cubicBezTo>
                <a:close/>
                <a:moveTo>
                  <a:pt x="383524" y="4073298"/>
                </a:moveTo>
                <a:cubicBezTo>
                  <a:pt x="395509" y="4073298"/>
                  <a:pt x="405226" y="4083014"/>
                  <a:pt x="405226" y="4095000"/>
                </a:cubicBezTo>
                <a:cubicBezTo>
                  <a:pt x="405226" y="4106986"/>
                  <a:pt x="395509" y="4116703"/>
                  <a:pt x="383524" y="4116703"/>
                </a:cubicBezTo>
                <a:cubicBezTo>
                  <a:pt x="371538" y="4116703"/>
                  <a:pt x="361821" y="4106986"/>
                  <a:pt x="361821" y="4095000"/>
                </a:cubicBezTo>
                <a:cubicBezTo>
                  <a:pt x="361821" y="4083014"/>
                  <a:pt x="371538" y="4073298"/>
                  <a:pt x="383524" y="4073298"/>
                </a:cubicBezTo>
                <a:close/>
                <a:moveTo>
                  <a:pt x="6042462" y="4070883"/>
                </a:moveTo>
                <a:cubicBezTo>
                  <a:pt x="6056382" y="4070883"/>
                  <a:pt x="6067667" y="4082168"/>
                  <a:pt x="6067667" y="4096088"/>
                </a:cubicBezTo>
                <a:cubicBezTo>
                  <a:pt x="6067667" y="4110008"/>
                  <a:pt x="6056382" y="4121293"/>
                  <a:pt x="6042462" y="4121293"/>
                </a:cubicBezTo>
                <a:cubicBezTo>
                  <a:pt x="6028542" y="4121293"/>
                  <a:pt x="6017257" y="4110008"/>
                  <a:pt x="6017257" y="4096088"/>
                </a:cubicBezTo>
                <a:cubicBezTo>
                  <a:pt x="6017257" y="4082168"/>
                  <a:pt x="6028542" y="4070883"/>
                  <a:pt x="6042462" y="4070883"/>
                </a:cubicBezTo>
                <a:close/>
                <a:moveTo>
                  <a:pt x="277470" y="4070883"/>
                </a:moveTo>
                <a:cubicBezTo>
                  <a:pt x="291390" y="4070883"/>
                  <a:pt x="302674" y="4082168"/>
                  <a:pt x="302674" y="4096088"/>
                </a:cubicBezTo>
                <a:cubicBezTo>
                  <a:pt x="302674" y="4110008"/>
                  <a:pt x="291390" y="4121293"/>
                  <a:pt x="277470" y="4121293"/>
                </a:cubicBezTo>
                <a:cubicBezTo>
                  <a:pt x="263549" y="4121293"/>
                  <a:pt x="252265" y="4110008"/>
                  <a:pt x="252265" y="4096088"/>
                </a:cubicBezTo>
                <a:cubicBezTo>
                  <a:pt x="252265" y="4082168"/>
                  <a:pt x="263549" y="4070883"/>
                  <a:pt x="277470" y="4070883"/>
                </a:cubicBezTo>
                <a:close/>
                <a:moveTo>
                  <a:pt x="6148200" y="4068755"/>
                </a:moveTo>
                <a:cubicBezTo>
                  <a:pt x="6163839" y="4068755"/>
                  <a:pt x="6176518" y="4081433"/>
                  <a:pt x="6176518" y="4097072"/>
                </a:cubicBezTo>
                <a:cubicBezTo>
                  <a:pt x="6176518" y="4112711"/>
                  <a:pt x="6163839" y="4125390"/>
                  <a:pt x="6148200" y="4125390"/>
                </a:cubicBezTo>
                <a:cubicBezTo>
                  <a:pt x="6132561" y="4125390"/>
                  <a:pt x="6119883" y="4112711"/>
                  <a:pt x="6119883" y="4097072"/>
                </a:cubicBezTo>
                <a:cubicBezTo>
                  <a:pt x="6119883" y="4081433"/>
                  <a:pt x="6132561" y="4068755"/>
                  <a:pt x="6148200" y="4068755"/>
                </a:cubicBezTo>
                <a:close/>
                <a:moveTo>
                  <a:pt x="171730" y="4068449"/>
                </a:moveTo>
                <a:cubicBezTo>
                  <a:pt x="187539" y="4068449"/>
                  <a:pt x="200354" y="4081264"/>
                  <a:pt x="200354" y="4097072"/>
                </a:cubicBezTo>
                <a:cubicBezTo>
                  <a:pt x="200354" y="4112881"/>
                  <a:pt x="187539" y="4125696"/>
                  <a:pt x="171730" y="4125696"/>
                </a:cubicBezTo>
                <a:cubicBezTo>
                  <a:pt x="155922" y="4125696"/>
                  <a:pt x="143107" y="4112880"/>
                  <a:pt x="143107" y="4097072"/>
                </a:cubicBezTo>
                <a:cubicBezTo>
                  <a:pt x="143107" y="4081264"/>
                  <a:pt x="155922" y="4068449"/>
                  <a:pt x="171730" y="4068449"/>
                </a:cubicBezTo>
                <a:close/>
                <a:moveTo>
                  <a:pt x="5438409" y="3985088"/>
                </a:moveTo>
                <a:cubicBezTo>
                  <a:pt x="5440455" y="3985088"/>
                  <a:pt x="5442115" y="3986747"/>
                  <a:pt x="5442115" y="3988793"/>
                </a:cubicBezTo>
                <a:cubicBezTo>
                  <a:pt x="5442115" y="3990840"/>
                  <a:pt x="5440455" y="3992499"/>
                  <a:pt x="5438409" y="3992499"/>
                </a:cubicBezTo>
                <a:cubicBezTo>
                  <a:pt x="5436363" y="3992499"/>
                  <a:pt x="5434704" y="3990840"/>
                  <a:pt x="5434704" y="3988793"/>
                </a:cubicBezTo>
                <a:cubicBezTo>
                  <a:pt x="5434704" y="3986747"/>
                  <a:pt x="5436363" y="3985088"/>
                  <a:pt x="5438409" y="3985088"/>
                </a:cubicBezTo>
                <a:close/>
                <a:moveTo>
                  <a:pt x="881521" y="3985088"/>
                </a:moveTo>
                <a:cubicBezTo>
                  <a:pt x="883569" y="3985088"/>
                  <a:pt x="885228" y="3986747"/>
                  <a:pt x="885228" y="3988793"/>
                </a:cubicBezTo>
                <a:cubicBezTo>
                  <a:pt x="885228" y="3990840"/>
                  <a:pt x="883569" y="3992499"/>
                  <a:pt x="881521" y="3992499"/>
                </a:cubicBezTo>
                <a:cubicBezTo>
                  <a:pt x="879475" y="3992499"/>
                  <a:pt x="877816" y="3990840"/>
                  <a:pt x="877816" y="3988793"/>
                </a:cubicBezTo>
                <a:cubicBezTo>
                  <a:pt x="877816" y="3986747"/>
                  <a:pt x="879475" y="3985088"/>
                  <a:pt x="881521" y="3985088"/>
                </a:cubicBezTo>
                <a:close/>
                <a:moveTo>
                  <a:pt x="5545174" y="3982521"/>
                </a:moveTo>
                <a:cubicBezTo>
                  <a:pt x="5549374" y="3982521"/>
                  <a:pt x="5552778" y="3985926"/>
                  <a:pt x="5552778" y="3990125"/>
                </a:cubicBezTo>
                <a:cubicBezTo>
                  <a:pt x="5552778" y="3994325"/>
                  <a:pt x="5549374" y="3997730"/>
                  <a:pt x="5545174" y="3997730"/>
                </a:cubicBezTo>
                <a:cubicBezTo>
                  <a:pt x="5540974" y="3997730"/>
                  <a:pt x="5537570" y="3994325"/>
                  <a:pt x="5537570" y="3990125"/>
                </a:cubicBezTo>
                <a:cubicBezTo>
                  <a:pt x="5537570" y="3985926"/>
                  <a:pt x="5540974" y="3982521"/>
                  <a:pt x="5545174" y="3982521"/>
                </a:cubicBezTo>
                <a:close/>
                <a:moveTo>
                  <a:pt x="774758" y="3982521"/>
                </a:moveTo>
                <a:cubicBezTo>
                  <a:pt x="778957" y="3982521"/>
                  <a:pt x="782361" y="3985926"/>
                  <a:pt x="782361" y="3990125"/>
                </a:cubicBezTo>
                <a:cubicBezTo>
                  <a:pt x="782361" y="3994325"/>
                  <a:pt x="778957" y="3997730"/>
                  <a:pt x="774758" y="3997730"/>
                </a:cubicBezTo>
                <a:cubicBezTo>
                  <a:pt x="770559" y="3997730"/>
                  <a:pt x="767153" y="3994325"/>
                  <a:pt x="767153" y="3990125"/>
                </a:cubicBezTo>
                <a:cubicBezTo>
                  <a:pt x="767153" y="3985926"/>
                  <a:pt x="770559" y="3982521"/>
                  <a:pt x="774758" y="3982521"/>
                </a:cubicBezTo>
                <a:close/>
                <a:moveTo>
                  <a:pt x="5651510" y="3979961"/>
                </a:moveTo>
                <a:cubicBezTo>
                  <a:pt x="5657776" y="3979961"/>
                  <a:pt x="5662856" y="3985041"/>
                  <a:pt x="5662856" y="3991307"/>
                </a:cubicBezTo>
                <a:cubicBezTo>
                  <a:pt x="5662856" y="3997573"/>
                  <a:pt x="5657776" y="4002653"/>
                  <a:pt x="5651510" y="4002653"/>
                </a:cubicBezTo>
                <a:cubicBezTo>
                  <a:pt x="5645244" y="4002653"/>
                  <a:pt x="5640164" y="3997573"/>
                  <a:pt x="5640164" y="3991307"/>
                </a:cubicBezTo>
                <a:cubicBezTo>
                  <a:pt x="5640164" y="3985041"/>
                  <a:pt x="5645244" y="3979961"/>
                  <a:pt x="5651510" y="3979961"/>
                </a:cubicBezTo>
                <a:close/>
                <a:moveTo>
                  <a:pt x="668422" y="3979961"/>
                </a:moveTo>
                <a:cubicBezTo>
                  <a:pt x="674688" y="3979961"/>
                  <a:pt x="679768" y="3985041"/>
                  <a:pt x="679768" y="3991307"/>
                </a:cubicBezTo>
                <a:cubicBezTo>
                  <a:pt x="679768" y="3997573"/>
                  <a:pt x="674688" y="4002653"/>
                  <a:pt x="668422" y="4002653"/>
                </a:cubicBezTo>
                <a:cubicBezTo>
                  <a:pt x="662156" y="4002653"/>
                  <a:pt x="657076" y="3997573"/>
                  <a:pt x="657076" y="3991307"/>
                </a:cubicBezTo>
                <a:cubicBezTo>
                  <a:pt x="657076" y="3985041"/>
                  <a:pt x="662156" y="3979961"/>
                  <a:pt x="668422" y="3979961"/>
                </a:cubicBezTo>
                <a:close/>
                <a:moveTo>
                  <a:pt x="5757462" y="3977208"/>
                </a:moveTo>
                <a:cubicBezTo>
                  <a:pt x="5765831" y="3977208"/>
                  <a:pt x="5772615" y="3983993"/>
                  <a:pt x="5772615" y="3992361"/>
                </a:cubicBezTo>
                <a:cubicBezTo>
                  <a:pt x="5772615" y="4000730"/>
                  <a:pt x="5765831" y="4007514"/>
                  <a:pt x="5757462" y="4007514"/>
                </a:cubicBezTo>
                <a:cubicBezTo>
                  <a:pt x="5749093" y="4007514"/>
                  <a:pt x="5742309" y="4000730"/>
                  <a:pt x="5742309" y="3992361"/>
                </a:cubicBezTo>
                <a:cubicBezTo>
                  <a:pt x="5742309" y="3983992"/>
                  <a:pt x="5749093" y="3977208"/>
                  <a:pt x="5757462" y="3977208"/>
                </a:cubicBezTo>
                <a:close/>
                <a:moveTo>
                  <a:pt x="562470" y="3977142"/>
                </a:moveTo>
                <a:cubicBezTo>
                  <a:pt x="570875" y="3977142"/>
                  <a:pt x="577689" y="3983956"/>
                  <a:pt x="577689" y="3992362"/>
                </a:cubicBezTo>
                <a:cubicBezTo>
                  <a:pt x="577689" y="4000767"/>
                  <a:pt x="570875" y="4007581"/>
                  <a:pt x="562470" y="4007581"/>
                </a:cubicBezTo>
                <a:cubicBezTo>
                  <a:pt x="554063" y="4007581"/>
                  <a:pt x="547250" y="4000767"/>
                  <a:pt x="547250" y="3992362"/>
                </a:cubicBezTo>
                <a:cubicBezTo>
                  <a:pt x="547250" y="3983956"/>
                  <a:pt x="554063" y="3977142"/>
                  <a:pt x="562470" y="3977142"/>
                </a:cubicBezTo>
                <a:close/>
                <a:moveTo>
                  <a:pt x="5863071" y="3974942"/>
                </a:moveTo>
                <a:cubicBezTo>
                  <a:pt x="5873213" y="3974942"/>
                  <a:pt x="5881434" y="3983163"/>
                  <a:pt x="5881434" y="3993305"/>
                </a:cubicBezTo>
                <a:cubicBezTo>
                  <a:pt x="5881434" y="4003447"/>
                  <a:pt x="5873212" y="4011668"/>
                  <a:pt x="5863071" y="4011668"/>
                </a:cubicBezTo>
                <a:cubicBezTo>
                  <a:pt x="5852929" y="4011668"/>
                  <a:pt x="5844708" y="4003447"/>
                  <a:pt x="5844708" y="3993305"/>
                </a:cubicBezTo>
                <a:cubicBezTo>
                  <a:pt x="5844708" y="3983163"/>
                  <a:pt x="5852930" y="3974942"/>
                  <a:pt x="5863071" y="3974942"/>
                </a:cubicBezTo>
                <a:close/>
                <a:moveTo>
                  <a:pt x="456860" y="3974942"/>
                </a:moveTo>
                <a:cubicBezTo>
                  <a:pt x="467002" y="3974942"/>
                  <a:pt x="475223" y="3983163"/>
                  <a:pt x="475223" y="3993305"/>
                </a:cubicBezTo>
                <a:cubicBezTo>
                  <a:pt x="475223" y="4003447"/>
                  <a:pt x="467002" y="4011668"/>
                  <a:pt x="456860" y="4011668"/>
                </a:cubicBezTo>
                <a:cubicBezTo>
                  <a:pt x="446718" y="4011668"/>
                  <a:pt x="438497" y="4003447"/>
                  <a:pt x="438497" y="3993305"/>
                </a:cubicBezTo>
                <a:cubicBezTo>
                  <a:pt x="438497" y="3983163"/>
                  <a:pt x="446718" y="3974942"/>
                  <a:pt x="456860" y="3974942"/>
                </a:cubicBezTo>
                <a:close/>
                <a:moveTo>
                  <a:pt x="5968371" y="3972514"/>
                </a:moveTo>
                <a:cubicBezTo>
                  <a:pt x="5980323" y="3972514"/>
                  <a:pt x="5990011" y="3982203"/>
                  <a:pt x="5990011" y="3994154"/>
                </a:cubicBezTo>
                <a:cubicBezTo>
                  <a:pt x="5990011" y="4006105"/>
                  <a:pt x="5980323" y="4015794"/>
                  <a:pt x="5968371" y="4015794"/>
                </a:cubicBezTo>
                <a:cubicBezTo>
                  <a:pt x="5956419" y="4015794"/>
                  <a:pt x="5946731" y="4006105"/>
                  <a:pt x="5946731" y="3994154"/>
                </a:cubicBezTo>
                <a:cubicBezTo>
                  <a:pt x="5946731" y="3982203"/>
                  <a:pt x="5956419" y="3972514"/>
                  <a:pt x="5968371" y="3972514"/>
                </a:cubicBezTo>
                <a:close/>
                <a:moveTo>
                  <a:pt x="351560" y="3972514"/>
                </a:moveTo>
                <a:cubicBezTo>
                  <a:pt x="363512" y="3972514"/>
                  <a:pt x="373201" y="3982203"/>
                  <a:pt x="373201" y="3994154"/>
                </a:cubicBezTo>
                <a:cubicBezTo>
                  <a:pt x="373201" y="4006105"/>
                  <a:pt x="363512" y="4015794"/>
                  <a:pt x="351560" y="4015794"/>
                </a:cubicBezTo>
                <a:cubicBezTo>
                  <a:pt x="339609" y="4015794"/>
                  <a:pt x="329921" y="4006105"/>
                  <a:pt x="329921" y="3994154"/>
                </a:cubicBezTo>
                <a:cubicBezTo>
                  <a:pt x="329921" y="3982203"/>
                  <a:pt x="339609" y="3972514"/>
                  <a:pt x="351560" y="3972514"/>
                </a:cubicBezTo>
                <a:close/>
                <a:moveTo>
                  <a:pt x="6073392" y="3970088"/>
                </a:moveTo>
                <a:cubicBezTo>
                  <a:pt x="6087106" y="3970088"/>
                  <a:pt x="6098223" y="3981206"/>
                  <a:pt x="6098223" y="3994919"/>
                </a:cubicBezTo>
                <a:cubicBezTo>
                  <a:pt x="6098223" y="4008633"/>
                  <a:pt x="6087106" y="4019750"/>
                  <a:pt x="6073392" y="4019750"/>
                </a:cubicBezTo>
                <a:cubicBezTo>
                  <a:pt x="6059678" y="4019750"/>
                  <a:pt x="6048561" y="4008633"/>
                  <a:pt x="6048561" y="3994919"/>
                </a:cubicBezTo>
                <a:cubicBezTo>
                  <a:pt x="6048561" y="3981205"/>
                  <a:pt x="6059678" y="3970088"/>
                  <a:pt x="6073392" y="3970088"/>
                </a:cubicBezTo>
                <a:close/>
                <a:moveTo>
                  <a:pt x="246539" y="3970088"/>
                </a:moveTo>
                <a:cubicBezTo>
                  <a:pt x="260252" y="3970088"/>
                  <a:pt x="271370" y="3981206"/>
                  <a:pt x="271370" y="3994919"/>
                </a:cubicBezTo>
                <a:cubicBezTo>
                  <a:pt x="271370" y="4008633"/>
                  <a:pt x="260252" y="4019750"/>
                  <a:pt x="246539" y="4019750"/>
                </a:cubicBezTo>
                <a:cubicBezTo>
                  <a:pt x="232824" y="4019750"/>
                  <a:pt x="221707" y="4008633"/>
                  <a:pt x="221707" y="3994919"/>
                </a:cubicBezTo>
                <a:cubicBezTo>
                  <a:pt x="221707" y="3981205"/>
                  <a:pt x="232824" y="3970088"/>
                  <a:pt x="246539" y="3970088"/>
                </a:cubicBezTo>
                <a:close/>
                <a:moveTo>
                  <a:pt x="6178161" y="3967295"/>
                </a:moveTo>
                <a:cubicBezTo>
                  <a:pt x="6193800" y="3967295"/>
                  <a:pt x="6206478" y="3979973"/>
                  <a:pt x="6206478" y="3995612"/>
                </a:cubicBezTo>
                <a:cubicBezTo>
                  <a:pt x="6206478" y="4011252"/>
                  <a:pt x="6193800" y="4023930"/>
                  <a:pt x="6178161" y="4023930"/>
                </a:cubicBezTo>
                <a:cubicBezTo>
                  <a:pt x="6162521" y="4023930"/>
                  <a:pt x="6149843" y="4011252"/>
                  <a:pt x="6149843" y="3995612"/>
                </a:cubicBezTo>
                <a:cubicBezTo>
                  <a:pt x="6149843" y="3979973"/>
                  <a:pt x="6162521" y="3967295"/>
                  <a:pt x="6178161" y="3967295"/>
                </a:cubicBezTo>
                <a:close/>
                <a:moveTo>
                  <a:pt x="141770" y="3967295"/>
                </a:moveTo>
                <a:cubicBezTo>
                  <a:pt x="157410" y="3967295"/>
                  <a:pt x="170088" y="3979973"/>
                  <a:pt x="170088" y="3995612"/>
                </a:cubicBezTo>
                <a:cubicBezTo>
                  <a:pt x="170088" y="4011252"/>
                  <a:pt x="157410" y="4023930"/>
                  <a:pt x="141770" y="4023930"/>
                </a:cubicBezTo>
                <a:cubicBezTo>
                  <a:pt x="126131" y="4023930"/>
                  <a:pt x="113453" y="4011252"/>
                  <a:pt x="113453" y="3995612"/>
                </a:cubicBezTo>
                <a:cubicBezTo>
                  <a:pt x="113453" y="3979973"/>
                  <a:pt x="126131" y="3967295"/>
                  <a:pt x="141770" y="3967295"/>
                </a:cubicBezTo>
                <a:close/>
                <a:moveTo>
                  <a:pt x="5472414" y="3885445"/>
                </a:moveTo>
                <a:cubicBezTo>
                  <a:pt x="5474167" y="3885445"/>
                  <a:pt x="5475588" y="3886867"/>
                  <a:pt x="5475588" y="3888620"/>
                </a:cubicBezTo>
                <a:cubicBezTo>
                  <a:pt x="5475588" y="3890373"/>
                  <a:pt x="5474167" y="3891795"/>
                  <a:pt x="5472414" y="3891795"/>
                </a:cubicBezTo>
                <a:cubicBezTo>
                  <a:pt x="5470660" y="3891795"/>
                  <a:pt x="5469239" y="3890373"/>
                  <a:pt x="5469239" y="3888620"/>
                </a:cubicBezTo>
                <a:cubicBezTo>
                  <a:pt x="5469239" y="3886867"/>
                  <a:pt x="5470660" y="3885445"/>
                  <a:pt x="5472414" y="3885445"/>
                </a:cubicBezTo>
                <a:close/>
                <a:moveTo>
                  <a:pt x="847517" y="3885000"/>
                </a:moveTo>
                <a:cubicBezTo>
                  <a:pt x="849516" y="3885000"/>
                  <a:pt x="851138" y="3886621"/>
                  <a:pt x="851138" y="3888620"/>
                </a:cubicBezTo>
                <a:cubicBezTo>
                  <a:pt x="851138" y="3890619"/>
                  <a:pt x="849516" y="3892240"/>
                  <a:pt x="847517" y="3892240"/>
                </a:cubicBezTo>
                <a:cubicBezTo>
                  <a:pt x="845519" y="3892240"/>
                  <a:pt x="843898" y="3890619"/>
                  <a:pt x="843898" y="3888620"/>
                </a:cubicBezTo>
                <a:cubicBezTo>
                  <a:pt x="843898" y="3886621"/>
                  <a:pt x="845519" y="3885000"/>
                  <a:pt x="847517" y="3885000"/>
                </a:cubicBezTo>
                <a:close/>
                <a:moveTo>
                  <a:pt x="5577864" y="3881985"/>
                </a:moveTo>
                <a:cubicBezTo>
                  <a:pt x="5582023" y="3881985"/>
                  <a:pt x="5585393" y="3885356"/>
                  <a:pt x="5585393" y="3889514"/>
                </a:cubicBezTo>
                <a:cubicBezTo>
                  <a:pt x="5585393" y="3893672"/>
                  <a:pt x="5582023" y="3897043"/>
                  <a:pt x="5577864" y="3897043"/>
                </a:cubicBezTo>
                <a:cubicBezTo>
                  <a:pt x="5573706" y="3897043"/>
                  <a:pt x="5570335" y="3893672"/>
                  <a:pt x="5570335" y="3889514"/>
                </a:cubicBezTo>
                <a:cubicBezTo>
                  <a:pt x="5570335" y="3885356"/>
                  <a:pt x="5573706" y="3881985"/>
                  <a:pt x="5577864" y="3881985"/>
                </a:cubicBezTo>
                <a:close/>
                <a:moveTo>
                  <a:pt x="742068" y="3881985"/>
                </a:moveTo>
                <a:cubicBezTo>
                  <a:pt x="746225" y="3881985"/>
                  <a:pt x="749595" y="3885356"/>
                  <a:pt x="749595" y="3889514"/>
                </a:cubicBezTo>
                <a:cubicBezTo>
                  <a:pt x="749595" y="3893672"/>
                  <a:pt x="746225" y="3897043"/>
                  <a:pt x="742068" y="3897043"/>
                </a:cubicBezTo>
                <a:cubicBezTo>
                  <a:pt x="737909" y="3897043"/>
                  <a:pt x="734538" y="3893672"/>
                  <a:pt x="734538" y="3889514"/>
                </a:cubicBezTo>
                <a:cubicBezTo>
                  <a:pt x="734538" y="3885356"/>
                  <a:pt x="737909" y="3881985"/>
                  <a:pt x="742068" y="3881985"/>
                </a:cubicBezTo>
                <a:close/>
                <a:moveTo>
                  <a:pt x="5682982" y="3879032"/>
                </a:moveTo>
                <a:cubicBezTo>
                  <a:pt x="5689210" y="3879032"/>
                  <a:pt x="5694258" y="3884080"/>
                  <a:pt x="5694258" y="3890308"/>
                </a:cubicBezTo>
                <a:cubicBezTo>
                  <a:pt x="5694258" y="3896535"/>
                  <a:pt x="5689210" y="3901584"/>
                  <a:pt x="5682982" y="3901584"/>
                </a:cubicBezTo>
                <a:cubicBezTo>
                  <a:pt x="5676755" y="3901584"/>
                  <a:pt x="5671706" y="3896535"/>
                  <a:pt x="5671706" y="3890308"/>
                </a:cubicBezTo>
                <a:cubicBezTo>
                  <a:pt x="5671706" y="3884080"/>
                  <a:pt x="5676755" y="3879032"/>
                  <a:pt x="5682982" y="3879032"/>
                </a:cubicBezTo>
                <a:close/>
                <a:moveTo>
                  <a:pt x="636949" y="3879032"/>
                </a:moveTo>
                <a:cubicBezTo>
                  <a:pt x="643177" y="3879032"/>
                  <a:pt x="648225" y="3884080"/>
                  <a:pt x="648225" y="3890308"/>
                </a:cubicBezTo>
                <a:cubicBezTo>
                  <a:pt x="648225" y="3896535"/>
                  <a:pt x="643177" y="3901584"/>
                  <a:pt x="636949" y="3901584"/>
                </a:cubicBezTo>
                <a:cubicBezTo>
                  <a:pt x="630722" y="3901584"/>
                  <a:pt x="625673" y="3896535"/>
                  <a:pt x="625673" y="3890308"/>
                </a:cubicBezTo>
                <a:cubicBezTo>
                  <a:pt x="625673" y="3884080"/>
                  <a:pt x="630722" y="3879032"/>
                  <a:pt x="636949" y="3879032"/>
                </a:cubicBezTo>
                <a:close/>
                <a:moveTo>
                  <a:pt x="5787802" y="3876205"/>
                </a:moveTo>
                <a:cubicBezTo>
                  <a:pt x="5795982" y="3876205"/>
                  <a:pt x="5802613" y="3882836"/>
                  <a:pt x="5802613" y="3891016"/>
                </a:cubicBezTo>
                <a:cubicBezTo>
                  <a:pt x="5802613" y="3899195"/>
                  <a:pt x="5795982" y="3905826"/>
                  <a:pt x="5787802" y="3905826"/>
                </a:cubicBezTo>
                <a:cubicBezTo>
                  <a:pt x="5779623" y="3905826"/>
                  <a:pt x="5772992" y="3899195"/>
                  <a:pt x="5772992" y="3891016"/>
                </a:cubicBezTo>
                <a:cubicBezTo>
                  <a:pt x="5772992" y="3882836"/>
                  <a:pt x="5779623" y="3876205"/>
                  <a:pt x="5787802" y="3876205"/>
                </a:cubicBezTo>
                <a:close/>
                <a:moveTo>
                  <a:pt x="532128" y="3876205"/>
                </a:moveTo>
                <a:cubicBezTo>
                  <a:pt x="540308" y="3876205"/>
                  <a:pt x="546939" y="3882836"/>
                  <a:pt x="546939" y="3891016"/>
                </a:cubicBezTo>
                <a:cubicBezTo>
                  <a:pt x="546939" y="3899195"/>
                  <a:pt x="540308" y="3905826"/>
                  <a:pt x="532128" y="3905826"/>
                </a:cubicBezTo>
                <a:cubicBezTo>
                  <a:pt x="523949" y="3905826"/>
                  <a:pt x="517318" y="3899195"/>
                  <a:pt x="517318" y="3891016"/>
                </a:cubicBezTo>
                <a:cubicBezTo>
                  <a:pt x="517318" y="3882836"/>
                  <a:pt x="523949" y="3876205"/>
                  <a:pt x="532128" y="3876205"/>
                </a:cubicBezTo>
                <a:close/>
                <a:moveTo>
                  <a:pt x="5892358" y="3873287"/>
                </a:moveTo>
                <a:cubicBezTo>
                  <a:pt x="5902500" y="3873287"/>
                  <a:pt x="5910721" y="3881508"/>
                  <a:pt x="5910721" y="3891650"/>
                </a:cubicBezTo>
                <a:cubicBezTo>
                  <a:pt x="5910721" y="3901792"/>
                  <a:pt x="5902500" y="3910013"/>
                  <a:pt x="5892358" y="3910013"/>
                </a:cubicBezTo>
                <a:cubicBezTo>
                  <a:pt x="5882216" y="3910013"/>
                  <a:pt x="5873995" y="3901792"/>
                  <a:pt x="5873995" y="3891650"/>
                </a:cubicBezTo>
                <a:cubicBezTo>
                  <a:pt x="5873995" y="3881508"/>
                  <a:pt x="5882217" y="3873287"/>
                  <a:pt x="5892358" y="3873287"/>
                </a:cubicBezTo>
                <a:close/>
                <a:moveTo>
                  <a:pt x="427574" y="3873287"/>
                </a:moveTo>
                <a:cubicBezTo>
                  <a:pt x="437716" y="3873287"/>
                  <a:pt x="445936" y="3881508"/>
                  <a:pt x="445936" y="3891650"/>
                </a:cubicBezTo>
                <a:cubicBezTo>
                  <a:pt x="445936" y="3901792"/>
                  <a:pt x="437716" y="3910013"/>
                  <a:pt x="427574" y="3910013"/>
                </a:cubicBezTo>
                <a:cubicBezTo>
                  <a:pt x="417432" y="3910013"/>
                  <a:pt x="409211" y="3901792"/>
                  <a:pt x="409211" y="3891650"/>
                </a:cubicBezTo>
                <a:cubicBezTo>
                  <a:pt x="409211" y="3881508"/>
                  <a:pt x="417432" y="3873287"/>
                  <a:pt x="427574" y="3873287"/>
                </a:cubicBezTo>
                <a:close/>
                <a:moveTo>
                  <a:pt x="5996673" y="3870579"/>
                </a:moveTo>
                <a:cubicBezTo>
                  <a:pt x="6008624" y="3870579"/>
                  <a:pt x="6018313" y="3880268"/>
                  <a:pt x="6018313" y="3892219"/>
                </a:cubicBezTo>
                <a:cubicBezTo>
                  <a:pt x="6018313" y="3904170"/>
                  <a:pt x="6008624" y="3913859"/>
                  <a:pt x="5996673" y="3913859"/>
                </a:cubicBezTo>
                <a:cubicBezTo>
                  <a:pt x="5984721" y="3913859"/>
                  <a:pt x="5975033" y="3904170"/>
                  <a:pt x="5975033" y="3892219"/>
                </a:cubicBezTo>
                <a:cubicBezTo>
                  <a:pt x="5975033" y="3880268"/>
                  <a:pt x="5984721" y="3870579"/>
                  <a:pt x="5996673" y="3870579"/>
                </a:cubicBezTo>
                <a:close/>
                <a:moveTo>
                  <a:pt x="323259" y="3870579"/>
                </a:moveTo>
                <a:cubicBezTo>
                  <a:pt x="335209" y="3870579"/>
                  <a:pt x="344899" y="3880268"/>
                  <a:pt x="344899" y="3892219"/>
                </a:cubicBezTo>
                <a:cubicBezTo>
                  <a:pt x="344899" y="3904170"/>
                  <a:pt x="335209" y="3913859"/>
                  <a:pt x="323259" y="3913859"/>
                </a:cubicBezTo>
                <a:cubicBezTo>
                  <a:pt x="311307" y="3913859"/>
                  <a:pt x="301619" y="3904170"/>
                  <a:pt x="301619" y="3892219"/>
                </a:cubicBezTo>
                <a:cubicBezTo>
                  <a:pt x="301619" y="3880268"/>
                  <a:pt x="311307" y="3870579"/>
                  <a:pt x="323259" y="3870579"/>
                </a:cubicBezTo>
                <a:close/>
                <a:moveTo>
                  <a:pt x="6100773" y="3867902"/>
                </a:moveTo>
                <a:cubicBezTo>
                  <a:pt x="6114487" y="3867902"/>
                  <a:pt x="6125604" y="3879019"/>
                  <a:pt x="6125604" y="3892733"/>
                </a:cubicBezTo>
                <a:cubicBezTo>
                  <a:pt x="6125604" y="3906447"/>
                  <a:pt x="6114487" y="3917564"/>
                  <a:pt x="6100773" y="3917564"/>
                </a:cubicBezTo>
                <a:cubicBezTo>
                  <a:pt x="6087060" y="3917564"/>
                  <a:pt x="6075942" y="3906447"/>
                  <a:pt x="6075942" y="3892733"/>
                </a:cubicBezTo>
                <a:cubicBezTo>
                  <a:pt x="6075942" y="3879019"/>
                  <a:pt x="6087060" y="3867902"/>
                  <a:pt x="6100773" y="3867902"/>
                </a:cubicBezTo>
                <a:close/>
                <a:moveTo>
                  <a:pt x="219158" y="3867902"/>
                </a:moveTo>
                <a:cubicBezTo>
                  <a:pt x="232873" y="3867902"/>
                  <a:pt x="243990" y="3879019"/>
                  <a:pt x="243990" y="3892733"/>
                </a:cubicBezTo>
                <a:cubicBezTo>
                  <a:pt x="243990" y="3906447"/>
                  <a:pt x="232873" y="3917564"/>
                  <a:pt x="219158" y="3917564"/>
                </a:cubicBezTo>
                <a:cubicBezTo>
                  <a:pt x="205445" y="3917564"/>
                  <a:pt x="194327" y="3906447"/>
                  <a:pt x="194327" y="3892733"/>
                </a:cubicBezTo>
                <a:cubicBezTo>
                  <a:pt x="194327" y="3879019"/>
                  <a:pt x="205445" y="3867902"/>
                  <a:pt x="219158" y="3867902"/>
                </a:cubicBezTo>
                <a:close/>
                <a:moveTo>
                  <a:pt x="6204678" y="3864881"/>
                </a:moveTo>
                <a:cubicBezTo>
                  <a:pt x="6220317" y="3864881"/>
                  <a:pt x="6232995" y="3877559"/>
                  <a:pt x="6232995" y="3893198"/>
                </a:cubicBezTo>
                <a:cubicBezTo>
                  <a:pt x="6232995" y="3908838"/>
                  <a:pt x="6220317" y="3921516"/>
                  <a:pt x="6204678" y="3921516"/>
                </a:cubicBezTo>
                <a:cubicBezTo>
                  <a:pt x="6189039" y="3921516"/>
                  <a:pt x="6176360" y="3908838"/>
                  <a:pt x="6176360" y="3893198"/>
                </a:cubicBezTo>
                <a:cubicBezTo>
                  <a:pt x="6176360" y="3877559"/>
                  <a:pt x="6189039" y="3864881"/>
                  <a:pt x="6204678" y="3864881"/>
                </a:cubicBezTo>
                <a:close/>
                <a:moveTo>
                  <a:pt x="115253" y="3864575"/>
                </a:moveTo>
                <a:cubicBezTo>
                  <a:pt x="131062" y="3864575"/>
                  <a:pt x="143877" y="3877390"/>
                  <a:pt x="143877" y="3893198"/>
                </a:cubicBezTo>
                <a:cubicBezTo>
                  <a:pt x="143877" y="3909007"/>
                  <a:pt x="131062" y="3921822"/>
                  <a:pt x="115253" y="3921822"/>
                </a:cubicBezTo>
                <a:cubicBezTo>
                  <a:pt x="99445" y="3921822"/>
                  <a:pt x="86630" y="3909006"/>
                  <a:pt x="86630" y="3893198"/>
                </a:cubicBezTo>
                <a:cubicBezTo>
                  <a:pt x="86630" y="3877390"/>
                  <a:pt x="99445" y="3864575"/>
                  <a:pt x="115253" y="3864575"/>
                </a:cubicBezTo>
                <a:close/>
                <a:moveTo>
                  <a:pt x="5502016" y="3783883"/>
                </a:moveTo>
                <a:cubicBezTo>
                  <a:pt x="5503769" y="3783883"/>
                  <a:pt x="5505191" y="3785304"/>
                  <a:pt x="5505191" y="3787058"/>
                </a:cubicBezTo>
                <a:cubicBezTo>
                  <a:pt x="5505191" y="3788811"/>
                  <a:pt x="5503769" y="3790233"/>
                  <a:pt x="5502016" y="3790233"/>
                </a:cubicBezTo>
                <a:cubicBezTo>
                  <a:pt x="5500262" y="3790233"/>
                  <a:pt x="5498841" y="3788811"/>
                  <a:pt x="5498841" y="3787058"/>
                </a:cubicBezTo>
                <a:cubicBezTo>
                  <a:pt x="5498841" y="3785304"/>
                  <a:pt x="5500262" y="3783883"/>
                  <a:pt x="5502016" y="3783883"/>
                </a:cubicBezTo>
                <a:close/>
                <a:moveTo>
                  <a:pt x="817916" y="3783883"/>
                </a:moveTo>
                <a:cubicBezTo>
                  <a:pt x="819669" y="3783883"/>
                  <a:pt x="821090" y="3785304"/>
                  <a:pt x="821090" y="3787058"/>
                </a:cubicBezTo>
                <a:cubicBezTo>
                  <a:pt x="821090" y="3788811"/>
                  <a:pt x="819669" y="3790233"/>
                  <a:pt x="817916" y="3790233"/>
                </a:cubicBezTo>
                <a:cubicBezTo>
                  <a:pt x="816163" y="3790233"/>
                  <a:pt x="814741" y="3788811"/>
                  <a:pt x="814741" y="3787058"/>
                </a:cubicBezTo>
                <a:cubicBezTo>
                  <a:pt x="814741" y="3785304"/>
                  <a:pt x="816163" y="3783883"/>
                  <a:pt x="817916" y="3783883"/>
                </a:cubicBezTo>
                <a:close/>
                <a:moveTo>
                  <a:pt x="5606313" y="3780094"/>
                </a:moveTo>
                <a:cubicBezTo>
                  <a:pt x="5610472" y="3780094"/>
                  <a:pt x="5613843" y="3783465"/>
                  <a:pt x="5613843" y="3787623"/>
                </a:cubicBezTo>
                <a:cubicBezTo>
                  <a:pt x="5613843" y="3791781"/>
                  <a:pt x="5610472" y="3795152"/>
                  <a:pt x="5606313" y="3795152"/>
                </a:cubicBezTo>
                <a:cubicBezTo>
                  <a:pt x="5602155" y="3795152"/>
                  <a:pt x="5598784" y="3791781"/>
                  <a:pt x="5598784" y="3787623"/>
                </a:cubicBezTo>
                <a:cubicBezTo>
                  <a:pt x="5598784" y="3783465"/>
                  <a:pt x="5602155" y="3780094"/>
                  <a:pt x="5606313" y="3780094"/>
                </a:cubicBezTo>
                <a:close/>
                <a:moveTo>
                  <a:pt x="713619" y="3780094"/>
                </a:moveTo>
                <a:cubicBezTo>
                  <a:pt x="717778" y="3780094"/>
                  <a:pt x="721148" y="3783465"/>
                  <a:pt x="721148" y="3787623"/>
                </a:cubicBezTo>
                <a:cubicBezTo>
                  <a:pt x="721148" y="3791781"/>
                  <a:pt x="717778" y="3795152"/>
                  <a:pt x="713619" y="3795152"/>
                </a:cubicBezTo>
                <a:cubicBezTo>
                  <a:pt x="709461" y="3795152"/>
                  <a:pt x="706090" y="3791781"/>
                  <a:pt x="706090" y="3787623"/>
                </a:cubicBezTo>
                <a:cubicBezTo>
                  <a:pt x="706090" y="3783465"/>
                  <a:pt x="709461" y="3780094"/>
                  <a:pt x="713619" y="3780094"/>
                </a:cubicBezTo>
                <a:close/>
                <a:moveTo>
                  <a:pt x="5710363" y="3776848"/>
                </a:moveTo>
                <a:cubicBezTo>
                  <a:pt x="5716591" y="3776848"/>
                  <a:pt x="5721639" y="3781896"/>
                  <a:pt x="5721639" y="3788124"/>
                </a:cubicBezTo>
                <a:cubicBezTo>
                  <a:pt x="5721639" y="3794351"/>
                  <a:pt x="5716591" y="3799400"/>
                  <a:pt x="5710363" y="3799400"/>
                </a:cubicBezTo>
                <a:cubicBezTo>
                  <a:pt x="5704136" y="3799400"/>
                  <a:pt x="5699087" y="3794351"/>
                  <a:pt x="5699087" y="3788124"/>
                </a:cubicBezTo>
                <a:cubicBezTo>
                  <a:pt x="5699087" y="3781896"/>
                  <a:pt x="5704136" y="3776848"/>
                  <a:pt x="5710363" y="3776848"/>
                </a:cubicBezTo>
                <a:close/>
                <a:moveTo>
                  <a:pt x="609569" y="3776848"/>
                </a:moveTo>
                <a:cubicBezTo>
                  <a:pt x="615795" y="3776848"/>
                  <a:pt x="620844" y="3781896"/>
                  <a:pt x="620844" y="3788124"/>
                </a:cubicBezTo>
                <a:cubicBezTo>
                  <a:pt x="620844" y="3794351"/>
                  <a:pt x="615795" y="3799400"/>
                  <a:pt x="609569" y="3799400"/>
                </a:cubicBezTo>
                <a:cubicBezTo>
                  <a:pt x="603341" y="3799400"/>
                  <a:pt x="598293" y="3794351"/>
                  <a:pt x="598293" y="3788124"/>
                </a:cubicBezTo>
                <a:cubicBezTo>
                  <a:pt x="598293" y="3781896"/>
                  <a:pt x="603341" y="3776848"/>
                  <a:pt x="609569" y="3776848"/>
                </a:cubicBezTo>
                <a:close/>
                <a:moveTo>
                  <a:pt x="5814192" y="3773351"/>
                </a:moveTo>
                <a:cubicBezTo>
                  <a:pt x="5822597" y="3773351"/>
                  <a:pt x="5829412" y="3780165"/>
                  <a:pt x="5829412" y="3788571"/>
                </a:cubicBezTo>
                <a:cubicBezTo>
                  <a:pt x="5829412" y="3796976"/>
                  <a:pt x="5822597" y="3803790"/>
                  <a:pt x="5814192" y="3803790"/>
                </a:cubicBezTo>
                <a:cubicBezTo>
                  <a:pt x="5805787" y="3803790"/>
                  <a:pt x="5798973" y="3796976"/>
                  <a:pt x="5798973" y="3788571"/>
                </a:cubicBezTo>
                <a:cubicBezTo>
                  <a:pt x="5798973" y="3780165"/>
                  <a:pt x="5805787" y="3773351"/>
                  <a:pt x="5814192" y="3773351"/>
                </a:cubicBezTo>
                <a:close/>
                <a:moveTo>
                  <a:pt x="505741" y="3773351"/>
                </a:moveTo>
                <a:cubicBezTo>
                  <a:pt x="514146" y="3773351"/>
                  <a:pt x="520960" y="3780165"/>
                  <a:pt x="520960" y="3788571"/>
                </a:cubicBezTo>
                <a:cubicBezTo>
                  <a:pt x="520960" y="3796976"/>
                  <a:pt x="514146" y="3803790"/>
                  <a:pt x="505741" y="3803790"/>
                </a:cubicBezTo>
                <a:cubicBezTo>
                  <a:pt x="497334" y="3803790"/>
                  <a:pt x="490521" y="3796976"/>
                  <a:pt x="490521" y="3788571"/>
                </a:cubicBezTo>
                <a:cubicBezTo>
                  <a:pt x="490521" y="3780165"/>
                  <a:pt x="497334" y="3773351"/>
                  <a:pt x="505741" y="3773351"/>
                </a:cubicBezTo>
                <a:close/>
                <a:moveTo>
                  <a:pt x="5917822" y="3770543"/>
                </a:moveTo>
                <a:cubicBezTo>
                  <a:pt x="5928000" y="3770543"/>
                  <a:pt x="5936250" y="3778793"/>
                  <a:pt x="5936250" y="3788970"/>
                </a:cubicBezTo>
                <a:cubicBezTo>
                  <a:pt x="5936250" y="3799147"/>
                  <a:pt x="5928000" y="3807398"/>
                  <a:pt x="5917822" y="3807398"/>
                </a:cubicBezTo>
                <a:cubicBezTo>
                  <a:pt x="5907645" y="3807398"/>
                  <a:pt x="5899395" y="3799148"/>
                  <a:pt x="5899395" y="3788970"/>
                </a:cubicBezTo>
                <a:cubicBezTo>
                  <a:pt x="5899395" y="3778793"/>
                  <a:pt x="5907645" y="3770543"/>
                  <a:pt x="5917822" y="3770543"/>
                </a:cubicBezTo>
                <a:close/>
                <a:moveTo>
                  <a:pt x="402109" y="3770543"/>
                </a:moveTo>
                <a:cubicBezTo>
                  <a:pt x="412286" y="3770543"/>
                  <a:pt x="420537" y="3778793"/>
                  <a:pt x="420537" y="3788970"/>
                </a:cubicBezTo>
                <a:cubicBezTo>
                  <a:pt x="420537" y="3799147"/>
                  <a:pt x="412286" y="3807398"/>
                  <a:pt x="402109" y="3807398"/>
                </a:cubicBezTo>
                <a:cubicBezTo>
                  <a:pt x="391932" y="3807398"/>
                  <a:pt x="383682" y="3799148"/>
                  <a:pt x="383682" y="3788970"/>
                </a:cubicBezTo>
                <a:cubicBezTo>
                  <a:pt x="383682" y="3778793"/>
                  <a:pt x="391932" y="3770543"/>
                  <a:pt x="402109" y="3770543"/>
                </a:cubicBezTo>
                <a:close/>
                <a:moveTo>
                  <a:pt x="6021276" y="3767627"/>
                </a:moveTo>
                <a:cubicBezTo>
                  <a:pt x="6033262" y="3767627"/>
                  <a:pt x="6042979" y="3777344"/>
                  <a:pt x="6042979" y="3789329"/>
                </a:cubicBezTo>
                <a:cubicBezTo>
                  <a:pt x="6042979" y="3801315"/>
                  <a:pt x="6033262" y="3811032"/>
                  <a:pt x="6021276" y="3811032"/>
                </a:cubicBezTo>
                <a:cubicBezTo>
                  <a:pt x="6009291" y="3811032"/>
                  <a:pt x="5999574" y="3801315"/>
                  <a:pt x="5999574" y="3789329"/>
                </a:cubicBezTo>
                <a:cubicBezTo>
                  <a:pt x="5999574" y="3777344"/>
                  <a:pt x="6009291" y="3767627"/>
                  <a:pt x="6021276" y="3767627"/>
                </a:cubicBezTo>
                <a:close/>
                <a:moveTo>
                  <a:pt x="298654" y="3767307"/>
                </a:moveTo>
                <a:cubicBezTo>
                  <a:pt x="310817" y="3767307"/>
                  <a:pt x="320678" y="3777167"/>
                  <a:pt x="320678" y="3789330"/>
                </a:cubicBezTo>
                <a:cubicBezTo>
                  <a:pt x="320678" y="3801493"/>
                  <a:pt x="310817" y="3811353"/>
                  <a:pt x="298654" y="3811353"/>
                </a:cubicBezTo>
                <a:cubicBezTo>
                  <a:pt x="286492" y="3811353"/>
                  <a:pt x="276632" y="3801493"/>
                  <a:pt x="276632" y="3789330"/>
                </a:cubicBezTo>
                <a:cubicBezTo>
                  <a:pt x="276632" y="3777167"/>
                  <a:pt x="286492" y="3767307"/>
                  <a:pt x="298654" y="3767307"/>
                </a:cubicBezTo>
                <a:close/>
                <a:moveTo>
                  <a:pt x="6124571" y="3764449"/>
                </a:moveTo>
                <a:cubicBezTo>
                  <a:pt x="6138491" y="3764449"/>
                  <a:pt x="6149776" y="3775734"/>
                  <a:pt x="6149776" y="3789654"/>
                </a:cubicBezTo>
                <a:cubicBezTo>
                  <a:pt x="6149776" y="3803574"/>
                  <a:pt x="6138491" y="3814859"/>
                  <a:pt x="6124571" y="3814859"/>
                </a:cubicBezTo>
                <a:cubicBezTo>
                  <a:pt x="6110651" y="3814859"/>
                  <a:pt x="6099366" y="3803574"/>
                  <a:pt x="6099366" y="3789654"/>
                </a:cubicBezTo>
                <a:cubicBezTo>
                  <a:pt x="6099366" y="3775734"/>
                  <a:pt x="6110651" y="3764449"/>
                  <a:pt x="6124571" y="3764449"/>
                </a:cubicBezTo>
                <a:close/>
                <a:moveTo>
                  <a:pt x="195361" y="3764449"/>
                </a:moveTo>
                <a:cubicBezTo>
                  <a:pt x="209281" y="3764449"/>
                  <a:pt x="220566" y="3775734"/>
                  <a:pt x="220566" y="3789654"/>
                </a:cubicBezTo>
                <a:cubicBezTo>
                  <a:pt x="220566" y="3803574"/>
                  <a:pt x="209281" y="3814859"/>
                  <a:pt x="195361" y="3814859"/>
                </a:cubicBezTo>
                <a:cubicBezTo>
                  <a:pt x="181440" y="3814859"/>
                  <a:pt x="170156" y="3803574"/>
                  <a:pt x="170156" y="3789654"/>
                </a:cubicBezTo>
                <a:cubicBezTo>
                  <a:pt x="170156" y="3775734"/>
                  <a:pt x="181440" y="3764449"/>
                  <a:pt x="195361" y="3764449"/>
                </a:cubicBezTo>
                <a:close/>
                <a:moveTo>
                  <a:pt x="6227720" y="3761109"/>
                </a:moveTo>
                <a:cubicBezTo>
                  <a:pt x="6243647" y="3761109"/>
                  <a:pt x="6256558" y="3774020"/>
                  <a:pt x="6256558" y="3789947"/>
                </a:cubicBezTo>
                <a:cubicBezTo>
                  <a:pt x="6256558" y="3805874"/>
                  <a:pt x="6243647" y="3818786"/>
                  <a:pt x="6227720" y="3818786"/>
                </a:cubicBezTo>
                <a:cubicBezTo>
                  <a:pt x="6211793" y="3818786"/>
                  <a:pt x="6198882" y="3805874"/>
                  <a:pt x="6198882" y="3789947"/>
                </a:cubicBezTo>
                <a:cubicBezTo>
                  <a:pt x="6198882" y="3774020"/>
                  <a:pt x="6211793" y="3761109"/>
                  <a:pt x="6227720" y="3761109"/>
                </a:cubicBezTo>
                <a:close/>
                <a:moveTo>
                  <a:pt x="92210" y="3761109"/>
                </a:moveTo>
                <a:cubicBezTo>
                  <a:pt x="108137" y="3761109"/>
                  <a:pt x="121048" y="3774020"/>
                  <a:pt x="121048" y="3789947"/>
                </a:cubicBezTo>
                <a:cubicBezTo>
                  <a:pt x="121048" y="3805874"/>
                  <a:pt x="108137" y="3818786"/>
                  <a:pt x="92210" y="3818786"/>
                </a:cubicBezTo>
                <a:cubicBezTo>
                  <a:pt x="76283" y="3818786"/>
                  <a:pt x="63372" y="3805874"/>
                  <a:pt x="63372" y="3789947"/>
                </a:cubicBezTo>
                <a:cubicBezTo>
                  <a:pt x="63372" y="3774020"/>
                  <a:pt x="76283" y="3761109"/>
                  <a:pt x="92210" y="3761109"/>
                </a:cubicBezTo>
                <a:close/>
                <a:moveTo>
                  <a:pt x="5527160" y="3680682"/>
                </a:moveTo>
                <a:cubicBezTo>
                  <a:pt x="5529159" y="3680682"/>
                  <a:pt x="5530780" y="3682303"/>
                  <a:pt x="5530780" y="3684302"/>
                </a:cubicBezTo>
                <a:cubicBezTo>
                  <a:pt x="5530780" y="3686301"/>
                  <a:pt x="5529159" y="3687922"/>
                  <a:pt x="5527160" y="3687922"/>
                </a:cubicBezTo>
                <a:cubicBezTo>
                  <a:pt x="5525160" y="3687922"/>
                  <a:pt x="5523540" y="3686301"/>
                  <a:pt x="5523540" y="3684302"/>
                </a:cubicBezTo>
                <a:cubicBezTo>
                  <a:pt x="5523540" y="3682303"/>
                  <a:pt x="5525160" y="3680682"/>
                  <a:pt x="5527160" y="3680682"/>
                </a:cubicBezTo>
                <a:close/>
                <a:moveTo>
                  <a:pt x="792771" y="3680597"/>
                </a:moveTo>
                <a:cubicBezTo>
                  <a:pt x="794818" y="3680597"/>
                  <a:pt x="796476" y="3682256"/>
                  <a:pt x="796476" y="3684302"/>
                </a:cubicBezTo>
                <a:cubicBezTo>
                  <a:pt x="796476" y="3686349"/>
                  <a:pt x="794818" y="3688008"/>
                  <a:pt x="792771" y="3688008"/>
                </a:cubicBezTo>
                <a:cubicBezTo>
                  <a:pt x="790725" y="3688008"/>
                  <a:pt x="789066" y="3686349"/>
                  <a:pt x="789066" y="3684302"/>
                </a:cubicBezTo>
                <a:cubicBezTo>
                  <a:pt x="789066" y="3682256"/>
                  <a:pt x="790725" y="3680597"/>
                  <a:pt x="792771" y="3680597"/>
                </a:cubicBezTo>
                <a:close/>
                <a:moveTo>
                  <a:pt x="5630470" y="3677025"/>
                </a:moveTo>
                <a:cubicBezTo>
                  <a:pt x="5634670" y="3677025"/>
                  <a:pt x="5638074" y="3680430"/>
                  <a:pt x="5638074" y="3684629"/>
                </a:cubicBezTo>
                <a:cubicBezTo>
                  <a:pt x="5638074" y="3688829"/>
                  <a:pt x="5634670" y="3692233"/>
                  <a:pt x="5630470" y="3692233"/>
                </a:cubicBezTo>
                <a:cubicBezTo>
                  <a:pt x="5626270" y="3692233"/>
                  <a:pt x="5622866" y="3688829"/>
                  <a:pt x="5622866" y="3684629"/>
                </a:cubicBezTo>
                <a:cubicBezTo>
                  <a:pt x="5622866" y="3680430"/>
                  <a:pt x="5626270" y="3677025"/>
                  <a:pt x="5630470" y="3677025"/>
                </a:cubicBezTo>
                <a:close/>
                <a:moveTo>
                  <a:pt x="689462" y="3677025"/>
                </a:moveTo>
                <a:cubicBezTo>
                  <a:pt x="693662" y="3677025"/>
                  <a:pt x="697065" y="3680430"/>
                  <a:pt x="697065" y="3684629"/>
                </a:cubicBezTo>
                <a:cubicBezTo>
                  <a:pt x="697065" y="3688829"/>
                  <a:pt x="693662" y="3692233"/>
                  <a:pt x="689462" y="3692233"/>
                </a:cubicBezTo>
                <a:cubicBezTo>
                  <a:pt x="685263" y="3692233"/>
                  <a:pt x="681857" y="3688829"/>
                  <a:pt x="681857" y="3684629"/>
                </a:cubicBezTo>
                <a:cubicBezTo>
                  <a:pt x="681857" y="3680430"/>
                  <a:pt x="685263" y="3677025"/>
                  <a:pt x="689462" y="3677025"/>
                </a:cubicBezTo>
                <a:close/>
                <a:moveTo>
                  <a:pt x="5733606" y="3673215"/>
                </a:moveTo>
                <a:cubicBezTo>
                  <a:pt x="5740070" y="3673215"/>
                  <a:pt x="5745310" y="3678455"/>
                  <a:pt x="5745310" y="3684920"/>
                </a:cubicBezTo>
                <a:cubicBezTo>
                  <a:pt x="5745310" y="3691384"/>
                  <a:pt x="5740070" y="3696624"/>
                  <a:pt x="5733606" y="3696624"/>
                </a:cubicBezTo>
                <a:cubicBezTo>
                  <a:pt x="5727142" y="3696624"/>
                  <a:pt x="5721901" y="3691384"/>
                  <a:pt x="5721901" y="3684920"/>
                </a:cubicBezTo>
                <a:cubicBezTo>
                  <a:pt x="5721901" y="3678455"/>
                  <a:pt x="5727142" y="3673215"/>
                  <a:pt x="5733606" y="3673215"/>
                </a:cubicBezTo>
                <a:close/>
                <a:moveTo>
                  <a:pt x="586326" y="3673215"/>
                </a:moveTo>
                <a:cubicBezTo>
                  <a:pt x="592789" y="3673215"/>
                  <a:pt x="598030" y="3678455"/>
                  <a:pt x="598030" y="3684920"/>
                </a:cubicBezTo>
                <a:cubicBezTo>
                  <a:pt x="598030" y="3691384"/>
                  <a:pt x="592789" y="3696624"/>
                  <a:pt x="586326" y="3696624"/>
                </a:cubicBezTo>
                <a:cubicBezTo>
                  <a:pt x="579862" y="3696624"/>
                  <a:pt x="574622" y="3691384"/>
                  <a:pt x="574622" y="3684920"/>
                </a:cubicBezTo>
                <a:cubicBezTo>
                  <a:pt x="574622" y="3678455"/>
                  <a:pt x="579862" y="3673215"/>
                  <a:pt x="586326" y="3673215"/>
                </a:cubicBezTo>
                <a:close/>
                <a:moveTo>
                  <a:pt x="5836588" y="3669959"/>
                </a:moveTo>
                <a:cubicBezTo>
                  <a:pt x="5844993" y="3669959"/>
                  <a:pt x="5851807" y="3676773"/>
                  <a:pt x="5851807" y="3685179"/>
                </a:cubicBezTo>
                <a:cubicBezTo>
                  <a:pt x="5851807" y="3693584"/>
                  <a:pt x="5844993" y="3700398"/>
                  <a:pt x="5836588" y="3700398"/>
                </a:cubicBezTo>
                <a:cubicBezTo>
                  <a:pt x="5828183" y="3700398"/>
                  <a:pt x="5821368" y="3693584"/>
                  <a:pt x="5821368" y="3685179"/>
                </a:cubicBezTo>
                <a:cubicBezTo>
                  <a:pt x="5821368" y="3676773"/>
                  <a:pt x="5828183" y="3669959"/>
                  <a:pt x="5836588" y="3669959"/>
                </a:cubicBezTo>
                <a:close/>
                <a:moveTo>
                  <a:pt x="483345" y="3669959"/>
                </a:moveTo>
                <a:cubicBezTo>
                  <a:pt x="491750" y="3669959"/>
                  <a:pt x="498564" y="3676773"/>
                  <a:pt x="498564" y="3685179"/>
                </a:cubicBezTo>
                <a:cubicBezTo>
                  <a:pt x="498564" y="3693584"/>
                  <a:pt x="491750" y="3700398"/>
                  <a:pt x="483345" y="3700398"/>
                </a:cubicBezTo>
                <a:cubicBezTo>
                  <a:pt x="474940" y="3700398"/>
                  <a:pt x="468125" y="3693584"/>
                  <a:pt x="468125" y="3685179"/>
                </a:cubicBezTo>
                <a:cubicBezTo>
                  <a:pt x="468125" y="3676773"/>
                  <a:pt x="474940" y="3669959"/>
                  <a:pt x="483345" y="3669959"/>
                </a:cubicBezTo>
                <a:close/>
                <a:moveTo>
                  <a:pt x="5939430" y="3667048"/>
                </a:moveTo>
                <a:cubicBezTo>
                  <a:pt x="5949572" y="3667048"/>
                  <a:pt x="5957793" y="3675269"/>
                  <a:pt x="5957793" y="3685411"/>
                </a:cubicBezTo>
                <a:cubicBezTo>
                  <a:pt x="5957793" y="3695553"/>
                  <a:pt x="5949572" y="3703774"/>
                  <a:pt x="5939430" y="3703774"/>
                </a:cubicBezTo>
                <a:cubicBezTo>
                  <a:pt x="5929288" y="3703774"/>
                  <a:pt x="5921067" y="3695553"/>
                  <a:pt x="5921067" y="3685411"/>
                </a:cubicBezTo>
                <a:cubicBezTo>
                  <a:pt x="5921067" y="3675269"/>
                  <a:pt x="5929289" y="3667048"/>
                  <a:pt x="5939430" y="3667048"/>
                </a:cubicBezTo>
                <a:close/>
                <a:moveTo>
                  <a:pt x="380501" y="3667048"/>
                </a:moveTo>
                <a:cubicBezTo>
                  <a:pt x="390644" y="3667048"/>
                  <a:pt x="398865" y="3675269"/>
                  <a:pt x="398865" y="3685411"/>
                </a:cubicBezTo>
                <a:cubicBezTo>
                  <a:pt x="398865" y="3695553"/>
                  <a:pt x="390644" y="3703774"/>
                  <a:pt x="380501" y="3703774"/>
                </a:cubicBezTo>
                <a:cubicBezTo>
                  <a:pt x="370359" y="3703774"/>
                  <a:pt x="362138" y="3695553"/>
                  <a:pt x="362138" y="3685411"/>
                </a:cubicBezTo>
                <a:cubicBezTo>
                  <a:pt x="362138" y="3675269"/>
                  <a:pt x="370359" y="3667048"/>
                  <a:pt x="380501" y="3667048"/>
                </a:cubicBezTo>
                <a:close/>
                <a:moveTo>
                  <a:pt x="6042149" y="3663917"/>
                </a:moveTo>
                <a:cubicBezTo>
                  <a:pt x="6054135" y="3663917"/>
                  <a:pt x="6063851" y="3673634"/>
                  <a:pt x="6063851" y="3685619"/>
                </a:cubicBezTo>
                <a:cubicBezTo>
                  <a:pt x="6063851" y="3697605"/>
                  <a:pt x="6054135" y="3707322"/>
                  <a:pt x="6042149" y="3707322"/>
                </a:cubicBezTo>
                <a:cubicBezTo>
                  <a:pt x="6030163" y="3707322"/>
                  <a:pt x="6020447" y="3697605"/>
                  <a:pt x="6020447" y="3685619"/>
                </a:cubicBezTo>
                <a:cubicBezTo>
                  <a:pt x="6020447" y="3673634"/>
                  <a:pt x="6030163" y="3663917"/>
                  <a:pt x="6042149" y="3663917"/>
                </a:cubicBezTo>
                <a:close/>
                <a:moveTo>
                  <a:pt x="277781" y="3663917"/>
                </a:moveTo>
                <a:cubicBezTo>
                  <a:pt x="289767" y="3663917"/>
                  <a:pt x="299484" y="3673634"/>
                  <a:pt x="299484" y="3685619"/>
                </a:cubicBezTo>
                <a:cubicBezTo>
                  <a:pt x="299484" y="3697605"/>
                  <a:pt x="289767" y="3707322"/>
                  <a:pt x="277781" y="3707322"/>
                </a:cubicBezTo>
                <a:cubicBezTo>
                  <a:pt x="265797" y="3707322"/>
                  <a:pt x="256080" y="3697605"/>
                  <a:pt x="256080" y="3685619"/>
                </a:cubicBezTo>
                <a:cubicBezTo>
                  <a:pt x="256080" y="3673634"/>
                  <a:pt x="265797" y="3663917"/>
                  <a:pt x="277781" y="3663917"/>
                </a:cubicBezTo>
                <a:close/>
                <a:moveTo>
                  <a:pt x="6144757" y="3660602"/>
                </a:moveTo>
                <a:cubicBezTo>
                  <a:pt x="6158677" y="3660602"/>
                  <a:pt x="6169962" y="3671887"/>
                  <a:pt x="6169962" y="3685807"/>
                </a:cubicBezTo>
                <a:cubicBezTo>
                  <a:pt x="6169962" y="3699727"/>
                  <a:pt x="6158677" y="3711012"/>
                  <a:pt x="6144757" y="3711012"/>
                </a:cubicBezTo>
                <a:cubicBezTo>
                  <a:pt x="6130837" y="3711012"/>
                  <a:pt x="6119552" y="3699727"/>
                  <a:pt x="6119552" y="3685807"/>
                </a:cubicBezTo>
                <a:cubicBezTo>
                  <a:pt x="6119552" y="3671887"/>
                  <a:pt x="6130837" y="3660602"/>
                  <a:pt x="6144757" y="3660602"/>
                </a:cubicBezTo>
                <a:close/>
                <a:moveTo>
                  <a:pt x="175175" y="3660602"/>
                </a:moveTo>
                <a:cubicBezTo>
                  <a:pt x="189094" y="3660602"/>
                  <a:pt x="200380" y="3671887"/>
                  <a:pt x="200380" y="3685807"/>
                </a:cubicBezTo>
                <a:cubicBezTo>
                  <a:pt x="200380" y="3699727"/>
                  <a:pt x="189094" y="3711012"/>
                  <a:pt x="175175" y="3711012"/>
                </a:cubicBezTo>
                <a:cubicBezTo>
                  <a:pt x="161255" y="3711012"/>
                  <a:pt x="149970" y="3699727"/>
                  <a:pt x="149970" y="3685807"/>
                </a:cubicBezTo>
                <a:cubicBezTo>
                  <a:pt x="149970" y="3671887"/>
                  <a:pt x="161255" y="3660602"/>
                  <a:pt x="175175" y="3660602"/>
                </a:cubicBezTo>
                <a:close/>
                <a:moveTo>
                  <a:pt x="6247263" y="3657294"/>
                </a:moveTo>
                <a:cubicBezTo>
                  <a:pt x="6263104" y="3657294"/>
                  <a:pt x="6275946" y="3670136"/>
                  <a:pt x="6275946" y="3685977"/>
                </a:cubicBezTo>
                <a:cubicBezTo>
                  <a:pt x="6275946" y="3701818"/>
                  <a:pt x="6263104" y="3714660"/>
                  <a:pt x="6247263" y="3714660"/>
                </a:cubicBezTo>
                <a:cubicBezTo>
                  <a:pt x="6231422" y="3714660"/>
                  <a:pt x="6218581" y="3701818"/>
                  <a:pt x="6218581" y="3685977"/>
                </a:cubicBezTo>
                <a:cubicBezTo>
                  <a:pt x="6218581" y="3670136"/>
                  <a:pt x="6231422" y="3657294"/>
                  <a:pt x="6247263" y="3657294"/>
                </a:cubicBezTo>
                <a:close/>
                <a:moveTo>
                  <a:pt x="72668" y="3657138"/>
                </a:moveTo>
                <a:cubicBezTo>
                  <a:pt x="88595" y="3657138"/>
                  <a:pt x="101506" y="3670049"/>
                  <a:pt x="101506" y="3685976"/>
                </a:cubicBezTo>
                <a:cubicBezTo>
                  <a:pt x="101506" y="3701903"/>
                  <a:pt x="88595" y="3714815"/>
                  <a:pt x="72668" y="3714815"/>
                </a:cubicBezTo>
                <a:cubicBezTo>
                  <a:pt x="56741" y="3714815"/>
                  <a:pt x="43830" y="3701903"/>
                  <a:pt x="43830" y="3685976"/>
                </a:cubicBezTo>
                <a:cubicBezTo>
                  <a:pt x="43830" y="3670049"/>
                  <a:pt x="56741" y="3657138"/>
                  <a:pt x="72668" y="3657138"/>
                </a:cubicBezTo>
                <a:close/>
                <a:moveTo>
                  <a:pt x="5547798" y="3576927"/>
                </a:moveTo>
                <a:cubicBezTo>
                  <a:pt x="5549797" y="3576927"/>
                  <a:pt x="5551418" y="3578548"/>
                  <a:pt x="5551418" y="3580547"/>
                </a:cubicBezTo>
                <a:cubicBezTo>
                  <a:pt x="5551418" y="3582546"/>
                  <a:pt x="5549797" y="3584167"/>
                  <a:pt x="5547798" y="3584167"/>
                </a:cubicBezTo>
                <a:cubicBezTo>
                  <a:pt x="5545798" y="3584167"/>
                  <a:pt x="5544178" y="3582546"/>
                  <a:pt x="5544178" y="3580547"/>
                </a:cubicBezTo>
                <a:cubicBezTo>
                  <a:pt x="5544178" y="3578548"/>
                  <a:pt x="5545798" y="3576927"/>
                  <a:pt x="5547798" y="3576927"/>
                </a:cubicBezTo>
                <a:close/>
                <a:moveTo>
                  <a:pt x="772133" y="3576842"/>
                </a:moveTo>
                <a:cubicBezTo>
                  <a:pt x="774180" y="3576842"/>
                  <a:pt x="775838" y="3578501"/>
                  <a:pt x="775838" y="3580547"/>
                </a:cubicBezTo>
                <a:cubicBezTo>
                  <a:pt x="775838" y="3582594"/>
                  <a:pt x="774180" y="3584253"/>
                  <a:pt x="772133" y="3584253"/>
                </a:cubicBezTo>
                <a:cubicBezTo>
                  <a:pt x="770087" y="3584253"/>
                  <a:pt x="768428" y="3582594"/>
                  <a:pt x="768428" y="3580547"/>
                </a:cubicBezTo>
                <a:cubicBezTo>
                  <a:pt x="768428" y="3578501"/>
                  <a:pt x="770087" y="3576842"/>
                  <a:pt x="772133" y="3576842"/>
                </a:cubicBezTo>
                <a:close/>
                <a:moveTo>
                  <a:pt x="5650293" y="3573111"/>
                </a:moveTo>
                <a:cubicBezTo>
                  <a:pt x="5654493" y="3573111"/>
                  <a:pt x="5657897" y="3576516"/>
                  <a:pt x="5657897" y="3580715"/>
                </a:cubicBezTo>
                <a:cubicBezTo>
                  <a:pt x="5657897" y="3584915"/>
                  <a:pt x="5654493" y="3588320"/>
                  <a:pt x="5650293" y="3588320"/>
                </a:cubicBezTo>
                <a:cubicBezTo>
                  <a:pt x="5646093" y="3588320"/>
                  <a:pt x="5642689" y="3584915"/>
                  <a:pt x="5642689" y="3580715"/>
                </a:cubicBezTo>
                <a:cubicBezTo>
                  <a:pt x="5642689" y="3576516"/>
                  <a:pt x="5646093" y="3573111"/>
                  <a:pt x="5650293" y="3573111"/>
                </a:cubicBezTo>
                <a:close/>
                <a:moveTo>
                  <a:pt x="669639" y="3573111"/>
                </a:moveTo>
                <a:cubicBezTo>
                  <a:pt x="673839" y="3573111"/>
                  <a:pt x="677243" y="3576516"/>
                  <a:pt x="677243" y="3580715"/>
                </a:cubicBezTo>
                <a:cubicBezTo>
                  <a:pt x="677243" y="3584915"/>
                  <a:pt x="673839" y="3588320"/>
                  <a:pt x="669639" y="3588320"/>
                </a:cubicBezTo>
                <a:cubicBezTo>
                  <a:pt x="665440" y="3588320"/>
                  <a:pt x="662035" y="3584915"/>
                  <a:pt x="662035" y="3580715"/>
                </a:cubicBezTo>
                <a:cubicBezTo>
                  <a:pt x="662035" y="3576516"/>
                  <a:pt x="665440" y="3573111"/>
                  <a:pt x="669639" y="3573111"/>
                </a:cubicBezTo>
                <a:close/>
                <a:moveTo>
                  <a:pt x="5752675" y="3569518"/>
                </a:moveTo>
                <a:cubicBezTo>
                  <a:pt x="5758941" y="3569518"/>
                  <a:pt x="5764021" y="3574598"/>
                  <a:pt x="5764021" y="3580864"/>
                </a:cubicBezTo>
                <a:cubicBezTo>
                  <a:pt x="5764021" y="3587130"/>
                  <a:pt x="5758941" y="3592210"/>
                  <a:pt x="5752675" y="3592210"/>
                </a:cubicBezTo>
                <a:cubicBezTo>
                  <a:pt x="5746409" y="3592210"/>
                  <a:pt x="5741329" y="3587130"/>
                  <a:pt x="5741329" y="3580864"/>
                </a:cubicBezTo>
                <a:cubicBezTo>
                  <a:pt x="5741329" y="3574598"/>
                  <a:pt x="5746409" y="3569518"/>
                  <a:pt x="5752675" y="3569518"/>
                </a:cubicBezTo>
                <a:close/>
                <a:moveTo>
                  <a:pt x="567258" y="3569159"/>
                </a:moveTo>
                <a:cubicBezTo>
                  <a:pt x="573722" y="3569159"/>
                  <a:pt x="578961" y="3574399"/>
                  <a:pt x="578961" y="3580864"/>
                </a:cubicBezTo>
                <a:cubicBezTo>
                  <a:pt x="578961" y="3587328"/>
                  <a:pt x="573722" y="3592568"/>
                  <a:pt x="567258" y="3592568"/>
                </a:cubicBezTo>
                <a:cubicBezTo>
                  <a:pt x="560792" y="3592568"/>
                  <a:pt x="555552" y="3587328"/>
                  <a:pt x="555552" y="3580864"/>
                </a:cubicBezTo>
                <a:cubicBezTo>
                  <a:pt x="555552" y="3574399"/>
                  <a:pt x="560792" y="3569159"/>
                  <a:pt x="567258" y="3569159"/>
                </a:cubicBezTo>
                <a:close/>
                <a:moveTo>
                  <a:pt x="5854957" y="3566186"/>
                </a:moveTo>
                <a:cubicBezTo>
                  <a:pt x="5863137" y="3566186"/>
                  <a:pt x="5869768" y="3572817"/>
                  <a:pt x="5869768" y="3580997"/>
                </a:cubicBezTo>
                <a:cubicBezTo>
                  <a:pt x="5869768" y="3589176"/>
                  <a:pt x="5863137" y="3595807"/>
                  <a:pt x="5854957" y="3595807"/>
                </a:cubicBezTo>
                <a:cubicBezTo>
                  <a:pt x="5846778" y="3595807"/>
                  <a:pt x="5840147" y="3589176"/>
                  <a:pt x="5840147" y="3580997"/>
                </a:cubicBezTo>
                <a:cubicBezTo>
                  <a:pt x="5840147" y="3572817"/>
                  <a:pt x="5846778" y="3566186"/>
                  <a:pt x="5854957" y="3566186"/>
                </a:cubicBezTo>
                <a:close/>
                <a:moveTo>
                  <a:pt x="464975" y="3566186"/>
                </a:moveTo>
                <a:cubicBezTo>
                  <a:pt x="473154" y="3566186"/>
                  <a:pt x="479785" y="3572817"/>
                  <a:pt x="479785" y="3580997"/>
                </a:cubicBezTo>
                <a:cubicBezTo>
                  <a:pt x="479785" y="3589176"/>
                  <a:pt x="473154" y="3595807"/>
                  <a:pt x="464975" y="3595807"/>
                </a:cubicBezTo>
                <a:cubicBezTo>
                  <a:pt x="456794" y="3595807"/>
                  <a:pt x="450163" y="3589176"/>
                  <a:pt x="450163" y="3580997"/>
                </a:cubicBezTo>
                <a:cubicBezTo>
                  <a:pt x="450163" y="3572817"/>
                  <a:pt x="456794" y="3566186"/>
                  <a:pt x="464975" y="3566186"/>
                </a:cubicBezTo>
                <a:close/>
                <a:moveTo>
                  <a:pt x="5957151" y="3562752"/>
                </a:moveTo>
                <a:cubicBezTo>
                  <a:pt x="5967293" y="3562752"/>
                  <a:pt x="5975514" y="3570974"/>
                  <a:pt x="5975514" y="3581115"/>
                </a:cubicBezTo>
                <a:cubicBezTo>
                  <a:pt x="5975514" y="3591257"/>
                  <a:pt x="5967292" y="3599478"/>
                  <a:pt x="5957151" y="3599478"/>
                </a:cubicBezTo>
                <a:cubicBezTo>
                  <a:pt x="5947009" y="3599478"/>
                  <a:pt x="5938788" y="3591257"/>
                  <a:pt x="5938788" y="3581115"/>
                </a:cubicBezTo>
                <a:cubicBezTo>
                  <a:pt x="5938788" y="3570974"/>
                  <a:pt x="5947010" y="3562752"/>
                  <a:pt x="5957151" y="3562752"/>
                </a:cubicBezTo>
                <a:close/>
                <a:moveTo>
                  <a:pt x="362781" y="3562688"/>
                </a:moveTo>
                <a:cubicBezTo>
                  <a:pt x="372958" y="3562688"/>
                  <a:pt x="381209" y="3570938"/>
                  <a:pt x="381209" y="3581115"/>
                </a:cubicBezTo>
                <a:cubicBezTo>
                  <a:pt x="381209" y="3591292"/>
                  <a:pt x="372958" y="3599543"/>
                  <a:pt x="362781" y="3599543"/>
                </a:cubicBezTo>
                <a:cubicBezTo>
                  <a:pt x="352603" y="3599543"/>
                  <a:pt x="344354" y="3591293"/>
                  <a:pt x="344354" y="3581115"/>
                </a:cubicBezTo>
                <a:cubicBezTo>
                  <a:pt x="344354" y="3570938"/>
                  <a:pt x="352603" y="3562688"/>
                  <a:pt x="362781" y="3562688"/>
                </a:cubicBezTo>
                <a:close/>
                <a:moveTo>
                  <a:pt x="6059264" y="3559520"/>
                </a:moveTo>
                <a:cubicBezTo>
                  <a:pt x="6071250" y="3559520"/>
                  <a:pt x="6080967" y="3569236"/>
                  <a:pt x="6080967" y="3581222"/>
                </a:cubicBezTo>
                <a:cubicBezTo>
                  <a:pt x="6080967" y="3593208"/>
                  <a:pt x="6071250" y="3602925"/>
                  <a:pt x="6059264" y="3602925"/>
                </a:cubicBezTo>
                <a:cubicBezTo>
                  <a:pt x="6047279" y="3602925"/>
                  <a:pt x="6037562" y="3593208"/>
                  <a:pt x="6037562" y="3581222"/>
                </a:cubicBezTo>
                <a:cubicBezTo>
                  <a:pt x="6037562" y="3569236"/>
                  <a:pt x="6047279" y="3559520"/>
                  <a:pt x="6059264" y="3559520"/>
                </a:cubicBezTo>
                <a:close/>
                <a:moveTo>
                  <a:pt x="260668" y="3559199"/>
                </a:moveTo>
                <a:cubicBezTo>
                  <a:pt x="272831" y="3559199"/>
                  <a:pt x="282690" y="3569059"/>
                  <a:pt x="282690" y="3581222"/>
                </a:cubicBezTo>
                <a:cubicBezTo>
                  <a:pt x="282690" y="3593385"/>
                  <a:pt x="272831" y="3603245"/>
                  <a:pt x="260668" y="3603245"/>
                </a:cubicBezTo>
                <a:cubicBezTo>
                  <a:pt x="248505" y="3603245"/>
                  <a:pt x="238644" y="3593385"/>
                  <a:pt x="238644" y="3581222"/>
                </a:cubicBezTo>
                <a:cubicBezTo>
                  <a:pt x="238644" y="3569059"/>
                  <a:pt x="248505" y="3559199"/>
                  <a:pt x="260668" y="3559199"/>
                </a:cubicBezTo>
                <a:close/>
                <a:moveTo>
                  <a:pt x="6161306" y="3556113"/>
                </a:moveTo>
                <a:cubicBezTo>
                  <a:pt x="6175226" y="3556113"/>
                  <a:pt x="6186511" y="3567398"/>
                  <a:pt x="6186511" y="3581318"/>
                </a:cubicBezTo>
                <a:cubicBezTo>
                  <a:pt x="6186511" y="3595238"/>
                  <a:pt x="6175226" y="3606523"/>
                  <a:pt x="6161306" y="3606523"/>
                </a:cubicBezTo>
                <a:cubicBezTo>
                  <a:pt x="6147386" y="3606523"/>
                  <a:pt x="6136101" y="3595238"/>
                  <a:pt x="6136101" y="3581318"/>
                </a:cubicBezTo>
                <a:cubicBezTo>
                  <a:pt x="6136101" y="3567398"/>
                  <a:pt x="6147386" y="3556113"/>
                  <a:pt x="6161306" y="3556113"/>
                </a:cubicBezTo>
                <a:close/>
                <a:moveTo>
                  <a:pt x="158626" y="3556113"/>
                </a:moveTo>
                <a:cubicBezTo>
                  <a:pt x="172545" y="3556113"/>
                  <a:pt x="183830" y="3567398"/>
                  <a:pt x="183830" y="3581318"/>
                </a:cubicBezTo>
                <a:cubicBezTo>
                  <a:pt x="183830" y="3595238"/>
                  <a:pt x="172545" y="3606523"/>
                  <a:pt x="158626" y="3606523"/>
                </a:cubicBezTo>
                <a:cubicBezTo>
                  <a:pt x="144705" y="3606523"/>
                  <a:pt x="133420" y="3595238"/>
                  <a:pt x="133420" y="3581318"/>
                </a:cubicBezTo>
                <a:cubicBezTo>
                  <a:pt x="133420" y="3567398"/>
                  <a:pt x="144705" y="3556113"/>
                  <a:pt x="158626" y="3556113"/>
                </a:cubicBezTo>
                <a:close/>
                <a:moveTo>
                  <a:pt x="6263282" y="3553088"/>
                </a:moveTo>
                <a:cubicBezTo>
                  <a:pt x="6278922" y="3553088"/>
                  <a:pt x="6291600" y="3565766"/>
                  <a:pt x="6291600" y="3581406"/>
                </a:cubicBezTo>
                <a:cubicBezTo>
                  <a:pt x="6291600" y="3597045"/>
                  <a:pt x="6278922" y="3609723"/>
                  <a:pt x="6263282" y="3609723"/>
                </a:cubicBezTo>
                <a:cubicBezTo>
                  <a:pt x="6247643" y="3609723"/>
                  <a:pt x="6234965" y="3597045"/>
                  <a:pt x="6234965" y="3581406"/>
                </a:cubicBezTo>
                <a:cubicBezTo>
                  <a:pt x="6234965" y="3565766"/>
                  <a:pt x="6247643" y="3553088"/>
                  <a:pt x="6263282" y="3553088"/>
                </a:cubicBezTo>
                <a:close/>
                <a:moveTo>
                  <a:pt x="56648" y="3553088"/>
                </a:moveTo>
                <a:cubicBezTo>
                  <a:pt x="72288" y="3553088"/>
                  <a:pt x="84966" y="3565766"/>
                  <a:pt x="84966" y="3581406"/>
                </a:cubicBezTo>
                <a:cubicBezTo>
                  <a:pt x="84966" y="3597045"/>
                  <a:pt x="72288" y="3609723"/>
                  <a:pt x="56648" y="3609723"/>
                </a:cubicBezTo>
                <a:cubicBezTo>
                  <a:pt x="41009" y="3609723"/>
                  <a:pt x="28331" y="3597045"/>
                  <a:pt x="28331" y="3581406"/>
                </a:cubicBezTo>
                <a:cubicBezTo>
                  <a:pt x="28331" y="3565766"/>
                  <a:pt x="41009" y="3553088"/>
                  <a:pt x="56648" y="3553088"/>
                </a:cubicBezTo>
                <a:close/>
                <a:moveTo>
                  <a:pt x="5563891" y="3472285"/>
                </a:moveTo>
                <a:cubicBezTo>
                  <a:pt x="5565937" y="3472285"/>
                  <a:pt x="5567596" y="3473944"/>
                  <a:pt x="5567596" y="3475990"/>
                </a:cubicBezTo>
                <a:cubicBezTo>
                  <a:pt x="5567596" y="3478037"/>
                  <a:pt x="5565937" y="3479695"/>
                  <a:pt x="5563891" y="3479695"/>
                </a:cubicBezTo>
                <a:cubicBezTo>
                  <a:pt x="5561845" y="3479695"/>
                  <a:pt x="5560185" y="3478037"/>
                  <a:pt x="5560185" y="3475990"/>
                </a:cubicBezTo>
                <a:cubicBezTo>
                  <a:pt x="5560185" y="3473944"/>
                  <a:pt x="5561845" y="3472285"/>
                  <a:pt x="5563891" y="3472285"/>
                </a:cubicBezTo>
                <a:close/>
                <a:moveTo>
                  <a:pt x="756040" y="3472285"/>
                </a:moveTo>
                <a:cubicBezTo>
                  <a:pt x="758087" y="3472285"/>
                  <a:pt x="759746" y="3473944"/>
                  <a:pt x="759746" y="3475990"/>
                </a:cubicBezTo>
                <a:cubicBezTo>
                  <a:pt x="759746" y="3478037"/>
                  <a:pt x="758087" y="3479695"/>
                  <a:pt x="756040" y="3479695"/>
                </a:cubicBezTo>
                <a:cubicBezTo>
                  <a:pt x="753993" y="3479695"/>
                  <a:pt x="752335" y="3478037"/>
                  <a:pt x="752335" y="3475990"/>
                </a:cubicBezTo>
                <a:cubicBezTo>
                  <a:pt x="752335" y="3473944"/>
                  <a:pt x="753993" y="3472285"/>
                  <a:pt x="756040" y="3472285"/>
                </a:cubicBezTo>
                <a:close/>
                <a:moveTo>
                  <a:pt x="5665746" y="3468457"/>
                </a:moveTo>
                <a:cubicBezTo>
                  <a:pt x="5669946" y="3468457"/>
                  <a:pt x="5673351" y="3471861"/>
                  <a:pt x="5673351" y="3476061"/>
                </a:cubicBezTo>
                <a:cubicBezTo>
                  <a:pt x="5673351" y="3480261"/>
                  <a:pt x="5669946" y="3483665"/>
                  <a:pt x="5665746" y="3483665"/>
                </a:cubicBezTo>
                <a:cubicBezTo>
                  <a:pt x="5661547" y="3483665"/>
                  <a:pt x="5658142" y="3480261"/>
                  <a:pt x="5658142" y="3476061"/>
                </a:cubicBezTo>
                <a:cubicBezTo>
                  <a:pt x="5658142" y="3471861"/>
                  <a:pt x="5661547" y="3468457"/>
                  <a:pt x="5665746" y="3468457"/>
                </a:cubicBezTo>
                <a:close/>
                <a:moveTo>
                  <a:pt x="654185" y="3468457"/>
                </a:moveTo>
                <a:cubicBezTo>
                  <a:pt x="658385" y="3468457"/>
                  <a:pt x="661789" y="3471861"/>
                  <a:pt x="661789" y="3476061"/>
                </a:cubicBezTo>
                <a:cubicBezTo>
                  <a:pt x="661789" y="3480261"/>
                  <a:pt x="658385" y="3483665"/>
                  <a:pt x="654185" y="3483665"/>
                </a:cubicBezTo>
                <a:cubicBezTo>
                  <a:pt x="649985" y="3483665"/>
                  <a:pt x="646581" y="3480261"/>
                  <a:pt x="646581" y="3476061"/>
                </a:cubicBezTo>
                <a:cubicBezTo>
                  <a:pt x="646581" y="3471861"/>
                  <a:pt x="649985" y="3468457"/>
                  <a:pt x="654185" y="3468457"/>
                </a:cubicBezTo>
                <a:close/>
                <a:moveTo>
                  <a:pt x="5767539" y="3464848"/>
                </a:moveTo>
                <a:cubicBezTo>
                  <a:pt x="5773766" y="3464848"/>
                  <a:pt x="5778815" y="3469896"/>
                  <a:pt x="5778815" y="3476124"/>
                </a:cubicBezTo>
                <a:cubicBezTo>
                  <a:pt x="5778815" y="3482352"/>
                  <a:pt x="5773766" y="3487400"/>
                  <a:pt x="5767539" y="3487400"/>
                </a:cubicBezTo>
                <a:cubicBezTo>
                  <a:pt x="5761311" y="3487400"/>
                  <a:pt x="5756263" y="3482352"/>
                  <a:pt x="5756263" y="3476124"/>
                </a:cubicBezTo>
                <a:cubicBezTo>
                  <a:pt x="5756263" y="3469896"/>
                  <a:pt x="5761311" y="3464848"/>
                  <a:pt x="5767539" y="3464848"/>
                </a:cubicBezTo>
                <a:close/>
                <a:moveTo>
                  <a:pt x="552392" y="3464848"/>
                </a:moveTo>
                <a:cubicBezTo>
                  <a:pt x="558620" y="3464848"/>
                  <a:pt x="563668" y="3469896"/>
                  <a:pt x="563668" y="3476124"/>
                </a:cubicBezTo>
                <a:cubicBezTo>
                  <a:pt x="563668" y="3482352"/>
                  <a:pt x="558620" y="3487400"/>
                  <a:pt x="552392" y="3487400"/>
                </a:cubicBezTo>
                <a:cubicBezTo>
                  <a:pt x="546165" y="3487400"/>
                  <a:pt x="541116" y="3482352"/>
                  <a:pt x="541116" y="3476124"/>
                </a:cubicBezTo>
                <a:cubicBezTo>
                  <a:pt x="541116" y="3469896"/>
                  <a:pt x="546165" y="3464848"/>
                  <a:pt x="552392" y="3464848"/>
                </a:cubicBezTo>
                <a:close/>
                <a:moveTo>
                  <a:pt x="5869275" y="3460961"/>
                </a:moveTo>
                <a:cubicBezTo>
                  <a:pt x="5877680" y="3460961"/>
                  <a:pt x="5884494" y="3467775"/>
                  <a:pt x="5884494" y="3476181"/>
                </a:cubicBezTo>
                <a:cubicBezTo>
                  <a:pt x="5884494" y="3484586"/>
                  <a:pt x="5877680" y="3491400"/>
                  <a:pt x="5869275" y="3491400"/>
                </a:cubicBezTo>
                <a:cubicBezTo>
                  <a:pt x="5860870" y="3491400"/>
                  <a:pt x="5854056" y="3484586"/>
                  <a:pt x="5854056" y="3476181"/>
                </a:cubicBezTo>
                <a:cubicBezTo>
                  <a:pt x="5854056" y="3467775"/>
                  <a:pt x="5860870" y="3460961"/>
                  <a:pt x="5869275" y="3460961"/>
                </a:cubicBezTo>
                <a:close/>
                <a:moveTo>
                  <a:pt x="450658" y="3460961"/>
                </a:moveTo>
                <a:cubicBezTo>
                  <a:pt x="459063" y="3460961"/>
                  <a:pt x="465876" y="3467775"/>
                  <a:pt x="465876" y="3476181"/>
                </a:cubicBezTo>
                <a:cubicBezTo>
                  <a:pt x="465876" y="3484586"/>
                  <a:pt x="459063" y="3491400"/>
                  <a:pt x="450658" y="3491400"/>
                </a:cubicBezTo>
                <a:cubicBezTo>
                  <a:pt x="442252" y="3491400"/>
                  <a:pt x="435438" y="3484586"/>
                  <a:pt x="435438" y="3476181"/>
                </a:cubicBezTo>
                <a:cubicBezTo>
                  <a:pt x="435438" y="3467775"/>
                  <a:pt x="442252" y="3460961"/>
                  <a:pt x="450658" y="3460961"/>
                </a:cubicBezTo>
                <a:close/>
                <a:moveTo>
                  <a:pt x="5970959" y="3457803"/>
                </a:moveTo>
                <a:cubicBezTo>
                  <a:pt x="5981136" y="3457803"/>
                  <a:pt x="5989386" y="3466053"/>
                  <a:pt x="5989386" y="3476230"/>
                </a:cubicBezTo>
                <a:cubicBezTo>
                  <a:pt x="5989386" y="3486407"/>
                  <a:pt x="5981136" y="3494658"/>
                  <a:pt x="5970959" y="3494658"/>
                </a:cubicBezTo>
                <a:cubicBezTo>
                  <a:pt x="5960782" y="3494658"/>
                  <a:pt x="5952532" y="3486407"/>
                  <a:pt x="5952532" y="3476230"/>
                </a:cubicBezTo>
                <a:cubicBezTo>
                  <a:pt x="5952532" y="3466053"/>
                  <a:pt x="5960782" y="3457803"/>
                  <a:pt x="5970959" y="3457803"/>
                </a:cubicBezTo>
                <a:close/>
                <a:moveTo>
                  <a:pt x="348971" y="3457803"/>
                </a:moveTo>
                <a:cubicBezTo>
                  <a:pt x="359149" y="3457803"/>
                  <a:pt x="367400" y="3466053"/>
                  <a:pt x="367400" y="3476230"/>
                </a:cubicBezTo>
                <a:cubicBezTo>
                  <a:pt x="367400" y="3486407"/>
                  <a:pt x="359149" y="3494658"/>
                  <a:pt x="348971" y="3494658"/>
                </a:cubicBezTo>
                <a:cubicBezTo>
                  <a:pt x="338795" y="3494658"/>
                  <a:pt x="330544" y="3486407"/>
                  <a:pt x="330544" y="3476230"/>
                </a:cubicBezTo>
                <a:cubicBezTo>
                  <a:pt x="330544" y="3466053"/>
                  <a:pt x="338795" y="3457803"/>
                  <a:pt x="348971" y="3457803"/>
                </a:cubicBezTo>
                <a:close/>
                <a:moveTo>
                  <a:pt x="6072599" y="3454636"/>
                </a:moveTo>
                <a:cubicBezTo>
                  <a:pt x="6084551" y="3454636"/>
                  <a:pt x="6094239" y="3464325"/>
                  <a:pt x="6094239" y="3476276"/>
                </a:cubicBezTo>
                <a:cubicBezTo>
                  <a:pt x="6094239" y="3488227"/>
                  <a:pt x="6084551" y="3497916"/>
                  <a:pt x="6072599" y="3497916"/>
                </a:cubicBezTo>
                <a:cubicBezTo>
                  <a:pt x="6060647" y="3497916"/>
                  <a:pt x="6050959" y="3488227"/>
                  <a:pt x="6050959" y="3476276"/>
                </a:cubicBezTo>
                <a:cubicBezTo>
                  <a:pt x="6050959" y="3464325"/>
                  <a:pt x="6060647" y="3454636"/>
                  <a:pt x="6072599" y="3454636"/>
                </a:cubicBezTo>
                <a:close/>
                <a:moveTo>
                  <a:pt x="247332" y="3454636"/>
                </a:moveTo>
                <a:cubicBezTo>
                  <a:pt x="259284" y="3454636"/>
                  <a:pt x="268973" y="3464325"/>
                  <a:pt x="268973" y="3476276"/>
                </a:cubicBezTo>
                <a:cubicBezTo>
                  <a:pt x="268973" y="3488227"/>
                  <a:pt x="259284" y="3497916"/>
                  <a:pt x="247332" y="3497916"/>
                </a:cubicBezTo>
                <a:cubicBezTo>
                  <a:pt x="235381" y="3497916"/>
                  <a:pt x="225692" y="3488227"/>
                  <a:pt x="225692" y="3476276"/>
                </a:cubicBezTo>
                <a:cubicBezTo>
                  <a:pt x="225692" y="3464325"/>
                  <a:pt x="235381" y="3454636"/>
                  <a:pt x="247332" y="3454636"/>
                </a:cubicBezTo>
                <a:close/>
                <a:moveTo>
                  <a:pt x="6174199" y="3451111"/>
                </a:moveTo>
                <a:cubicBezTo>
                  <a:pt x="6188119" y="3451111"/>
                  <a:pt x="6199404" y="3462396"/>
                  <a:pt x="6199404" y="3476316"/>
                </a:cubicBezTo>
                <a:cubicBezTo>
                  <a:pt x="6199404" y="3490236"/>
                  <a:pt x="6188119" y="3501521"/>
                  <a:pt x="6174199" y="3501521"/>
                </a:cubicBezTo>
                <a:cubicBezTo>
                  <a:pt x="6160279" y="3501521"/>
                  <a:pt x="6148994" y="3490236"/>
                  <a:pt x="6148994" y="3476316"/>
                </a:cubicBezTo>
                <a:cubicBezTo>
                  <a:pt x="6148994" y="3462395"/>
                  <a:pt x="6160279" y="3451111"/>
                  <a:pt x="6174199" y="3451111"/>
                </a:cubicBezTo>
                <a:close/>
                <a:moveTo>
                  <a:pt x="145733" y="3451111"/>
                </a:moveTo>
                <a:cubicBezTo>
                  <a:pt x="159652" y="3451111"/>
                  <a:pt x="170938" y="3462396"/>
                  <a:pt x="170938" y="3476316"/>
                </a:cubicBezTo>
                <a:cubicBezTo>
                  <a:pt x="170938" y="3490236"/>
                  <a:pt x="159652" y="3501521"/>
                  <a:pt x="145733" y="3501521"/>
                </a:cubicBezTo>
                <a:cubicBezTo>
                  <a:pt x="131812" y="3501521"/>
                  <a:pt x="120527" y="3490236"/>
                  <a:pt x="120527" y="3476316"/>
                </a:cubicBezTo>
                <a:cubicBezTo>
                  <a:pt x="120527" y="3462395"/>
                  <a:pt x="131812" y="3451111"/>
                  <a:pt x="145733" y="3451111"/>
                </a:cubicBezTo>
                <a:close/>
                <a:moveTo>
                  <a:pt x="6275761" y="3447730"/>
                </a:moveTo>
                <a:cubicBezTo>
                  <a:pt x="6291570" y="3447730"/>
                  <a:pt x="6304385" y="3460545"/>
                  <a:pt x="6304385" y="3476353"/>
                </a:cubicBezTo>
                <a:cubicBezTo>
                  <a:pt x="6304385" y="3492162"/>
                  <a:pt x="6291570" y="3504977"/>
                  <a:pt x="6275761" y="3504977"/>
                </a:cubicBezTo>
                <a:cubicBezTo>
                  <a:pt x="6259953" y="3504977"/>
                  <a:pt x="6247138" y="3492161"/>
                  <a:pt x="6247138" y="3476353"/>
                </a:cubicBezTo>
                <a:cubicBezTo>
                  <a:pt x="6247138" y="3460545"/>
                  <a:pt x="6259953" y="3447730"/>
                  <a:pt x="6275761" y="3447730"/>
                </a:cubicBezTo>
                <a:close/>
                <a:moveTo>
                  <a:pt x="44169" y="3447730"/>
                </a:moveTo>
                <a:cubicBezTo>
                  <a:pt x="59978" y="3447730"/>
                  <a:pt x="72793" y="3460545"/>
                  <a:pt x="72793" y="3476353"/>
                </a:cubicBezTo>
                <a:cubicBezTo>
                  <a:pt x="72793" y="3492162"/>
                  <a:pt x="59978" y="3504977"/>
                  <a:pt x="44169" y="3504977"/>
                </a:cubicBezTo>
                <a:cubicBezTo>
                  <a:pt x="28361" y="3504977"/>
                  <a:pt x="15546" y="3492161"/>
                  <a:pt x="15546" y="3476353"/>
                </a:cubicBezTo>
                <a:cubicBezTo>
                  <a:pt x="15546" y="3460545"/>
                  <a:pt x="28361" y="3447730"/>
                  <a:pt x="44169" y="3447730"/>
                </a:cubicBezTo>
                <a:close/>
                <a:moveTo>
                  <a:pt x="5575408" y="3367211"/>
                </a:moveTo>
                <a:cubicBezTo>
                  <a:pt x="5577407" y="3367211"/>
                  <a:pt x="5579028" y="3368832"/>
                  <a:pt x="5579028" y="3370831"/>
                </a:cubicBezTo>
                <a:cubicBezTo>
                  <a:pt x="5579028" y="3372830"/>
                  <a:pt x="5577407" y="3374451"/>
                  <a:pt x="5575408" y="3374451"/>
                </a:cubicBezTo>
                <a:cubicBezTo>
                  <a:pt x="5573409" y="3374451"/>
                  <a:pt x="5571788" y="3372830"/>
                  <a:pt x="5571788" y="3370831"/>
                </a:cubicBezTo>
                <a:cubicBezTo>
                  <a:pt x="5571788" y="3368832"/>
                  <a:pt x="5573409" y="3367211"/>
                  <a:pt x="5575408" y="3367211"/>
                </a:cubicBezTo>
                <a:close/>
                <a:moveTo>
                  <a:pt x="744524" y="3367126"/>
                </a:moveTo>
                <a:cubicBezTo>
                  <a:pt x="746571" y="3367126"/>
                  <a:pt x="748230" y="3368785"/>
                  <a:pt x="748230" y="3370831"/>
                </a:cubicBezTo>
                <a:cubicBezTo>
                  <a:pt x="748230" y="3372878"/>
                  <a:pt x="746571" y="3374537"/>
                  <a:pt x="744524" y="3374537"/>
                </a:cubicBezTo>
                <a:cubicBezTo>
                  <a:pt x="742478" y="3374537"/>
                  <a:pt x="740818" y="3372878"/>
                  <a:pt x="740818" y="3370831"/>
                </a:cubicBezTo>
                <a:cubicBezTo>
                  <a:pt x="740818" y="3368785"/>
                  <a:pt x="742478" y="3367126"/>
                  <a:pt x="744524" y="3367126"/>
                </a:cubicBezTo>
                <a:close/>
                <a:moveTo>
                  <a:pt x="5676804" y="3363248"/>
                </a:moveTo>
                <a:cubicBezTo>
                  <a:pt x="5681004" y="3363248"/>
                  <a:pt x="5684408" y="3366653"/>
                  <a:pt x="5684408" y="3370852"/>
                </a:cubicBezTo>
                <a:cubicBezTo>
                  <a:pt x="5684408" y="3375052"/>
                  <a:pt x="5681004" y="3378456"/>
                  <a:pt x="5676804" y="3378456"/>
                </a:cubicBezTo>
                <a:cubicBezTo>
                  <a:pt x="5672604" y="3378456"/>
                  <a:pt x="5669200" y="3375052"/>
                  <a:pt x="5669200" y="3370852"/>
                </a:cubicBezTo>
                <a:cubicBezTo>
                  <a:pt x="5669200" y="3366653"/>
                  <a:pt x="5672604" y="3363248"/>
                  <a:pt x="5676804" y="3363248"/>
                </a:cubicBezTo>
                <a:close/>
                <a:moveTo>
                  <a:pt x="643126" y="3363248"/>
                </a:moveTo>
                <a:cubicBezTo>
                  <a:pt x="647326" y="3363248"/>
                  <a:pt x="650731" y="3366653"/>
                  <a:pt x="650731" y="3370852"/>
                </a:cubicBezTo>
                <a:cubicBezTo>
                  <a:pt x="650731" y="3375052"/>
                  <a:pt x="647326" y="3378456"/>
                  <a:pt x="643126" y="3378456"/>
                </a:cubicBezTo>
                <a:cubicBezTo>
                  <a:pt x="638927" y="3378456"/>
                  <a:pt x="635523" y="3375052"/>
                  <a:pt x="635523" y="3370852"/>
                </a:cubicBezTo>
                <a:cubicBezTo>
                  <a:pt x="635523" y="3366653"/>
                  <a:pt x="638927" y="3363248"/>
                  <a:pt x="643126" y="3363248"/>
                </a:cubicBezTo>
                <a:close/>
                <a:moveTo>
                  <a:pt x="5778173" y="3359595"/>
                </a:moveTo>
                <a:cubicBezTo>
                  <a:pt x="5784400" y="3359595"/>
                  <a:pt x="5789449" y="3364643"/>
                  <a:pt x="5789449" y="3370871"/>
                </a:cubicBezTo>
                <a:cubicBezTo>
                  <a:pt x="5789449" y="3377099"/>
                  <a:pt x="5784400" y="3382147"/>
                  <a:pt x="5778173" y="3382147"/>
                </a:cubicBezTo>
                <a:cubicBezTo>
                  <a:pt x="5771945" y="3382147"/>
                  <a:pt x="5766897" y="3377099"/>
                  <a:pt x="5766897" y="3370871"/>
                </a:cubicBezTo>
                <a:cubicBezTo>
                  <a:pt x="5766897" y="3364643"/>
                  <a:pt x="5771945" y="3359595"/>
                  <a:pt x="5778173" y="3359595"/>
                </a:cubicBezTo>
                <a:close/>
                <a:moveTo>
                  <a:pt x="541759" y="3359595"/>
                </a:moveTo>
                <a:cubicBezTo>
                  <a:pt x="547985" y="3359595"/>
                  <a:pt x="553035" y="3364643"/>
                  <a:pt x="553035" y="3370871"/>
                </a:cubicBezTo>
                <a:cubicBezTo>
                  <a:pt x="553035" y="3377099"/>
                  <a:pt x="547985" y="3382147"/>
                  <a:pt x="541759" y="3382147"/>
                </a:cubicBezTo>
                <a:cubicBezTo>
                  <a:pt x="535531" y="3382147"/>
                  <a:pt x="530484" y="3377099"/>
                  <a:pt x="530484" y="3370871"/>
                </a:cubicBezTo>
                <a:cubicBezTo>
                  <a:pt x="530484" y="3364643"/>
                  <a:pt x="535531" y="3359595"/>
                  <a:pt x="541759" y="3359595"/>
                </a:cubicBezTo>
                <a:close/>
                <a:moveTo>
                  <a:pt x="5879516" y="3355668"/>
                </a:moveTo>
                <a:cubicBezTo>
                  <a:pt x="5887921" y="3355668"/>
                  <a:pt x="5894735" y="3362482"/>
                  <a:pt x="5894735" y="3370888"/>
                </a:cubicBezTo>
                <a:cubicBezTo>
                  <a:pt x="5894735" y="3379293"/>
                  <a:pt x="5887921" y="3386107"/>
                  <a:pt x="5879516" y="3386107"/>
                </a:cubicBezTo>
                <a:cubicBezTo>
                  <a:pt x="5871110" y="3386107"/>
                  <a:pt x="5864296" y="3379293"/>
                  <a:pt x="5864296" y="3370888"/>
                </a:cubicBezTo>
                <a:cubicBezTo>
                  <a:pt x="5864296" y="3362482"/>
                  <a:pt x="5871110" y="3355668"/>
                  <a:pt x="5879516" y="3355668"/>
                </a:cubicBezTo>
                <a:close/>
                <a:moveTo>
                  <a:pt x="440418" y="3355668"/>
                </a:moveTo>
                <a:cubicBezTo>
                  <a:pt x="448821" y="3355668"/>
                  <a:pt x="455637" y="3362482"/>
                  <a:pt x="455637" y="3370888"/>
                </a:cubicBezTo>
                <a:cubicBezTo>
                  <a:pt x="455637" y="3379293"/>
                  <a:pt x="448821" y="3386107"/>
                  <a:pt x="440418" y="3386107"/>
                </a:cubicBezTo>
                <a:cubicBezTo>
                  <a:pt x="432010" y="3386107"/>
                  <a:pt x="425197" y="3379293"/>
                  <a:pt x="425197" y="3370888"/>
                </a:cubicBezTo>
                <a:cubicBezTo>
                  <a:pt x="425197" y="3362482"/>
                  <a:pt x="432010" y="3355668"/>
                  <a:pt x="440418" y="3355668"/>
                </a:cubicBezTo>
                <a:close/>
                <a:moveTo>
                  <a:pt x="5980836" y="3352475"/>
                </a:moveTo>
                <a:cubicBezTo>
                  <a:pt x="5991014" y="3352475"/>
                  <a:pt x="5999264" y="3360725"/>
                  <a:pt x="5999264" y="3370902"/>
                </a:cubicBezTo>
                <a:cubicBezTo>
                  <a:pt x="5999264" y="3381079"/>
                  <a:pt x="5991014" y="3389330"/>
                  <a:pt x="5980836" y="3389330"/>
                </a:cubicBezTo>
                <a:cubicBezTo>
                  <a:pt x="5970659" y="3389330"/>
                  <a:pt x="5962409" y="3381079"/>
                  <a:pt x="5962409" y="3370902"/>
                </a:cubicBezTo>
                <a:cubicBezTo>
                  <a:pt x="5962409" y="3360725"/>
                  <a:pt x="5970659" y="3352475"/>
                  <a:pt x="5980836" y="3352475"/>
                </a:cubicBezTo>
                <a:close/>
                <a:moveTo>
                  <a:pt x="339095" y="3352475"/>
                </a:moveTo>
                <a:cubicBezTo>
                  <a:pt x="349271" y="3352475"/>
                  <a:pt x="357523" y="3360725"/>
                  <a:pt x="357523" y="3370902"/>
                </a:cubicBezTo>
                <a:cubicBezTo>
                  <a:pt x="357523" y="3381079"/>
                  <a:pt x="349271" y="3389330"/>
                  <a:pt x="339095" y="3389330"/>
                </a:cubicBezTo>
                <a:cubicBezTo>
                  <a:pt x="328918" y="3389330"/>
                  <a:pt x="320668" y="3381079"/>
                  <a:pt x="320668" y="3370902"/>
                </a:cubicBezTo>
                <a:cubicBezTo>
                  <a:pt x="320668" y="3360725"/>
                  <a:pt x="328918" y="3352475"/>
                  <a:pt x="339095" y="3352475"/>
                </a:cubicBezTo>
                <a:close/>
                <a:moveTo>
                  <a:pt x="6082137" y="3349276"/>
                </a:moveTo>
                <a:cubicBezTo>
                  <a:pt x="6094088" y="3349276"/>
                  <a:pt x="6103777" y="3358965"/>
                  <a:pt x="6103777" y="3370916"/>
                </a:cubicBezTo>
                <a:cubicBezTo>
                  <a:pt x="6103777" y="3382867"/>
                  <a:pt x="6094088" y="3392556"/>
                  <a:pt x="6082137" y="3392556"/>
                </a:cubicBezTo>
                <a:cubicBezTo>
                  <a:pt x="6070185" y="3392556"/>
                  <a:pt x="6060497" y="3382867"/>
                  <a:pt x="6060497" y="3370916"/>
                </a:cubicBezTo>
                <a:cubicBezTo>
                  <a:pt x="6060497" y="3358965"/>
                  <a:pt x="6070185" y="3349276"/>
                  <a:pt x="6082137" y="3349276"/>
                </a:cubicBezTo>
                <a:close/>
                <a:moveTo>
                  <a:pt x="237795" y="3349214"/>
                </a:moveTo>
                <a:cubicBezTo>
                  <a:pt x="249780" y="3349214"/>
                  <a:pt x="259498" y="3358930"/>
                  <a:pt x="259498" y="3370916"/>
                </a:cubicBezTo>
                <a:cubicBezTo>
                  <a:pt x="259498" y="3382902"/>
                  <a:pt x="249780" y="3392619"/>
                  <a:pt x="237795" y="3392619"/>
                </a:cubicBezTo>
                <a:cubicBezTo>
                  <a:pt x="225808" y="3392619"/>
                  <a:pt x="216092" y="3382902"/>
                  <a:pt x="216092" y="3370916"/>
                </a:cubicBezTo>
                <a:cubicBezTo>
                  <a:pt x="216092" y="3358930"/>
                  <a:pt x="225808" y="3349214"/>
                  <a:pt x="237795" y="3349214"/>
                </a:cubicBezTo>
                <a:close/>
                <a:moveTo>
                  <a:pt x="6183419" y="3345723"/>
                </a:moveTo>
                <a:cubicBezTo>
                  <a:pt x="6197339" y="3345723"/>
                  <a:pt x="6208624" y="3357008"/>
                  <a:pt x="6208624" y="3370928"/>
                </a:cubicBezTo>
                <a:cubicBezTo>
                  <a:pt x="6208624" y="3384848"/>
                  <a:pt x="6197339" y="3396133"/>
                  <a:pt x="6183419" y="3396133"/>
                </a:cubicBezTo>
                <a:cubicBezTo>
                  <a:pt x="6169499" y="3396133"/>
                  <a:pt x="6158214" y="3384848"/>
                  <a:pt x="6158214" y="3370928"/>
                </a:cubicBezTo>
                <a:cubicBezTo>
                  <a:pt x="6158214" y="3357008"/>
                  <a:pt x="6169499" y="3345723"/>
                  <a:pt x="6183419" y="3345723"/>
                </a:cubicBezTo>
                <a:close/>
                <a:moveTo>
                  <a:pt x="136513" y="3345723"/>
                </a:moveTo>
                <a:cubicBezTo>
                  <a:pt x="150433" y="3345723"/>
                  <a:pt x="161717" y="3357008"/>
                  <a:pt x="161717" y="3370928"/>
                </a:cubicBezTo>
                <a:cubicBezTo>
                  <a:pt x="161717" y="3384848"/>
                  <a:pt x="150433" y="3396133"/>
                  <a:pt x="136513" y="3396133"/>
                </a:cubicBezTo>
                <a:cubicBezTo>
                  <a:pt x="122592" y="3396133"/>
                  <a:pt x="111308" y="3384848"/>
                  <a:pt x="111308" y="3370928"/>
                </a:cubicBezTo>
                <a:cubicBezTo>
                  <a:pt x="111308" y="3357008"/>
                  <a:pt x="122592" y="3345723"/>
                  <a:pt x="136513" y="3345723"/>
                </a:cubicBezTo>
                <a:close/>
                <a:moveTo>
                  <a:pt x="6284684" y="3342777"/>
                </a:moveTo>
                <a:cubicBezTo>
                  <a:pt x="6300237" y="3342777"/>
                  <a:pt x="6312846" y="3355385"/>
                  <a:pt x="6312846" y="3370938"/>
                </a:cubicBezTo>
                <a:cubicBezTo>
                  <a:pt x="6312846" y="3386491"/>
                  <a:pt x="6300237" y="3399100"/>
                  <a:pt x="6284684" y="3399100"/>
                </a:cubicBezTo>
                <a:cubicBezTo>
                  <a:pt x="6269131" y="3399100"/>
                  <a:pt x="6256523" y="3386491"/>
                  <a:pt x="6256523" y="3370938"/>
                </a:cubicBezTo>
                <a:cubicBezTo>
                  <a:pt x="6256523" y="3355385"/>
                  <a:pt x="6269131" y="3342777"/>
                  <a:pt x="6284684" y="3342777"/>
                </a:cubicBezTo>
                <a:close/>
                <a:moveTo>
                  <a:pt x="35246" y="3342777"/>
                </a:moveTo>
                <a:cubicBezTo>
                  <a:pt x="50799" y="3342777"/>
                  <a:pt x="63408" y="3355385"/>
                  <a:pt x="63408" y="3370938"/>
                </a:cubicBezTo>
                <a:cubicBezTo>
                  <a:pt x="63408" y="3386491"/>
                  <a:pt x="50800" y="3399100"/>
                  <a:pt x="35246" y="3399100"/>
                </a:cubicBezTo>
                <a:cubicBezTo>
                  <a:pt x="19693" y="3399100"/>
                  <a:pt x="7085" y="3386491"/>
                  <a:pt x="7085" y="3370938"/>
                </a:cubicBezTo>
                <a:cubicBezTo>
                  <a:pt x="7085" y="3355385"/>
                  <a:pt x="19693" y="3342777"/>
                  <a:pt x="35246" y="3342777"/>
                </a:cubicBezTo>
                <a:close/>
                <a:moveTo>
                  <a:pt x="5582327" y="3261650"/>
                </a:moveTo>
                <a:cubicBezTo>
                  <a:pt x="5584326" y="3261650"/>
                  <a:pt x="5585947" y="3263271"/>
                  <a:pt x="5585947" y="3265270"/>
                </a:cubicBezTo>
                <a:cubicBezTo>
                  <a:pt x="5585947" y="3267269"/>
                  <a:pt x="5584326" y="3268890"/>
                  <a:pt x="5582327" y="3268890"/>
                </a:cubicBezTo>
                <a:cubicBezTo>
                  <a:pt x="5580328" y="3268890"/>
                  <a:pt x="5578707" y="3267269"/>
                  <a:pt x="5578707" y="3265270"/>
                </a:cubicBezTo>
                <a:cubicBezTo>
                  <a:pt x="5578707" y="3263271"/>
                  <a:pt x="5580328" y="3261650"/>
                  <a:pt x="5582327" y="3261650"/>
                </a:cubicBezTo>
                <a:close/>
                <a:moveTo>
                  <a:pt x="737605" y="3261565"/>
                </a:moveTo>
                <a:cubicBezTo>
                  <a:pt x="739652" y="3261565"/>
                  <a:pt x="741311" y="3263224"/>
                  <a:pt x="741311" y="3265270"/>
                </a:cubicBezTo>
                <a:cubicBezTo>
                  <a:pt x="741311" y="3267317"/>
                  <a:pt x="739652" y="3268975"/>
                  <a:pt x="737605" y="3268975"/>
                </a:cubicBezTo>
                <a:cubicBezTo>
                  <a:pt x="735559" y="3268975"/>
                  <a:pt x="733900" y="3267317"/>
                  <a:pt x="733900" y="3265270"/>
                </a:cubicBezTo>
                <a:cubicBezTo>
                  <a:pt x="733900" y="3263224"/>
                  <a:pt x="735559" y="3261565"/>
                  <a:pt x="737605" y="3261565"/>
                </a:cubicBezTo>
                <a:close/>
                <a:moveTo>
                  <a:pt x="5683447" y="3257744"/>
                </a:moveTo>
                <a:cubicBezTo>
                  <a:pt x="5687605" y="3257744"/>
                  <a:pt x="5690976" y="3261115"/>
                  <a:pt x="5690976" y="3265273"/>
                </a:cubicBezTo>
                <a:cubicBezTo>
                  <a:pt x="5690976" y="3269431"/>
                  <a:pt x="5687605" y="3272802"/>
                  <a:pt x="5683447" y="3272802"/>
                </a:cubicBezTo>
                <a:cubicBezTo>
                  <a:pt x="5679289" y="3272802"/>
                  <a:pt x="5675918" y="3269431"/>
                  <a:pt x="5675918" y="3265273"/>
                </a:cubicBezTo>
                <a:cubicBezTo>
                  <a:pt x="5675918" y="3261115"/>
                  <a:pt x="5679289" y="3257744"/>
                  <a:pt x="5683447" y="3257744"/>
                </a:cubicBezTo>
                <a:close/>
                <a:moveTo>
                  <a:pt x="636485" y="3257744"/>
                </a:moveTo>
                <a:cubicBezTo>
                  <a:pt x="640643" y="3257744"/>
                  <a:pt x="644014" y="3261115"/>
                  <a:pt x="644014" y="3265273"/>
                </a:cubicBezTo>
                <a:cubicBezTo>
                  <a:pt x="644014" y="3269431"/>
                  <a:pt x="640643" y="3272802"/>
                  <a:pt x="636485" y="3272802"/>
                </a:cubicBezTo>
                <a:cubicBezTo>
                  <a:pt x="632326" y="3272802"/>
                  <a:pt x="628956" y="3269431"/>
                  <a:pt x="628956" y="3265273"/>
                </a:cubicBezTo>
                <a:cubicBezTo>
                  <a:pt x="628956" y="3261115"/>
                  <a:pt x="632326" y="3257744"/>
                  <a:pt x="636485" y="3257744"/>
                </a:cubicBezTo>
                <a:close/>
                <a:moveTo>
                  <a:pt x="5784560" y="3253999"/>
                </a:moveTo>
                <a:cubicBezTo>
                  <a:pt x="5790787" y="3253999"/>
                  <a:pt x="5795836" y="3259048"/>
                  <a:pt x="5795836" y="3265275"/>
                </a:cubicBezTo>
                <a:cubicBezTo>
                  <a:pt x="5795836" y="3271503"/>
                  <a:pt x="5790787" y="3276551"/>
                  <a:pt x="5784560" y="3276551"/>
                </a:cubicBezTo>
                <a:cubicBezTo>
                  <a:pt x="5778332" y="3276551"/>
                  <a:pt x="5773284" y="3271503"/>
                  <a:pt x="5773284" y="3265275"/>
                </a:cubicBezTo>
                <a:cubicBezTo>
                  <a:pt x="5773284" y="3259048"/>
                  <a:pt x="5778332" y="3253999"/>
                  <a:pt x="5784560" y="3253999"/>
                </a:cubicBezTo>
                <a:close/>
                <a:moveTo>
                  <a:pt x="535372" y="3253929"/>
                </a:moveTo>
                <a:cubicBezTo>
                  <a:pt x="541637" y="3253929"/>
                  <a:pt x="546718" y="3259009"/>
                  <a:pt x="546718" y="3265275"/>
                </a:cubicBezTo>
                <a:cubicBezTo>
                  <a:pt x="546718" y="3271541"/>
                  <a:pt x="541637" y="3276621"/>
                  <a:pt x="535372" y="3276621"/>
                </a:cubicBezTo>
                <a:cubicBezTo>
                  <a:pt x="529106" y="3276621"/>
                  <a:pt x="524025" y="3271541"/>
                  <a:pt x="524025" y="3265275"/>
                </a:cubicBezTo>
                <a:cubicBezTo>
                  <a:pt x="524025" y="3259009"/>
                  <a:pt x="529106" y="3253929"/>
                  <a:pt x="535372" y="3253929"/>
                </a:cubicBezTo>
                <a:close/>
                <a:moveTo>
                  <a:pt x="5885667" y="3250057"/>
                </a:moveTo>
                <a:cubicBezTo>
                  <a:pt x="5894072" y="3250057"/>
                  <a:pt x="5900886" y="3256871"/>
                  <a:pt x="5900886" y="3265277"/>
                </a:cubicBezTo>
                <a:cubicBezTo>
                  <a:pt x="5900886" y="3273682"/>
                  <a:pt x="5894072" y="3280496"/>
                  <a:pt x="5885667" y="3280496"/>
                </a:cubicBezTo>
                <a:cubicBezTo>
                  <a:pt x="5877262" y="3280496"/>
                  <a:pt x="5870447" y="3273682"/>
                  <a:pt x="5870447" y="3265277"/>
                </a:cubicBezTo>
                <a:cubicBezTo>
                  <a:pt x="5870447" y="3256871"/>
                  <a:pt x="5877262" y="3250057"/>
                  <a:pt x="5885667" y="3250057"/>
                </a:cubicBezTo>
                <a:close/>
                <a:moveTo>
                  <a:pt x="434264" y="3250057"/>
                </a:moveTo>
                <a:cubicBezTo>
                  <a:pt x="442670" y="3250057"/>
                  <a:pt x="449484" y="3256871"/>
                  <a:pt x="449484" y="3265277"/>
                </a:cubicBezTo>
                <a:cubicBezTo>
                  <a:pt x="449484" y="3273682"/>
                  <a:pt x="442670" y="3280496"/>
                  <a:pt x="434264" y="3280496"/>
                </a:cubicBezTo>
                <a:cubicBezTo>
                  <a:pt x="425858" y="3280496"/>
                  <a:pt x="419045" y="3273682"/>
                  <a:pt x="419045" y="3265277"/>
                </a:cubicBezTo>
                <a:cubicBezTo>
                  <a:pt x="419045" y="3256871"/>
                  <a:pt x="425858" y="3250057"/>
                  <a:pt x="434264" y="3250057"/>
                </a:cubicBezTo>
                <a:close/>
                <a:moveTo>
                  <a:pt x="5986769" y="3246916"/>
                </a:moveTo>
                <a:cubicBezTo>
                  <a:pt x="5996910" y="3246916"/>
                  <a:pt x="6005131" y="3255138"/>
                  <a:pt x="6005131" y="3265279"/>
                </a:cubicBezTo>
                <a:cubicBezTo>
                  <a:pt x="6005131" y="3275421"/>
                  <a:pt x="5996910" y="3283642"/>
                  <a:pt x="5986769" y="3283642"/>
                </a:cubicBezTo>
                <a:cubicBezTo>
                  <a:pt x="5976627" y="3283642"/>
                  <a:pt x="5968406" y="3275421"/>
                  <a:pt x="5968406" y="3265279"/>
                </a:cubicBezTo>
                <a:cubicBezTo>
                  <a:pt x="5968406" y="3255138"/>
                  <a:pt x="5976627" y="3246916"/>
                  <a:pt x="5986769" y="3246916"/>
                </a:cubicBezTo>
                <a:close/>
                <a:moveTo>
                  <a:pt x="333163" y="3246916"/>
                </a:moveTo>
                <a:cubicBezTo>
                  <a:pt x="343306" y="3246916"/>
                  <a:pt x="351527" y="3255138"/>
                  <a:pt x="351527" y="3265279"/>
                </a:cubicBezTo>
                <a:cubicBezTo>
                  <a:pt x="351527" y="3275421"/>
                  <a:pt x="343306" y="3283642"/>
                  <a:pt x="333163" y="3283642"/>
                </a:cubicBezTo>
                <a:cubicBezTo>
                  <a:pt x="323022" y="3283642"/>
                  <a:pt x="314801" y="3275421"/>
                  <a:pt x="314801" y="3265279"/>
                </a:cubicBezTo>
                <a:cubicBezTo>
                  <a:pt x="314801" y="3255138"/>
                  <a:pt x="323022" y="3246916"/>
                  <a:pt x="333163" y="3246916"/>
                </a:cubicBezTo>
                <a:close/>
                <a:moveTo>
                  <a:pt x="6087864" y="3243641"/>
                </a:moveTo>
                <a:cubicBezTo>
                  <a:pt x="6099816" y="3243641"/>
                  <a:pt x="6109504" y="3253330"/>
                  <a:pt x="6109504" y="3265281"/>
                </a:cubicBezTo>
                <a:cubicBezTo>
                  <a:pt x="6109504" y="3277232"/>
                  <a:pt x="6099816" y="3286921"/>
                  <a:pt x="6087864" y="3286921"/>
                </a:cubicBezTo>
                <a:cubicBezTo>
                  <a:pt x="6075912" y="3286921"/>
                  <a:pt x="6066224" y="3277232"/>
                  <a:pt x="6066224" y="3265281"/>
                </a:cubicBezTo>
                <a:cubicBezTo>
                  <a:pt x="6066224" y="3253330"/>
                  <a:pt x="6075912" y="3243641"/>
                  <a:pt x="6087864" y="3243641"/>
                </a:cubicBezTo>
                <a:close/>
                <a:moveTo>
                  <a:pt x="232068" y="3243578"/>
                </a:moveTo>
                <a:cubicBezTo>
                  <a:pt x="244054" y="3243578"/>
                  <a:pt x="253770" y="3253294"/>
                  <a:pt x="253770" y="3265280"/>
                </a:cubicBezTo>
                <a:cubicBezTo>
                  <a:pt x="253770" y="3277266"/>
                  <a:pt x="244054" y="3286983"/>
                  <a:pt x="232068" y="3286983"/>
                </a:cubicBezTo>
                <a:cubicBezTo>
                  <a:pt x="220082" y="3286983"/>
                  <a:pt x="210365" y="3277266"/>
                  <a:pt x="210365" y="3265280"/>
                </a:cubicBezTo>
                <a:cubicBezTo>
                  <a:pt x="210365" y="3253294"/>
                  <a:pt x="220082" y="3243578"/>
                  <a:pt x="232068" y="3243578"/>
                </a:cubicBezTo>
                <a:close/>
                <a:moveTo>
                  <a:pt x="6188956" y="3240077"/>
                </a:moveTo>
                <a:cubicBezTo>
                  <a:pt x="6202876" y="3240077"/>
                  <a:pt x="6214161" y="3251362"/>
                  <a:pt x="6214161" y="3265282"/>
                </a:cubicBezTo>
                <a:cubicBezTo>
                  <a:pt x="6214161" y="3279202"/>
                  <a:pt x="6202876" y="3290487"/>
                  <a:pt x="6188956" y="3290487"/>
                </a:cubicBezTo>
                <a:cubicBezTo>
                  <a:pt x="6175036" y="3290487"/>
                  <a:pt x="6163751" y="3279202"/>
                  <a:pt x="6163751" y="3265282"/>
                </a:cubicBezTo>
                <a:cubicBezTo>
                  <a:pt x="6163751" y="3251362"/>
                  <a:pt x="6175036" y="3240077"/>
                  <a:pt x="6188956" y="3240077"/>
                </a:cubicBezTo>
                <a:close/>
                <a:moveTo>
                  <a:pt x="130976" y="3240077"/>
                </a:moveTo>
                <a:cubicBezTo>
                  <a:pt x="144896" y="3240077"/>
                  <a:pt x="156180" y="3251362"/>
                  <a:pt x="156180" y="3265282"/>
                </a:cubicBezTo>
                <a:cubicBezTo>
                  <a:pt x="156180" y="3279202"/>
                  <a:pt x="144896" y="3290487"/>
                  <a:pt x="130976" y="3290487"/>
                </a:cubicBezTo>
                <a:cubicBezTo>
                  <a:pt x="117056" y="3290487"/>
                  <a:pt x="105771" y="3279202"/>
                  <a:pt x="105771" y="3265282"/>
                </a:cubicBezTo>
                <a:cubicBezTo>
                  <a:pt x="105771" y="3251362"/>
                  <a:pt x="117056" y="3240077"/>
                  <a:pt x="130976" y="3240077"/>
                </a:cubicBezTo>
                <a:close/>
                <a:moveTo>
                  <a:pt x="6290043" y="3237182"/>
                </a:moveTo>
                <a:cubicBezTo>
                  <a:pt x="6305563" y="3237182"/>
                  <a:pt x="6318145" y="3249764"/>
                  <a:pt x="6318145" y="3265284"/>
                </a:cubicBezTo>
                <a:cubicBezTo>
                  <a:pt x="6318145" y="3280804"/>
                  <a:pt x="6305563" y="3293386"/>
                  <a:pt x="6290043" y="3293386"/>
                </a:cubicBezTo>
                <a:cubicBezTo>
                  <a:pt x="6274523" y="3293386"/>
                  <a:pt x="6261941" y="3280804"/>
                  <a:pt x="6261941" y="3265284"/>
                </a:cubicBezTo>
                <a:cubicBezTo>
                  <a:pt x="6261941" y="3249764"/>
                  <a:pt x="6274523" y="3237182"/>
                  <a:pt x="6290043" y="3237182"/>
                </a:cubicBezTo>
                <a:close/>
                <a:moveTo>
                  <a:pt x="29888" y="3237182"/>
                </a:moveTo>
                <a:cubicBezTo>
                  <a:pt x="45408" y="3237182"/>
                  <a:pt x="57990" y="3249764"/>
                  <a:pt x="57990" y="3265284"/>
                </a:cubicBezTo>
                <a:cubicBezTo>
                  <a:pt x="57990" y="3280804"/>
                  <a:pt x="45408" y="3293386"/>
                  <a:pt x="29888" y="3293386"/>
                </a:cubicBezTo>
                <a:cubicBezTo>
                  <a:pt x="14368" y="3293386"/>
                  <a:pt x="1786" y="3280804"/>
                  <a:pt x="1786" y="3265284"/>
                </a:cubicBezTo>
                <a:cubicBezTo>
                  <a:pt x="1786" y="3249764"/>
                  <a:pt x="14368" y="3237182"/>
                  <a:pt x="29888" y="3237182"/>
                </a:cubicBezTo>
                <a:close/>
                <a:moveTo>
                  <a:pt x="5584634" y="3156339"/>
                </a:moveTo>
                <a:cubicBezTo>
                  <a:pt x="5586388" y="3156339"/>
                  <a:pt x="5587809" y="3157760"/>
                  <a:pt x="5587809" y="3159513"/>
                </a:cubicBezTo>
                <a:cubicBezTo>
                  <a:pt x="5587809" y="3161263"/>
                  <a:pt x="5586388" y="3162684"/>
                  <a:pt x="5584634" y="3162684"/>
                </a:cubicBezTo>
                <a:cubicBezTo>
                  <a:pt x="5582881" y="3162684"/>
                  <a:pt x="5581460" y="3161263"/>
                  <a:pt x="5581460" y="3159513"/>
                </a:cubicBezTo>
                <a:cubicBezTo>
                  <a:pt x="5581460" y="3157760"/>
                  <a:pt x="5582881" y="3156339"/>
                  <a:pt x="5584634" y="3156339"/>
                </a:cubicBezTo>
                <a:close/>
                <a:moveTo>
                  <a:pt x="735298" y="3156339"/>
                </a:moveTo>
                <a:cubicBezTo>
                  <a:pt x="737051" y="3156339"/>
                  <a:pt x="738473" y="3157760"/>
                  <a:pt x="738473" y="3159513"/>
                </a:cubicBezTo>
                <a:cubicBezTo>
                  <a:pt x="738473" y="3161263"/>
                  <a:pt x="737051" y="3162684"/>
                  <a:pt x="735298" y="3162684"/>
                </a:cubicBezTo>
                <a:cubicBezTo>
                  <a:pt x="733543" y="3162684"/>
                  <a:pt x="732123" y="3161263"/>
                  <a:pt x="732123" y="3159513"/>
                </a:cubicBezTo>
                <a:cubicBezTo>
                  <a:pt x="732123" y="3157760"/>
                  <a:pt x="733543" y="3156339"/>
                  <a:pt x="735298" y="3156339"/>
                </a:cubicBezTo>
                <a:close/>
                <a:moveTo>
                  <a:pt x="5685662" y="3151909"/>
                </a:moveTo>
                <a:cubicBezTo>
                  <a:pt x="5689862" y="3151909"/>
                  <a:pt x="5693266" y="3155313"/>
                  <a:pt x="5693266" y="3159513"/>
                </a:cubicBezTo>
                <a:cubicBezTo>
                  <a:pt x="5693266" y="3163708"/>
                  <a:pt x="5689862" y="3167113"/>
                  <a:pt x="5685662" y="3167113"/>
                </a:cubicBezTo>
                <a:cubicBezTo>
                  <a:pt x="5681462" y="3167113"/>
                  <a:pt x="5678058" y="3163708"/>
                  <a:pt x="5678058" y="3159513"/>
                </a:cubicBezTo>
                <a:cubicBezTo>
                  <a:pt x="5678058" y="3155313"/>
                  <a:pt x="5681462" y="3151909"/>
                  <a:pt x="5685662" y="3151909"/>
                </a:cubicBezTo>
                <a:close/>
                <a:moveTo>
                  <a:pt x="634269" y="3151909"/>
                </a:moveTo>
                <a:cubicBezTo>
                  <a:pt x="638468" y="3151909"/>
                  <a:pt x="641872" y="3155313"/>
                  <a:pt x="641872" y="3159513"/>
                </a:cubicBezTo>
                <a:cubicBezTo>
                  <a:pt x="641872" y="3163708"/>
                  <a:pt x="638468" y="3167113"/>
                  <a:pt x="634269" y="3167113"/>
                </a:cubicBezTo>
                <a:cubicBezTo>
                  <a:pt x="630070" y="3167113"/>
                  <a:pt x="626665" y="3163708"/>
                  <a:pt x="626665" y="3159513"/>
                </a:cubicBezTo>
                <a:cubicBezTo>
                  <a:pt x="626665" y="3155313"/>
                  <a:pt x="630070" y="3151909"/>
                  <a:pt x="634269" y="3151909"/>
                </a:cubicBezTo>
                <a:close/>
                <a:moveTo>
                  <a:pt x="5786690" y="3148237"/>
                </a:moveTo>
                <a:cubicBezTo>
                  <a:pt x="5792917" y="3148237"/>
                  <a:pt x="5797966" y="3153286"/>
                  <a:pt x="5797966" y="3159513"/>
                </a:cubicBezTo>
                <a:cubicBezTo>
                  <a:pt x="5797966" y="3165737"/>
                  <a:pt x="5792917" y="3170786"/>
                  <a:pt x="5786690" y="3170786"/>
                </a:cubicBezTo>
                <a:cubicBezTo>
                  <a:pt x="5780462" y="3170786"/>
                  <a:pt x="5775414" y="3165737"/>
                  <a:pt x="5775414" y="3159513"/>
                </a:cubicBezTo>
                <a:cubicBezTo>
                  <a:pt x="5775414" y="3153286"/>
                  <a:pt x="5780462" y="3148237"/>
                  <a:pt x="5786690" y="3148237"/>
                </a:cubicBezTo>
                <a:close/>
                <a:moveTo>
                  <a:pt x="533242" y="3148237"/>
                </a:moveTo>
                <a:cubicBezTo>
                  <a:pt x="539469" y="3148237"/>
                  <a:pt x="544517" y="3153286"/>
                  <a:pt x="544517" y="3159513"/>
                </a:cubicBezTo>
                <a:cubicBezTo>
                  <a:pt x="544517" y="3165737"/>
                  <a:pt x="539469" y="3170786"/>
                  <a:pt x="533242" y="3170786"/>
                </a:cubicBezTo>
                <a:cubicBezTo>
                  <a:pt x="527014" y="3170786"/>
                  <a:pt x="521966" y="3165737"/>
                  <a:pt x="521966" y="3159513"/>
                </a:cubicBezTo>
                <a:cubicBezTo>
                  <a:pt x="521966" y="3153286"/>
                  <a:pt x="527014" y="3148237"/>
                  <a:pt x="533242" y="3148237"/>
                </a:cubicBezTo>
                <a:close/>
                <a:moveTo>
                  <a:pt x="5887718" y="3144362"/>
                </a:moveTo>
                <a:cubicBezTo>
                  <a:pt x="5896087" y="3144362"/>
                  <a:pt x="5902871" y="3151146"/>
                  <a:pt x="5902871" y="3159513"/>
                </a:cubicBezTo>
                <a:cubicBezTo>
                  <a:pt x="5902871" y="3167878"/>
                  <a:pt x="5896087" y="3174662"/>
                  <a:pt x="5887718" y="3174662"/>
                </a:cubicBezTo>
                <a:cubicBezTo>
                  <a:pt x="5879349" y="3174662"/>
                  <a:pt x="5872565" y="3167878"/>
                  <a:pt x="5872565" y="3159513"/>
                </a:cubicBezTo>
                <a:cubicBezTo>
                  <a:pt x="5872565" y="3151146"/>
                  <a:pt x="5879349" y="3144362"/>
                  <a:pt x="5887718" y="3144362"/>
                </a:cubicBezTo>
                <a:close/>
                <a:moveTo>
                  <a:pt x="432214" y="3144294"/>
                </a:moveTo>
                <a:cubicBezTo>
                  <a:pt x="440619" y="3144294"/>
                  <a:pt x="447434" y="3151108"/>
                  <a:pt x="447434" y="3159513"/>
                </a:cubicBezTo>
                <a:cubicBezTo>
                  <a:pt x="447434" y="3167913"/>
                  <a:pt x="440619" y="3174728"/>
                  <a:pt x="432214" y="3174728"/>
                </a:cubicBezTo>
                <a:cubicBezTo>
                  <a:pt x="423808" y="3174728"/>
                  <a:pt x="416994" y="3167913"/>
                  <a:pt x="416994" y="3159513"/>
                </a:cubicBezTo>
                <a:cubicBezTo>
                  <a:pt x="416994" y="3151108"/>
                  <a:pt x="423808" y="3144294"/>
                  <a:pt x="432214" y="3144294"/>
                </a:cubicBezTo>
                <a:close/>
                <a:moveTo>
                  <a:pt x="5988746" y="3141482"/>
                </a:moveTo>
                <a:cubicBezTo>
                  <a:pt x="5998705" y="3141482"/>
                  <a:pt x="6006778" y="3149554"/>
                  <a:pt x="6006778" y="3159513"/>
                </a:cubicBezTo>
                <a:cubicBezTo>
                  <a:pt x="6006778" y="3169467"/>
                  <a:pt x="5998705" y="3177542"/>
                  <a:pt x="5988746" y="3177542"/>
                </a:cubicBezTo>
                <a:cubicBezTo>
                  <a:pt x="5978788" y="3177542"/>
                  <a:pt x="5970714" y="3169467"/>
                  <a:pt x="5970714" y="3159513"/>
                </a:cubicBezTo>
                <a:cubicBezTo>
                  <a:pt x="5970714" y="3149554"/>
                  <a:pt x="5978788" y="3141482"/>
                  <a:pt x="5988746" y="3141482"/>
                </a:cubicBezTo>
                <a:close/>
                <a:moveTo>
                  <a:pt x="331186" y="3141151"/>
                </a:moveTo>
                <a:cubicBezTo>
                  <a:pt x="341328" y="3141151"/>
                  <a:pt x="349550" y="3149373"/>
                  <a:pt x="349550" y="3159513"/>
                </a:cubicBezTo>
                <a:cubicBezTo>
                  <a:pt x="349550" y="3169650"/>
                  <a:pt x="341328" y="3177873"/>
                  <a:pt x="331186" y="3177873"/>
                </a:cubicBezTo>
                <a:cubicBezTo>
                  <a:pt x="321044" y="3177873"/>
                  <a:pt x="312822" y="3169650"/>
                  <a:pt x="312822" y="3159513"/>
                </a:cubicBezTo>
                <a:cubicBezTo>
                  <a:pt x="312822" y="3149373"/>
                  <a:pt x="321044" y="3141151"/>
                  <a:pt x="331186" y="3141151"/>
                </a:cubicBezTo>
                <a:close/>
                <a:moveTo>
                  <a:pt x="6089774" y="3137874"/>
                </a:moveTo>
                <a:cubicBezTo>
                  <a:pt x="6101725" y="3137874"/>
                  <a:pt x="6111414" y="3147564"/>
                  <a:pt x="6111414" y="3159513"/>
                </a:cubicBezTo>
                <a:cubicBezTo>
                  <a:pt x="6111414" y="3171459"/>
                  <a:pt x="6101725" y="3181151"/>
                  <a:pt x="6089774" y="3181151"/>
                </a:cubicBezTo>
                <a:cubicBezTo>
                  <a:pt x="6077822" y="3181151"/>
                  <a:pt x="6068134" y="3171459"/>
                  <a:pt x="6068134" y="3159513"/>
                </a:cubicBezTo>
                <a:cubicBezTo>
                  <a:pt x="6068134" y="3147564"/>
                  <a:pt x="6077822" y="3137874"/>
                  <a:pt x="6089774" y="3137874"/>
                </a:cubicBezTo>
                <a:close/>
                <a:moveTo>
                  <a:pt x="230157" y="3137811"/>
                </a:moveTo>
                <a:cubicBezTo>
                  <a:pt x="242144" y="3137811"/>
                  <a:pt x="251860" y="3147528"/>
                  <a:pt x="251860" y="3159513"/>
                </a:cubicBezTo>
                <a:cubicBezTo>
                  <a:pt x="251860" y="3171493"/>
                  <a:pt x="242144" y="3181213"/>
                  <a:pt x="230157" y="3181213"/>
                </a:cubicBezTo>
                <a:cubicBezTo>
                  <a:pt x="218172" y="3181213"/>
                  <a:pt x="208456" y="3171493"/>
                  <a:pt x="208456" y="3159513"/>
                </a:cubicBezTo>
                <a:cubicBezTo>
                  <a:pt x="208456" y="3147528"/>
                  <a:pt x="218172" y="3137811"/>
                  <a:pt x="230157" y="3137811"/>
                </a:cubicBezTo>
                <a:close/>
                <a:moveTo>
                  <a:pt x="6190802" y="3134310"/>
                </a:moveTo>
                <a:cubicBezTo>
                  <a:pt x="6204722" y="3134310"/>
                  <a:pt x="6216007" y="3145594"/>
                  <a:pt x="6216007" y="3159513"/>
                </a:cubicBezTo>
                <a:cubicBezTo>
                  <a:pt x="6216007" y="3173428"/>
                  <a:pt x="6204722" y="3184715"/>
                  <a:pt x="6190802" y="3184715"/>
                </a:cubicBezTo>
                <a:cubicBezTo>
                  <a:pt x="6176882" y="3184715"/>
                  <a:pt x="6165597" y="3173428"/>
                  <a:pt x="6165597" y="3159513"/>
                </a:cubicBezTo>
                <a:cubicBezTo>
                  <a:pt x="6165597" y="3145594"/>
                  <a:pt x="6176882" y="3134310"/>
                  <a:pt x="6190802" y="3134310"/>
                </a:cubicBezTo>
                <a:close/>
                <a:moveTo>
                  <a:pt x="129129" y="3134306"/>
                </a:moveTo>
                <a:cubicBezTo>
                  <a:pt x="143049" y="3134306"/>
                  <a:pt x="154334" y="3145592"/>
                  <a:pt x="154334" y="3159513"/>
                </a:cubicBezTo>
                <a:cubicBezTo>
                  <a:pt x="154334" y="3173428"/>
                  <a:pt x="143049" y="3184715"/>
                  <a:pt x="129129" y="3184715"/>
                </a:cubicBezTo>
                <a:cubicBezTo>
                  <a:pt x="115209" y="3184715"/>
                  <a:pt x="103924" y="3173428"/>
                  <a:pt x="103924" y="3159513"/>
                </a:cubicBezTo>
                <a:cubicBezTo>
                  <a:pt x="103924" y="3145592"/>
                  <a:pt x="115209" y="3134306"/>
                  <a:pt x="129129" y="3134306"/>
                </a:cubicBezTo>
                <a:close/>
                <a:moveTo>
                  <a:pt x="28101" y="3131408"/>
                </a:moveTo>
                <a:cubicBezTo>
                  <a:pt x="43622" y="3131408"/>
                  <a:pt x="56203" y="3143991"/>
                  <a:pt x="56203" y="3159510"/>
                </a:cubicBezTo>
                <a:cubicBezTo>
                  <a:pt x="56203" y="3175028"/>
                  <a:pt x="43622" y="3187610"/>
                  <a:pt x="28101" y="3187610"/>
                </a:cubicBezTo>
                <a:cubicBezTo>
                  <a:pt x="12581" y="3187610"/>
                  <a:pt x="0" y="3175028"/>
                  <a:pt x="0" y="3159510"/>
                </a:cubicBezTo>
                <a:cubicBezTo>
                  <a:pt x="0" y="3143991"/>
                  <a:pt x="12581" y="3131408"/>
                  <a:pt x="28101" y="3131408"/>
                </a:cubicBezTo>
                <a:close/>
                <a:moveTo>
                  <a:pt x="6291830" y="3131407"/>
                </a:moveTo>
                <a:cubicBezTo>
                  <a:pt x="6307350" y="3131407"/>
                  <a:pt x="6319932" y="3143990"/>
                  <a:pt x="6319932" y="3159510"/>
                </a:cubicBezTo>
                <a:cubicBezTo>
                  <a:pt x="6319932" y="3175028"/>
                  <a:pt x="6307350" y="3187610"/>
                  <a:pt x="6291830" y="3187610"/>
                </a:cubicBezTo>
                <a:cubicBezTo>
                  <a:pt x="6276310" y="3187610"/>
                  <a:pt x="6263728" y="3175028"/>
                  <a:pt x="6263728" y="3159510"/>
                </a:cubicBezTo>
                <a:cubicBezTo>
                  <a:pt x="6263728" y="3143990"/>
                  <a:pt x="6276310" y="3131407"/>
                  <a:pt x="6291830" y="3131407"/>
                </a:cubicBezTo>
                <a:close/>
                <a:moveTo>
                  <a:pt x="5582327" y="3050133"/>
                </a:moveTo>
                <a:cubicBezTo>
                  <a:pt x="5584326" y="3050133"/>
                  <a:pt x="5585947" y="3051754"/>
                  <a:pt x="5585947" y="3053754"/>
                </a:cubicBezTo>
                <a:cubicBezTo>
                  <a:pt x="5585947" y="3055753"/>
                  <a:pt x="5584326" y="3057375"/>
                  <a:pt x="5582327" y="3057375"/>
                </a:cubicBezTo>
                <a:cubicBezTo>
                  <a:pt x="5580328" y="3057375"/>
                  <a:pt x="5578707" y="3055753"/>
                  <a:pt x="5578707" y="3053754"/>
                </a:cubicBezTo>
                <a:cubicBezTo>
                  <a:pt x="5578707" y="3051754"/>
                  <a:pt x="5580328" y="3050133"/>
                  <a:pt x="5582327" y="3050133"/>
                </a:cubicBezTo>
                <a:close/>
                <a:moveTo>
                  <a:pt x="737605" y="3050048"/>
                </a:moveTo>
                <a:cubicBezTo>
                  <a:pt x="739652" y="3050048"/>
                  <a:pt x="741311" y="3051708"/>
                  <a:pt x="741311" y="3053754"/>
                </a:cubicBezTo>
                <a:cubicBezTo>
                  <a:pt x="741311" y="3055799"/>
                  <a:pt x="739652" y="3057460"/>
                  <a:pt x="737605" y="3057460"/>
                </a:cubicBezTo>
                <a:cubicBezTo>
                  <a:pt x="735559" y="3057460"/>
                  <a:pt x="733900" y="3055799"/>
                  <a:pt x="733900" y="3053754"/>
                </a:cubicBezTo>
                <a:cubicBezTo>
                  <a:pt x="733900" y="3051708"/>
                  <a:pt x="735559" y="3050048"/>
                  <a:pt x="737605" y="3050048"/>
                </a:cubicBezTo>
                <a:close/>
                <a:moveTo>
                  <a:pt x="5683447" y="3046223"/>
                </a:moveTo>
                <a:cubicBezTo>
                  <a:pt x="5687605" y="3046223"/>
                  <a:pt x="5690976" y="3049593"/>
                  <a:pt x="5690976" y="3053751"/>
                </a:cubicBezTo>
                <a:cubicBezTo>
                  <a:pt x="5690976" y="3057907"/>
                  <a:pt x="5687605" y="3061281"/>
                  <a:pt x="5683447" y="3061281"/>
                </a:cubicBezTo>
                <a:cubicBezTo>
                  <a:pt x="5679289" y="3061281"/>
                  <a:pt x="5675918" y="3057907"/>
                  <a:pt x="5675918" y="3053751"/>
                </a:cubicBezTo>
                <a:cubicBezTo>
                  <a:pt x="5675918" y="3049593"/>
                  <a:pt x="5679289" y="3046223"/>
                  <a:pt x="5683447" y="3046223"/>
                </a:cubicBezTo>
                <a:close/>
                <a:moveTo>
                  <a:pt x="636485" y="3046223"/>
                </a:moveTo>
                <a:cubicBezTo>
                  <a:pt x="640643" y="3046223"/>
                  <a:pt x="644014" y="3049593"/>
                  <a:pt x="644014" y="3053751"/>
                </a:cubicBezTo>
                <a:cubicBezTo>
                  <a:pt x="644014" y="3057907"/>
                  <a:pt x="640643" y="3061281"/>
                  <a:pt x="636485" y="3061281"/>
                </a:cubicBezTo>
                <a:cubicBezTo>
                  <a:pt x="632326" y="3061281"/>
                  <a:pt x="628956" y="3057907"/>
                  <a:pt x="628956" y="3053751"/>
                </a:cubicBezTo>
                <a:cubicBezTo>
                  <a:pt x="628956" y="3049593"/>
                  <a:pt x="632326" y="3046223"/>
                  <a:pt x="636485" y="3046223"/>
                </a:cubicBezTo>
                <a:close/>
                <a:moveTo>
                  <a:pt x="5784560" y="3042472"/>
                </a:moveTo>
                <a:cubicBezTo>
                  <a:pt x="5790787" y="3042472"/>
                  <a:pt x="5795836" y="3047520"/>
                  <a:pt x="5795836" y="3053750"/>
                </a:cubicBezTo>
                <a:cubicBezTo>
                  <a:pt x="5795836" y="3059975"/>
                  <a:pt x="5790787" y="3065027"/>
                  <a:pt x="5784560" y="3065027"/>
                </a:cubicBezTo>
                <a:cubicBezTo>
                  <a:pt x="5778332" y="3065027"/>
                  <a:pt x="5773284" y="3059975"/>
                  <a:pt x="5773284" y="3053750"/>
                </a:cubicBezTo>
                <a:cubicBezTo>
                  <a:pt x="5773284" y="3047520"/>
                  <a:pt x="5778332" y="3042472"/>
                  <a:pt x="5784560" y="3042472"/>
                </a:cubicBezTo>
                <a:close/>
                <a:moveTo>
                  <a:pt x="535372" y="3042401"/>
                </a:moveTo>
                <a:cubicBezTo>
                  <a:pt x="541637" y="3042401"/>
                  <a:pt x="546718" y="3047483"/>
                  <a:pt x="546718" y="3053750"/>
                </a:cubicBezTo>
                <a:cubicBezTo>
                  <a:pt x="546718" y="3060016"/>
                  <a:pt x="541637" y="3065098"/>
                  <a:pt x="535372" y="3065098"/>
                </a:cubicBezTo>
                <a:cubicBezTo>
                  <a:pt x="529106" y="3065098"/>
                  <a:pt x="524025" y="3060016"/>
                  <a:pt x="524025" y="3053750"/>
                </a:cubicBezTo>
                <a:cubicBezTo>
                  <a:pt x="524025" y="3047483"/>
                  <a:pt x="529106" y="3042401"/>
                  <a:pt x="535372" y="3042401"/>
                </a:cubicBezTo>
                <a:close/>
                <a:moveTo>
                  <a:pt x="5885667" y="3038527"/>
                </a:moveTo>
                <a:cubicBezTo>
                  <a:pt x="5894072" y="3038527"/>
                  <a:pt x="5900886" y="3045340"/>
                  <a:pt x="5900886" y="3053747"/>
                </a:cubicBezTo>
                <a:cubicBezTo>
                  <a:pt x="5900886" y="3062153"/>
                  <a:pt x="5894072" y="3068968"/>
                  <a:pt x="5885667" y="3068968"/>
                </a:cubicBezTo>
                <a:cubicBezTo>
                  <a:pt x="5877262" y="3068968"/>
                  <a:pt x="5870447" y="3062153"/>
                  <a:pt x="5870447" y="3053747"/>
                </a:cubicBezTo>
                <a:cubicBezTo>
                  <a:pt x="5870447" y="3045340"/>
                  <a:pt x="5877262" y="3038527"/>
                  <a:pt x="5885667" y="3038527"/>
                </a:cubicBezTo>
                <a:close/>
                <a:moveTo>
                  <a:pt x="434264" y="3038527"/>
                </a:moveTo>
                <a:cubicBezTo>
                  <a:pt x="442670" y="3038527"/>
                  <a:pt x="449484" y="3045340"/>
                  <a:pt x="449484" y="3053747"/>
                </a:cubicBezTo>
                <a:cubicBezTo>
                  <a:pt x="449484" y="3062153"/>
                  <a:pt x="442670" y="3068968"/>
                  <a:pt x="434264" y="3068968"/>
                </a:cubicBezTo>
                <a:cubicBezTo>
                  <a:pt x="425858" y="3068968"/>
                  <a:pt x="419045" y="3062153"/>
                  <a:pt x="419045" y="3053747"/>
                </a:cubicBezTo>
                <a:cubicBezTo>
                  <a:pt x="419045" y="3045340"/>
                  <a:pt x="425858" y="3038527"/>
                  <a:pt x="434264" y="3038527"/>
                </a:cubicBezTo>
                <a:close/>
                <a:moveTo>
                  <a:pt x="5986769" y="3035382"/>
                </a:moveTo>
                <a:cubicBezTo>
                  <a:pt x="5996910" y="3035382"/>
                  <a:pt x="6005131" y="3043603"/>
                  <a:pt x="6005131" y="3053744"/>
                </a:cubicBezTo>
                <a:cubicBezTo>
                  <a:pt x="6005131" y="3063886"/>
                  <a:pt x="5996910" y="3072108"/>
                  <a:pt x="5986769" y="3072108"/>
                </a:cubicBezTo>
                <a:cubicBezTo>
                  <a:pt x="5976627" y="3072108"/>
                  <a:pt x="5968406" y="3063886"/>
                  <a:pt x="5968406" y="3053744"/>
                </a:cubicBezTo>
                <a:cubicBezTo>
                  <a:pt x="5968406" y="3043603"/>
                  <a:pt x="5976627" y="3035382"/>
                  <a:pt x="5986769" y="3035382"/>
                </a:cubicBezTo>
                <a:close/>
                <a:moveTo>
                  <a:pt x="333163" y="3035382"/>
                </a:moveTo>
                <a:cubicBezTo>
                  <a:pt x="343306" y="3035382"/>
                  <a:pt x="351527" y="3043603"/>
                  <a:pt x="351527" y="3053744"/>
                </a:cubicBezTo>
                <a:cubicBezTo>
                  <a:pt x="351527" y="3063888"/>
                  <a:pt x="343306" y="3072108"/>
                  <a:pt x="333163" y="3072108"/>
                </a:cubicBezTo>
                <a:cubicBezTo>
                  <a:pt x="323022" y="3072108"/>
                  <a:pt x="314801" y="3063888"/>
                  <a:pt x="314801" y="3053744"/>
                </a:cubicBezTo>
                <a:cubicBezTo>
                  <a:pt x="314801" y="3043603"/>
                  <a:pt x="323022" y="3035382"/>
                  <a:pt x="333163" y="3035382"/>
                </a:cubicBezTo>
                <a:close/>
                <a:moveTo>
                  <a:pt x="6087864" y="3032103"/>
                </a:moveTo>
                <a:cubicBezTo>
                  <a:pt x="6099816" y="3032103"/>
                  <a:pt x="6109504" y="3041790"/>
                  <a:pt x="6109504" y="3053743"/>
                </a:cubicBezTo>
                <a:cubicBezTo>
                  <a:pt x="6109504" y="3065693"/>
                  <a:pt x="6099816" y="3075383"/>
                  <a:pt x="6087864" y="3075383"/>
                </a:cubicBezTo>
                <a:cubicBezTo>
                  <a:pt x="6075912" y="3075383"/>
                  <a:pt x="6066224" y="3065693"/>
                  <a:pt x="6066224" y="3053743"/>
                </a:cubicBezTo>
                <a:cubicBezTo>
                  <a:pt x="6066224" y="3041790"/>
                  <a:pt x="6075912" y="3032103"/>
                  <a:pt x="6087864" y="3032103"/>
                </a:cubicBezTo>
                <a:close/>
                <a:moveTo>
                  <a:pt x="232068" y="3032039"/>
                </a:moveTo>
                <a:cubicBezTo>
                  <a:pt x="244054" y="3032039"/>
                  <a:pt x="253770" y="3041757"/>
                  <a:pt x="253770" y="3053743"/>
                </a:cubicBezTo>
                <a:cubicBezTo>
                  <a:pt x="253770" y="3065731"/>
                  <a:pt x="244054" y="3075448"/>
                  <a:pt x="232068" y="3075448"/>
                </a:cubicBezTo>
                <a:cubicBezTo>
                  <a:pt x="220082" y="3075448"/>
                  <a:pt x="210365" y="3065731"/>
                  <a:pt x="210365" y="3053743"/>
                </a:cubicBezTo>
                <a:cubicBezTo>
                  <a:pt x="210365" y="3041757"/>
                  <a:pt x="220082" y="3032039"/>
                  <a:pt x="232068" y="3032039"/>
                </a:cubicBezTo>
                <a:close/>
                <a:moveTo>
                  <a:pt x="6188956" y="3028531"/>
                </a:moveTo>
                <a:cubicBezTo>
                  <a:pt x="6202876" y="3028531"/>
                  <a:pt x="6214161" y="3039816"/>
                  <a:pt x="6214161" y="3053737"/>
                </a:cubicBezTo>
                <a:cubicBezTo>
                  <a:pt x="6214161" y="3067657"/>
                  <a:pt x="6202876" y="3078942"/>
                  <a:pt x="6188956" y="3078942"/>
                </a:cubicBezTo>
                <a:cubicBezTo>
                  <a:pt x="6175036" y="3078942"/>
                  <a:pt x="6163751" y="3067657"/>
                  <a:pt x="6163751" y="3053737"/>
                </a:cubicBezTo>
                <a:cubicBezTo>
                  <a:pt x="6163751" y="3039816"/>
                  <a:pt x="6175036" y="3028531"/>
                  <a:pt x="6188956" y="3028531"/>
                </a:cubicBezTo>
                <a:close/>
                <a:moveTo>
                  <a:pt x="130975" y="3028531"/>
                </a:moveTo>
                <a:cubicBezTo>
                  <a:pt x="144896" y="3028531"/>
                  <a:pt x="156180" y="3039818"/>
                  <a:pt x="156180" y="3053737"/>
                </a:cubicBezTo>
                <a:cubicBezTo>
                  <a:pt x="156180" y="3067660"/>
                  <a:pt x="144896" y="3078944"/>
                  <a:pt x="130975" y="3078944"/>
                </a:cubicBezTo>
                <a:cubicBezTo>
                  <a:pt x="117056" y="3078944"/>
                  <a:pt x="105770" y="3067660"/>
                  <a:pt x="105770" y="3053737"/>
                </a:cubicBezTo>
                <a:cubicBezTo>
                  <a:pt x="105770" y="3039818"/>
                  <a:pt x="117056" y="3028531"/>
                  <a:pt x="130975" y="3028531"/>
                </a:cubicBezTo>
                <a:close/>
                <a:moveTo>
                  <a:pt x="29888" y="3025633"/>
                </a:moveTo>
                <a:cubicBezTo>
                  <a:pt x="45408" y="3025633"/>
                  <a:pt x="57990" y="3038214"/>
                  <a:pt x="57990" y="3053736"/>
                </a:cubicBezTo>
                <a:cubicBezTo>
                  <a:pt x="57990" y="3069256"/>
                  <a:pt x="45408" y="3081838"/>
                  <a:pt x="29888" y="3081838"/>
                </a:cubicBezTo>
                <a:cubicBezTo>
                  <a:pt x="14368" y="3081838"/>
                  <a:pt x="1786" y="3069256"/>
                  <a:pt x="1786" y="3053736"/>
                </a:cubicBezTo>
                <a:cubicBezTo>
                  <a:pt x="1786" y="3038214"/>
                  <a:pt x="14368" y="3025633"/>
                  <a:pt x="29888" y="3025633"/>
                </a:cubicBezTo>
                <a:close/>
                <a:moveTo>
                  <a:pt x="6290043" y="3025631"/>
                </a:moveTo>
                <a:cubicBezTo>
                  <a:pt x="6305563" y="3025631"/>
                  <a:pt x="6318145" y="3038214"/>
                  <a:pt x="6318145" y="3053734"/>
                </a:cubicBezTo>
                <a:cubicBezTo>
                  <a:pt x="6318145" y="3069254"/>
                  <a:pt x="6305563" y="3081836"/>
                  <a:pt x="6290043" y="3081836"/>
                </a:cubicBezTo>
                <a:cubicBezTo>
                  <a:pt x="6274523" y="3081836"/>
                  <a:pt x="6261941" y="3069254"/>
                  <a:pt x="6261941" y="3053734"/>
                </a:cubicBezTo>
                <a:cubicBezTo>
                  <a:pt x="6261941" y="3038214"/>
                  <a:pt x="6274523" y="3025631"/>
                  <a:pt x="6290043" y="3025631"/>
                </a:cubicBezTo>
                <a:close/>
                <a:moveTo>
                  <a:pt x="5575408" y="2944570"/>
                </a:moveTo>
                <a:cubicBezTo>
                  <a:pt x="5577407" y="2944570"/>
                  <a:pt x="5579028" y="2946190"/>
                  <a:pt x="5579028" y="2948188"/>
                </a:cubicBezTo>
                <a:cubicBezTo>
                  <a:pt x="5579028" y="2950186"/>
                  <a:pt x="5577407" y="2951809"/>
                  <a:pt x="5575408" y="2951809"/>
                </a:cubicBezTo>
                <a:cubicBezTo>
                  <a:pt x="5573409" y="2951809"/>
                  <a:pt x="5571788" y="2950186"/>
                  <a:pt x="5571788" y="2948188"/>
                </a:cubicBezTo>
                <a:cubicBezTo>
                  <a:pt x="5571788" y="2946190"/>
                  <a:pt x="5573409" y="2944570"/>
                  <a:pt x="5575408" y="2944570"/>
                </a:cubicBezTo>
                <a:close/>
                <a:moveTo>
                  <a:pt x="744524" y="2944482"/>
                </a:moveTo>
                <a:cubicBezTo>
                  <a:pt x="746571" y="2944482"/>
                  <a:pt x="748230" y="2946141"/>
                  <a:pt x="748230" y="2948188"/>
                </a:cubicBezTo>
                <a:cubicBezTo>
                  <a:pt x="748230" y="2950234"/>
                  <a:pt x="746571" y="2951892"/>
                  <a:pt x="744524" y="2951892"/>
                </a:cubicBezTo>
                <a:cubicBezTo>
                  <a:pt x="742478" y="2951892"/>
                  <a:pt x="740818" y="2950234"/>
                  <a:pt x="740818" y="2948188"/>
                </a:cubicBezTo>
                <a:cubicBezTo>
                  <a:pt x="740818" y="2946141"/>
                  <a:pt x="742478" y="2944482"/>
                  <a:pt x="744524" y="2944482"/>
                </a:cubicBezTo>
                <a:close/>
                <a:moveTo>
                  <a:pt x="5676804" y="2940562"/>
                </a:moveTo>
                <a:cubicBezTo>
                  <a:pt x="5681004" y="2940562"/>
                  <a:pt x="5684408" y="2943967"/>
                  <a:pt x="5684408" y="2948166"/>
                </a:cubicBezTo>
                <a:cubicBezTo>
                  <a:pt x="5684408" y="2952366"/>
                  <a:pt x="5681004" y="2955771"/>
                  <a:pt x="5676804" y="2955771"/>
                </a:cubicBezTo>
                <a:cubicBezTo>
                  <a:pt x="5672604" y="2955771"/>
                  <a:pt x="5669200" y="2952366"/>
                  <a:pt x="5669200" y="2948166"/>
                </a:cubicBezTo>
                <a:cubicBezTo>
                  <a:pt x="5669200" y="2943967"/>
                  <a:pt x="5672604" y="2940562"/>
                  <a:pt x="5676804" y="2940562"/>
                </a:cubicBezTo>
                <a:close/>
                <a:moveTo>
                  <a:pt x="643126" y="2940562"/>
                </a:moveTo>
                <a:cubicBezTo>
                  <a:pt x="647326" y="2940562"/>
                  <a:pt x="650731" y="2943967"/>
                  <a:pt x="650731" y="2948166"/>
                </a:cubicBezTo>
                <a:cubicBezTo>
                  <a:pt x="650731" y="2952366"/>
                  <a:pt x="647326" y="2955771"/>
                  <a:pt x="643126" y="2955771"/>
                </a:cubicBezTo>
                <a:cubicBezTo>
                  <a:pt x="638927" y="2955771"/>
                  <a:pt x="635523" y="2952366"/>
                  <a:pt x="635523" y="2948166"/>
                </a:cubicBezTo>
                <a:cubicBezTo>
                  <a:pt x="635523" y="2943967"/>
                  <a:pt x="638927" y="2940562"/>
                  <a:pt x="643126" y="2940562"/>
                </a:cubicBezTo>
                <a:close/>
                <a:moveTo>
                  <a:pt x="5778173" y="2936873"/>
                </a:moveTo>
                <a:cubicBezTo>
                  <a:pt x="5784400" y="2936873"/>
                  <a:pt x="5789449" y="2941922"/>
                  <a:pt x="5789449" y="2948150"/>
                </a:cubicBezTo>
                <a:cubicBezTo>
                  <a:pt x="5789449" y="2954376"/>
                  <a:pt x="5784400" y="2959423"/>
                  <a:pt x="5778173" y="2959423"/>
                </a:cubicBezTo>
                <a:cubicBezTo>
                  <a:pt x="5771945" y="2959423"/>
                  <a:pt x="5766897" y="2954376"/>
                  <a:pt x="5766897" y="2948150"/>
                </a:cubicBezTo>
                <a:cubicBezTo>
                  <a:pt x="5766897" y="2941922"/>
                  <a:pt x="5771945" y="2936873"/>
                  <a:pt x="5778173" y="2936873"/>
                </a:cubicBezTo>
                <a:close/>
                <a:moveTo>
                  <a:pt x="541759" y="2936873"/>
                </a:moveTo>
                <a:cubicBezTo>
                  <a:pt x="547985" y="2936873"/>
                  <a:pt x="553035" y="2941922"/>
                  <a:pt x="553035" y="2948150"/>
                </a:cubicBezTo>
                <a:cubicBezTo>
                  <a:pt x="553035" y="2954376"/>
                  <a:pt x="547985" y="2959423"/>
                  <a:pt x="541759" y="2959423"/>
                </a:cubicBezTo>
                <a:cubicBezTo>
                  <a:pt x="535531" y="2959423"/>
                  <a:pt x="530484" y="2954376"/>
                  <a:pt x="530484" y="2948150"/>
                </a:cubicBezTo>
                <a:cubicBezTo>
                  <a:pt x="530484" y="2941922"/>
                  <a:pt x="535531" y="2936873"/>
                  <a:pt x="541759" y="2936873"/>
                </a:cubicBezTo>
                <a:close/>
                <a:moveTo>
                  <a:pt x="5879516" y="2932913"/>
                </a:moveTo>
                <a:cubicBezTo>
                  <a:pt x="5887921" y="2932913"/>
                  <a:pt x="5894735" y="2939729"/>
                  <a:pt x="5894735" y="2948133"/>
                </a:cubicBezTo>
                <a:cubicBezTo>
                  <a:pt x="5894735" y="2956537"/>
                  <a:pt x="5887921" y="2963352"/>
                  <a:pt x="5879516" y="2963352"/>
                </a:cubicBezTo>
                <a:cubicBezTo>
                  <a:pt x="5871110" y="2963352"/>
                  <a:pt x="5864296" y="2956537"/>
                  <a:pt x="5864296" y="2948133"/>
                </a:cubicBezTo>
                <a:cubicBezTo>
                  <a:pt x="5864296" y="2939729"/>
                  <a:pt x="5871110" y="2932913"/>
                  <a:pt x="5879516" y="2932913"/>
                </a:cubicBezTo>
                <a:close/>
                <a:moveTo>
                  <a:pt x="440418" y="2932913"/>
                </a:moveTo>
                <a:cubicBezTo>
                  <a:pt x="448821" y="2932913"/>
                  <a:pt x="455637" y="2939729"/>
                  <a:pt x="455637" y="2948133"/>
                </a:cubicBezTo>
                <a:cubicBezTo>
                  <a:pt x="455637" y="2956537"/>
                  <a:pt x="448821" y="2963352"/>
                  <a:pt x="440418" y="2963352"/>
                </a:cubicBezTo>
                <a:cubicBezTo>
                  <a:pt x="432010" y="2963352"/>
                  <a:pt x="425197" y="2956537"/>
                  <a:pt x="425197" y="2948133"/>
                </a:cubicBezTo>
                <a:cubicBezTo>
                  <a:pt x="425197" y="2939729"/>
                  <a:pt x="432010" y="2932913"/>
                  <a:pt x="440418" y="2932913"/>
                </a:cubicBezTo>
                <a:close/>
                <a:moveTo>
                  <a:pt x="5980836" y="2929690"/>
                </a:moveTo>
                <a:cubicBezTo>
                  <a:pt x="5991014" y="2929690"/>
                  <a:pt x="5999264" y="2937939"/>
                  <a:pt x="5999264" y="2948116"/>
                </a:cubicBezTo>
                <a:cubicBezTo>
                  <a:pt x="5999264" y="2958293"/>
                  <a:pt x="5991014" y="2966544"/>
                  <a:pt x="5980836" y="2966544"/>
                </a:cubicBezTo>
                <a:cubicBezTo>
                  <a:pt x="5970659" y="2966544"/>
                  <a:pt x="5962409" y="2958293"/>
                  <a:pt x="5962409" y="2948116"/>
                </a:cubicBezTo>
                <a:cubicBezTo>
                  <a:pt x="5962409" y="2937939"/>
                  <a:pt x="5970659" y="2929690"/>
                  <a:pt x="5980836" y="2929690"/>
                </a:cubicBezTo>
                <a:close/>
                <a:moveTo>
                  <a:pt x="339095" y="2929690"/>
                </a:moveTo>
                <a:cubicBezTo>
                  <a:pt x="349271" y="2929690"/>
                  <a:pt x="357523" y="2937939"/>
                  <a:pt x="357523" y="2948116"/>
                </a:cubicBezTo>
                <a:cubicBezTo>
                  <a:pt x="357523" y="2958293"/>
                  <a:pt x="349271" y="2966544"/>
                  <a:pt x="339095" y="2966544"/>
                </a:cubicBezTo>
                <a:cubicBezTo>
                  <a:pt x="328918" y="2966544"/>
                  <a:pt x="320668" y="2958293"/>
                  <a:pt x="320668" y="2948116"/>
                </a:cubicBezTo>
                <a:cubicBezTo>
                  <a:pt x="320668" y="2937939"/>
                  <a:pt x="328918" y="2929690"/>
                  <a:pt x="339095" y="2929690"/>
                </a:cubicBezTo>
                <a:close/>
                <a:moveTo>
                  <a:pt x="6082137" y="2926463"/>
                </a:moveTo>
                <a:cubicBezTo>
                  <a:pt x="6094088" y="2926463"/>
                  <a:pt x="6103777" y="2936152"/>
                  <a:pt x="6103777" y="2948104"/>
                </a:cubicBezTo>
                <a:cubicBezTo>
                  <a:pt x="6103777" y="2960054"/>
                  <a:pt x="6094088" y="2969743"/>
                  <a:pt x="6082137" y="2969743"/>
                </a:cubicBezTo>
                <a:cubicBezTo>
                  <a:pt x="6070185" y="2969743"/>
                  <a:pt x="6060497" y="2960054"/>
                  <a:pt x="6060497" y="2948104"/>
                </a:cubicBezTo>
                <a:cubicBezTo>
                  <a:pt x="6060497" y="2936152"/>
                  <a:pt x="6070185" y="2926463"/>
                  <a:pt x="6082137" y="2926463"/>
                </a:cubicBezTo>
                <a:close/>
                <a:moveTo>
                  <a:pt x="237795" y="2926401"/>
                </a:moveTo>
                <a:cubicBezTo>
                  <a:pt x="249780" y="2926401"/>
                  <a:pt x="259498" y="2936118"/>
                  <a:pt x="259498" y="2948104"/>
                </a:cubicBezTo>
                <a:cubicBezTo>
                  <a:pt x="259498" y="2960090"/>
                  <a:pt x="249780" y="2969805"/>
                  <a:pt x="237795" y="2969805"/>
                </a:cubicBezTo>
                <a:cubicBezTo>
                  <a:pt x="225809" y="2969805"/>
                  <a:pt x="216093" y="2960090"/>
                  <a:pt x="216093" y="2948104"/>
                </a:cubicBezTo>
                <a:cubicBezTo>
                  <a:pt x="216093" y="2936118"/>
                  <a:pt x="225809" y="2926401"/>
                  <a:pt x="237795" y="2926401"/>
                </a:cubicBezTo>
                <a:close/>
                <a:moveTo>
                  <a:pt x="136513" y="2922886"/>
                </a:moveTo>
                <a:cubicBezTo>
                  <a:pt x="150433" y="2922886"/>
                  <a:pt x="161717" y="2934170"/>
                  <a:pt x="161717" y="2948089"/>
                </a:cubicBezTo>
                <a:cubicBezTo>
                  <a:pt x="161717" y="2962010"/>
                  <a:pt x="150433" y="2973294"/>
                  <a:pt x="136513" y="2973294"/>
                </a:cubicBezTo>
                <a:cubicBezTo>
                  <a:pt x="122592" y="2973294"/>
                  <a:pt x="111308" y="2962010"/>
                  <a:pt x="111308" y="2948089"/>
                </a:cubicBezTo>
                <a:cubicBezTo>
                  <a:pt x="111308" y="2934170"/>
                  <a:pt x="122592" y="2922886"/>
                  <a:pt x="136513" y="2922886"/>
                </a:cubicBezTo>
                <a:close/>
                <a:moveTo>
                  <a:pt x="6183419" y="2922885"/>
                </a:moveTo>
                <a:cubicBezTo>
                  <a:pt x="6197339" y="2922885"/>
                  <a:pt x="6208624" y="2934170"/>
                  <a:pt x="6208624" y="2948089"/>
                </a:cubicBezTo>
                <a:cubicBezTo>
                  <a:pt x="6208624" y="2962009"/>
                  <a:pt x="6197339" y="2973294"/>
                  <a:pt x="6183419" y="2973294"/>
                </a:cubicBezTo>
                <a:cubicBezTo>
                  <a:pt x="6169499" y="2973294"/>
                  <a:pt x="6158214" y="2962009"/>
                  <a:pt x="6158214" y="2948089"/>
                </a:cubicBezTo>
                <a:cubicBezTo>
                  <a:pt x="6158214" y="2934168"/>
                  <a:pt x="6169499" y="2922885"/>
                  <a:pt x="6183419" y="2922885"/>
                </a:cubicBezTo>
                <a:close/>
                <a:moveTo>
                  <a:pt x="6284684" y="2919917"/>
                </a:moveTo>
                <a:cubicBezTo>
                  <a:pt x="6300237" y="2919917"/>
                  <a:pt x="6312846" y="2932524"/>
                  <a:pt x="6312846" y="2948077"/>
                </a:cubicBezTo>
                <a:cubicBezTo>
                  <a:pt x="6312846" y="2963632"/>
                  <a:pt x="6300237" y="2976238"/>
                  <a:pt x="6284684" y="2976238"/>
                </a:cubicBezTo>
                <a:cubicBezTo>
                  <a:pt x="6269131" y="2976238"/>
                  <a:pt x="6256523" y="2963632"/>
                  <a:pt x="6256523" y="2948077"/>
                </a:cubicBezTo>
                <a:cubicBezTo>
                  <a:pt x="6256523" y="2932524"/>
                  <a:pt x="6269131" y="2919917"/>
                  <a:pt x="6284684" y="2919917"/>
                </a:cubicBezTo>
                <a:close/>
                <a:moveTo>
                  <a:pt x="35248" y="2919612"/>
                </a:moveTo>
                <a:cubicBezTo>
                  <a:pt x="50969" y="2919612"/>
                  <a:pt x="63714" y="2932357"/>
                  <a:pt x="63714" y="2948079"/>
                </a:cubicBezTo>
                <a:cubicBezTo>
                  <a:pt x="63714" y="2963801"/>
                  <a:pt x="50969" y="2976545"/>
                  <a:pt x="35248" y="2976545"/>
                </a:cubicBezTo>
                <a:cubicBezTo>
                  <a:pt x="19525" y="2976545"/>
                  <a:pt x="6780" y="2963801"/>
                  <a:pt x="6780" y="2948079"/>
                </a:cubicBezTo>
                <a:cubicBezTo>
                  <a:pt x="6780" y="2932357"/>
                  <a:pt x="19525" y="2919612"/>
                  <a:pt x="35248" y="2919612"/>
                </a:cubicBezTo>
                <a:close/>
                <a:moveTo>
                  <a:pt x="5563891" y="2839331"/>
                </a:moveTo>
                <a:cubicBezTo>
                  <a:pt x="5565937" y="2839331"/>
                  <a:pt x="5567596" y="2840990"/>
                  <a:pt x="5567596" y="2843034"/>
                </a:cubicBezTo>
                <a:cubicBezTo>
                  <a:pt x="5567596" y="2845083"/>
                  <a:pt x="5565937" y="2846740"/>
                  <a:pt x="5563891" y="2846740"/>
                </a:cubicBezTo>
                <a:cubicBezTo>
                  <a:pt x="5561845" y="2846740"/>
                  <a:pt x="5560185" y="2845083"/>
                  <a:pt x="5560185" y="2843034"/>
                </a:cubicBezTo>
                <a:cubicBezTo>
                  <a:pt x="5560185" y="2840990"/>
                  <a:pt x="5561845" y="2839331"/>
                  <a:pt x="5563891" y="2839331"/>
                </a:cubicBezTo>
                <a:close/>
                <a:moveTo>
                  <a:pt x="756040" y="2839331"/>
                </a:moveTo>
                <a:cubicBezTo>
                  <a:pt x="758087" y="2839331"/>
                  <a:pt x="759746" y="2840990"/>
                  <a:pt x="759746" y="2843034"/>
                </a:cubicBezTo>
                <a:cubicBezTo>
                  <a:pt x="759746" y="2845083"/>
                  <a:pt x="758087" y="2846740"/>
                  <a:pt x="756040" y="2846740"/>
                </a:cubicBezTo>
                <a:cubicBezTo>
                  <a:pt x="753993" y="2846740"/>
                  <a:pt x="752335" y="2845083"/>
                  <a:pt x="752335" y="2843034"/>
                </a:cubicBezTo>
                <a:cubicBezTo>
                  <a:pt x="752335" y="2840990"/>
                  <a:pt x="753993" y="2839331"/>
                  <a:pt x="756040" y="2839331"/>
                </a:cubicBezTo>
                <a:close/>
                <a:moveTo>
                  <a:pt x="5665746" y="2835361"/>
                </a:moveTo>
                <a:cubicBezTo>
                  <a:pt x="5669946" y="2835361"/>
                  <a:pt x="5673351" y="2838766"/>
                  <a:pt x="5673351" y="2842966"/>
                </a:cubicBezTo>
                <a:cubicBezTo>
                  <a:pt x="5673351" y="2847164"/>
                  <a:pt x="5669946" y="2850570"/>
                  <a:pt x="5665746" y="2850570"/>
                </a:cubicBezTo>
                <a:cubicBezTo>
                  <a:pt x="5661547" y="2850570"/>
                  <a:pt x="5658142" y="2847164"/>
                  <a:pt x="5658142" y="2842966"/>
                </a:cubicBezTo>
                <a:cubicBezTo>
                  <a:pt x="5658142" y="2838766"/>
                  <a:pt x="5661547" y="2835361"/>
                  <a:pt x="5665746" y="2835361"/>
                </a:cubicBezTo>
                <a:close/>
                <a:moveTo>
                  <a:pt x="654185" y="2835361"/>
                </a:moveTo>
                <a:cubicBezTo>
                  <a:pt x="658385" y="2835361"/>
                  <a:pt x="661789" y="2838766"/>
                  <a:pt x="661789" y="2842966"/>
                </a:cubicBezTo>
                <a:cubicBezTo>
                  <a:pt x="661789" y="2847164"/>
                  <a:pt x="658385" y="2850570"/>
                  <a:pt x="654185" y="2850570"/>
                </a:cubicBezTo>
                <a:cubicBezTo>
                  <a:pt x="649985" y="2850570"/>
                  <a:pt x="646581" y="2847164"/>
                  <a:pt x="646581" y="2842966"/>
                </a:cubicBezTo>
                <a:cubicBezTo>
                  <a:pt x="646581" y="2838766"/>
                  <a:pt x="649985" y="2835361"/>
                  <a:pt x="654185" y="2835361"/>
                </a:cubicBezTo>
                <a:close/>
                <a:moveTo>
                  <a:pt x="5767539" y="2831626"/>
                </a:moveTo>
                <a:cubicBezTo>
                  <a:pt x="5773766" y="2831626"/>
                  <a:pt x="5778815" y="2836673"/>
                  <a:pt x="5778815" y="2842902"/>
                </a:cubicBezTo>
                <a:cubicBezTo>
                  <a:pt x="5778815" y="2849126"/>
                  <a:pt x="5773766" y="2854178"/>
                  <a:pt x="5767539" y="2854178"/>
                </a:cubicBezTo>
                <a:cubicBezTo>
                  <a:pt x="5761311" y="2854178"/>
                  <a:pt x="5756263" y="2849126"/>
                  <a:pt x="5756263" y="2842902"/>
                </a:cubicBezTo>
                <a:cubicBezTo>
                  <a:pt x="5756263" y="2836673"/>
                  <a:pt x="5761311" y="2831626"/>
                  <a:pt x="5767539" y="2831626"/>
                </a:cubicBezTo>
                <a:close/>
                <a:moveTo>
                  <a:pt x="552392" y="2831626"/>
                </a:moveTo>
                <a:cubicBezTo>
                  <a:pt x="558620" y="2831626"/>
                  <a:pt x="563668" y="2836673"/>
                  <a:pt x="563668" y="2842902"/>
                </a:cubicBezTo>
                <a:cubicBezTo>
                  <a:pt x="563668" y="2849126"/>
                  <a:pt x="558620" y="2854178"/>
                  <a:pt x="552392" y="2854178"/>
                </a:cubicBezTo>
                <a:cubicBezTo>
                  <a:pt x="546165" y="2854178"/>
                  <a:pt x="541116" y="2849126"/>
                  <a:pt x="541116" y="2842902"/>
                </a:cubicBezTo>
                <a:cubicBezTo>
                  <a:pt x="541116" y="2836673"/>
                  <a:pt x="546165" y="2831626"/>
                  <a:pt x="552392" y="2831626"/>
                </a:cubicBezTo>
                <a:close/>
                <a:moveTo>
                  <a:pt x="5869275" y="2827625"/>
                </a:moveTo>
                <a:cubicBezTo>
                  <a:pt x="5877680" y="2827625"/>
                  <a:pt x="5884494" y="2834440"/>
                  <a:pt x="5884494" y="2842845"/>
                </a:cubicBezTo>
                <a:cubicBezTo>
                  <a:pt x="5884494" y="2851248"/>
                  <a:pt x="5877680" y="2858064"/>
                  <a:pt x="5869275" y="2858064"/>
                </a:cubicBezTo>
                <a:cubicBezTo>
                  <a:pt x="5860870" y="2858064"/>
                  <a:pt x="5854056" y="2851248"/>
                  <a:pt x="5854056" y="2842845"/>
                </a:cubicBezTo>
                <a:cubicBezTo>
                  <a:pt x="5854056" y="2834440"/>
                  <a:pt x="5860870" y="2827625"/>
                  <a:pt x="5869275" y="2827625"/>
                </a:cubicBezTo>
                <a:close/>
                <a:moveTo>
                  <a:pt x="450658" y="2827625"/>
                </a:moveTo>
                <a:cubicBezTo>
                  <a:pt x="459063" y="2827625"/>
                  <a:pt x="465876" y="2834440"/>
                  <a:pt x="465876" y="2842845"/>
                </a:cubicBezTo>
                <a:cubicBezTo>
                  <a:pt x="465876" y="2851248"/>
                  <a:pt x="459063" y="2858064"/>
                  <a:pt x="450658" y="2858064"/>
                </a:cubicBezTo>
                <a:cubicBezTo>
                  <a:pt x="442252" y="2858064"/>
                  <a:pt x="435438" y="2851248"/>
                  <a:pt x="435438" y="2842845"/>
                </a:cubicBezTo>
                <a:cubicBezTo>
                  <a:pt x="435438" y="2834440"/>
                  <a:pt x="442252" y="2827625"/>
                  <a:pt x="450658" y="2827625"/>
                </a:cubicBezTo>
                <a:close/>
                <a:moveTo>
                  <a:pt x="5970959" y="2824367"/>
                </a:moveTo>
                <a:cubicBezTo>
                  <a:pt x="5981136" y="2824367"/>
                  <a:pt x="5989386" y="2832616"/>
                  <a:pt x="5989386" y="2842794"/>
                </a:cubicBezTo>
                <a:cubicBezTo>
                  <a:pt x="5989386" y="2852970"/>
                  <a:pt x="5981136" y="2861220"/>
                  <a:pt x="5970959" y="2861220"/>
                </a:cubicBezTo>
                <a:cubicBezTo>
                  <a:pt x="5960782" y="2861220"/>
                  <a:pt x="5952532" y="2852973"/>
                  <a:pt x="5952532" y="2842794"/>
                </a:cubicBezTo>
                <a:cubicBezTo>
                  <a:pt x="5952532" y="2832616"/>
                  <a:pt x="5960782" y="2824367"/>
                  <a:pt x="5970959" y="2824367"/>
                </a:cubicBezTo>
                <a:close/>
                <a:moveTo>
                  <a:pt x="348971" y="2824367"/>
                </a:moveTo>
                <a:cubicBezTo>
                  <a:pt x="359149" y="2824367"/>
                  <a:pt x="367400" y="2832616"/>
                  <a:pt x="367400" y="2842797"/>
                </a:cubicBezTo>
                <a:cubicBezTo>
                  <a:pt x="367400" y="2852970"/>
                  <a:pt x="359149" y="2861220"/>
                  <a:pt x="348971" y="2861220"/>
                </a:cubicBezTo>
                <a:cubicBezTo>
                  <a:pt x="338795" y="2861220"/>
                  <a:pt x="330544" y="2852973"/>
                  <a:pt x="330544" y="2842797"/>
                </a:cubicBezTo>
                <a:cubicBezTo>
                  <a:pt x="330544" y="2832616"/>
                  <a:pt x="338795" y="2824367"/>
                  <a:pt x="348971" y="2824367"/>
                </a:cubicBezTo>
                <a:close/>
                <a:moveTo>
                  <a:pt x="6072599" y="2821108"/>
                </a:moveTo>
                <a:cubicBezTo>
                  <a:pt x="6084551" y="2821108"/>
                  <a:pt x="6094239" y="2830797"/>
                  <a:pt x="6094239" y="2842748"/>
                </a:cubicBezTo>
                <a:cubicBezTo>
                  <a:pt x="6094239" y="2854700"/>
                  <a:pt x="6084551" y="2864388"/>
                  <a:pt x="6072599" y="2864388"/>
                </a:cubicBezTo>
                <a:cubicBezTo>
                  <a:pt x="6060647" y="2864388"/>
                  <a:pt x="6050959" y="2854700"/>
                  <a:pt x="6050959" y="2842748"/>
                </a:cubicBezTo>
                <a:cubicBezTo>
                  <a:pt x="6050959" y="2830797"/>
                  <a:pt x="6060647" y="2821108"/>
                  <a:pt x="6072599" y="2821108"/>
                </a:cubicBezTo>
                <a:close/>
                <a:moveTo>
                  <a:pt x="247331" y="2821048"/>
                </a:moveTo>
                <a:cubicBezTo>
                  <a:pt x="259318" y="2821048"/>
                  <a:pt x="269035" y="2830764"/>
                  <a:pt x="269035" y="2842748"/>
                </a:cubicBezTo>
                <a:cubicBezTo>
                  <a:pt x="269035" y="2854735"/>
                  <a:pt x="259318" y="2864452"/>
                  <a:pt x="247331" y="2864452"/>
                </a:cubicBezTo>
                <a:cubicBezTo>
                  <a:pt x="235347" y="2864452"/>
                  <a:pt x="225630" y="2854735"/>
                  <a:pt x="225630" y="2842748"/>
                </a:cubicBezTo>
                <a:cubicBezTo>
                  <a:pt x="225630" y="2830764"/>
                  <a:pt x="235347" y="2821048"/>
                  <a:pt x="247331" y="2821048"/>
                </a:cubicBezTo>
                <a:close/>
                <a:moveTo>
                  <a:pt x="145733" y="2817502"/>
                </a:moveTo>
                <a:cubicBezTo>
                  <a:pt x="159652" y="2817502"/>
                  <a:pt x="170938" y="2828785"/>
                  <a:pt x="170938" y="2842706"/>
                </a:cubicBezTo>
                <a:cubicBezTo>
                  <a:pt x="170938" y="2856626"/>
                  <a:pt x="159652" y="2867910"/>
                  <a:pt x="145733" y="2867910"/>
                </a:cubicBezTo>
                <a:cubicBezTo>
                  <a:pt x="131812" y="2867910"/>
                  <a:pt x="120527" y="2856626"/>
                  <a:pt x="120527" y="2842706"/>
                </a:cubicBezTo>
                <a:cubicBezTo>
                  <a:pt x="120527" y="2828785"/>
                  <a:pt x="131812" y="2817502"/>
                  <a:pt x="145733" y="2817502"/>
                </a:cubicBezTo>
                <a:close/>
                <a:moveTo>
                  <a:pt x="6174199" y="2817500"/>
                </a:moveTo>
                <a:cubicBezTo>
                  <a:pt x="6188119" y="2817500"/>
                  <a:pt x="6199404" y="2828784"/>
                  <a:pt x="6199404" y="2842705"/>
                </a:cubicBezTo>
                <a:cubicBezTo>
                  <a:pt x="6199404" y="2856624"/>
                  <a:pt x="6188119" y="2867909"/>
                  <a:pt x="6174199" y="2867909"/>
                </a:cubicBezTo>
                <a:cubicBezTo>
                  <a:pt x="6160279" y="2867909"/>
                  <a:pt x="6148994" y="2856624"/>
                  <a:pt x="6148994" y="2842705"/>
                </a:cubicBezTo>
                <a:cubicBezTo>
                  <a:pt x="6148994" y="2828784"/>
                  <a:pt x="6160279" y="2817500"/>
                  <a:pt x="6174199" y="2817500"/>
                </a:cubicBezTo>
                <a:close/>
                <a:moveTo>
                  <a:pt x="44169" y="2814045"/>
                </a:moveTo>
                <a:cubicBezTo>
                  <a:pt x="59978" y="2814045"/>
                  <a:pt x="72793" y="2826860"/>
                  <a:pt x="72793" y="2842666"/>
                </a:cubicBezTo>
                <a:cubicBezTo>
                  <a:pt x="72793" y="2858475"/>
                  <a:pt x="59978" y="2871291"/>
                  <a:pt x="44169" y="2871291"/>
                </a:cubicBezTo>
                <a:cubicBezTo>
                  <a:pt x="28361" y="2871291"/>
                  <a:pt x="15547" y="2858474"/>
                  <a:pt x="15547" y="2842666"/>
                </a:cubicBezTo>
                <a:cubicBezTo>
                  <a:pt x="15547" y="2826860"/>
                  <a:pt x="28361" y="2814045"/>
                  <a:pt x="44169" y="2814045"/>
                </a:cubicBezTo>
                <a:close/>
                <a:moveTo>
                  <a:pt x="6275761" y="2814042"/>
                </a:moveTo>
                <a:cubicBezTo>
                  <a:pt x="6291570" y="2814042"/>
                  <a:pt x="6304385" y="2826856"/>
                  <a:pt x="6304385" y="2842665"/>
                </a:cubicBezTo>
                <a:cubicBezTo>
                  <a:pt x="6304385" y="2858473"/>
                  <a:pt x="6291570" y="2871289"/>
                  <a:pt x="6275761" y="2871289"/>
                </a:cubicBezTo>
                <a:cubicBezTo>
                  <a:pt x="6259953" y="2871289"/>
                  <a:pt x="6247138" y="2858473"/>
                  <a:pt x="6247138" y="2842665"/>
                </a:cubicBezTo>
                <a:cubicBezTo>
                  <a:pt x="6247138" y="2826856"/>
                  <a:pt x="6259953" y="2814042"/>
                  <a:pt x="6275761" y="2814042"/>
                </a:cubicBezTo>
                <a:close/>
                <a:moveTo>
                  <a:pt x="5547798" y="2734861"/>
                </a:moveTo>
                <a:cubicBezTo>
                  <a:pt x="5549797" y="2734861"/>
                  <a:pt x="5551418" y="2736482"/>
                  <a:pt x="5551418" y="2738482"/>
                </a:cubicBezTo>
                <a:cubicBezTo>
                  <a:pt x="5551418" y="2740483"/>
                  <a:pt x="5549797" y="2742102"/>
                  <a:pt x="5547798" y="2742102"/>
                </a:cubicBezTo>
                <a:cubicBezTo>
                  <a:pt x="5545798" y="2742102"/>
                  <a:pt x="5544178" y="2740483"/>
                  <a:pt x="5544178" y="2738482"/>
                </a:cubicBezTo>
                <a:cubicBezTo>
                  <a:pt x="5544178" y="2736482"/>
                  <a:pt x="5545798" y="2734861"/>
                  <a:pt x="5547798" y="2734861"/>
                </a:cubicBezTo>
                <a:close/>
                <a:moveTo>
                  <a:pt x="772133" y="2734775"/>
                </a:moveTo>
                <a:cubicBezTo>
                  <a:pt x="774180" y="2734775"/>
                  <a:pt x="775838" y="2736435"/>
                  <a:pt x="775838" y="2738482"/>
                </a:cubicBezTo>
                <a:cubicBezTo>
                  <a:pt x="775838" y="2740529"/>
                  <a:pt x="774180" y="2742188"/>
                  <a:pt x="772133" y="2742188"/>
                </a:cubicBezTo>
                <a:cubicBezTo>
                  <a:pt x="770087" y="2742188"/>
                  <a:pt x="768428" y="2740529"/>
                  <a:pt x="768428" y="2738482"/>
                </a:cubicBezTo>
                <a:cubicBezTo>
                  <a:pt x="768428" y="2736435"/>
                  <a:pt x="770087" y="2734775"/>
                  <a:pt x="772133" y="2734775"/>
                </a:cubicBezTo>
                <a:close/>
                <a:moveTo>
                  <a:pt x="5650293" y="2730708"/>
                </a:moveTo>
                <a:cubicBezTo>
                  <a:pt x="5654493" y="2730708"/>
                  <a:pt x="5657897" y="2734115"/>
                  <a:pt x="5657897" y="2738313"/>
                </a:cubicBezTo>
                <a:cubicBezTo>
                  <a:pt x="5657897" y="2742512"/>
                  <a:pt x="5654493" y="2745917"/>
                  <a:pt x="5650293" y="2745917"/>
                </a:cubicBezTo>
                <a:cubicBezTo>
                  <a:pt x="5646093" y="2745917"/>
                  <a:pt x="5642689" y="2742512"/>
                  <a:pt x="5642689" y="2738313"/>
                </a:cubicBezTo>
                <a:cubicBezTo>
                  <a:pt x="5642689" y="2734115"/>
                  <a:pt x="5646093" y="2730708"/>
                  <a:pt x="5650293" y="2730708"/>
                </a:cubicBezTo>
                <a:close/>
                <a:moveTo>
                  <a:pt x="669639" y="2730708"/>
                </a:moveTo>
                <a:cubicBezTo>
                  <a:pt x="673839" y="2730708"/>
                  <a:pt x="677243" y="2734115"/>
                  <a:pt x="677243" y="2738313"/>
                </a:cubicBezTo>
                <a:cubicBezTo>
                  <a:pt x="677243" y="2742512"/>
                  <a:pt x="673839" y="2745917"/>
                  <a:pt x="669639" y="2745917"/>
                </a:cubicBezTo>
                <a:cubicBezTo>
                  <a:pt x="665440" y="2745917"/>
                  <a:pt x="662035" y="2742512"/>
                  <a:pt x="662035" y="2738313"/>
                </a:cubicBezTo>
                <a:cubicBezTo>
                  <a:pt x="662035" y="2734115"/>
                  <a:pt x="665440" y="2730708"/>
                  <a:pt x="669639" y="2730708"/>
                </a:cubicBezTo>
                <a:close/>
                <a:moveTo>
                  <a:pt x="5752675" y="2726820"/>
                </a:moveTo>
                <a:cubicBezTo>
                  <a:pt x="5758941" y="2726820"/>
                  <a:pt x="5764021" y="2731900"/>
                  <a:pt x="5764021" y="2738165"/>
                </a:cubicBezTo>
                <a:cubicBezTo>
                  <a:pt x="5764021" y="2744431"/>
                  <a:pt x="5758941" y="2749511"/>
                  <a:pt x="5752675" y="2749511"/>
                </a:cubicBezTo>
                <a:cubicBezTo>
                  <a:pt x="5746409" y="2749511"/>
                  <a:pt x="5741329" y="2744431"/>
                  <a:pt x="5741329" y="2738165"/>
                </a:cubicBezTo>
                <a:cubicBezTo>
                  <a:pt x="5741329" y="2731900"/>
                  <a:pt x="5746409" y="2726820"/>
                  <a:pt x="5752675" y="2726820"/>
                </a:cubicBezTo>
                <a:close/>
                <a:moveTo>
                  <a:pt x="567258" y="2726460"/>
                </a:moveTo>
                <a:cubicBezTo>
                  <a:pt x="573722" y="2726460"/>
                  <a:pt x="578961" y="2731698"/>
                  <a:pt x="578961" y="2738165"/>
                </a:cubicBezTo>
                <a:cubicBezTo>
                  <a:pt x="578961" y="2744628"/>
                  <a:pt x="573722" y="2749869"/>
                  <a:pt x="567258" y="2749869"/>
                </a:cubicBezTo>
                <a:cubicBezTo>
                  <a:pt x="560792" y="2749869"/>
                  <a:pt x="555552" y="2744628"/>
                  <a:pt x="555552" y="2738165"/>
                </a:cubicBezTo>
                <a:cubicBezTo>
                  <a:pt x="555552" y="2731698"/>
                  <a:pt x="560792" y="2726460"/>
                  <a:pt x="567258" y="2726460"/>
                </a:cubicBezTo>
                <a:close/>
                <a:moveTo>
                  <a:pt x="5854957" y="2723220"/>
                </a:moveTo>
                <a:cubicBezTo>
                  <a:pt x="5863137" y="2723220"/>
                  <a:pt x="5869768" y="2729851"/>
                  <a:pt x="5869768" y="2738032"/>
                </a:cubicBezTo>
                <a:cubicBezTo>
                  <a:pt x="5869768" y="2746211"/>
                  <a:pt x="5863137" y="2752845"/>
                  <a:pt x="5854957" y="2752845"/>
                </a:cubicBezTo>
                <a:cubicBezTo>
                  <a:pt x="5846778" y="2752845"/>
                  <a:pt x="5840147" y="2746211"/>
                  <a:pt x="5840147" y="2738032"/>
                </a:cubicBezTo>
                <a:cubicBezTo>
                  <a:pt x="5840147" y="2729851"/>
                  <a:pt x="5846778" y="2723220"/>
                  <a:pt x="5854957" y="2723220"/>
                </a:cubicBezTo>
                <a:close/>
                <a:moveTo>
                  <a:pt x="464975" y="2723220"/>
                </a:moveTo>
                <a:cubicBezTo>
                  <a:pt x="473154" y="2723220"/>
                  <a:pt x="479785" y="2729851"/>
                  <a:pt x="479785" y="2738032"/>
                </a:cubicBezTo>
                <a:cubicBezTo>
                  <a:pt x="479785" y="2746211"/>
                  <a:pt x="473154" y="2752845"/>
                  <a:pt x="464975" y="2752845"/>
                </a:cubicBezTo>
                <a:cubicBezTo>
                  <a:pt x="456794" y="2752845"/>
                  <a:pt x="450163" y="2746211"/>
                  <a:pt x="450163" y="2738032"/>
                </a:cubicBezTo>
                <a:cubicBezTo>
                  <a:pt x="450163" y="2729851"/>
                  <a:pt x="456794" y="2723220"/>
                  <a:pt x="464975" y="2723220"/>
                </a:cubicBezTo>
                <a:close/>
                <a:moveTo>
                  <a:pt x="5957151" y="2719551"/>
                </a:moveTo>
                <a:cubicBezTo>
                  <a:pt x="5967293" y="2719551"/>
                  <a:pt x="5975514" y="2727770"/>
                  <a:pt x="5975514" y="2737913"/>
                </a:cubicBezTo>
                <a:cubicBezTo>
                  <a:pt x="5975514" y="2748057"/>
                  <a:pt x="5967292" y="2756277"/>
                  <a:pt x="5957151" y="2756277"/>
                </a:cubicBezTo>
                <a:cubicBezTo>
                  <a:pt x="5947009" y="2756277"/>
                  <a:pt x="5938788" y="2748057"/>
                  <a:pt x="5938788" y="2737913"/>
                </a:cubicBezTo>
                <a:cubicBezTo>
                  <a:pt x="5938788" y="2727770"/>
                  <a:pt x="5947010" y="2719551"/>
                  <a:pt x="5957151" y="2719551"/>
                </a:cubicBezTo>
                <a:close/>
                <a:moveTo>
                  <a:pt x="362781" y="2719484"/>
                </a:moveTo>
                <a:cubicBezTo>
                  <a:pt x="372958" y="2719484"/>
                  <a:pt x="381209" y="2727736"/>
                  <a:pt x="381209" y="2737913"/>
                </a:cubicBezTo>
                <a:cubicBezTo>
                  <a:pt x="381209" y="2748089"/>
                  <a:pt x="372958" y="2756340"/>
                  <a:pt x="362781" y="2756340"/>
                </a:cubicBezTo>
                <a:cubicBezTo>
                  <a:pt x="352603" y="2756340"/>
                  <a:pt x="344354" y="2748089"/>
                  <a:pt x="344354" y="2737913"/>
                </a:cubicBezTo>
                <a:cubicBezTo>
                  <a:pt x="344354" y="2727736"/>
                  <a:pt x="352603" y="2719484"/>
                  <a:pt x="362781" y="2719484"/>
                </a:cubicBezTo>
                <a:close/>
                <a:moveTo>
                  <a:pt x="6059264" y="2716107"/>
                </a:moveTo>
                <a:cubicBezTo>
                  <a:pt x="6071250" y="2716107"/>
                  <a:pt x="6080967" y="2725818"/>
                  <a:pt x="6080967" y="2737805"/>
                </a:cubicBezTo>
                <a:cubicBezTo>
                  <a:pt x="6080967" y="2749794"/>
                  <a:pt x="6071250" y="2759508"/>
                  <a:pt x="6059264" y="2759508"/>
                </a:cubicBezTo>
                <a:cubicBezTo>
                  <a:pt x="6047279" y="2759508"/>
                  <a:pt x="6037562" y="2749794"/>
                  <a:pt x="6037562" y="2737805"/>
                </a:cubicBezTo>
                <a:cubicBezTo>
                  <a:pt x="6037562" y="2725818"/>
                  <a:pt x="6047279" y="2716107"/>
                  <a:pt x="6059264" y="2716107"/>
                </a:cubicBezTo>
                <a:close/>
                <a:moveTo>
                  <a:pt x="260668" y="2715785"/>
                </a:moveTo>
                <a:cubicBezTo>
                  <a:pt x="272831" y="2715785"/>
                  <a:pt x="282692" y="2725643"/>
                  <a:pt x="282692" y="2737809"/>
                </a:cubicBezTo>
                <a:cubicBezTo>
                  <a:pt x="282692" y="2749967"/>
                  <a:pt x="272831" y="2759830"/>
                  <a:pt x="260668" y="2759830"/>
                </a:cubicBezTo>
                <a:cubicBezTo>
                  <a:pt x="248505" y="2759830"/>
                  <a:pt x="238645" y="2749967"/>
                  <a:pt x="238645" y="2737809"/>
                </a:cubicBezTo>
                <a:cubicBezTo>
                  <a:pt x="238645" y="2725643"/>
                  <a:pt x="248505" y="2715785"/>
                  <a:pt x="260668" y="2715785"/>
                </a:cubicBezTo>
                <a:close/>
                <a:moveTo>
                  <a:pt x="6161306" y="2712498"/>
                </a:moveTo>
                <a:cubicBezTo>
                  <a:pt x="6175226" y="2712498"/>
                  <a:pt x="6186511" y="2723783"/>
                  <a:pt x="6186511" y="2737703"/>
                </a:cubicBezTo>
                <a:cubicBezTo>
                  <a:pt x="6186511" y="2751623"/>
                  <a:pt x="6175226" y="2762908"/>
                  <a:pt x="6161306" y="2762908"/>
                </a:cubicBezTo>
                <a:cubicBezTo>
                  <a:pt x="6147386" y="2762908"/>
                  <a:pt x="6136101" y="2751623"/>
                  <a:pt x="6136101" y="2737703"/>
                </a:cubicBezTo>
                <a:cubicBezTo>
                  <a:pt x="6136101" y="2723783"/>
                  <a:pt x="6147386" y="2712498"/>
                  <a:pt x="6161306" y="2712498"/>
                </a:cubicBezTo>
                <a:close/>
                <a:moveTo>
                  <a:pt x="158626" y="2712498"/>
                </a:moveTo>
                <a:cubicBezTo>
                  <a:pt x="172545" y="2712498"/>
                  <a:pt x="183830" y="2723784"/>
                  <a:pt x="183830" y="2737705"/>
                </a:cubicBezTo>
                <a:cubicBezTo>
                  <a:pt x="183830" y="2751624"/>
                  <a:pt x="172545" y="2762911"/>
                  <a:pt x="158626" y="2762911"/>
                </a:cubicBezTo>
                <a:cubicBezTo>
                  <a:pt x="144705" y="2762911"/>
                  <a:pt x="133420" y="2751624"/>
                  <a:pt x="133420" y="2737705"/>
                </a:cubicBezTo>
                <a:cubicBezTo>
                  <a:pt x="133420" y="2723784"/>
                  <a:pt x="144705" y="2712498"/>
                  <a:pt x="158626" y="2712498"/>
                </a:cubicBezTo>
                <a:close/>
                <a:moveTo>
                  <a:pt x="56649" y="2709299"/>
                </a:moveTo>
                <a:cubicBezTo>
                  <a:pt x="72289" y="2709299"/>
                  <a:pt x="84966" y="2721976"/>
                  <a:pt x="84966" y="2737615"/>
                </a:cubicBezTo>
                <a:cubicBezTo>
                  <a:pt x="84966" y="2753255"/>
                  <a:pt x="72289" y="2765934"/>
                  <a:pt x="56649" y="2765934"/>
                </a:cubicBezTo>
                <a:cubicBezTo>
                  <a:pt x="41009" y="2765934"/>
                  <a:pt x="28331" y="2753255"/>
                  <a:pt x="28331" y="2737615"/>
                </a:cubicBezTo>
                <a:cubicBezTo>
                  <a:pt x="28331" y="2721976"/>
                  <a:pt x="41009" y="2709299"/>
                  <a:pt x="56649" y="2709299"/>
                </a:cubicBezTo>
                <a:close/>
                <a:moveTo>
                  <a:pt x="6263282" y="2709295"/>
                </a:moveTo>
                <a:cubicBezTo>
                  <a:pt x="6278922" y="2709295"/>
                  <a:pt x="6291600" y="2721973"/>
                  <a:pt x="6291600" y="2737613"/>
                </a:cubicBezTo>
                <a:cubicBezTo>
                  <a:pt x="6291600" y="2753253"/>
                  <a:pt x="6278922" y="2765932"/>
                  <a:pt x="6263282" y="2765932"/>
                </a:cubicBezTo>
                <a:cubicBezTo>
                  <a:pt x="6247643" y="2765932"/>
                  <a:pt x="6234965" y="2753253"/>
                  <a:pt x="6234965" y="2737613"/>
                </a:cubicBezTo>
                <a:cubicBezTo>
                  <a:pt x="6234965" y="2721973"/>
                  <a:pt x="6247643" y="2709295"/>
                  <a:pt x="6263282" y="2709295"/>
                </a:cubicBezTo>
                <a:close/>
                <a:moveTo>
                  <a:pt x="5527160" y="2631109"/>
                </a:moveTo>
                <a:cubicBezTo>
                  <a:pt x="5529159" y="2631109"/>
                  <a:pt x="5530780" y="2632730"/>
                  <a:pt x="5530780" y="2634727"/>
                </a:cubicBezTo>
                <a:cubicBezTo>
                  <a:pt x="5530780" y="2636725"/>
                  <a:pt x="5529159" y="2638349"/>
                  <a:pt x="5527160" y="2638349"/>
                </a:cubicBezTo>
                <a:cubicBezTo>
                  <a:pt x="5525160" y="2638349"/>
                  <a:pt x="5523540" y="2636725"/>
                  <a:pt x="5523540" y="2634727"/>
                </a:cubicBezTo>
                <a:cubicBezTo>
                  <a:pt x="5523540" y="2632730"/>
                  <a:pt x="5525160" y="2631109"/>
                  <a:pt x="5527160" y="2631109"/>
                </a:cubicBezTo>
                <a:close/>
                <a:moveTo>
                  <a:pt x="792771" y="2631025"/>
                </a:moveTo>
                <a:cubicBezTo>
                  <a:pt x="794818" y="2631025"/>
                  <a:pt x="796476" y="2632683"/>
                  <a:pt x="796476" y="2634727"/>
                </a:cubicBezTo>
                <a:cubicBezTo>
                  <a:pt x="796476" y="2636775"/>
                  <a:pt x="794818" y="2638437"/>
                  <a:pt x="792771" y="2638437"/>
                </a:cubicBezTo>
                <a:cubicBezTo>
                  <a:pt x="790725" y="2638437"/>
                  <a:pt x="789066" y="2636775"/>
                  <a:pt x="789066" y="2634727"/>
                </a:cubicBezTo>
                <a:cubicBezTo>
                  <a:pt x="789066" y="2632683"/>
                  <a:pt x="790725" y="2631025"/>
                  <a:pt x="792771" y="2631025"/>
                </a:cubicBezTo>
                <a:close/>
                <a:moveTo>
                  <a:pt x="5630470" y="2626796"/>
                </a:moveTo>
                <a:cubicBezTo>
                  <a:pt x="5634670" y="2626796"/>
                  <a:pt x="5638074" y="2630202"/>
                  <a:pt x="5638074" y="2634398"/>
                </a:cubicBezTo>
                <a:cubicBezTo>
                  <a:pt x="5638074" y="2638602"/>
                  <a:pt x="5634670" y="2642004"/>
                  <a:pt x="5630470" y="2642004"/>
                </a:cubicBezTo>
                <a:cubicBezTo>
                  <a:pt x="5626270" y="2642004"/>
                  <a:pt x="5622866" y="2638602"/>
                  <a:pt x="5622866" y="2634398"/>
                </a:cubicBezTo>
                <a:cubicBezTo>
                  <a:pt x="5622866" y="2630202"/>
                  <a:pt x="5626270" y="2626796"/>
                  <a:pt x="5630470" y="2626796"/>
                </a:cubicBezTo>
                <a:close/>
                <a:moveTo>
                  <a:pt x="689462" y="2626796"/>
                </a:moveTo>
                <a:cubicBezTo>
                  <a:pt x="693662" y="2626796"/>
                  <a:pt x="697065" y="2630202"/>
                  <a:pt x="697065" y="2634398"/>
                </a:cubicBezTo>
                <a:cubicBezTo>
                  <a:pt x="697065" y="2638602"/>
                  <a:pt x="693662" y="2642004"/>
                  <a:pt x="689462" y="2642004"/>
                </a:cubicBezTo>
                <a:cubicBezTo>
                  <a:pt x="685263" y="2642004"/>
                  <a:pt x="681857" y="2638602"/>
                  <a:pt x="681857" y="2634398"/>
                </a:cubicBezTo>
                <a:cubicBezTo>
                  <a:pt x="681857" y="2630202"/>
                  <a:pt x="685263" y="2626796"/>
                  <a:pt x="689462" y="2626796"/>
                </a:cubicBezTo>
                <a:close/>
                <a:moveTo>
                  <a:pt x="5733606" y="2622402"/>
                </a:moveTo>
                <a:cubicBezTo>
                  <a:pt x="5740070" y="2622402"/>
                  <a:pt x="5745310" y="2627644"/>
                  <a:pt x="5745310" y="2634111"/>
                </a:cubicBezTo>
                <a:cubicBezTo>
                  <a:pt x="5745310" y="2640575"/>
                  <a:pt x="5740070" y="2645816"/>
                  <a:pt x="5733606" y="2645816"/>
                </a:cubicBezTo>
                <a:cubicBezTo>
                  <a:pt x="5727142" y="2645816"/>
                  <a:pt x="5721901" y="2640575"/>
                  <a:pt x="5721901" y="2634111"/>
                </a:cubicBezTo>
                <a:cubicBezTo>
                  <a:pt x="5721901" y="2627644"/>
                  <a:pt x="5727142" y="2622402"/>
                  <a:pt x="5733606" y="2622402"/>
                </a:cubicBezTo>
                <a:close/>
                <a:moveTo>
                  <a:pt x="586326" y="2622402"/>
                </a:moveTo>
                <a:cubicBezTo>
                  <a:pt x="592789" y="2622402"/>
                  <a:pt x="598030" y="2627644"/>
                  <a:pt x="598030" y="2634111"/>
                </a:cubicBezTo>
                <a:cubicBezTo>
                  <a:pt x="598030" y="2640575"/>
                  <a:pt x="592789" y="2645816"/>
                  <a:pt x="586326" y="2645816"/>
                </a:cubicBezTo>
                <a:cubicBezTo>
                  <a:pt x="579862" y="2645816"/>
                  <a:pt x="574622" y="2640575"/>
                  <a:pt x="574622" y="2634111"/>
                </a:cubicBezTo>
                <a:cubicBezTo>
                  <a:pt x="574622" y="2627644"/>
                  <a:pt x="579862" y="2622402"/>
                  <a:pt x="586326" y="2622402"/>
                </a:cubicBezTo>
                <a:close/>
                <a:moveTo>
                  <a:pt x="5836588" y="2618630"/>
                </a:moveTo>
                <a:cubicBezTo>
                  <a:pt x="5844993" y="2618630"/>
                  <a:pt x="5851807" y="2625446"/>
                  <a:pt x="5851807" y="2633852"/>
                </a:cubicBezTo>
                <a:cubicBezTo>
                  <a:pt x="5851807" y="2642255"/>
                  <a:pt x="5844993" y="2649071"/>
                  <a:pt x="5836588" y="2649071"/>
                </a:cubicBezTo>
                <a:cubicBezTo>
                  <a:pt x="5828183" y="2649071"/>
                  <a:pt x="5821368" y="2642255"/>
                  <a:pt x="5821368" y="2633852"/>
                </a:cubicBezTo>
                <a:cubicBezTo>
                  <a:pt x="5821368" y="2625446"/>
                  <a:pt x="5828183" y="2618630"/>
                  <a:pt x="5836588" y="2618630"/>
                </a:cubicBezTo>
                <a:close/>
                <a:moveTo>
                  <a:pt x="483345" y="2618630"/>
                </a:moveTo>
                <a:cubicBezTo>
                  <a:pt x="491750" y="2618630"/>
                  <a:pt x="498564" y="2625446"/>
                  <a:pt x="498564" y="2633852"/>
                </a:cubicBezTo>
                <a:cubicBezTo>
                  <a:pt x="498564" y="2642255"/>
                  <a:pt x="491750" y="2649071"/>
                  <a:pt x="483345" y="2649071"/>
                </a:cubicBezTo>
                <a:cubicBezTo>
                  <a:pt x="474940" y="2649071"/>
                  <a:pt x="468125" y="2642255"/>
                  <a:pt x="468125" y="2633852"/>
                </a:cubicBezTo>
                <a:cubicBezTo>
                  <a:pt x="468125" y="2625446"/>
                  <a:pt x="474940" y="2618630"/>
                  <a:pt x="483345" y="2618630"/>
                </a:cubicBezTo>
                <a:close/>
                <a:moveTo>
                  <a:pt x="380501" y="2615258"/>
                </a:moveTo>
                <a:cubicBezTo>
                  <a:pt x="390644" y="2615258"/>
                  <a:pt x="398865" y="2623476"/>
                  <a:pt x="398865" y="2633619"/>
                </a:cubicBezTo>
                <a:cubicBezTo>
                  <a:pt x="398865" y="2643761"/>
                  <a:pt x="390644" y="2651982"/>
                  <a:pt x="380501" y="2651982"/>
                </a:cubicBezTo>
                <a:cubicBezTo>
                  <a:pt x="370359" y="2651982"/>
                  <a:pt x="362138" y="2643761"/>
                  <a:pt x="362138" y="2633619"/>
                </a:cubicBezTo>
                <a:cubicBezTo>
                  <a:pt x="362138" y="2623476"/>
                  <a:pt x="370359" y="2615258"/>
                  <a:pt x="380501" y="2615258"/>
                </a:cubicBezTo>
                <a:close/>
                <a:moveTo>
                  <a:pt x="5939430" y="2615255"/>
                </a:moveTo>
                <a:cubicBezTo>
                  <a:pt x="5949572" y="2615255"/>
                  <a:pt x="5957793" y="2623476"/>
                  <a:pt x="5957793" y="2633619"/>
                </a:cubicBezTo>
                <a:cubicBezTo>
                  <a:pt x="5957793" y="2643761"/>
                  <a:pt x="5949572" y="2651982"/>
                  <a:pt x="5939430" y="2651982"/>
                </a:cubicBezTo>
                <a:cubicBezTo>
                  <a:pt x="5929288" y="2651982"/>
                  <a:pt x="5921067" y="2643761"/>
                  <a:pt x="5921067" y="2633619"/>
                </a:cubicBezTo>
                <a:cubicBezTo>
                  <a:pt x="5921067" y="2623476"/>
                  <a:pt x="5929289" y="2615255"/>
                  <a:pt x="5939430" y="2615255"/>
                </a:cubicBezTo>
                <a:close/>
                <a:moveTo>
                  <a:pt x="6042149" y="2611710"/>
                </a:moveTo>
                <a:cubicBezTo>
                  <a:pt x="6054135" y="2611710"/>
                  <a:pt x="6063851" y="2621424"/>
                  <a:pt x="6063851" y="2633411"/>
                </a:cubicBezTo>
                <a:cubicBezTo>
                  <a:pt x="6063851" y="2645397"/>
                  <a:pt x="6054135" y="2655108"/>
                  <a:pt x="6042149" y="2655108"/>
                </a:cubicBezTo>
                <a:cubicBezTo>
                  <a:pt x="6030163" y="2655108"/>
                  <a:pt x="6020447" y="2645397"/>
                  <a:pt x="6020447" y="2633411"/>
                </a:cubicBezTo>
                <a:cubicBezTo>
                  <a:pt x="6020447" y="2621424"/>
                  <a:pt x="6030163" y="2611710"/>
                  <a:pt x="6042149" y="2611710"/>
                </a:cubicBezTo>
                <a:close/>
                <a:moveTo>
                  <a:pt x="277782" y="2611710"/>
                </a:moveTo>
                <a:cubicBezTo>
                  <a:pt x="289767" y="2611710"/>
                  <a:pt x="299484" y="2621424"/>
                  <a:pt x="299484" y="2633414"/>
                </a:cubicBezTo>
                <a:cubicBezTo>
                  <a:pt x="299484" y="2645397"/>
                  <a:pt x="289767" y="2655111"/>
                  <a:pt x="277782" y="2655111"/>
                </a:cubicBezTo>
                <a:cubicBezTo>
                  <a:pt x="265797" y="2655111"/>
                  <a:pt x="256080" y="2645397"/>
                  <a:pt x="256080" y="2633414"/>
                </a:cubicBezTo>
                <a:cubicBezTo>
                  <a:pt x="256080" y="2621424"/>
                  <a:pt x="265797" y="2611710"/>
                  <a:pt x="277782" y="2611710"/>
                </a:cubicBezTo>
                <a:close/>
                <a:moveTo>
                  <a:pt x="175175" y="2608015"/>
                </a:moveTo>
                <a:cubicBezTo>
                  <a:pt x="189094" y="2608015"/>
                  <a:pt x="200380" y="2619300"/>
                  <a:pt x="200380" y="2633220"/>
                </a:cubicBezTo>
                <a:cubicBezTo>
                  <a:pt x="200380" y="2647138"/>
                  <a:pt x="189094" y="2658424"/>
                  <a:pt x="175175" y="2658424"/>
                </a:cubicBezTo>
                <a:cubicBezTo>
                  <a:pt x="161255" y="2658424"/>
                  <a:pt x="149969" y="2647138"/>
                  <a:pt x="149969" y="2633220"/>
                </a:cubicBezTo>
                <a:cubicBezTo>
                  <a:pt x="149969" y="2619300"/>
                  <a:pt x="161255" y="2608015"/>
                  <a:pt x="175175" y="2608015"/>
                </a:cubicBezTo>
                <a:close/>
                <a:moveTo>
                  <a:pt x="6144757" y="2608010"/>
                </a:moveTo>
                <a:cubicBezTo>
                  <a:pt x="6158677" y="2608010"/>
                  <a:pt x="6169962" y="2619296"/>
                  <a:pt x="6169962" y="2633216"/>
                </a:cubicBezTo>
                <a:cubicBezTo>
                  <a:pt x="6169962" y="2647137"/>
                  <a:pt x="6158677" y="2658420"/>
                  <a:pt x="6144757" y="2658420"/>
                </a:cubicBezTo>
                <a:cubicBezTo>
                  <a:pt x="6130837" y="2658420"/>
                  <a:pt x="6119552" y="2647137"/>
                  <a:pt x="6119552" y="2633216"/>
                </a:cubicBezTo>
                <a:cubicBezTo>
                  <a:pt x="6119552" y="2619296"/>
                  <a:pt x="6130837" y="2608010"/>
                  <a:pt x="6144757" y="2608010"/>
                </a:cubicBezTo>
                <a:close/>
                <a:moveTo>
                  <a:pt x="72668" y="2604207"/>
                </a:moveTo>
                <a:cubicBezTo>
                  <a:pt x="88595" y="2604207"/>
                  <a:pt x="101506" y="2617119"/>
                  <a:pt x="101506" y="2633045"/>
                </a:cubicBezTo>
                <a:cubicBezTo>
                  <a:pt x="101506" y="2648972"/>
                  <a:pt x="88595" y="2661883"/>
                  <a:pt x="72668" y="2661883"/>
                </a:cubicBezTo>
                <a:cubicBezTo>
                  <a:pt x="56741" y="2661883"/>
                  <a:pt x="43830" y="2648972"/>
                  <a:pt x="43830" y="2633045"/>
                </a:cubicBezTo>
                <a:cubicBezTo>
                  <a:pt x="43830" y="2617119"/>
                  <a:pt x="56741" y="2604207"/>
                  <a:pt x="72668" y="2604207"/>
                </a:cubicBezTo>
                <a:close/>
                <a:moveTo>
                  <a:pt x="6247263" y="2604205"/>
                </a:moveTo>
                <a:cubicBezTo>
                  <a:pt x="6263190" y="2604205"/>
                  <a:pt x="6276101" y="2617116"/>
                  <a:pt x="6276101" y="2633044"/>
                </a:cubicBezTo>
                <a:cubicBezTo>
                  <a:pt x="6276101" y="2648969"/>
                  <a:pt x="6263190" y="2661879"/>
                  <a:pt x="6247263" y="2661879"/>
                </a:cubicBezTo>
                <a:cubicBezTo>
                  <a:pt x="6231336" y="2661879"/>
                  <a:pt x="6218425" y="2648969"/>
                  <a:pt x="6218425" y="2633044"/>
                </a:cubicBezTo>
                <a:cubicBezTo>
                  <a:pt x="6218425" y="2617116"/>
                  <a:pt x="6231336" y="2604205"/>
                  <a:pt x="6247263" y="2604205"/>
                </a:cubicBezTo>
                <a:close/>
                <a:moveTo>
                  <a:pt x="5502016" y="2528805"/>
                </a:moveTo>
                <a:cubicBezTo>
                  <a:pt x="5503769" y="2528805"/>
                  <a:pt x="5505191" y="2530220"/>
                  <a:pt x="5505191" y="2531975"/>
                </a:cubicBezTo>
                <a:cubicBezTo>
                  <a:pt x="5505191" y="2533728"/>
                  <a:pt x="5503769" y="2535150"/>
                  <a:pt x="5502016" y="2535150"/>
                </a:cubicBezTo>
                <a:cubicBezTo>
                  <a:pt x="5500262" y="2535150"/>
                  <a:pt x="5498841" y="2533728"/>
                  <a:pt x="5498841" y="2531975"/>
                </a:cubicBezTo>
                <a:cubicBezTo>
                  <a:pt x="5498841" y="2530220"/>
                  <a:pt x="5500262" y="2528805"/>
                  <a:pt x="5502016" y="2528805"/>
                </a:cubicBezTo>
                <a:close/>
                <a:moveTo>
                  <a:pt x="817916" y="2528805"/>
                </a:moveTo>
                <a:cubicBezTo>
                  <a:pt x="819669" y="2528805"/>
                  <a:pt x="821090" y="2530220"/>
                  <a:pt x="821090" y="2531975"/>
                </a:cubicBezTo>
                <a:cubicBezTo>
                  <a:pt x="821090" y="2533728"/>
                  <a:pt x="819669" y="2535150"/>
                  <a:pt x="817916" y="2535150"/>
                </a:cubicBezTo>
                <a:cubicBezTo>
                  <a:pt x="816163" y="2535150"/>
                  <a:pt x="814741" y="2533728"/>
                  <a:pt x="814741" y="2531975"/>
                </a:cubicBezTo>
                <a:cubicBezTo>
                  <a:pt x="814741" y="2530220"/>
                  <a:pt x="816163" y="2528805"/>
                  <a:pt x="817916" y="2528805"/>
                </a:cubicBezTo>
                <a:close/>
                <a:moveTo>
                  <a:pt x="5606313" y="2523880"/>
                </a:moveTo>
                <a:cubicBezTo>
                  <a:pt x="5610472" y="2523880"/>
                  <a:pt x="5613843" y="2527251"/>
                  <a:pt x="5613843" y="2531406"/>
                </a:cubicBezTo>
                <a:cubicBezTo>
                  <a:pt x="5613843" y="2535570"/>
                  <a:pt x="5610472" y="2538941"/>
                  <a:pt x="5606313" y="2538941"/>
                </a:cubicBezTo>
                <a:cubicBezTo>
                  <a:pt x="5602155" y="2538941"/>
                  <a:pt x="5598784" y="2535570"/>
                  <a:pt x="5598784" y="2531406"/>
                </a:cubicBezTo>
                <a:cubicBezTo>
                  <a:pt x="5598784" y="2527251"/>
                  <a:pt x="5602155" y="2523880"/>
                  <a:pt x="5606313" y="2523880"/>
                </a:cubicBezTo>
                <a:close/>
                <a:moveTo>
                  <a:pt x="713619" y="2523880"/>
                </a:moveTo>
                <a:cubicBezTo>
                  <a:pt x="717778" y="2523880"/>
                  <a:pt x="721148" y="2527251"/>
                  <a:pt x="721148" y="2531406"/>
                </a:cubicBezTo>
                <a:cubicBezTo>
                  <a:pt x="721148" y="2535570"/>
                  <a:pt x="717778" y="2538941"/>
                  <a:pt x="713619" y="2538941"/>
                </a:cubicBezTo>
                <a:cubicBezTo>
                  <a:pt x="709461" y="2538941"/>
                  <a:pt x="706090" y="2535570"/>
                  <a:pt x="706090" y="2531406"/>
                </a:cubicBezTo>
                <a:cubicBezTo>
                  <a:pt x="706090" y="2527251"/>
                  <a:pt x="709461" y="2523880"/>
                  <a:pt x="713619" y="2523880"/>
                </a:cubicBezTo>
                <a:close/>
                <a:moveTo>
                  <a:pt x="5710363" y="2519632"/>
                </a:moveTo>
                <a:cubicBezTo>
                  <a:pt x="5716591" y="2519632"/>
                  <a:pt x="5721639" y="2524681"/>
                  <a:pt x="5721639" y="2530910"/>
                </a:cubicBezTo>
                <a:cubicBezTo>
                  <a:pt x="5721639" y="2537137"/>
                  <a:pt x="5716591" y="2542186"/>
                  <a:pt x="5710363" y="2542186"/>
                </a:cubicBezTo>
                <a:cubicBezTo>
                  <a:pt x="5704136" y="2542186"/>
                  <a:pt x="5699087" y="2537137"/>
                  <a:pt x="5699087" y="2530910"/>
                </a:cubicBezTo>
                <a:cubicBezTo>
                  <a:pt x="5699087" y="2524681"/>
                  <a:pt x="5704136" y="2519632"/>
                  <a:pt x="5710363" y="2519632"/>
                </a:cubicBezTo>
                <a:close/>
                <a:moveTo>
                  <a:pt x="609569" y="2519632"/>
                </a:moveTo>
                <a:cubicBezTo>
                  <a:pt x="615795" y="2519632"/>
                  <a:pt x="620844" y="2524681"/>
                  <a:pt x="620844" y="2530910"/>
                </a:cubicBezTo>
                <a:cubicBezTo>
                  <a:pt x="620844" y="2537137"/>
                  <a:pt x="615795" y="2542186"/>
                  <a:pt x="609569" y="2542186"/>
                </a:cubicBezTo>
                <a:cubicBezTo>
                  <a:pt x="603341" y="2542186"/>
                  <a:pt x="598293" y="2537137"/>
                  <a:pt x="598293" y="2530910"/>
                </a:cubicBezTo>
                <a:cubicBezTo>
                  <a:pt x="598293" y="2524681"/>
                  <a:pt x="603341" y="2519632"/>
                  <a:pt x="609569" y="2519632"/>
                </a:cubicBezTo>
                <a:close/>
                <a:moveTo>
                  <a:pt x="5814192" y="2515242"/>
                </a:moveTo>
                <a:cubicBezTo>
                  <a:pt x="5822597" y="2515242"/>
                  <a:pt x="5829412" y="2522055"/>
                  <a:pt x="5829412" y="2530464"/>
                </a:cubicBezTo>
                <a:cubicBezTo>
                  <a:pt x="5829412" y="2538867"/>
                  <a:pt x="5822597" y="2545682"/>
                  <a:pt x="5814192" y="2545682"/>
                </a:cubicBezTo>
                <a:cubicBezTo>
                  <a:pt x="5805787" y="2545682"/>
                  <a:pt x="5798973" y="2538867"/>
                  <a:pt x="5798973" y="2530464"/>
                </a:cubicBezTo>
                <a:cubicBezTo>
                  <a:pt x="5798973" y="2522055"/>
                  <a:pt x="5805787" y="2515242"/>
                  <a:pt x="5814192" y="2515242"/>
                </a:cubicBezTo>
                <a:close/>
                <a:moveTo>
                  <a:pt x="505741" y="2515242"/>
                </a:moveTo>
                <a:cubicBezTo>
                  <a:pt x="514146" y="2515242"/>
                  <a:pt x="520960" y="2522055"/>
                  <a:pt x="520960" y="2530464"/>
                </a:cubicBezTo>
                <a:cubicBezTo>
                  <a:pt x="520960" y="2538867"/>
                  <a:pt x="514146" y="2545682"/>
                  <a:pt x="505741" y="2545682"/>
                </a:cubicBezTo>
                <a:cubicBezTo>
                  <a:pt x="497334" y="2545682"/>
                  <a:pt x="490521" y="2538867"/>
                  <a:pt x="490521" y="2530464"/>
                </a:cubicBezTo>
                <a:cubicBezTo>
                  <a:pt x="490521" y="2522055"/>
                  <a:pt x="497334" y="2515242"/>
                  <a:pt x="505741" y="2515242"/>
                </a:cubicBezTo>
                <a:close/>
                <a:moveTo>
                  <a:pt x="5917822" y="2511633"/>
                </a:moveTo>
                <a:cubicBezTo>
                  <a:pt x="5928000" y="2511633"/>
                  <a:pt x="5936250" y="2519883"/>
                  <a:pt x="5936250" y="2530062"/>
                </a:cubicBezTo>
                <a:cubicBezTo>
                  <a:pt x="5936250" y="2540238"/>
                  <a:pt x="5928000" y="2548489"/>
                  <a:pt x="5917822" y="2548489"/>
                </a:cubicBezTo>
                <a:cubicBezTo>
                  <a:pt x="5907645" y="2548489"/>
                  <a:pt x="5899395" y="2540238"/>
                  <a:pt x="5899395" y="2530062"/>
                </a:cubicBezTo>
                <a:cubicBezTo>
                  <a:pt x="5899395" y="2519883"/>
                  <a:pt x="5907645" y="2511633"/>
                  <a:pt x="5917822" y="2511633"/>
                </a:cubicBezTo>
                <a:close/>
                <a:moveTo>
                  <a:pt x="402109" y="2511633"/>
                </a:moveTo>
                <a:cubicBezTo>
                  <a:pt x="412286" y="2511633"/>
                  <a:pt x="420537" y="2519883"/>
                  <a:pt x="420537" y="2530063"/>
                </a:cubicBezTo>
                <a:cubicBezTo>
                  <a:pt x="420537" y="2540238"/>
                  <a:pt x="412286" y="2548489"/>
                  <a:pt x="402109" y="2548489"/>
                </a:cubicBezTo>
                <a:cubicBezTo>
                  <a:pt x="391932" y="2548489"/>
                  <a:pt x="383682" y="2540238"/>
                  <a:pt x="383682" y="2530063"/>
                </a:cubicBezTo>
                <a:cubicBezTo>
                  <a:pt x="383682" y="2519883"/>
                  <a:pt x="391932" y="2511633"/>
                  <a:pt x="402109" y="2511633"/>
                </a:cubicBezTo>
                <a:close/>
                <a:moveTo>
                  <a:pt x="6021276" y="2508001"/>
                </a:moveTo>
                <a:cubicBezTo>
                  <a:pt x="6033262" y="2508001"/>
                  <a:pt x="6042979" y="2517716"/>
                  <a:pt x="6042979" y="2529702"/>
                </a:cubicBezTo>
                <a:cubicBezTo>
                  <a:pt x="6042979" y="2541686"/>
                  <a:pt x="6033262" y="2551406"/>
                  <a:pt x="6021276" y="2551406"/>
                </a:cubicBezTo>
                <a:cubicBezTo>
                  <a:pt x="6009291" y="2551406"/>
                  <a:pt x="5999574" y="2541686"/>
                  <a:pt x="5999574" y="2529702"/>
                </a:cubicBezTo>
                <a:cubicBezTo>
                  <a:pt x="5999574" y="2517716"/>
                  <a:pt x="6009291" y="2508001"/>
                  <a:pt x="6021276" y="2508001"/>
                </a:cubicBezTo>
                <a:close/>
                <a:moveTo>
                  <a:pt x="298655" y="2507682"/>
                </a:moveTo>
                <a:cubicBezTo>
                  <a:pt x="310817" y="2507682"/>
                  <a:pt x="320678" y="2517538"/>
                  <a:pt x="320678" y="2529702"/>
                </a:cubicBezTo>
                <a:cubicBezTo>
                  <a:pt x="320678" y="2541864"/>
                  <a:pt x="310817" y="2551725"/>
                  <a:pt x="298655" y="2551725"/>
                </a:cubicBezTo>
                <a:cubicBezTo>
                  <a:pt x="286492" y="2551725"/>
                  <a:pt x="276632" y="2541864"/>
                  <a:pt x="276632" y="2529702"/>
                </a:cubicBezTo>
                <a:cubicBezTo>
                  <a:pt x="276632" y="2517538"/>
                  <a:pt x="286492" y="2507682"/>
                  <a:pt x="298655" y="2507682"/>
                </a:cubicBezTo>
                <a:close/>
                <a:moveTo>
                  <a:pt x="195361" y="2504169"/>
                </a:moveTo>
                <a:cubicBezTo>
                  <a:pt x="209281" y="2504169"/>
                  <a:pt x="220566" y="2515454"/>
                  <a:pt x="220566" y="2529374"/>
                </a:cubicBezTo>
                <a:cubicBezTo>
                  <a:pt x="220566" y="2543294"/>
                  <a:pt x="209281" y="2554581"/>
                  <a:pt x="195361" y="2554581"/>
                </a:cubicBezTo>
                <a:cubicBezTo>
                  <a:pt x="181440" y="2554581"/>
                  <a:pt x="170156" y="2543294"/>
                  <a:pt x="170156" y="2529374"/>
                </a:cubicBezTo>
                <a:cubicBezTo>
                  <a:pt x="170156" y="2515454"/>
                  <a:pt x="181440" y="2504169"/>
                  <a:pt x="195361" y="2504169"/>
                </a:cubicBezTo>
                <a:close/>
                <a:moveTo>
                  <a:pt x="6124571" y="2504167"/>
                </a:moveTo>
                <a:cubicBezTo>
                  <a:pt x="6138491" y="2504167"/>
                  <a:pt x="6149776" y="2515452"/>
                  <a:pt x="6149776" y="2529372"/>
                </a:cubicBezTo>
                <a:cubicBezTo>
                  <a:pt x="6149776" y="2543289"/>
                  <a:pt x="6138491" y="2554579"/>
                  <a:pt x="6124571" y="2554579"/>
                </a:cubicBezTo>
                <a:cubicBezTo>
                  <a:pt x="6110651" y="2554579"/>
                  <a:pt x="6099366" y="2543289"/>
                  <a:pt x="6099366" y="2529372"/>
                </a:cubicBezTo>
                <a:cubicBezTo>
                  <a:pt x="6099366" y="2515452"/>
                  <a:pt x="6110651" y="2504167"/>
                  <a:pt x="6124571" y="2504167"/>
                </a:cubicBezTo>
                <a:close/>
                <a:moveTo>
                  <a:pt x="92210" y="2500239"/>
                </a:moveTo>
                <a:cubicBezTo>
                  <a:pt x="108138" y="2500239"/>
                  <a:pt x="121048" y="2513150"/>
                  <a:pt x="121048" y="2529077"/>
                </a:cubicBezTo>
                <a:cubicBezTo>
                  <a:pt x="121048" y="2545006"/>
                  <a:pt x="108138" y="2557920"/>
                  <a:pt x="92210" y="2557920"/>
                </a:cubicBezTo>
                <a:cubicBezTo>
                  <a:pt x="76284" y="2557920"/>
                  <a:pt x="63372" y="2545006"/>
                  <a:pt x="63372" y="2529077"/>
                </a:cubicBezTo>
                <a:cubicBezTo>
                  <a:pt x="63372" y="2513150"/>
                  <a:pt x="76284" y="2500239"/>
                  <a:pt x="92210" y="2500239"/>
                </a:cubicBezTo>
                <a:close/>
                <a:moveTo>
                  <a:pt x="6227720" y="2500235"/>
                </a:moveTo>
                <a:cubicBezTo>
                  <a:pt x="6243647" y="2500235"/>
                  <a:pt x="6256558" y="2513148"/>
                  <a:pt x="6256558" y="2529073"/>
                </a:cubicBezTo>
                <a:cubicBezTo>
                  <a:pt x="6256558" y="2545001"/>
                  <a:pt x="6243647" y="2557914"/>
                  <a:pt x="6227720" y="2557914"/>
                </a:cubicBezTo>
                <a:cubicBezTo>
                  <a:pt x="6211793" y="2557914"/>
                  <a:pt x="6198882" y="2545001"/>
                  <a:pt x="6198882" y="2529073"/>
                </a:cubicBezTo>
                <a:cubicBezTo>
                  <a:pt x="6198882" y="2513148"/>
                  <a:pt x="6211793" y="2500235"/>
                  <a:pt x="6227720" y="2500235"/>
                </a:cubicBezTo>
                <a:close/>
                <a:moveTo>
                  <a:pt x="5472414" y="2427239"/>
                </a:moveTo>
                <a:cubicBezTo>
                  <a:pt x="5474167" y="2427239"/>
                  <a:pt x="5475588" y="2428657"/>
                  <a:pt x="5475588" y="2430413"/>
                </a:cubicBezTo>
                <a:cubicBezTo>
                  <a:pt x="5475588" y="2432166"/>
                  <a:pt x="5474167" y="2433587"/>
                  <a:pt x="5472414" y="2433587"/>
                </a:cubicBezTo>
                <a:cubicBezTo>
                  <a:pt x="5470660" y="2433587"/>
                  <a:pt x="5469239" y="2432166"/>
                  <a:pt x="5469239" y="2430413"/>
                </a:cubicBezTo>
                <a:cubicBezTo>
                  <a:pt x="5469239" y="2428657"/>
                  <a:pt x="5470660" y="2427239"/>
                  <a:pt x="5472414" y="2427239"/>
                </a:cubicBezTo>
                <a:close/>
                <a:moveTo>
                  <a:pt x="847517" y="2426795"/>
                </a:moveTo>
                <a:cubicBezTo>
                  <a:pt x="849516" y="2426795"/>
                  <a:pt x="851138" y="2428414"/>
                  <a:pt x="851138" y="2430413"/>
                </a:cubicBezTo>
                <a:cubicBezTo>
                  <a:pt x="851138" y="2432416"/>
                  <a:pt x="849516" y="2434031"/>
                  <a:pt x="847517" y="2434031"/>
                </a:cubicBezTo>
                <a:cubicBezTo>
                  <a:pt x="845519" y="2434031"/>
                  <a:pt x="843898" y="2432416"/>
                  <a:pt x="843898" y="2430413"/>
                </a:cubicBezTo>
                <a:cubicBezTo>
                  <a:pt x="843898" y="2428414"/>
                  <a:pt x="845519" y="2426795"/>
                  <a:pt x="847517" y="2426795"/>
                </a:cubicBezTo>
                <a:close/>
                <a:moveTo>
                  <a:pt x="5577864" y="2421992"/>
                </a:moveTo>
                <a:cubicBezTo>
                  <a:pt x="5582023" y="2421992"/>
                  <a:pt x="5585393" y="2425362"/>
                  <a:pt x="5585393" y="2429517"/>
                </a:cubicBezTo>
                <a:cubicBezTo>
                  <a:pt x="5585393" y="2433677"/>
                  <a:pt x="5582023" y="2437051"/>
                  <a:pt x="5577864" y="2437051"/>
                </a:cubicBezTo>
                <a:cubicBezTo>
                  <a:pt x="5573706" y="2437051"/>
                  <a:pt x="5570335" y="2433677"/>
                  <a:pt x="5570335" y="2429517"/>
                </a:cubicBezTo>
                <a:cubicBezTo>
                  <a:pt x="5570335" y="2425362"/>
                  <a:pt x="5573706" y="2421992"/>
                  <a:pt x="5577864" y="2421992"/>
                </a:cubicBezTo>
                <a:close/>
                <a:moveTo>
                  <a:pt x="742068" y="2421992"/>
                </a:moveTo>
                <a:cubicBezTo>
                  <a:pt x="746225" y="2421992"/>
                  <a:pt x="749595" y="2425362"/>
                  <a:pt x="749595" y="2429517"/>
                </a:cubicBezTo>
                <a:cubicBezTo>
                  <a:pt x="749595" y="2433677"/>
                  <a:pt x="746225" y="2437051"/>
                  <a:pt x="742068" y="2437051"/>
                </a:cubicBezTo>
                <a:cubicBezTo>
                  <a:pt x="737909" y="2437051"/>
                  <a:pt x="734538" y="2433677"/>
                  <a:pt x="734538" y="2429517"/>
                </a:cubicBezTo>
                <a:cubicBezTo>
                  <a:pt x="734538" y="2425362"/>
                  <a:pt x="737909" y="2421992"/>
                  <a:pt x="742068" y="2421992"/>
                </a:cubicBezTo>
                <a:close/>
                <a:moveTo>
                  <a:pt x="5682982" y="2417448"/>
                </a:moveTo>
                <a:cubicBezTo>
                  <a:pt x="5689210" y="2417448"/>
                  <a:pt x="5694258" y="2422497"/>
                  <a:pt x="5694258" y="2428723"/>
                </a:cubicBezTo>
                <a:cubicBezTo>
                  <a:pt x="5694258" y="2434952"/>
                  <a:pt x="5689210" y="2440001"/>
                  <a:pt x="5682982" y="2440001"/>
                </a:cubicBezTo>
                <a:cubicBezTo>
                  <a:pt x="5676755" y="2440001"/>
                  <a:pt x="5671706" y="2434952"/>
                  <a:pt x="5671706" y="2428723"/>
                </a:cubicBezTo>
                <a:cubicBezTo>
                  <a:pt x="5671706" y="2422497"/>
                  <a:pt x="5676755" y="2417448"/>
                  <a:pt x="5682982" y="2417448"/>
                </a:cubicBezTo>
                <a:close/>
                <a:moveTo>
                  <a:pt x="636949" y="2417448"/>
                </a:moveTo>
                <a:cubicBezTo>
                  <a:pt x="643177" y="2417448"/>
                  <a:pt x="648225" y="2422497"/>
                  <a:pt x="648225" y="2428723"/>
                </a:cubicBezTo>
                <a:cubicBezTo>
                  <a:pt x="648225" y="2434952"/>
                  <a:pt x="643177" y="2440001"/>
                  <a:pt x="636949" y="2440001"/>
                </a:cubicBezTo>
                <a:cubicBezTo>
                  <a:pt x="630722" y="2440001"/>
                  <a:pt x="625673" y="2434952"/>
                  <a:pt x="625673" y="2428723"/>
                </a:cubicBezTo>
                <a:cubicBezTo>
                  <a:pt x="625673" y="2422497"/>
                  <a:pt x="630722" y="2417448"/>
                  <a:pt x="636949" y="2417448"/>
                </a:cubicBezTo>
                <a:close/>
                <a:moveTo>
                  <a:pt x="5787802" y="2413207"/>
                </a:moveTo>
                <a:cubicBezTo>
                  <a:pt x="5795982" y="2413207"/>
                  <a:pt x="5802613" y="2419840"/>
                  <a:pt x="5802613" y="2428019"/>
                </a:cubicBezTo>
                <a:cubicBezTo>
                  <a:pt x="5802613" y="2436194"/>
                  <a:pt x="5795982" y="2442830"/>
                  <a:pt x="5787802" y="2442830"/>
                </a:cubicBezTo>
                <a:cubicBezTo>
                  <a:pt x="5779623" y="2442830"/>
                  <a:pt x="5772992" y="2436194"/>
                  <a:pt x="5772992" y="2428019"/>
                </a:cubicBezTo>
                <a:cubicBezTo>
                  <a:pt x="5772992" y="2419840"/>
                  <a:pt x="5779623" y="2413207"/>
                  <a:pt x="5787802" y="2413207"/>
                </a:cubicBezTo>
                <a:close/>
                <a:moveTo>
                  <a:pt x="532128" y="2413207"/>
                </a:moveTo>
                <a:cubicBezTo>
                  <a:pt x="540308" y="2413207"/>
                  <a:pt x="546939" y="2419840"/>
                  <a:pt x="546939" y="2428019"/>
                </a:cubicBezTo>
                <a:cubicBezTo>
                  <a:pt x="546939" y="2436194"/>
                  <a:pt x="540308" y="2442830"/>
                  <a:pt x="532128" y="2442830"/>
                </a:cubicBezTo>
                <a:cubicBezTo>
                  <a:pt x="523949" y="2442830"/>
                  <a:pt x="517318" y="2436194"/>
                  <a:pt x="517318" y="2428019"/>
                </a:cubicBezTo>
                <a:cubicBezTo>
                  <a:pt x="517318" y="2419840"/>
                  <a:pt x="523949" y="2413207"/>
                  <a:pt x="532128" y="2413207"/>
                </a:cubicBezTo>
                <a:close/>
                <a:moveTo>
                  <a:pt x="5892358" y="2409020"/>
                </a:moveTo>
                <a:cubicBezTo>
                  <a:pt x="5902500" y="2409020"/>
                  <a:pt x="5910721" y="2417242"/>
                  <a:pt x="5910721" y="2427382"/>
                </a:cubicBezTo>
                <a:cubicBezTo>
                  <a:pt x="5910721" y="2437526"/>
                  <a:pt x="5902500" y="2445745"/>
                  <a:pt x="5892358" y="2445745"/>
                </a:cubicBezTo>
                <a:cubicBezTo>
                  <a:pt x="5882216" y="2445745"/>
                  <a:pt x="5873995" y="2437526"/>
                  <a:pt x="5873995" y="2427382"/>
                </a:cubicBezTo>
                <a:cubicBezTo>
                  <a:pt x="5873995" y="2417242"/>
                  <a:pt x="5882217" y="2409020"/>
                  <a:pt x="5892358" y="2409020"/>
                </a:cubicBezTo>
                <a:close/>
                <a:moveTo>
                  <a:pt x="427574" y="2409020"/>
                </a:moveTo>
                <a:cubicBezTo>
                  <a:pt x="437716" y="2409020"/>
                  <a:pt x="445936" y="2417242"/>
                  <a:pt x="445936" y="2427382"/>
                </a:cubicBezTo>
                <a:cubicBezTo>
                  <a:pt x="445936" y="2437526"/>
                  <a:pt x="437716" y="2445745"/>
                  <a:pt x="427574" y="2445745"/>
                </a:cubicBezTo>
                <a:cubicBezTo>
                  <a:pt x="417432" y="2445745"/>
                  <a:pt x="409211" y="2437526"/>
                  <a:pt x="409211" y="2427382"/>
                </a:cubicBezTo>
                <a:cubicBezTo>
                  <a:pt x="409211" y="2417242"/>
                  <a:pt x="417432" y="2409020"/>
                  <a:pt x="427574" y="2409020"/>
                </a:cubicBezTo>
                <a:close/>
                <a:moveTo>
                  <a:pt x="5996673" y="2405173"/>
                </a:moveTo>
                <a:cubicBezTo>
                  <a:pt x="6008624" y="2405173"/>
                  <a:pt x="6018313" y="2414863"/>
                  <a:pt x="6018313" y="2426811"/>
                </a:cubicBezTo>
                <a:cubicBezTo>
                  <a:pt x="6018313" y="2438763"/>
                  <a:pt x="6008624" y="2448452"/>
                  <a:pt x="5996673" y="2448452"/>
                </a:cubicBezTo>
                <a:cubicBezTo>
                  <a:pt x="5984721" y="2448452"/>
                  <a:pt x="5975033" y="2438763"/>
                  <a:pt x="5975033" y="2426811"/>
                </a:cubicBezTo>
                <a:cubicBezTo>
                  <a:pt x="5975033" y="2414863"/>
                  <a:pt x="5984721" y="2405173"/>
                  <a:pt x="5996673" y="2405173"/>
                </a:cubicBezTo>
                <a:close/>
                <a:moveTo>
                  <a:pt x="323259" y="2405173"/>
                </a:moveTo>
                <a:cubicBezTo>
                  <a:pt x="335210" y="2405173"/>
                  <a:pt x="344899" y="2414863"/>
                  <a:pt x="344899" y="2426811"/>
                </a:cubicBezTo>
                <a:cubicBezTo>
                  <a:pt x="344899" y="2438769"/>
                  <a:pt x="335210" y="2448453"/>
                  <a:pt x="323259" y="2448453"/>
                </a:cubicBezTo>
                <a:cubicBezTo>
                  <a:pt x="311308" y="2448453"/>
                  <a:pt x="301619" y="2438769"/>
                  <a:pt x="301619" y="2426811"/>
                </a:cubicBezTo>
                <a:cubicBezTo>
                  <a:pt x="301619" y="2414863"/>
                  <a:pt x="311308" y="2405173"/>
                  <a:pt x="323259" y="2405173"/>
                </a:cubicBezTo>
                <a:close/>
                <a:moveTo>
                  <a:pt x="6100773" y="2401462"/>
                </a:moveTo>
                <a:cubicBezTo>
                  <a:pt x="6114487" y="2401462"/>
                  <a:pt x="6125604" y="2412579"/>
                  <a:pt x="6125604" y="2426293"/>
                </a:cubicBezTo>
                <a:cubicBezTo>
                  <a:pt x="6125604" y="2440004"/>
                  <a:pt x="6114487" y="2451124"/>
                  <a:pt x="6100773" y="2451124"/>
                </a:cubicBezTo>
                <a:cubicBezTo>
                  <a:pt x="6087060" y="2451124"/>
                  <a:pt x="6075942" y="2440004"/>
                  <a:pt x="6075942" y="2426293"/>
                </a:cubicBezTo>
                <a:cubicBezTo>
                  <a:pt x="6075942" y="2412579"/>
                  <a:pt x="6087060" y="2401462"/>
                  <a:pt x="6100773" y="2401462"/>
                </a:cubicBezTo>
                <a:close/>
                <a:moveTo>
                  <a:pt x="219158" y="2401405"/>
                </a:moveTo>
                <a:cubicBezTo>
                  <a:pt x="232906" y="2401405"/>
                  <a:pt x="244050" y="2412550"/>
                  <a:pt x="244050" y="2426294"/>
                </a:cubicBezTo>
                <a:cubicBezTo>
                  <a:pt x="244050" y="2440044"/>
                  <a:pt x="232906" y="2451188"/>
                  <a:pt x="219158" y="2451188"/>
                </a:cubicBezTo>
                <a:cubicBezTo>
                  <a:pt x="205411" y="2451188"/>
                  <a:pt x="194266" y="2440044"/>
                  <a:pt x="194266" y="2426294"/>
                </a:cubicBezTo>
                <a:cubicBezTo>
                  <a:pt x="194266" y="2412550"/>
                  <a:pt x="205411" y="2401405"/>
                  <a:pt x="219158" y="2401405"/>
                </a:cubicBezTo>
                <a:close/>
                <a:moveTo>
                  <a:pt x="6204678" y="2397505"/>
                </a:moveTo>
                <a:cubicBezTo>
                  <a:pt x="6220317" y="2397505"/>
                  <a:pt x="6232995" y="2410184"/>
                  <a:pt x="6232995" y="2425822"/>
                </a:cubicBezTo>
                <a:cubicBezTo>
                  <a:pt x="6232995" y="2441462"/>
                  <a:pt x="6220317" y="2454145"/>
                  <a:pt x="6204678" y="2454145"/>
                </a:cubicBezTo>
                <a:cubicBezTo>
                  <a:pt x="6189039" y="2454145"/>
                  <a:pt x="6176360" y="2441462"/>
                  <a:pt x="6176360" y="2425822"/>
                </a:cubicBezTo>
                <a:cubicBezTo>
                  <a:pt x="6176360" y="2410184"/>
                  <a:pt x="6189039" y="2397505"/>
                  <a:pt x="6204678" y="2397505"/>
                </a:cubicBezTo>
                <a:close/>
                <a:moveTo>
                  <a:pt x="115253" y="2397203"/>
                </a:moveTo>
                <a:cubicBezTo>
                  <a:pt x="131062" y="2397203"/>
                  <a:pt x="143877" y="2410018"/>
                  <a:pt x="143877" y="2425828"/>
                </a:cubicBezTo>
                <a:cubicBezTo>
                  <a:pt x="143877" y="2441634"/>
                  <a:pt x="131062" y="2454447"/>
                  <a:pt x="115253" y="2454447"/>
                </a:cubicBezTo>
                <a:cubicBezTo>
                  <a:pt x="99445" y="2454447"/>
                  <a:pt x="86631" y="2441634"/>
                  <a:pt x="86631" y="2425828"/>
                </a:cubicBezTo>
                <a:cubicBezTo>
                  <a:pt x="86631" y="2410018"/>
                  <a:pt x="99445" y="2397203"/>
                  <a:pt x="115253" y="2397203"/>
                </a:cubicBezTo>
                <a:close/>
                <a:moveTo>
                  <a:pt x="5438409" y="2326539"/>
                </a:moveTo>
                <a:cubicBezTo>
                  <a:pt x="5440455" y="2326539"/>
                  <a:pt x="5442115" y="2328200"/>
                  <a:pt x="5442115" y="2330247"/>
                </a:cubicBezTo>
                <a:cubicBezTo>
                  <a:pt x="5442115" y="2332293"/>
                  <a:pt x="5440455" y="2333952"/>
                  <a:pt x="5438409" y="2333952"/>
                </a:cubicBezTo>
                <a:cubicBezTo>
                  <a:pt x="5436363" y="2333952"/>
                  <a:pt x="5434704" y="2332293"/>
                  <a:pt x="5434704" y="2330247"/>
                </a:cubicBezTo>
                <a:cubicBezTo>
                  <a:pt x="5434704" y="2328200"/>
                  <a:pt x="5436363" y="2326539"/>
                  <a:pt x="5438409" y="2326539"/>
                </a:cubicBezTo>
                <a:close/>
                <a:moveTo>
                  <a:pt x="881521" y="2326539"/>
                </a:moveTo>
                <a:cubicBezTo>
                  <a:pt x="883569" y="2326539"/>
                  <a:pt x="885228" y="2328200"/>
                  <a:pt x="885228" y="2330247"/>
                </a:cubicBezTo>
                <a:cubicBezTo>
                  <a:pt x="885228" y="2332293"/>
                  <a:pt x="883569" y="2333952"/>
                  <a:pt x="881521" y="2333952"/>
                </a:cubicBezTo>
                <a:cubicBezTo>
                  <a:pt x="879475" y="2333952"/>
                  <a:pt x="877816" y="2332293"/>
                  <a:pt x="877816" y="2330247"/>
                </a:cubicBezTo>
                <a:cubicBezTo>
                  <a:pt x="877816" y="2328200"/>
                  <a:pt x="879475" y="2326539"/>
                  <a:pt x="881521" y="2326539"/>
                </a:cubicBezTo>
                <a:close/>
                <a:moveTo>
                  <a:pt x="5545174" y="2321311"/>
                </a:moveTo>
                <a:cubicBezTo>
                  <a:pt x="5549374" y="2321311"/>
                  <a:pt x="5552778" y="2324714"/>
                  <a:pt x="5552778" y="2328913"/>
                </a:cubicBezTo>
                <a:cubicBezTo>
                  <a:pt x="5552778" y="2333114"/>
                  <a:pt x="5549374" y="2336517"/>
                  <a:pt x="5545174" y="2336517"/>
                </a:cubicBezTo>
                <a:cubicBezTo>
                  <a:pt x="5540974" y="2336517"/>
                  <a:pt x="5537570" y="2333114"/>
                  <a:pt x="5537570" y="2328913"/>
                </a:cubicBezTo>
                <a:cubicBezTo>
                  <a:pt x="5537570" y="2324714"/>
                  <a:pt x="5540974" y="2321311"/>
                  <a:pt x="5545174" y="2321311"/>
                </a:cubicBezTo>
                <a:close/>
                <a:moveTo>
                  <a:pt x="774758" y="2321311"/>
                </a:moveTo>
                <a:cubicBezTo>
                  <a:pt x="778957" y="2321311"/>
                  <a:pt x="782361" y="2324714"/>
                  <a:pt x="782361" y="2328913"/>
                </a:cubicBezTo>
                <a:cubicBezTo>
                  <a:pt x="782361" y="2333114"/>
                  <a:pt x="778957" y="2336517"/>
                  <a:pt x="774758" y="2336517"/>
                </a:cubicBezTo>
                <a:cubicBezTo>
                  <a:pt x="770559" y="2336517"/>
                  <a:pt x="767153" y="2333114"/>
                  <a:pt x="767153" y="2328913"/>
                </a:cubicBezTo>
                <a:cubicBezTo>
                  <a:pt x="767153" y="2324714"/>
                  <a:pt x="770559" y="2321311"/>
                  <a:pt x="774758" y="2321311"/>
                </a:cubicBezTo>
                <a:close/>
                <a:moveTo>
                  <a:pt x="5651510" y="2316383"/>
                </a:moveTo>
                <a:cubicBezTo>
                  <a:pt x="5657776" y="2316383"/>
                  <a:pt x="5662856" y="2321461"/>
                  <a:pt x="5662856" y="2327735"/>
                </a:cubicBezTo>
                <a:cubicBezTo>
                  <a:pt x="5662856" y="2333997"/>
                  <a:pt x="5657776" y="2339079"/>
                  <a:pt x="5651510" y="2339079"/>
                </a:cubicBezTo>
                <a:cubicBezTo>
                  <a:pt x="5645244" y="2339079"/>
                  <a:pt x="5640164" y="2333997"/>
                  <a:pt x="5640164" y="2327735"/>
                </a:cubicBezTo>
                <a:cubicBezTo>
                  <a:pt x="5640164" y="2321461"/>
                  <a:pt x="5645244" y="2316383"/>
                  <a:pt x="5651510" y="2316383"/>
                </a:cubicBezTo>
                <a:close/>
                <a:moveTo>
                  <a:pt x="668422" y="2316383"/>
                </a:moveTo>
                <a:cubicBezTo>
                  <a:pt x="674688" y="2316383"/>
                  <a:pt x="679768" y="2321461"/>
                  <a:pt x="679768" y="2327735"/>
                </a:cubicBezTo>
                <a:cubicBezTo>
                  <a:pt x="679768" y="2333997"/>
                  <a:pt x="674688" y="2339079"/>
                  <a:pt x="668422" y="2339079"/>
                </a:cubicBezTo>
                <a:cubicBezTo>
                  <a:pt x="662156" y="2339079"/>
                  <a:pt x="657076" y="2333997"/>
                  <a:pt x="657076" y="2327735"/>
                </a:cubicBezTo>
                <a:cubicBezTo>
                  <a:pt x="657076" y="2321461"/>
                  <a:pt x="662156" y="2316383"/>
                  <a:pt x="668422" y="2316383"/>
                </a:cubicBezTo>
                <a:close/>
                <a:moveTo>
                  <a:pt x="5757462" y="2311524"/>
                </a:moveTo>
                <a:cubicBezTo>
                  <a:pt x="5765831" y="2311524"/>
                  <a:pt x="5772615" y="2318308"/>
                  <a:pt x="5772615" y="2326681"/>
                </a:cubicBezTo>
                <a:cubicBezTo>
                  <a:pt x="5772615" y="2335046"/>
                  <a:pt x="5765831" y="2341828"/>
                  <a:pt x="5757462" y="2341828"/>
                </a:cubicBezTo>
                <a:cubicBezTo>
                  <a:pt x="5749093" y="2341828"/>
                  <a:pt x="5742309" y="2335046"/>
                  <a:pt x="5742309" y="2326681"/>
                </a:cubicBezTo>
                <a:cubicBezTo>
                  <a:pt x="5742309" y="2318308"/>
                  <a:pt x="5749093" y="2311524"/>
                  <a:pt x="5757462" y="2311524"/>
                </a:cubicBezTo>
                <a:close/>
                <a:moveTo>
                  <a:pt x="562470" y="2311459"/>
                </a:moveTo>
                <a:cubicBezTo>
                  <a:pt x="570875" y="2311459"/>
                  <a:pt x="577689" y="2318270"/>
                  <a:pt x="577689" y="2326681"/>
                </a:cubicBezTo>
                <a:cubicBezTo>
                  <a:pt x="577689" y="2335082"/>
                  <a:pt x="570875" y="2341898"/>
                  <a:pt x="562470" y="2341898"/>
                </a:cubicBezTo>
                <a:cubicBezTo>
                  <a:pt x="554063" y="2341898"/>
                  <a:pt x="547250" y="2335082"/>
                  <a:pt x="547250" y="2326681"/>
                </a:cubicBezTo>
                <a:cubicBezTo>
                  <a:pt x="547250" y="2318270"/>
                  <a:pt x="554063" y="2311459"/>
                  <a:pt x="562470" y="2311459"/>
                </a:cubicBezTo>
                <a:close/>
                <a:moveTo>
                  <a:pt x="5863071" y="2307366"/>
                </a:moveTo>
                <a:cubicBezTo>
                  <a:pt x="5873213" y="2307366"/>
                  <a:pt x="5881434" y="2315595"/>
                  <a:pt x="5881434" y="2325733"/>
                </a:cubicBezTo>
                <a:cubicBezTo>
                  <a:pt x="5881434" y="2335877"/>
                  <a:pt x="5873212" y="2344096"/>
                  <a:pt x="5863071" y="2344096"/>
                </a:cubicBezTo>
                <a:cubicBezTo>
                  <a:pt x="5852929" y="2344096"/>
                  <a:pt x="5844708" y="2335877"/>
                  <a:pt x="5844708" y="2325733"/>
                </a:cubicBezTo>
                <a:cubicBezTo>
                  <a:pt x="5844708" y="2315595"/>
                  <a:pt x="5852930" y="2307366"/>
                  <a:pt x="5863071" y="2307366"/>
                </a:cubicBezTo>
                <a:close/>
                <a:moveTo>
                  <a:pt x="456860" y="2307301"/>
                </a:moveTo>
                <a:cubicBezTo>
                  <a:pt x="467036" y="2307301"/>
                  <a:pt x="475288" y="2315555"/>
                  <a:pt x="475288" y="2325733"/>
                </a:cubicBezTo>
                <a:cubicBezTo>
                  <a:pt x="475288" y="2335909"/>
                  <a:pt x="467036" y="2344160"/>
                  <a:pt x="456860" y="2344160"/>
                </a:cubicBezTo>
                <a:cubicBezTo>
                  <a:pt x="446683" y="2344160"/>
                  <a:pt x="438433" y="2335910"/>
                  <a:pt x="438433" y="2325733"/>
                </a:cubicBezTo>
                <a:cubicBezTo>
                  <a:pt x="438433" y="2315555"/>
                  <a:pt x="446683" y="2307301"/>
                  <a:pt x="456860" y="2307301"/>
                </a:cubicBezTo>
                <a:close/>
                <a:moveTo>
                  <a:pt x="5968371" y="2303244"/>
                </a:moveTo>
                <a:cubicBezTo>
                  <a:pt x="5980323" y="2303244"/>
                  <a:pt x="5990011" y="2312933"/>
                  <a:pt x="5990011" y="2324887"/>
                </a:cubicBezTo>
                <a:cubicBezTo>
                  <a:pt x="5990011" y="2336834"/>
                  <a:pt x="5980323" y="2346524"/>
                  <a:pt x="5968371" y="2346524"/>
                </a:cubicBezTo>
                <a:cubicBezTo>
                  <a:pt x="5956419" y="2346524"/>
                  <a:pt x="5946731" y="2336834"/>
                  <a:pt x="5946731" y="2324887"/>
                </a:cubicBezTo>
                <a:cubicBezTo>
                  <a:pt x="5946731" y="2312933"/>
                  <a:pt x="5956419" y="2303244"/>
                  <a:pt x="5968371" y="2303244"/>
                </a:cubicBezTo>
                <a:close/>
                <a:moveTo>
                  <a:pt x="351560" y="2303244"/>
                </a:moveTo>
                <a:cubicBezTo>
                  <a:pt x="363512" y="2303244"/>
                  <a:pt x="373201" y="2312935"/>
                  <a:pt x="373201" y="2324887"/>
                </a:cubicBezTo>
                <a:cubicBezTo>
                  <a:pt x="373201" y="2336834"/>
                  <a:pt x="363512" y="2346524"/>
                  <a:pt x="351560" y="2346524"/>
                </a:cubicBezTo>
                <a:cubicBezTo>
                  <a:pt x="339609" y="2346524"/>
                  <a:pt x="329921" y="2336834"/>
                  <a:pt x="329921" y="2324887"/>
                </a:cubicBezTo>
                <a:cubicBezTo>
                  <a:pt x="329921" y="2312935"/>
                  <a:pt x="339609" y="2303244"/>
                  <a:pt x="351560" y="2303244"/>
                </a:cubicBezTo>
                <a:close/>
                <a:moveTo>
                  <a:pt x="246539" y="2299283"/>
                </a:moveTo>
                <a:cubicBezTo>
                  <a:pt x="260252" y="2299283"/>
                  <a:pt x="271370" y="2310396"/>
                  <a:pt x="271370" y="2324114"/>
                </a:cubicBezTo>
                <a:cubicBezTo>
                  <a:pt x="271370" y="2337825"/>
                  <a:pt x="260252" y="2348944"/>
                  <a:pt x="246539" y="2348944"/>
                </a:cubicBezTo>
                <a:cubicBezTo>
                  <a:pt x="232824" y="2348944"/>
                  <a:pt x="221707" y="2337825"/>
                  <a:pt x="221707" y="2324114"/>
                </a:cubicBezTo>
                <a:cubicBezTo>
                  <a:pt x="221707" y="2310396"/>
                  <a:pt x="232824" y="2299283"/>
                  <a:pt x="246539" y="2299283"/>
                </a:cubicBezTo>
                <a:close/>
                <a:moveTo>
                  <a:pt x="6073392" y="2299278"/>
                </a:moveTo>
                <a:cubicBezTo>
                  <a:pt x="6087106" y="2299278"/>
                  <a:pt x="6098223" y="2310391"/>
                  <a:pt x="6098223" y="2324107"/>
                </a:cubicBezTo>
                <a:cubicBezTo>
                  <a:pt x="6098223" y="2337823"/>
                  <a:pt x="6087106" y="2348939"/>
                  <a:pt x="6073392" y="2348939"/>
                </a:cubicBezTo>
                <a:cubicBezTo>
                  <a:pt x="6059678" y="2348939"/>
                  <a:pt x="6048561" y="2337823"/>
                  <a:pt x="6048561" y="2324107"/>
                </a:cubicBezTo>
                <a:cubicBezTo>
                  <a:pt x="6048561" y="2310391"/>
                  <a:pt x="6059678" y="2299278"/>
                  <a:pt x="6073392" y="2299278"/>
                </a:cubicBezTo>
                <a:close/>
                <a:moveTo>
                  <a:pt x="141770" y="2295097"/>
                </a:moveTo>
                <a:cubicBezTo>
                  <a:pt x="157410" y="2295097"/>
                  <a:pt x="170088" y="2307774"/>
                  <a:pt x="170088" y="2323416"/>
                </a:cubicBezTo>
                <a:cubicBezTo>
                  <a:pt x="170088" y="2339054"/>
                  <a:pt x="157410" y="2351730"/>
                  <a:pt x="141770" y="2351730"/>
                </a:cubicBezTo>
                <a:cubicBezTo>
                  <a:pt x="126131" y="2351730"/>
                  <a:pt x="113454" y="2339054"/>
                  <a:pt x="113454" y="2323416"/>
                </a:cubicBezTo>
                <a:cubicBezTo>
                  <a:pt x="113454" y="2307774"/>
                  <a:pt x="126131" y="2295097"/>
                  <a:pt x="141770" y="2295097"/>
                </a:cubicBezTo>
                <a:close/>
                <a:moveTo>
                  <a:pt x="6178161" y="2295091"/>
                </a:moveTo>
                <a:cubicBezTo>
                  <a:pt x="6193800" y="2295091"/>
                  <a:pt x="6206478" y="2307767"/>
                  <a:pt x="6206478" y="2323409"/>
                </a:cubicBezTo>
                <a:cubicBezTo>
                  <a:pt x="6206478" y="2339050"/>
                  <a:pt x="6193800" y="2351729"/>
                  <a:pt x="6178161" y="2351729"/>
                </a:cubicBezTo>
                <a:cubicBezTo>
                  <a:pt x="6162521" y="2351729"/>
                  <a:pt x="6149843" y="2339050"/>
                  <a:pt x="6149843" y="2323409"/>
                </a:cubicBezTo>
                <a:cubicBezTo>
                  <a:pt x="6149843" y="2307767"/>
                  <a:pt x="6162521" y="2295091"/>
                  <a:pt x="6178161" y="2295091"/>
                </a:cubicBezTo>
                <a:close/>
                <a:moveTo>
                  <a:pt x="5400067" y="2227944"/>
                </a:moveTo>
                <a:cubicBezTo>
                  <a:pt x="5402114" y="2227944"/>
                  <a:pt x="5403773" y="2229601"/>
                  <a:pt x="5403773" y="2231647"/>
                </a:cubicBezTo>
                <a:cubicBezTo>
                  <a:pt x="5403773" y="2233696"/>
                  <a:pt x="5402114" y="2235354"/>
                  <a:pt x="5400067" y="2235354"/>
                </a:cubicBezTo>
                <a:cubicBezTo>
                  <a:pt x="5398021" y="2235354"/>
                  <a:pt x="5396362" y="2233696"/>
                  <a:pt x="5396362" y="2231647"/>
                </a:cubicBezTo>
                <a:cubicBezTo>
                  <a:pt x="5396362" y="2229601"/>
                  <a:pt x="5398021" y="2227944"/>
                  <a:pt x="5400067" y="2227944"/>
                </a:cubicBezTo>
                <a:close/>
                <a:moveTo>
                  <a:pt x="919864" y="2227944"/>
                </a:moveTo>
                <a:cubicBezTo>
                  <a:pt x="921911" y="2227944"/>
                  <a:pt x="923570" y="2229601"/>
                  <a:pt x="923570" y="2231647"/>
                </a:cubicBezTo>
                <a:cubicBezTo>
                  <a:pt x="923570" y="2233696"/>
                  <a:pt x="921911" y="2235354"/>
                  <a:pt x="919864" y="2235354"/>
                </a:cubicBezTo>
                <a:cubicBezTo>
                  <a:pt x="917818" y="2235354"/>
                  <a:pt x="916159" y="2233696"/>
                  <a:pt x="916159" y="2231647"/>
                </a:cubicBezTo>
                <a:cubicBezTo>
                  <a:pt x="916159" y="2229601"/>
                  <a:pt x="917818" y="2227944"/>
                  <a:pt x="919864" y="2227944"/>
                </a:cubicBezTo>
                <a:close/>
                <a:moveTo>
                  <a:pt x="5508299" y="2222226"/>
                </a:moveTo>
                <a:cubicBezTo>
                  <a:pt x="5512457" y="2222226"/>
                  <a:pt x="5515828" y="2225599"/>
                  <a:pt x="5515828" y="2229755"/>
                </a:cubicBezTo>
                <a:cubicBezTo>
                  <a:pt x="5515828" y="2233915"/>
                  <a:pt x="5512457" y="2237286"/>
                  <a:pt x="5508299" y="2237286"/>
                </a:cubicBezTo>
                <a:cubicBezTo>
                  <a:pt x="5504140" y="2237286"/>
                  <a:pt x="5500770" y="2233915"/>
                  <a:pt x="5500770" y="2229755"/>
                </a:cubicBezTo>
                <a:cubicBezTo>
                  <a:pt x="5500770" y="2225599"/>
                  <a:pt x="5504140" y="2222226"/>
                  <a:pt x="5508299" y="2222226"/>
                </a:cubicBezTo>
                <a:close/>
                <a:moveTo>
                  <a:pt x="811633" y="2222151"/>
                </a:moveTo>
                <a:cubicBezTo>
                  <a:pt x="815833" y="2222151"/>
                  <a:pt x="819237" y="2225557"/>
                  <a:pt x="819237" y="2229755"/>
                </a:cubicBezTo>
                <a:cubicBezTo>
                  <a:pt x="819237" y="2233958"/>
                  <a:pt x="815833" y="2237359"/>
                  <a:pt x="811633" y="2237359"/>
                </a:cubicBezTo>
                <a:cubicBezTo>
                  <a:pt x="807433" y="2237359"/>
                  <a:pt x="804029" y="2233958"/>
                  <a:pt x="804029" y="2229755"/>
                </a:cubicBezTo>
                <a:cubicBezTo>
                  <a:pt x="804029" y="2225557"/>
                  <a:pt x="807433" y="2222151"/>
                  <a:pt x="811633" y="2222151"/>
                </a:cubicBezTo>
                <a:close/>
                <a:moveTo>
                  <a:pt x="5615996" y="2216802"/>
                </a:moveTo>
                <a:cubicBezTo>
                  <a:pt x="5622223" y="2216802"/>
                  <a:pt x="5627272" y="2221851"/>
                  <a:pt x="5627272" y="2228080"/>
                </a:cubicBezTo>
                <a:cubicBezTo>
                  <a:pt x="5627272" y="2234306"/>
                  <a:pt x="5622223" y="2239356"/>
                  <a:pt x="5615996" y="2239356"/>
                </a:cubicBezTo>
                <a:cubicBezTo>
                  <a:pt x="5609768" y="2239356"/>
                  <a:pt x="5604720" y="2234306"/>
                  <a:pt x="5604720" y="2228080"/>
                </a:cubicBezTo>
                <a:cubicBezTo>
                  <a:pt x="5604720" y="2221851"/>
                  <a:pt x="5609768" y="2216802"/>
                  <a:pt x="5615996" y="2216802"/>
                </a:cubicBezTo>
                <a:close/>
                <a:moveTo>
                  <a:pt x="703936" y="2216802"/>
                </a:moveTo>
                <a:cubicBezTo>
                  <a:pt x="710162" y="2216802"/>
                  <a:pt x="715212" y="2221851"/>
                  <a:pt x="715212" y="2228080"/>
                </a:cubicBezTo>
                <a:cubicBezTo>
                  <a:pt x="715212" y="2234306"/>
                  <a:pt x="710162" y="2239356"/>
                  <a:pt x="703936" y="2239356"/>
                </a:cubicBezTo>
                <a:cubicBezTo>
                  <a:pt x="697707" y="2239356"/>
                  <a:pt x="692660" y="2234306"/>
                  <a:pt x="692660" y="2228080"/>
                </a:cubicBezTo>
                <a:cubicBezTo>
                  <a:pt x="692660" y="2221851"/>
                  <a:pt x="697707" y="2216802"/>
                  <a:pt x="703936" y="2216802"/>
                </a:cubicBezTo>
                <a:close/>
                <a:moveTo>
                  <a:pt x="5723215" y="2211362"/>
                </a:moveTo>
                <a:cubicBezTo>
                  <a:pt x="5731620" y="2211362"/>
                  <a:pt x="5738434" y="2218175"/>
                  <a:pt x="5738434" y="2226581"/>
                </a:cubicBezTo>
                <a:cubicBezTo>
                  <a:pt x="5738434" y="2234988"/>
                  <a:pt x="5731620" y="2241800"/>
                  <a:pt x="5723215" y="2241800"/>
                </a:cubicBezTo>
                <a:cubicBezTo>
                  <a:pt x="5714810" y="2241800"/>
                  <a:pt x="5707995" y="2234988"/>
                  <a:pt x="5707995" y="2226581"/>
                </a:cubicBezTo>
                <a:cubicBezTo>
                  <a:pt x="5707995" y="2218175"/>
                  <a:pt x="5714810" y="2211362"/>
                  <a:pt x="5723215" y="2211362"/>
                </a:cubicBezTo>
                <a:close/>
                <a:moveTo>
                  <a:pt x="596718" y="2211362"/>
                </a:moveTo>
                <a:cubicBezTo>
                  <a:pt x="605124" y="2211362"/>
                  <a:pt x="611936" y="2218175"/>
                  <a:pt x="611936" y="2226581"/>
                </a:cubicBezTo>
                <a:cubicBezTo>
                  <a:pt x="611936" y="2234988"/>
                  <a:pt x="605124" y="2241800"/>
                  <a:pt x="596718" y="2241800"/>
                </a:cubicBezTo>
                <a:cubicBezTo>
                  <a:pt x="588312" y="2241800"/>
                  <a:pt x="581498" y="2234988"/>
                  <a:pt x="581498" y="2226581"/>
                </a:cubicBezTo>
                <a:cubicBezTo>
                  <a:pt x="581498" y="2218175"/>
                  <a:pt x="588312" y="2211362"/>
                  <a:pt x="596718" y="2211362"/>
                </a:cubicBezTo>
                <a:close/>
                <a:moveTo>
                  <a:pt x="5830004" y="2206816"/>
                </a:moveTo>
                <a:cubicBezTo>
                  <a:pt x="5840181" y="2206816"/>
                  <a:pt x="5848431" y="2215064"/>
                  <a:pt x="5848431" y="2225239"/>
                </a:cubicBezTo>
                <a:cubicBezTo>
                  <a:pt x="5848431" y="2235419"/>
                  <a:pt x="5840181" y="2243668"/>
                  <a:pt x="5830004" y="2243668"/>
                </a:cubicBezTo>
                <a:cubicBezTo>
                  <a:pt x="5819827" y="2243668"/>
                  <a:pt x="5811577" y="2235419"/>
                  <a:pt x="5811577" y="2225239"/>
                </a:cubicBezTo>
                <a:cubicBezTo>
                  <a:pt x="5811577" y="2215064"/>
                  <a:pt x="5819827" y="2206816"/>
                  <a:pt x="5830004" y="2206816"/>
                </a:cubicBezTo>
                <a:close/>
                <a:moveTo>
                  <a:pt x="489926" y="2206816"/>
                </a:moveTo>
                <a:cubicBezTo>
                  <a:pt x="500104" y="2206816"/>
                  <a:pt x="508355" y="2215064"/>
                  <a:pt x="508355" y="2225244"/>
                </a:cubicBezTo>
                <a:cubicBezTo>
                  <a:pt x="508355" y="2235419"/>
                  <a:pt x="500104" y="2243668"/>
                  <a:pt x="489926" y="2243668"/>
                </a:cubicBezTo>
                <a:cubicBezTo>
                  <a:pt x="479750" y="2243668"/>
                  <a:pt x="471500" y="2235419"/>
                  <a:pt x="471500" y="2225244"/>
                </a:cubicBezTo>
                <a:cubicBezTo>
                  <a:pt x="471500" y="2215064"/>
                  <a:pt x="479750" y="2206816"/>
                  <a:pt x="489926" y="2206816"/>
                </a:cubicBezTo>
                <a:close/>
                <a:moveTo>
                  <a:pt x="5936409" y="2202336"/>
                </a:moveTo>
                <a:cubicBezTo>
                  <a:pt x="5948395" y="2202336"/>
                  <a:pt x="5958111" y="2212051"/>
                  <a:pt x="5958111" y="2224034"/>
                </a:cubicBezTo>
                <a:cubicBezTo>
                  <a:pt x="5958111" y="2236021"/>
                  <a:pt x="5948395" y="2245736"/>
                  <a:pt x="5936409" y="2245736"/>
                </a:cubicBezTo>
                <a:cubicBezTo>
                  <a:pt x="5924423" y="2245736"/>
                  <a:pt x="5914707" y="2236021"/>
                  <a:pt x="5914707" y="2224034"/>
                </a:cubicBezTo>
                <a:cubicBezTo>
                  <a:pt x="5914707" y="2212051"/>
                  <a:pt x="5924423" y="2202336"/>
                  <a:pt x="5936409" y="2202336"/>
                </a:cubicBezTo>
                <a:close/>
                <a:moveTo>
                  <a:pt x="383524" y="2202336"/>
                </a:moveTo>
                <a:cubicBezTo>
                  <a:pt x="395510" y="2202336"/>
                  <a:pt x="405226" y="2212051"/>
                  <a:pt x="405226" y="2224036"/>
                </a:cubicBezTo>
                <a:cubicBezTo>
                  <a:pt x="405226" y="2236021"/>
                  <a:pt x="395510" y="2245736"/>
                  <a:pt x="383524" y="2245736"/>
                </a:cubicBezTo>
                <a:cubicBezTo>
                  <a:pt x="371538" y="2245736"/>
                  <a:pt x="361821" y="2236021"/>
                  <a:pt x="361821" y="2224036"/>
                </a:cubicBezTo>
                <a:cubicBezTo>
                  <a:pt x="361821" y="2212051"/>
                  <a:pt x="371538" y="2202336"/>
                  <a:pt x="383524" y="2202336"/>
                </a:cubicBezTo>
                <a:close/>
                <a:moveTo>
                  <a:pt x="277470" y="2197742"/>
                </a:moveTo>
                <a:cubicBezTo>
                  <a:pt x="291390" y="2197742"/>
                  <a:pt x="302674" y="2209026"/>
                  <a:pt x="302674" y="2222942"/>
                </a:cubicBezTo>
                <a:cubicBezTo>
                  <a:pt x="302674" y="2236864"/>
                  <a:pt x="291390" y="2248147"/>
                  <a:pt x="277470" y="2248147"/>
                </a:cubicBezTo>
                <a:cubicBezTo>
                  <a:pt x="263549" y="2248147"/>
                  <a:pt x="252265" y="2236864"/>
                  <a:pt x="252265" y="2222942"/>
                </a:cubicBezTo>
                <a:cubicBezTo>
                  <a:pt x="252265" y="2209026"/>
                  <a:pt x="263549" y="2197742"/>
                  <a:pt x="277470" y="2197742"/>
                </a:cubicBezTo>
                <a:close/>
                <a:moveTo>
                  <a:pt x="6042462" y="2197735"/>
                </a:moveTo>
                <a:cubicBezTo>
                  <a:pt x="6056382" y="2197735"/>
                  <a:pt x="6067667" y="2209021"/>
                  <a:pt x="6067667" y="2222939"/>
                </a:cubicBezTo>
                <a:cubicBezTo>
                  <a:pt x="6067667" y="2236861"/>
                  <a:pt x="6056382" y="2248147"/>
                  <a:pt x="6042462" y="2248147"/>
                </a:cubicBezTo>
                <a:cubicBezTo>
                  <a:pt x="6028542" y="2248147"/>
                  <a:pt x="6017257" y="2236861"/>
                  <a:pt x="6017257" y="2222939"/>
                </a:cubicBezTo>
                <a:cubicBezTo>
                  <a:pt x="6017257" y="2209021"/>
                  <a:pt x="6028542" y="2197735"/>
                  <a:pt x="6042462" y="2197735"/>
                </a:cubicBezTo>
                <a:close/>
                <a:moveTo>
                  <a:pt x="6148200" y="2193632"/>
                </a:moveTo>
                <a:cubicBezTo>
                  <a:pt x="6163839" y="2193632"/>
                  <a:pt x="6176518" y="2206310"/>
                  <a:pt x="6176518" y="2221950"/>
                </a:cubicBezTo>
                <a:cubicBezTo>
                  <a:pt x="6176518" y="2237591"/>
                  <a:pt x="6163839" y="2250267"/>
                  <a:pt x="6148200" y="2250267"/>
                </a:cubicBezTo>
                <a:cubicBezTo>
                  <a:pt x="6132561" y="2250267"/>
                  <a:pt x="6119883" y="2237591"/>
                  <a:pt x="6119883" y="2221950"/>
                </a:cubicBezTo>
                <a:cubicBezTo>
                  <a:pt x="6119883" y="2206310"/>
                  <a:pt x="6132561" y="2193632"/>
                  <a:pt x="6148200" y="2193632"/>
                </a:cubicBezTo>
                <a:close/>
                <a:moveTo>
                  <a:pt x="171731" y="2193330"/>
                </a:moveTo>
                <a:cubicBezTo>
                  <a:pt x="187539" y="2193330"/>
                  <a:pt x="200355" y="2206147"/>
                  <a:pt x="200355" y="2221953"/>
                </a:cubicBezTo>
                <a:cubicBezTo>
                  <a:pt x="200355" y="2237762"/>
                  <a:pt x="187539" y="2250578"/>
                  <a:pt x="171731" y="2250578"/>
                </a:cubicBezTo>
                <a:cubicBezTo>
                  <a:pt x="155922" y="2250578"/>
                  <a:pt x="143108" y="2237762"/>
                  <a:pt x="143108" y="2221953"/>
                </a:cubicBezTo>
                <a:cubicBezTo>
                  <a:pt x="143108" y="2206147"/>
                  <a:pt x="155922" y="2193330"/>
                  <a:pt x="171731" y="2193330"/>
                </a:cubicBezTo>
                <a:close/>
                <a:moveTo>
                  <a:pt x="5357462" y="2131202"/>
                </a:moveTo>
                <a:cubicBezTo>
                  <a:pt x="5359461" y="2131202"/>
                  <a:pt x="5361082" y="2132820"/>
                  <a:pt x="5361082" y="2134821"/>
                </a:cubicBezTo>
                <a:cubicBezTo>
                  <a:pt x="5361082" y="2136819"/>
                  <a:pt x="5359461" y="2138439"/>
                  <a:pt x="5357462" y="2138439"/>
                </a:cubicBezTo>
                <a:cubicBezTo>
                  <a:pt x="5355463" y="2138439"/>
                  <a:pt x="5353842" y="2136819"/>
                  <a:pt x="5353842" y="2134821"/>
                </a:cubicBezTo>
                <a:cubicBezTo>
                  <a:pt x="5353842" y="2132820"/>
                  <a:pt x="5355463" y="2131202"/>
                  <a:pt x="5357462" y="2131202"/>
                </a:cubicBezTo>
                <a:close/>
                <a:moveTo>
                  <a:pt x="962470" y="2131202"/>
                </a:moveTo>
                <a:cubicBezTo>
                  <a:pt x="964468" y="2131202"/>
                  <a:pt x="966090" y="2132820"/>
                  <a:pt x="966090" y="2134821"/>
                </a:cubicBezTo>
                <a:cubicBezTo>
                  <a:pt x="966090" y="2136819"/>
                  <a:pt x="964468" y="2138439"/>
                  <a:pt x="962470" y="2138439"/>
                </a:cubicBezTo>
                <a:cubicBezTo>
                  <a:pt x="960471" y="2138439"/>
                  <a:pt x="958851" y="2136819"/>
                  <a:pt x="958851" y="2134821"/>
                </a:cubicBezTo>
                <a:cubicBezTo>
                  <a:pt x="958851" y="2132820"/>
                  <a:pt x="960471" y="2131202"/>
                  <a:pt x="962470" y="2131202"/>
                </a:cubicBezTo>
                <a:close/>
                <a:moveTo>
                  <a:pt x="5467304" y="2124436"/>
                </a:moveTo>
                <a:cubicBezTo>
                  <a:pt x="5471612" y="2124436"/>
                  <a:pt x="5475105" y="2127930"/>
                  <a:pt x="5475105" y="2132238"/>
                </a:cubicBezTo>
                <a:cubicBezTo>
                  <a:pt x="5475105" y="2136544"/>
                  <a:pt x="5471613" y="2140036"/>
                  <a:pt x="5467304" y="2140036"/>
                </a:cubicBezTo>
                <a:cubicBezTo>
                  <a:pt x="5462996" y="2140036"/>
                  <a:pt x="5459504" y="2136544"/>
                  <a:pt x="5459504" y="2132238"/>
                </a:cubicBezTo>
                <a:cubicBezTo>
                  <a:pt x="5459504" y="2127930"/>
                  <a:pt x="5462996" y="2124436"/>
                  <a:pt x="5467304" y="2124436"/>
                </a:cubicBezTo>
                <a:close/>
                <a:moveTo>
                  <a:pt x="852628" y="2124436"/>
                </a:moveTo>
                <a:cubicBezTo>
                  <a:pt x="856935" y="2124436"/>
                  <a:pt x="860428" y="2127930"/>
                  <a:pt x="860428" y="2132238"/>
                </a:cubicBezTo>
                <a:cubicBezTo>
                  <a:pt x="860428" y="2136544"/>
                  <a:pt x="856935" y="2140036"/>
                  <a:pt x="852628" y="2140036"/>
                </a:cubicBezTo>
                <a:cubicBezTo>
                  <a:pt x="848318" y="2140036"/>
                  <a:pt x="844827" y="2136544"/>
                  <a:pt x="844827" y="2132238"/>
                </a:cubicBezTo>
                <a:cubicBezTo>
                  <a:pt x="844827" y="2127930"/>
                  <a:pt x="848318" y="2124436"/>
                  <a:pt x="852628" y="2124436"/>
                </a:cubicBezTo>
                <a:close/>
                <a:moveTo>
                  <a:pt x="5576499" y="2118601"/>
                </a:moveTo>
                <a:cubicBezTo>
                  <a:pt x="5582765" y="2118601"/>
                  <a:pt x="5587845" y="2123675"/>
                  <a:pt x="5587845" y="2129946"/>
                </a:cubicBezTo>
                <a:cubicBezTo>
                  <a:pt x="5587845" y="2136207"/>
                  <a:pt x="5582765" y="2141288"/>
                  <a:pt x="5576499" y="2141288"/>
                </a:cubicBezTo>
                <a:cubicBezTo>
                  <a:pt x="5570233" y="2141288"/>
                  <a:pt x="5565153" y="2136207"/>
                  <a:pt x="5565153" y="2129946"/>
                </a:cubicBezTo>
                <a:cubicBezTo>
                  <a:pt x="5565153" y="2123675"/>
                  <a:pt x="5570233" y="2118601"/>
                  <a:pt x="5576499" y="2118601"/>
                </a:cubicBezTo>
                <a:close/>
                <a:moveTo>
                  <a:pt x="743434" y="2118601"/>
                </a:moveTo>
                <a:cubicBezTo>
                  <a:pt x="749700" y="2118601"/>
                  <a:pt x="754780" y="2123675"/>
                  <a:pt x="754780" y="2129946"/>
                </a:cubicBezTo>
                <a:cubicBezTo>
                  <a:pt x="754780" y="2136207"/>
                  <a:pt x="749700" y="2141288"/>
                  <a:pt x="743434" y="2141288"/>
                </a:cubicBezTo>
                <a:cubicBezTo>
                  <a:pt x="737168" y="2141288"/>
                  <a:pt x="732088" y="2136207"/>
                  <a:pt x="732088" y="2129946"/>
                </a:cubicBezTo>
                <a:cubicBezTo>
                  <a:pt x="732088" y="2123675"/>
                  <a:pt x="737168" y="2118601"/>
                  <a:pt x="743434" y="2118601"/>
                </a:cubicBezTo>
                <a:close/>
                <a:moveTo>
                  <a:pt x="5685112" y="2112670"/>
                </a:moveTo>
                <a:cubicBezTo>
                  <a:pt x="5693517" y="2112670"/>
                  <a:pt x="5700331" y="2119486"/>
                  <a:pt x="5700331" y="2127897"/>
                </a:cubicBezTo>
                <a:cubicBezTo>
                  <a:pt x="5700331" y="2136300"/>
                  <a:pt x="5693517" y="2143114"/>
                  <a:pt x="5685112" y="2143114"/>
                </a:cubicBezTo>
                <a:cubicBezTo>
                  <a:pt x="5676707" y="2143114"/>
                  <a:pt x="5669893" y="2136300"/>
                  <a:pt x="5669893" y="2127897"/>
                </a:cubicBezTo>
                <a:cubicBezTo>
                  <a:pt x="5669893" y="2119486"/>
                  <a:pt x="5676707" y="2112670"/>
                  <a:pt x="5685112" y="2112670"/>
                </a:cubicBezTo>
                <a:close/>
                <a:moveTo>
                  <a:pt x="634820" y="2112670"/>
                </a:moveTo>
                <a:cubicBezTo>
                  <a:pt x="643225" y="2112670"/>
                  <a:pt x="650039" y="2119486"/>
                  <a:pt x="650039" y="2127897"/>
                </a:cubicBezTo>
                <a:cubicBezTo>
                  <a:pt x="650039" y="2136300"/>
                  <a:pt x="643225" y="2143114"/>
                  <a:pt x="634820" y="2143114"/>
                </a:cubicBezTo>
                <a:cubicBezTo>
                  <a:pt x="626414" y="2143114"/>
                  <a:pt x="619601" y="2136300"/>
                  <a:pt x="619601" y="2127897"/>
                </a:cubicBezTo>
                <a:cubicBezTo>
                  <a:pt x="619601" y="2119486"/>
                  <a:pt x="626414" y="2112670"/>
                  <a:pt x="634820" y="2112670"/>
                </a:cubicBezTo>
                <a:close/>
                <a:moveTo>
                  <a:pt x="5793203" y="2107633"/>
                </a:moveTo>
                <a:cubicBezTo>
                  <a:pt x="5803380" y="2107633"/>
                  <a:pt x="5811631" y="2115882"/>
                  <a:pt x="5811631" y="2126065"/>
                </a:cubicBezTo>
                <a:cubicBezTo>
                  <a:pt x="5811631" y="2136235"/>
                  <a:pt x="5803380" y="2144483"/>
                  <a:pt x="5793203" y="2144483"/>
                </a:cubicBezTo>
                <a:cubicBezTo>
                  <a:pt x="5783026" y="2144483"/>
                  <a:pt x="5774776" y="2136235"/>
                  <a:pt x="5774776" y="2126065"/>
                </a:cubicBezTo>
                <a:cubicBezTo>
                  <a:pt x="5774776" y="2115882"/>
                  <a:pt x="5783026" y="2107633"/>
                  <a:pt x="5793203" y="2107633"/>
                </a:cubicBezTo>
                <a:close/>
                <a:moveTo>
                  <a:pt x="526730" y="2107633"/>
                </a:moveTo>
                <a:cubicBezTo>
                  <a:pt x="536906" y="2107633"/>
                  <a:pt x="545156" y="2115882"/>
                  <a:pt x="545156" y="2126065"/>
                </a:cubicBezTo>
                <a:cubicBezTo>
                  <a:pt x="545156" y="2136235"/>
                  <a:pt x="536906" y="2144483"/>
                  <a:pt x="526730" y="2144483"/>
                </a:cubicBezTo>
                <a:cubicBezTo>
                  <a:pt x="516553" y="2144483"/>
                  <a:pt x="508301" y="2136235"/>
                  <a:pt x="508301" y="2126065"/>
                </a:cubicBezTo>
                <a:cubicBezTo>
                  <a:pt x="508301" y="2115882"/>
                  <a:pt x="516553" y="2107633"/>
                  <a:pt x="526730" y="2107633"/>
                </a:cubicBezTo>
                <a:close/>
                <a:moveTo>
                  <a:pt x="5900824" y="2102768"/>
                </a:moveTo>
                <a:cubicBezTo>
                  <a:pt x="5912776" y="2102768"/>
                  <a:pt x="5922464" y="2112458"/>
                  <a:pt x="5922464" y="2124414"/>
                </a:cubicBezTo>
                <a:cubicBezTo>
                  <a:pt x="5922464" y="2136361"/>
                  <a:pt x="5912776" y="2146047"/>
                  <a:pt x="5900824" y="2146047"/>
                </a:cubicBezTo>
                <a:cubicBezTo>
                  <a:pt x="5888872" y="2146047"/>
                  <a:pt x="5879184" y="2136361"/>
                  <a:pt x="5879184" y="2124414"/>
                </a:cubicBezTo>
                <a:cubicBezTo>
                  <a:pt x="5879184" y="2112458"/>
                  <a:pt x="5888872" y="2102768"/>
                  <a:pt x="5900824" y="2102768"/>
                </a:cubicBezTo>
                <a:close/>
                <a:moveTo>
                  <a:pt x="419107" y="2102707"/>
                </a:moveTo>
                <a:cubicBezTo>
                  <a:pt x="431093" y="2102707"/>
                  <a:pt x="440810" y="2112426"/>
                  <a:pt x="440810" y="2124413"/>
                </a:cubicBezTo>
                <a:cubicBezTo>
                  <a:pt x="440810" y="2136394"/>
                  <a:pt x="431093" y="2146109"/>
                  <a:pt x="419107" y="2146109"/>
                </a:cubicBezTo>
                <a:cubicBezTo>
                  <a:pt x="407121" y="2146109"/>
                  <a:pt x="397405" y="2136394"/>
                  <a:pt x="397405" y="2124413"/>
                </a:cubicBezTo>
                <a:cubicBezTo>
                  <a:pt x="397405" y="2112426"/>
                  <a:pt x="407121" y="2102707"/>
                  <a:pt x="419107" y="2102707"/>
                </a:cubicBezTo>
                <a:close/>
                <a:moveTo>
                  <a:pt x="311912" y="2097712"/>
                </a:moveTo>
                <a:cubicBezTo>
                  <a:pt x="325832" y="2097712"/>
                  <a:pt x="337117" y="2108995"/>
                  <a:pt x="337117" y="2122916"/>
                </a:cubicBezTo>
                <a:cubicBezTo>
                  <a:pt x="337117" y="2136835"/>
                  <a:pt x="325832" y="2148116"/>
                  <a:pt x="311912" y="2148116"/>
                </a:cubicBezTo>
                <a:cubicBezTo>
                  <a:pt x="297992" y="2148116"/>
                  <a:pt x="286706" y="2136835"/>
                  <a:pt x="286706" y="2122916"/>
                </a:cubicBezTo>
                <a:cubicBezTo>
                  <a:pt x="286706" y="2108995"/>
                  <a:pt x="297992" y="2097712"/>
                  <a:pt x="311912" y="2097712"/>
                </a:cubicBezTo>
                <a:close/>
                <a:moveTo>
                  <a:pt x="6008020" y="2097709"/>
                </a:moveTo>
                <a:cubicBezTo>
                  <a:pt x="6021940" y="2097709"/>
                  <a:pt x="6033225" y="2108992"/>
                  <a:pt x="6033225" y="2122916"/>
                </a:cubicBezTo>
                <a:cubicBezTo>
                  <a:pt x="6033225" y="2136832"/>
                  <a:pt x="6021940" y="2148116"/>
                  <a:pt x="6008020" y="2148116"/>
                </a:cubicBezTo>
                <a:cubicBezTo>
                  <a:pt x="5994100" y="2148116"/>
                  <a:pt x="5982815" y="2136832"/>
                  <a:pt x="5982815" y="2122916"/>
                </a:cubicBezTo>
                <a:cubicBezTo>
                  <a:pt x="5982815" y="2108992"/>
                  <a:pt x="5994100" y="2097709"/>
                  <a:pt x="6008020" y="2097709"/>
                </a:cubicBezTo>
                <a:close/>
                <a:moveTo>
                  <a:pt x="205101" y="2092725"/>
                </a:moveTo>
                <a:cubicBezTo>
                  <a:pt x="221029" y="2092725"/>
                  <a:pt x="233939" y="2105639"/>
                  <a:pt x="233939" y="2121563"/>
                </a:cubicBezTo>
                <a:cubicBezTo>
                  <a:pt x="233939" y="2137491"/>
                  <a:pt x="221029" y="2150402"/>
                  <a:pt x="205101" y="2150402"/>
                </a:cubicBezTo>
                <a:cubicBezTo>
                  <a:pt x="189174" y="2150402"/>
                  <a:pt x="176263" y="2137491"/>
                  <a:pt x="176263" y="2121563"/>
                </a:cubicBezTo>
                <a:cubicBezTo>
                  <a:pt x="176263" y="2105639"/>
                  <a:pt x="189174" y="2092725"/>
                  <a:pt x="205101" y="2092725"/>
                </a:cubicBezTo>
                <a:close/>
                <a:moveTo>
                  <a:pt x="6114830" y="2092724"/>
                </a:moveTo>
                <a:cubicBezTo>
                  <a:pt x="6130757" y="2092724"/>
                  <a:pt x="6143669" y="2105633"/>
                  <a:pt x="6143669" y="2121559"/>
                </a:cubicBezTo>
                <a:cubicBezTo>
                  <a:pt x="6143669" y="2137486"/>
                  <a:pt x="6130757" y="2150398"/>
                  <a:pt x="6114830" y="2150398"/>
                </a:cubicBezTo>
                <a:cubicBezTo>
                  <a:pt x="6098903" y="2150398"/>
                  <a:pt x="6085992" y="2137486"/>
                  <a:pt x="6085992" y="2121559"/>
                </a:cubicBezTo>
                <a:cubicBezTo>
                  <a:pt x="6085992" y="2105633"/>
                  <a:pt x="6098903" y="2092724"/>
                  <a:pt x="6114830" y="2092724"/>
                </a:cubicBezTo>
                <a:close/>
                <a:moveTo>
                  <a:pt x="5310673" y="2036323"/>
                </a:moveTo>
                <a:cubicBezTo>
                  <a:pt x="5312672" y="2036323"/>
                  <a:pt x="5314293" y="2037939"/>
                  <a:pt x="5314293" y="2039941"/>
                </a:cubicBezTo>
                <a:cubicBezTo>
                  <a:pt x="5314293" y="2041938"/>
                  <a:pt x="5312672" y="2043560"/>
                  <a:pt x="5310673" y="2043560"/>
                </a:cubicBezTo>
                <a:cubicBezTo>
                  <a:pt x="5308674" y="2043560"/>
                  <a:pt x="5307053" y="2041938"/>
                  <a:pt x="5307053" y="2039941"/>
                </a:cubicBezTo>
                <a:cubicBezTo>
                  <a:pt x="5307053" y="2037939"/>
                  <a:pt x="5308674" y="2036323"/>
                  <a:pt x="5310673" y="2036323"/>
                </a:cubicBezTo>
                <a:close/>
                <a:moveTo>
                  <a:pt x="1009259" y="2036323"/>
                </a:moveTo>
                <a:cubicBezTo>
                  <a:pt x="1011257" y="2036323"/>
                  <a:pt x="1012878" y="2037939"/>
                  <a:pt x="1012878" y="2039941"/>
                </a:cubicBezTo>
                <a:cubicBezTo>
                  <a:pt x="1012878" y="2041938"/>
                  <a:pt x="1011257" y="2043560"/>
                  <a:pt x="1009259" y="2043560"/>
                </a:cubicBezTo>
                <a:cubicBezTo>
                  <a:pt x="1007260" y="2043560"/>
                  <a:pt x="1005638" y="2041938"/>
                  <a:pt x="1005638" y="2039941"/>
                </a:cubicBezTo>
                <a:cubicBezTo>
                  <a:pt x="1005638" y="2037939"/>
                  <a:pt x="1007260" y="2036323"/>
                  <a:pt x="1009259" y="2036323"/>
                </a:cubicBezTo>
                <a:close/>
                <a:moveTo>
                  <a:pt x="5422262" y="2028983"/>
                </a:moveTo>
                <a:cubicBezTo>
                  <a:pt x="5426420" y="2028983"/>
                  <a:pt x="5429791" y="2032355"/>
                  <a:pt x="5429791" y="2036513"/>
                </a:cubicBezTo>
                <a:cubicBezTo>
                  <a:pt x="5429791" y="2040672"/>
                  <a:pt x="5426420" y="2044044"/>
                  <a:pt x="5422262" y="2044044"/>
                </a:cubicBezTo>
                <a:cubicBezTo>
                  <a:pt x="5418103" y="2044044"/>
                  <a:pt x="5414733" y="2040672"/>
                  <a:pt x="5414733" y="2036513"/>
                </a:cubicBezTo>
                <a:cubicBezTo>
                  <a:pt x="5414733" y="2032355"/>
                  <a:pt x="5418103" y="2028983"/>
                  <a:pt x="5422262" y="2028983"/>
                </a:cubicBezTo>
                <a:close/>
                <a:moveTo>
                  <a:pt x="897670" y="2028788"/>
                </a:moveTo>
                <a:cubicBezTo>
                  <a:pt x="901936" y="2028788"/>
                  <a:pt x="905395" y="2032247"/>
                  <a:pt x="905395" y="2036513"/>
                </a:cubicBezTo>
                <a:cubicBezTo>
                  <a:pt x="905395" y="2040779"/>
                  <a:pt x="901936" y="2044238"/>
                  <a:pt x="897670" y="2044238"/>
                </a:cubicBezTo>
                <a:cubicBezTo>
                  <a:pt x="893403" y="2044238"/>
                  <a:pt x="889944" y="2040779"/>
                  <a:pt x="889944" y="2036513"/>
                </a:cubicBezTo>
                <a:cubicBezTo>
                  <a:pt x="889944" y="2032247"/>
                  <a:pt x="893403" y="2028788"/>
                  <a:pt x="897670" y="2028788"/>
                </a:cubicBezTo>
                <a:close/>
                <a:moveTo>
                  <a:pt x="5533082" y="2021765"/>
                </a:moveTo>
                <a:cubicBezTo>
                  <a:pt x="5539546" y="2021765"/>
                  <a:pt x="5544787" y="2027005"/>
                  <a:pt x="5544787" y="2033469"/>
                </a:cubicBezTo>
                <a:cubicBezTo>
                  <a:pt x="5544787" y="2039934"/>
                  <a:pt x="5539546" y="2045175"/>
                  <a:pt x="5533082" y="2045175"/>
                </a:cubicBezTo>
                <a:cubicBezTo>
                  <a:pt x="5526618" y="2045175"/>
                  <a:pt x="5521378" y="2039934"/>
                  <a:pt x="5521378" y="2033469"/>
                </a:cubicBezTo>
                <a:cubicBezTo>
                  <a:pt x="5521378" y="2027005"/>
                  <a:pt x="5526618" y="2021765"/>
                  <a:pt x="5533082" y="2021765"/>
                </a:cubicBezTo>
                <a:close/>
                <a:moveTo>
                  <a:pt x="786851" y="2021765"/>
                </a:moveTo>
                <a:cubicBezTo>
                  <a:pt x="793315" y="2021765"/>
                  <a:pt x="798555" y="2027005"/>
                  <a:pt x="798555" y="2033469"/>
                </a:cubicBezTo>
                <a:cubicBezTo>
                  <a:pt x="798555" y="2039934"/>
                  <a:pt x="793315" y="2045175"/>
                  <a:pt x="786851" y="2045175"/>
                </a:cubicBezTo>
                <a:cubicBezTo>
                  <a:pt x="780386" y="2045175"/>
                  <a:pt x="775146" y="2039934"/>
                  <a:pt x="775146" y="2033469"/>
                </a:cubicBezTo>
                <a:cubicBezTo>
                  <a:pt x="775146" y="2027005"/>
                  <a:pt x="780386" y="2021765"/>
                  <a:pt x="786851" y="2021765"/>
                </a:cubicBezTo>
                <a:close/>
                <a:moveTo>
                  <a:pt x="5643210" y="2015602"/>
                </a:moveTo>
                <a:cubicBezTo>
                  <a:pt x="5651579" y="2015602"/>
                  <a:pt x="5658363" y="2022386"/>
                  <a:pt x="5658363" y="2030752"/>
                </a:cubicBezTo>
                <a:cubicBezTo>
                  <a:pt x="5658363" y="2039123"/>
                  <a:pt x="5651579" y="2045909"/>
                  <a:pt x="5643210" y="2045909"/>
                </a:cubicBezTo>
                <a:cubicBezTo>
                  <a:pt x="5634841" y="2045909"/>
                  <a:pt x="5628057" y="2039123"/>
                  <a:pt x="5628057" y="2030752"/>
                </a:cubicBezTo>
                <a:cubicBezTo>
                  <a:pt x="5628057" y="2022386"/>
                  <a:pt x="5634841" y="2015602"/>
                  <a:pt x="5643210" y="2015602"/>
                </a:cubicBezTo>
                <a:close/>
                <a:moveTo>
                  <a:pt x="676722" y="2015538"/>
                </a:moveTo>
                <a:cubicBezTo>
                  <a:pt x="685127" y="2015538"/>
                  <a:pt x="691941" y="2022349"/>
                  <a:pt x="691941" y="2030757"/>
                </a:cubicBezTo>
                <a:cubicBezTo>
                  <a:pt x="691941" y="2039160"/>
                  <a:pt x="685127" y="2045972"/>
                  <a:pt x="676722" y="2045972"/>
                </a:cubicBezTo>
                <a:cubicBezTo>
                  <a:pt x="668316" y="2045972"/>
                  <a:pt x="661502" y="2039160"/>
                  <a:pt x="661502" y="2030757"/>
                </a:cubicBezTo>
                <a:cubicBezTo>
                  <a:pt x="661502" y="2022349"/>
                  <a:pt x="668316" y="2015538"/>
                  <a:pt x="676722" y="2015538"/>
                </a:cubicBezTo>
                <a:close/>
                <a:moveTo>
                  <a:pt x="5752719" y="2009895"/>
                </a:moveTo>
                <a:cubicBezTo>
                  <a:pt x="5762896" y="2009895"/>
                  <a:pt x="5771146" y="2018140"/>
                  <a:pt x="5771146" y="2028322"/>
                </a:cubicBezTo>
                <a:cubicBezTo>
                  <a:pt x="5771146" y="2038494"/>
                  <a:pt x="5762896" y="2046748"/>
                  <a:pt x="5752719" y="2046748"/>
                </a:cubicBezTo>
                <a:cubicBezTo>
                  <a:pt x="5742542" y="2046748"/>
                  <a:pt x="5734292" y="2038494"/>
                  <a:pt x="5734292" y="2028322"/>
                </a:cubicBezTo>
                <a:cubicBezTo>
                  <a:pt x="5734292" y="2018140"/>
                  <a:pt x="5742542" y="2009895"/>
                  <a:pt x="5752719" y="2009895"/>
                </a:cubicBezTo>
                <a:close/>
                <a:moveTo>
                  <a:pt x="567213" y="2009895"/>
                </a:moveTo>
                <a:cubicBezTo>
                  <a:pt x="577390" y="2009895"/>
                  <a:pt x="585640" y="2018140"/>
                  <a:pt x="585640" y="2028322"/>
                </a:cubicBezTo>
                <a:cubicBezTo>
                  <a:pt x="585640" y="2038494"/>
                  <a:pt x="577390" y="2046748"/>
                  <a:pt x="567213" y="2046748"/>
                </a:cubicBezTo>
                <a:cubicBezTo>
                  <a:pt x="557036" y="2046748"/>
                  <a:pt x="548786" y="2038494"/>
                  <a:pt x="548786" y="2028322"/>
                </a:cubicBezTo>
                <a:cubicBezTo>
                  <a:pt x="548786" y="2018140"/>
                  <a:pt x="557036" y="2009895"/>
                  <a:pt x="567213" y="2009895"/>
                </a:cubicBezTo>
                <a:close/>
                <a:moveTo>
                  <a:pt x="458265" y="2004495"/>
                </a:moveTo>
                <a:cubicBezTo>
                  <a:pt x="470216" y="2004495"/>
                  <a:pt x="479905" y="2014182"/>
                  <a:pt x="479905" y="2026132"/>
                </a:cubicBezTo>
                <a:cubicBezTo>
                  <a:pt x="479905" y="2038083"/>
                  <a:pt x="470216" y="2047772"/>
                  <a:pt x="458265" y="2047772"/>
                </a:cubicBezTo>
                <a:cubicBezTo>
                  <a:pt x="446313" y="2047772"/>
                  <a:pt x="436624" y="2038083"/>
                  <a:pt x="436624" y="2026132"/>
                </a:cubicBezTo>
                <a:cubicBezTo>
                  <a:pt x="436624" y="2014182"/>
                  <a:pt x="446313" y="2004495"/>
                  <a:pt x="458265" y="2004495"/>
                </a:cubicBezTo>
                <a:close/>
                <a:moveTo>
                  <a:pt x="5861667" y="2004494"/>
                </a:moveTo>
                <a:cubicBezTo>
                  <a:pt x="5873619" y="2004494"/>
                  <a:pt x="5883307" y="2014182"/>
                  <a:pt x="5883307" y="2026132"/>
                </a:cubicBezTo>
                <a:cubicBezTo>
                  <a:pt x="5883307" y="2038081"/>
                  <a:pt x="5873619" y="2047772"/>
                  <a:pt x="5861667" y="2047772"/>
                </a:cubicBezTo>
                <a:cubicBezTo>
                  <a:pt x="5849716" y="2047772"/>
                  <a:pt x="5840027" y="2038081"/>
                  <a:pt x="5840027" y="2026132"/>
                </a:cubicBezTo>
                <a:cubicBezTo>
                  <a:pt x="5840027" y="2014182"/>
                  <a:pt x="5849716" y="2004494"/>
                  <a:pt x="5861667" y="2004494"/>
                </a:cubicBezTo>
                <a:close/>
                <a:moveTo>
                  <a:pt x="349823" y="1998951"/>
                </a:moveTo>
                <a:cubicBezTo>
                  <a:pt x="363743" y="1998951"/>
                  <a:pt x="375028" y="2010232"/>
                  <a:pt x="375028" y="2024150"/>
                </a:cubicBezTo>
                <a:cubicBezTo>
                  <a:pt x="375028" y="2038068"/>
                  <a:pt x="363743" y="2049355"/>
                  <a:pt x="349823" y="2049355"/>
                </a:cubicBezTo>
                <a:cubicBezTo>
                  <a:pt x="335903" y="2049355"/>
                  <a:pt x="324618" y="2038068"/>
                  <a:pt x="324618" y="2024150"/>
                </a:cubicBezTo>
                <a:cubicBezTo>
                  <a:pt x="324618" y="2010232"/>
                  <a:pt x="335903" y="1998951"/>
                  <a:pt x="349823" y="1998951"/>
                </a:cubicBezTo>
                <a:close/>
                <a:moveTo>
                  <a:pt x="5970108" y="1998944"/>
                </a:moveTo>
                <a:cubicBezTo>
                  <a:pt x="5984028" y="1998944"/>
                  <a:pt x="5995313" y="2010231"/>
                  <a:pt x="5995313" y="2024148"/>
                </a:cubicBezTo>
                <a:cubicBezTo>
                  <a:pt x="5995313" y="2038067"/>
                  <a:pt x="5984028" y="2049353"/>
                  <a:pt x="5970108" y="2049353"/>
                </a:cubicBezTo>
                <a:cubicBezTo>
                  <a:pt x="5956188" y="2049353"/>
                  <a:pt x="5944903" y="2038067"/>
                  <a:pt x="5944903" y="2024148"/>
                </a:cubicBezTo>
                <a:cubicBezTo>
                  <a:pt x="5944903" y="2010231"/>
                  <a:pt x="5956188" y="1998944"/>
                  <a:pt x="5970108" y="1998944"/>
                </a:cubicBezTo>
                <a:close/>
                <a:moveTo>
                  <a:pt x="6078088" y="1993522"/>
                </a:moveTo>
                <a:cubicBezTo>
                  <a:pt x="6094015" y="1993522"/>
                  <a:pt x="6106926" y="2006428"/>
                  <a:pt x="6106926" y="2022356"/>
                </a:cubicBezTo>
                <a:cubicBezTo>
                  <a:pt x="6106926" y="2038284"/>
                  <a:pt x="6094015" y="2051195"/>
                  <a:pt x="6078088" y="2051195"/>
                </a:cubicBezTo>
                <a:cubicBezTo>
                  <a:pt x="6062161" y="2051195"/>
                  <a:pt x="6049250" y="2038284"/>
                  <a:pt x="6049250" y="2022356"/>
                </a:cubicBezTo>
                <a:cubicBezTo>
                  <a:pt x="6049250" y="2006428"/>
                  <a:pt x="6062161" y="1993522"/>
                  <a:pt x="6078088" y="1993522"/>
                </a:cubicBezTo>
                <a:close/>
                <a:moveTo>
                  <a:pt x="241843" y="1993522"/>
                </a:moveTo>
                <a:cubicBezTo>
                  <a:pt x="257770" y="1993522"/>
                  <a:pt x="270682" y="2006436"/>
                  <a:pt x="270682" y="2022359"/>
                </a:cubicBezTo>
                <a:cubicBezTo>
                  <a:pt x="270682" y="2038285"/>
                  <a:pt x="257770" y="2051198"/>
                  <a:pt x="241843" y="2051198"/>
                </a:cubicBezTo>
                <a:cubicBezTo>
                  <a:pt x="225917" y="2051198"/>
                  <a:pt x="213005" y="2038285"/>
                  <a:pt x="213005" y="2022359"/>
                </a:cubicBezTo>
                <a:cubicBezTo>
                  <a:pt x="213005" y="2006436"/>
                  <a:pt x="225917" y="1993522"/>
                  <a:pt x="241843" y="1993522"/>
                </a:cubicBezTo>
                <a:close/>
                <a:moveTo>
                  <a:pt x="5259790" y="1943481"/>
                </a:moveTo>
                <a:cubicBezTo>
                  <a:pt x="5261836" y="1943481"/>
                  <a:pt x="5263496" y="1945143"/>
                  <a:pt x="5263496" y="1947191"/>
                </a:cubicBezTo>
                <a:cubicBezTo>
                  <a:pt x="5263496" y="1949239"/>
                  <a:pt x="5261836" y="1950897"/>
                  <a:pt x="5259790" y="1950897"/>
                </a:cubicBezTo>
                <a:cubicBezTo>
                  <a:pt x="5257744" y="1950897"/>
                  <a:pt x="5256084" y="1949239"/>
                  <a:pt x="5256084" y="1947191"/>
                </a:cubicBezTo>
                <a:cubicBezTo>
                  <a:pt x="5256084" y="1945143"/>
                  <a:pt x="5257744" y="1943481"/>
                  <a:pt x="5259790" y="1943481"/>
                </a:cubicBezTo>
                <a:close/>
                <a:moveTo>
                  <a:pt x="1060141" y="1943481"/>
                </a:moveTo>
                <a:cubicBezTo>
                  <a:pt x="1062188" y="1943481"/>
                  <a:pt x="1063848" y="1945143"/>
                  <a:pt x="1063848" y="1947191"/>
                </a:cubicBezTo>
                <a:cubicBezTo>
                  <a:pt x="1063848" y="1949239"/>
                  <a:pt x="1062188" y="1950897"/>
                  <a:pt x="1060141" y="1950897"/>
                </a:cubicBezTo>
                <a:cubicBezTo>
                  <a:pt x="1058094" y="1950897"/>
                  <a:pt x="1056436" y="1949239"/>
                  <a:pt x="1056436" y="1947191"/>
                </a:cubicBezTo>
                <a:cubicBezTo>
                  <a:pt x="1056436" y="1945143"/>
                  <a:pt x="1058094" y="1943481"/>
                  <a:pt x="1060141" y="1943481"/>
                </a:cubicBezTo>
                <a:close/>
                <a:moveTo>
                  <a:pt x="5373250" y="1935152"/>
                </a:moveTo>
                <a:cubicBezTo>
                  <a:pt x="5377450" y="1935152"/>
                  <a:pt x="5380854" y="1938561"/>
                  <a:pt x="5380854" y="1942758"/>
                </a:cubicBezTo>
                <a:cubicBezTo>
                  <a:pt x="5380854" y="1946962"/>
                  <a:pt x="5377450" y="1950364"/>
                  <a:pt x="5373250" y="1950364"/>
                </a:cubicBezTo>
                <a:cubicBezTo>
                  <a:pt x="5369051" y="1950364"/>
                  <a:pt x="5365646" y="1946962"/>
                  <a:pt x="5365646" y="1942758"/>
                </a:cubicBezTo>
                <a:cubicBezTo>
                  <a:pt x="5365646" y="1938561"/>
                  <a:pt x="5369051" y="1935152"/>
                  <a:pt x="5373250" y="1935152"/>
                </a:cubicBezTo>
                <a:close/>
                <a:moveTo>
                  <a:pt x="946681" y="1935152"/>
                </a:moveTo>
                <a:cubicBezTo>
                  <a:pt x="950881" y="1935152"/>
                  <a:pt x="954286" y="1938561"/>
                  <a:pt x="954286" y="1942758"/>
                </a:cubicBezTo>
                <a:cubicBezTo>
                  <a:pt x="954286" y="1946962"/>
                  <a:pt x="950881" y="1950364"/>
                  <a:pt x="946681" y="1950364"/>
                </a:cubicBezTo>
                <a:cubicBezTo>
                  <a:pt x="942483" y="1950364"/>
                  <a:pt x="939077" y="1946962"/>
                  <a:pt x="939077" y="1942758"/>
                </a:cubicBezTo>
                <a:cubicBezTo>
                  <a:pt x="939077" y="1938561"/>
                  <a:pt x="942483" y="1935152"/>
                  <a:pt x="946681" y="1935152"/>
                </a:cubicBezTo>
                <a:close/>
                <a:moveTo>
                  <a:pt x="5485815" y="1927115"/>
                </a:moveTo>
                <a:cubicBezTo>
                  <a:pt x="5492279" y="1927115"/>
                  <a:pt x="5497520" y="1932358"/>
                  <a:pt x="5497520" y="1938826"/>
                </a:cubicBezTo>
                <a:cubicBezTo>
                  <a:pt x="5497520" y="1945293"/>
                  <a:pt x="5492279" y="1950529"/>
                  <a:pt x="5485815" y="1950529"/>
                </a:cubicBezTo>
                <a:cubicBezTo>
                  <a:pt x="5479351" y="1950529"/>
                  <a:pt x="5474111" y="1945293"/>
                  <a:pt x="5474111" y="1938826"/>
                </a:cubicBezTo>
                <a:cubicBezTo>
                  <a:pt x="5474111" y="1932358"/>
                  <a:pt x="5479351" y="1927115"/>
                  <a:pt x="5485815" y="1927115"/>
                </a:cubicBezTo>
                <a:close/>
                <a:moveTo>
                  <a:pt x="834116" y="1927115"/>
                </a:moveTo>
                <a:cubicBezTo>
                  <a:pt x="840580" y="1927115"/>
                  <a:pt x="845821" y="1932358"/>
                  <a:pt x="845821" y="1938826"/>
                </a:cubicBezTo>
                <a:cubicBezTo>
                  <a:pt x="845821" y="1945293"/>
                  <a:pt x="840580" y="1950529"/>
                  <a:pt x="834116" y="1950529"/>
                </a:cubicBezTo>
                <a:cubicBezTo>
                  <a:pt x="827652" y="1950529"/>
                  <a:pt x="822412" y="1945293"/>
                  <a:pt x="822412" y="1938826"/>
                </a:cubicBezTo>
                <a:cubicBezTo>
                  <a:pt x="822412" y="1932358"/>
                  <a:pt x="827652" y="1927115"/>
                  <a:pt x="834116" y="1927115"/>
                </a:cubicBezTo>
                <a:close/>
                <a:moveTo>
                  <a:pt x="5597574" y="1920498"/>
                </a:moveTo>
                <a:cubicBezTo>
                  <a:pt x="5605754" y="1920498"/>
                  <a:pt x="5612385" y="1927130"/>
                  <a:pt x="5612385" y="1935309"/>
                </a:cubicBezTo>
                <a:cubicBezTo>
                  <a:pt x="5612385" y="1943489"/>
                  <a:pt x="5605754" y="1950128"/>
                  <a:pt x="5597574" y="1950128"/>
                </a:cubicBezTo>
                <a:cubicBezTo>
                  <a:pt x="5589395" y="1950128"/>
                  <a:pt x="5582764" y="1943489"/>
                  <a:pt x="5582764" y="1935309"/>
                </a:cubicBezTo>
                <a:cubicBezTo>
                  <a:pt x="5582764" y="1927130"/>
                  <a:pt x="5589395" y="1920498"/>
                  <a:pt x="5597574" y="1920498"/>
                </a:cubicBezTo>
                <a:close/>
                <a:moveTo>
                  <a:pt x="722357" y="1920155"/>
                </a:moveTo>
                <a:cubicBezTo>
                  <a:pt x="730726" y="1920155"/>
                  <a:pt x="737510" y="1926936"/>
                  <a:pt x="737510" y="1935309"/>
                </a:cubicBezTo>
                <a:cubicBezTo>
                  <a:pt x="737510" y="1943681"/>
                  <a:pt x="730726" y="1950467"/>
                  <a:pt x="722357" y="1950467"/>
                </a:cubicBezTo>
                <a:cubicBezTo>
                  <a:pt x="713988" y="1950467"/>
                  <a:pt x="707204" y="1943681"/>
                  <a:pt x="707204" y="1935309"/>
                </a:cubicBezTo>
                <a:cubicBezTo>
                  <a:pt x="707204" y="1926936"/>
                  <a:pt x="713988" y="1920155"/>
                  <a:pt x="722357" y="1920155"/>
                </a:cubicBezTo>
                <a:close/>
                <a:moveTo>
                  <a:pt x="5708610" y="1913795"/>
                </a:moveTo>
                <a:cubicBezTo>
                  <a:pt x="5718751" y="1913795"/>
                  <a:pt x="5726972" y="1922016"/>
                  <a:pt x="5726972" y="1932158"/>
                </a:cubicBezTo>
                <a:cubicBezTo>
                  <a:pt x="5726972" y="1942299"/>
                  <a:pt x="5718751" y="1950529"/>
                  <a:pt x="5708610" y="1950529"/>
                </a:cubicBezTo>
                <a:cubicBezTo>
                  <a:pt x="5698468" y="1950529"/>
                  <a:pt x="5690247" y="1942299"/>
                  <a:pt x="5690247" y="1932158"/>
                </a:cubicBezTo>
                <a:cubicBezTo>
                  <a:pt x="5690247" y="1922016"/>
                  <a:pt x="5698468" y="1913795"/>
                  <a:pt x="5708610" y="1913795"/>
                </a:cubicBezTo>
                <a:close/>
                <a:moveTo>
                  <a:pt x="611322" y="1913731"/>
                </a:moveTo>
                <a:cubicBezTo>
                  <a:pt x="621500" y="1913731"/>
                  <a:pt x="629751" y="1921981"/>
                  <a:pt x="629751" y="1932158"/>
                </a:cubicBezTo>
                <a:cubicBezTo>
                  <a:pt x="629751" y="1942342"/>
                  <a:pt x="621500" y="1950593"/>
                  <a:pt x="611322" y="1950593"/>
                </a:cubicBezTo>
                <a:cubicBezTo>
                  <a:pt x="601145" y="1950593"/>
                  <a:pt x="592896" y="1942342"/>
                  <a:pt x="592896" y="1932158"/>
                </a:cubicBezTo>
                <a:cubicBezTo>
                  <a:pt x="592896" y="1921981"/>
                  <a:pt x="601145" y="1913731"/>
                  <a:pt x="611322" y="1913731"/>
                </a:cubicBezTo>
                <a:close/>
                <a:moveTo>
                  <a:pt x="5818988" y="1907302"/>
                </a:moveTo>
                <a:cubicBezTo>
                  <a:pt x="5831150" y="1907302"/>
                  <a:pt x="5841011" y="1917161"/>
                  <a:pt x="5841011" y="1929329"/>
                </a:cubicBezTo>
                <a:cubicBezTo>
                  <a:pt x="5841011" y="1941490"/>
                  <a:pt x="5831151" y="1951352"/>
                  <a:pt x="5818988" y="1951352"/>
                </a:cubicBezTo>
                <a:cubicBezTo>
                  <a:pt x="5806825" y="1951352"/>
                  <a:pt x="5796965" y="1941490"/>
                  <a:pt x="5796965" y="1929329"/>
                </a:cubicBezTo>
                <a:cubicBezTo>
                  <a:pt x="5796965" y="1917161"/>
                  <a:pt x="5806824" y="1907302"/>
                  <a:pt x="5818988" y="1907302"/>
                </a:cubicBezTo>
                <a:close/>
                <a:moveTo>
                  <a:pt x="500944" y="1907302"/>
                </a:moveTo>
                <a:cubicBezTo>
                  <a:pt x="513107" y="1907302"/>
                  <a:pt x="522967" y="1917161"/>
                  <a:pt x="522967" y="1929329"/>
                </a:cubicBezTo>
                <a:cubicBezTo>
                  <a:pt x="522967" y="1941490"/>
                  <a:pt x="513107" y="1951352"/>
                  <a:pt x="500944" y="1951352"/>
                </a:cubicBezTo>
                <a:cubicBezTo>
                  <a:pt x="488781" y="1951352"/>
                  <a:pt x="478920" y="1941490"/>
                  <a:pt x="478920" y="1929329"/>
                </a:cubicBezTo>
                <a:cubicBezTo>
                  <a:pt x="478920" y="1917161"/>
                  <a:pt x="488781" y="1907302"/>
                  <a:pt x="500944" y="1907302"/>
                </a:cubicBezTo>
                <a:close/>
                <a:moveTo>
                  <a:pt x="5928772" y="1901868"/>
                </a:moveTo>
                <a:cubicBezTo>
                  <a:pt x="5942519" y="1901868"/>
                  <a:pt x="5953664" y="1913014"/>
                  <a:pt x="5953664" y="1926758"/>
                </a:cubicBezTo>
                <a:cubicBezTo>
                  <a:pt x="5953664" y="1940509"/>
                  <a:pt x="5942519" y="1951660"/>
                  <a:pt x="5928772" y="1951660"/>
                </a:cubicBezTo>
                <a:cubicBezTo>
                  <a:pt x="5915024" y="1951660"/>
                  <a:pt x="5903880" y="1940509"/>
                  <a:pt x="5903880" y="1926758"/>
                </a:cubicBezTo>
                <a:cubicBezTo>
                  <a:pt x="5903880" y="1913017"/>
                  <a:pt x="5915024" y="1901868"/>
                  <a:pt x="5928772" y="1901868"/>
                </a:cubicBezTo>
                <a:close/>
                <a:moveTo>
                  <a:pt x="391159" y="1901555"/>
                </a:moveTo>
                <a:cubicBezTo>
                  <a:pt x="405079" y="1901555"/>
                  <a:pt x="416364" y="1912842"/>
                  <a:pt x="416364" y="1926765"/>
                </a:cubicBezTo>
                <a:cubicBezTo>
                  <a:pt x="416364" y="1940688"/>
                  <a:pt x="405079" y="1951976"/>
                  <a:pt x="391159" y="1951976"/>
                </a:cubicBezTo>
                <a:cubicBezTo>
                  <a:pt x="377239" y="1951976"/>
                  <a:pt x="365954" y="1940688"/>
                  <a:pt x="365954" y="1926765"/>
                </a:cubicBezTo>
                <a:cubicBezTo>
                  <a:pt x="365954" y="1912842"/>
                  <a:pt x="377239" y="1901555"/>
                  <a:pt x="391159" y="1901555"/>
                </a:cubicBezTo>
                <a:close/>
                <a:moveTo>
                  <a:pt x="6038016" y="1895606"/>
                </a:moveTo>
                <a:cubicBezTo>
                  <a:pt x="6053943" y="1895606"/>
                  <a:pt x="6066854" y="1908517"/>
                  <a:pt x="6066854" y="1924444"/>
                </a:cubicBezTo>
                <a:cubicBezTo>
                  <a:pt x="6066854" y="1940373"/>
                  <a:pt x="6053943" y="1953286"/>
                  <a:pt x="6038016" y="1953286"/>
                </a:cubicBezTo>
                <a:cubicBezTo>
                  <a:pt x="6022089" y="1953286"/>
                  <a:pt x="6009178" y="1940373"/>
                  <a:pt x="6009178" y="1924444"/>
                </a:cubicBezTo>
                <a:cubicBezTo>
                  <a:pt x="6009178" y="1908517"/>
                  <a:pt x="6022089" y="1895606"/>
                  <a:pt x="6038016" y="1895606"/>
                </a:cubicBezTo>
                <a:close/>
                <a:moveTo>
                  <a:pt x="281914" y="1895606"/>
                </a:moveTo>
                <a:cubicBezTo>
                  <a:pt x="297841" y="1895606"/>
                  <a:pt x="310753" y="1908519"/>
                  <a:pt x="310753" y="1924444"/>
                </a:cubicBezTo>
                <a:cubicBezTo>
                  <a:pt x="310753" y="1940373"/>
                  <a:pt x="297841" y="1953286"/>
                  <a:pt x="281914" y="1953286"/>
                </a:cubicBezTo>
                <a:cubicBezTo>
                  <a:pt x="265987" y="1953286"/>
                  <a:pt x="253076" y="1940373"/>
                  <a:pt x="253076" y="1924444"/>
                </a:cubicBezTo>
                <a:cubicBezTo>
                  <a:pt x="253076" y="1908519"/>
                  <a:pt x="265987" y="1895606"/>
                  <a:pt x="281914" y="1895606"/>
                </a:cubicBezTo>
                <a:close/>
                <a:moveTo>
                  <a:pt x="5204911" y="1853128"/>
                </a:moveTo>
                <a:cubicBezTo>
                  <a:pt x="5206910" y="1853128"/>
                  <a:pt x="5208531" y="1854748"/>
                  <a:pt x="5208531" y="1856747"/>
                </a:cubicBezTo>
                <a:cubicBezTo>
                  <a:pt x="5208531" y="1858747"/>
                  <a:pt x="5206910" y="1860365"/>
                  <a:pt x="5204911" y="1860365"/>
                </a:cubicBezTo>
                <a:cubicBezTo>
                  <a:pt x="5202911" y="1860365"/>
                  <a:pt x="5201291" y="1858747"/>
                  <a:pt x="5201291" y="1856747"/>
                </a:cubicBezTo>
                <a:cubicBezTo>
                  <a:pt x="5201291" y="1854748"/>
                  <a:pt x="5202911" y="1853128"/>
                  <a:pt x="5204911" y="1853128"/>
                </a:cubicBezTo>
                <a:close/>
                <a:moveTo>
                  <a:pt x="1115021" y="1853128"/>
                </a:moveTo>
                <a:cubicBezTo>
                  <a:pt x="1117020" y="1853128"/>
                  <a:pt x="1118641" y="1854748"/>
                  <a:pt x="1118641" y="1856747"/>
                </a:cubicBezTo>
                <a:cubicBezTo>
                  <a:pt x="1118641" y="1858747"/>
                  <a:pt x="1117020" y="1860365"/>
                  <a:pt x="1115021" y="1860365"/>
                </a:cubicBezTo>
                <a:cubicBezTo>
                  <a:pt x="1113022" y="1860365"/>
                  <a:pt x="1111400" y="1858747"/>
                  <a:pt x="1111400" y="1856747"/>
                </a:cubicBezTo>
                <a:cubicBezTo>
                  <a:pt x="1111400" y="1854748"/>
                  <a:pt x="1113022" y="1853128"/>
                  <a:pt x="1115021" y="1853128"/>
                </a:cubicBezTo>
                <a:close/>
                <a:moveTo>
                  <a:pt x="5320357" y="1843416"/>
                </a:moveTo>
                <a:cubicBezTo>
                  <a:pt x="5324623" y="1843416"/>
                  <a:pt x="5328082" y="1846877"/>
                  <a:pt x="5328082" y="1851140"/>
                </a:cubicBezTo>
                <a:cubicBezTo>
                  <a:pt x="5328082" y="1855406"/>
                  <a:pt x="5324623" y="1858866"/>
                  <a:pt x="5320357" y="1858866"/>
                </a:cubicBezTo>
                <a:cubicBezTo>
                  <a:pt x="5316090" y="1858866"/>
                  <a:pt x="5312631" y="1855406"/>
                  <a:pt x="5312631" y="1851140"/>
                </a:cubicBezTo>
                <a:cubicBezTo>
                  <a:pt x="5312631" y="1846877"/>
                  <a:pt x="5316090" y="1843416"/>
                  <a:pt x="5320357" y="1843416"/>
                </a:cubicBezTo>
                <a:close/>
                <a:moveTo>
                  <a:pt x="999576" y="1843416"/>
                </a:moveTo>
                <a:cubicBezTo>
                  <a:pt x="1003842" y="1843416"/>
                  <a:pt x="1007302" y="1846877"/>
                  <a:pt x="1007302" y="1851140"/>
                </a:cubicBezTo>
                <a:cubicBezTo>
                  <a:pt x="1007302" y="1855406"/>
                  <a:pt x="1003842" y="1858866"/>
                  <a:pt x="999576" y="1858866"/>
                </a:cubicBezTo>
                <a:cubicBezTo>
                  <a:pt x="995309" y="1858866"/>
                  <a:pt x="991850" y="1855406"/>
                  <a:pt x="991850" y="1851140"/>
                </a:cubicBezTo>
                <a:cubicBezTo>
                  <a:pt x="991850" y="1846877"/>
                  <a:pt x="995309" y="1843416"/>
                  <a:pt x="999576" y="1843416"/>
                </a:cubicBezTo>
                <a:close/>
                <a:moveTo>
                  <a:pt x="5434776" y="1834882"/>
                </a:moveTo>
                <a:cubicBezTo>
                  <a:pt x="5441004" y="1834882"/>
                  <a:pt x="5446052" y="1839936"/>
                  <a:pt x="5446052" y="1846161"/>
                </a:cubicBezTo>
                <a:cubicBezTo>
                  <a:pt x="5446052" y="1852385"/>
                  <a:pt x="5441004" y="1857435"/>
                  <a:pt x="5434776" y="1857435"/>
                </a:cubicBezTo>
                <a:cubicBezTo>
                  <a:pt x="5428548" y="1857435"/>
                  <a:pt x="5423500" y="1852385"/>
                  <a:pt x="5423500" y="1846161"/>
                </a:cubicBezTo>
                <a:cubicBezTo>
                  <a:pt x="5423500" y="1839936"/>
                  <a:pt x="5428548" y="1834882"/>
                  <a:pt x="5434776" y="1834882"/>
                </a:cubicBezTo>
                <a:close/>
                <a:moveTo>
                  <a:pt x="885157" y="1834882"/>
                </a:moveTo>
                <a:cubicBezTo>
                  <a:pt x="891383" y="1834882"/>
                  <a:pt x="896431" y="1839936"/>
                  <a:pt x="896431" y="1846161"/>
                </a:cubicBezTo>
                <a:cubicBezTo>
                  <a:pt x="896431" y="1852385"/>
                  <a:pt x="891383" y="1857435"/>
                  <a:pt x="885157" y="1857435"/>
                </a:cubicBezTo>
                <a:cubicBezTo>
                  <a:pt x="878928" y="1857435"/>
                  <a:pt x="873880" y="1852385"/>
                  <a:pt x="873880" y="1846161"/>
                </a:cubicBezTo>
                <a:cubicBezTo>
                  <a:pt x="873880" y="1839936"/>
                  <a:pt x="878928" y="1834882"/>
                  <a:pt x="885157" y="1834882"/>
                </a:cubicBezTo>
                <a:close/>
                <a:moveTo>
                  <a:pt x="5548272" y="1826613"/>
                </a:moveTo>
                <a:cubicBezTo>
                  <a:pt x="5556641" y="1826613"/>
                  <a:pt x="5563426" y="1833346"/>
                  <a:pt x="5563426" y="1841712"/>
                </a:cubicBezTo>
                <a:cubicBezTo>
                  <a:pt x="5563426" y="1850078"/>
                  <a:pt x="5556641" y="1856863"/>
                  <a:pt x="5548272" y="1856863"/>
                </a:cubicBezTo>
                <a:cubicBezTo>
                  <a:pt x="5539904" y="1856863"/>
                  <a:pt x="5533119" y="1850078"/>
                  <a:pt x="5533119" y="1841712"/>
                </a:cubicBezTo>
                <a:cubicBezTo>
                  <a:pt x="5533119" y="1833346"/>
                  <a:pt x="5539904" y="1826613"/>
                  <a:pt x="5548272" y="1826613"/>
                </a:cubicBezTo>
                <a:close/>
                <a:moveTo>
                  <a:pt x="771661" y="1826553"/>
                </a:moveTo>
                <a:cubicBezTo>
                  <a:pt x="780066" y="1826553"/>
                  <a:pt x="786879" y="1833306"/>
                  <a:pt x="786879" y="1841712"/>
                </a:cubicBezTo>
                <a:cubicBezTo>
                  <a:pt x="786879" y="1850116"/>
                  <a:pt x="780066" y="1856928"/>
                  <a:pt x="771661" y="1856928"/>
                </a:cubicBezTo>
                <a:cubicBezTo>
                  <a:pt x="763254" y="1856928"/>
                  <a:pt x="756441" y="1850116"/>
                  <a:pt x="756441" y="1841712"/>
                </a:cubicBezTo>
                <a:cubicBezTo>
                  <a:pt x="756441" y="1833306"/>
                  <a:pt x="763254" y="1826553"/>
                  <a:pt x="771661" y="1826553"/>
                </a:cubicBezTo>
                <a:close/>
                <a:moveTo>
                  <a:pt x="5660934" y="1819394"/>
                </a:moveTo>
                <a:cubicBezTo>
                  <a:pt x="5671076" y="1819394"/>
                  <a:pt x="5679297" y="1827613"/>
                  <a:pt x="5679297" y="1837723"/>
                </a:cubicBezTo>
                <a:cubicBezTo>
                  <a:pt x="5679297" y="1847864"/>
                  <a:pt x="5671076" y="1856081"/>
                  <a:pt x="5660934" y="1856081"/>
                </a:cubicBezTo>
                <a:cubicBezTo>
                  <a:pt x="5650793" y="1856081"/>
                  <a:pt x="5642572" y="1847864"/>
                  <a:pt x="5642572" y="1837723"/>
                </a:cubicBezTo>
                <a:cubicBezTo>
                  <a:pt x="5642572" y="1827613"/>
                  <a:pt x="5650793" y="1819394"/>
                  <a:pt x="5660934" y="1819394"/>
                </a:cubicBezTo>
                <a:close/>
                <a:moveTo>
                  <a:pt x="658997" y="1819335"/>
                </a:moveTo>
                <a:cubicBezTo>
                  <a:pt x="669175" y="1819335"/>
                  <a:pt x="677426" y="1827583"/>
                  <a:pt x="677426" y="1837723"/>
                </a:cubicBezTo>
                <a:cubicBezTo>
                  <a:pt x="677426" y="1847899"/>
                  <a:pt x="669175" y="1856147"/>
                  <a:pt x="658997" y="1856147"/>
                </a:cubicBezTo>
                <a:cubicBezTo>
                  <a:pt x="648821" y="1856147"/>
                  <a:pt x="640570" y="1847899"/>
                  <a:pt x="640570" y="1837723"/>
                </a:cubicBezTo>
                <a:cubicBezTo>
                  <a:pt x="640570" y="1827583"/>
                  <a:pt x="648821" y="1819335"/>
                  <a:pt x="658997" y="1819335"/>
                </a:cubicBezTo>
                <a:close/>
                <a:moveTo>
                  <a:pt x="547091" y="1812141"/>
                </a:moveTo>
                <a:cubicBezTo>
                  <a:pt x="559253" y="1812141"/>
                  <a:pt x="569114" y="1822002"/>
                  <a:pt x="569114" y="1834135"/>
                </a:cubicBezTo>
                <a:cubicBezTo>
                  <a:pt x="569114" y="1846296"/>
                  <a:pt x="559253" y="1856153"/>
                  <a:pt x="547091" y="1856153"/>
                </a:cubicBezTo>
                <a:cubicBezTo>
                  <a:pt x="534928" y="1856153"/>
                  <a:pt x="525069" y="1846296"/>
                  <a:pt x="525069" y="1834135"/>
                </a:cubicBezTo>
                <a:cubicBezTo>
                  <a:pt x="525069" y="1822002"/>
                  <a:pt x="534928" y="1812141"/>
                  <a:pt x="547091" y="1812141"/>
                </a:cubicBezTo>
                <a:close/>
                <a:moveTo>
                  <a:pt x="5772840" y="1812136"/>
                </a:moveTo>
                <a:cubicBezTo>
                  <a:pt x="5785003" y="1812136"/>
                  <a:pt x="5794864" y="1821994"/>
                  <a:pt x="5794864" y="1834135"/>
                </a:cubicBezTo>
                <a:cubicBezTo>
                  <a:pt x="5794864" y="1846295"/>
                  <a:pt x="5785004" y="1856153"/>
                  <a:pt x="5772840" y="1856153"/>
                </a:cubicBezTo>
                <a:cubicBezTo>
                  <a:pt x="5760678" y="1856153"/>
                  <a:pt x="5750817" y="1846295"/>
                  <a:pt x="5750817" y="1834135"/>
                </a:cubicBezTo>
                <a:cubicBezTo>
                  <a:pt x="5750817" y="1821994"/>
                  <a:pt x="5760677" y="1812136"/>
                  <a:pt x="5772840" y="1812136"/>
                </a:cubicBezTo>
                <a:close/>
                <a:moveTo>
                  <a:pt x="435869" y="1806069"/>
                </a:moveTo>
                <a:cubicBezTo>
                  <a:pt x="449583" y="1806069"/>
                  <a:pt x="460700" y="1817186"/>
                  <a:pt x="460700" y="1830890"/>
                </a:cubicBezTo>
                <a:cubicBezTo>
                  <a:pt x="460700" y="1844604"/>
                  <a:pt x="449583" y="1855718"/>
                  <a:pt x="435869" y="1855718"/>
                </a:cubicBezTo>
                <a:cubicBezTo>
                  <a:pt x="422154" y="1855718"/>
                  <a:pt x="411037" y="1844604"/>
                  <a:pt x="411037" y="1830890"/>
                </a:cubicBezTo>
                <a:cubicBezTo>
                  <a:pt x="411037" y="1817186"/>
                  <a:pt x="422154" y="1806069"/>
                  <a:pt x="435869" y="1806069"/>
                </a:cubicBezTo>
                <a:close/>
                <a:moveTo>
                  <a:pt x="5884063" y="1806064"/>
                </a:moveTo>
                <a:cubicBezTo>
                  <a:pt x="5897777" y="1806064"/>
                  <a:pt x="5908894" y="1817180"/>
                  <a:pt x="5908894" y="1830890"/>
                </a:cubicBezTo>
                <a:cubicBezTo>
                  <a:pt x="5908894" y="1844604"/>
                  <a:pt x="5897777" y="1855716"/>
                  <a:pt x="5884063" y="1855716"/>
                </a:cubicBezTo>
                <a:cubicBezTo>
                  <a:pt x="5870349" y="1855716"/>
                  <a:pt x="5859232" y="1844604"/>
                  <a:pt x="5859232" y="1830890"/>
                </a:cubicBezTo>
                <a:cubicBezTo>
                  <a:pt x="5859232" y="1817180"/>
                  <a:pt x="5870349" y="1806064"/>
                  <a:pt x="5884063" y="1806064"/>
                </a:cubicBezTo>
                <a:close/>
                <a:moveTo>
                  <a:pt x="5994661" y="1799169"/>
                </a:moveTo>
                <a:cubicBezTo>
                  <a:pt x="6010555" y="1799169"/>
                  <a:pt x="6023440" y="1812054"/>
                  <a:pt x="6023440" y="1827946"/>
                </a:cubicBezTo>
                <a:cubicBezTo>
                  <a:pt x="6023440" y="1843839"/>
                  <a:pt x="6010555" y="1856723"/>
                  <a:pt x="5994661" y="1856723"/>
                </a:cubicBezTo>
                <a:cubicBezTo>
                  <a:pt x="5978766" y="1856723"/>
                  <a:pt x="5965882" y="1843839"/>
                  <a:pt x="5965882" y="1827946"/>
                </a:cubicBezTo>
                <a:cubicBezTo>
                  <a:pt x="5965882" y="1812054"/>
                  <a:pt x="5978766" y="1799169"/>
                  <a:pt x="5994661" y="1799169"/>
                </a:cubicBezTo>
                <a:close/>
                <a:moveTo>
                  <a:pt x="325270" y="1799118"/>
                </a:moveTo>
                <a:cubicBezTo>
                  <a:pt x="341197" y="1799118"/>
                  <a:pt x="354107" y="1812029"/>
                  <a:pt x="354107" y="1827949"/>
                </a:cubicBezTo>
                <a:cubicBezTo>
                  <a:pt x="354107" y="1843875"/>
                  <a:pt x="341197" y="1856787"/>
                  <a:pt x="325270" y="1856787"/>
                </a:cubicBezTo>
                <a:cubicBezTo>
                  <a:pt x="309342" y="1856787"/>
                  <a:pt x="296432" y="1843875"/>
                  <a:pt x="296432" y="1827949"/>
                </a:cubicBezTo>
                <a:cubicBezTo>
                  <a:pt x="296432" y="1812029"/>
                  <a:pt x="309342" y="1799118"/>
                  <a:pt x="325270" y="1799118"/>
                </a:cubicBezTo>
                <a:close/>
                <a:moveTo>
                  <a:pt x="1173793" y="1765188"/>
                </a:moveTo>
                <a:cubicBezTo>
                  <a:pt x="1175840" y="1765188"/>
                  <a:pt x="1177499" y="1766846"/>
                  <a:pt x="1177499" y="1768891"/>
                </a:cubicBezTo>
                <a:cubicBezTo>
                  <a:pt x="1177499" y="1770938"/>
                  <a:pt x="1175840" y="1772597"/>
                  <a:pt x="1173793" y="1772597"/>
                </a:cubicBezTo>
                <a:cubicBezTo>
                  <a:pt x="1171747" y="1772597"/>
                  <a:pt x="1170087" y="1770938"/>
                  <a:pt x="1170087" y="1768891"/>
                </a:cubicBezTo>
                <a:cubicBezTo>
                  <a:pt x="1170087" y="1766846"/>
                  <a:pt x="1171747" y="1765188"/>
                  <a:pt x="1173793" y="1765188"/>
                </a:cubicBezTo>
                <a:close/>
                <a:moveTo>
                  <a:pt x="5146138" y="1765184"/>
                </a:moveTo>
                <a:cubicBezTo>
                  <a:pt x="5148184" y="1765184"/>
                  <a:pt x="5149844" y="1766841"/>
                  <a:pt x="5149844" y="1768889"/>
                </a:cubicBezTo>
                <a:cubicBezTo>
                  <a:pt x="5149844" y="1770936"/>
                  <a:pt x="5148184" y="1772595"/>
                  <a:pt x="5146138" y="1772595"/>
                </a:cubicBezTo>
                <a:cubicBezTo>
                  <a:pt x="5144092" y="1772595"/>
                  <a:pt x="5142432" y="1770936"/>
                  <a:pt x="5142432" y="1768889"/>
                </a:cubicBezTo>
                <a:cubicBezTo>
                  <a:pt x="5142432" y="1766841"/>
                  <a:pt x="5144092" y="1765184"/>
                  <a:pt x="5146138" y="1765184"/>
                </a:cubicBezTo>
                <a:close/>
                <a:moveTo>
                  <a:pt x="1056260" y="1754389"/>
                </a:moveTo>
                <a:cubicBezTo>
                  <a:pt x="1060417" y="1754389"/>
                  <a:pt x="1063788" y="1757759"/>
                  <a:pt x="1063788" y="1761920"/>
                </a:cubicBezTo>
                <a:cubicBezTo>
                  <a:pt x="1063788" y="1766078"/>
                  <a:pt x="1060417" y="1769446"/>
                  <a:pt x="1056260" y="1769446"/>
                </a:cubicBezTo>
                <a:cubicBezTo>
                  <a:pt x="1052102" y="1769446"/>
                  <a:pt x="1048730" y="1766078"/>
                  <a:pt x="1048730" y="1761920"/>
                </a:cubicBezTo>
                <a:cubicBezTo>
                  <a:pt x="1048730" y="1757759"/>
                  <a:pt x="1052102" y="1754389"/>
                  <a:pt x="1056260" y="1754389"/>
                </a:cubicBezTo>
                <a:close/>
                <a:moveTo>
                  <a:pt x="5263672" y="1754385"/>
                </a:moveTo>
                <a:cubicBezTo>
                  <a:pt x="5267830" y="1754385"/>
                  <a:pt x="5271201" y="1757757"/>
                  <a:pt x="5271201" y="1761915"/>
                </a:cubicBezTo>
                <a:cubicBezTo>
                  <a:pt x="5271201" y="1766071"/>
                  <a:pt x="5267830" y="1769444"/>
                  <a:pt x="5263672" y="1769444"/>
                </a:cubicBezTo>
                <a:cubicBezTo>
                  <a:pt x="5259513" y="1769444"/>
                  <a:pt x="5256143" y="1766071"/>
                  <a:pt x="5256143" y="1761915"/>
                </a:cubicBezTo>
                <a:cubicBezTo>
                  <a:pt x="5256143" y="1757757"/>
                  <a:pt x="5259513" y="1754385"/>
                  <a:pt x="5263672" y="1754385"/>
                </a:cubicBezTo>
                <a:close/>
                <a:moveTo>
                  <a:pt x="939885" y="1743996"/>
                </a:moveTo>
                <a:cubicBezTo>
                  <a:pt x="946348" y="1743996"/>
                  <a:pt x="951589" y="1749234"/>
                  <a:pt x="951589" y="1755699"/>
                </a:cubicBezTo>
                <a:cubicBezTo>
                  <a:pt x="951589" y="1762163"/>
                  <a:pt x="946348" y="1767404"/>
                  <a:pt x="939885" y="1767404"/>
                </a:cubicBezTo>
                <a:cubicBezTo>
                  <a:pt x="933419" y="1767404"/>
                  <a:pt x="928180" y="1762163"/>
                  <a:pt x="928180" y="1755699"/>
                </a:cubicBezTo>
                <a:cubicBezTo>
                  <a:pt x="928180" y="1749234"/>
                  <a:pt x="933419" y="1743996"/>
                  <a:pt x="939885" y="1743996"/>
                </a:cubicBezTo>
                <a:close/>
                <a:moveTo>
                  <a:pt x="5380048" y="1743990"/>
                </a:moveTo>
                <a:cubicBezTo>
                  <a:pt x="5386512" y="1743990"/>
                  <a:pt x="5391752" y="1749231"/>
                  <a:pt x="5391752" y="1755694"/>
                </a:cubicBezTo>
                <a:cubicBezTo>
                  <a:pt x="5391752" y="1762158"/>
                  <a:pt x="5386512" y="1767398"/>
                  <a:pt x="5380048" y="1767398"/>
                </a:cubicBezTo>
                <a:cubicBezTo>
                  <a:pt x="5373584" y="1767398"/>
                  <a:pt x="5368343" y="1762158"/>
                  <a:pt x="5368343" y="1755694"/>
                </a:cubicBezTo>
                <a:cubicBezTo>
                  <a:pt x="5368343" y="1749231"/>
                  <a:pt x="5373584" y="1743990"/>
                  <a:pt x="5380048" y="1743990"/>
                </a:cubicBezTo>
                <a:close/>
                <a:moveTo>
                  <a:pt x="824554" y="1734937"/>
                </a:moveTo>
                <a:cubicBezTo>
                  <a:pt x="832959" y="1734937"/>
                  <a:pt x="839773" y="1741753"/>
                  <a:pt x="839773" y="1750157"/>
                </a:cubicBezTo>
                <a:cubicBezTo>
                  <a:pt x="839773" y="1758564"/>
                  <a:pt x="832959" y="1765378"/>
                  <a:pt x="824554" y="1765378"/>
                </a:cubicBezTo>
                <a:cubicBezTo>
                  <a:pt x="816148" y="1765378"/>
                  <a:pt x="809334" y="1758564"/>
                  <a:pt x="809334" y="1750157"/>
                </a:cubicBezTo>
                <a:cubicBezTo>
                  <a:pt x="809334" y="1741753"/>
                  <a:pt x="816148" y="1734937"/>
                  <a:pt x="824554" y="1734937"/>
                </a:cubicBezTo>
                <a:close/>
                <a:moveTo>
                  <a:pt x="5495378" y="1734932"/>
                </a:moveTo>
                <a:cubicBezTo>
                  <a:pt x="5503783" y="1734932"/>
                  <a:pt x="5510598" y="1741747"/>
                  <a:pt x="5510598" y="1750151"/>
                </a:cubicBezTo>
                <a:cubicBezTo>
                  <a:pt x="5510598" y="1758557"/>
                  <a:pt x="5503783" y="1765372"/>
                  <a:pt x="5495378" y="1765372"/>
                </a:cubicBezTo>
                <a:cubicBezTo>
                  <a:pt x="5486973" y="1765372"/>
                  <a:pt x="5480159" y="1758557"/>
                  <a:pt x="5480159" y="1750151"/>
                </a:cubicBezTo>
                <a:cubicBezTo>
                  <a:pt x="5480159" y="1741747"/>
                  <a:pt x="5486973" y="1734932"/>
                  <a:pt x="5495378" y="1734932"/>
                </a:cubicBezTo>
                <a:close/>
                <a:moveTo>
                  <a:pt x="710170" y="1726744"/>
                </a:moveTo>
                <a:cubicBezTo>
                  <a:pt x="720346" y="1726744"/>
                  <a:pt x="728597" y="1734994"/>
                  <a:pt x="728597" y="1745171"/>
                </a:cubicBezTo>
                <a:cubicBezTo>
                  <a:pt x="728597" y="1755348"/>
                  <a:pt x="720346" y="1763599"/>
                  <a:pt x="710170" y="1763599"/>
                </a:cubicBezTo>
                <a:cubicBezTo>
                  <a:pt x="699993" y="1763599"/>
                  <a:pt x="691743" y="1755348"/>
                  <a:pt x="691743" y="1745171"/>
                </a:cubicBezTo>
                <a:cubicBezTo>
                  <a:pt x="691743" y="1734994"/>
                  <a:pt x="699993" y="1726744"/>
                  <a:pt x="710170" y="1726744"/>
                </a:cubicBezTo>
                <a:close/>
                <a:moveTo>
                  <a:pt x="5609761" y="1726739"/>
                </a:moveTo>
                <a:cubicBezTo>
                  <a:pt x="5619938" y="1726739"/>
                  <a:pt x="5628189" y="1734988"/>
                  <a:pt x="5628189" y="1745168"/>
                </a:cubicBezTo>
                <a:cubicBezTo>
                  <a:pt x="5628189" y="1755345"/>
                  <a:pt x="5619938" y="1763594"/>
                  <a:pt x="5609761" y="1763594"/>
                </a:cubicBezTo>
                <a:cubicBezTo>
                  <a:pt x="5599584" y="1763594"/>
                  <a:pt x="5591334" y="1755345"/>
                  <a:pt x="5591334" y="1745168"/>
                </a:cubicBezTo>
                <a:cubicBezTo>
                  <a:pt x="5591334" y="1734988"/>
                  <a:pt x="5599584" y="1726739"/>
                  <a:pt x="5609761" y="1726739"/>
                </a:cubicBezTo>
                <a:close/>
                <a:moveTo>
                  <a:pt x="596642" y="1718994"/>
                </a:moveTo>
                <a:cubicBezTo>
                  <a:pt x="608629" y="1718994"/>
                  <a:pt x="618346" y="1728712"/>
                  <a:pt x="618346" y="1740698"/>
                </a:cubicBezTo>
                <a:cubicBezTo>
                  <a:pt x="618346" y="1752685"/>
                  <a:pt x="608629" y="1762399"/>
                  <a:pt x="596642" y="1762399"/>
                </a:cubicBezTo>
                <a:cubicBezTo>
                  <a:pt x="584657" y="1762399"/>
                  <a:pt x="574940" y="1752685"/>
                  <a:pt x="574940" y="1740698"/>
                </a:cubicBezTo>
                <a:cubicBezTo>
                  <a:pt x="574940" y="1728712"/>
                  <a:pt x="584657" y="1718994"/>
                  <a:pt x="596642" y="1718994"/>
                </a:cubicBezTo>
                <a:close/>
                <a:moveTo>
                  <a:pt x="5723288" y="1718989"/>
                </a:moveTo>
                <a:cubicBezTo>
                  <a:pt x="5735274" y="1718989"/>
                  <a:pt x="5744990" y="1728706"/>
                  <a:pt x="5744990" y="1740693"/>
                </a:cubicBezTo>
                <a:cubicBezTo>
                  <a:pt x="5744990" y="1752678"/>
                  <a:pt x="5735274" y="1762396"/>
                  <a:pt x="5723288" y="1762396"/>
                </a:cubicBezTo>
                <a:cubicBezTo>
                  <a:pt x="5711302" y="1762396"/>
                  <a:pt x="5701586" y="1752678"/>
                  <a:pt x="5701586" y="1740693"/>
                </a:cubicBezTo>
                <a:cubicBezTo>
                  <a:pt x="5701586" y="1728706"/>
                  <a:pt x="5711302" y="1718989"/>
                  <a:pt x="5723288" y="1718989"/>
                </a:cubicBezTo>
                <a:close/>
                <a:moveTo>
                  <a:pt x="483896" y="1711810"/>
                </a:moveTo>
                <a:cubicBezTo>
                  <a:pt x="497610" y="1711810"/>
                  <a:pt x="508727" y="1722926"/>
                  <a:pt x="508727" y="1736640"/>
                </a:cubicBezTo>
                <a:cubicBezTo>
                  <a:pt x="508727" y="1750354"/>
                  <a:pt x="497610" y="1761471"/>
                  <a:pt x="483896" y="1761471"/>
                </a:cubicBezTo>
                <a:cubicBezTo>
                  <a:pt x="470182" y="1761471"/>
                  <a:pt x="459065" y="1750354"/>
                  <a:pt x="459065" y="1736640"/>
                </a:cubicBezTo>
                <a:cubicBezTo>
                  <a:pt x="459065" y="1722926"/>
                  <a:pt x="470182" y="1711810"/>
                  <a:pt x="483896" y="1711810"/>
                </a:cubicBezTo>
                <a:close/>
                <a:moveTo>
                  <a:pt x="5836035" y="1711804"/>
                </a:moveTo>
                <a:cubicBezTo>
                  <a:pt x="5849749" y="1711804"/>
                  <a:pt x="5860866" y="1722920"/>
                  <a:pt x="5860866" y="1736634"/>
                </a:cubicBezTo>
                <a:cubicBezTo>
                  <a:pt x="5860866" y="1750349"/>
                  <a:pt x="5849749" y="1761467"/>
                  <a:pt x="5836035" y="1761467"/>
                </a:cubicBezTo>
                <a:cubicBezTo>
                  <a:pt x="5822322" y="1761467"/>
                  <a:pt x="5811204" y="1750349"/>
                  <a:pt x="5811204" y="1736634"/>
                </a:cubicBezTo>
                <a:cubicBezTo>
                  <a:pt x="5811204" y="1722920"/>
                  <a:pt x="5822322" y="1711804"/>
                  <a:pt x="5836035" y="1711804"/>
                </a:cubicBezTo>
                <a:close/>
                <a:moveTo>
                  <a:pt x="371859" y="1704198"/>
                </a:moveTo>
                <a:cubicBezTo>
                  <a:pt x="387753" y="1704198"/>
                  <a:pt x="400639" y="1717083"/>
                  <a:pt x="400639" y="1732976"/>
                </a:cubicBezTo>
                <a:cubicBezTo>
                  <a:pt x="400639" y="1748869"/>
                  <a:pt x="387753" y="1761756"/>
                  <a:pt x="371859" y="1761756"/>
                </a:cubicBezTo>
                <a:cubicBezTo>
                  <a:pt x="355966" y="1761756"/>
                  <a:pt x="343081" y="1748869"/>
                  <a:pt x="343081" y="1732976"/>
                </a:cubicBezTo>
                <a:cubicBezTo>
                  <a:pt x="343081" y="1717083"/>
                  <a:pt x="355966" y="1704198"/>
                  <a:pt x="371859" y="1704198"/>
                </a:cubicBezTo>
                <a:close/>
                <a:moveTo>
                  <a:pt x="5948072" y="1704191"/>
                </a:moveTo>
                <a:cubicBezTo>
                  <a:pt x="5963966" y="1704191"/>
                  <a:pt x="5976851" y="1717076"/>
                  <a:pt x="5976851" y="1732971"/>
                </a:cubicBezTo>
                <a:cubicBezTo>
                  <a:pt x="5976851" y="1748864"/>
                  <a:pt x="5963966" y="1761749"/>
                  <a:pt x="5948072" y="1761749"/>
                </a:cubicBezTo>
                <a:cubicBezTo>
                  <a:pt x="5932178" y="1761749"/>
                  <a:pt x="5919293" y="1748864"/>
                  <a:pt x="5919293" y="1732971"/>
                </a:cubicBezTo>
                <a:cubicBezTo>
                  <a:pt x="5919293" y="1717076"/>
                  <a:pt x="5932178" y="1704191"/>
                  <a:pt x="5948072" y="1704191"/>
                </a:cubicBezTo>
                <a:close/>
                <a:moveTo>
                  <a:pt x="1236347" y="1680404"/>
                </a:moveTo>
                <a:cubicBezTo>
                  <a:pt x="1238100" y="1680404"/>
                  <a:pt x="1239522" y="1681825"/>
                  <a:pt x="1239522" y="1683579"/>
                </a:cubicBezTo>
                <a:cubicBezTo>
                  <a:pt x="1239522" y="1685332"/>
                  <a:pt x="1238100" y="1686754"/>
                  <a:pt x="1236347" y="1686754"/>
                </a:cubicBezTo>
                <a:cubicBezTo>
                  <a:pt x="1234593" y="1686754"/>
                  <a:pt x="1233172" y="1685332"/>
                  <a:pt x="1233172" y="1683579"/>
                </a:cubicBezTo>
                <a:cubicBezTo>
                  <a:pt x="1233172" y="1681825"/>
                  <a:pt x="1234593" y="1680404"/>
                  <a:pt x="1236347" y="1680404"/>
                </a:cubicBezTo>
                <a:close/>
                <a:moveTo>
                  <a:pt x="5083585" y="1680402"/>
                </a:moveTo>
                <a:cubicBezTo>
                  <a:pt x="5085338" y="1680402"/>
                  <a:pt x="5086759" y="1681820"/>
                  <a:pt x="5086759" y="1683578"/>
                </a:cubicBezTo>
                <a:cubicBezTo>
                  <a:pt x="5086759" y="1685330"/>
                  <a:pt x="5085338" y="1686751"/>
                  <a:pt x="5083585" y="1686751"/>
                </a:cubicBezTo>
                <a:cubicBezTo>
                  <a:pt x="5081831" y="1686751"/>
                  <a:pt x="5080410" y="1685330"/>
                  <a:pt x="5080410" y="1683578"/>
                </a:cubicBezTo>
                <a:cubicBezTo>
                  <a:pt x="5080410" y="1681820"/>
                  <a:pt x="5081831" y="1680402"/>
                  <a:pt x="5083585" y="1680402"/>
                </a:cubicBezTo>
                <a:close/>
                <a:moveTo>
                  <a:pt x="1116635" y="1667520"/>
                </a:moveTo>
                <a:cubicBezTo>
                  <a:pt x="1120792" y="1667520"/>
                  <a:pt x="1124164" y="1670890"/>
                  <a:pt x="1124164" y="1675050"/>
                </a:cubicBezTo>
                <a:cubicBezTo>
                  <a:pt x="1124164" y="1679209"/>
                  <a:pt x="1120792" y="1682578"/>
                  <a:pt x="1116635" y="1682578"/>
                </a:cubicBezTo>
                <a:cubicBezTo>
                  <a:pt x="1112477" y="1682578"/>
                  <a:pt x="1109106" y="1679209"/>
                  <a:pt x="1109106" y="1675050"/>
                </a:cubicBezTo>
                <a:cubicBezTo>
                  <a:pt x="1109106" y="1670890"/>
                  <a:pt x="1112477" y="1667520"/>
                  <a:pt x="1116635" y="1667520"/>
                </a:cubicBezTo>
                <a:close/>
                <a:moveTo>
                  <a:pt x="5203297" y="1667516"/>
                </a:moveTo>
                <a:cubicBezTo>
                  <a:pt x="5207455" y="1667516"/>
                  <a:pt x="5210826" y="1670888"/>
                  <a:pt x="5210826" y="1675044"/>
                </a:cubicBezTo>
                <a:cubicBezTo>
                  <a:pt x="5210826" y="1679203"/>
                  <a:pt x="5207455" y="1682575"/>
                  <a:pt x="5203297" y="1682575"/>
                </a:cubicBezTo>
                <a:cubicBezTo>
                  <a:pt x="5199139" y="1682575"/>
                  <a:pt x="5195768" y="1679203"/>
                  <a:pt x="5195768" y="1675044"/>
                </a:cubicBezTo>
                <a:cubicBezTo>
                  <a:pt x="5195768" y="1670888"/>
                  <a:pt x="5199139" y="1667516"/>
                  <a:pt x="5203297" y="1667516"/>
                </a:cubicBezTo>
                <a:close/>
                <a:moveTo>
                  <a:pt x="998213" y="1656168"/>
                </a:moveTo>
                <a:cubicBezTo>
                  <a:pt x="1004441" y="1656168"/>
                  <a:pt x="1009490" y="1661216"/>
                  <a:pt x="1009490" y="1667443"/>
                </a:cubicBezTo>
                <a:cubicBezTo>
                  <a:pt x="1009490" y="1673670"/>
                  <a:pt x="1004441" y="1678720"/>
                  <a:pt x="998213" y="1678720"/>
                </a:cubicBezTo>
                <a:cubicBezTo>
                  <a:pt x="991986" y="1678720"/>
                  <a:pt x="986938" y="1673670"/>
                  <a:pt x="986938" y="1667443"/>
                </a:cubicBezTo>
                <a:cubicBezTo>
                  <a:pt x="986938" y="1661216"/>
                  <a:pt x="991986" y="1656168"/>
                  <a:pt x="998213" y="1656168"/>
                </a:cubicBezTo>
                <a:close/>
                <a:moveTo>
                  <a:pt x="5321718" y="1656163"/>
                </a:moveTo>
                <a:cubicBezTo>
                  <a:pt x="5327946" y="1656163"/>
                  <a:pt x="5332994" y="1661211"/>
                  <a:pt x="5332994" y="1667438"/>
                </a:cubicBezTo>
                <a:cubicBezTo>
                  <a:pt x="5332994" y="1673665"/>
                  <a:pt x="5327946" y="1678714"/>
                  <a:pt x="5321718" y="1678714"/>
                </a:cubicBezTo>
                <a:cubicBezTo>
                  <a:pt x="5315491" y="1678714"/>
                  <a:pt x="5310442" y="1673665"/>
                  <a:pt x="5310442" y="1667438"/>
                </a:cubicBezTo>
                <a:cubicBezTo>
                  <a:pt x="5310442" y="1661211"/>
                  <a:pt x="5315491" y="1656163"/>
                  <a:pt x="5321718" y="1656163"/>
                </a:cubicBezTo>
                <a:close/>
                <a:moveTo>
                  <a:pt x="880964" y="1645441"/>
                </a:moveTo>
                <a:cubicBezTo>
                  <a:pt x="889368" y="1645441"/>
                  <a:pt x="896182" y="1652253"/>
                  <a:pt x="896182" y="1660660"/>
                </a:cubicBezTo>
                <a:cubicBezTo>
                  <a:pt x="896182" y="1669065"/>
                  <a:pt x="889368" y="1675879"/>
                  <a:pt x="880964" y="1675879"/>
                </a:cubicBezTo>
                <a:cubicBezTo>
                  <a:pt x="872557" y="1675879"/>
                  <a:pt x="865742" y="1669065"/>
                  <a:pt x="865742" y="1660660"/>
                </a:cubicBezTo>
                <a:cubicBezTo>
                  <a:pt x="865742" y="1652253"/>
                  <a:pt x="872557" y="1645441"/>
                  <a:pt x="880964" y="1645441"/>
                </a:cubicBezTo>
                <a:close/>
                <a:moveTo>
                  <a:pt x="5438970" y="1645434"/>
                </a:moveTo>
                <a:cubicBezTo>
                  <a:pt x="5447375" y="1645434"/>
                  <a:pt x="5454189" y="1652249"/>
                  <a:pt x="5454189" y="1660655"/>
                </a:cubicBezTo>
                <a:cubicBezTo>
                  <a:pt x="5454189" y="1669060"/>
                  <a:pt x="5447375" y="1675874"/>
                  <a:pt x="5438970" y="1675874"/>
                </a:cubicBezTo>
                <a:cubicBezTo>
                  <a:pt x="5430565" y="1675874"/>
                  <a:pt x="5423750" y="1669060"/>
                  <a:pt x="5423750" y="1660655"/>
                </a:cubicBezTo>
                <a:cubicBezTo>
                  <a:pt x="5423750" y="1652249"/>
                  <a:pt x="5430565" y="1645434"/>
                  <a:pt x="5438970" y="1645434"/>
                </a:cubicBezTo>
                <a:close/>
                <a:moveTo>
                  <a:pt x="764768" y="1636131"/>
                </a:moveTo>
                <a:cubicBezTo>
                  <a:pt x="774945" y="1636131"/>
                  <a:pt x="783197" y="1644382"/>
                  <a:pt x="783197" y="1654559"/>
                </a:cubicBezTo>
                <a:cubicBezTo>
                  <a:pt x="783197" y="1664736"/>
                  <a:pt x="774945" y="1672988"/>
                  <a:pt x="764768" y="1672988"/>
                </a:cubicBezTo>
                <a:cubicBezTo>
                  <a:pt x="754592" y="1672988"/>
                  <a:pt x="746341" y="1664736"/>
                  <a:pt x="746341" y="1654559"/>
                </a:cubicBezTo>
                <a:cubicBezTo>
                  <a:pt x="746341" y="1644382"/>
                  <a:pt x="754592" y="1636131"/>
                  <a:pt x="764768" y="1636131"/>
                </a:cubicBezTo>
                <a:close/>
                <a:moveTo>
                  <a:pt x="5555162" y="1636128"/>
                </a:moveTo>
                <a:cubicBezTo>
                  <a:pt x="5565339" y="1636128"/>
                  <a:pt x="5573589" y="1644377"/>
                  <a:pt x="5573589" y="1654554"/>
                </a:cubicBezTo>
                <a:cubicBezTo>
                  <a:pt x="5573589" y="1664732"/>
                  <a:pt x="5565339" y="1672983"/>
                  <a:pt x="5555162" y="1672983"/>
                </a:cubicBezTo>
                <a:cubicBezTo>
                  <a:pt x="5544985" y="1672983"/>
                  <a:pt x="5536735" y="1664732"/>
                  <a:pt x="5536735" y="1654554"/>
                </a:cubicBezTo>
                <a:cubicBezTo>
                  <a:pt x="5536735" y="1644377"/>
                  <a:pt x="5544985" y="1636128"/>
                  <a:pt x="5555162" y="1636128"/>
                </a:cubicBezTo>
                <a:close/>
                <a:moveTo>
                  <a:pt x="649539" y="1627378"/>
                </a:moveTo>
                <a:cubicBezTo>
                  <a:pt x="661525" y="1627378"/>
                  <a:pt x="671242" y="1637095"/>
                  <a:pt x="671242" y="1649080"/>
                </a:cubicBezTo>
                <a:cubicBezTo>
                  <a:pt x="671242" y="1661066"/>
                  <a:pt x="661525" y="1670783"/>
                  <a:pt x="649539" y="1670783"/>
                </a:cubicBezTo>
                <a:cubicBezTo>
                  <a:pt x="637552" y="1670783"/>
                  <a:pt x="627837" y="1661066"/>
                  <a:pt x="627837" y="1649080"/>
                </a:cubicBezTo>
                <a:cubicBezTo>
                  <a:pt x="627837" y="1637095"/>
                  <a:pt x="637554" y="1627378"/>
                  <a:pt x="649539" y="1627378"/>
                </a:cubicBezTo>
                <a:close/>
                <a:moveTo>
                  <a:pt x="5670393" y="1627375"/>
                </a:moveTo>
                <a:cubicBezTo>
                  <a:pt x="5682379" y="1627375"/>
                  <a:pt x="5692096" y="1637091"/>
                  <a:pt x="5692096" y="1649075"/>
                </a:cubicBezTo>
                <a:cubicBezTo>
                  <a:pt x="5692096" y="1661062"/>
                  <a:pt x="5682379" y="1670778"/>
                  <a:pt x="5670393" y="1670778"/>
                </a:cubicBezTo>
                <a:cubicBezTo>
                  <a:pt x="5658408" y="1670778"/>
                  <a:pt x="5648691" y="1661062"/>
                  <a:pt x="5648691" y="1649075"/>
                </a:cubicBezTo>
                <a:cubicBezTo>
                  <a:pt x="5648691" y="1637091"/>
                  <a:pt x="5658408" y="1627375"/>
                  <a:pt x="5670393" y="1627375"/>
                </a:cubicBezTo>
                <a:close/>
                <a:moveTo>
                  <a:pt x="535184" y="1618911"/>
                </a:moveTo>
                <a:cubicBezTo>
                  <a:pt x="549104" y="1618911"/>
                  <a:pt x="560389" y="1630196"/>
                  <a:pt x="560389" y="1644116"/>
                </a:cubicBezTo>
                <a:cubicBezTo>
                  <a:pt x="560389" y="1658035"/>
                  <a:pt x="549104" y="1669320"/>
                  <a:pt x="535184" y="1669320"/>
                </a:cubicBezTo>
                <a:cubicBezTo>
                  <a:pt x="521264" y="1669320"/>
                  <a:pt x="509979" y="1658035"/>
                  <a:pt x="509979" y="1644116"/>
                </a:cubicBezTo>
                <a:cubicBezTo>
                  <a:pt x="509979" y="1630196"/>
                  <a:pt x="521264" y="1618911"/>
                  <a:pt x="535184" y="1618911"/>
                </a:cubicBezTo>
                <a:close/>
                <a:moveTo>
                  <a:pt x="5784747" y="1618904"/>
                </a:moveTo>
                <a:cubicBezTo>
                  <a:pt x="5798667" y="1618904"/>
                  <a:pt x="5809952" y="1630190"/>
                  <a:pt x="5809952" y="1644109"/>
                </a:cubicBezTo>
                <a:cubicBezTo>
                  <a:pt x="5809952" y="1658029"/>
                  <a:pt x="5798667" y="1669315"/>
                  <a:pt x="5784747" y="1669315"/>
                </a:cubicBezTo>
                <a:cubicBezTo>
                  <a:pt x="5770827" y="1669315"/>
                  <a:pt x="5759542" y="1658029"/>
                  <a:pt x="5759542" y="1644109"/>
                </a:cubicBezTo>
                <a:cubicBezTo>
                  <a:pt x="5759542" y="1630190"/>
                  <a:pt x="5770827" y="1618904"/>
                  <a:pt x="5784747" y="1618904"/>
                </a:cubicBezTo>
                <a:close/>
                <a:moveTo>
                  <a:pt x="421630" y="1610786"/>
                </a:moveTo>
                <a:cubicBezTo>
                  <a:pt x="437557" y="1610786"/>
                  <a:pt x="450468" y="1623697"/>
                  <a:pt x="450468" y="1639624"/>
                </a:cubicBezTo>
                <a:cubicBezTo>
                  <a:pt x="450468" y="1655552"/>
                  <a:pt x="437557" y="1668462"/>
                  <a:pt x="421630" y="1668462"/>
                </a:cubicBezTo>
                <a:cubicBezTo>
                  <a:pt x="405703" y="1668462"/>
                  <a:pt x="392793" y="1655552"/>
                  <a:pt x="392793" y="1639624"/>
                </a:cubicBezTo>
                <a:cubicBezTo>
                  <a:pt x="392793" y="1623697"/>
                  <a:pt x="405703" y="1610786"/>
                  <a:pt x="421630" y="1610786"/>
                </a:cubicBezTo>
                <a:close/>
                <a:moveTo>
                  <a:pt x="5898300" y="1610780"/>
                </a:moveTo>
                <a:cubicBezTo>
                  <a:pt x="5914227" y="1610780"/>
                  <a:pt x="5927138" y="1623690"/>
                  <a:pt x="5927138" y="1639618"/>
                </a:cubicBezTo>
                <a:cubicBezTo>
                  <a:pt x="5927138" y="1655544"/>
                  <a:pt x="5914227" y="1668455"/>
                  <a:pt x="5898300" y="1668455"/>
                </a:cubicBezTo>
                <a:cubicBezTo>
                  <a:pt x="5882373" y="1668455"/>
                  <a:pt x="5869462" y="1655544"/>
                  <a:pt x="5869462" y="1639618"/>
                </a:cubicBezTo>
                <a:cubicBezTo>
                  <a:pt x="5869462" y="1623690"/>
                  <a:pt x="5882373" y="1610780"/>
                  <a:pt x="5898300" y="1610780"/>
                </a:cubicBezTo>
                <a:close/>
                <a:moveTo>
                  <a:pt x="1302561" y="1597371"/>
                </a:moveTo>
                <a:cubicBezTo>
                  <a:pt x="1304608" y="1597371"/>
                  <a:pt x="1306267" y="1599029"/>
                  <a:pt x="1306267" y="1601074"/>
                </a:cubicBezTo>
                <a:cubicBezTo>
                  <a:pt x="1306267" y="1603120"/>
                  <a:pt x="1304608" y="1604782"/>
                  <a:pt x="1302561" y="1604782"/>
                </a:cubicBezTo>
                <a:cubicBezTo>
                  <a:pt x="1300515" y="1604782"/>
                  <a:pt x="1298856" y="1603120"/>
                  <a:pt x="1298856" y="1601074"/>
                </a:cubicBezTo>
                <a:cubicBezTo>
                  <a:pt x="1298856" y="1599029"/>
                  <a:pt x="1300515" y="1597371"/>
                  <a:pt x="1302561" y="1597371"/>
                </a:cubicBezTo>
                <a:close/>
                <a:moveTo>
                  <a:pt x="5017370" y="1597366"/>
                </a:moveTo>
                <a:cubicBezTo>
                  <a:pt x="5019416" y="1597366"/>
                  <a:pt x="5021076" y="1599027"/>
                  <a:pt x="5021076" y="1601072"/>
                </a:cubicBezTo>
                <a:cubicBezTo>
                  <a:pt x="5021076" y="1603120"/>
                  <a:pt x="5019416" y="1604778"/>
                  <a:pt x="5017370" y="1604778"/>
                </a:cubicBezTo>
                <a:cubicBezTo>
                  <a:pt x="5015324" y="1604778"/>
                  <a:pt x="5013664" y="1603120"/>
                  <a:pt x="5013664" y="1601072"/>
                </a:cubicBezTo>
                <a:cubicBezTo>
                  <a:pt x="5013664" y="1599027"/>
                  <a:pt x="5015324" y="1597366"/>
                  <a:pt x="5017370" y="1597366"/>
                </a:cubicBezTo>
                <a:close/>
                <a:moveTo>
                  <a:pt x="1180593" y="1583257"/>
                </a:moveTo>
                <a:cubicBezTo>
                  <a:pt x="1184751" y="1583257"/>
                  <a:pt x="1188123" y="1586626"/>
                  <a:pt x="1188123" y="1590785"/>
                </a:cubicBezTo>
                <a:cubicBezTo>
                  <a:pt x="1188123" y="1594943"/>
                  <a:pt x="1184753" y="1598314"/>
                  <a:pt x="1180593" y="1598314"/>
                </a:cubicBezTo>
                <a:cubicBezTo>
                  <a:pt x="1176435" y="1598314"/>
                  <a:pt x="1173064" y="1594943"/>
                  <a:pt x="1173064" y="1590785"/>
                </a:cubicBezTo>
                <a:cubicBezTo>
                  <a:pt x="1173064" y="1586626"/>
                  <a:pt x="1176435" y="1583257"/>
                  <a:pt x="1180593" y="1583257"/>
                </a:cubicBezTo>
                <a:close/>
                <a:moveTo>
                  <a:pt x="5139338" y="1583251"/>
                </a:moveTo>
                <a:cubicBezTo>
                  <a:pt x="5143497" y="1583251"/>
                  <a:pt x="5146867" y="1586622"/>
                  <a:pt x="5146867" y="1590780"/>
                </a:cubicBezTo>
                <a:cubicBezTo>
                  <a:pt x="5146867" y="1594937"/>
                  <a:pt x="5143497" y="1598309"/>
                  <a:pt x="5139338" y="1598309"/>
                </a:cubicBezTo>
                <a:cubicBezTo>
                  <a:pt x="5135180" y="1598309"/>
                  <a:pt x="5131809" y="1594937"/>
                  <a:pt x="5131809" y="1590780"/>
                </a:cubicBezTo>
                <a:cubicBezTo>
                  <a:pt x="5131809" y="1586622"/>
                  <a:pt x="5135180" y="1583251"/>
                  <a:pt x="5139338" y="1583251"/>
                </a:cubicBezTo>
                <a:close/>
                <a:moveTo>
                  <a:pt x="5259882" y="1570325"/>
                </a:moveTo>
                <a:cubicBezTo>
                  <a:pt x="5266109" y="1570325"/>
                  <a:pt x="5271158" y="1575376"/>
                  <a:pt x="5271158" y="1581603"/>
                </a:cubicBezTo>
                <a:cubicBezTo>
                  <a:pt x="5271158" y="1587830"/>
                  <a:pt x="5266109" y="1592878"/>
                  <a:pt x="5259882" y="1592878"/>
                </a:cubicBezTo>
                <a:cubicBezTo>
                  <a:pt x="5253654" y="1592878"/>
                  <a:pt x="5248606" y="1587830"/>
                  <a:pt x="5248606" y="1581603"/>
                </a:cubicBezTo>
                <a:cubicBezTo>
                  <a:pt x="5248606" y="1575376"/>
                  <a:pt x="5253654" y="1570325"/>
                  <a:pt x="5259882" y="1570325"/>
                </a:cubicBezTo>
                <a:close/>
                <a:moveTo>
                  <a:pt x="1060050" y="1570260"/>
                </a:moveTo>
                <a:cubicBezTo>
                  <a:pt x="1066316" y="1570260"/>
                  <a:pt x="1071395" y="1575342"/>
                  <a:pt x="1071395" y="1581606"/>
                </a:cubicBezTo>
                <a:cubicBezTo>
                  <a:pt x="1071395" y="1587873"/>
                  <a:pt x="1066316" y="1592953"/>
                  <a:pt x="1060050" y="1592953"/>
                </a:cubicBezTo>
                <a:cubicBezTo>
                  <a:pt x="1053785" y="1592953"/>
                  <a:pt x="1048703" y="1587873"/>
                  <a:pt x="1048703" y="1581606"/>
                </a:cubicBezTo>
                <a:cubicBezTo>
                  <a:pt x="1048703" y="1575342"/>
                  <a:pt x="1053785" y="1570260"/>
                  <a:pt x="1060050" y="1570260"/>
                </a:cubicBezTo>
                <a:close/>
                <a:moveTo>
                  <a:pt x="5379134" y="1558602"/>
                </a:moveTo>
                <a:cubicBezTo>
                  <a:pt x="5387314" y="1558602"/>
                  <a:pt x="5393945" y="1565235"/>
                  <a:pt x="5393945" y="1573413"/>
                </a:cubicBezTo>
                <a:cubicBezTo>
                  <a:pt x="5393945" y="1581593"/>
                  <a:pt x="5387314" y="1588223"/>
                  <a:pt x="5379134" y="1588223"/>
                </a:cubicBezTo>
                <a:cubicBezTo>
                  <a:pt x="5370955" y="1588223"/>
                  <a:pt x="5364324" y="1581593"/>
                  <a:pt x="5364324" y="1573413"/>
                </a:cubicBezTo>
                <a:cubicBezTo>
                  <a:pt x="5364324" y="1565235"/>
                  <a:pt x="5370955" y="1558602"/>
                  <a:pt x="5379134" y="1558602"/>
                </a:cubicBezTo>
                <a:close/>
                <a:moveTo>
                  <a:pt x="940797" y="1558264"/>
                </a:moveTo>
                <a:cubicBezTo>
                  <a:pt x="949165" y="1558264"/>
                  <a:pt x="955951" y="1565048"/>
                  <a:pt x="955951" y="1573416"/>
                </a:cubicBezTo>
                <a:cubicBezTo>
                  <a:pt x="955951" y="1581785"/>
                  <a:pt x="949165" y="1588573"/>
                  <a:pt x="940797" y="1588573"/>
                </a:cubicBezTo>
                <a:cubicBezTo>
                  <a:pt x="932429" y="1588573"/>
                  <a:pt x="925645" y="1581785"/>
                  <a:pt x="925645" y="1573416"/>
                </a:cubicBezTo>
                <a:cubicBezTo>
                  <a:pt x="925645" y="1565048"/>
                  <a:pt x="932429" y="1558264"/>
                  <a:pt x="940797" y="1558264"/>
                </a:cubicBezTo>
                <a:close/>
                <a:moveTo>
                  <a:pt x="822718" y="1547626"/>
                </a:moveTo>
                <a:cubicBezTo>
                  <a:pt x="832895" y="1547626"/>
                  <a:pt x="841146" y="1555875"/>
                  <a:pt x="841146" y="1566054"/>
                </a:cubicBezTo>
                <a:cubicBezTo>
                  <a:pt x="841146" y="1576229"/>
                  <a:pt x="832895" y="1584479"/>
                  <a:pt x="822718" y="1584479"/>
                </a:cubicBezTo>
                <a:cubicBezTo>
                  <a:pt x="812541" y="1584479"/>
                  <a:pt x="804290" y="1576229"/>
                  <a:pt x="804290" y="1566054"/>
                </a:cubicBezTo>
                <a:cubicBezTo>
                  <a:pt x="804290" y="1555875"/>
                  <a:pt x="812541" y="1547626"/>
                  <a:pt x="822718" y="1547626"/>
                </a:cubicBezTo>
                <a:close/>
                <a:moveTo>
                  <a:pt x="5497213" y="1547621"/>
                </a:moveTo>
                <a:cubicBezTo>
                  <a:pt x="5507390" y="1547621"/>
                  <a:pt x="5515640" y="1555871"/>
                  <a:pt x="5515640" y="1566048"/>
                </a:cubicBezTo>
                <a:cubicBezTo>
                  <a:pt x="5515640" y="1576223"/>
                  <a:pt x="5507390" y="1584477"/>
                  <a:pt x="5497213" y="1584477"/>
                </a:cubicBezTo>
                <a:cubicBezTo>
                  <a:pt x="5487036" y="1584477"/>
                  <a:pt x="5478786" y="1576223"/>
                  <a:pt x="5478786" y="1566048"/>
                </a:cubicBezTo>
                <a:cubicBezTo>
                  <a:pt x="5478786" y="1555871"/>
                  <a:pt x="5487036" y="1547621"/>
                  <a:pt x="5497213" y="1547621"/>
                </a:cubicBezTo>
                <a:close/>
                <a:moveTo>
                  <a:pt x="705707" y="1537795"/>
                </a:moveTo>
                <a:cubicBezTo>
                  <a:pt x="717658" y="1537795"/>
                  <a:pt x="727348" y="1547482"/>
                  <a:pt x="727348" y="1559433"/>
                </a:cubicBezTo>
                <a:cubicBezTo>
                  <a:pt x="727348" y="1571383"/>
                  <a:pt x="717658" y="1581071"/>
                  <a:pt x="705707" y="1581071"/>
                </a:cubicBezTo>
                <a:cubicBezTo>
                  <a:pt x="693755" y="1581071"/>
                  <a:pt x="684067" y="1571383"/>
                  <a:pt x="684067" y="1559433"/>
                </a:cubicBezTo>
                <a:cubicBezTo>
                  <a:pt x="684067" y="1547482"/>
                  <a:pt x="693755" y="1537795"/>
                  <a:pt x="705707" y="1537795"/>
                </a:cubicBezTo>
                <a:close/>
                <a:moveTo>
                  <a:pt x="5614225" y="1537788"/>
                </a:moveTo>
                <a:cubicBezTo>
                  <a:pt x="5626176" y="1537788"/>
                  <a:pt x="5635865" y="1547479"/>
                  <a:pt x="5635865" y="1559428"/>
                </a:cubicBezTo>
                <a:cubicBezTo>
                  <a:pt x="5635865" y="1571379"/>
                  <a:pt x="5626176" y="1581067"/>
                  <a:pt x="5614225" y="1581067"/>
                </a:cubicBezTo>
                <a:cubicBezTo>
                  <a:pt x="5602273" y="1581067"/>
                  <a:pt x="5592585" y="1571379"/>
                  <a:pt x="5592585" y="1559428"/>
                </a:cubicBezTo>
                <a:cubicBezTo>
                  <a:pt x="5592585" y="1547479"/>
                  <a:pt x="5602273" y="1537788"/>
                  <a:pt x="5614225" y="1537788"/>
                </a:cubicBezTo>
                <a:close/>
                <a:moveTo>
                  <a:pt x="5730261" y="1528598"/>
                </a:moveTo>
                <a:cubicBezTo>
                  <a:pt x="5743974" y="1528598"/>
                  <a:pt x="5755092" y="1539715"/>
                  <a:pt x="5755092" y="1553429"/>
                </a:cubicBezTo>
                <a:cubicBezTo>
                  <a:pt x="5755092" y="1567144"/>
                  <a:pt x="5743974" y="1578259"/>
                  <a:pt x="5730261" y="1578259"/>
                </a:cubicBezTo>
                <a:cubicBezTo>
                  <a:pt x="5716547" y="1578259"/>
                  <a:pt x="5705429" y="1567144"/>
                  <a:pt x="5705429" y="1553429"/>
                </a:cubicBezTo>
                <a:cubicBezTo>
                  <a:pt x="5705429" y="1539715"/>
                  <a:pt x="5716547" y="1528598"/>
                  <a:pt x="5730261" y="1528598"/>
                </a:cubicBezTo>
                <a:close/>
                <a:moveTo>
                  <a:pt x="589670" y="1528542"/>
                </a:moveTo>
                <a:cubicBezTo>
                  <a:pt x="603418" y="1528542"/>
                  <a:pt x="614563" y="1539687"/>
                  <a:pt x="614563" y="1553435"/>
                </a:cubicBezTo>
                <a:cubicBezTo>
                  <a:pt x="614563" y="1567181"/>
                  <a:pt x="603418" y="1578327"/>
                  <a:pt x="589670" y="1578327"/>
                </a:cubicBezTo>
                <a:cubicBezTo>
                  <a:pt x="575923" y="1578327"/>
                  <a:pt x="564778" y="1567182"/>
                  <a:pt x="564778" y="1553435"/>
                </a:cubicBezTo>
                <a:cubicBezTo>
                  <a:pt x="564778" y="1539687"/>
                  <a:pt x="575923" y="1528542"/>
                  <a:pt x="589670" y="1528542"/>
                </a:cubicBezTo>
                <a:close/>
                <a:moveTo>
                  <a:pt x="5845405" y="1519222"/>
                </a:moveTo>
                <a:cubicBezTo>
                  <a:pt x="5861300" y="1519222"/>
                  <a:pt x="5874184" y="1532107"/>
                  <a:pt x="5874184" y="1548001"/>
                </a:cubicBezTo>
                <a:cubicBezTo>
                  <a:pt x="5874184" y="1563894"/>
                  <a:pt x="5861300" y="1576780"/>
                  <a:pt x="5845405" y="1576780"/>
                </a:cubicBezTo>
                <a:cubicBezTo>
                  <a:pt x="5829511" y="1576780"/>
                  <a:pt x="5816626" y="1563894"/>
                  <a:pt x="5816626" y="1548001"/>
                </a:cubicBezTo>
                <a:cubicBezTo>
                  <a:pt x="5816626" y="1532107"/>
                  <a:pt x="5829511" y="1519222"/>
                  <a:pt x="5845405" y="1519222"/>
                </a:cubicBezTo>
                <a:close/>
                <a:moveTo>
                  <a:pt x="474526" y="1519168"/>
                </a:moveTo>
                <a:cubicBezTo>
                  <a:pt x="490454" y="1519168"/>
                  <a:pt x="503366" y="1532079"/>
                  <a:pt x="503366" y="1548007"/>
                </a:cubicBezTo>
                <a:cubicBezTo>
                  <a:pt x="503366" y="1563934"/>
                  <a:pt x="490454" y="1576845"/>
                  <a:pt x="474526" y="1576845"/>
                </a:cubicBezTo>
                <a:cubicBezTo>
                  <a:pt x="458599" y="1576845"/>
                  <a:pt x="445688" y="1563934"/>
                  <a:pt x="445688" y="1548007"/>
                </a:cubicBezTo>
                <a:cubicBezTo>
                  <a:pt x="445688" y="1532079"/>
                  <a:pt x="458599" y="1519168"/>
                  <a:pt x="474526" y="1519168"/>
                </a:cubicBezTo>
                <a:close/>
                <a:moveTo>
                  <a:pt x="1372312" y="1518364"/>
                </a:moveTo>
                <a:cubicBezTo>
                  <a:pt x="1374065" y="1518364"/>
                  <a:pt x="1375487" y="1519787"/>
                  <a:pt x="1375487" y="1521541"/>
                </a:cubicBezTo>
                <a:cubicBezTo>
                  <a:pt x="1375487" y="1523294"/>
                  <a:pt x="1374065" y="1524715"/>
                  <a:pt x="1372312" y="1524715"/>
                </a:cubicBezTo>
                <a:cubicBezTo>
                  <a:pt x="1370558" y="1524715"/>
                  <a:pt x="1369137" y="1523294"/>
                  <a:pt x="1369137" y="1521541"/>
                </a:cubicBezTo>
                <a:cubicBezTo>
                  <a:pt x="1369137" y="1519787"/>
                  <a:pt x="1370558" y="1518364"/>
                  <a:pt x="1372312" y="1518364"/>
                </a:cubicBezTo>
                <a:close/>
                <a:moveTo>
                  <a:pt x="4947619" y="1518360"/>
                </a:moveTo>
                <a:cubicBezTo>
                  <a:pt x="4949372" y="1518360"/>
                  <a:pt x="4950794" y="1519782"/>
                  <a:pt x="4950794" y="1521537"/>
                </a:cubicBezTo>
                <a:cubicBezTo>
                  <a:pt x="4950794" y="1523290"/>
                  <a:pt x="4949372" y="1524710"/>
                  <a:pt x="4947619" y="1524710"/>
                </a:cubicBezTo>
                <a:cubicBezTo>
                  <a:pt x="4945865" y="1524710"/>
                  <a:pt x="4944444" y="1523290"/>
                  <a:pt x="4944444" y="1521537"/>
                </a:cubicBezTo>
                <a:cubicBezTo>
                  <a:pt x="4944444" y="1519782"/>
                  <a:pt x="4945865" y="1518360"/>
                  <a:pt x="4947619" y="1518360"/>
                </a:cubicBezTo>
                <a:close/>
                <a:moveTo>
                  <a:pt x="1248025" y="1501473"/>
                </a:moveTo>
                <a:cubicBezTo>
                  <a:pt x="1252334" y="1501473"/>
                  <a:pt x="1255827" y="1504964"/>
                  <a:pt x="1255827" y="1509275"/>
                </a:cubicBezTo>
                <a:cubicBezTo>
                  <a:pt x="1255827" y="1513583"/>
                  <a:pt x="1252334" y="1517075"/>
                  <a:pt x="1248025" y="1517075"/>
                </a:cubicBezTo>
                <a:cubicBezTo>
                  <a:pt x="1243717" y="1517075"/>
                  <a:pt x="1240226" y="1513583"/>
                  <a:pt x="1240226" y="1509275"/>
                </a:cubicBezTo>
                <a:cubicBezTo>
                  <a:pt x="1240226" y="1504968"/>
                  <a:pt x="1243717" y="1501473"/>
                  <a:pt x="1248025" y="1501473"/>
                </a:cubicBezTo>
                <a:close/>
                <a:moveTo>
                  <a:pt x="5071905" y="1501471"/>
                </a:moveTo>
                <a:cubicBezTo>
                  <a:pt x="5076213" y="1501471"/>
                  <a:pt x="5079706" y="1504960"/>
                  <a:pt x="5079706" y="1509270"/>
                </a:cubicBezTo>
                <a:cubicBezTo>
                  <a:pt x="5079706" y="1513577"/>
                  <a:pt x="5076213" y="1517069"/>
                  <a:pt x="5071905" y="1517069"/>
                </a:cubicBezTo>
                <a:cubicBezTo>
                  <a:pt x="5067597" y="1517069"/>
                  <a:pt x="5064104" y="1513577"/>
                  <a:pt x="5064104" y="1509270"/>
                </a:cubicBezTo>
                <a:cubicBezTo>
                  <a:pt x="5064104" y="1504961"/>
                  <a:pt x="5067597" y="1501471"/>
                  <a:pt x="5071905" y="1501471"/>
                </a:cubicBezTo>
                <a:close/>
                <a:moveTo>
                  <a:pt x="1125292" y="1486989"/>
                </a:moveTo>
                <a:cubicBezTo>
                  <a:pt x="1131559" y="1486989"/>
                  <a:pt x="1136638" y="1492069"/>
                  <a:pt x="1136638" y="1498334"/>
                </a:cubicBezTo>
                <a:cubicBezTo>
                  <a:pt x="1136638" y="1504600"/>
                  <a:pt x="1131559" y="1509679"/>
                  <a:pt x="1125292" y="1509679"/>
                </a:cubicBezTo>
                <a:cubicBezTo>
                  <a:pt x="1119026" y="1509679"/>
                  <a:pt x="1113945" y="1504600"/>
                  <a:pt x="1113945" y="1498334"/>
                </a:cubicBezTo>
                <a:cubicBezTo>
                  <a:pt x="1113945" y="1492069"/>
                  <a:pt x="1119026" y="1486989"/>
                  <a:pt x="1125292" y="1486989"/>
                </a:cubicBezTo>
                <a:close/>
                <a:moveTo>
                  <a:pt x="5194640" y="1486984"/>
                </a:moveTo>
                <a:cubicBezTo>
                  <a:pt x="5200906" y="1486984"/>
                  <a:pt x="5205986" y="1492063"/>
                  <a:pt x="5205986" y="1498332"/>
                </a:cubicBezTo>
                <a:cubicBezTo>
                  <a:pt x="5205986" y="1504594"/>
                  <a:pt x="5200906" y="1509676"/>
                  <a:pt x="5194640" y="1509676"/>
                </a:cubicBezTo>
                <a:cubicBezTo>
                  <a:pt x="5188374" y="1509676"/>
                  <a:pt x="5183294" y="1504594"/>
                  <a:pt x="5183294" y="1498332"/>
                </a:cubicBezTo>
                <a:cubicBezTo>
                  <a:pt x="5183294" y="1492063"/>
                  <a:pt x="5188374" y="1486984"/>
                  <a:pt x="5194640" y="1486984"/>
                </a:cubicBezTo>
                <a:close/>
                <a:moveTo>
                  <a:pt x="1003971" y="1473344"/>
                </a:moveTo>
                <a:cubicBezTo>
                  <a:pt x="1012375" y="1473344"/>
                  <a:pt x="1019190" y="1480158"/>
                  <a:pt x="1019190" y="1488565"/>
                </a:cubicBezTo>
                <a:cubicBezTo>
                  <a:pt x="1019190" y="1496967"/>
                  <a:pt x="1012375" y="1503781"/>
                  <a:pt x="1003971" y="1503781"/>
                </a:cubicBezTo>
                <a:cubicBezTo>
                  <a:pt x="995564" y="1503781"/>
                  <a:pt x="988750" y="1496967"/>
                  <a:pt x="988750" y="1488565"/>
                </a:cubicBezTo>
                <a:cubicBezTo>
                  <a:pt x="988750" y="1480158"/>
                  <a:pt x="995564" y="1473344"/>
                  <a:pt x="1003971" y="1473344"/>
                </a:cubicBezTo>
                <a:close/>
                <a:moveTo>
                  <a:pt x="5315962" y="1473338"/>
                </a:moveTo>
                <a:cubicBezTo>
                  <a:pt x="5324367" y="1473338"/>
                  <a:pt x="5331182" y="1480152"/>
                  <a:pt x="5331182" y="1488560"/>
                </a:cubicBezTo>
                <a:cubicBezTo>
                  <a:pt x="5331182" y="1496963"/>
                  <a:pt x="5324367" y="1503780"/>
                  <a:pt x="5315962" y="1503780"/>
                </a:cubicBezTo>
                <a:cubicBezTo>
                  <a:pt x="5307557" y="1503780"/>
                  <a:pt x="5300743" y="1496963"/>
                  <a:pt x="5300743" y="1488560"/>
                </a:cubicBezTo>
                <a:cubicBezTo>
                  <a:pt x="5300743" y="1480152"/>
                  <a:pt x="5307557" y="1473338"/>
                  <a:pt x="5315962" y="1473338"/>
                </a:cubicBezTo>
                <a:close/>
                <a:moveTo>
                  <a:pt x="5435996" y="1461411"/>
                </a:moveTo>
                <a:cubicBezTo>
                  <a:pt x="5446138" y="1461411"/>
                  <a:pt x="5454359" y="1469631"/>
                  <a:pt x="5454359" y="1479774"/>
                </a:cubicBezTo>
                <a:cubicBezTo>
                  <a:pt x="5454359" y="1489916"/>
                  <a:pt x="5446138" y="1498135"/>
                  <a:pt x="5435996" y="1498135"/>
                </a:cubicBezTo>
                <a:cubicBezTo>
                  <a:pt x="5425854" y="1498135"/>
                  <a:pt x="5417633" y="1489916"/>
                  <a:pt x="5417633" y="1479774"/>
                </a:cubicBezTo>
                <a:cubicBezTo>
                  <a:pt x="5417633" y="1469631"/>
                  <a:pt x="5425855" y="1461411"/>
                  <a:pt x="5435996" y="1461411"/>
                </a:cubicBezTo>
                <a:close/>
                <a:moveTo>
                  <a:pt x="883935" y="1461351"/>
                </a:moveTo>
                <a:cubicBezTo>
                  <a:pt x="894113" y="1461351"/>
                  <a:pt x="902363" y="1469599"/>
                  <a:pt x="902363" y="1479777"/>
                </a:cubicBezTo>
                <a:cubicBezTo>
                  <a:pt x="902363" y="1489954"/>
                  <a:pt x="894113" y="1498206"/>
                  <a:pt x="883935" y="1498206"/>
                </a:cubicBezTo>
                <a:cubicBezTo>
                  <a:pt x="873759" y="1498206"/>
                  <a:pt x="865509" y="1489954"/>
                  <a:pt x="865509" y="1479777"/>
                </a:cubicBezTo>
                <a:cubicBezTo>
                  <a:pt x="865509" y="1469599"/>
                  <a:pt x="873759" y="1461351"/>
                  <a:pt x="883935" y="1461351"/>
                </a:cubicBezTo>
                <a:close/>
                <a:moveTo>
                  <a:pt x="765076" y="1449851"/>
                </a:moveTo>
                <a:cubicBezTo>
                  <a:pt x="777239" y="1449851"/>
                  <a:pt x="787099" y="1459711"/>
                  <a:pt x="787099" y="1471873"/>
                </a:cubicBezTo>
                <a:cubicBezTo>
                  <a:pt x="787099" y="1484038"/>
                  <a:pt x="777239" y="1493896"/>
                  <a:pt x="765076" y="1493896"/>
                </a:cubicBezTo>
                <a:cubicBezTo>
                  <a:pt x="752913" y="1493896"/>
                  <a:pt x="743053" y="1484038"/>
                  <a:pt x="743053" y="1471873"/>
                </a:cubicBezTo>
                <a:cubicBezTo>
                  <a:pt x="743053" y="1459711"/>
                  <a:pt x="752913" y="1449851"/>
                  <a:pt x="765076" y="1449851"/>
                </a:cubicBezTo>
                <a:close/>
                <a:moveTo>
                  <a:pt x="5554856" y="1449848"/>
                </a:moveTo>
                <a:cubicBezTo>
                  <a:pt x="5567019" y="1449848"/>
                  <a:pt x="5576879" y="1459708"/>
                  <a:pt x="5576879" y="1471870"/>
                </a:cubicBezTo>
                <a:cubicBezTo>
                  <a:pt x="5576879" y="1484033"/>
                  <a:pt x="5567020" y="1493893"/>
                  <a:pt x="5554856" y="1493893"/>
                </a:cubicBezTo>
                <a:cubicBezTo>
                  <a:pt x="5542694" y="1493893"/>
                  <a:pt x="5532833" y="1484033"/>
                  <a:pt x="5532833" y="1471870"/>
                </a:cubicBezTo>
                <a:cubicBezTo>
                  <a:pt x="5532833" y="1459708"/>
                  <a:pt x="5542693" y="1449848"/>
                  <a:pt x="5554856" y="1449848"/>
                </a:cubicBezTo>
                <a:close/>
                <a:moveTo>
                  <a:pt x="1445465" y="1441419"/>
                </a:moveTo>
                <a:cubicBezTo>
                  <a:pt x="1447512" y="1441419"/>
                  <a:pt x="1449171" y="1443078"/>
                  <a:pt x="1449171" y="1445124"/>
                </a:cubicBezTo>
                <a:cubicBezTo>
                  <a:pt x="1449171" y="1447171"/>
                  <a:pt x="1447512" y="1448832"/>
                  <a:pt x="1445465" y="1448832"/>
                </a:cubicBezTo>
                <a:cubicBezTo>
                  <a:pt x="1443419" y="1448832"/>
                  <a:pt x="1441760" y="1447171"/>
                  <a:pt x="1441760" y="1445124"/>
                </a:cubicBezTo>
                <a:cubicBezTo>
                  <a:pt x="1441760" y="1443078"/>
                  <a:pt x="1443419" y="1441419"/>
                  <a:pt x="1445465" y="1441419"/>
                </a:cubicBezTo>
                <a:close/>
                <a:moveTo>
                  <a:pt x="4874465" y="1441418"/>
                </a:moveTo>
                <a:cubicBezTo>
                  <a:pt x="4876512" y="1441418"/>
                  <a:pt x="4878171" y="1443074"/>
                  <a:pt x="4878171" y="1445120"/>
                </a:cubicBezTo>
                <a:cubicBezTo>
                  <a:pt x="4878171" y="1447169"/>
                  <a:pt x="4876512" y="1448828"/>
                  <a:pt x="4874465" y="1448828"/>
                </a:cubicBezTo>
                <a:cubicBezTo>
                  <a:pt x="4872419" y="1448828"/>
                  <a:pt x="4870760" y="1447169"/>
                  <a:pt x="4870760" y="1445120"/>
                </a:cubicBezTo>
                <a:cubicBezTo>
                  <a:pt x="4870760" y="1443074"/>
                  <a:pt x="4872419" y="1441418"/>
                  <a:pt x="4874465" y="1441418"/>
                </a:cubicBezTo>
                <a:close/>
                <a:moveTo>
                  <a:pt x="647288" y="1439881"/>
                </a:moveTo>
                <a:cubicBezTo>
                  <a:pt x="661003" y="1439881"/>
                  <a:pt x="672119" y="1450997"/>
                  <a:pt x="672119" y="1464711"/>
                </a:cubicBezTo>
                <a:cubicBezTo>
                  <a:pt x="672119" y="1478426"/>
                  <a:pt x="661003" y="1489542"/>
                  <a:pt x="647288" y="1489542"/>
                </a:cubicBezTo>
                <a:cubicBezTo>
                  <a:pt x="633574" y="1489542"/>
                  <a:pt x="622457" y="1478426"/>
                  <a:pt x="622457" y="1464711"/>
                </a:cubicBezTo>
                <a:cubicBezTo>
                  <a:pt x="622457" y="1450997"/>
                  <a:pt x="633574" y="1439881"/>
                  <a:pt x="647288" y="1439881"/>
                </a:cubicBezTo>
                <a:close/>
                <a:moveTo>
                  <a:pt x="5672643" y="1439874"/>
                </a:moveTo>
                <a:cubicBezTo>
                  <a:pt x="5686357" y="1439874"/>
                  <a:pt x="5697474" y="1450992"/>
                  <a:pt x="5697474" y="1464706"/>
                </a:cubicBezTo>
                <a:cubicBezTo>
                  <a:pt x="5697474" y="1478419"/>
                  <a:pt x="5686357" y="1489535"/>
                  <a:pt x="5672643" y="1489535"/>
                </a:cubicBezTo>
                <a:cubicBezTo>
                  <a:pt x="5658930" y="1489535"/>
                  <a:pt x="5647812" y="1478419"/>
                  <a:pt x="5647812" y="1464706"/>
                </a:cubicBezTo>
                <a:cubicBezTo>
                  <a:pt x="5647812" y="1450992"/>
                  <a:pt x="5658930" y="1439874"/>
                  <a:pt x="5672643" y="1439874"/>
                </a:cubicBezTo>
                <a:close/>
                <a:moveTo>
                  <a:pt x="5789445" y="1429384"/>
                </a:moveTo>
                <a:cubicBezTo>
                  <a:pt x="5805372" y="1429384"/>
                  <a:pt x="5818284" y="1442295"/>
                  <a:pt x="5818284" y="1458222"/>
                </a:cubicBezTo>
                <a:cubicBezTo>
                  <a:pt x="5818284" y="1474150"/>
                  <a:pt x="5805372" y="1487060"/>
                  <a:pt x="5789445" y="1487060"/>
                </a:cubicBezTo>
                <a:cubicBezTo>
                  <a:pt x="5773518" y="1487060"/>
                  <a:pt x="5760607" y="1474150"/>
                  <a:pt x="5760607" y="1458222"/>
                </a:cubicBezTo>
                <a:cubicBezTo>
                  <a:pt x="5760607" y="1442295"/>
                  <a:pt x="5773518" y="1429384"/>
                  <a:pt x="5789445" y="1429384"/>
                </a:cubicBezTo>
                <a:close/>
                <a:moveTo>
                  <a:pt x="530486" y="1429084"/>
                </a:moveTo>
                <a:cubicBezTo>
                  <a:pt x="546581" y="1429084"/>
                  <a:pt x="559629" y="1442133"/>
                  <a:pt x="559629" y="1458228"/>
                </a:cubicBezTo>
                <a:cubicBezTo>
                  <a:pt x="559629" y="1474324"/>
                  <a:pt x="546583" y="1487370"/>
                  <a:pt x="530486" y="1487370"/>
                </a:cubicBezTo>
                <a:cubicBezTo>
                  <a:pt x="514391" y="1487370"/>
                  <a:pt x="501343" y="1474324"/>
                  <a:pt x="501343" y="1458228"/>
                </a:cubicBezTo>
                <a:cubicBezTo>
                  <a:pt x="501343" y="1442133"/>
                  <a:pt x="514391" y="1429084"/>
                  <a:pt x="530486" y="1429084"/>
                </a:cubicBezTo>
                <a:close/>
                <a:moveTo>
                  <a:pt x="1318811" y="1422855"/>
                </a:moveTo>
                <a:cubicBezTo>
                  <a:pt x="1323120" y="1422855"/>
                  <a:pt x="1326612" y="1426348"/>
                  <a:pt x="1326612" y="1430657"/>
                </a:cubicBezTo>
                <a:cubicBezTo>
                  <a:pt x="1326612" y="1434966"/>
                  <a:pt x="1323120" y="1438460"/>
                  <a:pt x="1318811" y="1438460"/>
                </a:cubicBezTo>
                <a:cubicBezTo>
                  <a:pt x="1314503" y="1438460"/>
                  <a:pt x="1311011" y="1434966"/>
                  <a:pt x="1311011" y="1430657"/>
                </a:cubicBezTo>
                <a:cubicBezTo>
                  <a:pt x="1311011" y="1426348"/>
                  <a:pt x="1314503" y="1422855"/>
                  <a:pt x="1318811" y="1422855"/>
                </a:cubicBezTo>
                <a:close/>
                <a:moveTo>
                  <a:pt x="5001119" y="1422853"/>
                </a:moveTo>
                <a:cubicBezTo>
                  <a:pt x="5005427" y="1422853"/>
                  <a:pt x="5008920" y="1426344"/>
                  <a:pt x="5008920" y="1430653"/>
                </a:cubicBezTo>
                <a:cubicBezTo>
                  <a:pt x="5008920" y="1434963"/>
                  <a:pt x="5005428" y="1438455"/>
                  <a:pt x="5001119" y="1438455"/>
                </a:cubicBezTo>
                <a:cubicBezTo>
                  <a:pt x="4996812" y="1438455"/>
                  <a:pt x="4993319" y="1434963"/>
                  <a:pt x="4993319" y="1430653"/>
                </a:cubicBezTo>
                <a:cubicBezTo>
                  <a:pt x="4993319" y="1426344"/>
                  <a:pt x="4996811" y="1422853"/>
                  <a:pt x="5001119" y="1422853"/>
                </a:cubicBezTo>
                <a:close/>
                <a:moveTo>
                  <a:pt x="1193835" y="1406476"/>
                </a:moveTo>
                <a:cubicBezTo>
                  <a:pt x="1200062" y="1406476"/>
                  <a:pt x="1205111" y="1411523"/>
                  <a:pt x="1205111" y="1417753"/>
                </a:cubicBezTo>
                <a:cubicBezTo>
                  <a:pt x="1205111" y="1423979"/>
                  <a:pt x="1200062" y="1429028"/>
                  <a:pt x="1193835" y="1429028"/>
                </a:cubicBezTo>
                <a:cubicBezTo>
                  <a:pt x="1187608" y="1429028"/>
                  <a:pt x="1182559" y="1423979"/>
                  <a:pt x="1182559" y="1417753"/>
                </a:cubicBezTo>
                <a:cubicBezTo>
                  <a:pt x="1182559" y="1411523"/>
                  <a:pt x="1187608" y="1406476"/>
                  <a:pt x="1193835" y="1406476"/>
                </a:cubicBezTo>
                <a:close/>
                <a:moveTo>
                  <a:pt x="5126097" y="1406472"/>
                </a:moveTo>
                <a:cubicBezTo>
                  <a:pt x="5132324" y="1406472"/>
                  <a:pt x="5137373" y="1411520"/>
                  <a:pt x="5137373" y="1417748"/>
                </a:cubicBezTo>
                <a:cubicBezTo>
                  <a:pt x="5137373" y="1423976"/>
                  <a:pt x="5132324" y="1429025"/>
                  <a:pt x="5126097" y="1429025"/>
                </a:cubicBezTo>
                <a:cubicBezTo>
                  <a:pt x="5119869" y="1429025"/>
                  <a:pt x="5114821" y="1423976"/>
                  <a:pt x="5114821" y="1417748"/>
                </a:cubicBezTo>
                <a:cubicBezTo>
                  <a:pt x="5114821" y="1411520"/>
                  <a:pt x="5119869" y="1406472"/>
                  <a:pt x="5126097" y="1406472"/>
                </a:cubicBezTo>
                <a:close/>
                <a:moveTo>
                  <a:pt x="1070387" y="1391000"/>
                </a:moveTo>
                <a:cubicBezTo>
                  <a:pt x="1078792" y="1391000"/>
                  <a:pt x="1085605" y="1397811"/>
                  <a:pt x="1085605" y="1406220"/>
                </a:cubicBezTo>
                <a:cubicBezTo>
                  <a:pt x="1085605" y="1414624"/>
                  <a:pt x="1078792" y="1421438"/>
                  <a:pt x="1070387" y="1421438"/>
                </a:cubicBezTo>
                <a:cubicBezTo>
                  <a:pt x="1061980" y="1421438"/>
                  <a:pt x="1055167" y="1414624"/>
                  <a:pt x="1055167" y="1406220"/>
                </a:cubicBezTo>
                <a:cubicBezTo>
                  <a:pt x="1055167" y="1397811"/>
                  <a:pt x="1061980" y="1391000"/>
                  <a:pt x="1070387" y="1391000"/>
                </a:cubicBezTo>
                <a:close/>
                <a:moveTo>
                  <a:pt x="5249546" y="1390996"/>
                </a:moveTo>
                <a:cubicBezTo>
                  <a:pt x="5257951" y="1390996"/>
                  <a:pt x="5264765" y="1397808"/>
                  <a:pt x="5264765" y="1406217"/>
                </a:cubicBezTo>
                <a:cubicBezTo>
                  <a:pt x="5264765" y="1414619"/>
                  <a:pt x="5257951" y="1421435"/>
                  <a:pt x="5249546" y="1421435"/>
                </a:cubicBezTo>
                <a:cubicBezTo>
                  <a:pt x="5241140" y="1421435"/>
                  <a:pt x="5234326" y="1414619"/>
                  <a:pt x="5234326" y="1406217"/>
                </a:cubicBezTo>
                <a:cubicBezTo>
                  <a:pt x="5234326" y="1397808"/>
                  <a:pt x="5241140" y="1390996"/>
                  <a:pt x="5249546" y="1390996"/>
                </a:cubicBezTo>
                <a:close/>
                <a:moveTo>
                  <a:pt x="5371595" y="1377417"/>
                </a:moveTo>
                <a:cubicBezTo>
                  <a:pt x="5381772" y="1377417"/>
                  <a:pt x="5390022" y="1385667"/>
                  <a:pt x="5390022" y="1395843"/>
                </a:cubicBezTo>
                <a:cubicBezTo>
                  <a:pt x="5390022" y="1406020"/>
                  <a:pt x="5381772" y="1414272"/>
                  <a:pt x="5371595" y="1414272"/>
                </a:cubicBezTo>
                <a:cubicBezTo>
                  <a:pt x="5361418" y="1414272"/>
                  <a:pt x="5353168" y="1406020"/>
                  <a:pt x="5353168" y="1395843"/>
                </a:cubicBezTo>
                <a:cubicBezTo>
                  <a:pt x="5353168" y="1385667"/>
                  <a:pt x="5361418" y="1377417"/>
                  <a:pt x="5371595" y="1377417"/>
                </a:cubicBezTo>
                <a:close/>
                <a:moveTo>
                  <a:pt x="948337" y="1377093"/>
                </a:moveTo>
                <a:cubicBezTo>
                  <a:pt x="958696" y="1377093"/>
                  <a:pt x="967093" y="1385490"/>
                  <a:pt x="967093" y="1395849"/>
                </a:cubicBezTo>
                <a:cubicBezTo>
                  <a:pt x="967093" y="1406208"/>
                  <a:pt x="958696" y="1414606"/>
                  <a:pt x="948337" y="1414606"/>
                </a:cubicBezTo>
                <a:cubicBezTo>
                  <a:pt x="937978" y="1414606"/>
                  <a:pt x="929580" y="1406208"/>
                  <a:pt x="929580" y="1395849"/>
                </a:cubicBezTo>
                <a:cubicBezTo>
                  <a:pt x="929580" y="1385490"/>
                  <a:pt x="937978" y="1377093"/>
                  <a:pt x="948337" y="1377093"/>
                </a:cubicBezTo>
                <a:close/>
                <a:moveTo>
                  <a:pt x="1521883" y="1368792"/>
                </a:moveTo>
                <a:cubicBezTo>
                  <a:pt x="1523636" y="1368792"/>
                  <a:pt x="1525058" y="1370212"/>
                  <a:pt x="1525058" y="1371967"/>
                </a:cubicBezTo>
                <a:cubicBezTo>
                  <a:pt x="1525058" y="1373720"/>
                  <a:pt x="1523636" y="1375145"/>
                  <a:pt x="1521883" y="1375145"/>
                </a:cubicBezTo>
                <a:cubicBezTo>
                  <a:pt x="1520129" y="1375145"/>
                  <a:pt x="1518708" y="1373720"/>
                  <a:pt x="1518708" y="1371967"/>
                </a:cubicBezTo>
                <a:cubicBezTo>
                  <a:pt x="1518708" y="1370212"/>
                  <a:pt x="1520129" y="1368792"/>
                  <a:pt x="1521883" y="1368792"/>
                </a:cubicBezTo>
                <a:close/>
                <a:moveTo>
                  <a:pt x="4798048" y="1368791"/>
                </a:moveTo>
                <a:cubicBezTo>
                  <a:pt x="4799801" y="1368791"/>
                  <a:pt x="4801222" y="1370212"/>
                  <a:pt x="4801222" y="1371964"/>
                </a:cubicBezTo>
                <a:cubicBezTo>
                  <a:pt x="4801222" y="1373719"/>
                  <a:pt x="4799801" y="1375142"/>
                  <a:pt x="4798048" y="1375142"/>
                </a:cubicBezTo>
                <a:cubicBezTo>
                  <a:pt x="4796294" y="1375142"/>
                  <a:pt x="4794873" y="1373719"/>
                  <a:pt x="4794873" y="1371964"/>
                </a:cubicBezTo>
                <a:cubicBezTo>
                  <a:pt x="4794873" y="1370212"/>
                  <a:pt x="4796294" y="1368791"/>
                  <a:pt x="4798048" y="1368791"/>
                </a:cubicBezTo>
                <a:close/>
                <a:moveTo>
                  <a:pt x="827566" y="1364811"/>
                </a:moveTo>
                <a:cubicBezTo>
                  <a:pt x="839552" y="1364811"/>
                  <a:pt x="849269" y="1374526"/>
                  <a:pt x="849269" y="1386513"/>
                </a:cubicBezTo>
                <a:cubicBezTo>
                  <a:pt x="849269" y="1398499"/>
                  <a:pt x="839552" y="1408216"/>
                  <a:pt x="827566" y="1408216"/>
                </a:cubicBezTo>
                <a:cubicBezTo>
                  <a:pt x="815580" y="1408216"/>
                  <a:pt x="805863" y="1398499"/>
                  <a:pt x="805863" y="1386513"/>
                </a:cubicBezTo>
                <a:cubicBezTo>
                  <a:pt x="805863" y="1374526"/>
                  <a:pt x="815580" y="1364811"/>
                  <a:pt x="827566" y="1364811"/>
                </a:cubicBezTo>
                <a:close/>
                <a:moveTo>
                  <a:pt x="5492366" y="1364807"/>
                </a:moveTo>
                <a:cubicBezTo>
                  <a:pt x="5504352" y="1364807"/>
                  <a:pt x="5514068" y="1374522"/>
                  <a:pt x="5514068" y="1386509"/>
                </a:cubicBezTo>
                <a:cubicBezTo>
                  <a:pt x="5514068" y="1398494"/>
                  <a:pt x="5504352" y="1408212"/>
                  <a:pt x="5492366" y="1408212"/>
                </a:cubicBezTo>
                <a:cubicBezTo>
                  <a:pt x="5480380" y="1408212"/>
                  <a:pt x="5470664" y="1398494"/>
                  <a:pt x="5470664" y="1386509"/>
                </a:cubicBezTo>
                <a:cubicBezTo>
                  <a:pt x="5470664" y="1374522"/>
                  <a:pt x="5480380" y="1364807"/>
                  <a:pt x="5492366" y="1364807"/>
                </a:cubicBezTo>
                <a:close/>
                <a:moveTo>
                  <a:pt x="707967" y="1352847"/>
                </a:moveTo>
                <a:cubicBezTo>
                  <a:pt x="721887" y="1352847"/>
                  <a:pt x="733172" y="1364133"/>
                  <a:pt x="733172" y="1378054"/>
                </a:cubicBezTo>
                <a:cubicBezTo>
                  <a:pt x="733172" y="1391973"/>
                  <a:pt x="721887" y="1403257"/>
                  <a:pt x="707967" y="1403257"/>
                </a:cubicBezTo>
                <a:cubicBezTo>
                  <a:pt x="694047" y="1403257"/>
                  <a:pt x="682763" y="1391973"/>
                  <a:pt x="682763" y="1378054"/>
                </a:cubicBezTo>
                <a:cubicBezTo>
                  <a:pt x="682763" y="1364133"/>
                  <a:pt x="694047" y="1352847"/>
                  <a:pt x="707967" y="1352847"/>
                </a:cubicBezTo>
                <a:close/>
                <a:moveTo>
                  <a:pt x="5611964" y="1352841"/>
                </a:moveTo>
                <a:cubicBezTo>
                  <a:pt x="5625884" y="1352841"/>
                  <a:pt x="5637169" y="1364128"/>
                  <a:pt x="5637169" y="1378048"/>
                </a:cubicBezTo>
                <a:cubicBezTo>
                  <a:pt x="5637169" y="1391967"/>
                  <a:pt x="5625884" y="1403252"/>
                  <a:pt x="5611964" y="1403252"/>
                </a:cubicBezTo>
                <a:cubicBezTo>
                  <a:pt x="5598044" y="1403252"/>
                  <a:pt x="5586759" y="1391967"/>
                  <a:pt x="5586759" y="1378048"/>
                </a:cubicBezTo>
                <a:cubicBezTo>
                  <a:pt x="5586759" y="1364128"/>
                  <a:pt x="5598044" y="1352841"/>
                  <a:pt x="5611964" y="1352841"/>
                </a:cubicBezTo>
                <a:close/>
                <a:moveTo>
                  <a:pt x="1392827" y="1347270"/>
                </a:moveTo>
                <a:cubicBezTo>
                  <a:pt x="1397135" y="1347270"/>
                  <a:pt x="1400628" y="1350763"/>
                  <a:pt x="1400628" y="1355071"/>
                </a:cubicBezTo>
                <a:cubicBezTo>
                  <a:pt x="1400628" y="1359380"/>
                  <a:pt x="1397136" y="1362872"/>
                  <a:pt x="1392827" y="1362872"/>
                </a:cubicBezTo>
                <a:cubicBezTo>
                  <a:pt x="1388519" y="1362872"/>
                  <a:pt x="1385027" y="1359382"/>
                  <a:pt x="1385027" y="1355071"/>
                </a:cubicBezTo>
                <a:cubicBezTo>
                  <a:pt x="1385027" y="1350763"/>
                  <a:pt x="1388519" y="1347270"/>
                  <a:pt x="1392827" y="1347270"/>
                </a:cubicBezTo>
                <a:close/>
                <a:moveTo>
                  <a:pt x="4927103" y="1347267"/>
                </a:moveTo>
                <a:cubicBezTo>
                  <a:pt x="4931411" y="1347267"/>
                  <a:pt x="4934904" y="1350761"/>
                  <a:pt x="4934904" y="1355068"/>
                </a:cubicBezTo>
                <a:cubicBezTo>
                  <a:pt x="4934904" y="1359377"/>
                  <a:pt x="4931412" y="1362868"/>
                  <a:pt x="4927103" y="1362868"/>
                </a:cubicBezTo>
                <a:cubicBezTo>
                  <a:pt x="4922795" y="1362868"/>
                  <a:pt x="4919303" y="1359379"/>
                  <a:pt x="4919303" y="1355068"/>
                </a:cubicBezTo>
                <a:cubicBezTo>
                  <a:pt x="4919303" y="1350761"/>
                  <a:pt x="4922795" y="1347267"/>
                  <a:pt x="4927103" y="1347267"/>
                </a:cubicBezTo>
                <a:close/>
                <a:moveTo>
                  <a:pt x="5730485" y="1341911"/>
                </a:moveTo>
                <a:cubicBezTo>
                  <a:pt x="5746211" y="1341911"/>
                  <a:pt x="5758959" y="1354659"/>
                  <a:pt x="5758959" y="1370384"/>
                </a:cubicBezTo>
                <a:cubicBezTo>
                  <a:pt x="5758959" y="1386110"/>
                  <a:pt x="5746211" y="1398858"/>
                  <a:pt x="5730485" y="1398858"/>
                </a:cubicBezTo>
                <a:cubicBezTo>
                  <a:pt x="5714760" y="1398858"/>
                  <a:pt x="5702012" y="1386110"/>
                  <a:pt x="5702012" y="1370384"/>
                </a:cubicBezTo>
                <a:cubicBezTo>
                  <a:pt x="5702012" y="1354659"/>
                  <a:pt x="5714760" y="1341911"/>
                  <a:pt x="5730485" y="1341911"/>
                </a:cubicBezTo>
                <a:close/>
                <a:moveTo>
                  <a:pt x="589446" y="1341610"/>
                </a:moveTo>
                <a:cubicBezTo>
                  <a:pt x="605340" y="1341610"/>
                  <a:pt x="618226" y="1354496"/>
                  <a:pt x="618226" y="1370390"/>
                </a:cubicBezTo>
                <a:cubicBezTo>
                  <a:pt x="618226" y="1386284"/>
                  <a:pt x="605340" y="1399168"/>
                  <a:pt x="589446" y="1399168"/>
                </a:cubicBezTo>
                <a:cubicBezTo>
                  <a:pt x="573553" y="1399168"/>
                  <a:pt x="560667" y="1386284"/>
                  <a:pt x="560667" y="1370390"/>
                </a:cubicBezTo>
                <a:cubicBezTo>
                  <a:pt x="560667" y="1354496"/>
                  <a:pt x="573553" y="1341610"/>
                  <a:pt x="589446" y="1341610"/>
                </a:cubicBezTo>
                <a:close/>
                <a:moveTo>
                  <a:pt x="1265565" y="1328649"/>
                </a:moveTo>
                <a:cubicBezTo>
                  <a:pt x="1271831" y="1328649"/>
                  <a:pt x="1276911" y="1333730"/>
                  <a:pt x="1276911" y="1339994"/>
                </a:cubicBezTo>
                <a:cubicBezTo>
                  <a:pt x="1276911" y="1346259"/>
                  <a:pt x="1271831" y="1351340"/>
                  <a:pt x="1265565" y="1351340"/>
                </a:cubicBezTo>
                <a:cubicBezTo>
                  <a:pt x="1259299" y="1351340"/>
                  <a:pt x="1254220" y="1346259"/>
                  <a:pt x="1254220" y="1339994"/>
                </a:cubicBezTo>
                <a:cubicBezTo>
                  <a:pt x="1254220" y="1333730"/>
                  <a:pt x="1259299" y="1328649"/>
                  <a:pt x="1265565" y="1328649"/>
                </a:cubicBezTo>
                <a:close/>
                <a:moveTo>
                  <a:pt x="5054366" y="1328643"/>
                </a:moveTo>
                <a:cubicBezTo>
                  <a:pt x="5060632" y="1328643"/>
                  <a:pt x="5065712" y="1333726"/>
                  <a:pt x="5065712" y="1339990"/>
                </a:cubicBezTo>
                <a:cubicBezTo>
                  <a:pt x="5065712" y="1346256"/>
                  <a:pt x="5060632" y="1351338"/>
                  <a:pt x="5054366" y="1351338"/>
                </a:cubicBezTo>
                <a:cubicBezTo>
                  <a:pt x="5048100" y="1351338"/>
                  <a:pt x="5043020" y="1346256"/>
                  <a:pt x="5043020" y="1339990"/>
                </a:cubicBezTo>
                <a:cubicBezTo>
                  <a:pt x="5043020" y="1333726"/>
                  <a:pt x="5048100" y="1328643"/>
                  <a:pt x="5054366" y="1328643"/>
                </a:cubicBezTo>
                <a:close/>
                <a:moveTo>
                  <a:pt x="1139946" y="1311295"/>
                </a:moveTo>
                <a:cubicBezTo>
                  <a:pt x="1148351" y="1311295"/>
                  <a:pt x="1155164" y="1318105"/>
                  <a:pt x="1155164" y="1326514"/>
                </a:cubicBezTo>
                <a:cubicBezTo>
                  <a:pt x="1155164" y="1334918"/>
                  <a:pt x="1148351" y="1341730"/>
                  <a:pt x="1139946" y="1341730"/>
                </a:cubicBezTo>
                <a:cubicBezTo>
                  <a:pt x="1131540" y="1341730"/>
                  <a:pt x="1124725" y="1334918"/>
                  <a:pt x="1124725" y="1326514"/>
                </a:cubicBezTo>
                <a:cubicBezTo>
                  <a:pt x="1124725" y="1318105"/>
                  <a:pt x="1131540" y="1311295"/>
                  <a:pt x="1139946" y="1311295"/>
                </a:cubicBezTo>
                <a:close/>
                <a:moveTo>
                  <a:pt x="5179987" y="1311290"/>
                </a:moveTo>
                <a:cubicBezTo>
                  <a:pt x="5188392" y="1311290"/>
                  <a:pt x="5195207" y="1318104"/>
                  <a:pt x="5195207" y="1326509"/>
                </a:cubicBezTo>
                <a:cubicBezTo>
                  <a:pt x="5195207" y="1334916"/>
                  <a:pt x="5188392" y="1341727"/>
                  <a:pt x="5179987" y="1341727"/>
                </a:cubicBezTo>
                <a:cubicBezTo>
                  <a:pt x="5171582" y="1341727"/>
                  <a:pt x="5164768" y="1334916"/>
                  <a:pt x="5164768" y="1326509"/>
                </a:cubicBezTo>
                <a:cubicBezTo>
                  <a:pt x="5164768" y="1318104"/>
                  <a:pt x="5171582" y="1311290"/>
                  <a:pt x="5179987" y="1311290"/>
                </a:cubicBezTo>
                <a:close/>
                <a:moveTo>
                  <a:pt x="1601418" y="1298515"/>
                </a:moveTo>
                <a:cubicBezTo>
                  <a:pt x="1603465" y="1298515"/>
                  <a:pt x="1605124" y="1300172"/>
                  <a:pt x="1605124" y="1302219"/>
                </a:cubicBezTo>
                <a:cubicBezTo>
                  <a:pt x="1605124" y="1304263"/>
                  <a:pt x="1603465" y="1305923"/>
                  <a:pt x="1601418" y="1305923"/>
                </a:cubicBezTo>
                <a:cubicBezTo>
                  <a:pt x="1599372" y="1305923"/>
                  <a:pt x="1597713" y="1304263"/>
                  <a:pt x="1597713" y="1302219"/>
                </a:cubicBezTo>
                <a:cubicBezTo>
                  <a:pt x="1597713" y="1300172"/>
                  <a:pt x="1599372" y="1298515"/>
                  <a:pt x="1601418" y="1298515"/>
                </a:cubicBezTo>
                <a:close/>
                <a:moveTo>
                  <a:pt x="4718512" y="1298510"/>
                </a:moveTo>
                <a:cubicBezTo>
                  <a:pt x="4720558" y="1298510"/>
                  <a:pt x="4722217" y="1300170"/>
                  <a:pt x="4722217" y="1302215"/>
                </a:cubicBezTo>
                <a:cubicBezTo>
                  <a:pt x="4722217" y="1304261"/>
                  <a:pt x="4720558" y="1305918"/>
                  <a:pt x="4718512" y="1305918"/>
                </a:cubicBezTo>
                <a:cubicBezTo>
                  <a:pt x="4716465" y="1305918"/>
                  <a:pt x="4714806" y="1304261"/>
                  <a:pt x="4714806" y="1302215"/>
                </a:cubicBezTo>
                <a:cubicBezTo>
                  <a:pt x="4714806" y="1300170"/>
                  <a:pt x="4716465" y="1298510"/>
                  <a:pt x="4718512" y="1298510"/>
                </a:cubicBezTo>
                <a:close/>
                <a:moveTo>
                  <a:pt x="1015829" y="1295960"/>
                </a:moveTo>
                <a:cubicBezTo>
                  <a:pt x="1026007" y="1295960"/>
                  <a:pt x="1034257" y="1304208"/>
                  <a:pt x="1034257" y="1314385"/>
                </a:cubicBezTo>
                <a:cubicBezTo>
                  <a:pt x="1034257" y="1324566"/>
                  <a:pt x="1026007" y="1332812"/>
                  <a:pt x="1015829" y="1332812"/>
                </a:cubicBezTo>
                <a:cubicBezTo>
                  <a:pt x="1005653" y="1332812"/>
                  <a:pt x="997402" y="1324566"/>
                  <a:pt x="997402" y="1314385"/>
                </a:cubicBezTo>
                <a:cubicBezTo>
                  <a:pt x="997402" y="1304208"/>
                  <a:pt x="1005653" y="1295960"/>
                  <a:pt x="1015829" y="1295960"/>
                </a:cubicBezTo>
                <a:close/>
                <a:moveTo>
                  <a:pt x="5304101" y="1295955"/>
                </a:moveTo>
                <a:cubicBezTo>
                  <a:pt x="5314278" y="1295955"/>
                  <a:pt x="5322528" y="1304205"/>
                  <a:pt x="5322528" y="1314381"/>
                </a:cubicBezTo>
                <a:cubicBezTo>
                  <a:pt x="5322528" y="1324559"/>
                  <a:pt x="5314278" y="1332808"/>
                  <a:pt x="5304101" y="1332808"/>
                </a:cubicBezTo>
                <a:cubicBezTo>
                  <a:pt x="5293924" y="1332808"/>
                  <a:pt x="5285674" y="1324559"/>
                  <a:pt x="5285674" y="1314381"/>
                </a:cubicBezTo>
                <a:cubicBezTo>
                  <a:pt x="5285674" y="1304205"/>
                  <a:pt x="5293924" y="1295955"/>
                  <a:pt x="5304101" y="1295955"/>
                </a:cubicBezTo>
                <a:close/>
                <a:moveTo>
                  <a:pt x="893097" y="1281822"/>
                </a:moveTo>
                <a:cubicBezTo>
                  <a:pt x="905048" y="1281822"/>
                  <a:pt x="914738" y="1291514"/>
                  <a:pt x="914738" y="1303464"/>
                </a:cubicBezTo>
                <a:cubicBezTo>
                  <a:pt x="914738" y="1315412"/>
                  <a:pt x="905048" y="1325103"/>
                  <a:pt x="893097" y="1325103"/>
                </a:cubicBezTo>
                <a:cubicBezTo>
                  <a:pt x="881148" y="1325103"/>
                  <a:pt x="871457" y="1315412"/>
                  <a:pt x="871457" y="1303464"/>
                </a:cubicBezTo>
                <a:cubicBezTo>
                  <a:pt x="871457" y="1291514"/>
                  <a:pt x="881148" y="1281822"/>
                  <a:pt x="893097" y="1281822"/>
                </a:cubicBezTo>
                <a:close/>
                <a:moveTo>
                  <a:pt x="5426834" y="1281820"/>
                </a:moveTo>
                <a:cubicBezTo>
                  <a:pt x="5438786" y="1281820"/>
                  <a:pt x="5448474" y="1291510"/>
                  <a:pt x="5448474" y="1303459"/>
                </a:cubicBezTo>
                <a:cubicBezTo>
                  <a:pt x="5448474" y="1315408"/>
                  <a:pt x="5438786" y="1325099"/>
                  <a:pt x="5426834" y="1325099"/>
                </a:cubicBezTo>
                <a:cubicBezTo>
                  <a:pt x="5414882" y="1325099"/>
                  <a:pt x="5405194" y="1315408"/>
                  <a:pt x="5405194" y="1303459"/>
                </a:cubicBezTo>
                <a:cubicBezTo>
                  <a:pt x="5405194" y="1291510"/>
                  <a:pt x="5414882" y="1281820"/>
                  <a:pt x="5426834" y="1281820"/>
                </a:cubicBezTo>
                <a:close/>
                <a:moveTo>
                  <a:pt x="1469944" y="1274852"/>
                </a:moveTo>
                <a:cubicBezTo>
                  <a:pt x="1474252" y="1274852"/>
                  <a:pt x="1477745" y="1278345"/>
                  <a:pt x="1477745" y="1282655"/>
                </a:cubicBezTo>
                <a:cubicBezTo>
                  <a:pt x="1477745" y="1286963"/>
                  <a:pt x="1474253" y="1290457"/>
                  <a:pt x="1469944" y="1290457"/>
                </a:cubicBezTo>
                <a:cubicBezTo>
                  <a:pt x="1465636" y="1290457"/>
                  <a:pt x="1462144" y="1286963"/>
                  <a:pt x="1462144" y="1282655"/>
                </a:cubicBezTo>
                <a:cubicBezTo>
                  <a:pt x="1462144" y="1278345"/>
                  <a:pt x="1465636" y="1274852"/>
                  <a:pt x="1469944" y="1274852"/>
                </a:cubicBezTo>
                <a:close/>
                <a:moveTo>
                  <a:pt x="4849987" y="1274849"/>
                </a:moveTo>
                <a:cubicBezTo>
                  <a:pt x="4854294" y="1274849"/>
                  <a:pt x="4857787" y="1278342"/>
                  <a:pt x="4857787" y="1282652"/>
                </a:cubicBezTo>
                <a:cubicBezTo>
                  <a:pt x="4857787" y="1286961"/>
                  <a:pt x="4854295" y="1290452"/>
                  <a:pt x="4849987" y="1290452"/>
                </a:cubicBezTo>
                <a:cubicBezTo>
                  <a:pt x="4845679" y="1290452"/>
                  <a:pt x="4842186" y="1286961"/>
                  <a:pt x="4842186" y="1282652"/>
                </a:cubicBezTo>
                <a:cubicBezTo>
                  <a:pt x="4842186" y="1278342"/>
                  <a:pt x="4845678" y="1274849"/>
                  <a:pt x="4849987" y="1274849"/>
                </a:cubicBezTo>
                <a:close/>
                <a:moveTo>
                  <a:pt x="771634" y="1268731"/>
                </a:moveTo>
                <a:cubicBezTo>
                  <a:pt x="785348" y="1268731"/>
                  <a:pt x="796466" y="1279849"/>
                  <a:pt x="796466" y="1293563"/>
                </a:cubicBezTo>
                <a:cubicBezTo>
                  <a:pt x="796466" y="1307277"/>
                  <a:pt x="785348" y="1318393"/>
                  <a:pt x="771634" y="1318393"/>
                </a:cubicBezTo>
                <a:cubicBezTo>
                  <a:pt x="757921" y="1318393"/>
                  <a:pt x="746804" y="1307277"/>
                  <a:pt x="746804" y="1293563"/>
                </a:cubicBezTo>
                <a:cubicBezTo>
                  <a:pt x="746804" y="1279849"/>
                  <a:pt x="757921" y="1268731"/>
                  <a:pt x="771634" y="1268731"/>
                </a:cubicBezTo>
                <a:close/>
                <a:moveTo>
                  <a:pt x="5548298" y="1268726"/>
                </a:moveTo>
                <a:cubicBezTo>
                  <a:pt x="5562011" y="1268726"/>
                  <a:pt x="5573129" y="1279845"/>
                  <a:pt x="5573129" y="1293558"/>
                </a:cubicBezTo>
                <a:cubicBezTo>
                  <a:pt x="5573129" y="1307272"/>
                  <a:pt x="5562011" y="1318389"/>
                  <a:pt x="5548298" y="1318389"/>
                </a:cubicBezTo>
                <a:cubicBezTo>
                  <a:pt x="5534584" y="1318389"/>
                  <a:pt x="5523467" y="1307272"/>
                  <a:pt x="5523467" y="1293558"/>
                </a:cubicBezTo>
                <a:cubicBezTo>
                  <a:pt x="5523467" y="1279845"/>
                  <a:pt x="5534584" y="1268726"/>
                  <a:pt x="5548298" y="1268726"/>
                </a:cubicBezTo>
                <a:close/>
                <a:moveTo>
                  <a:pt x="651338" y="1255754"/>
                </a:moveTo>
                <a:cubicBezTo>
                  <a:pt x="667265" y="1255754"/>
                  <a:pt x="680176" y="1268665"/>
                  <a:pt x="680176" y="1284592"/>
                </a:cubicBezTo>
                <a:cubicBezTo>
                  <a:pt x="680176" y="1300520"/>
                  <a:pt x="667265" y="1313430"/>
                  <a:pt x="651338" y="1313430"/>
                </a:cubicBezTo>
                <a:cubicBezTo>
                  <a:pt x="635411" y="1313430"/>
                  <a:pt x="622500" y="1300520"/>
                  <a:pt x="622500" y="1284592"/>
                </a:cubicBezTo>
                <a:cubicBezTo>
                  <a:pt x="622500" y="1268665"/>
                  <a:pt x="635411" y="1255754"/>
                  <a:pt x="651338" y="1255754"/>
                </a:cubicBezTo>
                <a:close/>
                <a:moveTo>
                  <a:pt x="5668592" y="1255749"/>
                </a:moveTo>
                <a:cubicBezTo>
                  <a:pt x="5684519" y="1255749"/>
                  <a:pt x="5697430" y="1268660"/>
                  <a:pt x="5697430" y="1284587"/>
                </a:cubicBezTo>
                <a:cubicBezTo>
                  <a:pt x="5697430" y="1300515"/>
                  <a:pt x="5684519" y="1313425"/>
                  <a:pt x="5668592" y="1313425"/>
                </a:cubicBezTo>
                <a:cubicBezTo>
                  <a:pt x="5652665" y="1313425"/>
                  <a:pt x="5639754" y="1300515"/>
                  <a:pt x="5639754" y="1284587"/>
                </a:cubicBezTo>
                <a:cubicBezTo>
                  <a:pt x="5639754" y="1268660"/>
                  <a:pt x="5652665" y="1255749"/>
                  <a:pt x="5668592" y="1255749"/>
                </a:cubicBezTo>
                <a:close/>
                <a:moveTo>
                  <a:pt x="4979562" y="1253840"/>
                </a:moveTo>
                <a:cubicBezTo>
                  <a:pt x="4985828" y="1253840"/>
                  <a:pt x="4990908" y="1258921"/>
                  <a:pt x="4990908" y="1265186"/>
                </a:cubicBezTo>
                <a:cubicBezTo>
                  <a:pt x="4990908" y="1271451"/>
                  <a:pt x="4985828" y="1276534"/>
                  <a:pt x="4979562" y="1276534"/>
                </a:cubicBezTo>
                <a:cubicBezTo>
                  <a:pt x="4973296" y="1276534"/>
                  <a:pt x="4968216" y="1271451"/>
                  <a:pt x="4968216" y="1265186"/>
                </a:cubicBezTo>
                <a:cubicBezTo>
                  <a:pt x="4968216" y="1258921"/>
                  <a:pt x="4973296" y="1253840"/>
                  <a:pt x="4979562" y="1253840"/>
                </a:cubicBezTo>
                <a:close/>
                <a:moveTo>
                  <a:pt x="1340369" y="1253486"/>
                </a:moveTo>
                <a:cubicBezTo>
                  <a:pt x="1346833" y="1253486"/>
                  <a:pt x="1352074" y="1258724"/>
                  <a:pt x="1352074" y="1265189"/>
                </a:cubicBezTo>
                <a:cubicBezTo>
                  <a:pt x="1352074" y="1271653"/>
                  <a:pt x="1346833" y="1276895"/>
                  <a:pt x="1340369" y="1276895"/>
                </a:cubicBezTo>
                <a:cubicBezTo>
                  <a:pt x="1333905" y="1276895"/>
                  <a:pt x="1328664" y="1271653"/>
                  <a:pt x="1328664" y="1265189"/>
                </a:cubicBezTo>
                <a:cubicBezTo>
                  <a:pt x="1328664" y="1258724"/>
                  <a:pt x="1333905" y="1253486"/>
                  <a:pt x="1340369" y="1253486"/>
                </a:cubicBezTo>
                <a:close/>
                <a:moveTo>
                  <a:pt x="1212543" y="1234346"/>
                </a:moveTo>
                <a:cubicBezTo>
                  <a:pt x="1220948" y="1234346"/>
                  <a:pt x="1227761" y="1241159"/>
                  <a:pt x="1227761" y="1249565"/>
                </a:cubicBezTo>
                <a:cubicBezTo>
                  <a:pt x="1227761" y="1257969"/>
                  <a:pt x="1220948" y="1264783"/>
                  <a:pt x="1212543" y="1264783"/>
                </a:cubicBezTo>
                <a:cubicBezTo>
                  <a:pt x="1204137" y="1264783"/>
                  <a:pt x="1197323" y="1257969"/>
                  <a:pt x="1197323" y="1249565"/>
                </a:cubicBezTo>
                <a:cubicBezTo>
                  <a:pt x="1197323" y="1241159"/>
                  <a:pt x="1204137" y="1234346"/>
                  <a:pt x="1212543" y="1234346"/>
                </a:cubicBezTo>
                <a:close/>
                <a:moveTo>
                  <a:pt x="5107390" y="1234343"/>
                </a:moveTo>
                <a:cubicBezTo>
                  <a:pt x="5115795" y="1234343"/>
                  <a:pt x="5122609" y="1241155"/>
                  <a:pt x="5122609" y="1249562"/>
                </a:cubicBezTo>
                <a:cubicBezTo>
                  <a:pt x="5122609" y="1257967"/>
                  <a:pt x="5115795" y="1264781"/>
                  <a:pt x="5107390" y="1264781"/>
                </a:cubicBezTo>
                <a:cubicBezTo>
                  <a:pt x="5098985" y="1264781"/>
                  <a:pt x="5092171" y="1257967"/>
                  <a:pt x="5092171" y="1249562"/>
                </a:cubicBezTo>
                <a:cubicBezTo>
                  <a:pt x="5092171" y="1241155"/>
                  <a:pt x="5098985" y="1234343"/>
                  <a:pt x="5107390" y="1234343"/>
                </a:cubicBezTo>
                <a:close/>
                <a:moveTo>
                  <a:pt x="1683921" y="1232827"/>
                </a:moveTo>
                <a:cubicBezTo>
                  <a:pt x="1685674" y="1232827"/>
                  <a:pt x="1687096" y="1234247"/>
                  <a:pt x="1687096" y="1236000"/>
                </a:cubicBezTo>
                <a:cubicBezTo>
                  <a:pt x="1687096" y="1237755"/>
                  <a:pt x="1685674" y="1239176"/>
                  <a:pt x="1683921" y="1239176"/>
                </a:cubicBezTo>
                <a:cubicBezTo>
                  <a:pt x="1682167" y="1239176"/>
                  <a:pt x="1680746" y="1237755"/>
                  <a:pt x="1680746" y="1236000"/>
                </a:cubicBezTo>
                <a:cubicBezTo>
                  <a:pt x="1680746" y="1234247"/>
                  <a:pt x="1682167" y="1232827"/>
                  <a:pt x="1683921" y="1232827"/>
                </a:cubicBezTo>
                <a:close/>
                <a:moveTo>
                  <a:pt x="4636011" y="1232822"/>
                </a:moveTo>
                <a:cubicBezTo>
                  <a:pt x="4637764" y="1232822"/>
                  <a:pt x="4639186" y="1234243"/>
                  <a:pt x="4639186" y="1236000"/>
                </a:cubicBezTo>
                <a:cubicBezTo>
                  <a:pt x="4639186" y="1237751"/>
                  <a:pt x="4637764" y="1239173"/>
                  <a:pt x="4636011" y="1239173"/>
                </a:cubicBezTo>
                <a:cubicBezTo>
                  <a:pt x="4634257" y="1239173"/>
                  <a:pt x="4632836" y="1237751"/>
                  <a:pt x="4632836" y="1236000"/>
                </a:cubicBezTo>
                <a:cubicBezTo>
                  <a:pt x="4632836" y="1234243"/>
                  <a:pt x="4634257" y="1232822"/>
                  <a:pt x="4636011" y="1232822"/>
                </a:cubicBezTo>
                <a:close/>
                <a:moveTo>
                  <a:pt x="1086323" y="1217076"/>
                </a:moveTo>
                <a:cubicBezTo>
                  <a:pt x="1096499" y="1217076"/>
                  <a:pt x="1104750" y="1225328"/>
                  <a:pt x="1104750" y="1235505"/>
                </a:cubicBezTo>
                <a:cubicBezTo>
                  <a:pt x="1104750" y="1245682"/>
                  <a:pt x="1096499" y="1253934"/>
                  <a:pt x="1086323" y="1253934"/>
                </a:cubicBezTo>
                <a:cubicBezTo>
                  <a:pt x="1076145" y="1253934"/>
                  <a:pt x="1067896" y="1245682"/>
                  <a:pt x="1067896" y="1235505"/>
                </a:cubicBezTo>
                <a:cubicBezTo>
                  <a:pt x="1067896" y="1225328"/>
                  <a:pt x="1076145" y="1217076"/>
                  <a:pt x="1086323" y="1217076"/>
                </a:cubicBezTo>
                <a:close/>
                <a:moveTo>
                  <a:pt x="5233608" y="1217074"/>
                </a:moveTo>
                <a:cubicBezTo>
                  <a:pt x="5243785" y="1217074"/>
                  <a:pt x="5252035" y="1225325"/>
                  <a:pt x="5252035" y="1235502"/>
                </a:cubicBezTo>
                <a:cubicBezTo>
                  <a:pt x="5252035" y="1245679"/>
                  <a:pt x="5243785" y="1253930"/>
                  <a:pt x="5233608" y="1253930"/>
                </a:cubicBezTo>
                <a:cubicBezTo>
                  <a:pt x="5223431" y="1253930"/>
                  <a:pt x="5215181" y="1245679"/>
                  <a:pt x="5215181" y="1235502"/>
                </a:cubicBezTo>
                <a:cubicBezTo>
                  <a:pt x="5215181" y="1225325"/>
                  <a:pt x="5223431" y="1217074"/>
                  <a:pt x="5233608" y="1217074"/>
                </a:cubicBezTo>
                <a:close/>
                <a:moveTo>
                  <a:pt x="1550025" y="1205727"/>
                </a:moveTo>
                <a:cubicBezTo>
                  <a:pt x="1554333" y="1205727"/>
                  <a:pt x="1557826" y="1209218"/>
                  <a:pt x="1557826" y="1213528"/>
                </a:cubicBezTo>
                <a:cubicBezTo>
                  <a:pt x="1557826" y="1217837"/>
                  <a:pt x="1554334" y="1221327"/>
                  <a:pt x="1550025" y="1221327"/>
                </a:cubicBezTo>
                <a:cubicBezTo>
                  <a:pt x="1545717" y="1221327"/>
                  <a:pt x="1542225" y="1217837"/>
                  <a:pt x="1542225" y="1213528"/>
                </a:cubicBezTo>
                <a:cubicBezTo>
                  <a:pt x="1542225" y="1209218"/>
                  <a:pt x="1545717" y="1205727"/>
                  <a:pt x="1550025" y="1205727"/>
                </a:cubicBezTo>
                <a:close/>
                <a:moveTo>
                  <a:pt x="4769905" y="1205723"/>
                </a:moveTo>
                <a:cubicBezTo>
                  <a:pt x="4774213" y="1205723"/>
                  <a:pt x="4777706" y="1209212"/>
                  <a:pt x="4777706" y="1213520"/>
                </a:cubicBezTo>
                <a:cubicBezTo>
                  <a:pt x="4777706" y="1217835"/>
                  <a:pt x="4774214" y="1221325"/>
                  <a:pt x="4769905" y="1221325"/>
                </a:cubicBezTo>
                <a:cubicBezTo>
                  <a:pt x="4765597" y="1221325"/>
                  <a:pt x="4762104" y="1217835"/>
                  <a:pt x="4762104" y="1213520"/>
                </a:cubicBezTo>
                <a:cubicBezTo>
                  <a:pt x="4762104" y="1209215"/>
                  <a:pt x="4765597" y="1205723"/>
                  <a:pt x="4769905" y="1205723"/>
                </a:cubicBezTo>
                <a:close/>
                <a:moveTo>
                  <a:pt x="961584" y="1201130"/>
                </a:moveTo>
                <a:cubicBezTo>
                  <a:pt x="973571" y="1201130"/>
                  <a:pt x="983288" y="1210845"/>
                  <a:pt x="983288" y="1222832"/>
                </a:cubicBezTo>
                <a:cubicBezTo>
                  <a:pt x="983288" y="1234821"/>
                  <a:pt x="973571" y="1244538"/>
                  <a:pt x="961584" y="1244538"/>
                </a:cubicBezTo>
                <a:cubicBezTo>
                  <a:pt x="949599" y="1244538"/>
                  <a:pt x="939882" y="1234821"/>
                  <a:pt x="939882" y="1222832"/>
                </a:cubicBezTo>
                <a:cubicBezTo>
                  <a:pt x="939882" y="1210845"/>
                  <a:pt x="949600" y="1201130"/>
                  <a:pt x="961584" y="1201130"/>
                </a:cubicBezTo>
                <a:close/>
                <a:moveTo>
                  <a:pt x="5358348" y="1201126"/>
                </a:moveTo>
                <a:cubicBezTo>
                  <a:pt x="5370333" y="1201126"/>
                  <a:pt x="5380050" y="1210842"/>
                  <a:pt x="5380050" y="1222829"/>
                </a:cubicBezTo>
                <a:cubicBezTo>
                  <a:pt x="5380050" y="1234816"/>
                  <a:pt x="5370333" y="1244533"/>
                  <a:pt x="5358348" y="1244533"/>
                </a:cubicBezTo>
                <a:cubicBezTo>
                  <a:pt x="5346362" y="1244533"/>
                  <a:pt x="5336645" y="1234816"/>
                  <a:pt x="5336645" y="1222829"/>
                </a:cubicBezTo>
                <a:cubicBezTo>
                  <a:pt x="5336645" y="1210842"/>
                  <a:pt x="5346362" y="1201126"/>
                  <a:pt x="5358348" y="1201126"/>
                </a:cubicBezTo>
                <a:close/>
                <a:moveTo>
                  <a:pt x="838210" y="1186143"/>
                </a:moveTo>
                <a:cubicBezTo>
                  <a:pt x="852130" y="1186143"/>
                  <a:pt x="863416" y="1197428"/>
                  <a:pt x="863416" y="1211349"/>
                </a:cubicBezTo>
                <a:cubicBezTo>
                  <a:pt x="863416" y="1225268"/>
                  <a:pt x="852130" y="1236554"/>
                  <a:pt x="838210" y="1236554"/>
                </a:cubicBezTo>
                <a:cubicBezTo>
                  <a:pt x="824291" y="1236554"/>
                  <a:pt x="813005" y="1225268"/>
                  <a:pt x="813005" y="1211349"/>
                </a:cubicBezTo>
                <a:cubicBezTo>
                  <a:pt x="813005" y="1197428"/>
                  <a:pt x="824291" y="1186143"/>
                  <a:pt x="838210" y="1186143"/>
                </a:cubicBezTo>
                <a:close/>
                <a:moveTo>
                  <a:pt x="5481721" y="1186138"/>
                </a:moveTo>
                <a:cubicBezTo>
                  <a:pt x="5495641" y="1186138"/>
                  <a:pt x="5506926" y="1197423"/>
                  <a:pt x="5506926" y="1211344"/>
                </a:cubicBezTo>
                <a:cubicBezTo>
                  <a:pt x="5506926" y="1225263"/>
                  <a:pt x="5495641" y="1236548"/>
                  <a:pt x="5481721" y="1236548"/>
                </a:cubicBezTo>
                <a:cubicBezTo>
                  <a:pt x="5467801" y="1236548"/>
                  <a:pt x="5456516" y="1225263"/>
                  <a:pt x="5456516" y="1211344"/>
                </a:cubicBezTo>
                <a:cubicBezTo>
                  <a:pt x="5456516" y="1197423"/>
                  <a:pt x="5467801" y="1186138"/>
                  <a:pt x="5481721" y="1186138"/>
                </a:cubicBezTo>
                <a:close/>
                <a:moveTo>
                  <a:pt x="4901806" y="1182180"/>
                </a:moveTo>
                <a:cubicBezTo>
                  <a:pt x="4908033" y="1182180"/>
                  <a:pt x="4913082" y="1187227"/>
                  <a:pt x="4913082" y="1193455"/>
                </a:cubicBezTo>
                <a:cubicBezTo>
                  <a:pt x="4913082" y="1199682"/>
                  <a:pt x="4908033" y="1204730"/>
                  <a:pt x="4901806" y="1204730"/>
                </a:cubicBezTo>
                <a:cubicBezTo>
                  <a:pt x="4895578" y="1204730"/>
                  <a:pt x="4890530" y="1199682"/>
                  <a:pt x="4890530" y="1193455"/>
                </a:cubicBezTo>
                <a:cubicBezTo>
                  <a:pt x="4890530" y="1187227"/>
                  <a:pt x="4895578" y="1182180"/>
                  <a:pt x="4901806" y="1182180"/>
                </a:cubicBezTo>
                <a:close/>
                <a:moveTo>
                  <a:pt x="1418125" y="1182112"/>
                </a:moveTo>
                <a:cubicBezTo>
                  <a:pt x="1424391" y="1182112"/>
                  <a:pt x="1429471" y="1187192"/>
                  <a:pt x="1429471" y="1193457"/>
                </a:cubicBezTo>
                <a:cubicBezTo>
                  <a:pt x="1429471" y="1199724"/>
                  <a:pt x="1424391" y="1204804"/>
                  <a:pt x="1418125" y="1204804"/>
                </a:cubicBezTo>
                <a:cubicBezTo>
                  <a:pt x="1411859" y="1204804"/>
                  <a:pt x="1406779" y="1199724"/>
                  <a:pt x="1406779" y="1193457"/>
                </a:cubicBezTo>
                <a:cubicBezTo>
                  <a:pt x="1406779" y="1187192"/>
                  <a:pt x="1411859" y="1182112"/>
                  <a:pt x="1418125" y="1182112"/>
                </a:cubicBezTo>
                <a:close/>
                <a:moveTo>
                  <a:pt x="716094" y="1172098"/>
                </a:moveTo>
                <a:cubicBezTo>
                  <a:pt x="732021" y="1172098"/>
                  <a:pt x="744933" y="1185008"/>
                  <a:pt x="744933" y="1200936"/>
                </a:cubicBezTo>
                <a:cubicBezTo>
                  <a:pt x="744933" y="1216863"/>
                  <a:pt x="732021" y="1229774"/>
                  <a:pt x="716094" y="1229774"/>
                </a:cubicBezTo>
                <a:cubicBezTo>
                  <a:pt x="700167" y="1229774"/>
                  <a:pt x="687256" y="1216863"/>
                  <a:pt x="687256" y="1200936"/>
                </a:cubicBezTo>
                <a:cubicBezTo>
                  <a:pt x="687256" y="1185008"/>
                  <a:pt x="700167" y="1172098"/>
                  <a:pt x="716094" y="1172098"/>
                </a:cubicBezTo>
                <a:close/>
                <a:moveTo>
                  <a:pt x="5603837" y="1172092"/>
                </a:moveTo>
                <a:cubicBezTo>
                  <a:pt x="5619764" y="1172092"/>
                  <a:pt x="5632675" y="1185003"/>
                  <a:pt x="5632675" y="1200930"/>
                </a:cubicBezTo>
                <a:cubicBezTo>
                  <a:pt x="5632675" y="1216858"/>
                  <a:pt x="5619764" y="1229768"/>
                  <a:pt x="5603837" y="1229768"/>
                </a:cubicBezTo>
                <a:cubicBezTo>
                  <a:pt x="5587910" y="1229768"/>
                  <a:pt x="5574999" y="1216858"/>
                  <a:pt x="5574999" y="1200930"/>
                </a:cubicBezTo>
                <a:cubicBezTo>
                  <a:pt x="5574999" y="1185003"/>
                  <a:pt x="5587910" y="1172092"/>
                  <a:pt x="5603837" y="1172092"/>
                </a:cubicBezTo>
                <a:close/>
                <a:moveTo>
                  <a:pt x="1769232" y="1169742"/>
                </a:moveTo>
                <a:cubicBezTo>
                  <a:pt x="1771279" y="1169742"/>
                  <a:pt x="1772938" y="1171397"/>
                  <a:pt x="1772938" y="1173445"/>
                </a:cubicBezTo>
                <a:cubicBezTo>
                  <a:pt x="1772938" y="1175492"/>
                  <a:pt x="1771279" y="1177149"/>
                  <a:pt x="1769232" y="1177149"/>
                </a:cubicBezTo>
                <a:cubicBezTo>
                  <a:pt x="1767186" y="1177149"/>
                  <a:pt x="1765527" y="1175492"/>
                  <a:pt x="1765527" y="1173445"/>
                </a:cubicBezTo>
                <a:cubicBezTo>
                  <a:pt x="1765527" y="1171397"/>
                  <a:pt x="1767186" y="1169742"/>
                  <a:pt x="1769232" y="1169742"/>
                </a:cubicBezTo>
                <a:close/>
                <a:moveTo>
                  <a:pt x="4550698" y="1169739"/>
                </a:moveTo>
                <a:cubicBezTo>
                  <a:pt x="4552745" y="1169739"/>
                  <a:pt x="4554404" y="1171397"/>
                  <a:pt x="4554404" y="1173442"/>
                </a:cubicBezTo>
                <a:cubicBezTo>
                  <a:pt x="4554404" y="1175490"/>
                  <a:pt x="4552745" y="1177147"/>
                  <a:pt x="4550698" y="1177147"/>
                </a:cubicBezTo>
                <a:cubicBezTo>
                  <a:pt x="4548652" y="1177147"/>
                  <a:pt x="4546993" y="1175490"/>
                  <a:pt x="4546993" y="1173442"/>
                </a:cubicBezTo>
                <a:cubicBezTo>
                  <a:pt x="4546993" y="1171397"/>
                  <a:pt x="4548652" y="1169739"/>
                  <a:pt x="4550698" y="1169739"/>
                </a:cubicBezTo>
                <a:close/>
                <a:moveTo>
                  <a:pt x="1288068" y="1160269"/>
                </a:moveTo>
                <a:cubicBezTo>
                  <a:pt x="1296473" y="1160269"/>
                  <a:pt x="1303287" y="1167084"/>
                  <a:pt x="1303287" y="1175489"/>
                </a:cubicBezTo>
                <a:cubicBezTo>
                  <a:pt x="1303287" y="1183893"/>
                  <a:pt x="1296473" y="1190708"/>
                  <a:pt x="1288068" y="1190708"/>
                </a:cubicBezTo>
                <a:cubicBezTo>
                  <a:pt x="1279662" y="1190708"/>
                  <a:pt x="1272848" y="1183893"/>
                  <a:pt x="1272848" y="1175489"/>
                </a:cubicBezTo>
                <a:cubicBezTo>
                  <a:pt x="1272848" y="1167084"/>
                  <a:pt x="1279662" y="1160269"/>
                  <a:pt x="1288068" y="1160269"/>
                </a:cubicBezTo>
                <a:close/>
                <a:moveTo>
                  <a:pt x="5031863" y="1160265"/>
                </a:moveTo>
                <a:cubicBezTo>
                  <a:pt x="5040268" y="1160265"/>
                  <a:pt x="5047082" y="1167080"/>
                  <a:pt x="5047082" y="1175483"/>
                </a:cubicBezTo>
                <a:cubicBezTo>
                  <a:pt x="5047082" y="1183891"/>
                  <a:pt x="5040268" y="1190704"/>
                  <a:pt x="5031863" y="1190704"/>
                </a:cubicBezTo>
                <a:cubicBezTo>
                  <a:pt x="5023458" y="1190704"/>
                  <a:pt x="5016644" y="1183891"/>
                  <a:pt x="5016644" y="1175483"/>
                </a:cubicBezTo>
                <a:cubicBezTo>
                  <a:pt x="5016644" y="1167080"/>
                  <a:pt x="5023458" y="1160265"/>
                  <a:pt x="5031863" y="1160265"/>
                </a:cubicBezTo>
                <a:close/>
                <a:moveTo>
                  <a:pt x="1159717" y="1140720"/>
                </a:moveTo>
                <a:cubicBezTo>
                  <a:pt x="1169985" y="1140720"/>
                  <a:pt x="1178312" y="1149045"/>
                  <a:pt x="1178312" y="1159315"/>
                </a:cubicBezTo>
                <a:cubicBezTo>
                  <a:pt x="1178312" y="1169585"/>
                  <a:pt x="1169985" y="1177911"/>
                  <a:pt x="1159717" y="1177911"/>
                </a:cubicBezTo>
                <a:cubicBezTo>
                  <a:pt x="1149446" y="1177911"/>
                  <a:pt x="1141121" y="1169585"/>
                  <a:pt x="1141121" y="1159315"/>
                </a:cubicBezTo>
                <a:cubicBezTo>
                  <a:pt x="1141121" y="1149045"/>
                  <a:pt x="1149447" y="1140720"/>
                  <a:pt x="1159717" y="1140720"/>
                </a:cubicBezTo>
                <a:close/>
                <a:moveTo>
                  <a:pt x="5160216" y="1140386"/>
                </a:moveTo>
                <a:cubicBezTo>
                  <a:pt x="5170667" y="1140386"/>
                  <a:pt x="5179140" y="1148860"/>
                  <a:pt x="5179140" y="1159312"/>
                </a:cubicBezTo>
                <a:cubicBezTo>
                  <a:pt x="5179140" y="1169763"/>
                  <a:pt x="5170667" y="1178236"/>
                  <a:pt x="5160216" y="1178236"/>
                </a:cubicBezTo>
                <a:cubicBezTo>
                  <a:pt x="5149764" y="1178236"/>
                  <a:pt x="5141291" y="1169763"/>
                  <a:pt x="5141291" y="1159312"/>
                </a:cubicBezTo>
                <a:cubicBezTo>
                  <a:pt x="5141291" y="1148860"/>
                  <a:pt x="5149764" y="1140386"/>
                  <a:pt x="5160216" y="1140386"/>
                </a:cubicBezTo>
                <a:close/>
                <a:moveTo>
                  <a:pt x="1632931" y="1140018"/>
                </a:moveTo>
                <a:cubicBezTo>
                  <a:pt x="1637239" y="1140018"/>
                  <a:pt x="1640732" y="1143510"/>
                  <a:pt x="1640732" y="1147820"/>
                </a:cubicBezTo>
                <a:cubicBezTo>
                  <a:pt x="1640732" y="1152127"/>
                  <a:pt x="1637240" y="1155618"/>
                  <a:pt x="1632931" y="1155618"/>
                </a:cubicBezTo>
                <a:cubicBezTo>
                  <a:pt x="1628623" y="1155618"/>
                  <a:pt x="1625131" y="1152127"/>
                  <a:pt x="1625131" y="1147820"/>
                </a:cubicBezTo>
                <a:cubicBezTo>
                  <a:pt x="1625131" y="1143510"/>
                  <a:pt x="1628623" y="1140018"/>
                  <a:pt x="1632931" y="1140018"/>
                </a:cubicBezTo>
                <a:close/>
                <a:moveTo>
                  <a:pt x="4687000" y="1140014"/>
                </a:moveTo>
                <a:cubicBezTo>
                  <a:pt x="4691308" y="1140014"/>
                  <a:pt x="4694800" y="1143507"/>
                  <a:pt x="4694800" y="1147816"/>
                </a:cubicBezTo>
                <a:cubicBezTo>
                  <a:pt x="4694800" y="1152123"/>
                  <a:pt x="4691308" y="1155615"/>
                  <a:pt x="4687000" y="1155615"/>
                </a:cubicBezTo>
                <a:cubicBezTo>
                  <a:pt x="4682692" y="1155615"/>
                  <a:pt x="4679199" y="1152123"/>
                  <a:pt x="4679199" y="1147816"/>
                </a:cubicBezTo>
                <a:cubicBezTo>
                  <a:pt x="4679199" y="1143507"/>
                  <a:pt x="4682692" y="1140014"/>
                  <a:pt x="4687000" y="1140014"/>
                </a:cubicBezTo>
                <a:close/>
                <a:moveTo>
                  <a:pt x="5286993" y="1123023"/>
                </a:moveTo>
                <a:cubicBezTo>
                  <a:pt x="5298979" y="1123023"/>
                  <a:pt x="5308695" y="1132739"/>
                  <a:pt x="5308695" y="1144725"/>
                </a:cubicBezTo>
                <a:cubicBezTo>
                  <a:pt x="5308695" y="1156711"/>
                  <a:pt x="5298979" y="1166428"/>
                  <a:pt x="5286993" y="1166428"/>
                </a:cubicBezTo>
                <a:cubicBezTo>
                  <a:pt x="5275007" y="1166428"/>
                  <a:pt x="5265291" y="1156711"/>
                  <a:pt x="5265291" y="1144725"/>
                </a:cubicBezTo>
                <a:cubicBezTo>
                  <a:pt x="5265291" y="1132739"/>
                  <a:pt x="5275007" y="1123023"/>
                  <a:pt x="5286993" y="1123023"/>
                </a:cubicBezTo>
                <a:close/>
                <a:moveTo>
                  <a:pt x="1032938" y="1122709"/>
                </a:moveTo>
                <a:cubicBezTo>
                  <a:pt x="1045102" y="1122709"/>
                  <a:pt x="1054961" y="1132568"/>
                  <a:pt x="1054961" y="1144731"/>
                </a:cubicBezTo>
                <a:cubicBezTo>
                  <a:pt x="1054961" y="1156893"/>
                  <a:pt x="1045102" y="1166754"/>
                  <a:pt x="1032938" y="1166754"/>
                </a:cubicBezTo>
                <a:cubicBezTo>
                  <a:pt x="1020776" y="1166754"/>
                  <a:pt x="1010917" y="1156893"/>
                  <a:pt x="1010917" y="1144731"/>
                </a:cubicBezTo>
                <a:cubicBezTo>
                  <a:pt x="1010917" y="1132568"/>
                  <a:pt x="1020776" y="1122709"/>
                  <a:pt x="1032938" y="1122709"/>
                </a:cubicBezTo>
                <a:close/>
                <a:moveTo>
                  <a:pt x="1498706" y="1113569"/>
                </a:moveTo>
                <a:cubicBezTo>
                  <a:pt x="1504972" y="1113569"/>
                  <a:pt x="1510052" y="1118649"/>
                  <a:pt x="1510052" y="1124917"/>
                </a:cubicBezTo>
                <a:cubicBezTo>
                  <a:pt x="1510052" y="1131181"/>
                  <a:pt x="1504972" y="1136261"/>
                  <a:pt x="1498706" y="1136261"/>
                </a:cubicBezTo>
                <a:cubicBezTo>
                  <a:pt x="1492440" y="1136261"/>
                  <a:pt x="1487360" y="1131181"/>
                  <a:pt x="1487360" y="1124917"/>
                </a:cubicBezTo>
                <a:cubicBezTo>
                  <a:pt x="1487360" y="1118649"/>
                  <a:pt x="1492440" y="1113569"/>
                  <a:pt x="1498706" y="1113569"/>
                </a:cubicBezTo>
                <a:close/>
                <a:moveTo>
                  <a:pt x="4821226" y="1113568"/>
                </a:moveTo>
                <a:cubicBezTo>
                  <a:pt x="4827492" y="1113568"/>
                  <a:pt x="4832572" y="1118645"/>
                  <a:pt x="4832572" y="1124913"/>
                </a:cubicBezTo>
                <a:cubicBezTo>
                  <a:pt x="4832572" y="1131178"/>
                  <a:pt x="4827492" y="1136259"/>
                  <a:pt x="4821226" y="1136259"/>
                </a:cubicBezTo>
                <a:cubicBezTo>
                  <a:pt x="4814960" y="1136259"/>
                  <a:pt x="4809880" y="1131178"/>
                  <a:pt x="4809880" y="1124913"/>
                </a:cubicBezTo>
                <a:cubicBezTo>
                  <a:pt x="4809880" y="1118645"/>
                  <a:pt x="4814960" y="1113568"/>
                  <a:pt x="4821226" y="1113568"/>
                </a:cubicBezTo>
                <a:close/>
                <a:moveTo>
                  <a:pt x="1857192" y="1111052"/>
                </a:moveTo>
                <a:cubicBezTo>
                  <a:pt x="1859191" y="1111052"/>
                  <a:pt x="1860812" y="1112670"/>
                  <a:pt x="1860812" y="1114672"/>
                </a:cubicBezTo>
                <a:cubicBezTo>
                  <a:pt x="1860812" y="1116669"/>
                  <a:pt x="1859191" y="1118292"/>
                  <a:pt x="1857192" y="1118292"/>
                </a:cubicBezTo>
                <a:cubicBezTo>
                  <a:pt x="1855193" y="1118292"/>
                  <a:pt x="1853572" y="1116669"/>
                  <a:pt x="1853572" y="1114672"/>
                </a:cubicBezTo>
                <a:cubicBezTo>
                  <a:pt x="1853572" y="1112670"/>
                  <a:pt x="1855193" y="1111052"/>
                  <a:pt x="1857192" y="1111052"/>
                </a:cubicBezTo>
                <a:close/>
                <a:moveTo>
                  <a:pt x="4462739" y="1111047"/>
                </a:moveTo>
                <a:cubicBezTo>
                  <a:pt x="4464738" y="1111047"/>
                  <a:pt x="4466359" y="1112669"/>
                  <a:pt x="4466359" y="1114668"/>
                </a:cubicBezTo>
                <a:cubicBezTo>
                  <a:pt x="4466359" y="1116669"/>
                  <a:pt x="4464738" y="1118291"/>
                  <a:pt x="4462739" y="1118291"/>
                </a:cubicBezTo>
                <a:cubicBezTo>
                  <a:pt x="4460740" y="1118291"/>
                  <a:pt x="4459119" y="1116669"/>
                  <a:pt x="4459119" y="1114668"/>
                </a:cubicBezTo>
                <a:cubicBezTo>
                  <a:pt x="4459119" y="1112669"/>
                  <a:pt x="4460740" y="1111047"/>
                  <a:pt x="4462739" y="1111047"/>
                </a:cubicBezTo>
                <a:close/>
                <a:moveTo>
                  <a:pt x="5412316" y="1106612"/>
                </a:moveTo>
                <a:cubicBezTo>
                  <a:pt x="5426063" y="1106612"/>
                  <a:pt x="5437208" y="1117755"/>
                  <a:pt x="5437208" y="1131503"/>
                </a:cubicBezTo>
                <a:cubicBezTo>
                  <a:pt x="5437208" y="1145250"/>
                  <a:pt x="5426063" y="1156395"/>
                  <a:pt x="5412316" y="1156395"/>
                </a:cubicBezTo>
                <a:cubicBezTo>
                  <a:pt x="5398568" y="1156395"/>
                  <a:pt x="5387424" y="1145251"/>
                  <a:pt x="5387424" y="1131503"/>
                </a:cubicBezTo>
                <a:cubicBezTo>
                  <a:pt x="5387424" y="1117757"/>
                  <a:pt x="5398568" y="1106612"/>
                  <a:pt x="5412316" y="1106612"/>
                </a:cubicBezTo>
                <a:close/>
                <a:moveTo>
                  <a:pt x="907615" y="1106303"/>
                </a:moveTo>
                <a:cubicBezTo>
                  <a:pt x="921536" y="1106303"/>
                  <a:pt x="932821" y="1117588"/>
                  <a:pt x="932821" y="1131507"/>
                </a:cubicBezTo>
                <a:cubicBezTo>
                  <a:pt x="932821" y="1145427"/>
                  <a:pt x="921536" y="1156712"/>
                  <a:pt x="907615" y="1156712"/>
                </a:cubicBezTo>
                <a:cubicBezTo>
                  <a:pt x="893695" y="1156712"/>
                  <a:pt x="882410" y="1145427"/>
                  <a:pt x="882410" y="1131507"/>
                </a:cubicBezTo>
                <a:cubicBezTo>
                  <a:pt x="882410" y="1117588"/>
                  <a:pt x="893695" y="1106303"/>
                  <a:pt x="907615" y="1106303"/>
                </a:cubicBezTo>
                <a:close/>
                <a:moveTo>
                  <a:pt x="783639" y="1090676"/>
                </a:moveTo>
                <a:cubicBezTo>
                  <a:pt x="799565" y="1090676"/>
                  <a:pt x="812476" y="1103587"/>
                  <a:pt x="812476" y="1119514"/>
                </a:cubicBezTo>
                <a:cubicBezTo>
                  <a:pt x="812476" y="1135441"/>
                  <a:pt x="799565" y="1148352"/>
                  <a:pt x="783639" y="1148352"/>
                </a:cubicBezTo>
                <a:cubicBezTo>
                  <a:pt x="767712" y="1148352"/>
                  <a:pt x="754800" y="1135441"/>
                  <a:pt x="754800" y="1119514"/>
                </a:cubicBezTo>
                <a:cubicBezTo>
                  <a:pt x="754800" y="1103587"/>
                  <a:pt x="767712" y="1090676"/>
                  <a:pt x="783639" y="1090676"/>
                </a:cubicBezTo>
                <a:close/>
                <a:moveTo>
                  <a:pt x="5536293" y="1090671"/>
                </a:moveTo>
                <a:cubicBezTo>
                  <a:pt x="5552220" y="1090671"/>
                  <a:pt x="5565132" y="1103582"/>
                  <a:pt x="5565132" y="1119509"/>
                </a:cubicBezTo>
                <a:cubicBezTo>
                  <a:pt x="5565132" y="1135436"/>
                  <a:pt x="5552220" y="1148347"/>
                  <a:pt x="5536293" y="1148347"/>
                </a:cubicBezTo>
                <a:cubicBezTo>
                  <a:pt x="5520366" y="1148347"/>
                  <a:pt x="5507455" y="1135436"/>
                  <a:pt x="5507455" y="1119509"/>
                </a:cubicBezTo>
                <a:cubicBezTo>
                  <a:pt x="5507455" y="1103582"/>
                  <a:pt x="5520366" y="1090671"/>
                  <a:pt x="5536293" y="1090671"/>
                </a:cubicBezTo>
                <a:close/>
                <a:moveTo>
                  <a:pt x="1366410" y="1089176"/>
                </a:moveTo>
                <a:cubicBezTo>
                  <a:pt x="1374815" y="1089176"/>
                  <a:pt x="1381629" y="1095992"/>
                  <a:pt x="1381629" y="1104396"/>
                </a:cubicBezTo>
                <a:cubicBezTo>
                  <a:pt x="1381629" y="1112801"/>
                  <a:pt x="1374815" y="1119616"/>
                  <a:pt x="1366410" y="1119616"/>
                </a:cubicBezTo>
                <a:cubicBezTo>
                  <a:pt x="1358004" y="1119616"/>
                  <a:pt x="1351190" y="1112801"/>
                  <a:pt x="1351190" y="1104396"/>
                </a:cubicBezTo>
                <a:cubicBezTo>
                  <a:pt x="1351190" y="1095992"/>
                  <a:pt x="1358004" y="1089176"/>
                  <a:pt x="1366410" y="1089176"/>
                </a:cubicBezTo>
                <a:close/>
                <a:moveTo>
                  <a:pt x="4953522" y="1089173"/>
                </a:moveTo>
                <a:cubicBezTo>
                  <a:pt x="4961927" y="1089173"/>
                  <a:pt x="4968742" y="1095986"/>
                  <a:pt x="4968742" y="1104394"/>
                </a:cubicBezTo>
                <a:cubicBezTo>
                  <a:pt x="4968742" y="1112801"/>
                  <a:pt x="4961927" y="1119613"/>
                  <a:pt x="4953522" y="1119613"/>
                </a:cubicBezTo>
                <a:cubicBezTo>
                  <a:pt x="4945117" y="1119613"/>
                  <a:pt x="4938303" y="1112801"/>
                  <a:pt x="4938303" y="1104394"/>
                </a:cubicBezTo>
                <a:cubicBezTo>
                  <a:pt x="4938303" y="1095986"/>
                  <a:pt x="4945117" y="1089173"/>
                  <a:pt x="4953522" y="1089173"/>
                </a:cubicBezTo>
                <a:close/>
                <a:moveTo>
                  <a:pt x="4601415" y="1078103"/>
                </a:moveTo>
                <a:cubicBezTo>
                  <a:pt x="4605573" y="1078103"/>
                  <a:pt x="4608944" y="1081473"/>
                  <a:pt x="4608944" y="1085629"/>
                </a:cubicBezTo>
                <a:cubicBezTo>
                  <a:pt x="4608944" y="1089790"/>
                  <a:pt x="4605573" y="1093160"/>
                  <a:pt x="4601415" y="1093160"/>
                </a:cubicBezTo>
                <a:cubicBezTo>
                  <a:pt x="4597257" y="1093160"/>
                  <a:pt x="4593886" y="1089790"/>
                  <a:pt x="4593886" y="1085629"/>
                </a:cubicBezTo>
                <a:cubicBezTo>
                  <a:pt x="4593886" y="1081473"/>
                  <a:pt x="4597257" y="1078103"/>
                  <a:pt x="4601415" y="1078103"/>
                </a:cubicBezTo>
                <a:close/>
                <a:moveTo>
                  <a:pt x="1718516" y="1078030"/>
                </a:moveTo>
                <a:cubicBezTo>
                  <a:pt x="1722716" y="1078030"/>
                  <a:pt x="1726120" y="1081434"/>
                  <a:pt x="1726120" y="1085634"/>
                </a:cubicBezTo>
                <a:cubicBezTo>
                  <a:pt x="1726120" y="1089835"/>
                  <a:pt x="1722716" y="1093236"/>
                  <a:pt x="1718516" y="1093236"/>
                </a:cubicBezTo>
                <a:cubicBezTo>
                  <a:pt x="1714317" y="1093236"/>
                  <a:pt x="1710912" y="1089835"/>
                  <a:pt x="1710912" y="1085634"/>
                </a:cubicBezTo>
                <a:cubicBezTo>
                  <a:pt x="1710912" y="1081434"/>
                  <a:pt x="1714317" y="1078030"/>
                  <a:pt x="1718516" y="1078030"/>
                </a:cubicBezTo>
                <a:close/>
                <a:moveTo>
                  <a:pt x="1235906" y="1067493"/>
                </a:moveTo>
                <a:cubicBezTo>
                  <a:pt x="1246084" y="1067493"/>
                  <a:pt x="1254335" y="1075745"/>
                  <a:pt x="1254335" y="1085920"/>
                </a:cubicBezTo>
                <a:cubicBezTo>
                  <a:pt x="1254335" y="1096096"/>
                  <a:pt x="1246084" y="1104349"/>
                  <a:pt x="1235906" y="1104349"/>
                </a:cubicBezTo>
                <a:cubicBezTo>
                  <a:pt x="1225730" y="1104349"/>
                  <a:pt x="1217479" y="1096096"/>
                  <a:pt x="1217479" y="1085920"/>
                </a:cubicBezTo>
                <a:cubicBezTo>
                  <a:pt x="1217479" y="1075745"/>
                  <a:pt x="1225730" y="1067493"/>
                  <a:pt x="1235906" y="1067493"/>
                </a:cubicBezTo>
                <a:close/>
                <a:moveTo>
                  <a:pt x="5084025" y="1067492"/>
                </a:moveTo>
                <a:cubicBezTo>
                  <a:pt x="5094202" y="1067492"/>
                  <a:pt x="5102452" y="1075741"/>
                  <a:pt x="5102452" y="1085918"/>
                </a:cubicBezTo>
                <a:cubicBezTo>
                  <a:pt x="5102452" y="1096094"/>
                  <a:pt x="5094202" y="1104347"/>
                  <a:pt x="5084025" y="1104347"/>
                </a:cubicBezTo>
                <a:cubicBezTo>
                  <a:pt x="5073848" y="1104347"/>
                  <a:pt x="5065598" y="1096094"/>
                  <a:pt x="5065598" y="1085918"/>
                </a:cubicBezTo>
                <a:cubicBezTo>
                  <a:pt x="5065598" y="1075741"/>
                  <a:pt x="5073848" y="1067492"/>
                  <a:pt x="5084025" y="1067492"/>
                </a:cubicBezTo>
                <a:close/>
                <a:moveTo>
                  <a:pt x="1947631" y="1056085"/>
                </a:moveTo>
                <a:cubicBezTo>
                  <a:pt x="1949678" y="1056085"/>
                  <a:pt x="1951337" y="1057747"/>
                  <a:pt x="1951337" y="1059791"/>
                </a:cubicBezTo>
                <a:cubicBezTo>
                  <a:pt x="1951337" y="1061836"/>
                  <a:pt x="1949678" y="1063496"/>
                  <a:pt x="1947631" y="1063496"/>
                </a:cubicBezTo>
                <a:cubicBezTo>
                  <a:pt x="1945585" y="1063496"/>
                  <a:pt x="1943926" y="1061836"/>
                  <a:pt x="1943926" y="1059791"/>
                </a:cubicBezTo>
                <a:cubicBezTo>
                  <a:pt x="1943926" y="1057747"/>
                  <a:pt x="1945585" y="1056085"/>
                  <a:pt x="1947631" y="1056085"/>
                </a:cubicBezTo>
                <a:close/>
                <a:moveTo>
                  <a:pt x="4372300" y="1056083"/>
                </a:moveTo>
                <a:cubicBezTo>
                  <a:pt x="4374347" y="1056083"/>
                  <a:pt x="4376006" y="1057743"/>
                  <a:pt x="4376006" y="1059788"/>
                </a:cubicBezTo>
                <a:cubicBezTo>
                  <a:pt x="4376006" y="1061835"/>
                  <a:pt x="4374347" y="1063496"/>
                  <a:pt x="4372300" y="1063496"/>
                </a:cubicBezTo>
                <a:cubicBezTo>
                  <a:pt x="4370254" y="1063496"/>
                  <a:pt x="4368595" y="1061835"/>
                  <a:pt x="4368595" y="1059788"/>
                </a:cubicBezTo>
                <a:cubicBezTo>
                  <a:pt x="4368595" y="1057743"/>
                  <a:pt x="4370254" y="1056083"/>
                  <a:pt x="4372300" y="1056083"/>
                </a:cubicBezTo>
                <a:close/>
                <a:moveTo>
                  <a:pt x="1581981" y="1048327"/>
                </a:moveTo>
                <a:cubicBezTo>
                  <a:pt x="1588247" y="1048327"/>
                  <a:pt x="1593327" y="1053406"/>
                  <a:pt x="1593327" y="1059674"/>
                </a:cubicBezTo>
                <a:cubicBezTo>
                  <a:pt x="1593327" y="1065938"/>
                  <a:pt x="1588247" y="1071019"/>
                  <a:pt x="1581981" y="1071019"/>
                </a:cubicBezTo>
                <a:cubicBezTo>
                  <a:pt x="1575715" y="1071019"/>
                  <a:pt x="1570635" y="1065938"/>
                  <a:pt x="1570635" y="1059674"/>
                </a:cubicBezTo>
                <a:cubicBezTo>
                  <a:pt x="1570635" y="1053406"/>
                  <a:pt x="1575715" y="1048327"/>
                  <a:pt x="1581981" y="1048327"/>
                </a:cubicBezTo>
                <a:close/>
                <a:moveTo>
                  <a:pt x="4737950" y="1048323"/>
                </a:moveTo>
                <a:cubicBezTo>
                  <a:pt x="4744216" y="1048323"/>
                  <a:pt x="4749296" y="1053404"/>
                  <a:pt x="4749296" y="1059672"/>
                </a:cubicBezTo>
                <a:cubicBezTo>
                  <a:pt x="4749296" y="1065935"/>
                  <a:pt x="4744216" y="1071016"/>
                  <a:pt x="4737950" y="1071016"/>
                </a:cubicBezTo>
                <a:cubicBezTo>
                  <a:pt x="4731684" y="1071016"/>
                  <a:pt x="4726604" y="1065935"/>
                  <a:pt x="4726604" y="1059672"/>
                </a:cubicBezTo>
                <a:cubicBezTo>
                  <a:pt x="4726604" y="1053404"/>
                  <a:pt x="4731684" y="1048323"/>
                  <a:pt x="4737950" y="1048323"/>
                </a:cubicBezTo>
                <a:close/>
                <a:moveTo>
                  <a:pt x="1107065" y="1047550"/>
                </a:moveTo>
                <a:cubicBezTo>
                  <a:pt x="1119051" y="1047550"/>
                  <a:pt x="1128767" y="1057267"/>
                  <a:pt x="1128767" y="1069252"/>
                </a:cubicBezTo>
                <a:cubicBezTo>
                  <a:pt x="1128767" y="1081239"/>
                  <a:pt x="1119051" y="1090956"/>
                  <a:pt x="1107065" y="1090956"/>
                </a:cubicBezTo>
                <a:cubicBezTo>
                  <a:pt x="1095079" y="1090956"/>
                  <a:pt x="1085363" y="1081239"/>
                  <a:pt x="1085363" y="1069252"/>
                </a:cubicBezTo>
                <a:cubicBezTo>
                  <a:pt x="1085363" y="1057267"/>
                  <a:pt x="1095079" y="1047550"/>
                  <a:pt x="1107065" y="1047550"/>
                </a:cubicBezTo>
                <a:close/>
                <a:moveTo>
                  <a:pt x="5212867" y="1047547"/>
                </a:moveTo>
                <a:cubicBezTo>
                  <a:pt x="5224853" y="1047547"/>
                  <a:pt x="5234569" y="1057263"/>
                  <a:pt x="5234569" y="1069248"/>
                </a:cubicBezTo>
                <a:cubicBezTo>
                  <a:pt x="5234569" y="1081235"/>
                  <a:pt x="5224853" y="1090952"/>
                  <a:pt x="5212867" y="1090952"/>
                </a:cubicBezTo>
                <a:cubicBezTo>
                  <a:pt x="5200881" y="1090952"/>
                  <a:pt x="5191165" y="1081235"/>
                  <a:pt x="5191165" y="1069248"/>
                </a:cubicBezTo>
                <a:cubicBezTo>
                  <a:pt x="5191165" y="1057263"/>
                  <a:pt x="5200881" y="1047547"/>
                  <a:pt x="5212867" y="1047547"/>
                </a:cubicBezTo>
                <a:close/>
                <a:moveTo>
                  <a:pt x="979764" y="1028933"/>
                </a:moveTo>
                <a:cubicBezTo>
                  <a:pt x="993684" y="1028933"/>
                  <a:pt x="1004969" y="1040218"/>
                  <a:pt x="1004969" y="1054138"/>
                </a:cubicBezTo>
                <a:cubicBezTo>
                  <a:pt x="1004969" y="1068058"/>
                  <a:pt x="993684" y="1079343"/>
                  <a:pt x="979764" y="1079343"/>
                </a:cubicBezTo>
                <a:cubicBezTo>
                  <a:pt x="965844" y="1079343"/>
                  <a:pt x="954559" y="1068058"/>
                  <a:pt x="954559" y="1054138"/>
                </a:cubicBezTo>
                <a:cubicBezTo>
                  <a:pt x="954559" y="1040218"/>
                  <a:pt x="965844" y="1028933"/>
                  <a:pt x="979764" y="1028933"/>
                </a:cubicBezTo>
                <a:close/>
                <a:moveTo>
                  <a:pt x="5340167" y="1028929"/>
                </a:moveTo>
                <a:cubicBezTo>
                  <a:pt x="5354087" y="1028929"/>
                  <a:pt x="5365372" y="1040213"/>
                  <a:pt x="5365372" y="1054134"/>
                </a:cubicBezTo>
                <a:cubicBezTo>
                  <a:pt x="5365372" y="1068054"/>
                  <a:pt x="5354087" y="1079338"/>
                  <a:pt x="5340167" y="1079338"/>
                </a:cubicBezTo>
                <a:cubicBezTo>
                  <a:pt x="5326247" y="1079338"/>
                  <a:pt x="5314962" y="1068054"/>
                  <a:pt x="5314962" y="1054134"/>
                </a:cubicBezTo>
                <a:cubicBezTo>
                  <a:pt x="5314962" y="1040213"/>
                  <a:pt x="5326247" y="1028929"/>
                  <a:pt x="5340167" y="1028929"/>
                </a:cubicBezTo>
                <a:close/>
                <a:moveTo>
                  <a:pt x="1447450" y="1021587"/>
                </a:moveTo>
                <a:cubicBezTo>
                  <a:pt x="1455629" y="1021587"/>
                  <a:pt x="1462260" y="1028214"/>
                  <a:pt x="1462260" y="1036398"/>
                </a:cubicBezTo>
                <a:cubicBezTo>
                  <a:pt x="1462260" y="1044578"/>
                  <a:pt x="1455629" y="1051209"/>
                  <a:pt x="1447450" y="1051209"/>
                </a:cubicBezTo>
                <a:cubicBezTo>
                  <a:pt x="1439270" y="1051209"/>
                  <a:pt x="1432639" y="1044578"/>
                  <a:pt x="1432639" y="1036398"/>
                </a:cubicBezTo>
                <a:cubicBezTo>
                  <a:pt x="1432639" y="1028214"/>
                  <a:pt x="1439270" y="1021587"/>
                  <a:pt x="1447450" y="1021587"/>
                </a:cubicBezTo>
                <a:close/>
                <a:moveTo>
                  <a:pt x="4872482" y="1021582"/>
                </a:moveTo>
                <a:cubicBezTo>
                  <a:pt x="4880661" y="1021582"/>
                  <a:pt x="4887292" y="1028214"/>
                  <a:pt x="4887292" y="1036396"/>
                </a:cubicBezTo>
                <a:cubicBezTo>
                  <a:pt x="4887292" y="1044573"/>
                  <a:pt x="4880661" y="1051204"/>
                  <a:pt x="4872482" y="1051204"/>
                </a:cubicBezTo>
                <a:cubicBezTo>
                  <a:pt x="4864302" y="1051204"/>
                  <a:pt x="4857671" y="1044573"/>
                  <a:pt x="4857671" y="1036396"/>
                </a:cubicBezTo>
                <a:cubicBezTo>
                  <a:pt x="4857671" y="1028214"/>
                  <a:pt x="4864302" y="1021582"/>
                  <a:pt x="4872482" y="1021582"/>
                </a:cubicBezTo>
                <a:close/>
                <a:moveTo>
                  <a:pt x="1806629" y="1019290"/>
                </a:moveTo>
                <a:cubicBezTo>
                  <a:pt x="1810938" y="1019290"/>
                  <a:pt x="1814430" y="1022784"/>
                  <a:pt x="1814430" y="1027091"/>
                </a:cubicBezTo>
                <a:cubicBezTo>
                  <a:pt x="1814430" y="1031400"/>
                  <a:pt x="1810938" y="1034894"/>
                  <a:pt x="1806629" y="1034894"/>
                </a:cubicBezTo>
                <a:cubicBezTo>
                  <a:pt x="1802321" y="1034894"/>
                  <a:pt x="1798829" y="1031400"/>
                  <a:pt x="1798829" y="1027091"/>
                </a:cubicBezTo>
                <a:cubicBezTo>
                  <a:pt x="1798829" y="1022784"/>
                  <a:pt x="1802321" y="1019290"/>
                  <a:pt x="1806629" y="1019290"/>
                </a:cubicBezTo>
                <a:close/>
                <a:moveTo>
                  <a:pt x="4513302" y="1019290"/>
                </a:moveTo>
                <a:cubicBezTo>
                  <a:pt x="4517610" y="1019290"/>
                  <a:pt x="4521102" y="1022781"/>
                  <a:pt x="4521102" y="1027089"/>
                </a:cubicBezTo>
                <a:cubicBezTo>
                  <a:pt x="4521102" y="1031395"/>
                  <a:pt x="4517610" y="1034892"/>
                  <a:pt x="4513302" y="1034892"/>
                </a:cubicBezTo>
                <a:cubicBezTo>
                  <a:pt x="4508993" y="1034892"/>
                  <a:pt x="4505501" y="1031395"/>
                  <a:pt x="4505501" y="1027089"/>
                </a:cubicBezTo>
                <a:cubicBezTo>
                  <a:pt x="4505501" y="1022781"/>
                  <a:pt x="4508994" y="1019290"/>
                  <a:pt x="4513302" y="1019290"/>
                </a:cubicBezTo>
                <a:close/>
                <a:moveTo>
                  <a:pt x="5466037" y="1011577"/>
                </a:moveTo>
                <a:cubicBezTo>
                  <a:pt x="5481964" y="1011577"/>
                  <a:pt x="5494875" y="1024488"/>
                  <a:pt x="5494875" y="1040414"/>
                </a:cubicBezTo>
                <a:cubicBezTo>
                  <a:pt x="5494875" y="1056341"/>
                  <a:pt x="5481964" y="1069252"/>
                  <a:pt x="5466037" y="1069252"/>
                </a:cubicBezTo>
                <a:cubicBezTo>
                  <a:pt x="5450110" y="1069252"/>
                  <a:pt x="5437199" y="1056341"/>
                  <a:pt x="5437199" y="1040414"/>
                </a:cubicBezTo>
                <a:cubicBezTo>
                  <a:pt x="5437199" y="1024488"/>
                  <a:pt x="5450110" y="1011577"/>
                  <a:pt x="5466037" y="1011577"/>
                </a:cubicBezTo>
                <a:close/>
                <a:moveTo>
                  <a:pt x="853893" y="1011122"/>
                </a:moveTo>
                <a:cubicBezTo>
                  <a:pt x="870074" y="1011122"/>
                  <a:pt x="883192" y="1024239"/>
                  <a:pt x="883192" y="1040419"/>
                </a:cubicBezTo>
                <a:cubicBezTo>
                  <a:pt x="883192" y="1056600"/>
                  <a:pt x="870074" y="1069719"/>
                  <a:pt x="853893" y="1069719"/>
                </a:cubicBezTo>
                <a:cubicBezTo>
                  <a:pt x="837712" y="1069719"/>
                  <a:pt x="824595" y="1056600"/>
                  <a:pt x="824595" y="1040419"/>
                </a:cubicBezTo>
                <a:cubicBezTo>
                  <a:pt x="824595" y="1024239"/>
                  <a:pt x="837712" y="1011122"/>
                  <a:pt x="853893" y="1011122"/>
                </a:cubicBezTo>
                <a:close/>
                <a:moveTo>
                  <a:pt x="2040378" y="1005288"/>
                </a:moveTo>
                <a:cubicBezTo>
                  <a:pt x="2042377" y="1005288"/>
                  <a:pt x="2043998" y="1006910"/>
                  <a:pt x="2043998" y="1008908"/>
                </a:cubicBezTo>
                <a:cubicBezTo>
                  <a:pt x="2043998" y="1010908"/>
                  <a:pt x="2042377" y="1012527"/>
                  <a:pt x="2040378" y="1012527"/>
                </a:cubicBezTo>
                <a:cubicBezTo>
                  <a:pt x="2038379" y="1012527"/>
                  <a:pt x="2036758" y="1010908"/>
                  <a:pt x="2036758" y="1008908"/>
                </a:cubicBezTo>
                <a:cubicBezTo>
                  <a:pt x="2036758" y="1006910"/>
                  <a:pt x="2038379" y="1005288"/>
                  <a:pt x="2040378" y="1005288"/>
                </a:cubicBezTo>
                <a:close/>
                <a:moveTo>
                  <a:pt x="4279553" y="1005285"/>
                </a:moveTo>
                <a:cubicBezTo>
                  <a:pt x="4281552" y="1005285"/>
                  <a:pt x="4283173" y="1006907"/>
                  <a:pt x="4283173" y="1008907"/>
                </a:cubicBezTo>
                <a:cubicBezTo>
                  <a:pt x="4283173" y="1010906"/>
                  <a:pt x="4281552" y="1012526"/>
                  <a:pt x="4279553" y="1012526"/>
                </a:cubicBezTo>
                <a:cubicBezTo>
                  <a:pt x="4277554" y="1012526"/>
                  <a:pt x="4275933" y="1010906"/>
                  <a:pt x="4275933" y="1008907"/>
                </a:cubicBezTo>
                <a:cubicBezTo>
                  <a:pt x="4275933" y="1006907"/>
                  <a:pt x="4277554" y="1005285"/>
                  <a:pt x="4279553" y="1005285"/>
                </a:cubicBezTo>
                <a:close/>
                <a:moveTo>
                  <a:pt x="1314787" y="997002"/>
                </a:moveTo>
                <a:cubicBezTo>
                  <a:pt x="1324965" y="997002"/>
                  <a:pt x="1333215" y="1005251"/>
                  <a:pt x="1333215" y="1015428"/>
                </a:cubicBezTo>
                <a:cubicBezTo>
                  <a:pt x="1333215" y="1025605"/>
                  <a:pt x="1324964" y="1033857"/>
                  <a:pt x="1314787" y="1033857"/>
                </a:cubicBezTo>
                <a:cubicBezTo>
                  <a:pt x="1304610" y="1033857"/>
                  <a:pt x="1296360" y="1025605"/>
                  <a:pt x="1296360" y="1015428"/>
                </a:cubicBezTo>
                <a:cubicBezTo>
                  <a:pt x="1296360" y="1005251"/>
                  <a:pt x="1304610" y="997002"/>
                  <a:pt x="1314787" y="997002"/>
                </a:cubicBezTo>
                <a:close/>
                <a:moveTo>
                  <a:pt x="5005143" y="996998"/>
                </a:moveTo>
                <a:cubicBezTo>
                  <a:pt x="5015321" y="996998"/>
                  <a:pt x="5023571" y="1005247"/>
                  <a:pt x="5023571" y="1015426"/>
                </a:cubicBezTo>
                <a:cubicBezTo>
                  <a:pt x="5023571" y="1025601"/>
                  <a:pt x="5015321" y="1033852"/>
                  <a:pt x="5005143" y="1033852"/>
                </a:cubicBezTo>
                <a:cubicBezTo>
                  <a:pt x="4994966" y="1033852"/>
                  <a:pt x="4986716" y="1025601"/>
                  <a:pt x="4986716" y="1015426"/>
                </a:cubicBezTo>
                <a:cubicBezTo>
                  <a:pt x="4986716" y="1005247"/>
                  <a:pt x="4994966" y="996998"/>
                  <a:pt x="5005143" y="996998"/>
                </a:cubicBezTo>
                <a:close/>
                <a:moveTo>
                  <a:pt x="1667816" y="986562"/>
                </a:moveTo>
                <a:cubicBezTo>
                  <a:pt x="1674044" y="986562"/>
                  <a:pt x="1679092" y="991609"/>
                  <a:pt x="1679092" y="997835"/>
                </a:cubicBezTo>
                <a:cubicBezTo>
                  <a:pt x="1679092" y="1004062"/>
                  <a:pt x="1674044" y="1009112"/>
                  <a:pt x="1667816" y="1009112"/>
                </a:cubicBezTo>
                <a:cubicBezTo>
                  <a:pt x="1661588" y="1009112"/>
                  <a:pt x="1656540" y="1004062"/>
                  <a:pt x="1656540" y="997835"/>
                </a:cubicBezTo>
                <a:cubicBezTo>
                  <a:pt x="1656540" y="991609"/>
                  <a:pt x="1661588" y="986562"/>
                  <a:pt x="1667816" y="986562"/>
                </a:cubicBezTo>
                <a:close/>
                <a:moveTo>
                  <a:pt x="4652115" y="986558"/>
                </a:moveTo>
                <a:cubicBezTo>
                  <a:pt x="4658342" y="986558"/>
                  <a:pt x="4663391" y="991606"/>
                  <a:pt x="4663391" y="997834"/>
                </a:cubicBezTo>
                <a:cubicBezTo>
                  <a:pt x="4663391" y="1004062"/>
                  <a:pt x="4658342" y="1009110"/>
                  <a:pt x="4652115" y="1009110"/>
                </a:cubicBezTo>
                <a:cubicBezTo>
                  <a:pt x="4645887" y="1009110"/>
                  <a:pt x="4640839" y="1004062"/>
                  <a:pt x="4640839" y="997834"/>
                </a:cubicBezTo>
                <a:cubicBezTo>
                  <a:pt x="4640839" y="991606"/>
                  <a:pt x="4645887" y="986558"/>
                  <a:pt x="4652115" y="986558"/>
                </a:cubicBezTo>
                <a:close/>
                <a:moveTo>
                  <a:pt x="1183869" y="974479"/>
                </a:moveTo>
                <a:cubicBezTo>
                  <a:pt x="1196032" y="974479"/>
                  <a:pt x="1205891" y="984338"/>
                  <a:pt x="1205891" y="996503"/>
                </a:cubicBezTo>
                <a:cubicBezTo>
                  <a:pt x="1205891" y="1008665"/>
                  <a:pt x="1196032" y="1018527"/>
                  <a:pt x="1183869" y="1018527"/>
                </a:cubicBezTo>
                <a:cubicBezTo>
                  <a:pt x="1171705" y="1018527"/>
                  <a:pt x="1161846" y="1008665"/>
                  <a:pt x="1161846" y="996503"/>
                </a:cubicBezTo>
                <a:cubicBezTo>
                  <a:pt x="1161846" y="984338"/>
                  <a:pt x="1171705" y="974479"/>
                  <a:pt x="1183869" y="974479"/>
                </a:cubicBezTo>
                <a:close/>
                <a:moveTo>
                  <a:pt x="5136063" y="974476"/>
                </a:moveTo>
                <a:cubicBezTo>
                  <a:pt x="5148225" y="974476"/>
                  <a:pt x="5158086" y="984334"/>
                  <a:pt x="5158086" y="996498"/>
                </a:cubicBezTo>
                <a:cubicBezTo>
                  <a:pt x="5158086" y="1008660"/>
                  <a:pt x="5148226" y="1018520"/>
                  <a:pt x="5136063" y="1018520"/>
                </a:cubicBezTo>
                <a:cubicBezTo>
                  <a:pt x="5123900" y="1018520"/>
                  <a:pt x="5114039" y="1008660"/>
                  <a:pt x="5114039" y="996498"/>
                </a:cubicBezTo>
                <a:cubicBezTo>
                  <a:pt x="5114039" y="984334"/>
                  <a:pt x="5123899" y="974476"/>
                  <a:pt x="5136063" y="974476"/>
                </a:cubicBezTo>
                <a:close/>
                <a:moveTo>
                  <a:pt x="4422814" y="964761"/>
                </a:moveTo>
                <a:cubicBezTo>
                  <a:pt x="4426972" y="964761"/>
                  <a:pt x="4430343" y="968131"/>
                  <a:pt x="4430343" y="972286"/>
                </a:cubicBezTo>
                <a:cubicBezTo>
                  <a:pt x="4430343" y="976447"/>
                  <a:pt x="4426972" y="979816"/>
                  <a:pt x="4422814" y="979816"/>
                </a:cubicBezTo>
                <a:cubicBezTo>
                  <a:pt x="4418656" y="979816"/>
                  <a:pt x="4415285" y="976447"/>
                  <a:pt x="4415285" y="972286"/>
                </a:cubicBezTo>
                <a:cubicBezTo>
                  <a:pt x="4415285" y="968131"/>
                  <a:pt x="4418656" y="964761"/>
                  <a:pt x="4422814" y="964761"/>
                </a:cubicBezTo>
                <a:close/>
                <a:moveTo>
                  <a:pt x="1897117" y="964689"/>
                </a:moveTo>
                <a:cubicBezTo>
                  <a:pt x="1901317" y="964689"/>
                  <a:pt x="1904721" y="968090"/>
                  <a:pt x="1904721" y="972286"/>
                </a:cubicBezTo>
                <a:cubicBezTo>
                  <a:pt x="1904721" y="976490"/>
                  <a:pt x="1901317" y="979893"/>
                  <a:pt x="1897117" y="979893"/>
                </a:cubicBezTo>
                <a:cubicBezTo>
                  <a:pt x="1892917" y="979893"/>
                  <a:pt x="1889513" y="976490"/>
                  <a:pt x="1889513" y="972286"/>
                </a:cubicBezTo>
                <a:cubicBezTo>
                  <a:pt x="1889513" y="968090"/>
                  <a:pt x="1892918" y="964689"/>
                  <a:pt x="1897117" y="964689"/>
                </a:cubicBezTo>
                <a:close/>
                <a:moveTo>
                  <a:pt x="2135256" y="958500"/>
                </a:moveTo>
                <a:cubicBezTo>
                  <a:pt x="2137255" y="958500"/>
                  <a:pt x="2138876" y="960118"/>
                  <a:pt x="2138876" y="962120"/>
                </a:cubicBezTo>
                <a:cubicBezTo>
                  <a:pt x="2138876" y="964121"/>
                  <a:pt x="2137255" y="965741"/>
                  <a:pt x="2135256" y="965741"/>
                </a:cubicBezTo>
                <a:cubicBezTo>
                  <a:pt x="2133257" y="965741"/>
                  <a:pt x="2131636" y="964121"/>
                  <a:pt x="2131636" y="962120"/>
                </a:cubicBezTo>
                <a:cubicBezTo>
                  <a:pt x="2131636" y="960118"/>
                  <a:pt x="2133257" y="958500"/>
                  <a:pt x="2135256" y="958500"/>
                </a:cubicBezTo>
                <a:close/>
                <a:moveTo>
                  <a:pt x="4184675" y="958497"/>
                </a:moveTo>
                <a:cubicBezTo>
                  <a:pt x="4186674" y="958497"/>
                  <a:pt x="4188295" y="960118"/>
                  <a:pt x="4188295" y="962119"/>
                </a:cubicBezTo>
                <a:cubicBezTo>
                  <a:pt x="4188295" y="964119"/>
                  <a:pt x="4186674" y="965734"/>
                  <a:pt x="4184675" y="965734"/>
                </a:cubicBezTo>
                <a:cubicBezTo>
                  <a:pt x="4182675" y="965734"/>
                  <a:pt x="4181055" y="964119"/>
                  <a:pt x="4181055" y="962119"/>
                </a:cubicBezTo>
                <a:cubicBezTo>
                  <a:pt x="4181055" y="960118"/>
                  <a:pt x="4182675" y="958497"/>
                  <a:pt x="4184675" y="958497"/>
                </a:cubicBezTo>
                <a:close/>
                <a:moveTo>
                  <a:pt x="1531065" y="956370"/>
                </a:moveTo>
                <a:cubicBezTo>
                  <a:pt x="1539470" y="956370"/>
                  <a:pt x="1546284" y="963186"/>
                  <a:pt x="1546284" y="971590"/>
                </a:cubicBezTo>
                <a:cubicBezTo>
                  <a:pt x="1546284" y="979995"/>
                  <a:pt x="1539470" y="986809"/>
                  <a:pt x="1531065" y="986809"/>
                </a:cubicBezTo>
                <a:cubicBezTo>
                  <a:pt x="1522659" y="986809"/>
                  <a:pt x="1515845" y="979995"/>
                  <a:pt x="1515845" y="971590"/>
                </a:cubicBezTo>
                <a:cubicBezTo>
                  <a:pt x="1515845" y="963186"/>
                  <a:pt x="1522659" y="956370"/>
                  <a:pt x="1531065" y="956370"/>
                </a:cubicBezTo>
                <a:close/>
                <a:moveTo>
                  <a:pt x="4788867" y="956368"/>
                </a:moveTo>
                <a:cubicBezTo>
                  <a:pt x="4797272" y="956368"/>
                  <a:pt x="4804086" y="963184"/>
                  <a:pt x="4804086" y="971590"/>
                </a:cubicBezTo>
                <a:cubicBezTo>
                  <a:pt x="4804086" y="979990"/>
                  <a:pt x="4797272" y="986804"/>
                  <a:pt x="4788867" y="986804"/>
                </a:cubicBezTo>
                <a:cubicBezTo>
                  <a:pt x="4780461" y="986804"/>
                  <a:pt x="4773647" y="979990"/>
                  <a:pt x="4773647" y="971590"/>
                </a:cubicBezTo>
                <a:cubicBezTo>
                  <a:pt x="4773647" y="963184"/>
                  <a:pt x="4780461" y="956368"/>
                  <a:pt x="4788867" y="956368"/>
                </a:cubicBezTo>
                <a:close/>
                <a:moveTo>
                  <a:pt x="1054570" y="954128"/>
                </a:moveTo>
                <a:cubicBezTo>
                  <a:pt x="1068490" y="954128"/>
                  <a:pt x="1079775" y="965413"/>
                  <a:pt x="1079775" y="979332"/>
                </a:cubicBezTo>
                <a:cubicBezTo>
                  <a:pt x="1079775" y="993252"/>
                  <a:pt x="1068490" y="1004537"/>
                  <a:pt x="1054570" y="1004537"/>
                </a:cubicBezTo>
                <a:cubicBezTo>
                  <a:pt x="1040650" y="1004537"/>
                  <a:pt x="1029366" y="993252"/>
                  <a:pt x="1029366" y="979332"/>
                </a:cubicBezTo>
                <a:cubicBezTo>
                  <a:pt x="1029366" y="965413"/>
                  <a:pt x="1040650" y="954128"/>
                  <a:pt x="1054570" y="954128"/>
                </a:cubicBezTo>
                <a:close/>
                <a:moveTo>
                  <a:pt x="5265361" y="954124"/>
                </a:moveTo>
                <a:cubicBezTo>
                  <a:pt x="5279281" y="954124"/>
                  <a:pt x="5290566" y="965408"/>
                  <a:pt x="5290566" y="979328"/>
                </a:cubicBezTo>
                <a:cubicBezTo>
                  <a:pt x="5290566" y="993248"/>
                  <a:pt x="5279281" y="1004533"/>
                  <a:pt x="5265361" y="1004533"/>
                </a:cubicBezTo>
                <a:cubicBezTo>
                  <a:pt x="5251441" y="1004533"/>
                  <a:pt x="5240156" y="993248"/>
                  <a:pt x="5240156" y="979328"/>
                </a:cubicBezTo>
                <a:cubicBezTo>
                  <a:pt x="5240156" y="965408"/>
                  <a:pt x="5251441" y="954124"/>
                  <a:pt x="5265361" y="954124"/>
                </a:cubicBezTo>
                <a:close/>
                <a:moveTo>
                  <a:pt x="5393151" y="934901"/>
                </a:moveTo>
                <a:cubicBezTo>
                  <a:pt x="5409078" y="934901"/>
                  <a:pt x="5421990" y="947812"/>
                  <a:pt x="5421990" y="963739"/>
                </a:cubicBezTo>
                <a:cubicBezTo>
                  <a:pt x="5421990" y="979666"/>
                  <a:pt x="5409078" y="992578"/>
                  <a:pt x="5393151" y="992578"/>
                </a:cubicBezTo>
                <a:cubicBezTo>
                  <a:pt x="5377224" y="992578"/>
                  <a:pt x="5364313" y="979666"/>
                  <a:pt x="5364313" y="963739"/>
                </a:cubicBezTo>
                <a:cubicBezTo>
                  <a:pt x="5364313" y="947812"/>
                  <a:pt x="5377224" y="934901"/>
                  <a:pt x="5393151" y="934901"/>
                </a:cubicBezTo>
                <a:close/>
                <a:moveTo>
                  <a:pt x="926780" y="934750"/>
                </a:moveTo>
                <a:cubicBezTo>
                  <a:pt x="942792" y="934750"/>
                  <a:pt x="955774" y="947731"/>
                  <a:pt x="955774" y="963744"/>
                </a:cubicBezTo>
                <a:cubicBezTo>
                  <a:pt x="955774" y="979756"/>
                  <a:pt x="942792" y="992736"/>
                  <a:pt x="926780" y="992736"/>
                </a:cubicBezTo>
                <a:cubicBezTo>
                  <a:pt x="910768" y="992736"/>
                  <a:pt x="897786" y="979756"/>
                  <a:pt x="897786" y="963744"/>
                </a:cubicBezTo>
                <a:cubicBezTo>
                  <a:pt x="897786" y="947731"/>
                  <a:pt x="910768" y="934750"/>
                  <a:pt x="926780" y="934750"/>
                </a:cubicBezTo>
                <a:close/>
                <a:moveTo>
                  <a:pt x="4923681" y="929507"/>
                </a:moveTo>
                <a:cubicBezTo>
                  <a:pt x="4933858" y="929507"/>
                  <a:pt x="4942108" y="937757"/>
                  <a:pt x="4942108" y="947933"/>
                </a:cubicBezTo>
                <a:cubicBezTo>
                  <a:pt x="4942108" y="958109"/>
                  <a:pt x="4933858" y="966359"/>
                  <a:pt x="4923681" y="966359"/>
                </a:cubicBezTo>
                <a:cubicBezTo>
                  <a:pt x="4913504" y="966359"/>
                  <a:pt x="4905254" y="958109"/>
                  <a:pt x="4905254" y="947933"/>
                </a:cubicBezTo>
                <a:cubicBezTo>
                  <a:pt x="4905254" y="937757"/>
                  <a:pt x="4913504" y="929507"/>
                  <a:pt x="4923681" y="929507"/>
                </a:cubicBezTo>
                <a:close/>
                <a:moveTo>
                  <a:pt x="1396250" y="929181"/>
                </a:moveTo>
                <a:cubicBezTo>
                  <a:pt x="1406609" y="929181"/>
                  <a:pt x="1415007" y="937578"/>
                  <a:pt x="1415007" y="947935"/>
                </a:cubicBezTo>
                <a:cubicBezTo>
                  <a:pt x="1415007" y="958295"/>
                  <a:pt x="1406609" y="966693"/>
                  <a:pt x="1396250" y="966693"/>
                </a:cubicBezTo>
                <a:cubicBezTo>
                  <a:pt x="1385891" y="966693"/>
                  <a:pt x="1377493" y="958295"/>
                  <a:pt x="1377493" y="947935"/>
                </a:cubicBezTo>
                <a:cubicBezTo>
                  <a:pt x="1377493" y="937578"/>
                  <a:pt x="1385891" y="929181"/>
                  <a:pt x="1396250" y="929181"/>
                </a:cubicBezTo>
                <a:close/>
                <a:moveTo>
                  <a:pt x="1756071" y="927803"/>
                </a:moveTo>
                <a:cubicBezTo>
                  <a:pt x="1762535" y="927803"/>
                  <a:pt x="1767775" y="933045"/>
                  <a:pt x="1767775" y="939509"/>
                </a:cubicBezTo>
                <a:cubicBezTo>
                  <a:pt x="1767775" y="945973"/>
                  <a:pt x="1762535" y="951214"/>
                  <a:pt x="1756071" y="951214"/>
                </a:cubicBezTo>
                <a:cubicBezTo>
                  <a:pt x="1749606" y="951214"/>
                  <a:pt x="1744366" y="945973"/>
                  <a:pt x="1744366" y="939509"/>
                </a:cubicBezTo>
                <a:cubicBezTo>
                  <a:pt x="1744366" y="933045"/>
                  <a:pt x="1749606" y="927803"/>
                  <a:pt x="1756071" y="927803"/>
                </a:cubicBezTo>
                <a:close/>
                <a:moveTo>
                  <a:pt x="4563860" y="927801"/>
                </a:moveTo>
                <a:cubicBezTo>
                  <a:pt x="4570324" y="927801"/>
                  <a:pt x="4575564" y="933042"/>
                  <a:pt x="4575564" y="939506"/>
                </a:cubicBezTo>
                <a:cubicBezTo>
                  <a:pt x="4575564" y="945970"/>
                  <a:pt x="4570324" y="951209"/>
                  <a:pt x="4563860" y="951209"/>
                </a:cubicBezTo>
                <a:cubicBezTo>
                  <a:pt x="4557395" y="951209"/>
                  <a:pt x="4552155" y="945970"/>
                  <a:pt x="4552155" y="939506"/>
                </a:cubicBezTo>
                <a:cubicBezTo>
                  <a:pt x="4552155" y="933042"/>
                  <a:pt x="4557395" y="927801"/>
                  <a:pt x="4563860" y="927801"/>
                </a:cubicBezTo>
                <a:close/>
                <a:moveTo>
                  <a:pt x="4087846" y="915807"/>
                </a:moveTo>
                <a:cubicBezTo>
                  <a:pt x="4089893" y="915807"/>
                  <a:pt x="4091552" y="917466"/>
                  <a:pt x="4091552" y="919510"/>
                </a:cubicBezTo>
                <a:cubicBezTo>
                  <a:pt x="4091552" y="921558"/>
                  <a:pt x="4089893" y="923218"/>
                  <a:pt x="4087846" y="923218"/>
                </a:cubicBezTo>
                <a:cubicBezTo>
                  <a:pt x="4085800" y="923218"/>
                  <a:pt x="4084141" y="921558"/>
                  <a:pt x="4084141" y="919510"/>
                </a:cubicBezTo>
                <a:cubicBezTo>
                  <a:pt x="4084141" y="917466"/>
                  <a:pt x="4085800" y="915807"/>
                  <a:pt x="4087846" y="915807"/>
                </a:cubicBezTo>
                <a:close/>
                <a:moveTo>
                  <a:pt x="2232084" y="915807"/>
                </a:moveTo>
                <a:cubicBezTo>
                  <a:pt x="2234131" y="915807"/>
                  <a:pt x="2235790" y="917468"/>
                  <a:pt x="2235790" y="919510"/>
                </a:cubicBezTo>
                <a:cubicBezTo>
                  <a:pt x="2235790" y="921561"/>
                  <a:pt x="2234131" y="923218"/>
                  <a:pt x="2232084" y="923218"/>
                </a:cubicBezTo>
                <a:cubicBezTo>
                  <a:pt x="2230038" y="923218"/>
                  <a:pt x="2228379" y="921561"/>
                  <a:pt x="2228379" y="919510"/>
                </a:cubicBezTo>
                <a:cubicBezTo>
                  <a:pt x="2228379" y="917468"/>
                  <a:pt x="2230038" y="915807"/>
                  <a:pt x="2232084" y="915807"/>
                </a:cubicBezTo>
                <a:close/>
                <a:moveTo>
                  <a:pt x="1989820" y="913798"/>
                </a:moveTo>
                <a:cubicBezTo>
                  <a:pt x="1993978" y="913798"/>
                  <a:pt x="1997349" y="917170"/>
                  <a:pt x="1997349" y="921327"/>
                </a:cubicBezTo>
                <a:cubicBezTo>
                  <a:pt x="1997349" y="925487"/>
                  <a:pt x="1993978" y="928856"/>
                  <a:pt x="1989820" y="928856"/>
                </a:cubicBezTo>
                <a:cubicBezTo>
                  <a:pt x="1985662" y="928856"/>
                  <a:pt x="1982291" y="925487"/>
                  <a:pt x="1982291" y="921327"/>
                </a:cubicBezTo>
                <a:cubicBezTo>
                  <a:pt x="1982291" y="917170"/>
                  <a:pt x="1985662" y="913798"/>
                  <a:pt x="1989820" y="913798"/>
                </a:cubicBezTo>
                <a:close/>
                <a:moveTo>
                  <a:pt x="4330111" y="913797"/>
                </a:moveTo>
                <a:cubicBezTo>
                  <a:pt x="4334269" y="913797"/>
                  <a:pt x="4337640" y="917166"/>
                  <a:pt x="4337640" y="921326"/>
                </a:cubicBezTo>
                <a:cubicBezTo>
                  <a:pt x="4337640" y="925483"/>
                  <a:pt x="4334269" y="928855"/>
                  <a:pt x="4330111" y="928855"/>
                </a:cubicBezTo>
                <a:cubicBezTo>
                  <a:pt x="4325953" y="928855"/>
                  <a:pt x="4322582" y="925483"/>
                  <a:pt x="4322582" y="921326"/>
                </a:cubicBezTo>
                <a:cubicBezTo>
                  <a:pt x="4322582" y="917166"/>
                  <a:pt x="4325953" y="913797"/>
                  <a:pt x="4330111" y="913797"/>
                </a:cubicBezTo>
                <a:close/>
                <a:moveTo>
                  <a:pt x="1263248" y="904549"/>
                </a:moveTo>
                <a:cubicBezTo>
                  <a:pt x="1275411" y="904549"/>
                  <a:pt x="1285271" y="914408"/>
                  <a:pt x="1285271" y="926571"/>
                </a:cubicBezTo>
                <a:cubicBezTo>
                  <a:pt x="1285271" y="938733"/>
                  <a:pt x="1275411" y="948593"/>
                  <a:pt x="1263248" y="948593"/>
                </a:cubicBezTo>
                <a:cubicBezTo>
                  <a:pt x="1251086" y="948593"/>
                  <a:pt x="1241225" y="938733"/>
                  <a:pt x="1241225" y="926571"/>
                </a:cubicBezTo>
                <a:cubicBezTo>
                  <a:pt x="1241225" y="914408"/>
                  <a:pt x="1251086" y="904549"/>
                  <a:pt x="1263248" y="904549"/>
                </a:cubicBezTo>
                <a:close/>
                <a:moveTo>
                  <a:pt x="5056683" y="904546"/>
                </a:moveTo>
                <a:cubicBezTo>
                  <a:pt x="5068846" y="904546"/>
                  <a:pt x="5078706" y="914404"/>
                  <a:pt x="5078706" y="926566"/>
                </a:cubicBezTo>
                <a:cubicBezTo>
                  <a:pt x="5078706" y="938731"/>
                  <a:pt x="5068847" y="948590"/>
                  <a:pt x="5056683" y="948590"/>
                </a:cubicBezTo>
                <a:cubicBezTo>
                  <a:pt x="5044521" y="948590"/>
                  <a:pt x="5034660" y="938731"/>
                  <a:pt x="5034660" y="926566"/>
                </a:cubicBezTo>
                <a:cubicBezTo>
                  <a:pt x="5034660" y="914404"/>
                  <a:pt x="5044520" y="904546"/>
                  <a:pt x="5056683" y="904546"/>
                </a:cubicBezTo>
                <a:close/>
                <a:moveTo>
                  <a:pt x="1617130" y="894857"/>
                </a:moveTo>
                <a:cubicBezTo>
                  <a:pt x="1625535" y="894857"/>
                  <a:pt x="1632349" y="901670"/>
                  <a:pt x="1632349" y="910078"/>
                </a:cubicBezTo>
                <a:cubicBezTo>
                  <a:pt x="1632349" y="918480"/>
                  <a:pt x="1625535" y="925294"/>
                  <a:pt x="1617130" y="925294"/>
                </a:cubicBezTo>
                <a:cubicBezTo>
                  <a:pt x="1608724" y="925294"/>
                  <a:pt x="1601910" y="918480"/>
                  <a:pt x="1601910" y="910078"/>
                </a:cubicBezTo>
                <a:cubicBezTo>
                  <a:pt x="1601910" y="901670"/>
                  <a:pt x="1608724" y="894857"/>
                  <a:pt x="1617130" y="894857"/>
                </a:cubicBezTo>
                <a:close/>
                <a:moveTo>
                  <a:pt x="4702802" y="894854"/>
                </a:moveTo>
                <a:cubicBezTo>
                  <a:pt x="4711207" y="894854"/>
                  <a:pt x="4718021" y="901669"/>
                  <a:pt x="4718021" y="910073"/>
                </a:cubicBezTo>
                <a:cubicBezTo>
                  <a:pt x="4718021" y="918478"/>
                  <a:pt x="4711207" y="925293"/>
                  <a:pt x="4702802" y="925293"/>
                </a:cubicBezTo>
                <a:cubicBezTo>
                  <a:pt x="4694396" y="925293"/>
                  <a:pt x="4687582" y="918478"/>
                  <a:pt x="4687582" y="910073"/>
                </a:cubicBezTo>
                <a:cubicBezTo>
                  <a:pt x="4687582" y="901669"/>
                  <a:pt x="4694396" y="894854"/>
                  <a:pt x="4702802" y="894854"/>
                </a:cubicBezTo>
                <a:close/>
                <a:moveTo>
                  <a:pt x="5187991" y="882289"/>
                </a:moveTo>
                <a:cubicBezTo>
                  <a:pt x="5201739" y="882289"/>
                  <a:pt x="5212883" y="893433"/>
                  <a:pt x="5212883" y="907180"/>
                </a:cubicBezTo>
                <a:cubicBezTo>
                  <a:pt x="5212883" y="920928"/>
                  <a:pt x="5201739" y="932072"/>
                  <a:pt x="5187991" y="932072"/>
                </a:cubicBezTo>
                <a:cubicBezTo>
                  <a:pt x="5174244" y="932072"/>
                  <a:pt x="5163099" y="920928"/>
                  <a:pt x="5163099" y="907180"/>
                </a:cubicBezTo>
                <a:cubicBezTo>
                  <a:pt x="5163099" y="893433"/>
                  <a:pt x="5174244" y="882289"/>
                  <a:pt x="5187991" y="882289"/>
                </a:cubicBezTo>
                <a:close/>
                <a:moveTo>
                  <a:pt x="1131940" y="881980"/>
                </a:moveTo>
                <a:cubicBezTo>
                  <a:pt x="1145860" y="881980"/>
                  <a:pt x="1157145" y="893265"/>
                  <a:pt x="1157145" y="907184"/>
                </a:cubicBezTo>
                <a:cubicBezTo>
                  <a:pt x="1157145" y="921104"/>
                  <a:pt x="1145860" y="932389"/>
                  <a:pt x="1131940" y="932389"/>
                </a:cubicBezTo>
                <a:cubicBezTo>
                  <a:pt x="1118020" y="932389"/>
                  <a:pt x="1106735" y="921104"/>
                  <a:pt x="1106735" y="907184"/>
                </a:cubicBezTo>
                <a:cubicBezTo>
                  <a:pt x="1106735" y="893265"/>
                  <a:pt x="1118020" y="881980"/>
                  <a:pt x="1131940" y="881980"/>
                </a:cubicBezTo>
                <a:close/>
                <a:moveTo>
                  <a:pt x="3989251" y="877462"/>
                </a:moveTo>
                <a:cubicBezTo>
                  <a:pt x="3991298" y="877462"/>
                  <a:pt x="3992957" y="879122"/>
                  <a:pt x="3992957" y="881168"/>
                </a:cubicBezTo>
                <a:cubicBezTo>
                  <a:pt x="3992957" y="883215"/>
                  <a:pt x="3991298" y="884875"/>
                  <a:pt x="3989251" y="884875"/>
                </a:cubicBezTo>
                <a:cubicBezTo>
                  <a:pt x="3987205" y="884875"/>
                  <a:pt x="3985546" y="883215"/>
                  <a:pt x="3985546" y="881168"/>
                </a:cubicBezTo>
                <a:cubicBezTo>
                  <a:pt x="3985546" y="879122"/>
                  <a:pt x="3987205" y="877462"/>
                  <a:pt x="3989251" y="877462"/>
                </a:cubicBezTo>
                <a:close/>
                <a:moveTo>
                  <a:pt x="2330679" y="877462"/>
                </a:moveTo>
                <a:cubicBezTo>
                  <a:pt x="2332726" y="877462"/>
                  <a:pt x="2334385" y="879124"/>
                  <a:pt x="2334385" y="881169"/>
                </a:cubicBezTo>
                <a:cubicBezTo>
                  <a:pt x="2334385" y="883217"/>
                  <a:pt x="2332726" y="884876"/>
                  <a:pt x="2330679" y="884876"/>
                </a:cubicBezTo>
                <a:cubicBezTo>
                  <a:pt x="2328633" y="884876"/>
                  <a:pt x="2326974" y="883217"/>
                  <a:pt x="2326974" y="881169"/>
                </a:cubicBezTo>
                <a:cubicBezTo>
                  <a:pt x="2326974" y="879124"/>
                  <a:pt x="2328633" y="877462"/>
                  <a:pt x="2330679" y="877462"/>
                </a:cubicBezTo>
                <a:close/>
                <a:moveTo>
                  <a:pt x="1846603" y="873506"/>
                </a:moveTo>
                <a:cubicBezTo>
                  <a:pt x="1852831" y="873506"/>
                  <a:pt x="1857879" y="878551"/>
                  <a:pt x="1857879" y="884777"/>
                </a:cubicBezTo>
                <a:cubicBezTo>
                  <a:pt x="1857879" y="891008"/>
                  <a:pt x="1852831" y="896056"/>
                  <a:pt x="1846603" y="896056"/>
                </a:cubicBezTo>
                <a:cubicBezTo>
                  <a:pt x="1840375" y="896056"/>
                  <a:pt x="1835327" y="891008"/>
                  <a:pt x="1835327" y="884777"/>
                </a:cubicBezTo>
                <a:cubicBezTo>
                  <a:pt x="1835327" y="878551"/>
                  <a:pt x="1840375" y="873506"/>
                  <a:pt x="1846603" y="873506"/>
                </a:cubicBezTo>
                <a:close/>
                <a:moveTo>
                  <a:pt x="4473328" y="873503"/>
                </a:moveTo>
                <a:cubicBezTo>
                  <a:pt x="4479555" y="873503"/>
                  <a:pt x="4484604" y="878549"/>
                  <a:pt x="4484604" y="884776"/>
                </a:cubicBezTo>
                <a:cubicBezTo>
                  <a:pt x="4484604" y="891005"/>
                  <a:pt x="4479555" y="896054"/>
                  <a:pt x="4473328" y="896054"/>
                </a:cubicBezTo>
                <a:cubicBezTo>
                  <a:pt x="4467100" y="896054"/>
                  <a:pt x="4462052" y="891005"/>
                  <a:pt x="4462052" y="884776"/>
                </a:cubicBezTo>
                <a:cubicBezTo>
                  <a:pt x="4462052" y="878549"/>
                  <a:pt x="4467100" y="873503"/>
                  <a:pt x="4473328" y="873503"/>
                </a:cubicBezTo>
                <a:close/>
                <a:moveTo>
                  <a:pt x="4235355" y="866757"/>
                </a:moveTo>
                <a:cubicBezTo>
                  <a:pt x="4239513" y="866757"/>
                  <a:pt x="4242884" y="870128"/>
                  <a:pt x="4242884" y="874287"/>
                </a:cubicBezTo>
                <a:cubicBezTo>
                  <a:pt x="4242884" y="878444"/>
                  <a:pt x="4239513" y="881814"/>
                  <a:pt x="4235355" y="881814"/>
                </a:cubicBezTo>
                <a:cubicBezTo>
                  <a:pt x="4231197" y="881814"/>
                  <a:pt x="4227826" y="878444"/>
                  <a:pt x="4227826" y="874287"/>
                </a:cubicBezTo>
                <a:cubicBezTo>
                  <a:pt x="4227826" y="870128"/>
                  <a:pt x="4231197" y="866757"/>
                  <a:pt x="4235355" y="866757"/>
                </a:cubicBezTo>
                <a:close/>
                <a:moveTo>
                  <a:pt x="2084576" y="866757"/>
                </a:moveTo>
                <a:cubicBezTo>
                  <a:pt x="2088734" y="866757"/>
                  <a:pt x="2092105" y="870130"/>
                  <a:pt x="2092105" y="874287"/>
                </a:cubicBezTo>
                <a:cubicBezTo>
                  <a:pt x="2092105" y="878446"/>
                  <a:pt x="2088734" y="881815"/>
                  <a:pt x="2084576" y="881815"/>
                </a:cubicBezTo>
                <a:cubicBezTo>
                  <a:pt x="2080418" y="881815"/>
                  <a:pt x="2077047" y="878446"/>
                  <a:pt x="2077047" y="874287"/>
                </a:cubicBezTo>
                <a:cubicBezTo>
                  <a:pt x="2077047" y="870130"/>
                  <a:pt x="2080418" y="866757"/>
                  <a:pt x="2084576" y="866757"/>
                </a:cubicBezTo>
                <a:close/>
                <a:moveTo>
                  <a:pt x="1480178" y="865175"/>
                </a:moveTo>
                <a:cubicBezTo>
                  <a:pt x="1490320" y="865175"/>
                  <a:pt x="1498541" y="873396"/>
                  <a:pt x="1498541" y="883535"/>
                </a:cubicBezTo>
                <a:cubicBezTo>
                  <a:pt x="1498541" y="893679"/>
                  <a:pt x="1490320" y="901901"/>
                  <a:pt x="1480178" y="901901"/>
                </a:cubicBezTo>
                <a:cubicBezTo>
                  <a:pt x="1470036" y="901901"/>
                  <a:pt x="1461815" y="893679"/>
                  <a:pt x="1461815" y="883535"/>
                </a:cubicBezTo>
                <a:cubicBezTo>
                  <a:pt x="1461815" y="873396"/>
                  <a:pt x="1470036" y="865175"/>
                  <a:pt x="1480178" y="865175"/>
                </a:cubicBezTo>
                <a:close/>
                <a:moveTo>
                  <a:pt x="4839753" y="865173"/>
                </a:moveTo>
                <a:cubicBezTo>
                  <a:pt x="4849894" y="865173"/>
                  <a:pt x="4858115" y="873391"/>
                  <a:pt x="4858115" y="883532"/>
                </a:cubicBezTo>
                <a:cubicBezTo>
                  <a:pt x="4858115" y="893675"/>
                  <a:pt x="4849894" y="901898"/>
                  <a:pt x="4839753" y="901898"/>
                </a:cubicBezTo>
                <a:cubicBezTo>
                  <a:pt x="4829611" y="901898"/>
                  <a:pt x="4821390" y="893675"/>
                  <a:pt x="4821390" y="883532"/>
                </a:cubicBezTo>
                <a:cubicBezTo>
                  <a:pt x="4821390" y="873391"/>
                  <a:pt x="4829611" y="865173"/>
                  <a:pt x="4839753" y="865173"/>
                </a:cubicBezTo>
                <a:close/>
                <a:moveTo>
                  <a:pt x="5317716" y="860731"/>
                </a:moveTo>
                <a:cubicBezTo>
                  <a:pt x="5333643" y="860731"/>
                  <a:pt x="5346555" y="873642"/>
                  <a:pt x="5346555" y="889568"/>
                </a:cubicBezTo>
                <a:cubicBezTo>
                  <a:pt x="5346555" y="905496"/>
                  <a:pt x="5333643" y="918407"/>
                  <a:pt x="5317716" y="918407"/>
                </a:cubicBezTo>
                <a:cubicBezTo>
                  <a:pt x="5301789" y="918407"/>
                  <a:pt x="5288878" y="905496"/>
                  <a:pt x="5288878" y="889568"/>
                </a:cubicBezTo>
                <a:cubicBezTo>
                  <a:pt x="5288878" y="873642"/>
                  <a:pt x="5301789" y="860731"/>
                  <a:pt x="5317716" y="860731"/>
                </a:cubicBezTo>
                <a:close/>
                <a:moveTo>
                  <a:pt x="1002215" y="860580"/>
                </a:moveTo>
                <a:cubicBezTo>
                  <a:pt x="1018227" y="860580"/>
                  <a:pt x="1031209" y="873560"/>
                  <a:pt x="1031209" y="889573"/>
                </a:cubicBezTo>
                <a:cubicBezTo>
                  <a:pt x="1031209" y="905586"/>
                  <a:pt x="1018227" y="918566"/>
                  <a:pt x="1002215" y="918566"/>
                </a:cubicBezTo>
                <a:cubicBezTo>
                  <a:pt x="986202" y="918566"/>
                  <a:pt x="973221" y="905586"/>
                  <a:pt x="973221" y="889573"/>
                </a:cubicBezTo>
                <a:cubicBezTo>
                  <a:pt x="973221" y="873560"/>
                  <a:pt x="986202" y="860580"/>
                  <a:pt x="1002215" y="860580"/>
                </a:cubicBezTo>
                <a:close/>
                <a:moveTo>
                  <a:pt x="3889078" y="843544"/>
                </a:moveTo>
                <a:cubicBezTo>
                  <a:pt x="3891077" y="843544"/>
                  <a:pt x="3892698" y="845165"/>
                  <a:pt x="3892698" y="847163"/>
                </a:cubicBezTo>
                <a:cubicBezTo>
                  <a:pt x="3892698" y="849163"/>
                  <a:pt x="3891077" y="850784"/>
                  <a:pt x="3889078" y="850784"/>
                </a:cubicBezTo>
                <a:cubicBezTo>
                  <a:pt x="3887079" y="850784"/>
                  <a:pt x="3885458" y="849163"/>
                  <a:pt x="3885458" y="847163"/>
                </a:cubicBezTo>
                <a:cubicBezTo>
                  <a:pt x="3885458" y="845165"/>
                  <a:pt x="3887079" y="843544"/>
                  <a:pt x="3889078" y="843544"/>
                </a:cubicBezTo>
                <a:close/>
                <a:moveTo>
                  <a:pt x="2430853" y="843544"/>
                </a:moveTo>
                <a:cubicBezTo>
                  <a:pt x="2432852" y="843544"/>
                  <a:pt x="2434473" y="845166"/>
                  <a:pt x="2434473" y="847163"/>
                </a:cubicBezTo>
                <a:cubicBezTo>
                  <a:pt x="2434473" y="849164"/>
                  <a:pt x="2432852" y="850785"/>
                  <a:pt x="2430853" y="850785"/>
                </a:cubicBezTo>
                <a:cubicBezTo>
                  <a:pt x="2428854" y="850785"/>
                  <a:pt x="2427233" y="849164"/>
                  <a:pt x="2427233" y="847163"/>
                </a:cubicBezTo>
                <a:cubicBezTo>
                  <a:pt x="2427233" y="845166"/>
                  <a:pt x="2428854" y="843544"/>
                  <a:pt x="2430853" y="843544"/>
                </a:cubicBezTo>
                <a:close/>
                <a:moveTo>
                  <a:pt x="1345100" y="837849"/>
                </a:moveTo>
                <a:cubicBezTo>
                  <a:pt x="1357086" y="837849"/>
                  <a:pt x="1366803" y="847565"/>
                  <a:pt x="1366803" y="859549"/>
                </a:cubicBezTo>
                <a:cubicBezTo>
                  <a:pt x="1366803" y="871535"/>
                  <a:pt x="1357086" y="881252"/>
                  <a:pt x="1345100" y="881252"/>
                </a:cubicBezTo>
                <a:cubicBezTo>
                  <a:pt x="1333114" y="881252"/>
                  <a:pt x="1323398" y="871535"/>
                  <a:pt x="1323398" y="859549"/>
                </a:cubicBezTo>
                <a:cubicBezTo>
                  <a:pt x="1323398" y="847565"/>
                  <a:pt x="1333114" y="837849"/>
                  <a:pt x="1345100" y="837849"/>
                </a:cubicBezTo>
                <a:close/>
                <a:moveTo>
                  <a:pt x="4974831" y="837846"/>
                </a:moveTo>
                <a:cubicBezTo>
                  <a:pt x="4986817" y="837846"/>
                  <a:pt x="4996533" y="847562"/>
                  <a:pt x="4996533" y="859547"/>
                </a:cubicBezTo>
                <a:cubicBezTo>
                  <a:pt x="4996533" y="871533"/>
                  <a:pt x="4986817" y="881250"/>
                  <a:pt x="4974831" y="881250"/>
                </a:cubicBezTo>
                <a:cubicBezTo>
                  <a:pt x="4962845" y="881250"/>
                  <a:pt x="4953128" y="871533"/>
                  <a:pt x="4953128" y="859547"/>
                </a:cubicBezTo>
                <a:cubicBezTo>
                  <a:pt x="4953128" y="847562"/>
                  <a:pt x="4962845" y="837846"/>
                  <a:pt x="4974831" y="837846"/>
                </a:cubicBezTo>
                <a:close/>
                <a:moveTo>
                  <a:pt x="1705516" y="836723"/>
                </a:moveTo>
                <a:cubicBezTo>
                  <a:pt x="1713921" y="836723"/>
                  <a:pt x="1720735" y="843538"/>
                  <a:pt x="1720735" y="851942"/>
                </a:cubicBezTo>
                <a:cubicBezTo>
                  <a:pt x="1720735" y="860347"/>
                  <a:pt x="1713921" y="867161"/>
                  <a:pt x="1705516" y="867161"/>
                </a:cubicBezTo>
                <a:cubicBezTo>
                  <a:pt x="1697110" y="867161"/>
                  <a:pt x="1690296" y="860347"/>
                  <a:pt x="1690296" y="851942"/>
                </a:cubicBezTo>
                <a:cubicBezTo>
                  <a:pt x="1690296" y="843538"/>
                  <a:pt x="1697110" y="836723"/>
                  <a:pt x="1705516" y="836723"/>
                </a:cubicBezTo>
                <a:close/>
                <a:moveTo>
                  <a:pt x="4614416" y="836722"/>
                </a:moveTo>
                <a:cubicBezTo>
                  <a:pt x="4622821" y="836722"/>
                  <a:pt x="4629635" y="843535"/>
                  <a:pt x="4629635" y="851940"/>
                </a:cubicBezTo>
                <a:cubicBezTo>
                  <a:pt x="4629635" y="860347"/>
                  <a:pt x="4622821" y="867161"/>
                  <a:pt x="4614416" y="867161"/>
                </a:cubicBezTo>
                <a:cubicBezTo>
                  <a:pt x="4606010" y="867161"/>
                  <a:pt x="4599196" y="860347"/>
                  <a:pt x="4599196" y="851940"/>
                </a:cubicBezTo>
                <a:cubicBezTo>
                  <a:pt x="4599196" y="843535"/>
                  <a:pt x="4606010" y="836722"/>
                  <a:pt x="4614416" y="836722"/>
                </a:cubicBezTo>
                <a:close/>
                <a:moveTo>
                  <a:pt x="2181218" y="823460"/>
                </a:moveTo>
                <a:cubicBezTo>
                  <a:pt x="2185526" y="823460"/>
                  <a:pt x="2189019" y="826953"/>
                  <a:pt x="2189019" y="831259"/>
                </a:cubicBezTo>
                <a:cubicBezTo>
                  <a:pt x="2189019" y="835570"/>
                  <a:pt x="2185527" y="839061"/>
                  <a:pt x="2181218" y="839061"/>
                </a:cubicBezTo>
                <a:cubicBezTo>
                  <a:pt x="2176910" y="839061"/>
                  <a:pt x="2173418" y="835570"/>
                  <a:pt x="2173418" y="831259"/>
                </a:cubicBezTo>
                <a:cubicBezTo>
                  <a:pt x="2173418" y="826953"/>
                  <a:pt x="2176910" y="823460"/>
                  <a:pt x="2181218" y="823460"/>
                </a:cubicBezTo>
                <a:close/>
                <a:moveTo>
                  <a:pt x="4138712" y="823459"/>
                </a:moveTo>
                <a:cubicBezTo>
                  <a:pt x="4143021" y="823459"/>
                  <a:pt x="4146513" y="826952"/>
                  <a:pt x="4146513" y="831258"/>
                </a:cubicBezTo>
                <a:cubicBezTo>
                  <a:pt x="4146513" y="835567"/>
                  <a:pt x="4143020" y="839061"/>
                  <a:pt x="4138712" y="839061"/>
                </a:cubicBezTo>
                <a:cubicBezTo>
                  <a:pt x="4134404" y="839061"/>
                  <a:pt x="4130912" y="835567"/>
                  <a:pt x="4130912" y="831258"/>
                </a:cubicBezTo>
                <a:cubicBezTo>
                  <a:pt x="4130912" y="826952"/>
                  <a:pt x="4134405" y="823459"/>
                  <a:pt x="4138712" y="823459"/>
                </a:cubicBezTo>
                <a:close/>
                <a:moveTo>
                  <a:pt x="4380666" y="822035"/>
                </a:moveTo>
                <a:cubicBezTo>
                  <a:pt x="4387130" y="822035"/>
                  <a:pt x="4392371" y="827275"/>
                  <a:pt x="4392371" y="833739"/>
                </a:cubicBezTo>
                <a:cubicBezTo>
                  <a:pt x="4392371" y="840200"/>
                  <a:pt x="4387130" y="845444"/>
                  <a:pt x="4380666" y="845444"/>
                </a:cubicBezTo>
                <a:cubicBezTo>
                  <a:pt x="4374201" y="845444"/>
                  <a:pt x="4368961" y="840200"/>
                  <a:pt x="4368961" y="833739"/>
                </a:cubicBezTo>
                <a:cubicBezTo>
                  <a:pt x="4368961" y="827275"/>
                  <a:pt x="4374201" y="822035"/>
                  <a:pt x="4380666" y="822035"/>
                </a:cubicBezTo>
                <a:close/>
                <a:moveTo>
                  <a:pt x="1939266" y="822035"/>
                </a:moveTo>
                <a:cubicBezTo>
                  <a:pt x="1945730" y="822035"/>
                  <a:pt x="1950970" y="827276"/>
                  <a:pt x="1950970" y="833739"/>
                </a:cubicBezTo>
                <a:cubicBezTo>
                  <a:pt x="1950970" y="840203"/>
                  <a:pt x="1945730" y="845444"/>
                  <a:pt x="1939266" y="845444"/>
                </a:cubicBezTo>
                <a:cubicBezTo>
                  <a:pt x="1932801" y="845444"/>
                  <a:pt x="1927561" y="840203"/>
                  <a:pt x="1927561" y="833739"/>
                </a:cubicBezTo>
                <a:cubicBezTo>
                  <a:pt x="1927561" y="827276"/>
                  <a:pt x="1932801" y="822035"/>
                  <a:pt x="1939266" y="822035"/>
                </a:cubicBezTo>
                <a:close/>
                <a:moveTo>
                  <a:pt x="3787516" y="814388"/>
                </a:moveTo>
                <a:cubicBezTo>
                  <a:pt x="3789269" y="814388"/>
                  <a:pt x="3790691" y="815809"/>
                  <a:pt x="3790691" y="817563"/>
                </a:cubicBezTo>
                <a:cubicBezTo>
                  <a:pt x="3790691" y="819315"/>
                  <a:pt x="3789269" y="820739"/>
                  <a:pt x="3787516" y="820739"/>
                </a:cubicBezTo>
                <a:cubicBezTo>
                  <a:pt x="3785762" y="820739"/>
                  <a:pt x="3784341" y="819315"/>
                  <a:pt x="3784341" y="817563"/>
                </a:cubicBezTo>
                <a:cubicBezTo>
                  <a:pt x="3784341" y="815809"/>
                  <a:pt x="3785762" y="814388"/>
                  <a:pt x="3787516" y="814388"/>
                </a:cubicBezTo>
                <a:close/>
                <a:moveTo>
                  <a:pt x="2532415" y="813944"/>
                </a:moveTo>
                <a:cubicBezTo>
                  <a:pt x="2534414" y="813944"/>
                  <a:pt x="2536035" y="815566"/>
                  <a:pt x="2536035" y="817563"/>
                </a:cubicBezTo>
                <a:cubicBezTo>
                  <a:pt x="2536035" y="819564"/>
                  <a:pt x="2534414" y="821185"/>
                  <a:pt x="2532415" y="821185"/>
                </a:cubicBezTo>
                <a:cubicBezTo>
                  <a:pt x="2530416" y="821185"/>
                  <a:pt x="2528795" y="819564"/>
                  <a:pt x="2528795" y="817563"/>
                </a:cubicBezTo>
                <a:cubicBezTo>
                  <a:pt x="2528795" y="815566"/>
                  <a:pt x="2530416" y="813944"/>
                  <a:pt x="2532415" y="813944"/>
                </a:cubicBezTo>
                <a:close/>
                <a:moveTo>
                  <a:pt x="5108150" y="812884"/>
                </a:moveTo>
                <a:cubicBezTo>
                  <a:pt x="5121897" y="812884"/>
                  <a:pt x="5133042" y="824028"/>
                  <a:pt x="5133042" y="837776"/>
                </a:cubicBezTo>
                <a:cubicBezTo>
                  <a:pt x="5133042" y="851523"/>
                  <a:pt x="5121897" y="862669"/>
                  <a:pt x="5108150" y="862669"/>
                </a:cubicBezTo>
                <a:cubicBezTo>
                  <a:pt x="5094402" y="862669"/>
                  <a:pt x="5083258" y="851523"/>
                  <a:pt x="5083258" y="837776"/>
                </a:cubicBezTo>
                <a:cubicBezTo>
                  <a:pt x="5083258" y="824028"/>
                  <a:pt x="5094402" y="812884"/>
                  <a:pt x="5108150" y="812884"/>
                </a:cubicBezTo>
                <a:close/>
                <a:moveTo>
                  <a:pt x="1211781" y="812575"/>
                </a:moveTo>
                <a:cubicBezTo>
                  <a:pt x="1225702" y="812575"/>
                  <a:pt x="1236986" y="823860"/>
                  <a:pt x="1236986" y="837780"/>
                </a:cubicBezTo>
                <a:cubicBezTo>
                  <a:pt x="1236986" y="851700"/>
                  <a:pt x="1225702" y="862985"/>
                  <a:pt x="1211781" y="862985"/>
                </a:cubicBezTo>
                <a:cubicBezTo>
                  <a:pt x="1197861" y="862985"/>
                  <a:pt x="1186576" y="851700"/>
                  <a:pt x="1186576" y="837780"/>
                </a:cubicBezTo>
                <a:cubicBezTo>
                  <a:pt x="1186576" y="823860"/>
                  <a:pt x="1197861" y="812575"/>
                  <a:pt x="1211781" y="812575"/>
                </a:cubicBezTo>
                <a:close/>
                <a:moveTo>
                  <a:pt x="1566456" y="803890"/>
                </a:moveTo>
                <a:cubicBezTo>
                  <a:pt x="1576633" y="803890"/>
                  <a:pt x="1584884" y="812144"/>
                  <a:pt x="1584884" y="822321"/>
                </a:cubicBezTo>
                <a:cubicBezTo>
                  <a:pt x="1584884" y="832497"/>
                  <a:pt x="1576633" y="840747"/>
                  <a:pt x="1566456" y="840747"/>
                </a:cubicBezTo>
                <a:cubicBezTo>
                  <a:pt x="1556279" y="840747"/>
                  <a:pt x="1548029" y="832497"/>
                  <a:pt x="1548029" y="822321"/>
                </a:cubicBezTo>
                <a:cubicBezTo>
                  <a:pt x="1548029" y="812144"/>
                  <a:pt x="1556279" y="803890"/>
                  <a:pt x="1566456" y="803890"/>
                </a:cubicBezTo>
                <a:close/>
                <a:moveTo>
                  <a:pt x="4753474" y="803889"/>
                </a:moveTo>
                <a:cubicBezTo>
                  <a:pt x="4763651" y="803889"/>
                  <a:pt x="4771901" y="812139"/>
                  <a:pt x="4771901" y="822316"/>
                </a:cubicBezTo>
                <a:cubicBezTo>
                  <a:pt x="4771901" y="832493"/>
                  <a:pt x="4763651" y="840744"/>
                  <a:pt x="4753474" y="840744"/>
                </a:cubicBezTo>
                <a:cubicBezTo>
                  <a:pt x="4743297" y="840744"/>
                  <a:pt x="4735047" y="832493"/>
                  <a:pt x="4735047" y="822316"/>
                </a:cubicBezTo>
                <a:cubicBezTo>
                  <a:pt x="4735047" y="812139"/>
                  <a:pt x="4743297" y="803889"/>
                  <a:pt x="4753474" y="803889"/>
                </a:cubicBezTo>
                <a:close/>
                <a:moveTo>
                  <a:pt x="1080111" y="789154"/>
                </a:moveTo>
                <a:cubicBezTo>
                  <a:pt x="1096038" y="789154"/>
                  <a:pt x="1108951" y="802065"/>
                  <a:pt x="1108951" y="817992"/>
                </a:cubicBezTo>
                <a:cubicBezTo>
                  <a:pt x="1108951" y="833918"/>
                  <a:pt x="1096038" y="846830"/>
                  <a:pt x="1080111" y="846830"/>
                </a:cubicBezTo>
                <a:cubicBezTo>
                  <a:pt x="1064184" y="846830"/>
                  <a:pt x="1051274" y="833918"/>
                  <a:pt x="1051274" y="817992"/>
                </a:cubicBezTo>
                <a:cubicBezTo>
                  <a:pt x="1051274" y="802065"/>
                  <a:pt x="1064184" y="789154"/>
                  <a:pt x="1080111" y="789154"/>
                </a:cubicBezTo>
                <a:close/>
                <a:moveTo>
                  <a:pt x="5239819" y="789149"/>
                </a:moveTo>
                <a:cubicBezTo>
                  <a:pt x="5255746" y="789149"/>
                  <a:pt x="5268657" y="802060"/>
                  <a:pt x="5268657" y="817987"/>
                </a:cubicBezTo>
                <a:cubicBezTo>
                  <a:pt x="5268657" y="833914"/>
                  <a:pt x="5255746" y="846825"/>
                  <a:pt x="5239819" y="846825"/>
                </a:cubicBezTo>
                <a:cubicBezTo>
                  <a:pt x="5223892" y="846825"/>
                  <a:pt x="5210981" y="833914"/>
                  <a:pt x="5210981" y="817987"/>
                </a:cubicBezTo>
                <a:cubicBezTo>
                  <a:pt x="5210981" y="802060"/>
                  <a:pt x="5223892" y="789149"/>
                  <a:pt x="5239819" y="789149"/>
                </a:cubicBezTo>
                <a:close/>
                <a:moveTo>
                  <a:pt x="2635171" y="788715"/>
                </a:moveTo>
                <a:cubicBezTo>
                  <a:pt x="2637218" y="788715"/>
                  <a:pt x="2638877" y="790372"/>
                  <a:pt x="2638877" y="792419"/>
                </a:cubicBezTo>
                <a:cubicBezTo>
                  <a:pt x="2638877" y="794465"/>
                  <a:pt x="2637218" y="796124"/>
                  <a:pt x="2635171" y="796124"/>
                </a:cubicBezTo>
                <a:cubicBezTo>
                  <a:pt x="2633125" y="796124"/>
                  <a:pt x="2631466" y="794465"/>
                  <a:pt x="2631466" y="792419"/>
                </a:cubicBezTo>
                <a:cubicBezTo>
                  <a:pt x="2631466" y="790372"/>
                  <a:pt x="2633125" y="788715"/>
                  <a:pt x="2635171" y="788715"/>
                </a:cubicBezTo>
                <a:close/>
                <a:moveTo>
                  <a:pt x="3684760" y="788713"/>
                </a:moveTo>
                <a:cubicBezTo>
                  <a:pt x="3686807" y="788713"/>
                  <a:pt x="3688466" y="790372"/>
                  <a:pt x="3688466" y="792419"/>
                </a:cubicBezTo>
                <a:cubicBezTo>
                  <a:pt x="3688466" y="794465"/>
                  <a:pt x="3686807" y="796124"/>
                  <a:pt x="3684760" y="796124"/>
                </a:cubicBezTo>
                <a:cubicBezTo>
                  <a:pt x="3682714" y="796124"/>
                  <a:pt x="3681055" y="794465"/>
                  <a:pt x="3681055" y="792419"/>
                </a:cubicBezTo>
                <a:cubicBezTo>
                  <a:pt x="3681055" y="790372"/>
                  <a:pt x="3682714" y="788713"/>
                  <a:pt x="3684760" y="788713"/>
                </a:cubicBezTo>
                <a:close/>
                <a:moveTo>
                  <a:pt x="2279578" y="784715"/>
                </a:moveTo>
                <a:cubicBezTo>
                  <a:pt x="2283778" y="784715"/>
                  <a:pt x="2287183" y="788119"/>
                  <a:pt x="2287183" y="792315"/>
                </a:cubicBezTo>
                <a:cubicBezTo>
                  <a:pt x="2287183" y="796516"/>
                  <a:pt x="2283778" y="799919"/>
                  <a:pt x="2279578" y="799919"/>
                </a:cubicBezTo>
                <a:cubicBezTo>
                  <a:pt x="2275379" y="799919"/>
                  <a:pt x="2271974" y="796516"/>
                  <a:pt x="2271974" y="792315"/>
                </a:cubicBezTo>
                <a:cubicBezTo>
                  <a:pt x="2271974" y="788119"/>
                  <a:pt x="2275379" y="784715"/>
                  <a:pt x="2279578" y="784715"/>
                </a:cubicBezTo>
                <a:close/>
                <a:moveTo>
                  <a:pt x="4040353" y="784712"/>
                </a:moveTo>
                <a:cubicBezTo>
                  <a:pt x="4044553" y="784712"/>
                  <a:pt x="4047958" y="788119"/>
                  <a:pt x="4047958" y="792315"/>
                </a:cubicBezTo>
                <a:cubicBezTo>
                  <a:pt x="4047958" y="796515"/>
                  <a:pt x="4044553" y="799919"/>
                  <a:pt x="4040353" y="799919"/>
                </a:cubicBezTo>
                <a:cubicBezTo>
                  <a:pt x="4036154" y="799919"/>
                  <a:pt x="4032749" y="796515"/>
                  <a:pt x="4032749" y="792315"/>
                </a:cubicBezTo>
                <a:cubicBezTo>
                  <a:pt x="4032749" y="788119"/>
                  <a:pt x="4036154" y="784712"/>
                  <a:pt x="4040353" y="784712"/>
                </a:cubicBezTo>
                <a:close/>
                <a:moveTo>
                  <a:pt x="4523842" y="782064"/>
                </a:moveTo>
                <a:cubicBezTo>
                  <a:pt x="4532247" y="782064"/>
                  <a:pt x="4539061" y="788876"/>
                  <a:pt x="4539061" y="797282"/>
                </a:cubicBezTo>
                <a:cubicBezTo>
                  <a:pt x="4539061" y="805688"/>
                  <a:pt x="4532247" y="812499"/>
                  <a:pt x="4523842" y="812499"/>
                </a:cubicBezTo>
                <a:cubicBezTo>
                  <a:pt x="4515436" y="812499"/>
                  <a:pt x="4508622" y="805688"/>
                  <a:pt x="4508622" y="797282"/>
                </a:cubicBezTo>
                <a:cubicBezTo>
                  <a:pt x="4508622" y="788876"/>
                  <a:pt x="4515436" y="782064"/>
                  <a:pt x="4523842" y="782064"/>
                </a:cubicBezTo>
                <a:close/>
                <a:moveTo>
                  <a:pt x="1796089" y="782064"/>
                </a:moveTo>
                <a:cubicBezTo>
                  <a:pt x="1804494" y="782064"/>
                  <a:pt x="1811308" y="788878"/>
                  <a:pt x="1811308" y="797285"/>
                </a:cubicBezTo>
                <a:cubicBezTo>
                  <a:pt x="1811308" y="805688"/>
                  <a:pt x="1804494" y="812502"/>
                  <a:pt x="1796089" y="812502"/>
                </a:cubicBezTo>
                <a:cubicBezTo>
                  <a:pt x="1787683" y="812502"/>
                  <a:pt x="1780869" y="805688"/>
                  <a:pt x="1780869" y="797285"/>
                </a:cubicBezTo>
                <a:cubicBezTo>
                  <a:pt x="1780869" y="788878"/>
                  <a:pt x="1787683" y="782064"/>
                  <a:pt x="1796089" y="782064"/>
                </a:cubicBezTo>
                <a:close/>
                <a:moveTo>
                  <a:pt x="2033908" y="774757"/>
                </a:moveTo>
                <a:cubicBezTo>
                  <a:pt x="2040372" y="774757"/>
                  <a:pt x="2045612" y="780010"/>
                  <a:pt x="2045612" y="786476"/>
                </a:cubicBezTo>
                <a:cubicBezTo>
                  <a:pt x="2045612" y="792940"/>
                  <a:pt x="2040372" y="798181"/>
                  <a:pt x="2033908" y="798181"/>
                </a:cubicBezTo>
                <a:cubicBezTo>
                  <a:pt x="2027443" y="798181"/>
                  <a:pt x="2022203" y="792940"/>
                  <a:pt x="2022203" y="786476"/>
                </a:cubicBezTo>
                <a:cubicBezTo>
                  <a:pt x="2022203" y="780010"/>
                  <a:pt x="2027443" y="774757"/>
                  <a:pt x="2033908" y="774757"/>
                </a:cubicBezTo>
                <a:close/>
                <a:moveTo>
                  <a:pt x="4286023" y="774755"/>
                </a:moveTo>
                <a:cubicBezTo>
                  <a:pt x="4292487" y="774755"/>
                  <a:pt x="4297728" y="780007"/>
                  <a:pt x="4297728" y="786473"/>
                </a:cubicBezTo>
                <a:cubicBezTo>
                  <a:pt x="4297728" y="792938"/>
                  <a:pt x="4292487" y="798179"/>
                  <a:pt x="4286023" y="798179"/>
                </a:cubicBezTo>
                <a:cubicBezTo>
                  <a:pt x="4279558" y="798179"/>
                  <a:pt x="4274318" y="792938"/>
                  <a:pt x="4274318" y="786473"/>
                </a:cubicBezTo>
                <a:cubicBezTo>
                  <a:pt x="4274318" y="780007"/>
                  <a:pt x="4279558" y="774755"/>
                  <a:pt x="4286023" y="774755"/>
                </a:cubicBezTo>
                <a:close/>
                <a:moveTo>
                  <a:pt x="4890611" y="773811"/>
                </a:moveTo>
                <a:cubicBezTo>
                  <a:pt x="4902597" y="773811"/>
                  <a:pt x="4912313" y="783541"/>
                  <a:pt x="4912313" y="795525"/>
                </a:cubicBezTo>
                <a:cubicBezTo>
                  <a:pt x="4912313" y="807512"/>
                  <a:pt x="4902597" y="817228"/>
                  <a:pt x="4890611" y="817228"/>
                </a:cubicBezTo>
                <a:cubicBezTo>
                  <a:pt x="4878625" y="817228"/>
                  <a:pt x="4868909" y="807512"/>
                  <a:pt x="4868909" y="795525"/>
                </a:cubicBezTo>
                <a:cubicBezTo>
                  <a:pt x="4868909" y="783539"/>
                  <a:pt x="4878625" y="773811"/>
                  <a:pt x="4890611" y="773811"/>
                </a:cubicBezTo>
                <a:close/>
                <a:moveTo>
                  <a:pt x="1429320" y="773494"/>
                </a:moveTo>
                <a:cubicBezTo>
                  <a:pt x="1441483" y="773494"/>
                  <a:pt x="1451343" y="783366"/>
                  <a:pt x="1451343" y="795530"/>
                </a:cubicBezTo>
                <a:cubicBezTo>
                  <a:pt x="1451343" y="807693"/>
                  <a:pt x="1441483" y="817552"/>
                  <a:pt x="1429320" y="817552"/>
                </a:cubicBezTo>
                <a:cubicBezTo>
                  <a:pt x="1417157" y="817552"/>
                  <a:pt x="1407297" y="807693"/>
                  <a:pt x="1407297" y="795530"/>
                </a:cubicBezTo>
                <a:cubicBezTo>
                  <a:pt x="1407297" y="783366"/>
                  <a:pt x="1417157" y="773494"/>
                  <a:pt x="1429320" y="773494"/>
                </a:cubicBezTo>
                <a:close/>
                <a:moveTo>
                  <a:pt x="3581005" y="768146"/>
                </a:moveTo>
                <a:cubicBezTo>
                  <a:pt x="3583004" y="768146"/>
                  <a:pt x="3584625" y="769766"/>
                  <a:pt x="3584625" y="771766"/>
                </a:cubicBezTo>
                <a:cubicBezTo>
                  <a:pt x="3584625" y="773764"/>
                  <a:pt x="3583004" y="775386"/>
                  <a:pt x="3581005" y="775386"/>
                </a:cubicBezTo>
                <a:cubicBezTo>
                  <a:pt x="3579005" y="775386"/>
                  <a:pt x="3577385" y="773764"/>
                  <a:pt x="3577385" y="771766"/>
                </a:cubicBezTo>
                <a:cubicBezTo>
                  <a:pt x="3577385" y="769766"/>
                  <a:pt x="3579005" y="768146"/>
                  <a:pt x="3581005" y="768146"/>
                </a:cubicBezTo>
                <a:close/>
                <a:moveTo>
                  <a:pt x="2738926" y="768060"/>
                </a:moveTo>
                <a:cubicBezTo>
                  <a:pt x="2740973" y="768060"/>
                  <a:pt x="2742632" y="769719"/>
                  <a:pt x="2742632" y="771766"/>
                </a:cubicBezTo>
                <a:cubicBezTo>
                  <a:pt x="2742632" y="773812"/>
                  <a:pt x="2740973" y="775472"/>
                  <a:pt x="2738926" y="775472"/>
                </a:cubicBezTo>
                <a:cubicBezTo>
                  <a:pt x="2736880" y="775472"/>
                  <a:pt x="2735221" y="773812"/>
                  <a:pt x="2735221" y="771766"/>
                </a:cubicBezTo>
                <a:cubicBezTo>
                  <a:pt x="2735221" y="769719"/>
                  <a:pt x="2736880" y="768060"/>
                  <a:pt x="2738926" y="768060"/>
                </a:cubicBezTo>
                <a:close/>
                <a:moveTo>
                  <a:pt x="3476448" y="751968"/>
                </a:moveTo>
                <a:cubicBezTo>
                  <a:pt x="3478495" y="751968"/>
                  <a:pt x="3480153" y="753625"/>
                  <a:pt x="3480153" y="755671"/>
                </a:cubicBezTo>
                <a:cubicBezTo>
                  <a:pt x="3480153" y="757718"/>
                  <a:pt x="3478495" y="759377"/>
                  <a:pt x="3476448" y="759377"/>
                </a:cubicBezTo>
                <a:cubicBezTo>
                  <a:pt x="3474402" y="759377"/>
                  <a:pt x="3472743" y="757718"/>
                  <a:pt x="3472743" y="755671"/>
                </a:cubicBezTo>
                <a:cubicBezTo>
                  <a:pt x="3472743" y="753625"/>
                  <a:pt x="3474402" y="751968"/>
                  <a:pt x="3476448" y="751968"/>
                </a:cubicBezTo>
                <a:close/>
                <a:moveTo>
                  <a:pt x="2843482" y="751968"/>
                </a:moveTo>
                <a:cubicBezTo>
                  <a:pt x="2845529" y="751968"/>
                  <a:pt x="2847188" y="753626"/>
                  <a:pt x="2847188" y="755672"/>
                </a:cubicBezTo>
                <a:cubicBezTo>
                  <a:pt x="2847188" y="757719"/>
                  <a:pt x="2845529" y="759377"/>
                  <a:pt x="2843482" y="759377"/>
                </a:cubicBezTo>
                <a:cubicBezTo>
                  <a:pt x="2841436" y="759377"/>
                  <a:pt x="2839777" y="757719"/>
                  <a:pt x="2839777" y="755672"/>
                </a:cubicBezTo>
                <a:cubicBezTo>
                  <a:pt x="2839777" y="753626"/>
                  <a:pt x="2841436" y="751968"/>
                  <a:pt x="2843482" y="751968"/>
                </a:cubicBezTo>
                <a:close/>
                <a:moveTo>
                  <a:pt x="2379482" y="749908"/>
                </a:moveTo>
                <a:cubicBezTo>
                  <a:pt x="2383682" y="749908"/>
                  <a:pt x="2387087" y="753313"/>
                  <a:pt x="2387087" y="757512"/>
                </a:cubicBezTo>
                <a:cubicBezTo>
                  <a:pt x="2387087" y="761713"/>
                  <a:pt x="2383682" y="765117"/>
                  <a:pt x="2379482" y="765117"/>
                </a:cubicBezTo>
                <a:cubicBezTo>
                  <a:pt x="2375283" y="765117"/>
                  <a:pt x="2371878" y="761713"/>
                  <a:pt x="2371878" y="757512"/>
                </a:cubicBezTo>
                <a:cubicBezTo>
                  <a:pt x="2371878" y="753313"/>
                  <a:pt x="2375283" y="749908"/>
                  <a:pt x="2379482" y="749908"/>
                </a:cubicBezTo>
                <a:close/>
                <a:moveTo>
                  <a:pt x="3940449" y="749907"/>
                </a:moveTo>
                <a:cubicBezTo>
                  <a:pt x="3944649" y="749907"/>
                  <a:pt x="3948054" y="753313"/>
                  <a:pt x="3948054" y="757511"/>
                </a:cubicBezTo>
                <a:cubicBezTo>
                  <a:pt x="3948054" y="761713"/>
                  <a:pt x="3944649" y="765115"/>
                  <a:pt x="3940449" y="765115"/>
                </a:cubicBezTo>
                <a:cubicBezTo>
                  <a:pt x="3936250" y="765115"/>
                  <a:pt x="3932845" y="761713"/>
                  <a:pt x="3932845" y="757511"/>
                </a:cubicBezTo>
                <a:cubicBezTo>
                  <a:pt x="3932845" y="753313"/>
                  <a:pt x="3936250" y="749907"/>
                  <a:pt x="3940449" y="749907"/>
                </a:cubicBezTo>
                <a:close/>
                <a:moveTo>
                  <a:pt x="1293996" y="746365"/>
                </a:moveTo>
                <a:cubicBezTo>
                  <a:pt x="1307710" y="746365"/>
                  <a:pt x="1318827" y="757482"/>
                  <a:pt x="1318827" y="771196"/>
                </a:cubicBezTo>
                <a:cubicBezTo>
                  <a:pt x="1318827" y="784918"/>
                  <a:pt x="1307710" y="796035"/>
                  <a:pt x="1293996" y="796035"/>
                </a:cubicBezTo>
                <a:cubicBezTo>
                  <a:pt x="1280282" y="796035"/>
                  <a:pt x="1269165" y="784918"/>
                  <a:pt x="1269165" y="771196"/>
                </a:cubicBezTo>
                <a:cubicBezTo>
                  <a:pt x="1269165" y="757482"/>
                  <a:pt x="1280282" y="746365"/>
                  <a:pt x="1293996" y="746365"/>
                </a:cubicBezTo>
                <a:close/>
                <a:moveTo>
                  <a:pt x="5025935" y="746362"/>
                </a:moveTo>
                <a:cubicBezTo>
                  <a:pt x="5039649" y="746362"/>
                  <a:pt x="5050766" y="757479"/>
                  <a:pt x="5050766" y="771193"/>
                </a:cubicBezTo>
                <a:cubicBezTo>
                  <a:pt x="5050766" y="784914"/>
                  <a:pt x="5039649" y="796031"/>
                  <a:pt x="5025935" y="796031"/>
                </a:cubicBezTo>
                <a:cubicBezTo>
                  <a:pt x="5012221" y="796031"/>
                  <a:pt x="5001104" y="784914"/>
                  <a:pt x="5001104" y="771193"/>
                </a:cubicBezTo>
                <a:cubicBezTo>
                  <a:pt x="5001104" y="757479"/>
                  <a:pt x="5012221" y="746362"/>
                  <a:pt x="5025935" y="746362"/>
                </a:cubicBezTo>
                <a:close/>
                <a:moveTo>
                  <a:pt x="1654963" y="745930"/>
                </a:moveTo>
                <a:cubicBezTo>
                  <a:pt x="1665140" y="745930"/>
                  <a:pt x="1673391" y="754180"/>
                  <a:pt x="1673391" y="764357"/>
                </a:cubicBezTo>
                <a:cubicBezTo>
                  <a:pt x="1673391" y="774534"/>
                  <a:pt x="1665140" y="782798"/>
                  <a:pt x="1654963" y="782798"/>
                </a:cubicBezTo>
                <a:cubicBezTo>
                  <a:pt x="1644786" y="782798"/>
                  <a:pt x="1636536" y="774534"/>
                  <a:pt x="1636536" y="764357"/>
                </a:cubicBezTo>
                <a:cubicBezTo>
                  <a:pt x="1636536" y="754180"/>
                  <a:pt x="1644786" y="745930"/>
                  <a:pt x="1654963" y="745930"/>
                </a:cubicBezTo>
                <a:close/>
                <a:moveTo>
                  <a:pt x="4664967" y="745928"/>
                </a:moveTo>
                <a:cubicBezTo>
                  <a:pt x="4675144" y="745928"/>
                  <a:pt x="4683395" y="754178"/>
                  <a:pt x="4683395" y="764355"/>
                </a:cubicBezTo>
                <a:cubicBezTo>
                  <a:pt x="4683395" y="774531"/>
                  <a:pt x="4675145" y="782795"/>
                  <a:pt x="4664967" y="782795"/>
                </a:cubicBezTo>
                <a:cubicBezTo>
                  <a:pt x="4654790" y="782795"/>
                  <a:pt x="4646540" y="774531"/>
                  <a:pt x="4646540" y="764355"/>
                </a:cubicBezTo>
                <a:cubicBezTo>
                  <a:pt x="4646540" y="754178"/>
                  <a:pt x="4654790" y="745928"/>
                  <a:pt x="4664967" y="745928"/>
                </a:cubicBezTo>
                <a:close/>
                <a:moveTo>
                  <a:pt x="2948641" y="740450"/>
                </a:moveTo>
                <a:cubicBezTo>
                  <a:pt x="2950688" y="740450"/>
                  <a:pt x="2952347" y="742110"/>
                  <a:pt x="2952347" y="744155"/>
                </a:cubicBezTo>
                <a:cubicBezTo>
                  <a:pt x="2952347" y="746202"/>
                  <a:pt x="2950688" y="747861"/>
                  <a:pt x="2948641" y="747861"/>
                </a:cubicBezTo>
                <a:cubicBezTo>
                  <a:pt x="2946595" y="747861"/>
                  <a:pt x="2944936" y="746202"/>
                  <a:pt x="2944936" y="744155"/>
                </a:cubicBezTo>
                <a:cubicBezTo>
                  <a:pt x="2944936" y="742110"/>
                  <a:pt x="2946595" y="740450"/>
                  <a:pt x="2948641" y="740450"/>
                </a:cubicBezTo>
                <a:close/>
                <a:moveTo>
                  <a:pt x="3371289" y="740450"/>
                </a:moveTo>
                <a:cubicBezTo>
                  <a:pt x="3373336" y="740450"/>
                  <a:pt x="3374995" y="742110"/>
                  <a:pt x="3374995" y="744155"/>
                </a:cubicBezTo>
                <a:cubicBezTo>
                  <a:pt x="3374995" y="746202"/>
                  <a:pt x="3373336" y="747861"/>
                  <a:pt x="3371289" y="747861"/>
                </a:cubicBezTo>
                <a:cubicBezTo>
                  <a:pt x="3369243" y="747861"/>
                  <a:pt x="3367584" y="746202"/>
                  <a:pt x="3367584" y="744155"/>
                </a:cubicBezTo>
                <a:cubicBezTo>
                  <a:pt x="3367584" y="742110"/>
                  <a:pt x="3369243" y="740450"/>
                  <a:pt x="3371289" y="740450"/>
                </a:cubicBezTo>
                <a:close/>
                <a:moveTo>
                  <a:pt x="3265728" y="733532"/>
                </a:moveTo>
                <a:cubicBezTo>
                  <a:pt x="3267775" y="733532"/>
                  <a:pt x="3269434" y="735189"/>
                  <a:pt x="3269434" y="737235"/>
                </a:cubicBezTo>
                <a:cubicBezTo>
                  <a:pt x="3269434" y="739283"/>
                  <a:pt x="3267775" y="740941"/>
                  <a:pt x="3265728" y="740941"/>
                </a:cubicBezTo>
                <a:cubicBezTo>
                  <a:pt x="3263682" y="740941"/>
                  <a:pt x="3262023" y="739283"/>
                  <a:pt x="3262023" y="737235"/>
                </a:cubicBezTo>
                <a:cubicBezTo>
                  <a:pt x="3262023" y="735189"/>
                  <a:pt x="3263682" y="733532"/>
                  <a:pt x="3265728" y="733532"/>
                </a:cubicBezTo>
                <a:close/>
                <a:moveTo>
                  <a:pt x="3054203" y="733532"/>
                </a:moveTo>
                <a:cubicBezTo>
                  <a:pt x="3056250" y="733532"/>
                  <a:pt x="3057909" y="735189"/>
                  <a:pt x="3057909" y="737237"/>
                </a:cubicBezTo>
                <a:cubicBezTo>
                  <a:pt x="3057909" y="739283"/>
                  <a:pt x="3056250" y="740941"/>
                  <a:pt x="3054203" y="740941"/>
                </a:cubicBezTo>
                <a:cubicBezTo>
                  <a:pt x="3052157" y="740941"/>
                  <a:pt x="3050498" y="739283"/>
                  <a:pt x="3050498" y="737237"/>
                </a:cubicBezTo>
                <a:cubicBezTo>
                  <a:pt x="3050498" y="735189"/>
                  <a:pt x="3052157" y="733532"/>
                  <a:pt x="3054203" y="733532"/>
                </a:cubicBezTo>
                <a:close/>
                <a:moveTo>
                  <a:pt x="3159966" y="731754"/>
                </a:moveTo>
                <a:cubicBezTo>
                  <a:pt x="3161719" y="731754"/>
                  <a:pt x="3163141" y="733176"/>
                  <a:pt x="3163141" y="734929"/>
                </a:cubicBezTo>
                <a:cubicBezTo>
                  <a:pt x="3163141" y="736682"/>
                  <a:pt x="3161719" y="738104"/>
                  <a:pt x="3159966" y="738104"/>
                </a:cubicBezTo>
                <a:cubicBezTo>
                  <a:pt x="3158212" y="738104"/>
                  <a:pt x="3156791" y="736682"/>
                  <a:pt x="3156791" y="734929"/>
                </a:cubicBezTo>
                <a:cubicBezTo>
                  <a:pt x="3156791" y="733176"/>
                  <a:pt x="3158212" y="731754"/>
                  <a:pt x="3159966" y="731754"/>
                </a:cubicBezTo>
                <a:close/>
                <a:moveTo>
                  <a:pt x="2130377" y="731699"/>
                </a:moveTo>
                <a:cubicBezTo>
                  <a:pt x="2136643" y="731699"/>
                  <a:pt x="2141723" y="736779"/>
                  <a:pt x="2141723" y="743045"/>
                </a:cubicBezTo>
                <a:cubicBezTo>
                  <a:pt x="2141723" y="749311"/>
                  <a:pt x="2136643" y="754392"/>
                  <a:pt x="2130377" y="754392"/>
                </a:cubicBezTo>
                <a:cubicBezTo>
                  <a:pt x="2124111" y="754392"/>
                  <a:pt x="2119031" y="749311"/>
                  <a:pt x="2119031" y="743045"/>
                </a:cubicBezTo>
                <a:cubicBezTo>
                  <a:pt x="2119031" y="736779"/>
                  <a:pt x="2124111" y="731699"/>
                  <a:pt x="2130377" y="731699"/>
                </a:cubicBezTo>
                <a:close/>
                <a:moveTo>
                  <a:pt x="4189554" y="731698"/>
                </a:moveTo>
                <a:cubicBezTo>
                  <a:pt x="4195820" y="731698"/>
                  <a:pt x="4200900" y="736777"/>
                  <a:pt x="4200900" y="743043"/>
                </a:cubicBezTo>
                <a:cubicBezTo>
                  <a:pt x="4200900" y="749309"/>
                  <a:pt x="4195820" y="754390"/>
                  <a:pt x="4189554" y="754390"/>
                </a:cubicBezTo>
                <a:cubicBezTo>
                  <a:pt x="4183288" y="754390"/>
                  <a:pt x="4178208" y="749309"/>
                  <a:pt x="4178208" y="743043"/>
                </a:cubicBezTo>
                <a:cubicBezTo>
                  <a:pt x="4178208" y="736777"/>
                  <a:pt x="4183288" y="731698"/>
                  <a:pt x="4189554" y="731698"/>
                </a:cubicBezTo>
                <a:close/>
                <a:moveTo>
                  <a:pt x="1888714" y="730941"/>
                </a:moveTo>
                <a:cubicBezTo>
                  <a:pt x="1897119" y="730941"/>
                  <a:pt x="1903933" y="737754"/>
                  <a:pt x="1903933" y="746161"/>
                </a:cubicBezTo>
                <a:cubicBezTo>
                  <a:pt x="1903933" y="754567"/>
                  <a:pt x="1897119" y="761380"/>
                  <a:pt x="1888714" y="761380"/>
                </a:cubicBezTo>
                <a:cubicBezTo>
                  <a:pt x="1880308" y="761380"/>
                  <a:pt x="1873494" y="754567"/>
                  <a:pt x="1873494" y="746161"/>
                </a:cubicBezTo>
                <a:cubicBezTo>
                  <a:pt x="1873494" y="737754"/>
                  <a:pt x="1880308" y="730941"/>
                  <a:pt x="1888714" y="730941"/>
                </a:cubicBezTo>
                <a:close/>
                <a:moveTo>
                  <a:pt x="4431217" y="730939"/>
                </a:moveTo>
                <a:cubicBezTo>
                  <a:pt x="4439622" y="730939"/>
                  <a:pt x="4446436" y="737752"/>
                  <a:pt x="4446436" y="746159"/>
                </a:cubicBezTo>
                <a:cubicBezTo>
                  <a:pt x="4446436" y="754564"/>
                  <a:pt x="4439622" y="761377"/>
                  <a:pt x="4431217" y="761377"/>
                </a:cubicBezTo>
                <a:cubicBezTo>
                  <a:pt x="4422811" y="761377"/>
                  <a:pt x="4415997" y="754564"/>
                  <a:pt x="4415997" y="746159"/>
                </a:cubicBezTo>
                <a:cubicBezTo>
                  <a:pt x="4415997" y="737752"/>
                  <a:pt x="4422811" y="730939"/>
                  <a:pt x="4431217" y="730939"/>
                </a:cubicBezTo>
                <a:close/>
                <a:moveTo>
                  <a:pt x="1160381" y="720239"/>
                </a:moveTo>
                <a:cubicBezTo>
                  <a:pt x="1176308" y="720239"/>
                  <a:pt x="1189219" y="733150"/>
                  <a:pt x="1189219" y="749077"/>
                </a:cubicBezTo>
                <a:cubicBezTo>
                  <a:pt x="1189219" y="765004"/>
                  <a:pt x="1176308" y="777916"/>
                  <a:pt x="1160381" y="777916"/>
                </a:cubicBezTo>
                <a:cubicBezTo>
                  <a:pt x="1144454" y="777916"/>
                  <a:pt x="1131543" y="765004"/>
                  <a:pt x="1131543" y="749077"/>
                </a:cubicBezTo>
                <a:cubicBezTo>
                  <a:pt x="1131543" y="733150"/>
                  <a:pt x="1144454" y="720239"/>
                  <a:pt x="1160381" y="720239"/>
                </a:cubicBezTo>
                <a:close/>
                <a:moveTo>
                  <a:pt x="5159550" y="720236"/>
                </a:moveTo>
                <a:cubicBezTo>
                  <a:pt x="5175477" y="720236"/>
                  <a:pt x="5188389" y="733146"/>
                  <a:pt x="5188389" y="749073"/>
                </a:cubicBezTo>
                <a:cubicBezTo>
                  <a:pt x="5188389" y="765001"/>
                  <a:pt x="5175477" y="777912"/>
                  <a:pt x="5159550" y="777912"/>
                </a:cubicBezTo>
                <a:cubicBezTo>
                  <a:pt x="5143623" y="777912"/>
                  <a:pt x="5130712" y="765001"/>
                  <a:pt x="5130712" y="749073"/>
                </a:cubicBezTo>
                <a:cubicBezTo>
                  <a:pt x="5130712" y="733146"/>
                  <a:pt x="5143623" y="720236"/>
                  <a:pt x="5159550" y="720236"/>
                </a:cubicBezTo>
                <a:close/>
                <a:moveTo>
                  <a:pt x="2480755" y="719333"/>
                </a:moveTo>
                <a:cubicBezTo>
                  <a:pt x="2484955" y="719333"/>
                  <a:pt x="2488359" y="722736"/>
                  <a:pt x="2488359" y="726936"/>
                </a:cubicBezTo>
                <a:cubicBezTo>
                  <a:pt x="2488359" y="731136"/>
                  <a:pt x="2484955" y="734540"/>
                  <a:pt x="2480755" y="734540"/>
                </a:cubicBezTo>
                <a:cubicBezTo>
                  <a:pt x="2476555" y="734540"/>
                  <a:pt x="2473151" y="731136"/>
                  <a:pt x="2473151" y="726936"/>
                </a:cubicBezTo>
                <a:cubicBezTo>
                  <a:pt x="2473151" y="722736"/>
                  <a:pt x="2476555" y="719333"/>
                  <a:pt x="2480755" y="719333"/>
                </a:cubicBezTo>
                <a:close/>
                <a:moveTo>
                  <a:pt x="3839175" y="719331"/>
                </a:moveTo>
                <a:cubicBezTo>
                  <a:pt x="3843375" y="719331"/>
                  <a:pt x="3846779" y="722736"/>
                  <a:pt x="3846779" y="726936"/>
                </a:cubicBezTo>
                <a:cubicBezTo>
                  <a:pt x="3846779" y="731135"/>
                  <a:pt x="3843375" y="734538"/>
                  <a:pt x="3839175" y="734538"/>
                </a:cubicBezTo>
                <a:cubicBezTo>
                  <a:pt x="3834975" y="734538"/>
                  <a:pt x="3831571" y="731135"/>
                  <a:pt x="3831571" y="726936"/>
                </a:cubicBezTo>
                <a:cubicBezTo>
                  <a:pt x="3831571" y="722736"/>
                  <a:pt x="3834975" y="719331"/>
                  <a:pt x="3839175" y="719331"/>
                </a:cubicBezTo>
                <a:close/>
                <a:moveTo>
                  <a:pt x="1515795" y="712876"/>
                </a:moveTo>
                <a:cubicBezTo>
                  <a:pt x="1527781" y="712876"/>
                  <a:pt x="1537498" y="722592"/>
                  <a:pt x="1537498" y="734578"/>
                </a:cubicBezTo>
                <a:cubicBezTo>
                  <a:pt x="1537498" y="746563"/>
                  <a:pt x="1527781" y="756280"/>
                  <a:pt x="1515795" y="756280"/>
                </a:cubicBezTo>
                <a:cubicBezTo>
                  <a:pt x="1503809" y="756280"/>
                  <a:pt x="1494093" y="746563"/>
                  <a:pt x="1494093" y="734578"/>
                </a:cubicBezTo>
                <a:cubicBezTo>
                  <a:pt x="1494093" y="722592"/>
                  <a:pt x="1503809" y="712876"/>
                  <a:pt x="1515795" y="712876"/>
                </a:cubicBezTo>
                <a:close/>
                <a:moveTo>
                  <a:pt x="4804136" y="712873"/>
                </a:moveTo>
                <a:cubicBezTo>
                  <a:pt x="4816122" y="712873"/>
                  <a:pt x="4825838" y="722590"/>
                  <a:pt x="4825838" y="734575"/>
                </a:cubicBezTo>
                <a:cubicBezTo>
                  <a:pt x="4825838" y="746561"/>
                  <a:pt x="4816122" y="756278"/>
                  <a:pt x="4804136" y="756278"/>
                </a:cubicBezTo>
                <a:cubicBezTo>
                  <a:pt x="4792150" y="756278"/>
                  <a:pt x="4782434" y="746561"/>
                  <a:pt x="4782434" y="734575"/>
                </a:cubicBezTo>
                <a:cubicBezTo>
                  <a:pt x="4782434" y="722589"/>
                  <a:pt x="4792150" y="712873"/>
                  <a:pt x="4804136" y="712873"/>
                </a:cubicBezTo>
                <a:close/>
                <a:moveTo>
                  <a:pt x="3736710" y="693024"/>
                </a:moveTo>
                <a:cubicBezTo>
                  <a:pt x="3740910" y="693024"/>
                  <a:pt x="3744314" y="696427"/>
                  <a:pt x="3744314" y="700626"/>
                </a:cubicBezTo>
                <a:cubicBezTo>
                  <a:pt x="3744314" y="704827"/>
                  <a:pt x="3740910" y="708232"/>
                  <a:pt x="3736710" y="708232"/>
                </a:cubicBezTo>
                <a:cubicBezTo>
                  <a:pt x="3732510" y="708232"/>
                  <a:pt x="3729106" y="704827"/>
                  <a:pt x="3729106" y="700626"/>
                </a:cubicBezTo>
                <a:cubicBezTo>
                  <a:pt x="3729106" y="696427"/>
                  <a:pt x="3732510" y="693024"/>
                  <a:pt x="3736710" y="693024"/>
                </a:cubicBezTo>
                <a:close/>
                <a:moveTo>
                  <a:pt x="2583220" y="693024"/>
                </a:moveTo>
                <a:cubicBezTo>
                  <a:pt x="2587420" y="693024"/>
                  <a:pt x="2590824" y="696429"/>
                  <a:pt x="2590824" y="700627"/>
                </a:cubicBezTo>
                <a:cubicBezTo>
                  <a:pt x="2590824" y="704828"/>
                  <a:pt x="2587420" y="708232"/>
                  <a:pt x="2583220" y="708232"/>
                </a:cubicBezTo>
                <a:cubicBezTo>
                  <a:pt x="2579021" y="708232"/>
                  <a:pt x="2575616" y="704828"/>
                  <a:pt x="2575616" y="700627"/>
                </a:cubicBezTo>
                <a:cubicBezTo>
                  <a:pt x="2575616" y="696429"/>
                  <a:pt x="2579021" y="693024"/>
                  <a:pt x="2583220" y="693024"/>
                </a:cubicBezTo>
                <a:close/>
                <a:moveTo>
                  <a:pt x="2228516" y="692271"/>
                </a:moveTo>
                <a:cubicBezTo>
                  <a:pt x="2234744" y="692271"/>
                  <a:pt x="2239792" y="697319"/>
                  <a:pt x="2239792" y="703547"/>
                </a:cubicBezTo>
                <a:cubicBezTo>
                  <a:pt x="2239792" y="709774"/>
                  <a:pt x="2234744" y="714824"/>
                  <a:pt x="2228516" y="714824"/>
                </a:cubicBezTo>
                <a:cubicBezTo>
                  <a:pt x="2222289" y="714824"/>
                  <a:pt x="2217240" y="709774"/>
                  <a:pt x="2217240" y="703547"/>
                </a:cubicBezTo>
                <a:cubicBezTo>
                  <a:pt x="2217240" y="697319"/>
                  <a:pt x="2222289" y="692271"/>
                  <a:pt x="2228516" y="692271"/>
                </a:cubicBezTo>
                <a:close/>
                <a:moveTo>
                  <a:pt x="4091415" y="692271"/>
                </a:moveTo>
                <a:cubicBezTo>
                  <a:pt x="4097643" y="692271"/>
                  <a:pt x="4102691" y="697318"/>
                  <a:pt x="4102691" y="703546"/>
                </a:cubicBezTo>
                <a:cubicBezTo>
                  <a:pt x="4102691" y="709772"/>
                  <a:pt x="4097643" y="714822"/>
                  <a:pt x="4091415" y="714822"/>
                </a:cubicBezTo>
                <a:cubicBezTo>
                  <a:pt x="4085187" y="714822"/>
                  <a:pt x="4080139" y="709772"/>
                  <a:pt x="4080139" y="703546"/>
                </a:cubicBezTo>
                <a:cubicBezTo>
                  <a:pt x="4080139" y="697318"/>
                  <a:pt x="4085187" y="692271"/>
                  <a:pt x="4091415" y="692271"/>
                </a:cubicBezTo>
                <a:close/>
                <a:moveTo>
                  <a:pt x="1745575" y="691330"/>
                </a:moveTo>
                <a:cubicBezTo>
                  <a:pt x="1755753" y="691330"/>
                  <a:pt x="1764003" y="699581"/>
                  <a:pt x="1764003" y="709757"/>
                </a:cubicBezTo>
                <a:cubicBezTo>
                  <a:pt x="1764003" y="719935"/>
                  <a:pt x="1755752" y="728186"/>
                  <a:pt x="1745575" y="728186"/>
                </a:cubicBezTo>
                <a:cubicBezTo>
                  <a:pt x="1735398" y="728186"/>
                  <a:pt x="1727148" y="719935"/>
                  <a:pt x="1727148" y="709757"/>
                </a:cubicBezTo>
                <a:cubicBezTo>
                  <a:pt x="1727148" y="699581"/>
                  <a:pt x="1735398" y="691330"/>
                  <a:pt x="1745575" y="691330"/>
                </a:cubicBezTo>
                <a:close/>
                <a:moveTo>
                  <a:pt x="4574356" y="691328"/>
                </a:moveTo>
                <a:cubicBezTo>
                  <a:pt x="4584533" y="691328"/>
                  <a:pt x="4592783" y="699579"/>
                  <a:pt x="4592783" y="709755"/>
                </a:cubicBezTo>
                <a:cubicBezTo>
                  <a:pt x="4592783" y="719934"/>
                  <a:pt x="4584533" y="728184"/>
                  <a:pt x="4574356" y="728184"/>
                </a:cubicBezTo>
                <a:cubicBezTo>
                  <a:pt x="4564179" y="728184"/>
                  <a:pt x="4555929" y="719934"/>
                  <a:pt x="4555929" y="709755"/>
                </a:cubicBezTo>
                <a:cubicBezTo>
                  <a:pt x="4555929" y="699579"/>
                  <a:pt x="4564179" y="691328"/>
                  <a:pt x="4574356" y="691328"/>
                </a:cubicBezTo>
                <a:close/>
                <a:moveTo>
                  <a:pt x="1983251" y="683463"/>
                </a:moveTo>
                <a:cubicBezTo>
                  <a:pt x="1991656" y="683463"/>
                  <a:pt x="1998470" y="690277"/>
                  <a:pt x="1998470" y="698683"/>
                </a:cubicBezTo>
                <a:cubicBezTo>
                  <a:pt x="1998470" y="707088"/>
                  <a:pt x="1991656" y="713902"/>
                  <a:pt x="1983251" y="713902"/>
                </a:cubicBezTo>
                <a:cubicBezTo>
                  <a:pt x="1974845" y="713902"/>
                  <a:pt x="1968031" y="707088"/>
                  <a:pt x="1968031" y="698683"/>
                </a:cubicBezTo>
                <a:cubicBezTo>
                  <a:pt x="1968031" y="690277"/>
                  <a:pt x="1974845" y="683463"/>
                  <a:pt x="1983251" y="683463"/>
                </a:cubicBezTo>
                <a:close/>
                <a:moveTo>
                  <a:pt x="4336680" y="683461"/>
                </a:moveTo>
                <a:cubicBezTo>
                  <a:pt x="4345085" y="683461"/>
                  <a:pt x="4351899" y="690274"/>
                  <a:pt x="4351899" y="698681"/>
                </a:cubicBezTo>
                <a:cubicBezTo>
                  <a:pt x="4351899" y="707086"/>
                  <a:pt x="4345085" y="713900"/>
                  <a:pt x="4336680" y="713900"/>
                </a:cubicBezTo>
                <a:cubicBezTo>
                  <a:pt x="4328274" y="713900"/>
                  <a:pt x="4321460" y="707086"/>
                  <a:pt x="4321460" y="698681"/>
                </a:cubicBezTo>
                <a:cubicBezTo>
                  <a:pt x="4321460" y="690274"/>
                  <a:pt x="4328274" y="683461"/>
                  <a:pt x="4336680" y="683461"/>
                </a:cubicBezTo>
                <a:close/>
                <a:moveTo>
                  <a:pt x="1378485" y="682324"/>
                </a:moveTo>
                <a:cubicBezTo>
                  <a:pt x="1392405" y="682324"/>
                  <a:pt x="1403690" y="693609"/>
                  <a:pt x="1403690" y="707529"/>
                </a:cubicBezTo>
                <a:cubicBezTo>
                  <a:pt x="1403690" y="721449"/>
                  <a:pt x="1392405" y="732734"/>
                  <a:pt x="1378485" y="732734"/>
                </a:cubicBezTo>
                <a:cubicBezTo>
                  <a:pt x="1364564" y="732734"/>
                  <a:pt x="1353280" y="721449"/>
                  <a:pt x="1353280" y="707529"/>
                </a:cubicBezTo>
                <a:cubicBezTo>
                  <a:pt x="1353280" y="693609"/>
                  <a:pt x="1364564" y="682324"/>
                  <a:pt x="1378485" y="682324"/>
                </a:cubicBezTo>
                <a:close/>
                <a:moveTo>
                  <a:pt x="4941447" y="682321"/>
                </a:moveTo>
                <a:cubicBezTo>
                  <a:pt x="4955367" y="682321"/>
                  <a:pt x="4966652" y="693606"/>
                  <a:pt x="4966652" y="707526"/>
                </a:cubicBezTo>
                <a:cubicBezTo>
                  <a:pt x="4966652" y="721446"/>
                  <a:pt x="4955367" y="732731"/>
                  <a:pt x="4941447" y="732731"/>
                </a:cubicBezTo>
                <a:cubicBezTo>
                  <a:pt x="4927527" y="732731"/>
                  <a:pt x="4916242" y="721446"/>
                  <a:pt x="4916242" y="707526"/>
                </a:cubicBezTo>
                <a:cubicBezTo>
                  <a:pt x="4916242" y="693606"/>
                  <a:pt x="4927527" y="682321"/>
                  <a:pt x="4941447" y="682321"/>
                </a:cubicBezTo>
                <a:close/>
                <a:moveTo>
                  <a:pt x="2686697" y="671029"/>
                </a:moveTo>
                <a:cubicBezTo>
                  <a:pt x="2690897" y="671029"/>
                  <a:pt x="2694301" y="674433"/>
                  <a:pt x="2694301" y="678631"/>
                </a:cubicBezTo>
                <a:cubicBezTo>
                  <a:pt x="2694301" y="682832"/>
                  <a:pt x="2690897" y="686235"/>
                  <a:pt x="2686697" y="686235"/>
                </a:cubicBezTo>
                <a:cubicBezTo>
                  <a:pt x="2682497" y="686235"/>
                  <a:pt x="2679093" y="682832"/>
                  <a:pt x="2679093" y="678631"/>
                </a:cubicBezTo>
                <a:cubicBezTo>
                  <a:pt x="2679093" y="674433"/>
                  <a:pt x="2682497" y="671029"/>
                  <a:pt x="2686697" y="671029"/>
                </a:cubicBezTo>
                <a:close/>
                <a:moveTo>
                  <a:pt x="3633234" y="671028"/>
                </a:moveTo>
                <a:cubicBezTo>
                  <a:pt x="3637434" y="671028"/>
                  <a:pt x="3640838" y="674432"/>
                  <a:pt x="3640838" y="678631"/>
                </a:cubicBezTo>
                <a:cubicBezTo>
                  <a:pt x="3640838" y="682831"/>
                  <a:pt x="3637434" y="686235"/>
                  <a:pt x="3633234" y="686235"/>
                </a:cubicBezTo>
                <a:cubicBezTo>
                  <a:pt x="3629035" y="686235"/>
                  <a:pt x="3625630" y="682831"/>
                  <a:pt x="3625630" y="678631"/>
                </a:cubicBezTo>
                <a:cubicBezTo>
                  <a:pt x="3625630" y="674432"/>
                  <a:pt x="3629035" y="671028"/>
                  <a:pt x="3633234" y="671028"/>
                </a:cubicBezTo>
                <a:close/>
                <a:moveTo>
                  <a:pt x="2328166" y="656688"/>
                </a:moveTo>
                <a:cubicBezTo>
                  <a:pt x="2334432" y="656688"/>
                  <a:pt x="2339512" y="661768"/>
                  <a:pt x="2339512" y="668033"/>
                </a:cubicBezTo>
                <a:cubicBezTo>
                  <a:pt x="2339512" y="674299"/>
                  <a:pt x="2334432" y="679380"/>
                  <a:pt x="2328166" y="679380"/>
                </a:cubicBezTo>
                <a:cubicBezTo>
                  <a:pt x="2321900" y="679380"/>
                  <a:pt x="2316820" y="674299"/>
                  <a:pt x="2316820" y="668033"/>
                </a:cubicBezTo>
                <a:cubicBezTo>
                  <a:pt x="2316820" y="661768"/>
                  <a:pt x="2321900" y="656688"/>
                  <a:pt x="2328166" y="656688"/>
                </a:cubicBezTo>
                <a:close/>
                <a:moveTo>
                  <a:pt x="3991765" y="656686"/>
                </a:moveTo>
                <a:cubicBezTo>
                  <a:pt x="3998031" y="656686"/>
                  <a:pt x="4003111" y="661767"/>
                  <a:pt x="4003111" y="668032"/>
                </a:cubicBezTo>
                <a:cubicBezTo>
                  <a:pt x="4003111" y="674298"/>
                  <a:pt x="3998031" y="679378"/>
                  <a:pt x="3991765" y="679378"/>
                </a:cubicBezTo>
                <a:cubicBezTo>
                  <a:pt x="3985499" y="679378"/>
                  <a:pt x="3980419" y="674298"/>
                  <a:pt x="3980419" y="668032"/>
                </a:cubicBezTo>
                <a:cubicBezTo>
                  <a:pt x="3980419" y="661767"/>
                  <a:pt x="3985499" y="656686"/>
                  <a:pt x="3991765" y="656686"/>
                </a:cubicBezTo>
                <a:close/>
                <a:moveTo>
                  <a:pt x="1604414" y="655098"/>
                </a:moveTo>
                <a:cubicBezTo>
                  <a:pt x="1616400" y="655098"/>
                  <a:pt x="1626117" y="664814"/>
                  <a:pt x="1626117" y="676799"/>
                </a:cubicBezTo>
                <a:cubicBezTo>
                  <a:pt x="1626117" y="688785"/>
                  <a:pt x="1616400" y="698503"/>
                  <a:pt x="1604414" y="698503"/>
                </a:cubicBezTo>
                <a:cubicBezTo>
                  <a:pt x="1592428" y="698503"/>
                  <a:pt x="1582712" y="688785"/>
                  <a:pt x="1582712" y="676799"/>
                </a:cubicBezTo>
                <a:cubicBezTo>
                  <a:pt x="1582712" y="664814"/>
                  <a:pt x="1592428" y="655098"/>
                  <a:pt x="1604414" y="655098"/>
                </a:cubicBezTo>
                <a:close/>
                <a:moveTo>
                  <a:pt x="4715517" y="655095"/>
                </a:moveTo>
                <a:cubicBezTo>
                  <a:pt x="4727503" y="655095"/>
                  <a:pt x="4737220" y="664811"/>
                  <a:pt x="4737220" y="676797"/>
                </a:cubicBezTo>
                <a:cubicBezTo>
                  <a:pt x="4737220" y="688783"/>
                  <a:pt x="4727503" y="698500"/>
                  <a:pt x="4715517" y="698500"/>
                </a:cubicBezTo>
                <a:cubicBezTo>
                  <a:pt x="4703531" y="698500"/>
                  <a:pt x="4693815" y="688783"/>
                  <a:pt x="4693815" y="676797"/>
                </a:cubicBezTo>
                <a:cubicBezTo>
                  <a:pt x="4693815" y="664811"/>
                  <a:pt x="4703531" y="655095"/>
                  <a:pt x="4715517" y="655095"/>
                </a:cubicBezTo>
                <a:close/>
                <a:moveTo>
                  <a:pt x="1242932" y="653620"/>
                </a:moveTo>
                <a:cubicBezTo>
                  <a:pt x="1259113" y="653620"/>
                  <a:pt x="1272231" y="666737"/>
                  <a:pt x="1272231" y="682918"/>
                </a:cubicBezTo>
                <a:cubicBezTo>
                  <a:pt x="1272231" y="699099"/>
                  <a:pt x="1259113" y="712217"/>
                  <a:pt x="1242932" y="712217"/>
                </a:cubicBezTo>
                <a:cubicBezTo>
                  <a:pt x="1226751" y="712217"/>
                  <a:pt x="1213634" y="699099"/>
                  <a:pt x="1213634" y="682918"/>
                </a:cubicBezTo>
                <a:cubicBezTo>
                  <a:pt x="1213634" y="666737"/>
                  <a:pt x="1226751" y="653620"/>
                  <a:pt x="1242932" y="653620"/>
                </a:cubicBezTo>
                <a:close/>
                <a:moveTo>
                  <a:pt x="5076999" y="653558"/>
                </a:moveTo>
                <a:cubicBezTo>
                  <a:pt x="5093212" y="653558"/>
                  <a:pt x="5106356" y="666701"/>
                  <a:pt x="5106356" y="682914"/>
                </a:cubicBezTo>
                <a:cubicBezTo>
                  <a:pt x="5106356" y="699129"/>
                  <a:pt x="5093212" y="712273"/>
                  <a:pt x="5076999" y="712273"/>
                </a:cubicBezTo>
                <a:cubicBezTo>
                  <a:pt x="5060785" y="712273"/>
                  <a:pt x="5047641" y="699129"/>
                  <a:pt x="5047641" y="682914"/>
                </a:cubicBezTo>
                <a:cubicBezTo>
                  <a:pt x="5047641" y="666701"/>
                  <a:pt x="5060785" y="653558"/>
                  <a:pt x="5076999" y="653558"/>
                </a:cubicBezTo>
                <a:close/>
                <a:moveTo>
                  <a:pt x="2791004" y="653387"/>
                </a:moveTo>
                <a:cubicBezTo>
                  <a:pt x="2795204" y="653387"/>
                  <a:pt x="2798608" y="656791"/>
                  <a:pt x="2798608" y="660991"/>
                </a:cubicBezTo>
                <a:cubicBezTo>
                  <a:pt x="2798608" y="665190"/>
                  <a:pt x="2795204" y="668594"/>
                  <a:pt x="2791004" y="668594"/>
                </a:cubicBezTo>
                <a:cubicBezTo>
                  <a:pt x="2786804" y="668594"/>
                  <a:pt x="2783400" y="665190"/>
                  <a:pt x="2783400" y="660991"/>
                </a:cubicBezTo>
                <a:cubicBezTo>
                  <a:pt x="2783400" y="656791"/>
                  <a:pt x="2786804" y="653387"/>
                  <a:pt x="2791004" y="653387"/>
                </a:cubicBezTo>
                <a:close/>
                <a:moveTo>
                  <a:pt x="3528927" y="653386"/>
                </a:moveTo>
                <a:cubicBezTo>
                  <a:pt x="3533127" y="653386"/>
                  <a:pt x="3536531" y="656791"/>
                  <a:pt x="3536531" y="660990"/>
                </a:cubicBezTo>
                <a:cubicBezTo>
                  <a:pt x="3536531" y="665190"/>
                  <a:pt x="3533127" y="668594"/>
                  <a:pt x="3528927" y="668594"/>
                </a:cubicBezTo>
                <a:cubicBezTo>
                  <a:pt x="3524727" y="668594"/>
                  <a:pt x="3521323" y="665190"/>
                  <a:pt x="3521323" y="660990"/>
                </a:cubicBezTo>
                <a:cubicBezTo>
                  <a:pt x="3521323" y="656791"/>
                  <a:pt x="3524727" y="653386"/>
                  <a:pt x="3528927" y="653386"/>
                </a:cubicBezTo>
                <a:close/>
                <a:moveTo>
                  <a:pt x="3423973" y="640203"/>
                </a:moveTo>
                <a:cubicBezTo>
                  <a:pt x="3428131" y="640203"/>
                  <a:pt x="3431502" y="643575"/>
                  <a:pt x="3431502" y="647732"/>
                </a:cubicBezTo>
                <a:cubicBezTo>
                  <a:pt x="3431502" y="651890"/>
                  <a:pt x="3428131" y="655261"/>
                  <a:pt x="3423973" y="655261"/>
                </a:cubicBezTo>
                <a:cubicBezTo>
                  <a:pt x="3419815" y="655261"/>
                  <a:pt x="3416444" y="651890"/>
                  <a:pt x="3416444" y="647732"/>
                </a:cubicBezTo>
                <a:cubicBezTo>
                  <a:pt x="3416444" y="643575"/>
                  <a:pt x="3419815" y="640203"/>
                  <a:pt x="3423973" y="640203"/>
                </a:cubicBezTo>
                <a:close/>
                <a:moveTo>
                  <a:pt x="2895958" y="640203"/>
                </a:moveTo>
                <a:cubicBezTo>
                  <a:pt x="2900116" y="640203"/>
                  <a:pt x="2903487" y="643575"/>
                  <a:pt x="2903487" y="647732"/>
                </a:cubicBezTo>
                <a:cubicBezTo>
                  <a:pt x="2903487" y="651890"/>
                  <a:pt x="2900116" y="655261"/>
                  <a:pt x="2895958" y="655261"/>
                </a:cubicBezTo>
                <a:cubicBezTo>
                  <a:pt x="2891800" y="655261"/>
                  <a:pt x="2888429" y="651890"/>
                  <a:pt x="2888429" y="647732"/>
                </a:cubicBezTo>
                <a:cubicBezTo>
                  <a:pt x="2888429" y="643575"/>
                  <a:pt x="2891800" y="640203"/>
                  <a:pt x="2895958" y="640203"/>
                </a:cubicBezTo>
                <a:close/>
                <a:moveTo>
                  <a:pt x="1838165" y="640159"/>
                </a:moveTo>
                <a:cubicBezTo>
                  <a:pt x="1848342" y="640159"/>
                  <a:pt x="1856593" y="648410"/>
                  <a:pt x="1856593" y="658586"/>
                </a:cubicBezTo>
                <a:cubicBezTo>
                  <a:pt x="1856593" y="668763"/>
                  <a:pt x="1848342" y="677013"/>
                  <a:pt x="1838165" y="677013"/>
                </a:cubicBezTo>
                <a:cubicBezTo>
                  <a:pt x="1827988" y="677013"/>
                  <a:pt x="1819738" y="668763"/>
                  <a:pt x="1819738" y="658586"/>
                </a:cubicBezTo>
                <a:cubicBezTo>
                  <a:pt x="1819738" y="648410"/>
                  <a:pt x="1827988" y="640159"/>
                  <a:pt x="1838165" y="640159"/>
                </a:cubicBezTo>
                <a:close/>
                <a:moveTo>
                  <a:pt x="4481766" y="640157"/>
                </a:moveTo>
                <a:cubicBezTo>
                  <a:pt x="4491943" y="640157"/>
                  <a:pt x="4500194" y="648406"/>
                  <a:pt x="4500194" y="658584"/>
                </a:cubicBezTo>
                <a:cubicBezTo>
                  <a:pt x="4500194" y="668761"/>
                  <a:pt x="4491944" y="677011"/>
                  <a:pt x="4481766" y="677011"/>
                </a:cubicBezTo>
                <a:cubicBezTo>
                  <a:pt x="4471589" y="677011"/>
                  <a:pt x="4463339" y="668761"/>
                  <a:pt x="4463339" y="658584"/>
                </a:cubicBezTo>
                <a:cubicBezTo>
                  <a:pt x="4463339" y="648406"/>
                  <a:pt x="4471589" y="640157"/>
                  <a:pt x="4481766" y="640157"/>
                </a:cubicBezTo>
                <a:close/>
                <a:moveTo>
                  <a:pt x="4240374" y="640094"/>
                </a:moveTo>
                <a:cubicBezTo>
                  <a:pt x="4248553" y="640094"/>
                  <a:pt x="4255184" y="646724"/>
                  <a:pt x="4255184" y="654905"/>
                </a:cubicBezTo>
                <a:cubicBezTo>
                  <a:pt x="4255184" y="663084"/>
                  <a:pt x="4248553" y="669714"/>
                  <a:pt x="4240374" y="669714"/>
                </a:cubicBezTo>
                <a:cubicBezTo>
                  <a:pt x="4232194" y="669714"/>
                  <a:pt x="4225563" y="663084"/>
                  <a:pt x="4225563" y="654905"/>
                </a:cubicBezTo>
                <a:cubicBezTo>
                  <a:pt x="4225563" y="646724"/>
                  <a:pt x="4232194" y="640094"/>
                  <a:pt x="4240374" y="640094"/>
                </a:cubicBezTo>
                <a:close/>
                <a:moveTo>
                  <a:pt x="2079558" y="639753"/>
                </a:moveTo>
                <a:cubicBezTo>
                  <a:pt x="2087927" y="639753"/>
                  <a:pt x="2094711" y="646537"/>
                  <a:pt x="2094711" y="654906"/>
                </a:cubicBezTo>
                <a:cubicBezTo>
                  <a:pt x="2094711" y="663275"/>
                  <a:pt x="2087927" y="670060"/>
                  <a:pt x="2079558" y="670060"/>
                </a:cubicBezTo>
                <a:cubicBezTo>
                  <a:pt x="2071189" y="670060"/>
                  <a:pt x="2064405" y="663275"/>
                  <a:pt x="2064405" y="654906"/>
                </a:cubicBezTo>
                <a:cubicBezTo>
                  <a:pt x="2064405" y="646537"/>
                  <a:pt x="2071189" y="639753"/>
                  <a:pt x="2079558" y="639753"/>
                </a:cubicBezTo>
                <a:close/>
                <a:moveTo>
                  <a:pt x="3318555" y="631276"/>
                </a:moveTo>
                <a:cubicBezTo>
                  <a:pt x="3322755" y="631276"/>
                  <a:pt x="3326159" y="634682"/>
                  <a:pt x="3326159" y="638880"/>
                </a:cubicBezTo>
                <a:cubicBezTo>
                  <a:pt x="3326159" y="643078"/>
                  <a:pt x="3322755" y="646483"/>
                  <a:pt x="3318555" y="646483"/>
                </a:cubicBezTo>
                <a:cubicBezTo>
                  <a:pt x="3314355" y="646483"/>
                  <a:pt x="3310951" y="643078"/>
                  <a:pt x="3310951" y="638880"/>
                </a:cubicBezTo>
                <a:cubicBezTo>
                  <a:pt x="3310951" y="634682"/>
                  <a:pt x="3314355" y="631276"/>
                  <a:pt x="3318555" y="631276"/>
                </a:cubicBezTo>
                <a:close/>
                <a:moveTo>
                  <a:pt x="3001375" y="631276"/>
                </a:moveTo>
                <a:cubicBezTo>
                  <a:pt x="3005575" y="631276"/>
                  <a:pt x="3008979" y="634682"/>
                  <a:pt x="3008979" y="638881"/>
                </a:cubicBezTo>
                <a:cubicBezTo>
                  <a:pt x="3008979" y="643079"/>
                  <a:pt x="3005575" y="646483"/>
                  <a:pt x="3001375" y="646483"/>
                </a:cubicBezTo>
                <a:cubicBezTo>
                  <a:pt x="2997176" y="646483"/>
                  <a:pt x="2993771" y="643079"/>
                  <a:pt x="2993771" y="638881"/>
                </a:cubicBezTo>
                <a:cubicBezTo>
                  <a:pt x="2993771" y="634682"/>
                  <a:pt x="2997176" y="631276"/>
                  <a:pt x="3001375" y="631276"/>
                </a:cubicBezTo>
                <a:close/>
                <a:moveTo>
                  <a:pt x="3212859" y="626846"/>
                </a:moveTo>
                <a:cubicBezTo>
                  <a:pt x="3217059" y="626846"/>
                  <a:pt x="3220463" y="630250"/>
                  <a:pt x="3220463" y="634450"/>
                </a:cubicBezTo>
                <a:cubicBezTo>
                  <a:pt x="3220463" y="638650"/>
                  <a:pt x="3217059" y="642053"/>
                  <a:pt x="3212859" y="642053"/>
                </a:cubicBezTo>
                <a:cubicBezTo>
                  <a:pt x="3208659" y="642053"/>
                  <a:pt x="3205255" y="638650"/>
                  <a:pt x="3205255" y="634450"/>
                </a:cubicBezTo>
                <a:cubicBezTo>
                  <a:pt x="3205255" y="630250"/>
                  <a:pt x="3208659" y="626846"/>
                  <a:pt x="3212859" y="626846"/>
                </a:cubicBezTo>
                <a:close/>
                <a:moveTo>
                  <a:pt x="3107071" y="626846"/>
                </a:moveTo>
                <a:cubicBezTo>
                  <a:pt x="3111271" y="626846"/>
                  <a:pt x="3114675" y="630250"/>
                  <a:pt x="3114675" y="634450"/>
                </a:cubicBezTo>
                <a:cubicBezTo>
                  <a:pt x="3114675" y="638650"/>
                  <a:pt x="3111271" y="642053"/>
                  <a:pt x="3107071" y="642053"/>
                </a:cubicBezTo>
                <a:cubicBezTo>
                  <a:pt x="3102872" y="642053"/>
                  <a:pt x="3099467" y="638650"/>
                  <a:pt x="3099467" y="634450"/>
                </a:cubicBezTo>
                <a:cubicBezTo>
                  <a:pt x="3099467" y="630250"/>
                  <a:pt x="3102872" y="626846"/>
                  <a:pt x="3107071" y="626846"/>
                </a:cubicBezTo>
                <a:close/>
                <a:moveTo>
                  <a:pt x="2429165" y="625286"/>
                </a:moveTo>
                <a:cubicBezTo>
                  <a:pt x="2435392" y="625286"/>
                  <a:pt x="2440441" y="630334"/>
                  <a:pt x="2440441" y="636561"/>
                </a:cubicBezTo>
                <a:cubicBezTo>
                  <a:pt x="2440441" y="642788"/>
                  <a:pt x="2435392" y="647838"/>
                  <a:pt x="2429165" y="647838"/>
                </a:cubicBezTo>
                <a:cubicBezTo>
                  <a:pt x="2422937" y="647838"/>
                  <a:pt x="2417889" y="642788"/>
                  <a:pt x="2417889" y="636561"/>
                </a:cubicBezTo>
                <a:cubicBezTo>
                  <a:pt x="2417889" y="630334"/>
                  <a:pt x="2422937" y="625286"/>
                  <a:pt x="2429165" y="625286"/>
                </a:cubicBezTo>
                <a:close/>
                <a:moveTo>
                  <a:pt x="3890766" y="625285"/>
                </a:moveTo>
                <a:cubicBezTo>
                  <a:pt x="3896993" y="625285"/>
                  <a:pt x="3902042" y="630332"/>
                  <a:pt x="3902042" y="636561"/>
                </a:cubicBezTo>
                <a:cubicBezTo>
                  <a:pt x="3902042" y="642787"/>
                  <a:pt x="3896993" y="647836"/>
                  <a:pt x="3890766" y="647836"/>
                </a:cubicBezTo>
                <a:cubicBezTo>
                  <a:pt x="3884538" y="647836"/>
                  <a:pt x="3879490" y="642787"/>
                  <a:pt x="3879490" y="636561"/>
                </a:cubicBezTo>
                <a:cubicBezTo>
                  <a:pt x="3879490" y="630332"/>
                  <a:pt x="3884538" y="625285"/>
                  <a:pt x="3890766" y="625285"/>
                </a:cubicBezTo>
                <a:close/>
                <a:moveTo>
                  <a:pt x="1465143" y="622019"/>
                </a:moveTo>
                <a:cubicBezTo>
                  <a:pt x="1478857" y="622019"/>
                  <a:pt x="1489974" y="633136"/>
                  <a:pt x="1489974" y="646850"/>
                </a:cubicBezTo>
                <a:cubicBezTo>
                  <a:pt x="1489974" y="660564"/>
                  <a:pt x="1478857" y="671681"/>
                  <a:pt x="1465143" y="671681"/>
                </a:cubicBezTo>
                <a:cubicBezTo>
                  <a:pt x="1451429" y="671681"/>
                  <a:pt x="1440312" y="660564"/>
                  <a:pt x="1440312" y="646850"/>
                </a:cubicBezTo>
                <a:cubicBezTo>
                  <a:pt x="1440312" y="633136"/>
                  <a:pt x="1451429" y="622019"/>
                  <a:pt x="1465143" y="622019"/>
                </a:cubicBezTo>
                <a:close/>
                <a:moveTo>
                  <a:pt x="4854788" y="622016"/>
                </a:moveTo>
                <a:cubicBezTo>
                  <a:pt x="4868502" y="622016"/>
                  <a:pt x="4879619" y="633133"/>
                  <a:pt x="4879619" y="646847"/>
                </a:cubicBezTo>
                <a:cubicBezTo>
                  <a:pt x="4879619" y="660561"/>
                  <a:pt x="4868502" y="671678"/>
                  <a:pt x="4854788" y="671678"/>
                </a:cubicBezTo>
                <a:cubicBezTo>
                  <a:pt x="4841074" y="671678"/>
                  <a:pt x="4829957" y="660561"/>
                  <a:pt x="4829957" y="646847"/>
                </a:cubicBezTo>
                <a:cubicBezTo>
                  <a:pt x="4829957" y="633133"/>
                  <a:pt x="4841074" y="622016"/>
                  <a:pt x="4854788" y="622016"/>
                </a:cubicBezTo>
                <a:close/>
                <a:moveTo>
                  <a:pt x="1695061" y="600557"/>
                </a:moveTo>
                <a:cubicBezTo>
                  <a:pt x="1707047" y="600557"/>
                  <a:pt x="1716764" y="610273"/>
                  <a:pt x="1716764" y="622259"/>
                </a:cubicBezTo>
                <a:cubicBezTo>
                  <a:pt x="1716764" y="634246"/>
                  <a:pt x="1707047" y="643962"/>
                  <a:pt x="1695061" y="643962"/>
                </a:cubicBezTo>
                <a:cubicBezTo>
                  <a:pt x="1683076" y="643962"/>
                  <a:pt x="1673359" y="634246"/>
                  <a:pt x="1673359" y="622259"/>
                </a:cubicBezTo>
                <a:cubicBezTo>
                  <a:pt x="1673359" y="610273"/>
                  <a:pt x="1683076" y="600557"/>
                  <a:pt x="1695061" y="600557"/>
                </a:cubicBezTo>
                <a:close/>
                <a:moveTo>
                  <a:pt x="4624869" y="600555"/>
                </a:moveTo>
                <a:cubicBezTo>
                  <a:pt x="4636855" y="600555"/>
                  <a:pt x="4646572" y="610272"/>
                  <a:pt x="4646572" y="622257"/>
                </a:cubicBezTo>
                <a:cubicBezTo>
                  <a:pt x="4646572" y="634243"/>
                  <a:pt x="4636855" y="643960"/>
                  <a:pt x="4624869" y="643960"/>
                </a:cubicBezTo>
                <a:cubicBezTo>
                  <a:pt x="4612883" y="643960"/>
                  <a:pt x="4603167" y="634243"/>
                  <a:pt x="4603167" y="622257"/>
                </a:cubicBezTo>
                <a:cubicBezTo>
                  <a:pt x="4603167" y="610272"/>
                  <a:pt x="4612883" y="600555"/>
                  <a:pt x="4624869" y="600555"/>
                </a:cubicBezTo>
                <a:close/>
                <a:moveTo>
                  <a:pt x="2177490" y="599677"/>
                </a:moveTo>
                <a:cubicBezTo>
                  <a:pt x="2185895" y="599677"/>
                  <a:pt x="2192709" y="606491"/>
                  <a:pt x="2192709" y="614897"/>
                </a:cubicBezTo>
                <a:cubicBezTo>
                  <a:pt x="2192709" y="623303"/>
                  <a:pt x="2185895" y="630116"/>
                  <a:pt x="2177490" y="630116"/>
                </a:cubicBezTo>
                <a:cubicBezTo>
                  <a:pt x="2169084" y="630116"/>
                  <a:pt x="2162270" y="623303"/>
                  <a:pt x="2162270" y="614897"/>
                </a:cubicBezTo>
                <a:cubicBezTo>
                  <a:pt x="2162270" y="606491"/>
                  <a:pt x="2169084" y="599677"/>
                  <a:pt x="2177490" y="599677"/>
                </a:cubicBezTo>
                <a:close/>
                <a:moveTo>
                  <a:pt x="4142442" y="599676"/>
                </a:moveTo>
                <a:cubicBezTo>
                  <a:pt x="4150847" y="599676"/>
                  <a:pt x="4157661" y="606490"/>
                  <a:pt x="4157661" y="614896"/>
                </a:cubicBezTo>
                <a:cubicBezTo>
                  <a:pt x="4157661" y="623301"/>
                  <a:pt x="4150847" y="630115"/>
                  <a:pt x="4142442" y="630115"/>
                </a:cubicBezTo>
                <a:cubicBezTo>
                  <a:pt x="4134036" y="630115"/>
                  <a:pt x="4127222" y="623301"/>
                  <a:pt x="4127222" y="614896"/>
                </a:cubicBezTo>
                <a:cubicBezTo>
                  <a:pt x="4127222" y="606490"/>
                  <a:pt x="4134036" y="599676"/>
                  <a:pt x="4142442" y="599676"/>
                </a:cubicBezTo>
                <a:close/>
                <a:moveTo>
                  <a:pt x="2531349" y="597904"/>
                </a:moveTo>
                <a:cubicBezTo>
                  <a:pt x="2537576" y="597904"/>
                  <a:pt x="2542625" y="602952"/>
                  <a:pt x="2542625" y="609181"/>
                </a:cubicBezTo>
                <a:cubicBezTo>
                  <a:pt x="2542625" y="615407"/>
                  <a:pt x="2537576" y="620456"/>
                  <a:pt x="2531349" y="620456"/>
                </a:cubicBezTo>
                <a:cubicBezTo>
                  <a:pt x="2525121" y="620456"/>
                  <a:pt x="2520073" y="615407"/>
                  <a:pt x="2520073" y="609181"/>
                </a:cubicBezTo>
                <a:cubicBezTo>
                  <a:pt x="2520073" y="602952"/>
                  <a:pt x="2525121" y="597904"/>
                  <a:pt x="2531349" y="597904"/>
                </a:cubicBezTo>
                <a:close/>
                <a:moveTo>
                  <a:pt x="3788582" y="597903"/>
                </a:moveTo>
                <a:cubicBezTo>
                  <a:pt x="3794809" y="597903"/>
                  <a:pt x="3799858" y="602951"/>
                  <a:pt x="3799858" y="609180"/>
                </a:cubicBezTo>
                <a:cubicBezTo>
                  <a:pt x="3799858" y="615407"/>
                  <a:pt x="3794809" y="620456"/>
                  <a:pt x="3788582" y="620456"/>
                </a:cubicBezTo>
                <a:cubicBezTo>
                  <a:pt x="3782354" y="620456"/>
                  <a:pt x="3777306" y="615407"/>
                  <a:pt x="3777306" y="609180"/>
                </a:cubicBezTo>
                <a:cubicBezTo>
                  <a:pt x="3777306" y="602951"/>
                  <a:pt x="3782354" y="597903"/>
                  <a:pt x="3788582" y="597903"/>
                </a:cubicBezTo>
                <a:close/>
                <a:moveTo>
                  <a:pt x="4387327" y="592546"/>
                </a:moveTo>
                <a:cubicBezTo>
                  <a:pt x="4397469" y="592546"/>
                  <a:pt x="4405690" y="600767"/>
                  <a:pt x="4405690" y="610910"/>
                </a:cubicBezTo>
                <a:cubicBezTo>
                  <a:pt x="4405690" y="621051"/>
                  <a:pt x="4397469" y="629273"/>
                  <a:pt x="4387327" y="629273"/>
                </a:cubicBezTo>
                <a:cubicBezTo>
                  <a:pt x="4377186" y="629273"/>
                  <a:pt x="4368964" y="621051"/>
                  <a:pt x="4368964" y="610910"/>
                </a:cubicBezTo>
                <a:cubicBezTo>
                  <a:pt x="4368964" y="600767"/>
                  <a:pt x="4377186" y="592546"/>
                  <a:pt x="4387327" y="592546"/>
                </a:cubicBezTo>
                <a:close/>
                <a:moveTo>
                  <a:pt x="1932603" y="592484"/>
                </a:moveTo>
                <a:cubicBezTo>
                  <a:pt x="1942781" y="592484"/>
                  <a:pt x="1951031" y="600734"/>
                  <a:pt x="1951031" y="610911"/>
                </a:cubicBezTo>
                <a:cubicBezTo>
                  <a:pt x="1951031" y="621088"/>
                  <a:pt x="1942780" y="629339"/>
                  <a:pt x="1932603" y="629339"/>
                </a:cubicBezTo>
                <a:cubicBezTo>
                  <a:pt x="1922426" y="629339"/>
                  <a:pt x="1914176" y="621088"/>
                  <a:pt x="1914176" y="610911"/>
                </a:cubicBezTo>
                <a:cubicBezTo>
                  <a:pt x="1914176" y="600734"/>
                  <a:pt x="1922426" y="592484"/>
                  <a:pt x="1932603" y="592484"/>
                </a:cubicBezTo>
                <a:close/>
                <a:moveTo>
                  <a:pt x="1327671" y="590747"/>
                </a:moveTo>
                <a:cubicBezTo>
                  <a:pt x="1343598" y="590747"/>
                  <a:pt x="1356509" y="603658"/>
                  <a:pt x="1356509" y="619585"/>
                </a:cubicBezTo>
                <a:cubicBezTo>
                  <a:pt x="1356509" y="635512"/>
                  <a:pt x="1343598" y="648424"/>
                  <a:pt x="1327671" y="648424"/>
                </a:cubicBezTo>
                <a:cubicBezTo>
                  <a:pt x="1311744" y="648424"/>
                  <a:pt x="1298833" y="635512"/>
                  <a:pt x="1298833" y="619585"/>
                </a:cubicBezTo>
                <a:cubicBezTo>
                  <a:pt x="1298833" y="603658"/>
                  <a:pt x="1311744" y="590747"/>
                  <a:pt x="1327671" y="590747"/>
                </a:cubicBezTo>
                <a:close/>
                <a:moveTo>
                  <a:pt x="4992259" y="590744"/>
                </a:moveTo>
                <a:cubicBezTo>
                  <a:pt x="5008186" y="590744"/>
                  <a:pt x="5021097" y="603655"/>
                  <a:pt x="5021097" y="619582"/>
                </a:cubicBezTo>
                <a:cubicBezTo>
                  <a:pt x="5021097" y="635509"/>
                  <a:pt x="5008186" y="648421"/>
                  <a:pt x="4992259" y="648421"/>
                </a:cubicBezTo>
                <a:cubicBezTo>
                  <a:pt x="4976332" y="648421"/>
                  <a:pt x="4963421" y="635509"/>
                  <a:pt x="4963421" y="619582"/>
                </a:cubicBezTo>
                <a:cubicBezTo>
                  <a:pt x="4963421" y="603655"/>
                  <a:pt x="4976332" y="590744"/>
                  <a:pt x="4992259" y="590744"/>
                </a:cubicBezTo>
                <a:close/>
                <a:moveTo>
                  <a:pt x="2634553" y="574233"/>
                </a:moveTo>
                <a:cubicBezTo>
                  <a:pt x="2641017" y="574233"/>
                  <a:pt x="2646258" y="579473"/>
                  <a:pt x="2646258" y="585938"/>
                </a:cubicBezTo>
                <a:cubicBezTo>
                  <a:pt x="2646258" y="592401"/>
                  <a:pt x="2641017" y="597641"/>
                  <a:pt x="2634553" y="597641"/>
                </a:cubicBezTo>
                <a:cubicBezTo>
                  <a:pt x="2628088" y="597641"/>
                  <a:pt x="2622848" y="592401"/>
                  <a:pt x="2622848" y="585938"/>
                </a:cubicBezTo>
                <a:cubicBezTo>
                  <a:pt x="2622848" y="579473"/>
                  <a:pt x="2628088" y="574233"/>
                  <a:pt x="2634553" y="574233"/>
                </a:cubicBezTo>
                <a:close/>
                <a:moveTo>
                  <a:pt x="3685378" y="574232"/>
                </a:moveTo>
                <a:cubicBezTo>
                  <a:pt x="3691842" y="574232"/>
                  <a:pt x="3697082" y="579472"/>
                  <a:pt x="3697082" y="585937"/>
                </a:cubicBezTo>
                <a:cubicBezTo>
                  <a:pt x="3697082" y="592400"/>
                  <a:pt x="3691842" y="597641"/>
                  <a:pt x="3685378" y="597641"/>
                </a:cubicBezTo>
                <a:cubicBezTo>
                  <a:pt x="3678913" y="597641"/>
                  <a:pt x="3673673" y="592400"/>
                  <a:pt x="3673673" y="585937"/>
                </a:cubicBezTo>
                <a:cubicBezTo>
                  <a:pt x="3673673" y="579472"/>
                  <a:pt x="3678913" y="574232"/>
                  <a:pt x="3685378" y="574232"/>
                </a:cubicBezTo>
                <a:close/>
                <a:moveTo>
                  <a:pt x="1553867" y="564401"/>
                </a:moveTo>
                <a:cubicBezTo>
                  <a:pt x="1567581" y="564401"/>
                  <a:pt x="1578698" y="575518"/>
                  <a:pt x="1578698" y="589232"/>
                </a:cubicBezTo>
                <a:cubicBezTo>
                  <a:pt x="1578698" y="602946"/>
                  <a:pt x="1567581" y="614063"/>
                  <a:pt x="1553867" y="614063"/>
                </a:cubicBezTo>
                <a:cubicBezTo>
                  <a:pt x="1540153" y="614063"/>
                  <a:pt x="1529036" y="602946"/>
                  <a:pt x="1529036" y="589232"/>
                </a:cubicBezTo>
                <a:cubicBezTo>
                  <a:pt x="1529036" y="575518"/>
                  <a:pt x="1540153" y="564401"/>
                  <a:pt x="1553867" y="564401"/>
                </a:cubicBezTo>
                <a:close/>
                <a:moveTo>
                  <a:pt x="4766064" y="564398"/>
                </a:moveTo>
                <a:cubicBezTo>
                  <a:pt x="4779778" y="564398"/>
                  <a:pt x="4790895" y="575515"/>
                  <a:pt x="4790895" y="589229"/>
                </a:cubicBezTo>
                <a:cubicBezTo>
                  <a:pt x="4790895" y="602943"/>
                  <a:pt x="4779778" y="614060"/>
                  <a:pt x="4766064" y="614060"/>
                </a:cubicBezTo>
                <a:cubicBezTo>
                  <a:pt x="4752350" y="614060"/>
                  <a:pt x="4741233" y="602943"/>
                  <a:pt x="4741233" y="589229"/>
                </a:cubicBezTo>
                <a:cubicBezTo>
                  <a:pt x="4741233" y="575515"/>
                  <a:pt x="4752350" y="564398"/>
                  <a:pt x="4766064" y="564398"/>
                </a:cubicBezTo>
                <a:close/>
                <a:moveTo>
                  <a:pt x="2276900" y="563905"/>
                </a:moveTo>
                <a:cubicBezTo>
                  <a:pt x="2285079" y="563905"/>
                  <a:pt x="2291710" y="570535"/>
                  <a:pt x="2291710" y="578716"/>
                </a:cubicBezTo>
                <a:cubicBezTo>
                  <a:pt x="2291710" y="586894"/>
                  <a:pt x="2285079" y="593526"/>
                  <a:pt x="2276900" y="593526"/>
                </a:cubicBezTo>
                <a:cubicBezTo>
                  <a:pt x="2268720" y="593526"/>
                  <a:pt x="2262089" y="586894"/>
                  <a:pt x="2262089" y="578716"/>
                </a:cubicBezTo>
                <a:cubicBezTo>
                  <a:pt x="2262089" y="570535"/>
                  <a:pt x="2268720" y="563905"/>
                  <a:pt x="2276900" y="563905"/>
                </a:cubicBezTo>
                <a:close/>
                <a:moveTo>
                  <a:pt x="4043032" y="563903"/>
                </a:moveTo>
                <a:cubicBezTo>
                  <a:pt x="4051211" y="563903"/>
                  <a:pt x="4057842" y="570534"/>
                  <a:pt x="4057842" y="578714"/>
                </a:cubicBezTo>
                <a:cubicBezTo>
                  <a:pt x="4057842" y="586893"/>
                  <a:pt x="4051211" y="593523"/>
                  <a:pt x="4043032" y="593523"/>
                </a:cubicBezTo>
                <a:cubicBezTo>
                  <a:pt x="4034852" y="593523"/>
                  <a:pt x="4028221" y="586893"/>
                  <a:pt x="4028221" y="578714"/>
                </a:cubicBezTo>
                <a:cubicBezTo>
                  <a:pt x="4028221" y="570534"/>
                  <a:pt x="4034852" y="563903"/>
                  <a:pt x="4043032" y="563903"/>
                </a:cubicBezTo>
                <a:close/>
                <a:moveTo>
                  <a:pt x="3581322" y="555163"/>
                </a:moveTo>
                <a:cubicBezTo>
                  <a:pt x="3587786" y="555163"/>
                  <a:pt x="3593026" y="560403"/>
                  <a:pt x="3593026" y="566868"/>
                </a:cubicBezTo>
                <a:cubicBezTo>
                  <a:pt x="3593026" y="573333"/>
                  <a:pt x="3587786" y="578572"/>
                  <a:pt x="3581322" y="578572"/>
                </a:cubicBezTo>
                <a:cubicBezTo>
                  <a:pt x="3574857" y="578572"/>
                  <a:pt x="3569617" y="573333"/>
                  <a:pt x="3569617" y="566868"/>
                </a:cubicBezTo>
                <a:cubicBezTo>
                  <a:pt x="3569617" y="560403"/>
                  <a:pt x="3574857" y="555163"/>
                  <a:pt x="3581322" y="555163"/>
                </a:cubicBezTo>
                <a:close/>
                <a:moveTo>
                  <a:pt x="2738609" y="555163"/>
                </a:moveTo>
                <a:cubicBezTo>
                  <a:pt x="2745073" y="555163"/>
                  <a:pt x="2750314" y="560403"/>
                  <a:pt x="2750314" y="566868"/>
                </a:cubicBezTo>
                <a:cubicBezTo>
                  <a:pt x="2750314" y="573333"/>
                  <a:pt x="2745073" y="578574"/>
                  <a:pt x="2738609" y="578574"/>
                </a:cubicBezTo>
                <a:cubicBezTo>
                  <a:pt x="2732144" y="578574"/>
                  <a:pt x="2726904" y="573333"/>
                  <a:pt x="2726904" y="566868"/>
                </a:cubicBezTo>
                <a:cubicBezTo>
                  <a:pt x="2726904" y="560403"/>
                  <a:pt x="2732144" y="555163"/>
                  <a:pt x="2738609" y="555163"/>
                </a:cubicBezTo>
                <a:close/>
                <a:moveTo>
                  <a:pt x="1787618" y="549325"/>
                </a:moveTo>
                <a:cubicBezTo>
                  <a:pt x="1799604" y="549325"/>
                  <a:pt x="1809321" y="559042"/>
                  <a:pt x="1809321" y="571026"/>
                </a:cubicBezTo>
                <a:cubicBezTo>
                  <a:pt x="1809321" y="583012"/>
                  <a:pt x="1799604" y="592729"/>
                  <a:pt x="1787618" y="592729"/>
                </a:cubicBezTo>
                <a:cubicBezTo>
                  <a:pt x="1775632" y="592729"/>
                  <a:pt x="1765916" y="583012"/>
                  <a:pt x="1765916" y="571026"/>
                </a:cubicBezTo>
                <a:cubicBezTo>
                  <a:pt x="1765916" y="559041"/>
                  <a:pt x="1775632" y="549325"/>
                  <a:pt x="1787618" y="549325"/>
                </a:cubicBezTo>
                <a:close/>
                <a:moveTo>
                  <a:pt x="4532312" y="549322"/>
                </a:moveTo>
                <a:cubicBezTo>
                  <a:pt x="4544298" y="549322"/>
                  <a:pt x="4554015" y="559040"/>
                  <a:pt x="4554015" y="571024"/>
                </a:cubicBezTo>
                <a:cubicBezTo>
                  <a:pt x="4554015" y="583011"/>
                  <a:pt x="4544298" y="592727"/>
                  <a:pt x="4532312" y="592727"/>
                </a:cubicBezTo>
                <a:cubicBezTo>
                  <a:pt x="4520326" y="592727"/>
                  <a:pt x="4510610" y="583011"/>
                  <a:pt x="4510610" y="571024"/>
                </a:cubicBezTo>
                <a:cubicBezTo>
                  <a:pt x="4510610" y="559039"/>
                  <a:pt x="4520326" y="549322"/>
                  <a:pt x="4532312" y="549322"/>
                </a:cubicBezTo>
                <a:close/>
                <a:moveTo>
                  <a:pt x="2028758" y="548374"/>
                </a:moveTo>
                <a:cubicBezTo>
                  <a:pt x="2038935" y="548374"/>
                  <a:pt x="2047186" y="556624"/>
                  <a:pt x="2047186" y="566802"/>
                </a:cubicBezTo>
                <a:cubicBezTo>
                  <a:pt x="2047186" y="576978"/>
                  <a:pt x="2038935" y="585229"/>
                  <a:pt x="2028758" y="585229"/>
                </a:cubicBezTo>
                <a:cubicBezTo>
                  <a:pt x="2018581" y="585229"/>
                  <a:pt x="2010331" y="576978"/>
                  <a:pt x="2010331" y="566802"/>
                </a:cubicBezTo>
                <a:cubicBezTo>
                  <a:pt x="2010331" y="556624"/>
                  <a:pt x="2018581" y="548374"/>
                  <a:pt x="2028758" y="548374"/>
                </a:cubicBezTo>
                <a:close/>
                <a:moveTo>
                  <a:pt x="4291172" y="548373"/>
                </a:moveTo>
                <a:cubicBezTo>
                  <a:pt x="4301349" y="548373"/>
                  <a:pt x="4309600" y="556623"/>
                  <a:pt x="4309600" y="566799"/>
                </a:cubicBezTo>
                <a:cubicBezTo>
                  <a:pt x="4309600" y="576976"/>
                  <a:pt x="4301350" y="585227"/>
                  <a:pt x="4291172" y="585227"/>
                </a:cubicBezTo>
                <a:cubicBezTo>
                  <a:pt x="4280995" y="585227"/>
                  <a:pt x="4272745" y="576976"/>
                  <a:pt x="4272745" y="566799"/>
                </a:cubicBezTo>
                <a:cubicBezTo>
                  <a:pt x="4272745" y="556623"/>
                  <a:pt x="4280995" y="548373"/>
                  <a:pt x="4291172" y="548373"/>
                </a:cubicBezTo>
                <a:close/>
                <a:moveTo>
                  <a:pt x="3476582" y="540728"/>
                </a:moveTo>
                <a:cubicBezTo>
                  <a:pt x="3482810" y="540728"/>
                  <a:pt x="3487858" y="545776"/>
                  <a:pt x="3487858" y="552004"/>
                </a:cubicBezTo>
                <a:cubicBezTo>
                  <a:pt x="3487858" y="558232"/>
                  <a:pt x="3482810" y="563281"/>
                  <a:pt x="3476582" y="563281"/>
                </a:cubicBezTo>
                <a:cubicBezTo>
                  <a:pt x="3470354" y="563281"/>
                  <a:pt x="3465306" y="558232"/>
                  <a:pt x="3465306" y="552004"/>
                </a:cubicBezTo>
                <a:cubicBezTo>
                  <a:pt x="3465306" y="545776"/>
                  <a:pt x="3470354" y="540728"/>
                  <a:pt x="3476582" y="540728"/>
                </a:cubicBezTo>
                <a:close/>
                <a:moveTo>
                  <a:pt x="2843349" y="540728"/>
                </a:moveTo>
                <a:cubicBezTo>
                  <a:pt x="2849576" y="540728"/>
                  <a:pt x="2854625" y="545776"/>
                  <a:pt x="2854625" y="552005"/>
                </a:cubicBezTo>
                <a:cubicBezTo>
                  <a:pt x="2854625" y="558232"/>
                  <a:pt x="2849576" y="563281"/>
                  <a:pt x="2843349" y="563281"/>
                </a:cubicBezTo>
                <a:cubicBezTo>
                  <a:pt x="2837121" y="563281"/>
                  <a:pt x="2832073" y="558232"/>
                  <a:pt x="2832073" y="552005"/>
                </a:cubicBezTo>
                <a:cubicBezTo>
                  <a:pt x="2832073" y="545776"/>
                  <a:pt x="2837121" y="540728"/>
                  <a:pt x="2843349" y="540728"/>
                </a:cubicBezTo>
                <a:close/>
                <a:moveTo>
                  <a:pt x="2377638" y="531194"/>
                </a:moveTo>
                <a:cubicBezTo>
                  <a:pt x="2386043" y="531194"/>
                  <a:pt x="2392857" y="538008"/>
                  <a:pt x="2392857" y="546414"/>
                </a:cubicBezTo>
                <a:cubicBezTo>
                  <a:pt x="2392857" y="554820"/>
                  <a:pt x="2386043" y="561634"/>
                  <a:pt x="2377638" y="561634"/>
                </a:cubicBezTo>
                <a:cubicBezTo>
                  <a:pt x="2369232" y="561634"/>
                  <a:pt x="2362418" y="554820"/>
                  <a:pt x="2362418" y="546414"/>
                </a:cubicBezTo>
                <a:cubicBezTo>
                  <a:pt x="2362418" y="538008"/>
                  <a:pt x="2369232" y="531194"/>
                  <a:pt x="2377638" y="531194"/>
                </a:cubicBezTo>
                <a:close/>
                <a:moveTo>
                  <a:pt x="3942293" y="531193"/>
                </a:moveTo>
                <a:cubicBezTo>
                  <a:pt x="3950699" y="531193"/>
                  <a:pt x="3957513" y="538007"/>
                  <a:pt x="3957513" y="546413"/>
                </a:cubicBezTo>
                <a:cubicBezTo>
                  <a:pt x="3957513" y="554818"/>
                  <a:pt x="3950699" y="561632"/>
                  <a:pt x="3942293" y="561632"/>
                </a:cubicBezTo>
                <a:cubicBezTo>
                  <a:pt x="3933888" y="561632"/>
                  <a:pt x="3927074" y="554818"/>
                  <a:pt x="3927074" y="546413"/>
                </a:cubicBezTo>
                <a:cubicBezTo>
                  <a:pt x="3927074" y="538007"/>
                  <a:pt x="3933888" y="531193"/>
                  <a:pt x="3942293" y="531193"/>
                </a:cubicBezTo>
                <a:close/>
                <a:moveTo>
                  <a:pt x="2948602" y="530095"/>
                </a:moveTo>
                <a:cubicBezTo>
                  <a:pt x="2954829" y="530095"/>
                  <a:pt x="2959878" y="535143"/>
                  <a:pt x="2959878" y="541371"/>
                </a:cubicBezTo>
                <a:cubicBezTo>
                  <a:pt x="2959878" y="547597"/>
                  <a:pt x="2954829" y="552647"/>
                  <a:pt x="2948602" y="552647"/>
                </a:cubicBezTo>
                <a:cubicBezTo>
                  <a:pt x="2942374" y="552647"/>
                  <a:pt x="2937326" y="547597"/>
                  <a:pt x="2937326" y="541371"/>
                </a:cubicBezTo>
                <a:cubicBezTo>
                  <a:pt x="2937326" y="535143"/>
                  <a:pt x="2942374" y="530095"/>
                  <a:pt x="2948602" y="530095"/>
                </a:cubicBezTo>
                <a:close/>
                <a:moveTo>
                  <a:pt x="3371329" y="530094"/>
                </a:moveTo>
                <a:cubicBezTo>
                  <a:pt x="3377557" y="530094"/>
                  <a:pt x="3382605" y="535142"/>
                  <a:pt x="3382605" y="541371"/>
                </a:cubicBezTo>
                <a:cubicBezTo>
                  <a:pt x="3382605" y="547597"/>
                  <a:pt x="3377557" y="552646"/>
                  <a:pt x="3371329" y="552646"/>
                </a:cubicBezTo>
                <a:cubicBezTo>
                  <a:pt x="3365101" y="552646"/>
                  <a:pt x="3360053" y="547597"/>
                  <a:pt x="3360053" y="541371"/>
                </a:cubicBezTo>
                <a:cubicBezTo>
                  <a:pt x="3360053" y="535142"/>
                  <a:pt x="3365101" y="530094"/>
                  <a:pt x="3371329" y="530094"/>
                </a:cubicBezTo>
                <a:close/>
                <a:moveTo>
                  <a:pt x="1414500" y="529792"/>
                </a:moveTo>
                <a:cubicBezTo>
                  <a:pt x="1430714" y="529792"/>
                  <a:pt x="1443858" y="542936"/>
                  <a:pt x="1443858" y="559149"/>
                </a:cubicBezTo>
                <a:cubicBezTo>
                  <a:pt x="1443858" y="575363"/>
                  <a:pt x="1430714" y="588507"/>
                  <a:pt x="1414500" y="588507"/>
                </a:cubicBezTo>
                <a:cubicBezTo>
                  <a:pt x="1398287" y="588507"/>
                  <a:pt x="1385143" y="575363"/>
                  <a:pt x="1385143" y="559149"/>
                </a:cubicBezTo>
                <a:cubicBezTo>
                  <a:pt x="1385143" y="542936"/>
                  <a:pt x="1398287" y="529792"/>
                  <a:pt x="1414500" y="529792"/>
                </a:cubicBezTo>
                <a:close/>
                <a:moveTo>
                  <a:pt x="4905430" y="529789"/>
                </a:moveTo>
                <a:cubicBezTo>
                  <a:pt x="4921644" y="529789"/>
                  <a:pt x="4934788" y="542933"/>
                  <a:pt x="4934788" y="559146"/>
                </a:cubicBezTo>
                <a:cubicBezTo>
                  <a:pt x="4934788" y="575360"/>
                  <a:pt x="4921644" y="588504"/>
                  <a:pt x="4905430" y="588504"/>
                </a:cubicBezTo>
                <a:cubicBezTo>
                  <a:pt x="4889217" y="588504"/>
                  <a:pt x="4876073" y="575360"/>
                  <a:pt x="4876073" y="559146"/>
                </a:cubicBezTo>
                <a:cubicBezTo>
                  <a:pt x="4876073" y="542933"/>
                  <a:pt x="4889217" y="529789"/>
                  <a:pt x="4905430" y="529789"/>
                </a:cubicBezTo>
                <a:close/>
                <a:moveTo>
                  <a:pt x="3265733" y="523638"/>
                </a:moveTo>
                <a:cubicBezTo>
                  <a:pt x="3271999" y="523638"/>
                  <a:pt x="3277079" y="528717"/>
                  <a:pt x="3277079" y="534983"/>
                </a:cubicBezTo>
                <a:cubicBezTo>
                  <a:pt x="3277079" y="541249"/>
                  <a:pt x="3271999" y="546329"/>
                  <a:pt x="3265733" y="546329"/>
                </a:cubicBezTo>
                <a:cubicBezTo>
                  <a:pt x="3259467" y="546329"/>
                  <a:pt x="3254387" y="541249"/>
                  <a:pt x="3254387" y="534983"/>
                </a:cubicBezTo>
                <a:cubicBezTo>
                  <a:pt x="3254387" y="528717"/>
                  <a:pt x="3259467" y="523638"/>
                  <a:pt x="3265733" y="523638"/>
                </a:cubicBezTo>
                <a:close/>
                <a:moveTo>
                  <a:pt x="3054198" y="523638"/>
                </a:moveTo>
                <a:cubicBezTo>
                  <a:pt x="3060464" y="523638"/>
                  <a:pt x="3065544" y="528717"/>
                  <a:pt x="3065544" y="534983"/>
                </a:cubicBezTo>
                <a:cubicBezTo>
                  <a:pt x="3065544" y="541250"/>
                  <a:pt x="3060464" y="546329"/>
                  <a:pt x="3054198" y="546329"/>
                </a:cubicBezTo>
                <a:cubicBezTo>
                  <a:pt x="3047932" y="546329"/>
                  <a:pt x="3042852" y="541250"/>
                  <a:pt x="3042852" y="534983"/>
                </a:cubicBezTo>
                <a:cubicBezTo>
                  <a:pt x="3042852" y="528717"/>
                  <a:pt x="3047932" y="523638"/>
                  <a:pt x="3054198" y="523638"/>
                </a:cubicBezTo>
                <a:close/>
                <a:moveTo>
                  <a:pt x="3159966" y="521578"/>
                </a:moveTo>
                <a:cubicBezTo>
                  <a:pt x="3166193" y="521578"/>
                  <a:pt x="3171242" y="526625"/>
                  <a:pt x="3171242" y="532853"/>
                </a:cubicBezTo>
                <a:cubicBezTo>
                  <a:pt x="3171242" y="539080"/>
                  <a:pt x="3166193" y="544130"/>
                  <a:pt x="3159966" y="544130"/>
                </a:cubicBezTo>
                <a:cubicBezTo>
                  <a:pt x="3153738" y="544130"/>
                  <a:pt x="3148690" y="539080"/>
                  <a:pt x="3148690" y="532853"/>
                </a:cubicBezTo>
                <a:cubicBezTo>
                  <a:pt x="3148690" y="526625"/>
                  <a:pt x="3153738" y="521578"/>
                  <a:pt x="3159966" y="521578"/>
                </a:cubicBezTo>
                <a:close/>
                <a:moveTo>
                  <a:pt x="1644547" y="509541"/>
                </a:moveTo>
                <a:cubicBezTo>
                  <a:pt x="1658467" y="509541"/>
                  <a:pt x="1669752" y="520826"/>
                  <a:pt x="1669752" y="534746"/>
                </a:cubicBezTo>
                <a:cubicBezTo>
                  <a:pt x="1669752" y="548666"/>
                  <a:pt x="1658467" y="559951"/>
                  <a:pt x="1644547" y="559951"/>
                </a:cubicBezTo>
                <a:cubicBezTo>
                  <a:pt x="1630627" y="559951"/>
                  <a:pt x="1619342" y="548666"/>
                  <a:pt x="1619342" y="534746"/>
                </a:cubicBezTo>
                <a:cubicBezTo>
                  <a:pt x="1619342" y="520826"/>
                  <a:pt x="1630627" y="509541"/>
                  <a:pt x="1644547" y="509541"/>
                </a:cubicBezTo>
                <a:close/>
                <a:moveTo>
                  <a:pt x="4675384" y="509539"/>
                </a:moveTo>
                <a:cubicBezTo>
                  <a:pt x="4689304" y="509539"/>
                  <a:pt x="4700589" y="520824"/>
                  <a:pt x="4700589" y="534744"/>
                </a:cubicBezTo>
                <a:cubicBezTo>
                  <a:pt x="4700589" y="548664"/>
                  <a:pt x="4689304" y="559949"/>
                  <a:pt x="4675384" y="559949"/>
                </a:cubicBezTo>
                <a:cubicBezTo>
                  <a:pt x="4661464" y="559949"/>
                  <a:pt x="4650179" y="548664"/>
                  <a:pt x="4650179" y="534744"/>
                </a:cubicBezTo>
                <a:cubicBezTo>
                  <a:pt x="4650179" y="520824"/>
                  <a:pt x="4661464" y="509539"/>
                  <a:pt x="4675384" y="509539"/>
                </a:cubicBezTo>
                <a:close/>
                <a:moveTo>
                  <a:pt x="2126496" y="507890"/>
                </a:moveTo>
                <a:cubicBezTo>
                  <a:pt x="2136673" y="507890"/>
                  <a:pt x="2144924" y="516141"/>
                  <a:pt x="2144924" y="526317"/>
                </a:cubicBezTo>
                <a:cubicBezTo>
                  <a:pt x="2144924" y="536494"/>
                  <a:pt x="2136673" y="544745"/>
                  <a:pt x="2126496" y="544745"/>
                </a:cubicBezTo>
                <a:cubicBezTo>
                  <a:pt x="2116319" y="544745"/>
                  <a:pt x="2108069" y="536494"/>
                  <a:pt x="2108069" y="526317"/>
                </a:cubicBezTo>
                <a:cubicBezTo>
                  <a:pt x="2108069" y="516141"/>
                  <a:pt x="2116319" y="507890"/>
                  <a:pt x="2126496" y="507890"/>
                </a:cubicBezTo>
                <a:close/>
                <a:moveTo>
                  <a:pt x="4193435" y="507888"/>
                </a:moveTo>
                <a:cubicBezTo>
                  <a:pt x="4203612" y="507888"/>
                  <a:pt x="4211862" y="516139"/>
                  <a:pt x="4211862" y="526315"/>
                </a:cubicBezTo>
                <a:cubicBezTo>
                  <a:pt x="4211862" y="536493"/>
                  <a:pt x="4203612" y="544743"/>
                  <a:pt x="4193435" y="544743"/>
                </a:cubicBezTo>
                <a:cubicBezTo>
                  <a:pt x="4183258" y="544743"/>
                  <a:pt x="4175008" y="536493"/>
                  <a:pt x="4175008" y="526315"/>
                </a:cubicBezTo>
                <a:cubicBezTo>
                  <a:pt x="4175008" y="516139"/>
                  <a:pt x="4183258" y="507888"/>
                  <a:pt x="4193435" y="507888"/>
                </a:cubicBezTo>
                <a:close/>
                <a:moveTo>
                  <a:pt x="2479551" y="502824"/>
                </a:moveTo>
                <a:cubicBezTo>
                  <a:pt x="2487957" y="502824"/>
                  <a:pt x="2494771" y="509639"/>
                  <a:pt x="2494771" y="518045"/>
                </a:cubicBezTo>
                <a:cubicBezTo>
                  <a:pt x="2494771" y="526449"/>
                  <a:pt x="2487957" y="533263"/>
                  <a:pt x="2479551" y="533263"/>
                </a:cubicBezTo>
                <a:cubicBezTo>
                  <a:pt x="2471146" y="533263"/>
                  <a:pt x="2464332" y="526449"/>
                  <a:pt x="2464332" y="518045"/>
                </a:cubicBezTo>
                <a:cubicBezTo>
                  <a:pt x="2464332" y="509639"/>
                  <a:pt x="2471146" y="502824"/>
                  <a:pt x="2479551" y="502824"/>
                </a:cubicBezTo>
                <a:close/>
                <a:moveTo>
                  <a:pt x="3840380" y="502823"/>
                </a:moveTo>
                <a:cubicBezTo>
                  <a:pt x="3848785" y="502823"/>
                  <a:pt x="3855599" y="509637"/>
                  <a:pt x="3855599" y="518044"/>
                </a:cubicBezTo>
                <a:cubicBezTo>
                  <a:pt x="3855599" y="526448"/>
                  <a:pt x="3848785" y="533262"/>
                  <a:pt x="3840380" y="533262"/>
                </a:cubicBezTo>
                <a:cubicBezTo>
                  <a:pt x="3831974" y="533262"/>
                  <a:pt x="3825160" y="526448"/>
                  <a:pt x="3825160" y="518044"/>
                </a:cubicBezTo>
                <a:cubicBezTo>
                  <a:pt x="3825160" y="509637"/>
                  <a:pt x="3831974" y="502823"/>
                  <a:pt x="3840380" y="502823"/>
                </a:cubicBezTo>
                <a:close/>
                <a:moveTo>
                  <a:pt x="1881965" y="501467"/>
                </a:moveTo>
                <a:cubicBezTo>
                  <a:pt x="1893951" y="501467"/>
                  <a:pt x="1903668" y="511184"/>
                  <a:pt x="1903668" y="523169"/>
                </a:cubicBezTo>
                <a:cubicBezTo>
                  <a:pt x="1903668" y="535154"/>
                  <a:pt x="1893951" y="544872"/>
                  <a:pt x="1881965" y="544872"/>
                </a:cubicBezTo>
                <a:cubicBezTo>
                  <a:pt x="1869980" y="544872"/>
                  <a:pt x="1860263" y="535154"/>
                  <a:pt x="1860263" y="523169"/>
                </a:cubicBezTo>
                <a:cubicBezTo>
                  <a:pt x="1860263" y="511183"/>
                  <a:pt x="1869980" y="501467"/>
                  <a:pt x="1881965" y="501467"/>
                </a:cubicBezTo>
                <a:close/>
                <a:moveTo>
                  <a:pt x="4437966" y="501465"/>
                </a:moveTo>
                <a:cubicBezTo>
                  <a:pt x="4449952" y="501465"/>
                  <a:pt x="4459669" y="511182"/>
                  <a:pt x="4459669" y="523167"/>
                </a:cubicBezTo>
                <a:cubicBezTo>
                  <a:pt x="4459669" y="535153"/>
                  <a:pt x="4449952" y="544870"/>
                  <a:pt x="4437966" y="544870"/>
                </a:cubicBezTo>
                <a:cubicBezTo>
                  <a:pt x="4425980" y="544870"/>
                  <a:pt x="4416264" y="535153"/>
                  <a:pt x="4416264" y="523167"/>
                </a:cubicBezTo>
                <a:cubicBezTo>
                  <a:pt x="4416264" y="511181"/>
                  <a:pt x="4425980" y="501465"/>
                  <a:pt x="4437966" y="501465"/>
                </a:cubicBezTo>
                <a:close/>
                <a:moveTo>
                  <a:pt x="2582490" y="478838"/>
                </a:moveTo>
                <a:cubicBezTo>
                  <a:pt x="2590669" y="478838"/>
                  <a:pt x="2597300" y="485468"/>
                  <a:pt x="2597300" y="493649"/>
                </a:cubicBezTo>
                <a:cubicBezTo>
                  <a:pt x="2597300" y="501827"/>
                  <a:pt x="2590669" y="508458"/>
                  <a:pt x="2582490" y="508458"/>
                </a:cubicBezTo>
                <a:cubicBezTo>
                  <a:pt x="2574310" y="508458"/>
                  <a:pt x="2567679" y="501827"/>
                  <a:pt x="2567679" y="493649"/>
                </a:cubicBezTo>
                <a:cubicBezTo>
                  <a:pt x="2567679" y="485468"/>
                  <a:pt x="2574310" y="478838"/>
                  <a:pt x="2582490" y="478838"/>
                </a:cubicBezTo>
                <a:close/>
                <a:moveTo>
                  <a:pt x="3737442" y="478837"/>
                </a:moveTo>
                <a:cubicBezTo>
                  <a:pt x="3745621" y="478837"/>
                  <a:pt x="3752252" y="485467"/>
                  <a:pt x="3752252" y="493647"/>
                </a:cubicBezTo>
                <a:cubicBezTo>
                  <a:pt x="3752252" y="501826"/>
                  <a:pt x="3745621" y="508458"/>
                  <a:pt x="3737442" y="508458"/>
                </a:cubicBezTo>
                <a:cubicBezTo>
                  <a:pt x="3729262" y="508458"/>
                  <a:pt x="3722631" y="501826"/>
                  <a:pt x="3722631" y="493647"/>
                </a:cubicBezTo>
                <a:cubicBezTo>
                  <a:pt x="3722631" y="485467"/>
                  <a:pt x="3729262" y="478837"/>
                  <a:pt x="3737442" y="478837"/>
                </a:cubicBezTo>
                <a:close/>
                <a:moveTo>
                  <a:pt x="1503322" y="472844"/>
                </a:moveTo>
                <a:cubicBezTo>
                  <a:pt x="1519249" y="472844"/>
                  <a:pt x="1532160" y="485755"/>
                  <a:pt x="1532160" y="501682"/>
                </a:cubicBezTo>
                <a:cubicBezTo>
                  <a:pt x="1532160" y="517609"/>
                  <a:pt x="1519249" y="530521"/>
                  <a:pt x="1503322" y="530521"/>
                </a:cubicBezTo>
                <a:cubicBezTo>
                  <a:pt x="1487395" y="530521"/>
                  <a:pt x="1474484" y="517609"/>
                  <a:pt x="1474484" y="501682"/>
                </a:cubicBezTo>
                <a:cubicBezTo>
                  <a:pt x="1474484" y="485755"/>
                  <a:pt x="1487395" y="472844"/>
                  <a:pt x="1503322" y="472844"/>
                </a:cubicBezTo>
                <a:close/>
                <a:moveTo>
                  <a:pt x="4816609" y="472841"/>
                </a:moveTo>
                <a:cubicBezTo>
                  <a:pt x="4832536" y="472841"/>
                  <a:pt x="4845448" y="485752"/>
                  <a:pt x="4845448" y="501679"/>
                </a:cubicBezTo>
                <a:cubicBezTo>
                  <a:pt x="4845448" y="517606"/>
                  <a:pt x="4832536" y="530518"/>
                  <a:pt x="4816609" y="530518"/>
                </a:cubicBezTo>
                <a:cubicBezTo>
                  <a:pt x="4800682" y="530518"/>
                  <a:pt x="4787771" y="517606"/>
                  <a:pt x="4787771" y="501679"/>
                </a:cubicBezTo>
                <a:cubicBezTo>
                  <a:pt x="4787771" y="485752"/>
                  <a:pt x="4800682" y="472841"/>
                  <a:pt x="4816609" y="472841"/>
                </a:cubicBezTo>
                <a:close/>
                <a:moveTo>
                  <a:pt x="2225678" y="471088"/>
                </a:moveTo>
                <a:cubicBezTo>
                  <a:pt x="2235855" y="471088"/>
                  <a:pt x="2244106" y="479338"/>
                  <a:pt x="2244106" y="489516"/>
                </a:cubicBezTo>
                <a:cubicBezTo>
                  <a:pt x="2244106" y="499692"/>
                  <a:pt x="2235855" y="507943"/>
                  <a:pt x="2225678" y="507943"/>
                </a:cubicBezTo>
                <a:cubicBezTo>
                  <a:pt x="2215501" y="507943"/>
                  <a:pt x="2207251" y="499692"/>
                  <a:pt x="2207251" y="489516"/>
                </a:cubicBezTo>
                <a:cubicBezTo>
                  <a:pt x="2207251" y="479338"/>
                  <a:pt x="2215501" y="471088"/>
                  <a:pt x="2225678" y="471088"/>
                </a:cubicBezTo>
                <a:close/>
                <a:moveTo>
                  <a:pt x="4094252" y="471087"/>
                </a:moveTo>
                <a:cubicBezTo>
                  <a:pt x="4104429" y="471087"/>
                  <a:pt x="4112679" y="479337"/>
                  <a:pt x="4112679" y="489514"/>
                </a:cubicBezTo>
                <a:cubicBezTo>
                  <a:pt x="4112679" y="499691"/>
                  <a:pt x="4104429" y="507942"/>
                  <a:pt x="4094252" y="507942"/>
                </a:cubicBezTo>
                <a:cubicBezTo>
                  <a:pt x="4084075" y="507942"/>
                  <a:pt x="4075825" y="499691"/>
                  <a:pt x="4075825" y="489514"/>
                </a:cubicBezTo>
                <a:cubicBezTo>
                  <a:pt x="4075825" y="479337"/>
                  <a:pt x="4084075" y="471087"/>
                  <a:pt x="4094252" y="471087"/>
                </a:cubicBezTo>
                <a:close/>
                <a:moveTo>
                  <a:pt x="1737074" y="458627"/>
                </a:moveTo>
                <a:cubicBezTo>
                  <a:pt x="1750788" y="458627"/>
                  <a:pt x="1761905" y="469744"/>
                  <a:pt x="1761905" y="483458"/>
                </a:cubicBezTo>
                <a:cubicBezTo>
                  <a:pt x="1761905" y="497172"/>
                  <a:pt x="1750788" y="508289"/>
                  <a:pt x="1737074" y="508289"/>
                </a:cubicBezTo>
                <a:cubicBezTo>
                  <a:pt x="1723360" y="508289"/>
                  <a:pt x="1712243" y="497172"/>
                  <a:pt x="1712243" y="483458"/>
                </a:cubicBezTo>
                <a:cubicBezTo>
                  <a:pt x="1712243" y="469744"/>
                  <a:pt x="1723360" y="458627"/>
                  <a:pt x="1737074" y="458627"/>
                </a:cubicBezTo>
                <a:close/>
                <a:moveTo>
                  <a:pt x="4582857" y="458625"/>
                </a:moveTo>
                <a:cubicBezTo>
                  <a:pt x="4596571" y="458625"/>
                  <a:pt x="4607688" y="469742"/>
                  <a:pt x="4607688" y="483456"/>
                </a:cubicBezTo>
                <a:cubicBezTo>
                  <a:pt x="4607688" y="497170"/>
                  <a:pt x="4596571" y="508287"/>
                  <a:pt x="4582857" y="508287"/>
                </a:cubicBezTo>
                <a:cubicBezTo>
                  <a:pt x="4569143" y="508287"/>
                  <a:pt x="4558026" y="497170"/>
                  <a:pt x="4558026" y="483456"/>
                </a:cubicBezTo>
                <a:cubicBezTo>
                  <a:pt x="4558026" y="469742"/>
                  <a:pt x="4569144" y="458625"/>
                  <a:pt x="4582857" y="458625"/>
                </a:cubicBezTo>
                <a:close/>
                <a:moveTo>
                  <a:pt x="2686297" y="458042"/>
                </a:moveTo>
                <a:cubicBezTo>
                  <a:pt x="2694702" y="458042"/>
                  <a:pt x="2701516" y="464855"/>
                  <a:pt x="2701516" y="473261"/>
                </a:cubicBezTo>
                <a:cubicBezTo>
                  <a:pt x="2701516" y="481666"/>
                  <a:pt x="2694702" y="488481"/>
                  <a:pt x="2686297" y="488481"/>
                </a:cubicBezTo>
                <a:cubicBezTo>
                  <a:pt x="2677891" y="488481"/>
                  <a:pt x="2671077" y="481666"/>
                  <a:pt x="2671077" y="473261"/>
                </a:cubicBezTo>
                <a:cubicBezTo>
                  <a:pt x="2671077" y="464855"/>
                  <a:pt x="2677891" y="458042"/>
                  <a:pt x="2686297" y="458042"/>
                </a:cubicBezTo>
                <a:close/>
                <a:moveTo>
                  <a:pt x="3633635" y="458041"/>
                </a:moveTo>
                <a:cubicBezTo>
                  <a:pt x="3642040" y="458041"/>
                  <a:pt x="3648854" y="464854"/>
                  <a:pt x="3648854" y="473261"/>
                </a:cubicBezTo>
                <a:cubicBezTo>
                  <a:pt x="3648854" y="481665"/>
                  <a:pt x="3642040" y="488480"/>
                  <a:pt x="3633635" y="488480"/>
                </a:cubicBezTo>
                <a:cubicBezTo>
                  <a:pt x="3625229" y="488480"/>
                  <a:pt x="3618415" y="481665"/>
                  <a:pt x="3618415" y="473261"/>
                </a:cubicBezTo>
                <a:cubicBezTo>
                  <a:pt x="3618415" y="464854"/>
                  <a:pt x="3625229" y="458041"/>
                  <a:pt x="3633635" y="458041"/>
                </a:cubicBezTo>
                <a:close/>
                <a:moveTo>
                  <a:pt x="1977978" y="456727"/>
                </a:moveTo>
                <a:cubicBezTo>
                  <a:pt x="1990141" y="456727"/>
                  <a:pt x="2000001" y="466587"/>
                  <a:pt x="2000001" y="478750"/>
                </a:cubicBezTo>
                <a:cubicBezTo>
                  <a:pt x="2000001" y="490913"/>
                  <a:pt x="1990141" y="500773"/>
                  <a:pt x="1977978" y="500773"/>
                </a:cubicBezTo>
                <a:cubicBezTo>
                  <a:pt x="1965815" y="500773"/>
                  <a:pt x="1955955" y="490913"/>
                  <a:pt x="1955955" y="478750"/>
                </a:cubicBezTo>
                <a:cubicBezTo>
                  <a:pt x="1955955" y="466587"/>
                  <a:pt x="1965815" y="456727"/>
                  <a:pt x="1977978" y="456727"/>
                </a:cubicBezTo>
                <a:close/>
                <a:moveTo>
                  <a:pt x="4341953" y="456725"/>
                </a:moveTo>
                <a:cubicBezTo>
                  <a:pt x="4354116" y="456725"/>
                  <a:pt x="4363976" y="466585"/>
                  <a:pt x="4363976" y="478748"/>
                </a:cubicBezTo>
                <a:cubicBezTo>
                  <a:pt x="4363976" y="490911"/>
                  <a:pt x="4354116" y="500771"/>
                  <a:pt x="4341953" y="500771"/>
                </a:cubicBezTo>
                <a:cubicBezTo>
                  <a:pt x="4329790" y="500771"/>
                  <a:pt x="4319930" y="490911"/>
                  <a:pt x="4319930" y="478748"/>
                </a:cubicBezTo>
                <a:cubicBezTo>
                  <a:pt x="4319930" y="466585"/>
                  <a:pt x="4329790" y="456725"/>
                  <a:pt x="4341953" y="456725"/>
                </a:cubicBezTo>
                <a:close/>
                <a:moveTo>
                  <a:pt x="2790815" y="441762"/>
                </a:moveTo>
                <a:cubicBezTo>
                  <a:pt x="2799184" y="441762"/>
                  <a:pt x="2805969" y="448545"/>
                  <a:pt x="2805969" y="456915"/>
                </a:cubicBezTo>
                <a:cubicBezTo>
                  <a:pt x="2805969" y="465284"/>
                  <a:pt x="2799184" y="472068"/>
                  <a:pt x="2790815" y="472068"/>
                </a:cubicBezTo>
                <a:cubicBezTo>
                  <a:pt x="2782446" y="472068"/>
                  <a:pt x="2775662" y="465284"/>
                  <a:pt x="2775662" y="456915"/>
                </a:cubicBezTo>
                <a:cubicBezTo>
                  <a:pt x="2775662" y="448545"/>
                  <a:pt x="2782447" y="441762"/>
                  <a:pt x="2790815" y="441762"/>
                </a:cubicBezTo>
                <a:close/>
                <a:moveTo>
                  <a:pt x="3529116" y="441761"/>
                </a:moveTo>
                <a:cubicBezTo>
                  <a:pt x="3537485" y="441761"/>
                  <a:pt x="3544270" y="448545"/>
                  <a:pt x="3544270" y="456914"/>
                </a:cubicBezTo>
                <a:cubicBezTo>
                  <a:pt x="3544270" y="465283"/>
                  <a:pt x="3537485" y="472068"/>
                  <a:pt x="3529116" y="472068"/>
                </a:cubicBezTo>
                <a:cubicBezTo>
                  <a:pt x="3520747" y="472068"/>
                  <a:pt x="3513963" y="465283"/>
                  <a:pt x="3513963" y="456914"/>
                </a:cubicBezTo>
                <a:cubicBezTo>
                  <a:pt x="3513963" y="448545"/>
                  <a:pt x="3520748" y="441761"/>
                  <a:pt x="3529116" y="441761"/>
                </a:cubicBezTo>
                <a:close/>
                <a:moveTo>
                  <a:pt x="2326167" y="438021"/>
                </a:moveTo>
                <a:cubicBezTo>
                  <a:pt x="2336344" y="438021"/>
                  <a:pt x="2344594" y="446272"/>
                  <a:pt x="2344594" y="456448"/>
                </a:cubicBezTo>
                <a:cubicBezTo>
                  <a:pt x="2344594" y="466625"/>
                  <a:pt x="2336344" y="474877"/>
                  <a:pt x="2326167" y="474877"/>
                </a:cubicBezTo>
                <a:cubicBezTo>
                  <a:pt x="2315990" y="474877"/>
                  <a:pt x="2307740" y="466625"/>
                  <a:pt x="2307740" y="456448"/>
                </a:cubicBezTo>
                <a:cubicBezTo>
                  <a:pt x="2307740" y="446272"/>
                  <a:pt x="2315990" y="438021"/>
                  <a:pt x="2326167" y="438021"/>
                </a:cubicBezTo>
                <a:close/>
                <a:moveTo>
                  <a:pt x="3993763" y="438020"/>
                </a:moveTo>
                <a:cubicBezTo>
                  <a:pt x="4003940" y="438020"/>
                  <a:pt x="4012191" y="446270"/>
                  <a:pt x="4012191" y="456447"/>
                </a:cubicBezTo>
                <a:cubicBezTo>
                  <a:pt x="4012191" y="466624"/>
                  <a:pt x="4003940" y="474875"/>
                  <a:pt x="3993763" y="474875"/>
                </a:cubicBezTo>
                <a:cubicBezTo>
                  <a:pt x="3983586" y="474875"/>
                  <a:pt x="3975336" y="466624"/>
                  <a:pt x="3975336" y="456447"/>
                </a:cubicBezTo>
                <a:cubicBezTo>
                  <a:pt x="3975336" y="446270"/>
                  <a:pt x="3983586" y="438020"/>
                  <a:pt x="3993763" y="438020"/>
                </a:cubicBezTo>
                <a:close/>
                <a:moveTo>
                  <a:pt x="2895889" y="429414"/>
                </a:moveTo>
                <a:cubicBezTo>
                  <a:pt x="2904295" y="429414"/>
                  <a:pt x="2911109" y="436228"/>
                  <a:pt x="2911109" y="444634"/>
                </a:cubicBezTo>
                <a:cubicBezTo>
                  <a:pt x="2911109" y="453039"/>
                  <a:pt x="2904295" y="459852"/>
                  <a:pt x="2895889" y="459852"/>
                </a:cubicBezTo>
                <a:cubicBezTo>
                  <a:pt x="2887484" y="459852"/>
                  <a:pt x="2880670" y="453039"/>
                  <a:pt x="2880670" y="444634"/>
                </a:cubicBezTo>
                <a:cubicBezTo>
                  <a:pt x="2880670" y="436228"/>
                  <a:pt x="2887484" y="429414"/>
                  <a:pt x="2895889" y="429414"/>
                </a:cubicBezTo>
                <a:close/>
                <a:moveTo>
                  <a:pt x="3424042" y="429413"/>
                </a:moveTo>
                <a:cubicBezTo>
                  <a:pt x="3432447" y="429413"/>
                  <a:pt x="3439261" y="436227"/>
                  <a:pt x="3439261" y="444633"/>
                </a:cubicBezTo>
                <a:cubicBezTo>
                  <a:pt x="3439261" y="453039"/>
                  <a:pt x="3432447" y="459852"/>
                  <a:pt x="3424042" y="459852"/>
                </a:cubicBezTo>
                <a:cubicBezTo>
                  <a:pt x="3415636" y="459852"/>
                  <a:pt x="3408822" y="453039"/>
                  <a:pt x="3408822" y="444633"/>
                </a:cubicBezTo>
                <a:cubicBezTo>
                  <a:pt x="3408822" y="436227"/>
                  <a:pt x="3415636" y="429413"/>
                  <a:pt x="3424042" y="429413"/>
                </a:cubicBezTo>
                <a:close/>
                <a:moveTo>
                  <a:pt x="3318570" y="421282"/>
                </a:moveTo>
                <a:cubicBezTo>
                  <a:pt x="3326939" y="421282"/>
                  <a:pt x="3333724" y="428065"/>
                  <a:pt x="3333724" y="436434"/>
                </a:cubicBezTo>
                <a:cubicBezTo>
                  <a:pt x="3333724" y="444803"/>
                  <a:pt x="3326939" y="451588"/>
                  <a:pt x="3318570" y="451588"/>
                </a:cubicBezTo>
                <a:cubicBezTo>
                  <a:pt x="3310201" y="451588"/>
                  <a:pt x="3303417" y="444803"/>
                  <a:pt x="3303417" y="436434"/>
                </a:cubicBezTo>
                <a:cubicBezTo>
                  <a:pt x="3303417" y="428065"/>
                  <a:pt x="3310202" y="421282"/>
                  <a:pt x="3318570" y="421282"/>
                </a:cubicBezTo>
                <a:close/>
                <a:moveTo>
                  <a:pt x="3001361" y="421282"/>
                </a:moveTo>
                <a:cubicBezTo>
                  <a:pt x="3009730" y="421282"/>
                  <a:pt x="3016515" y="428066"/>
                  <a:pt x="3016515" y="436434"/>
                </a:cubicBezTo>
                <a:cubicBezTo>
                  <a:pt x="3016515" y="444803"/>
                  <a:pt x="3009730" y="451589"/>
                  <a:pt x="3001361" y="451589"/>
                </a:cubicBezTo>
                <a:cubicBezTo>
                  <a:pt x="2992992" y="451589"/>
                  <a:pt x="2986208" y="444803"/>
                  <a:pt x="2986208" y="436434"/>
                </a:cubicBezTo>
                <a:cubicBezTo>
                  <a:pt x="2986208" y="428066"/>
                  <a:pt x="2992993" y="421282"/>
                  <a:pt x="3001361" y="421282"/>
                </a:cubicBezTo>
                <a:close/>
                <a:moveTo>
                  <a:pt x="1594033" y="418408"/>
                </a:moveTo>
                <a:cubicBezTo>
                  <a:pt x="1609960" y="418408"/>
                  <a:pt x="1622871" y="431319"/>
                  <a:pt x="1622871" y="447246"/>
                </a:cubicBezTo>
                <a:cubicBezTo>
                  <a:pt x="1622871" y="463173"/>
                  <a:pt x="1609960" y="476085"/>
                  <a:pt x="1594033" y="476085"/>
                </a:cubicBezTo>
                <a:cubicBezTo>
                  <a:pt x="1578106" y="476085"/>
                  <a:pt x="1565195" y="463173"/>
                  <a:pt x="1565195" y="447246"/>
                </a:cubicBezTo>
                <a:cubicBezTo>
                  <a:pt x="1565195" y="431319"/>
                  <a:pt x="1578106" y="418408"/>
                  <a:pt x="1594033" y="418408"/>
                </a:cubicBezTo>
                <a:close/>
                <a:moveTo>
                  <a:pt x="4725897" y="418405"/>
                </a:moveTo>
                <a:cubicBezTo>
                  <a:pt x="4741824" y="418405"/>
                  <a:pt x="4754736" y="431316"/>
                  <a:pt x="4754736" y="447243"/>
                </a:cubicBezTo>
                <a:cubicBezTo>
                  <a:pt x="4754736" y="463170"/>
                  <a:pt x="4741824" y="476082"/>
                  <a:pt x="4725897" y="476082"/>
                </a:cubicBezTo>
                <a:cubicBezTo>
                  <a:pt x="4709970" y="476082"/>
                  <a:pt x="4697059" y="463170"/>
                  <a:pt x="4697059" y="447243"/>
                </a:cubicBezTo>
                <a:cubicBezTo>
                  <a:pt x="4697059" y="431316"/>
                  <a:pt x="4709970" y="418405"/>
                  <a:pt x="4725897" y="418405"/>
                </a:cubicBezTo>
                <a:close/>
                <a:moveTo>
                  <a:pt x="3212861" y="417115"/>
                </a:moveTo>
                <a:cubicBezTo>
                  <a:pt x="3221266" y="417115"/>
                  <a:pt x="3228080" y="423927"/>
                  <a:pt x="3228080" y="432333"/>
                </a:cubicBezTo>
                <a:cubicBezTo>
                  <a:pt x="3228080" y="440739"/>
                  <a:pt x="3221266" y="447552"/>
                  <a:pt x="3212861" y="447552"/>
                </a:cubicBezTo>
                <a:cubicBezTo>
                  <a:pt x="3204455" y="447552"/>
                  <a:pt x="3197641" y="440739"/>
                  <a:pt x="3197641" y="432333"/>
                </a:cubicBezTo>
                <a:cubicBezTo>
                  <a:pt x="3197641" y="423927"/>
                  <a:pt x="3204455" y="417115"/>
                  <a:pt x="3212861" y="417115"/>
                </a:cubicBezTo>
                <a:close/>
                <a:moveTo>
                  <a:pt x="3107071" y="417115"/>
                </a:moveTo>
                <a:cubicBezTo>
                  <a:pt x="3115476" y="417115"/>
                  <a:pt x="3122290" y="423927"/>
                  <a:pt x="3122290" y="432334"/>
                </a:cubicBezTo>
                <a:cubicBezTo>
                  <a:pt x="3122290" y="440739"/>
                  <a:pt x="3115476" y="447552"/>
                  <a:pt x="3107071" y="447552"/>
                </a:cubicBezTo>
                <a:cubicBezTo>
                  <a:pt x="3098665" y="447552"/>
                  <a:pt x="3091851" y="440739"/>
                  <a:pt x="3091851" y="432334"/>
                </a:cubicBezTo>
                <a:cubicBezTo>
                  <a:pt x="3091851" y="423927"/>
                  <a:pt x="3098665" y="417115"/>
                  <a:pt x="3107071" y="417115"/>
                </a:cubicBezTo>
                <a:close/>
                <a:moveTo>
                  <a:pt x="2075532" y="416185"/>
                </a:moveTo>
                <a:cubicBezTo>
                  <a:pt x="2087483" y="416185"/>
                  <a:pt x="2097172" y="425874"/>
                  <a:pt x="2097172" y="437825"/>
                </a:cubicBezTo>
                <a:cubicBezTo>
                  <a:pt x="2097172" y="449776"/>
                  <a:pt x="2087483" y="459465"/>
                  <a:pt x="2075532" y="459465"/>
                </a:cubicBezTo>
                <a:cubicBezTo>
                  <a:pt x="2063581" y="459465"/>
                  <a:pt x="2053892" y="449776"/>
                  <a:pt x="2053892" y="437825"/>
                </a:cubicBezTo>
                <a:cubicBezTo>
                  <a:pt x="2053892" y="425874"/>
                  <a:pt x="2063581" y="416185"/>
                  <a:pt x="2075532" y="416185"/>
                </a:cubicBezTo>
                <a:close/>
                <a:moveTo>
                  <a:pt x="4244399" y="416183"/>
                </a:moveTo>
                <a:cubicBezTo>
                  <a:pt x="4256350" y="416183"/>
                  <a:pt x="4266039" y="425872"/>
                  <a:pt x="4266039" y="437823"/>
                </a:cubicBezTo>
                <a:cubicBezTo>
                  <a:pt x="4266039" y="449774"/>
                  <a:pt x="4256350" y="459463"/>
                  <a:pt x="4244399" y="459463"/>
                </a:cubicBezTo>
                <a:cubicBezTo>
                  <a:pt x="4232448" y="459463"/>
                  <a:pt x="4222759" y="449774"/>
                  <a:pt x="4222759" y="437823"/>
                </a:cubicBezTo>
                <a:cubicBezTo>
                  <a:pt x="4222759" y="425872"/>
                  <a:pt x="4232448" y="416183"/>
                  <a:pt x="4244399" y="416183"/>
                </a:cubicBezTo>
                <a:close/>
                <a:moveTo>
                  <a:pt x="1831334" y="410599"/>
                </a:moveTo>
                <a:cubicBezTo>
                  <a:pt x="1845048" y="410599"/>
                  <a:pt x="1856165" y="421716"/>
                  <a:pt x="1856165" y="435431"/>
                </a:cubicBezTo>
                <a:cubicBezTo>
                  <a:pt x="1856165" y="449144"/>
                  <a:pt x="1845048" y="460261"/>
                  <a:pt x="1831334" y="460261"/>
                </a:cubicBezTo>
                <a:cubicBezTo>
                  <a:pt x="1817620" y="460261"/>
                  <a:pt x="1806503" y="449144"/>
                  <a:pt x="1806503" y="435431"/>
                </a:cubicBezTo>
                <a:cubicBezTo>
                  <a:pt x="1806503" y="421716"/>
                  <a:pt x="1817620" y="410599"/>
                  <a:pt x="1831334" y="410599"/>
                </a:cubicBezTo>
                <a:close/>
                <a:moveTo>
                  <a:pt x="4488597" y="410597"/>
                </a:moveTo>
                <a:cubicBezTo>
                  <a:pt x="4502311" y="410597"/>
                  <a:pt x="4513428" y="421714"/>
                  <a:pt x="4513428" y="435428"/>
                </a:cubicBezTo>
                <a:cubicBezTo>
                  <a:pt x="4513428" y="449142"/>
                  <a:pt x="4502311" y="460259"/>
                  <a:pt x="4488597" y="460259"/>
                </a:cubicBezTo>
                <a:cubicBezTo>
                  <a:pt x="4474883" y="460259"/>
                  <a:pt x="4463766" y="449142"/>
                  <a:pt x="4463766" y="435428"/>
                </a:cubicBezTo>
                <a:cubicBezTo>
                  <a:pt x="4463766" y="421714"/>
                  <a:pt x="4474884" y="410597"/>
                  <a:pt x="4488597" y="410597"/>
                </a:cubicBezTo>
                <a:close/>
                <a:moveTo>
                  <a:pt x="2427823" y="408799"/>
                </a:moveTo>
                <a:cubicBezTo>
                  <a:pt x="2437965" y="408799"/>
                  <a:pt x="2446186" y="417021"/>
                  <a:pt x="2446186" y="427162"/>
                </a:cubicBezTo>
                <a:cubicBezTo>
                  <a:pt x="2446186" y="437304"/>
                  <a:pt x="2437965" y="445526"/>
                  <a:pt x="2427823" y="445526"/>
                </a:cubicBezTo>
                <a:cubicBezTo>
                  <a:pt x="2417682" y="445526"/>
                  <a:pt x="2409460" y="437304"/>
                  <a:pt x="2409460" y="427162"/>
                </a:cubicBezTo>
                <a:cubicBezTo>
                  <a:pt x="2409460" y="417021"/>
                  <a:pt x="2417682" y="408799"/>
                  <a:pt x="2427823" y="408799"/>
                </a:cubicBezTo>
                <a:close/>
                <a:moveTo>
                  <a:pt x="3892108" y="408799"/>
                </a:moveTo>
                <a:cubicBezTo>
                  <a:pt x="3902250" y="408799"/>
                  <a:pt x="3910471" y="417019"/>
                  <a:pt x="3910471" y="427162"/>
                </a:cubicBezTo>
                <a:cubicBezTo>
                  <a:pt x="3910471" y="437303"/>
                  <a:pt x="3902250" y="445524"/>
                  <a:pt x="3892108" y="445524"/>
                </a:cubicBezTo>
                <a:cubicBezTo>
                  <a:pt x="3881966" y="445524"/>
                  <a:pt x="3873745" y="437303"/>
                  <a:pt x="3873745" y="427162"/>
                </a:cubicBezTo>
                <a:cubicBezTo>
                  <a:pt x="3873745" y="417019"/>
                  <a:pt x="3881966" y="408799"/>
                  <a:pt x="3892108" y="408799"/>
                </a:cubicBezTo>
                <a:close/>
                <a:moveTo>
                  <a:pt x="2530502" y="383271"/>
                </a:moveTo>
                <a:cubicBezTo>
                  <a:pt x="2540679" y="383271"/>
                  <a:pt x="2548930" y="391521"/>
                  <a:pt x="2548930" y="401698"/>
                </a:cubicBezTo>
                <a:cubicBezTo>
                  <a:pt x="2548930" y="411875"/>
                  <a:pt x="2540679" y="420125"/>
                  <a:pt x="2530502" y="420125"/>
                </a:cubicBezTo>
                <a:cubicBezTo>
                  <a:pt x="2520325" y="420125"/>
                  <a:pt x="2512075" y="411875"/>
                  <a:pt x="2512075" y="401698"/>
                </a:cubicBezTo>
                <a:cubicBezTo>
                  <a:pt x="2512075" y="391521"/>
                  <a:pt x="2520325" y="383271"/>
                  <a:pt x="2530502" y="383271"/>
                </a:cubicBezTo>
                <a:close/>
                <a:moveTo>
                  <a:pt x="3789428" y="383270"/>
                </a:moveTo>
                <a:cubicBezTo>
                  <a:pt x="3799605" y="383270"/>
                  <a:pt x="3807855" y="391520"/>
                  <a:pt x="3807855" y="401697"/>
                </a:cubicBezTo>
                <a:cubicBezTo>
                  <a:pt x="3807855" y="411874"/>
                  <a:pt x="3799605" y="420124"/>
                  <a:pt x="3789428" y="420124"/>
                </a:cubicBezTo>
                <a:cubicBezTo>
                  <a:pt x="3779251" y="420124"/>
                  <a:pt x="3771001" y="411874"/>
                  <a:pt x="3771001" y="401697"/>
                </a:cubicBezTo>
                <a:cubicBezTo>
                  <a:pt x="3771001" y="391520"/>
                  <a:pt x="3779251" y="383270"/>
                  <a:pt x="3789428" y="383270"/>
                </a:cubicBezTo>
                <a:close/>
                <a:moveTo>
                  <a:pt x="2174499" y="378746"/>
                </a:moveTo>
                <a:cubicBezTo>
                  <a:pt x="2186485" y="378746"/>
                  <a:pt x="2196202" y="388462"/>
                  <a:pt x="2196202" y="400448"/>
                </a:cubicBezTo>
                <a:cubicBezTo>
                  <a:pt x="2196202" y="412434"/>
                  <a:pt x="2186485" y="422151"/>
                  <a:pt x="2174499" y="422151"/>
                </a:cubicBezTo>
                <a:cubicBezTo>
                  <a:pt x="2162513" y="422151"/>
                  <a:pt x="2152797" y="412434"/>
                  <a:pt x="2152797" y="400448"/>
                </a:cubicBezTo>
                <a:cubicBezTo>
                  <a:pt x="2152797" y="388462"/>
                  <a:pt x="2162513" y="378746"/>
                  <a:pt x="2174499" y="378746"/>
                </a:cubicBezTo>
                <a:close/>
                <a:moveTo>
                  <a:pt x="4145431" y="378745"/>
                </a:moveTo>
                <a:cubicBezTo>
                  <a:pt x="4157417" y="378745"/>
                  <a:pt x="4167134" y="388461"/>
                  <a:pt x="4167134" y="400447"/>
                </a:cubicBezTo>
                <a:cubicBezTo>
                  <a:pt x="4167134" y="412433"/>
                  <a:pt x="4157417" y="422150"/>
                  <a:pt x="4145431" y="422150"/>
                </a:cubicBezTo>
                <a:cubicBezTo>
                  <a:pt x="4133445" y="422150"/>
                  <a:pt x="4123729" y="412433"/>
                  <a:pt x="4123729" y="400447"/>
                </a:cubicBezTo>
                <a:cubicBezTo>
                  <a:pt x="4123729" y="388461"/>
                  <a:pt x="4133445" y="378745"/>
                  <a:pt x="4145431" y="378745"/>
                </a:cubicBezTo>
                <a:close/>
                <a:moveTo>
                  <a:pt x="1686531" y="367068"/>
                </a:moveTo>
                <a:cubicBezTo>
                  <a:pt x="1702458" y="367068"/>
                  <a:pt x="1715369" y="379979"/>
                  <a:pt x="1715369" y="395906"/>
                </a:cubicBezTo>
                <a:cubicBezTo>
                  <a:pt x="1715369" y="411833"/>
                  <a:pt x="1702458" y="424744"/>
                  <a:pt x="1686531" y="424744"/>
                </a:cubicBezTo>
                <a:cubicBezTo>
                  <a:pt x="1670604" y="424744"/>
                  <a:pt x="1657693" y="411833"/>
                  <a:pt x="1657693" y="395906"/>
                </a:cubicBezTo>
                <a:cubicBezTo>
                  <a:pt x="1657693" y="379979"/>
                  <a:pt x="1670604" y="367068"/>
                  <a:pt x="1686531" y="367068"/>
                </a:cubicBezTo>
                <a:close/>
                <a:moveTo>
                  <a:pt x="4633399" y="367066"/>
                </a:moveTo>
                <a:cubicBezTo>
                  <a:pt x="4649326" y="367066"/>
                  <a:pt x="4662237" y="379977"/>
                  <a:pt x="4662237" y="395903"/>
                </a:cubicBezTo>
                <a:cubicBezTo>
                  <a:pt x="4662237" y="411830"/>
                  <a:pt x="4649326" y="424741"/>
                  <a:pt x="4633399" y="424741"/>
                </a:cubicBezTo>
                <a:cubicBezTo>
                  <a:pt x="4617472" y="424741"/>
                  <a:pt x="4604561" y="411830"/>
                  <a:pt x="4604561" y="395903"/>
                </a:cubicBezTo>
                <a:cubicBezTo>
                  <a:pt x="4604561" y="379977"/>
                  <a:pt x="4617472" y="367066"/>
                  <a:pt x="4633399" y="367066"/>
                </a:cubicBezTo>
                <a:close/>
                <a:moveTo>
                  <a:pt x="1927213" y="365516"/>
                </a:moveTo>
                <a:cubicBezTo>
                  <a:pt x="1941133" y="365516"/>
                  <a:pt x="1952418" y="376802"/>
                  <a:pt x="1952418" y="390721"/>
                </a:cubicBezTo>
                <a:cubicBezTo>
                  <a:pt x="1952418" y="404641"/>
                  <a:pt x="1941133" y="415926"/>
                  <a:pt x="1927213" y="415926"/>
                </a:cubicBezTo>
                <a:cubicBezTo>
                  <a:pt x="1913292" y="415926"/>
                  <a:pt x="1902008" y="404641"/>
                  <a:pt x="1902008" y="390721"/>
                </a:cubicBezTo>
                <a:cubicBezTo>
                  <a:pt x="1902008" y="376802"/>
                  <a:pt x="1913292" y="365516"/>
                  <a:pt x="1927213" y="365516"/>
                </a:cubicBezTo>
                <a:close/>
                <a:moveTo>
                  <a:pt x="4392718" y="365515"/>
                </a:moveTo>
                <a:cubicBezTo>
                  <a:pt x="4406638" y="365515"/>
                  <a:pt x="4417923" y="376799"/>
                  <a:pt x="4417923" y="390719"/>
                </a:cubicBezTo>
                <a:cubicBezTo>
                  <a:pt x="4417923" y="404639"/>
                  <a:pt x="4406638" y="415924"/>
                  <a:pt x="4392718" y="415924"/>
                </a:cubicBezTo>
                <a:cubicBezTo>
                  <a:pt x="4378798" y="415924"/>
                  <a:pt x="4367513" y="404639"/>
                  <a:pt x="4367513" y="390719"/>
                </a:cubicBezTo>
                <a:cubicBezTo>
                  <a:pt x="4367513" y="376799"/>
                  <a:pt x="4378798" y="365515"/>
                  <a:pt x="4392718" y="365515"/>
                </a:cubicBezTo>
                <a:close/>
                <a:moveTo>
                  <a:pt x="3685869" y="361726"/>
                </a:moveTo>
                <a:cubicBezTo>
                  <a:pt x="3696011" y="361726"/>
                  <a:pt x="3704232" y="369947"/>
                  <a:pt x="3704232" y="380089"/>
                </a:cubicBezTo>
                <a:cubicBezTo>
                  <a:pt x="3704232" y="390231"/>
                  <a:pt x="3696011" y="398452"/>
                  <a:pt x="3685869" y="398452"/>
                </a:cubicBezTo>
                <a:cubicBezTo>
                  <a:pt x="3675727" y="398452"/>
                  <a:pt x="3667506" y="390231"/>
                  <a:pt x="3667506" y="380089"/>
                </a:cubicBezTo>
                <a:cubicBezTo>
                  <a:pt x="3667506" y="369947"/>
                  <a:pt x="3675727" y="361726"/>
                  <a:pt x="3685869" y="361726"/>
                </a:cubicBezTo>
                <a:close/>
                <a:moveTo>
                  <a:pt x="2634062" y="361663"/>
                </a:moveTo>
                <a:cubicBezTo>
                  <a:pt x="2644239" y="361663"/>
                  <a:pt x="2652489" y="369913"/>
                  <a:pt x="2652489" y="380090"/>
                </a:cubicBezTo>
                <a:cubicBezTo>
                  <a:pt x="2652489" y="390267"/>
                  <a:pt x="2644239" y="398518"/>
                  <a:pt x="2634062" y="398518"/>
                </a:cubicBezTo>
                <a:cubicBezTo>
                  <a:pt x="2623885" y="398518"/>
                  <a:pt x="2615635" y="390267"/>
                  <a:pt x="2615635" y="380090"/>
                </a:cubicBezTo>
                <a:cubicBezTo>
                  <a:pt x="2615635" y="369913"/>
                  <a:pt x="2623885" y="361663"/>
                  <a:pt x="2634062" y="361663"/>
                </a:cubicBezTo>
                <a:close/>
                <a:moveTo>
                  <a:pt x="4045179" y="344966"/>
                </a:moveTo>
                <a:cubicBezTo>
                  <a:pt x="4057165" y="344966"/>
                  <a:pt x="4066882" y="354682"/>
                  <a:pt x="4066882" y="366668"/>
                </a:cubicBezTo>
                <a:cubicBezTo>
                  <a:pt x="4066882" y="378654"/>
                  <a:pt x="4057165" y="388371"/>
                  <a:pt x="4045179" y="388371"/>
                </a:cubicBezTo>
                <a:cubicBezTo>
                  <a:pt x="4033193" y="388371"/>
                  <a:pt x="4023477" y="378654"/>
                  <a:pt x="4023477" y="366668"/>
                </a:cubicBezTo>
                <a:cubicBezTo>
                  <a:pt x="4023477" y="354682"/>
                  <a:pt x="4033193" y="344966"/>
                  <a:pt x="4045179" y="344966"/>
                </a:cubicBezTo>
                <a:close/>
                <a:moveTo>
                  <a:pt x="2274752" y="344647"/>
                </a:moveTo>
                <a:cubicBezTo>
                  <a:pt x="2286915" y="344647"/>
                  <a:pt x="2296775" y="354506"/>
                  <a:pt x="2296775" y="366670"/>
                </a:cubicBezTo>
                <a:cubicBezTo>
                  <a:pt x="2296775" y="378832"/>
                  <a:pt x="2286915" y="388692"/>
                  <a:pt x="2274752" y="388692"/>
                </a:cubicBezTo>
                <a:cubicBezTo>
                  <a:pt x="2262589" y="388692"/>
                  <a:pt x="2252729" y="378832"/>
                  <a:pt x="2252729" y="366670"/>
                </a:cubicBezTo>
                <a:cubicBezTo>
                  <a:pt x="2252729" y="354506"/>
                  <a:pt x="2262589" y="344647"/>
                  <a:pt x="2274752" y="344647"/>
                </a:cubicBezTo>
                <a:close/>
                <a:moveTo>
                  <a:pt x="2738357" y="343942"/>
                </a:moveTo>
                <a:cubicBezTo>
                  <a:pt x="2748534" y="343942"/>
                  <a:pt x="2756785" y="352193"/>
                  <a:pt x="2756785" y="362369"/>
                </a:cubicBezTo>
                <a:cubicBezTo>
                  <a:pt x="2756785" y="372547"/>
                  <a:pt x="2748534" y="380798"/>
                  <a:pt x="2738357" y="380798"/>
                </a:cubicBezTo>
                <a:cubicBezTo>
                  <a:pt x="2728180" y="380798"/>
                  <a:pt x="2719930" y="372547"/>
                  <a:pt x="2719930" y="362369"/>
                </a:cubicBezTo>
                <a:cubicBezTo>
                  <a:pt x="2719930" y="352193"/>
                  <a:pt x="2728180" y="343942"/>
                  <a:pt x="2738357" y="343942"/>
                </a:cubicBezTo>
                <a:close/>
                <a:moveTo>
                  <a:pt x="3581573" y="343942"/>
                </a:moveTo>
                <a:cubicBezTo>
                  <a:pt x="3591750" y="343942"/>
                  <a:pt x="3600000" y="352192"/>
                  <a:pt x="3600000" y="362369"/>
                </a:cubicBezTo>
                <a:cubicBezTo>
                  <a:pt x="3600000" y="372546"/>
                  <a:pt x="3591750" y="380797"/>
                  <a:pt x="3581573" y="380797"/>
                </a:cubicBezTo>
                <a:cubicBezTo>
                  <a:pt x="3571396" y="380797"/>
                  <a:pt x="3563146" y="372546"/>
                  <a:pt x="3563146" y="362369"/>
                </a:cubicBezTo>
                <a:cubicBezTo>
                  <a:pt x="3563146" y="352192"/>
                  <a:pt x="3571396" y="343942"/>
                  <a:pt x="3581573" y="343942"/>
                </a:cubicBezTo>
                <a:close/>
                <a:moveTo>
                  <a:pt x="2843242" y="330134"/>
                </a:moveTo>
                <a:cubicBezTo>
                  <a:pt x="2853419" y="330134"/>
                  <a:pt x="2861669" y="338384"/>
                  <a:pt x="2861669" y="348561"/>
                </a:cubicBezTo>
                <a:cubicBezTo>
                  <a:pt x="2861669" y="358738"/>
                  <a:pt x="2853419" y="366989"/>
                  <a:pt x="2843242" y="366989"/>
                </a:cubicBezTo>
                <a:cubicBezTo>
                  <a:pt x="2833065" y="366989"/>
                  <a:pt x="2824815" y="358738"/>
                  <a:pt x="2824815" y="348561"/>
                </a:cubicBezTo>
                <a:cubicBezTo>
                  <a:pt x="2824815" y="338384"/>
                  <a:pt x="2833065" y="330134"/>
                  <a:pt x="2843242" y="330134"/>
                </a:cubicBezTo>
                <a:close/>
                <a:moveTo>
                  <a:pt x="3476688" y="330134"/>
                </a:moveTo>
                <a:cubicBezTo>
                  <a:pt x="3486865" y="330134"/>
                  <a:pt x="3495116" y="338383"/>
                  <a:pt x="3495116" y="348560"/>
                </a:cubicBezTo>
                <a:cubicBezTo>
                  <a:pt x="3495116" y="358737"/>
                  <a:pt x="3486865" y="366988"/>
                  <a:pt x="3476688" y="366988"/>
                </a:cubicBezTo>
                <a:cubicBezTo>
                  <a:pt x="3466511" y="366988"/>
                  <a:pt x="3458261" y="358737"/>
                  <a:pt x="3458261" y="348560"/>
                </a:cubicBezTo>
                <a:cubicBezTo>
                  <a:pt x="3458261" y="338383"/>
                  <a:pt x="3466511" y="330134"/>
                  <a:pt x="3476688" y="330134"/>
                </a:cubicBezTo>
                <a:close/>
                <a:moveTo>
                  <a:pt x="2024594" y="324181"/>
                </a:moveTo>
                <a:cubicBezTo>
                  <a:pt x="2038514" y="324181"/>
                  <a:pt x="2049799" y="335465"/>
                  <a:pt x="2049799" y="349385"/>
                </a:cubicBezTo>
                <a:cubicBezTo>
                  <a:pt x="2049799" y="363305"/>
                  <a:pt x="2038514" y="374590"/>
                  <a:pt x="2024594" y="374590"/>
                </a:cubicBezTo>
                <a:cubicBezTo>
                  <a:pt x="2010673" y="374590"/>
                  <a:pt x="1999389" y="363305"/>
                  <a:pt x="1999389" y="349385"/>
                </a:cubicBezTo>
                <a:cubicBezTo>
                  <a:pt x="1999389" y="335465"/>
                  <a:pt x="2010673" y="324181"/>
                  <a:pt x="2024594" y="324181"/>
                </a:cubicBezTo>
                <a:close/>
                <a:moveTo>
                  <a:pt x="4295337" y="324179"/>
                </a:moveTo>
                <a:cubicBezTo>
                  <a:pt x="4309257" y="324179"/>
                  <a:pt x="4320542" y="335463"/>
                  <a:pt x="4320542" y="349383"/>
                </a:cubicBezTo>
                <a:cubicBezTo>
                  <a:pt x="4320542" y="363303"/>
                  <a:pt x="4309257" y="374588"/>
                  <a:pt x="4295337" y="374588"/>
                </a:cubicBezTo>
                <a:cubicBezTo>
                  <a:pt x="4281417" y="374588"/>
                  <a:pt x="4270132" y="363303"/>
                  <a:pt x="4270132" y="349383"/>
                </a:cubicBezTo>
                <a:cubicBezTo>
                  <a:pt x="4270132" y="335463"/>
                  <a:pt x="4281417" y="324179"/>
                  <a:pt x="4295337" y="324179"/>
                </a:cubicBezTo>
                <a:close/>
                <a:moveTo>
                  <a:pt x="2948570" y="320257"/>
                </a:moveTo>
                <a:cubicBezTo>
                  <a:pt x="2958747" y="320257"/>
                  <a:pt x="2966997" y="328506"/>
                  <a:pt x="2966997" y="338684"/>
                </a:cubicBezTo>
                <a:cubicBezTo>
                  <a:pt x="2966997" y="348860"/>
                  <a:pt x="2958747" y="357111"/>
                  <a:pt x="2948570" y="357111"/>
                </a:cubicBezTo>
                <a:cubicBezTo>
                  <a:pt x="2938393" y="357111"/>
                  <a:pt x="2930143" y="348860"/>
                  <a:pt x="2930143" y="338684"/>
                </a:cubicBezTo>
                <a:cubicBezTo>
                  <a:pt x="2930143" y="328506"/>
                  <a:pt x="2938393" y="320257"/>
                  <a:pt x="2948570" y="320257"/>
                </a:cubicBezTo>
                <a:close/>
                <a:moveTo>
                  <a:pt x="3371360" y="320256"/>
                </a:moveTo>
                <a:cubicBezTo>
                  <a:pt x="3381537" y="320256"/>
                  <a:pt x="3389788" y="328506"/>
                  <a:pt x="3389788" y="338683"/>
                </a:cubicBezTo>
                <a:cubicBezTo>
                  <a:pt x="3389788" y="348860"/>
                  <a:pt x="3381537" y="357111"/>
                  <a:pt x="3371360" y="357111"/>
                </a:cubicBezTo>
                <a:cubicBezTo>
                  <a:pt x="3361183" y="357111"/>
                  <a:pt x="3352933" y="348860"/>
                  <a:pt x="3352933" y="338683"/>
                </a:cubicBezTo>
                <a:cubicBezTo>
                  <a:pt x="3352933" y="328506"/>
                  <a:pt x="3361183" y="320256"/>
                  <a:pt x="3371360" y="320256"/>
                </a:cubicBezTo>
                <a:close/>
                <a:moveTo>
                  <a:pt x="1780711" y="318880"/>
                </a:moveTo>
                <a:cubicBezTo>
                  <a:pt x="1796638" y="318880"/>
                  <a:pt x="1809550" y="331791"/>
                  <a:pt x="1809550" y="347718"/>
                </a:cubicBezTo>
                <a:cubicBezTo>
                  <a:pt x="1809550" y="363645"/>
                  <a:pt x="1796638" y="376557"/>
                  <a:pt x="1780711" y="376557"/>
                </a:cubicBezTo>
                <a:cubicBezTo>
                  <a:pt x="1764784" y="376557"/>
                  <a:pt x="1751873" y="363645"/>
                  <a:pt x="1751873" y="347718"/>
                </a:cubicBezTo>
                <a:cubicBezTo>
                  <a:pt x="1751873" y="331791"/>
                  <a:pt x="1764784" y="318880"/>
                  <a:pt x="1780711" y="318880"/>
                </a:cubicBezTo>
                <a:close/>
                <a:moveTo>
                  <a:pt x="4539220" y="318878"/>
                </a:moveTo>
                <a:cubicBezTo>
                  <a:pt x="4555147" y="318878"/>
                  <a:pt x="4568059" y="331789"/>
                  <a:pt x="4568059" y="347716"/>
                </a:cubicBezTo>
                <a:cubicBezTo>
                  <a:pt x="4568059" y="363643"/>
                  <a:pt x="4555147" y="376554"/>
                  <a:pt x="4539220" y="376554"/>
                </a:cubicBezTo>
                <a:cubicBezTo>
                  <a:pt x="4523293" y="376554"/>
                  <a:pt x="4510382" y="363643"/>
                  <a:pt x="4510382" y="347716"/>
                </a:cubicBezTo>
                <a:cubicBezTo>
                  <a:pt x="4510382" y="331789"/>
                  <a:pt x="4523293" y="318878"/>
                  <a:pt x="4539220" y="318878"/>
                </a:cubicBezTo>
                <a:close/>
                <a:moveTo>
                  <a:pt x="3943772" y="314829"/>
                </a:moveTo>
                <a:cubicBezTo>
                  <a:pt x="3955758" y="314829"/>
                  <a:pt x="3965475" y="324544"/>
                  <a:pt x="3965475" y="336530"/>
                </a:cubicBezTo>
                <a:cubicBezTo>
                  <a:pt x="3965475" y="348516"/>
                  <a:pt x="3955758" y="358233"/>
                  <a:pt x="3943772" y="358233"/>
                </a:cubicBezTo>
                <a:cubicBezTo>
                  <a:pt x="3931786" y="358233"/>
                  <a:pt x="3922070" y="348516"/>
                  <a:pt x="3922070" y="336530"/>
                </a:cubicBezTo>
                <a:cubicBezTo>
                  <a:pt x="3922070" y="324544"/>
                  <a:pt x="3931786" y="314829"/>
                  <a:pt x="3943772" y="314829"/>
                </a:cubicBezTo>
                <a:close/>
                <a:moveTo>
                  <a:pt x="2376159" y="314510"/>
                </a:moveTo>
                <a:cubicBezTo>
                  <a:pt x="2388322" y="314510"/>
                  <a:pt x="2398182" y="324370"/>
                  <a:pt x="2398182" y="336533"/>
                </a:cubicBezTo>
                <a:cubicBezTo>
                  <a:pt x="2398182" y="348695"/>
                  <a:pt x="2388322" y="358555"/>
                  <a:pt x="2376159" y="358555"/>
                </a:cubicBezTo>
                <a:cubicBezTo>
                  <a:pt x="2363996" y="358555"/>
                  <a:pt x="2354136" y="348695"/>
                  <a:pt x="2354136" y="336533"/>
                </a:cubicBezTo>
                <a:cubicBezTo>
                  <a:pt x="2354136" y="324370"/>
                  <a:pt x="2363996" y="314510"/>
                  <a:pt x="2376159" y="314510"/>
                </a:cubicBezTo>
                <a:close/>
                <a:moveTo>
                  <a:pt x="3265737" y="314389"/>
                </a:moveTo>
                <a:cubicBezTo>
                  <a:pt x="3275879" y="314389"/>
                  <a:pt x="3284100" y="322611"/>
                  <a:pt x="3284100" y="332752"/>
                </a:cubicBezTo>
                <a:cubicBezTo>
                  <a:pt x="3284100" y="342895"/>
                  <a:pt x="3275879" y="351115"/>
                  <a:pt x="3265737" y="351115"/>
                </a:cubicBezTo>
                <a:cubicBezTo>
                  <a:pt x="3255596" y="351115"/>
                  <a:pt x="3247374" y="342895"/>
                  <a:pt x="3247374" y="332752"/>
                </a:cubicBezTo>
                <a:cubicBezTo>
                  <a:pt x="3247374" y="322611"/>
                  <a:pt x="3255596" y="314389"/>
                  <a:pt x="3265737" y="314389"/>
                </a:cubicBezTo>
                <a:close/>
                <a:moveTo>
                  <a:pt x="3054194" y="314389"/>
                </a:moveTo>
                <a:cubicBezTo>
                  <a:pt x="3064336" y="314389"/>
                  <a:pt x="3072557" y="322611"/>
                  <a:pt x="3072557" y="332752"/>
                </a:cubicBezTo>
                <a:cubicBezTo>
                  <a:pt x="3072557" y="342895"/>
                  <a:pt x="3064336" y="351115"/>
                  <a:pt x="3054194" y="351115"/>
                </a:cubicBezTo>
                <a:cubicBezTo>
                  <a:pt x="3044053" y="351115"/>
                  <a:pt x="3035831" y="342895"/>
                  <a:pt x="3035831" y="332752"/>
                </a:cubicBezTo>
                <a:cubicBezTo>
                  <a:pt x="3035831" y="322611"/>
                  <a:pt x="3044053" y="314389"/>
                  <a:pt x="3054194" y="314389"/>
                </a:cubicBezTo>
                <a:close/>
                <a:moveTo>
                  <a:pt x="3159965" y="312412"/>
                </a:moveTo>
                <a:cubicBezTo>
                  <a:pt x="3170107" y="312412"/>
                  <a:pt x="3178328" y="320633"/>
                  <a:pt x="3178328" y="330774"/>
                </a:cubicBezTo>
                <a:cubicBezTo>
                  <a:pt x="3178328" y="340916"/>
                  <a:pt x="3170107" y="349138"/>
                  <a:pt x="3159965" y="349138"/>
                </a:cubicBezTo>
                <a:cubicBezTo>
                  <a:pt x="3149824" y="349138"/>
                  <a:pt x="3141602" y="340916"/>
                  <a:pt x="3141602" y="330774"/>
                </a:cubicBezTo>
                <a:cubicBezTo>
                  <a:pt x="3141602" y="320633"/>
                  <a:pt x="3149824" y="312412"/>
                  <a:pt x="3159965" y="312412"/>
                </a:cubicBezTo>
                <a:close/>
                <a:moveTo>
                  <a:pt x="2478588" y="288053"/>
                </a:moveTo>
                <a:cubicBezTo>
                  <a:pt x="2490751" y="288053"/>
                  <a:pt x="2500611" y="297913"/>
                  <a:pt x="2500611" y="310075"/>
                </a:cubicBezTo>
                <a:cubicBezTo>
                  <a:pt x="2500611" y="322238"/>
                  <a:pt x="2490751" y="332099"/>
                  <a:pt x="2478588" y="332099"/>
                </a:cubicBezTo>
                <a:cubicBezTo>
                  <a:pt x="2466425" y="332099"/>
                  <a:pt x="2456565" y="322238"/>
                  <a:pt x="2456565" y="310075"/>
                </a:cubicBezTo>
                <a:cubicBezTo>
                  <a:pt x="2456565" y="297913"/>
                  <a:pt x="2466425" y="288053"/>
                  <a:pt x="2478588" y="288053"/>
                </a:cubicBezTo>
                <a:close/>
                <a:moveTo>
                  <a:pt x="3841344" y="288052"/>
                </a:moveTo>
                <a:cubicBezTo>
                  <a:pt x="3853507" y="288052"/>
                  <a:pt x="3863367" y="297911"/>
                  <a:pt x="3863367" y="310074"/>
                </a:cubicBezTo>
                <a:cubicBezTo>
                  <a:pt x="3863367" y="322237"/>
                  <a:pt x="3853507" y="332097"/>
                  <a:pt x="3841344" y="332097"/>
                </a:cubicBezTo>
                <a:cubicBezTo>
                  <a:pt x="3829181" y="332097"/>
                  <a:pt x="3819321" y="322237"/>
                  <a:pt x="3819321" y="310074"/>
                </a:cubicBezTo>
                <a:cubicBezTo>
                  <a:pt x="3819321" y="297911"/>
                  <a:pt x="3829181" y="288052"/>
                  <a:pt x="3841344" y="288052"/>
                </a:cubicBezTo>
                <a:close/>
                <a:moveTo>
                  <a:pt x="2123358" y="286269"/>
                </a:moveTo>
                <a:cubicBezTo>
                  <a:pt x="2137278" y="286269"/>
                  <a:pt x="2148563" y="297554"/>
                  <a:pt x="2148563" y="311473"/>
                </a:cubicBezTo>
                <a:cubicBezTo>
                  <a:pt x="2148563" y="325393"/>
                  <a:pt x="2137278" y="336679"/>
                  <a:pt x="2123358" y="336679"/>
                </a:cubicBezTo>
                <a:cubicBezTo>
                  <a:pt x="2109437" y="336679"/>
                  <a:pt x="2098153" y="325393"/>
                  <a:pt x="2098153" y="311473"/>
                </a:cubicBezTo>
                <a:cubicBezTo>
                  <a:pt x="2098153" y="297554"/>
                  <a:pt x="2109437" y="286269"/>
                  <a:pt x="2123358" y="286269"/>
                </a:cubicBezTo>
                <a:close/>
                <a:moveTo>
                  <a:pt x="4196573" y="286267"/>
                </a:moveTo>
                <a:cubicBezTo>
                  <a:pt x="4210493" y="286267"/>
                  <a:pt x="4221778" y="297552"/>
                  <a:pt x="4221778" y="311472"/>
                </a:cubicBezTo>
                <a:cubicBezTo>
                  <a:pt x="4221778" y="325391"/>
                  <a:pt x="4210493" y="336677"/>
                  <a:pt x="4196573" y="336677"/>
                </a:cubicBezTo>
                <a:cubicBezTo>
                  <a:pt x="4182653" y="336677"/>
                  <a:pt x="4171368" y="325391"/>
                  <a:pt x="4171368" y="311472"/>
                </a:cubicBezTo>
                <a:cubicBezTo>
                  <a:pt x="4171368" y="297552"/>
                  <a:pt x="4182653" y="286267"/>
                  <a:pt x="4196573" y="286267"/>
                </a:cubicBezTo>
                <a:close/>
                <a:moveTo>
                  <a:pt x="1876464" y="274422"/>
                </a:moveTo>
                <a:cubicBezTo>
                  <a:pt x="1892103" y="274422"/>
                  <a:pt x="1904781" y="287100"/>
                  <a:pt x="1904781" y="302739"/>
                </a:cubicBezTo>
                <a:cubicBezTo>
                  <a:pt x="1904781" y="318379"/>
                  <a:pt x="1892103" y="331057"/>
                  <a:pt x="1876464" y="331057"/>
                </a:cubicBezTo>
                <a:cubicBezTo>
                  <a:pt x="1860824" y="331057"/>
                  <a:pt x="1848146" y="318379"/>
                  <a:pt x="1848146" y="302739"/>
                </a:cubicBezTo>
                <a:cubicBezTo>
                  <a:pt x="1848146" y="287100"/>
                  <a:pt x="1860824" y="274422"/>
                  <a:pt x="1876464" y="274422"/>
                </a:cubicBezTo>
                <a:close/>
                <a:moveTo>
                  <a:pt x="4443467" y="273959"/>
                </a:moveTo>
                <a:cubicBezTo>
                  <a:pt x="4459361" y="273959"/>
                  <a:pt x="4472246" y="286844"/>
                  <a:pt x="4472246" y="302738"/>
                </a:cubicBezTo>
                <a:cubicBezTo>
                  <a:pt x="4472246" y="318632"/>
                  <a:pt x="4459361" y="331517"/>
                  <a:pt x="4443467" y="331517"/>
                </a:cubicBezTo>
                <a:cubicBezTo>
                  <a:pt x="4427573" y="331517"/>
                  <a:pt x="4414688" y="318632"/>
                  <a:pt x="4414688" y="302738"/>
                </a:cubicBezTo>
                <a:cubicBezTo>
                  <a:pt x="4414688" y="286844"/>
                  <a:pt x="4427573" y="273959"/>
                  <a:pt x="4443467" y="273959"/>
                </a:cubicBezTo>
                <a:close/>
                <a:moveTo>
                  <a:pt x="2581904" y="265631"/>
                </a:moveTo>
                <a:cubicBezTo>
                  <a:pt x="2593890" y="265631"/>
                  <a:pt x="2603607" y="275346"/>
                  <a:pt x="2603607" y="287332"/>
                </a:cubicBezTo>
                <a:cubicBezTo>
                  <a:pt x="2603607" y="299319"/>
                  <a:pt x="2593890" y="309035"/>
                  <a:pt x="2581904" y="309035"/>
                </a:cubicBezTo>
                <a:cubicBezTo>
                  <a:pt x="2569918" y="309035"/>
                  <a:pt x="2560202" y="299319"/>
                  <a:pt x="2560202" y="287332"/>
                </a:cubicBezTo>
                <a:cubicBezTo>
                  <a:pt x="2560202" y="275346"/>
                  <a:pt x="2569918" y="265631"/>
                  <a:pt x="2581904" y="265631"/>
                </a:cubicBezTo>
                <a:close/>
                <a:moveTo>
                  <a:pt x="3738026" y="265630"/>
                </a:moveTo>
                <a:cubicBezTo>
                  <a:pt x="3750012" y="265630"/>
                  <a:pt x="3759729" y="275346"/>
                  <a:pt x="3759729" y="287332"/>
                </a:cubicBezTo>
                <a:cubicBezTo>
                  <a:pt x="3759729" y="299317"/>
                  <a:pt x="3750012" y="309035"/>
                  <a:pt x="3738026" y="309035"/>
                </a:cubicBezTo>
                <a:cubicBezTo>
                  <a:pt x="3726040" y="309035"/>
                  <a:pt x="3716324" y="299317"/>
                  <a:pt x="3716324" y="287332"/>
                </a:cubicBezTo>
                <a:cubicBezTo>
                  <a:pt x="3716324" y="275346"/>
                  <a:pt x="3726040" y="265630"/>
                  <a:pt x="3738026" y="265630"/>
                </a:cubicBezTo>
                <a:close/>
                <a:moveTo>
                  <a:pt x="2223386" y="251827"/>
                </a:moveTo>
                <a:cubicBezTo>
                  <a:pt x="2237306" y="251827"/>
                  <a:pt x="2248591" y="263111"/>
                  <a:pt x="2248591" y="277032"/>
                </a:cubicBezTo>
                <a:cubicBezTo>
                  <a:pt x="2248591" y="290951"/>
                  <a:pt x="2237306" y="302237"/>
                  <a:pt x="2223386" y="302237"/>
                </a:cubicBezTo>
                <a:cubicBezTo>
                  <a:pt x="2209465" y="302237"/>
                  <a:pt x="2198181" y="290951"/>
                  <a:pt x="2198181" y="277032"/>
                </a:cubicBezTo>
                <a:cubicBezTo>
                  <a:pt x="2198181" y="263111"/>
                  <a:pt x="2209465" y="251827"/>
                  <a:pt x="2223386" y="251827"/>
                </a:cubicBezTo>
                <a:close/>
                <a:moveTo>
                  <a:pt x="4096546" y="251825"/>
                </a:moveTo>
                <a:cubicBezTo>
                  <a:pt x="4110466" y="251825"/>
                  <a:pt x="4121751" y="263110"/>
                  <a:pt x="4121751" y="277030"/>
                </a:cubicBezTo>
                <a:cubicBezTo>
                  <a:pt x="4121751" y="290950"/>
                  <a:pt x="4110466" y="302235"/>
                  <a:pt x="4096546" y="302235"/>
                </a:cubicBezTo>
                <a:cubicBezTo>
                  <a:pt x="4082626" y="302235"/>
                  <a:pt x="4071341" y="290950"/>
                  <a:pt x="4071341" y="277030"/>
                </a:cubicBezTo>
                <a:cubicBezTo>
                  <a:pt x="4071341" y="263110"/>
                  <a:pt x="4082626" y="251825"/>
                  <a:pt x="4096546" y="251825"/>
                </a:cubicBezTo>
                <a:close/>
                <a:moveTo>
                  <a:pt x="2685975" y="246634"/>
                </a:moveTo>
                <a:cubicBezTo>
                  <a:pt x="2697961" y="246634"/>
                  <a:pt x="2707678" y="256350"/>
                  <a:pt x="2707678" y="268336"/>
                </a:cubicBezTo>
                <a:cubicBezTo>
                  <a:pt x="2707678" y="280322"/>
                  <a:pt x="2697961" y="290039"/>
                  <a:pt x="2685975" y="290039"/>
                </a:cubicBezTo>
                <a:cubicBezTo>
                  <a:pt x="2673989" y="290039"/>
                  <a:pt x="2664273" y="280322"/>
                  <a:pt x="2664273" y="268336"/>
                </a:cubicBezTo>
                <a:cubicBezTo>
                  <a:pt x="2664273" y="256350"/>
                  <a:pt x="2673989" y="246634"/>
                  <a:pt x="2685975" y="246634"/>
                </a:cubicBezTo>
                <a:close/>
                <a:moveTo>
                  <a:pt x="3633955" y="246633"/>
                </a:moveTo>
                <a:cubicBezTo>
                  <a:pt x="3645941" y="246633"/>
                  <a:pt x="3655658" y="256349"/>
                  <a:pt x="3655658" y="268335"/>
                </a:cubicBezTo>
                <a:cubicBezTo>
                  <a:pt x="3655658" y="280321"/>
                  <a:pt x="3645941" y="290038"/>
                  <a:pt x="3633955" y="290038"/>
                </a:cubicBezTo>
                <a:cubicBezTo>
                  <a:pt x="3621969" y="290038"/>
                  <a:pt x="3612253" y="280321"/>
                  <a:pt x="3612253" y="268335"/>
                </a:cubicBezTo>
                <a:cubicBezTo>
                  <a:pt x="3612253" y="256349"/>
                  <a:pt x="3621969" y="246633"/>
                  <a:pt x="3633955" y="246633"/>
                </a:cubicBezTo>
                <a:close/>
                <a:moveTo>
                  <a:pt x="1973681" y="232182"/>
                </a:moveTo>
                <a:cubicBezTo>
                  <a:pt x="1989608" y="232182"/>
                  <a:pt x="2002520" y="245093"/>
                  <a:pt x="2002520" y="261020"/>
                </a:cubicBezTo>
                <a:cubicBezTo>
                  <a:pt x="2002520" y="276947"/>
                  <a:pt x="1989608" y="289859"/>
                  <a:pt x="1973681" y="289859"/>
                </a:cubicBezTo>
                <a:cubicBezTo>
                  <a:pt x="1957754" y="289859"/>
                  <a:pt x="1944843" y="276947"/>
                  <a:pt x="1944843" y="261020"/>
                </a:cubicBezTo>
                <a:cubicBezTo>
                  <a:pt x="1944843" y="245093"/>
                  <a:pt x="1957754" y="232182"/>
                  <a:pt x="1973681" y="232182"/>
                </a:cubicBezTo>
                <a:close/>
                <a:moveTo>
                  <a:pt x="4346249" y="232180"/>
                </a:moveTo>
                <a:cubicBezTo>
                  <a:pt x="4362176" y="232180"/>
                  <a:pt x="4375088" y="245091"/>
                  <a:pt x="4375088" y="261018"/>
                </a:cubicBezTo>
                <a:cubicBezTo>
                  <a:pt x="4375088" y="276945"/>
                  <a:pt x="4362176" y="289857"/>
                  <a:pt x="4346249" y="289857"/>
                </a:cubicBezTo>
                <a:cubicBezTo>
                  <a:pt x="4330322" y="289857"/>
                  <a:pt x="4317411" y="276945"/>
                  <a:pt x="4317411" y="261018"/>
                </a:cubicBezTo>
                <a:cubicBezTo>
                  <a:pt x="4317411" y="245091"/>
                  <a:pt x="4330322" y="232180"/>
                  <a:pt x="4346249" y="232180"/>
                </a:cubicBezTo>
                <a:close/>
                <a:moveTo>
                  <a:pt x="2790664" y="231086"/>
                </a:moveTo>
                <a:cubicBezTo>
                  <a:pt x="2802827" y="231086"/>
                  <a:pt x="2812687" y="240946"/>
                  <a:pt x="2812687" y="253109"/>
                </a:cubicBezTo>
                <a:cubicBezTo>
                  <a:pt x="2812687" y="265271"/>
                  <a:pt x="2802827" y="275132"/>
                  <a:pt x="2790664" y="275132"/>
                </a:cubicBezTo>
                <a:cubicBezTo>
                  <a:pt x="2778501" y="275132"/>
                  <a:pt x="2768641" y="265271"/>
                  <a:pt x="2768641" y="253109"/>
                </a:cubicBezTo>
                <a:cubicBezTo>
                  <a:pt x="2768641" y="240946"/>
                  <a:pt x="2778501" y="231086"/>
                  <a:pt x="2790664" y="231086"/>
                </a:cubicBezTo>
                <a:close/>
                <a:moveTo>
                  <a:pt x="3529267" y="231086"/>
                </a:moveTo>
                <a:cubicBezTo>
                  <a:pt x="3541430" y="231086"/>
                  <a:pt x="3551290" y="240945"/>
                  <a:pt x="3551290" y="253108"/>
                </a:cubicBezTo>
                <a:cubicBezTo>
                  <a:pt x="3551290" y="265271"/>
                  <a:pt x="3541430" y="275131"/>
                  <a:pt x="3529267" y="275131"/>
                </a:cubicBezTo>
                <a:cubicBezTo>
                  <a:pt x="3517104" y="275131"/>
                  <a:pt x="3507244" y="265271"/>
                  <a:pt x="3507244" y="253108"/>
                </a:cubicBezTo>
                <a:cubicBezTo>
                  <a:pt x="3507244" y="240945"/>
                  <a:pt x="3517104" y="231086"/>
                  <a:pt x="3529267" y="231086"/>
                </a:cubicBezTo>
                <a:close/>
                <a:moveTo>
                  <a:pt x="2324554" y="221270"/>
                </a:moveTo>
                <a:cubicBezTo>
                  <a:pt x="2338268" y="221270"/>
                  <a:pt x="2349385" y="232386"/>
                  <a:pt x="2349385" y="246101"/>
                </a:cubicBezTo>
                <a:cubicBezTo>
                  <a:pt x="2349385" y="259814"/>
                  <a:pt x="2338268" y="270932"/>
                  <a:pt x="2324554" y="270932"/>
                </a:cubicBezTo>
                <a:cubicBezTo>
                  <a:pt x="2310840" y="270932"/>
                  <a:pt x="2299723" y="259814"/>
                  <a:pt x="2299723" y="246101"/>
                </a:cubicBezTo>
                <a:cubicBezTo>
                  <a:pt x="2299723" y="232386"/>
                  <a:pt x="2310841" y="221270"/>
                  <a:pt x="2324554" y="221270"/>
                </a:cubicBezTo>
                <a:close/>
                <a:moveTo>
                  <a:pt x="3995377" y="221268"/>
                </a:moveTo>
                <a:cubicBezTo>
                  <a:pt x="4009091" y="221268"/>
                  <a:pt x="4020208" y="232385"/>
                  <a:pt x="4020208" y="246099"/>
                </a:cubicBezTo>
                <a:cubicBezTo>
                  <a:pt x="4020208" y="259813"/>
                  <a:pt x="4009091" y="270930"/>
                  <a:pt x="3995377" y="270930"/>
                </a:cubicBezTo>
                <a:cubicBezTo>
                  <a:pt x="3981663" y="270930"/>
                  <a:pt x="3970546" y="259813"/>
                  <a:pt x="3970546" y="246099"/>
                </a:cubicBezTo>
                <a:cubicBezTo>
                  <a:pt x="3970546" y="232385"/>
                  <a:pt x="3981664" y="221268"/>
                  <a:pt x="3995377" y="221268"/>
                </a:cubicBezTo>
                <a:close/>
                <a:moveTo>
                  <a:pt x="2895834" y="219649"/>
                </a:moveTo>
                <a:cubicBezTo>
                  <a:pt x="2907997" y="219649"/>
                  <a:pt x="2917857" y="229509"/>
                  <a:pt x="2917857" y="241672"/>
                </a:cubicBezTo>
                <a:cubicBezTo>
                  <a:pt x="2917857" y="253835"/>
                  <a:pt x="2907997" y="263694"/>
                  <a:pt x="2895834" y="263694"/>
                </a:cubicBezTo>
                <a:cubicBezTo>
                  <a:pt x="2883671" y="263694"/>
                  <a:pt x="2873811" y="253835"/>
                  <a:pt x="2873811" y="241672"/>
                </a:cubicBezTo>
                <a:cubicBezTo>
                  <a:pt x="2873811" y="229509"/>
                  <a:pt x="2883671" y="219649"/>
                  <a:pt x="2895834" y="219649"/>
                </a:cubicBezTo>
                <a:close/>
                <a:moveTo>
                  <a:pt x="3424097" y="219649"/>
                </a:moveTo>
                <a:cubicBezTo>
                  <a:pt x="3436260" y="219649"/>
                  <a:pt x="3446120" y="229508"/>
                  <a:pt x="3446120" y="241671"/>
                </a:cubicBezTo>
                <a:cubicBezTo>
                  <a:pt x="3446120" y="253834"/>
                  <a:pt x="3436260" y="263694"/>
                  <a:pt x="3424097" y="263694"/>
                </a:cubicBezTo>
                <a:cubicBezTo>
                  <a:pt x="3411934" y="263694"/>
                  <a:pt x="3402074" y="253834"/>
                  <a:pt x="3402074" y="241671"/>
                </a:cubicBezTo>
                <a:cubicBezTo>
                  <a:pt x="3402074" y="229508"/>
                  <a:pt x="3411934" y="219649"/>
                  <a:pt x="3424097" y="219649"/>
                </a:cubicBezTo>
                <a:close/>
                <a:moveTo>
                  <a:pt x="3001349" y="212015"/>
                </a:moveTo>
                <a:cubicBezTo>
                  <a:pt x="3013512" y="212015"/>
                  <a:pt x="3023372" y="221875"/>
                  <a:pt x="3023372" y="234038"/>
                </a:cubicBezTo>
                <a:cubicBezTo>
                  <a:pt x="3023372" y="246201"/>
                  <a:pt x="3013512" y="256060"/>
                  <a:pt x="3001349" y="256060"/>
                </a:cubicBezTo>
                <a:cubicBezTo>
                  <a:pt x="2989186" y="256060"/>
                  <a:pt x="2979326" y="246201"/>
                  <a:pt x="2979326" y="234038"/>
                </a:cubicBezTo>
                <a:cubicBezTo>
                  <a:pt x="2979326" y="221875"/>
                  <a:pt x="2989186" y="212015"/>
                  <a:pt x="3001349" y="212015"/>
                </a:cubicBezTo>
                <a:close/>
                <a:moveTo>
                  <a:pt x="3318582" y="212015"/>
                </a:moveTo>
                <a:cubicBezTo>
                  <a:pt x="3330745" y="212015"/>
                  <a:pt x="3340605" y="221874"/>
                  <a:pt x="3340605" y="234038"/>
                </a:cubicBezTo>
                <a:cubicBezTo>
                  <a:pt x="3340605" y="246200"/>
                  <a:pt x="3330745" y="256060"/>
                  <a:pt x="3318582" y="256060"/>
                </a:cubicBezTo>
                <a:cubicBezTo>
                  <a:pt x="3306419" y="256060"/>
                  <a:pt x="3296559" y="246200"/>
                  <a:pt x="3296559" y="234038"/>
                </a:cubicBezTo>
                <a:cubicBezTo>
                  <a:pt x="3296559" y="221874"/>
                  <a:pt x="3306419" y="212015"/>
                  <a:pt x="3318582" y="212015"/>
                </a:cubicBezTo>
                <a:close/>
                <a:moveTo>
                  <a:pt x="3107070" y="208515"/>
                </a:moveTo>
                <a:cubicBezTo>
                  <a:pt x="3119056" y="208515"/>
                  <a:pt x="3128773" y="218232"/>
                  <a:pt x="3128773" y="230218"/>
                </a:cubicBezTo>
                <a:cubicBezTo>
                  <a:pt x="3128773" y="242203"/>
                  <a:pt x="3119056" y="251921"/>
                  <a:pt x="3107070" y="251921"/>
                </a:cubicBezTo>
                <a:cubicBezTo>
                  <a:pt x="3095084" y="251921"/>
                  <a:pt x="3085368" y="242203"/>
                  <a:pt x="3085368" y="230218"/>
                </a:cubicBezTo>
                <a:cubicBezTo>
                  <a:pt x="3085368" y="218232"/>
                  <a:pt x="3095084" y="208515"/>
                  <a:pt x="3107070" y="208515"/>
                </a:cubicBezTo>
                <a:close/>
                <a:moveTo>
                  <a:pt x="3212860" y="208515"/>
                </a:moveTo>
                <a:cubicBezTo>
                  <a:pt x="3224846" y="208515"/>
                  <a:pt x="3234563" y="218232"/>
                  <a:pt x="3234563" y="230217"/>
                </a:cubicBezTo>
                <a:cubicBezTo>
                  <a:pt x="3234563" y="242203"/>
                  <a:pt x="3224846" y="251921"/>
                  <a:pt x="3212860" y="251921"/>
                </a:cubicBezTo>
                <a:cubicBezTo>
                  <a:pt x="3200874" y="251921"/>
                  <a:pt x="3191158" y="242203"/>
                  <a:pt x="3191158" y="230217"/>
                </a:cubicBezTo>
                <a:cubicBezTo>
                  <a:pt x="3191158" y="218232"/>
                  <a:pt x="3200874" y="208515"/>
                  <a:pt x="3212860" y="208515"/>
                </a:cubicBezTo>
                <a:close/>
                <a:moveTo>
                  <a:pt x="2426740" y="193890"/>
                </a:moveTo>
                <a:cubicBezTo>
                  <a:pt x="2440454" y="193890"/>
                  <a:pt x="2451571" y="205006"/>
                  <a:pt x="2451571" y="218721"/>
                </a:cubicBezTo>
                <a:cubicBezTo>
                  <a:pt x="2451571" y="232434"/>
                  <a:pt x="2440454" y="243551"/>
                  <a:pt x="2426740" y="243551"/>
                </a:cubicBezTo>
                <a:cubicBezTo>
                  <a:pt x="2413026" y="243551"/>
                  <a:pt x="2401909" y="232434"/>
                  <a:pt x="2401909" y="218721"/>
                </a:cubicBezTo>
                <a:cubicBezTo>
                  <a:pt x="2401909" y="205006"/>
                  <a:pt x="2413027" y="193890"/>
                  <a:pt x="2426740" y="193890"/>
                </a:cubicBezTo>
                <a:close/>
                <a:moveTo>
                  <a:pt x="3893191" y="193888"/>
                </a:moveTo>
                <a:cubicBezTo>
                  <a:pt x="3906905" y="193888"/>
                  <a:pt x="3918022" y="205005"/>
                  <a:pt x="3918022" y="218719"/>
                </a:cubicBezTo>
                <a:cubicBezTo>
                  <a:pt x="3918022" y="232433"/>
                  <a:pt x="3906905" y="243550"/>
                  <a:pt x="3893191" y="243550"/>
                </a:cubicBezTo>
                <a:cubicBezTo>
                  <a:pt x="3879477" y="243550"/>
                  <a:pt x="3868360" y="232433"/>
                  <a:pt x="3868360" y="218719"/>
                </a:cubicBezTo>
                <a:cubicBezTo>
                  <a:pt x="3868360" y="205005"/>
                  <a:pt x="3879478" y="193888"/>
                  <a:pt x="3893191" y="193888"/>
                </a:cubicBezTo>
                <a:close/>
                <a:moveTo>
                  <a:pt x="2072252" y="193770"/>
                </a:moveTo>
                <a:cubicBezTo>
                  <a:pt x="2088179" y="193770"/>
                  <a:pt x="2101091" y="206681"/>
                  <a:pt x="2101091" y="222608"/>
                </a:cubicBezTo>
                <a:cubicBezTo>
                  <a:pt x="2101091" y="238535"/>
                  <a:pt x="2088179" y="251446"/>
                  <a:pt x="2072252" y="251446"/>
                </a:cubicBezTo>
                <a:cubicBezTo>
                  <a:pt x="2056325" y="251446"/>
                  <a:pt x="2043414" y="238535"/>
                  <a:pt x="2043414" y="222608"/>
                </a:cubicBezTo>
                <a:cubicBezTo>
                  <a:pt x="2043414" y="206681"/>
                  <a:pt x="2056325" y="193770"/>
                  <a:pt x="2072252" y="193770"/>
                </a:cubicBezTo>
                <a:close/>
                <a:moveTo>
                  <a:pt x="4247678" y="193768"/>
                </a:moveTo>
                <a:cubicBezTo>
                  <a:pt x="4263605" y="193768"/>
                  <a:pt x="4276517" y="206679"/>
                  <a:pt x="4276517" y="222606"/>
                </a:cubicBezTo>
                <a:cubicBezTo>
                  <a:pt x="4276517" y="238533"/>
                  <a:pt x="4263605" y="251444"/>
                  <a:pt x="4247678" y="251444"/>
                </a:cubicBezTo>
                <a:cubicBezTo>
                  <a:pt x="4231751" y="251444"/>
                  <a:pt x="4218840" y="238533"/>
                  <a:pt x="4218840" y="222606"/>
                </a:cubicBezTo>
                <a:cubicBezTo>
                  <a:pt x="4218840" y="206679"/>
                  <a:pt x="4231751" y="193768"/>
                  <a:pt x="4247678" y="193768"/>
                </a:cubicBezTo>
                <a:close/>
                <a:moveTo>
                  <a:pt x="2529819" y="169717"/>
                </a:moveTo>
                <a:cubicBezTo>
                  <a:pt x="2543740" y="169717"/>
                  <a:pt x="2555024" y="181003"/>
                  <a:pt x="2555024" y="194922"/>
                </a:cubicBezTo>
                <a:cubicBezTo>
                  <a:pt x="2555024" y="208842"/>
                  <a:pt x="2543739" y="220127"/>
                  <a:pt x="2529819" y="220127"/>
                </a:cubicBezTo>
                <a:cubicBezTo>
                  <a:pt x="2515899" y="220127"/>
                  <a:pt x="2504614" y="208842"/>
                  <a:pt x="2504614" y="194922"/>
                </a:cubicBezTo>
                <a:cubicBezTo>
                  <a:pt x="2504614" y="181003"/>
                  <a:pt x="2515899" y="169717"/>
                  <a:pt x="2529819" y="169717"/>
                </a:cubicBezTo>
                <a:close/>
                <a:moveTo>
                  <a:pt x="3790112" y="169716"/>
                </a:moveTo>
                <a:cubicBezTo>
                  <a:pt x="3804032" y="169716"/>
                  <a:pt x="3815317" y="181002"/>
                  <a:pt x="3815317" y="194921"/>
                </a:cubicBezTo>
                <a:cubicBezTo>
                  <a:pt x="3815317" y="208841"/>
                  <a:pt x="3804032" y="220126"/>
                  <a:pt x="3790112" y="220126"/>
                </a:cubicBezTo>
                <a:cubicBezTo>
                  <a:pt x="3776192" y="220126"/>
                  <a:pt x="3764907" y="208841"/>
                  <a:pt x="3764907" y="194921"/>
                </a:cubicBezTo>
                <a:cubicBezTo>
                  <a:pt x="3764907" y="181002"/>
                  <a:pt x="3776192" y="169716"/>
                  <a:pt x="3790112" y="169716"/>
                </a:cubicBezTo>
                <a:close/>
                <a:moveTo>
                  <a:pt x="2172065" y="158709"/>
                </a:moveTo>
                <a:cubicBezTo>
                  <a:pt x="2187992" y="158709"/>
                  <a:pt x="2200904" y="171620"/>
                  <a:pt x="2200904" y="187547"/>
                </a:cubicBezTo>
                <a:cubicBezTo>
                  <a:pt x="2200904" y="203474"/>
                  <a:pt x="2187992" y="216386"/>
                  <a:pt x="2172065" y="216386"/>
                </a:cubicBezTo>
                <a:cubicBezTo>
                  <a:pt x="2156138" y="216386"/>
                  <a:pt x="2143227" y="203474"/>
                  <a:pt x="2143227" y="187547"/>
                </a:cubicBezTo>
                <a:cubicBezTo>
                  <a:pt x="2143227" y="171620"/>
                  <a:pt x="2156138" y="158709"/>
                  <a:pt x="2172065" y="158709"/>
                </a:cubicBezTo>
                <a:close/>
                <a:moveTo>
                  <a:pt x="4147866" y="158707"/>
                </a:moveTo>
                <a:cubicBezTo>
                  <a:pt x="4163793" y="158707"/>
                  <a:pt x="4176704" y="171618"/>
                  <a:pt x="4176704" y="187545"/>
                </a:cubicBezTo>
                <a:cubicBezTo>
                  <a:pt x="4176704" y="203472"/>
                  <a:pt x="4163793" y="216384"/>
                  <a:pt x="4147866" y="216384"/>
                </a:cubicBezTo>
                <a:cubicBezTo>
                  <a:pt x="4131939" y="216384"/>
                  <a:pt x="4119028" y="203472"/>
                  <a:pt x="4119028" y="187545"/>
                </a:cubicBezTo>
                <a:cubicBezTo>
                  <a:pt x="4119028" y="171618"/>
                  <a:pt x="4131939" y="158707"/>
                  <a:pt x="4147866" y="158707"/>
                </a:cubicBezTo>
                <a:close/>
                <a:moveTo>
                  <a:pt x="2633666" y="149532"/>
                </a:moveTo>
                <a:cubicBezTo>
                  <a:pt x="2647586" y="149532"/>
                  <a:pt x="2658871" y="160817"/>
                  <a:pt x="2658871" y="174737"/>
                </a:cubicBezTo>
                <a:cubicBezTo>
                  <a:pt x="2658871" y="188656"/>
                  <a:pt x="2647586" y="199941"/>
                  <a:pt x="2633666" y="199941"/>
                </a:cubicBezTo>
                <a:cubicBezTo>
                  <a:pt x="2619746" y="199941"/>
                  <a:pt x="2608461" y="188656"/>
                  <a:pt x="2608461" y="174737"/>
                </a:cubicBezTo>
                <a:cubicBezTo>
                  <a:pt x="2608461" y="160817"/>
                  <a:pt x="2619746" y="149532"/>
                  <a:pt x="2633666" y="149532"/>
                </a:cubicBezTo>
                <a:close/>
                <a:moveTo>
                  <a:pt x="3686265" y="149530"/>
                </a:moveTo>
                <a:cubicBezTo>
                  <a:pt x="3700185" y="149530"/>
                  <a:pt x="3711470" y="160816"/>
                  <a:pt x="3711470" y="174736"/>
                </a:cubicBezTo>
                <a:cubicBezTo>
                  <a:pt x="3711470" y="188656"/>
                  <a:pt x="3700185" y="199941"/>
                  <a:pt x="3686265" y="199941"/>
                </a:cubicBezTo>
                <a:cubicBezTo>
                  <a:pt x="3672345" y="199941"/>
                  <a:pt x="3661060" y="188656"/>
                  <a:pt x="3661060" y="174736"/>
                </a:cubicBezTo>
                <a:cubicBezTo>
                  <a:pt x="3661060" y="160816"/>
                  <a:pt x="3672345" y="149530"/>
                  <a:pt x="3686265" y="149530"/>
                </a:cubicBezTo>
                <a:close/>
                <a:moveTo>
                  <a:pt x="2738155" y="132982"/>
                </a:moveTo>
                <a:cubicBezTo>
                  <a:pt x="2752075" y="132982"/>
                  <a:pt x="2763360" y="144267"/>
                  <a:pt x="2763360" y="158187"/>
                </a:cubicBezTo>
                <a:cubicBezTo>
                  <a:pt x="2763360" y="172107"/>
                  <a:pt x="2752075" y="183393"/>
                  <a:pt x="2738155" y="183393"/>
                </a:cubicBezTo>
                <a:cubicBezTo>
                  <a:pt x="2724235" y="183393"/>
                  <a:pt x="2712950" y="172107"/>
                  <a:pt x="2712950" y="158187"/>
                </a:cubicBezTo>
                <a:cubicBezTo>
                  <a:pt x="2712950" y="144267"/>
                  <a:pt x="2724235" y="132982"/>
                  <a:pt x="2738155" y="132982"/>
                </a:cubicBezTo>
                <a:close/>
                <a:moveTo>
                  <a:pt x="3581776" y="132982"/>
                </a:moveTo>
                <a:cubicBezTo>
                  <a:pt x="3595696" y="132982"/>
                  <a:pt x="3606981" y="144267"/>
                  <a:pt x="3606981" y="158187"/>
                </a:cubicBezTo>
                <a:cubicBezTo>
                  <a:pt x="3606981" y="172107"/>
                  <a:pt x="3595696" y="183392"/>
                  <a:pt x="3581776" y="183392"/>
                </a:cubicBezTo>
                <a:cubicBezTo>
                  <a:pt x="3567856" y="183392"/>
                  <a:pt x="3556571" y="172107"/>
                  <a:pt x="3556571" y="158187"/>
                </a:cubicBezTo>
                <a:cubicBezTo>
                  <a:pt x="3556571" y="144267"/>
                  <a:pt x="3567856" y="132982"/>
                  <a:pt x="3581776" y="132982"/>
                </a:cubicBezTo>
                <a:close/>
                <a:moveTo>
                  <a:pt x="2273005" y="127194"/>
                </a:moveTo>
                <a:cubicBezTo>
                  <a:pt x="2288846" y="127194"/>
                  <a:pt x="2301688" y="140036"/>
                  <a:pt x="2301688" y="155877"/>
                </a:cubicBezTo>
                <a:cubicBezTo>
                  <a:pt x="2301688" y="171718"/>
                  <a:pt x="2288846" y="184559"/>
                  <a:pt x="2273005" y="184559"/>
                </a:cubicBezTo>
                <a:cubicBezTo>
                  <a:pt x="2257164" y="184559"/>
                  <a:pt x="2244322" y="171718"/>
                  <a:pt x="2244322" y="155877"/>
                </a:cubicBezTo>
                <a:cubicBezTo>
                  <a:pt x="2244322" y="140036"/>
                  <a:pt x="2257164" y="127194"/>
                  <a:pt x="2273005" y="127194"/>
                </a:cubicBezTo>
                <a:close/>
                <a:moveTo>
                  <a:pt x="4046926" y="127038"/>
                </a:moveTo>
                <a:cubicBezTo>
                  <a:pt x="4062853" y="127038"/>
                  <a:pt x="4075764" y="139948"/>
                  <a:pt x="4075764" y="155875"/>
                </a:cubicBezTo>
                <a:cubicBezTo>
                  <a:pt x="4075764" y="171802"/>
                  <a:pt x="4062853" y="184713"/>
                  <a:pt x="4046926" y="184713"/>
                </a:cubicBezTo>
                <a:cubicBezTo>
                  <a:pt x="4030999" y="184713"/>
                  <a:pt x="4018088" y="171802"/>
                  <a:pt x="4018088" y="155875"/>
                </a:cubicBezTo>
                <a:cubicBezTo>
                  <a:pt x="4018088" y="139948"/>
                  <a:pt x="4030999" y="127038"/>
                  <a:pt x="4046926" y="127038"/>
                </a:cubicBezTo>
                <a:close/>
                <a:moveTo>
                  <a:pt x="2843157" y="120089"/>
                </a:moveTo>
                <a:cubicBezTo>
                  <a:pt x="2857077" y="120089"/>
                  <a:pt x="2868362" y="131374"/>
                  <a:pt x="2868362" y="145294"/>
                </a:cubicBezTo>
                <a:cubicBezTo>
                  <a:pt x="2868362" y="159214"/>
                  <a:pt x="2857077" y="170499"/>
                  <a:pt x="2843157" y="170499"/>
                </a:cubicBezTo>
                <a:cubicBezTo>
                  <a:pt x="2829237" y="170499"/>
                  <a:pt x="2817952" y="159214"/>
                  <a:pt x="2817952" y="145294"/>
                </a:cubicBezTo>
                <a:cubicBezTo>
                  <a:pt x="2817952" y="131374"/>
                  <a:pt x="2829237" y="120089"/>
                  <a:pt x="2843157" y="120089"/>
                </a:cubicBezTo>
                <a:close/>
                <a:moveTo>
                  <a:pt x="3476774" y="120089"/>
                </a:moveTo>
                <a:cubicBezTo>
                  <a:pt x="3490694" y="120089"/>
                  <a:pt x="3501979" y="131374"/>
                  <a:pt x="3501979" y="145294"/>
                </a:cubicBezTo>
                <a:cubicBezTo>
                  <a:pt x="3501979" y="159214"/>
                  <a:pt x="3490694" y="170499"/>
                  <a:pt x="3476774" y="170499"/>
                </a:cubicBezTo>
                <a:cubicBezTo>
                  <a:pt x="3462854" y="170499"/>
                  <a:pt x="3451569" y="159214"/>
                  <a:pt x="3451569" y="145294"/>
                </a:cubicBezTo>
                <a:cubicBezTo>
                  <a:pt x="3451569" y="131374"/>
                  <a:pt x="3462854" y="120089"/>
                  <a:pt x="3476774" y="120089"/>
                </a:cubicBezTo>
                <a:close/>
                <a:moveTo>
                  <a:pt x="2948545" y="110869"/>
                </a:moveTo>
                <a:cubicBezTo>
                  <a:pt x="2962465" y="110869"/>
                  <a:pt x="2973750" y="122154"/>
                  <a:pt x="2973750" y="136074"/>
                </a:cubicBezTo>
                <a:cubicBezTo>
                  <a:pt x="2973750" y="149994"/>
                  <a:pt x="2962465" y="161279"/>
                  <a:pt x="2948545" y="161279"/>
                </a:cubicBezTo>
                <a:cubicBezTo>
                  <a:pt x="2934624" y="161279"/>
                  <a:pt x="2923340" y="149994"/>
                  <a:pt x="2923340" y="136074"/>
                </a:cubicBezTo>
                <a:cubicBezTo>
                  <a:pt x="2923340" y="122154"/>
                  <a:pt x="2934625" y="110869"/>
                  <a:pt x="2948545" y="110869"/>
                </a:cubicBezTo>
                <a:close/>
                <a:moveTo>
                  <a:pt x="3371386" y="110869"/>
                </a:moveTo>
                <a:cubicBezTo>
                  <a:pt x="3385306" y="110869"/>
                  <a:pt x="3396591" y="122154"/>
                  <a:pt x="3396591" y="136074"/>
                </a:cubicBezTo>
                <a:cubicBezTo>
                  <a:pt x="3396591" y="149994"/>
                  <a:pt x="3385306" y="161279"/>
                  <a:pt x="3371386" y="161279"/>
                </a:cubicBezTo>
                <a:cubicBezTo>
                  <a:pt x="3357466" y="161279"/>
                  <a:pt x="3346181" y="149994"/>
                  <a:pt x="3346181" y="136074"/>
                </a:cubicBezTo>
                <a:cubicBezTo>
                  <a:pt x="3346181" y="122154"/>
                  <a:pt x="3357466" y="110869"/>
                  <a:pt x="3371386" y="110869"/>
                </a:cubicBezTo>
                <a:close/>
                <a:moveTo>
                  <a:pt x="3054191" y="105332"/>
                </a:moveTo>
                <a:cubicBezTo>
                  <a:pt x="3068111" y="105332"/>
                  <a:pt x="3079396" y="116617"/>
                  <a:pt x="3079396" y="130537"/>
                </a:cubicBezTo>
                <a:cubicBezTo>
                  <a:pt x="3079396" y="144457"/>
                  <a:pt x="3068111" y="155742"/>
                  <a:pt x="3054191" y="155742"/>
                </a:cubicBezTo>
                <a:cubicBezTo>
                  <a:pt x="3040271" y="155742"/>
                  <a:pt x="3028986" y="144457"/>
                  <a:pt x="3028986" y="130537"/>
                </a:cubicBezTo>
                <a:cubicBezTo>
                  <a:pt x="3028986" y="116617"/>
                  <a:pt x="3040271" y="105332"/>
                  <a:pt x="3054191" y="105332"/>
                </a:cubicBezTo>
                <a:close/>
                <a:moveTo>
                  <a:pt x="3265740" y="105332"/>
                </a:moveTo>
                <a:cubicBezTo>
                  <a:pt x="3279660" y="105332"/>
                  <a:pt x="3290945" y="116617"/>
                  <a:pt x="3290945" y="130537"/>
                </a:cubicBezTo>
                <a:cubicBezTo>
                  <a:pt x="3290945" y="144457"/>
                  <a:pt x="3279660" y="155742"/>
                  <a:pt x="3265740" y="155742"/>
                </a:cubicBezTo>
                <a:cubicBezTo>
                  <a:pt x="3251820" y="155742"/>
                  <a:pt x="3240535" y="144457"/>
                  <a:pt x="3240535" y="130537"/>
                </a:cubicBezTo>
                <a:cubicBezTo>
                  <a:pt x="3240535" y="116617"/>
                  <a:pt x="3251820" y="105332"/>
                  <a:pt x="3265740" y="105332"/>
                </a:cubicBezTo>
                <a:close/>
                <a:moveTo>
                  <a:pt x="3159966" y="103486"/>
                </a:moveTo>
                <a:cubicBezTo>
                  <a:pt x="3173886" y="103486"/>
                  <a:pt x="3185171" y="114771"/>
                  <a:pt x="3185171" y="128691"/>
                </a:cubicBezTo>
                <a:cubicBezTo>
                  <a:pt x="3185171" y="142611"/>
                  <a:pt x="3173886" y="153896"/>
                  <a:pt x="3159966" y="153896"/>
                </a:cubicBezTo>
                <a:cubicBezTo>
                  <a:pt x="3146046" y="153896"/>
                  <a:pt x="3134761" y="142611"/>
                  <a:pt x="3134761" y="128691"/>
                </a:cubicBezTo>
                <a:cubicBezTo>
                  <a:pt x="3134761" y="114771"/>
                  <a:pt x="3146046" y="103486"/>
                  <a:pt x="3159966" y="103486"/>
                </a:cubicBezTo>
                <a:close/>
                <a:moveTo>
                  <a:pt x="2374955" y="98952"/>
                </a:moveTo>
                <a:cubicBezTo>
                  <a:pt x="2390796" y="98952"/>
                  <a:pt x="2403638" y="111794"/>
                  <a:pt x="2403638" y="127635"/>
                </a:cubicBezTo>
                <a:cubicBezTo>
                  <a:pt x="2403638" y="143476"/>
                  <a:pt x="2390797" y="156317"/>
                  <a:pt x="2374955" y="156317"/>
                </a:cubicBezTo>
                <a:cubicBezTo>
                  <a:pt x="2359115" y="156317"/>
                  <a:pt x="2346273" y="143476"/>
                  <a:pt x="2346273" y="127635"/>
                </a:cubicBezTo>
                <a:cubicBezTo>
                  <a:pt x="2346273" y="111794"/>
                  <a:pt x="2359114" y="98952"/>
                  <a:pt x="2374955" y="98952"/>
                </a:cubicBezTo>
                <a:close/>
                <a:moveTo>
                  <a:pt x="3944975" y="98795"/>
                </a:moveTo>
                <a:cubicBezTo>
                  <a:pt x="3960902" y="98795"/>
                  <a:pt x="3973814" y="111706"/>
                  <a:pt x="3973814" y="127633"/>
                </a:cubicBezTo>
                <a:cubicBezTo>
                  <a:pt x="3973814" y="143560"/>
                  <a:pt x="3960902" y="156471"/>
                  <a:pt x="3944975" y="156471"/>
                </a:cubicBezTo>
                <a:cubicBezTo>
                  <a:pt x="3929048" y="156471"/>
                  <a:pt x="3916137" y="143560"/>
                  <a:pt x="3916137" y="127633"/>
                </a:cubicBezTo>
                <a:cubicBezTo>
                  <a:pt x="3916137" y="111706"/>
                  <a:pt x="3929048" y="98795"/>
                  <a:pt x="3944975" y="98795"/>
                </a:cubicBezTo>
                <a:close/>
                <a:moveTo>
                  <a:pt x="2477804" y="74534"/>
                </a:moveTo>
                <a:cubicBezTo>
                  <a:pt x="2493443" y="74534"/>
                  <a:pt x="2506121" y="87212"/>
                  <a:pt x="2506121" y="102851"/>
                </a:cubicBezTo>
                <a:cubicBezTo>
                  <a:pt x="2506121" y="118491"/>
                  <a:pt x="2493443" y="131169"/>
                  <a:pt x="2477804" y="131169"/>
                </a:cubicBezTo>
                <a:cubicBezTo>
                  <a:pt x="2462164" y="131169"/>
                  <a:pt x="2449486" y="118491"/>
                  <a:pt x="2449486" y="102851"/>
                </a:cubicBezTo>
                <a:cubicBezTo>
                  <a:pt x="2449486" y="87212"/>
                  <a:pt x="2462164" y="74534"/>
                  <a:pt x="2477804" y="74534"/>
                </a:cubicBezTo>
                <a:close/>
                <a:moveTo>
                  <a:pt x="3842128" y="74533"/>
                </a:moveTo>
                <a:cubicBezTo>
                  <a:pt x="3857768" y="74533"/>
                  <a:pt x="3870446" y="87211"/>
                  <a:pt x="3870446" y="102850"/>
                </a:cubicBezTo>
                <a:cubicBezTo>
                  <a:pt x="3870446" y="118490"/>
                  <a:pt x="3857768" y="131168"/>
                  <a:pt x="3842128" y="131168"/>
                </a:cubicBezTo>
                <a:cubicBezTo>
                  <a:pt x="3826489" y="131168"/>
                  <a:pt x="3813811" y="118490"/>
                  <a:pt x="3813811" y="102850"/>
                </a:cubicBezTo>
                <a:cubicBezTo>
                  <a:pt x="3813811" y="87211"/>
                  <a:pt x="3826489" y="74533"/>
                  <a:pt x="3842128" y="74533"/>
                </a:cubicBezTo>
                <a:close/>
                <a:moveTo>
                  <a:pt x="2581428" y="52717"/>
                </a:moveTo>
                <a:cubicBezTo>
                  <a:pt x="2597355" y="52717"/>
                  <a:pt x="2610266" y="65628"/>
                  <a:pt x="2610266" y="81555"/>
                </a:cubicBezTo>
                <a:cubicBezTo>
                  <a:pt x="2610266" y="97482"/>
                  <a:pt x="2597355" y="110393"/>
                  <a:pt x="2581428" y="110393"/>
                </a:cubicBezTo>
                <a:cubicBezTo>
                  <a:pt x="2565501" y="110393"/>
                  <a:pt x="2552590" y="97482"/>
                  <a:pt x="2552590" y="81555"/>
                </a:cubicBezTo>
                <a:cubicBezTo>
                  <a:pt x="2552590" y="65628"/>
                  <a:pt x="2565501" y="52717"/>
                  <a:pt x="2581428" y="52717"/>
                </a:cubicBezTo>
                <a:close/>
                <a:moveTo>
                  <a:pt x="3738502" y="52716"/>
                </a:moveTo>
                <a:cubicBezTo>
                  <a:pt x="3754429" y="52716"/>
                  <a:pt x="3767340" y="65627"/>
                  <a:pt x="3767340" y="81554"/>
                </a:cubicBezTo>
                <a:cubicBezTo>
                  <a:pt x="3767340" y="97481"/>
                  <a:pt x="3754429" y="110392"/>
                  <a:pt x="3738502" y="110392"/>
                </a:cubicBezTo>
                <a:cubicBezTo>
                  <a:pt x="3722575" y="110392"/>
                  <a:pt x="3709664" y="97481"/>
                  <a:pt x="3709664" y="81554"/>
                </a:cubicBezTo>
                <a:cubicBezTo>
                  <a:pt x="3709664" y="65627"/>
                  <a:pt x="3722575" y="52716"/>
                  <a:pt x="3738502" y="52716"/>
                </a:cubicBezTo>
                <a:close/>
                <a:moveTo>
                  <a:pt x="2685715" y="35089"/>
                </a:moveTo>
                <a:cubicBezTo>
                  <a:pt x="2701556" y="35089"/>
                  <a:pt x="2714398" y="47931"/>
                  <a:pt x="2714398" y="63772"/>
                </a:cubicBezTo>
                <a:cubicBezTo>
                  <a:pt x="2714398" y="79613"/>
                  <a:pt x="2701556" y="92454"/>
                  <a:pt x="2685715" y="92454"/>
                </a:cubicBezTo>
                <a:cubicBezTo>
                  <a:pt x="2669874" y="92454"/>
                  <a:pt x="2657032" y="79613"/>
                  <a:pt x="2657032" y="63772"/>
                </a:cubicBezTo>
                <a:cubicBezTo>
                  <a:pt x="2657032" y="47931"/>
                  <a:pt x="2669873" y="35089"/>
                  <a:pt x="2685715" y="35089"/>
                </a:cubicBezTo>
                <a:close/>
                <a:moveTo>
                  <a:pt x="3634217" y="34933"/>
                </a:moveTo>
                <a:cubicBezTo>
                  <a:pt x="3650144" y="34933"/>
                  <a:pt x="3663056" y="47844"/>
                  <a:pt x="3663056" y="63771"/>
                </a:cubicBezTo>
                <a:cubicBezTo>
                  <a:pt x="3663056" y="79698"/>
                  <a:pt x="3650144" y="92609"/>
                  <a:pt x="3634217" y="92609"/>
                </a:cubicBezTo>
                <a:cubicBezTo>
                  <a:pt x="3618290" y="92609"/>
                  <a:pt x="3605379" y="79698"/>
                  <a:pt x="3605379" y="63771"/>
                </a:cubicBezTo>
                <a:cubicBezTo>
                  <a:pt x="3605379" y="47844"/>
                  <a:pt x="3618290" y="34933"/>
                  <a:pt x="3634217" y="34933"/>
                </a:cubicBezTo>
                <a:close/>
                <a:moveTo>
                  <a:pt x="2790541" y="21203"/>
                </a:moveTo>
                <a:cubicBezTo>
                  <a:pt x="2806180" y="21203"/>
                  <a:pt x="2818859" y="33881"/>
                  <a:pt x="2818859" y="49520"/>
                </a:cubicBezTo>
                <a:cubicBezTo>
                  <a:pt x="2818859" y="65160"/>
                  <a:pt x="2806180" y="77838"/>
                  <a:pt x="2790541" y="77838"/>
                </a:cubicBezTo>
                <a:cubicBezTo>
                  <a:pt x="2774902" y="77838"/>
                  <a:pt x="2762224" y="65160"/>
                  <a:pt x="2762224" y="49520"/>
                </a:cubicBezTo>
                <a:cubicBezTo>
                  <a:pt x="2762224" y="33881"/>
                  <a:pt x="2774902" y="21203"/>
                  <a:pt x="2790541" y="21203"/>
                </a:cubicBezTo>
                <a:close/>
                <a:moveTo>
                  <a:pt x="3529390" y="21202"/>
                </a:moveTo>
                <a:cubicBezTo>
                  <a:pt x="3545029" y="21202"/>
                  <a:pt x="3557707" y="33880"/>
                  <a:pt x="3557707" y="49519"/>
                </a:cubicBezTo>
                <a:cubicBezTo>
                  <a:pt x="3557707" y="65159"/>
                  <a:pt x="3545029" y="77837"/>
                  <a:pt x="3529390" y="77837"/>
                </a:cubicBezTo>
                <a:cubicBezTo>
                  <a:pt x="3513750" y="77837"/>
                  <a:pt x="3501072" y="65159"/>
                  <a:pt x="3501072" y="49519"/>
                </a:cubicBezTo>
                <a:cubicBezTo>
                  <a:pt x="3501072" y="33880"/>
                  <a:pt x="3513750" y="21202"/>
                  <a:pt x="3529390" y="21202"/>
                </a:cubicBezTo>
                <a:close/>
                <a:moveTo>
                  <a:pt x="2895789" y="10656"/>
                </a:moveTo>
                <a:cubicBezTo>
                  <a:pt x="2911343" y="10656"/>
                  <a:pt x="2923951" y="23264"/>
                  <a:pt x="2923951" y="38817"/>
                </a:cubicBezTo>
                <a:cubicBezTo>
                  <a:pt x="2923951" y="54370"/>
                  <a:pt x="2911343" y="66979"/>
                  <a:pt x="2895789" y="66979"/>
                </a:cubicBezTo>
                <a:cubicBezTo>
                  <a:pt x="2880236" y="66979"/>
                  <a:pt x="2867628" y="54371"/>
                  <a:pt x="2867628" y="38817"/>
                </a:cubicBezTo>
                <a:cubicBezTo>
                  <a:pt x="2867628" y="23264"/>
                  <a:pt x="2880236" y="10656"/>
                  <a:pt x="2895789" y="10656"/>
                </a:cubicBezTo>
                <a:close/>
                <a:moveTo>
                  <a:pt x="3424141" y="10499"/>
                </a:moveTo>
                <a:cubicBezTo>
                  <a:pt x="3439781" y="10499"/>
                  <a:pt x="3452459" y="23177"/>
                  <a:pt x="3452459" y="38816"/>
                </a:cubicBezTo>
                <a:cubicBezTo>
                  <a:pt x="3452459" y="54456"/>
                  <a:pt x="3439781" y="67134"/>
                  <a:pt x="3424141" y="67134"/>
                </a:cubicBezTo>
                <a:cubicBezTo>
                  <a:pt x="3408502" y="67134"/>
                  <a:pt x="3395824" y="54456"/>
                  <a:pt x="3395824" y="38816"/>
                </a:cubicBezTo>
                <a:cubicBezTo>
                  <a:pt x="3395824" y="23177"/>
                  <a:pt x="3408502" y="10499"/>
                  <a:pt x="3424141" y="10499"/>
                </a:cubicBezTo>
                <a:close/>
                <a:moveTo>
                  <a:pt x="3001339" y="3515"/>
                </a:moveTo>
                <a:cubicBezTo>
                  <a:pt x="3016892" y="3515"/>
                  <a:pt x="3029501" y="16123"/>
                  <a:pt x="3029501" y="31675"/>
                </a:cubicBezTo>
                <a:cubicBezTo>
                  <a:pt x="3029501" y="47229"/>
                  <a:pt x="3016892" y="59838"/>
                  <a:pt x="3001339" y="59838"/>
                </a:cubicBezTo>
                <a:cubicBezTo>
                  <a:pt x="2985786" y="59838"/>
                  <a:pt x="2973178" y="47230"/>
                  <a:pt x="2973178" y="31675"/>
                </a:cubicBezTo>
                <a:cubicBezTo>
                  <a:pt x="2973178" y="16123"/>
                  <a:pt x="2985786" y="3515"/>
                  <a:pt x="3001339" y="3515"/>
                </a:cubicBezTo>
                <a:close/>
                <a:moveTo>
                  <a:pt x="3318591" y="3514"/>
                </a:moveTo>
                <a:cubicBezTo>
                  <a:pt x="3334145" y="3514"/>
                  <a:pt x="3346753" y="16122"/>
                  <a:pt x="3346753" y="31675"/>
                </a:cubicBezTo>
                <a:cubicBezTo>
                  <a:pt x="3346753" y="47228"/>
                  <a:pt x="3334145" y="59837"/>
                  <a:pt x="3318591" y="59837"/>
                </a:cubicBezTo>
                <a:cubicBezTo>
                  <a:pt x="3303038" y="59837"/>
                  <a:pt x="3290430" y="47229"/>
                  <a:pt x="3290430" y="31675"/>
                </a:cubicBezTo>
                <a:cubicBezTo>
                  <a:pt x="3290430" y="16122"/>
                  <a:pt x="3303038" y="3514"/>
                  <a:pt x="3318591" y="3514"/>
                </a:cubicBezTo>
                <a:close/>
                <a:moveTo>
                  <a:pt x="3107070" y="1"/>
                </a:moveTo>
                <a:cubicBezTo>
                  <a:pt x="3122590" y="1"/>
                  <a:pt x="3135172" y="12583"/>
                  <a:pt x="3135172" y="28102"/>
                </a:cubicBezTo>
                <a:cubicBezTo>
                  <a:pt x="3135172" y="43623"/>
                  <a:pt x="3122590" y="56204"/>
                  <a:pt x="3107070" y="56204"/>
                </a:cubicBezTo>
                <a:cubicBezTo>
                  <a:pt x="3091550" y="56204"/>
                  <a:pt x="3078968" y="43623"/>
                  <a:pt x="3078968" y="28102"/>
                </a:cubicBezTo>
                <a:cubicBezTo>
                  <a:pt x="3078968" y="12583"/>
                  <a:pt x="3091550" y="1"/>
                  <a:pt x="3107070" y="1"/>
                </a:cubicBezTo>
                <a:close/>
                <a:moveTo>
                  <a:pt x="3212861" y="0"/>
                </a:moveTo>
                <a:cubicBezTo>
                  <a:pt x="3228381" y="0"/>
                  <a:pt x="3240963" y="12582"/>
                  <a:pt x="3240963" y="28102"/>
                </a:cubicBezTo>
                <a:cubicBezTo>
                  <a:pt x="3240963" y="43622"/>
                  <a:pt x="3228381" y="56204"/>
                  <a:pt x="3212861" y="56204"/>
                </a:cubicBezTo>
                <a:cubicBezTo>
                  <a:pt x="3197341" y="56204"/>
                  <a:pt x="3184759" y="43622"/>
                  <a:pt x="3184759" y="28102"/>
                </a:cubicBezTo>
                <a:cubicBezTo>
                  <a:pt x="3184759" y="12582"/>
                  <a:pt x="3197341" y="0"/>
                  <a:pt x="3212861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wrap="none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9" name="爱设计-6">
            <a:extLst>
              <a:ext uri="{FF2B5EF4-FFF2-40B4-BE49-F238E27FC236}">
                <a16:creationId xmlns:a16="http://schemas.microsoft.com/office/drawing/2014/main" id="{1F4B17CE-31D2-E918-9ABB-2E58B3D9D191}"/>
              </a:ext>
            </a:extLst>
          </p:cNvPr>
          <p:cNvSpPr/>
          <p:nvPr/>
        </p:nvSpPr>
        <p:spPr>
          <a:xfrm>
            <a:off x="1719205" y="2984251"/>
            <a:ext cx="17524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61000">
                      <a:schemeClr val="accent1">
                        <a:lumMod val="20000"/>
                        <a:lumOff val="80000"/>
                      </a:schemeClr>
                    </a:gs>
                    <a:gs pos="18000">
                      <a:schemeClr val="accent1">
                        <a:lumMod val="40000"/>
                        <a:lumOff val="6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outerShdw blurRad="38100" dist="38100" dir="2700000" algn="tl">
                    <a:srgbClr val="000000">
                      <a:alpha val="25000"/>
                    </a:srgbClr>
                  </a:outerShdw>
                </a:effectLst>
                <a:latin typeface="+mj-ea"/>
                <a:ea typeface="+mj-ea"/>
              </a:rPr>
              <a:t>PART 01</a:t>
            </a:r>
            <a:endParaRPr lang="zh-CN" altLang="en-US" sz="2800" dirty="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6000">
                    <a:schemeClr val="bg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  <a:gs pos="61000">
                    <a:schemeClr val="accent1">
                      <a:lumMod val="20000"/>
                      <a:lumOff val="80000"/>
                    </a:schemeClr>
                  </a:gs>
                  <a:gs pos="18000">
                    <a:schemeClr val="accent1">
                      <a:lumMod val="40000"/>
                      <a:lumOff val="60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effectLst>
                <a:outerShdw blurRad="38100" dist="38100" dir="2700000" algn="tl">
                  <a:srgbClr val="000000">
                    <a:alpha val="25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0" name="爱设计-7">
            <a:extLst>
              <a:ext uri="{FF2B5EF4-FFF2-40B4-BE49-F238E27FC236}">
                <a16:creationId xmlns:a16="http://schemas.microsoft.com/office/drawing/2014/main" id="{6755E9CB-B4DC-5597-89CD-034B82DE6777}"/>
              </a:ext>
            </a:extLst>
          </p:cNvPr>
          <p:cNvSpPr/>
          <p:nvPr/>
        </p:nvSpPr>
        <p:spPr>
          <a:xfrm>
            <a:off x="1567188" y="3737883"/>
            <a:ext cx="2056438" cy="789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</a:rPr>
              <a:t>点赞率与阅读量转化成正比</a:t>
            </a:r>
          </a:p>
        </p:txBody>
      </p:sp>
      <p:cxnSp>
        <p:nvCxnSpPr>
          <p:cNvPr id="31" name="爱设计-8">
            <a:extLst>
              <a:ext uri="{FF2B5EF4-FFF2-40B4-BE49-F238E27FC236}">
                <a16:creationId xmlns:a16="http://schemas.microsoft.com/office/drawing/2014/main" id="{ED37E310-5B1F-D28C-9326-85C5CDE36769}"/>
              </a:ext>
            </a:extLst>
          </p:cNvPr>
          <p:cNvCxnSpPr>
            <a:cxnSpLocks/>
          </p:cNvCxnSpPr>
          <p:nvPr/>
        </p:nvCxnSpPr>
        <p:spPr>
          <a:xfrm>
            <a:off x="2361363" y="3608729"/>
            <a:ext cx="468086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爱设计-9">
            <a:extLst>
              <a:ext uri="{FF2B5EF4-FFF2-40B4-BE49-F238E27FC236}">
                <a16:creationId xmlns:a16="http://schemas.microsoft.com/office/drawing/2014/main" id="{CEF93001-D87C-3569-35EF-49A5446AEE06}"/>
              </a:ext>
            </a:extLst>
          </p:cNvPr>
          <p:cNvSpPr/>
          <p:nvPr/>
        </p:nvSpPr>
        <p:spPr>
          <a:xfrm>
            <a:off x="5210057" y="2984251"/>
            <a:ext cx="18133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61000">
                      <a:schemeClr val="accent1">
                        <a:lumMod val="20000"/>
                        <a:lumOff val="80000"/>
                      </a:schemeClr>
                    </a:gs>
                    <a:gs pos="18000">
                      <a:schemeClr val="accent1">
                        <a:lumMod val="40000"/>
                        <a:lumOff val="6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outerShdw blurRad="38100" dist="38100" dir="2700000" algn="tl">
                    <a:srgbClr val="000000">
                      <a:alpha val="25000"/>
                    </a:srgbClr>
                  </a:outerShdw>
                </a:effectLst>
                <a:latin typeface="+mj-ea"/>
                <a:ea typeface="+mj-ea"/>
              </a:rPr>
              <a:t>PART 02</a:t>
            </a:r>
          </a:p>
        </p:txBody>
      </p:sp>
      <p:sp>
        <p:nvSpPr>
          <p:cNvPr id="33" name="爱设计-10">
            <a:extLst>
              <a:ext uri="{FF2B5EF4-FFF2-40B4-BE49-F238E27FC236}">
                <a16:creationId xmlns:a16="http://schemas.microsoft.com/office/drawing/2014/main" id="{1DF3BBE3-2367-B3AB-563B-9766AD73E734}"/>
              </a:ext>
            </a:extLst>
          </p:cNvPr>
          <p:cNvSpPr/>
          <p:nvPr/>
        </p:nvSpPr>
        <p:spPr>
          <a:xfrm>
            <a:off x="4948714" y="3737883"/>
            <a:ext cx="2336006" cy="429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打通社区与电商业务</a:t>
            </a:r>
          </a:p>
        </p:txBody>
      </p:sp>
      <p:cxnSp>
        <p:nvCxnSpPr>
          <p:cNvPr id="34" name="爱设计-11">
            <a:extLst>
              <a:ext uri="{FF2B5EF4-FFF2-40B4-BE49-F238E27FC236}">
                <a16:creationId xmlns:a16="http://schemas.microsoft.com/office/drawing/2014/main" id="{8191823E-B902-2147-100B-1B6E2A199FB7}"/>
              </a:ext>
            </a:extLst>
          </p:cNvPr>
          <p:cNvCxnSpPr>
            <a:cxnSpLocks/>
          </p:cNvCxnSpPr>
          <p:nvPr/>
        </p:nvCxnSpPr>
        <p:spPr>
          <a:xfrm>
            <a:off x="5882673" y="3608729"/>
            <a:ext cx="468086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爱设计-12">
            <a:extLst>
              <a:ext uri="{FF2B5EF4-FFF2-40B4-BE49-F238E27FC236}">
                <a16:creationId xmlns:a16="http://schemas.microsoft.com/office/drawing/2014/main" id="{6F30ECB7-3FEE-8069-E03D-8DAEBDA71622}"/>
              </a:ext>
            </a:extLst>
          </p:cNvPr>
          <p:cNvSpPr/>
          <p:nvPr/>
        </p:nvSpPr>
        <p:spPr>
          <a:xfrm>
            <a:off x="8731367" y="2984251"/>
            <a:ext cx="18133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61000">
                      <a:schemeClr val="accent1">
                        <a:lumMod val="20000"/>
                        <a:lumOff val="80000"/>
                      </a:schemeClr>
                    </a:gs>
                    <a:gs pos="18000">
                      <a:schemeClr val="accent1">
                        <a:lumMod val="40000"/>
                        <a:lumOff val="6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outerShdw blurRad="38100" dist="38100" dir="2700000" algn="tl">
                    <a:srgbClr val="000000">
                      <a:alpha val="25000"/>
                    </a:srgbClr>
                  </a:outerShdw>
                </a:effectLst>
                <a:latin typeface="+mj-ea"/>
                <a:ea typeface="+mj-ea"/>
              </a:rPr>
              <a:t>PART 03</a:t>
            </a:r>
          </a:p>
        </p:txBody>
      </p:sp>
      <p:sp>
        <p:nvSpPr>
          <p:cNvPr id="36" name="爱设计-13">
            <a:extLst>
              <a:ext uri="{FF2B5EF4-FFF2-40B4-BE49-F238E27FC236}">
                <a16:creationId xmlns:a16="http://schemas.microsoft.com/office/drawing/2014/main" id="{D20A75EC-7588-EC96-3E81-C4AFD9C8D728}"/>
              </a:ext>
            </a:extLst>
          </p:cNvPr>
          <p:cNvSpPr/>
          <p:nvPr/>
        </p:nvSpPr>
        <p:spPr>
          <a:xfrm>
            <a:off x="8514057" y="3737883"/>
            <a:ext cx="2247940" cy="789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</a:rPr>
              <a:t>维系用户关系和口味粉丝是第一生产力</a:t>
            </a:r>
          </a:p>
        </p:txBody>
      </p:sp>
      <p:cxnSp>
        <p:nvCxnSpPr>
          <p:cNvPr id="37" name="爱设计-14">
            <a:extLst>
              <a:ext uri="{FF2B5EF4-FFF2-40B4-BE49-F238E27FC236}">
                <a16:creationId xmlns:a16="http://schemas.microsoft.com/office/drawing/2014/main" id="{D334E876-CEEA-F26A-A599-77A936421CE5}"/>
              </a:ext>
            </a:extLst>
          </p:cNvPr>
          <p:cNvCxnSpPr>
            <a:cxnSpLocks/>
          </p:cNvCxnSpPr>
          <p:nvPr/>
        </p:nvCxnSpPr>
        <p:spPr>
          <a:xfrm>
            <a:off x="9403983" y="3608729"/>
            <a:ext cx="468086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爱设计-15">
            <a:extLst>
              <a:ext uri="{FF2B5EF4-FFF2-40B4-BE49-F238E27FC236}">
                <a16:creationId xmlns:a16="http://schemas.microsoft.com/office/drawing/2014/main" id="{2A9D4418-E157-178F-EDE0-F5CE3883F63F}"/>
              </a:ext>
            </a:extLst>
          </p:cNvPr>
          <p:cNvGrpSpPr/>
          <p:nvPr/>
        </p:nvGrpSpPr>
        <p:grpSpPr>
          <a:xfrm>
            <a:off x="3928382" y="6214669"/>
            <a:ext cx="4335236" cy="0"/>
            <a:chOff x="3928382" y="5696509"/>
            <a:chExt cx="4335236" cy="0"/>
          </a:xfrm>
        </p:grpSpPr>
        <p:cxnSp>
          <p:nvCxnSpPr>
            <p:cNvPr id="38" name="爱设计-15-1">
              <a:extLst>
                <a:ext uri="{FF2B5EF4-FFF2-40B4-BE49-F238E27FC236}">
                  <a16:creationId xmlns:a16="http://schemas.microsoft.com/office/drawing/2014/main" id="{C0435CA2-3F87-5517-0042-5DA97C901A2E}"/>
                </a:ext>
              </a:extLst>
            </p:cNvPr>
            <p:cNvCxnSpPr>
              <a:cxnSpLocks/>
            </p:cNvCxnSpPr>
            <p:nvPr/>
          </p:nvCxnSpPr>
          <p:spPr>
            <a:xfrm>
              <a:off x="5495925" y="5696509"/>
              <a:ext cx="1200150" cy="0"/>
            </a:xfrm>
            <a:prstGeom prst="line">
              <a:avLst/>
            </a:prstGeom>
            <a:ln w="31750">
              <a:solidFill>
                <a:srgbClr val="8F8F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爱设计-15-2">
              <a:extLst>
                <a:ext uri="{FF2B5EF4-FFF2-40B4-BE49-F238E27FC236}">
                  <a16:creationId xmlns:a16="http://schemas.microsoft.com/office/drawing/2014/main" id="{36E637AF-62B6-7C94-9567-99608AD00633}"/>
                </a:ext>
              </a:extLst>
            </p:cNvPr>
            <p:cNvCxnSpPr>
              <a:cxnSpLocks/>
            </p:cNvCxnSpPr>
            <p:nvPr/>
          </p:nvCxnSpPr>
          <p:spPr>
            <a:xfrm>
              <a:off x="3928382" y="5696509"/>
              <a:ext cx="1200150" cy="0"/>
            </a:xfrm>
            <a:prstGeom prst="line">
              <a:avLst/>
            </a:prstGeom>
            <a:ln w="317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爱设计-15-3">
              <a:extLst>
                <a:ext uri="{FF2B5EF4-FFF2-40B4-BE49-F238E27FC236}">
                  <a16:creationId xmlns:a16="http://schemas.microsoft.com/office/drawing/2014/main" id="{0514F163-3D29-ABD2-2DB2-73A47ADE1CA6}"/>
                </a:ext>
              </a:extLst>
            </p:cNvPr>
            <p:cNvCxnSpPr>
              <a:cxnSpLocks/>
            </p:cNvCxnSpPr>
            <p:nvPr/>
          </p:nvCxnSpPr>
          <p:spPr>
            <a:xfrm>
              <a:off x="7063468" y="5696509"/>
              <a:ext cx="1200150" cy="0"/>
            </a:xfrm>
            <a:prstGeom prst="line">
              <a:avLst/>
            </a:prstGeom>
            <a:ln w="317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056380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" name="爱设计-1">
            <a:extLst>
              <a:ext uri="{FF2B5EF4-FFF2-40B4-BE49-F238E27FC236}">
                <a16:creationId xmlns:a16="http://schemas.microsoft.com/office/drawing/2014/main" id="{A4AAD501-FE4A-3F35-2B3B-94FD6158AB1D}"/>
              </a:ext>
            </a:extLst>
          </p:cNvPr>
          <p:cNvGrpSpPr/>
          <p:nvPr/>
        </p:nvGrpSpPr>
        <p:grpSpPr>
          <a:xfrm>
            <a:off x="72" y="-152652"/>
            <a:ext cx="12191928" cy="7174004"/>
            <a:chOff x="72" y="-152652"/>
            <a:chExt cx="12191928" cy="7174004"/>
          </a:xfrm>
        </p:grpSpPr>
        <p:grpSp>
          <p:nvGrpSpPr>
            <p:cNvPr id="272" name="组合 271">
              <a:extLst>
                <a:ext uri="{FF2B5EF4-FFF2-40B4-BE49-F238E27FC236}">
                  <a16:creationId xmlns:a16="http://schemas.microsoft.com/office/drawing/2014/main" id="{86932CDB-2CDB-719B-94BE-3CF4390C9F70}"/>
                </a:ext>
              </a:extLst>
            </p:cNvPr>
            <p:cNvGrpSpPr/>
            <p:nvPr/>
          </p:nvGrpSpPr>
          <p:grpSpPr>
            <a:xfrm>
              <a:off x="72" y="-152652"/>
              <a:ext cx="431067" cy="1977705"/>
              <a:chOff x="72" y="-152652"/>
              <a:chExt cx="431067" cy="1977705"/>
            </a:xfrm>
          </p:grpSpPr>
          <p:sp>
            <p:nvSpPr>
              <p:cNvPr id="268" name="爱设计-1-1">
                <a:extLst>
                  <a:ext uri="{FF2B5EF4-FFF2-40B4-BE49-F238E27FC236}">
                    <a16:creationId xmlns:a16="http://schemas.microsoft.com/office/drawing/2014/main" id="{8094285C-FB32-8D8B-E0FC-82F5302E6065}"/>
                  </a:ext>
                </a:extLst>
              </p:cNvPr>
              <p:cNvSpPr/>
              <p:nvPr/>
            </p:nvSpPr>
            <p:spPr>
              <a:xfrm rot="1501409" flipV="1">
                <a:off x="72" y="-152652"/>
                <a:ext cx="360852" cy="1626463"/>
              </a:xfrm>
              <a:custGeom>
                <a:avLst/>
                <a:gdLst>
                  <a:gd name="connsiteX0" fmla="*/ 0 w 360852"/>
                  <a:gd name="connsiteY0" fmla="*/ 1458015 h 1626463"/>
                  <a:gd name="connsiteX1" fmla="*/ 360852 w 360852"/>
                  <a:gd name="connsiteY1" fmla="*/ 1626463 h 1626463"/>
                  <a:gd name="connsiteX2" fmla="*/ 360852 w 360852"/>
                  <a:gd name="connsiteY2" fmla="*/ 0 h 1626463"/>
                  <a:gd name="connsiteX3" fmla="*/ 0 w 360852"/>
                  <a:gd name="connsiteY3" fmla="*/ 773023 h 1626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0852" h="1626463">
                    <a:moveTo>
                      <a:pt x="0" y="1458015"/>
                    </a:moveTo>
                    <a:lnTo>
                      <a:pt x="360852" y="1626463"/>
                    </a:lnTo>
                    <a:lnTo>
                      <a:pt x="360852" y="0"/>
                    </a:lnTo>
                    <a:lnTo>
                      <a:pt x="0" y="77302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3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269" name="爱设计-1-2">
                <a:extLst>
                  <a:ext uri="{FF2B5EF4-FFF2-40B4-BE49-F238E27FC236}">
                    <a16:creationId xmlns:a16="http://schemas.microsoft.com/office/drawing/2014/main" id="{B4EDCFA2-C0CF-E446-B5B8-EBDF283F0A00}"/>
                  </a:ext>
                </a:extLst>
              </p:cNvPr>
              <p:cNvSpPr/>
              <p:nvPr/>
            </p:nvSpPr>
            <p:spPr>
              <a:xfrm rot="1501409" flipV="1">
                <a:off x="152632" y="-151676"/>
                <a:ext cx="278507" cy="1976729"/>
              </a:xfrm>
              <a:custGeom>
                <a:avLst/>
                <a:gdLst>
                  <a:gd name="connsiteX0" fmla="*/ 0 w 278507"/>
                  <a:gd name="connsiteY0" fmla="*/ 1846720 h 1976729"/>
                  <a:gd name="connsiteX1" fmla="*/ 278507 w 278507"/>
                  <a:gd name="connsiteY1" fmla="*/ 1976729 h 1976729"/>
                  <a:gd name="connsiteX2" fmla="*/ 278507 w 278507"/>
                  <a:gd name="connsiteY2" fmla="*/ 0 h 1976729"/>
                  <a:gd name="connsiteX3" fmla="*/ 0 w 278507"/>
                  <a:gd name="connsiteY3" fmla="*/ 596622 h 1976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8507" h="1976729">
                    <a:moveTo>
                      <a:pt x="0" y="1846720"/>
                    </a:moveTo>
                    <a:lnTo>
                      <a:pt x="278507" y="1976729"/>
                    </a:lnTo>
                    <a:lnTo>
                      <a:pt x="278507" y="0"/>
                    </a:lnTo>
                    <a:lnTo>
                      <a:pt x="0" y="59662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3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73" name="组合 272">
              <a:extLst>
                <a:ext uri="{FF2B5EF4-FFF2-40B4-BE49-F238E27FC236}">
                  <a16:creationId xmlns:a16="http://schemas.microsoft.com/office/drawing/2014/main" id="{779E50FB-EF7C-11A6-0310-39FD8C27DC3C}"/>
                </a:ext>
              </a:extLst>
            </p:cNvPr>
            <p:cNvGrpSpPr/>
            <p:nvPr/>
          </p:nvGrpSpPr>
          <p:grpSpPr>
            <a:xfrm flipH="1" flipV="1">
              <a:off x="11760933" y="5043647"/>
              <a:ext cx="431067" cy="1977705"/>
              <a:chOff x="72" y="-152652"/>
              <a:chExt cx="431067" cy="1977705"/>
            </a:xfrm>
          </p:grpSpPr>
          <p:sp>
            <p:nvSpPr>
              <p:cNvPr id="274" name="爱设计-1-3">
                <a:extLst>
                  <a:ext uri="{FF2B5EF4-FFF2-40B4-BE49-F238E27FC236}">
                    <a16:creationId xmlns:a16="http://schemas.microsoft.com/office/drawing/2014/main" id="{A18D93F0-2717-A681-06EE-3B625630F878}"/>
                  </a:ext>
                </a:extLst>
              </p:cNvPr>
              <p:cNvSpPr/>
              <p:nvPr/>
            </p:nvSpPr>
            <p:spPr>
              <a:xfrm rot="1501409" flipV="1">
                <a:off x="72" y="-152652"/>
                <a:ext cx="360852" cy="1626463"/>
              </a:xfrm>
              <a:custGeom>
                <a:avLst/>
                <a:gdLst>
                  <a:gd name="connsiteX0" fmla="*/ 0 w 360852"/>
                  <a:gd name="connsiteY0" fmla="*/ 1458015 h 1626463"/>
                  <a:gd name="connsiteX1" fmla="*/ 360852 w 360852"/>
                  <a:gd name="connsiteY1" fmla="*/ 1626463 h 1626463"/>
                  <a:gd name="connsiteX2" fmla="*/ 360852 w 360852"/>
                  <a:gd name="connsiteY2" fmla="*/ 0 h 1626463"/>
                  <a:gd name="connsiteX3" fmla="*/ 0 w 360852"/>
                  <a:gd name="connsiteY3" fmla="*/ 773023 h 1626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0852" h="1626463">
                    <a:moveTo>
                      <a:pt x="0" y="1458015"/>
                    </a:moveTo>
                    <a:lnTo>
                      <a:pt x="360852" y="1626463"/>
                    </a:lnTo>
                    <a:lnTo>
                      <a:pt x="360852" y="0"/>
                    </a:lnTo>
                    <a:lnTo>
                      <a:pt x="0" y="77302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3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275" name="爱设计-1-4">
                <a:extLst>
                  <a:ext uri="{FF2B5EF4-FFF2-40B4-BE49-F238E27FC236}">
                    <a16:creationId xmlns:a16="http://schemas.microsoft.com/office/drawing/2014/main" id="{CFFE09C8-E5C0-22C6-21A9-7E9980E576BD}"/>
                  </a:ext>
                </a:extLst>
              </p:cNvPr>
              <p:cNvSpPr/>
              <p:nvPr/>
            </p:nvSpPr>
            <p:spPr>
              <a:xfrm rot="1501409" flipV="1">
                <a:off x="152632" y="-151676"/>
                <a:ext cx="278507" cy="1976729"/>
              </a:xfrm>
              <a:custGeom>
                <a:avLst/>
                <a:gdLst>
                  <a:gd name="connsiteX0" fmla="*/ 0 w 278507"/>
                  <a:gd name="connsiteY0" fmla="*/ 1846720 h 1976729"/>
                  <a:gd name="connsiteX1" fmla="*/ 278507 w 278507"/>
                  <a:gd name="connsiteY1" fmla="*/ 1976729 h 1976729"/>
                  <a:gd name="connsiteX2" fmla="*/ 278507 w 278507"/>
                  <a:gd name="connsiteY2" fmla="*/ 0 h 1976729"/>
                  <a:gd name="connsiteX3" fmla="*/ 0 w 278507"/>
                  <a:gd name="connsiteY3" fmla="*/ 596622 h 1976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8507" h="1976729">
                    <a:moveTo>
                      <a:pt x="0" y="1846720"/>
                    </a:moveTo>
                    <a:lnTo>
                      <a:pt x="278507" y="1976729"/>
                    </a:lnTo>
                    <a:lnTo>
                      <a:pt x="278507" y="0"/>
                    </a:lnTo>
                    <a:lnTo>
                      <a:pt x="0" y="59662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3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15" name="爱设计-2">
            <a:extLst>
              <a:ext uri="{FF2B5EF4-FFF2-40B4-BE49-F238E27FC236}">
                <a16:creationId xmlns:a16="http://schemas.microsoft.com/office/drawing/2014/main" id="{4694FDEE-CC24-494A-1B23-24119E60F353}"/>
              </a:ext>
            </a:extLst>
          </p:cNvPr>
          <p:cNvGrpSpPr/>
          <p:nvPr/>
        </p:nvGrpSpPr>
        <p:grpSpPr>
          <a:xfrm>
            <a:off x="10666246" y="511599"/>
            <a:ext cx="852654" cy="650177"/>
            <a:chOff x="10539246" y="468403"/>
            <a:chExt cx="979654" cy="747019"/>
          </a:xfrm>
          <a:solidFill>
            <a:schemeClr val="accent1"/>
          </a:solidFill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2F8E1CA4-3025-4D36-5AB3-DEDB2506806E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18" name="爱设计-2-1">
                <a:extLst>
                  <a:ext uri="{FF2B5EF4-FFF2-40B4-BE49-F238E27FC236}">
                    <a16:creationId xmlns:a16="http://schemas.microsoft.com/office/drawing/2014/main" id="{6B995B26-2162-39A6-6623-89A8D25D28D4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" name="爱设计-2-2">
                <a:extLst>
                  <a:ext uri="{FF2B5EF4-FFF2-40B4-BE49-F238E27FC236}">
                    <a16:creationId xmlns:a16="http://schemas.microsoft.com/office/drawing/2014/main" id="{9D562F2A-EE55-0A0A-AFA1-C583FADBF6C4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0" name="爱设计-2-3">
                <a:extLst>
                  <a:ext uri="{FF2B5EF4-FFF2-40B4-BE49-F238E27FC236}">
                    <a16:creationId xmlns:a16="http://schemas.microsoft.com/office/drawing/2014/main" id="{A07873F9-7E6A-9CA2-752F-DC10D377E9B8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1" name="爱设计-2-4">
                <a:extLst>
                  <a:ext uri="{FF2B5EF4-FFF2-40B4-BE49-F238E27FC236}">
                    <a16:creationId xmlns:a16="http://schemas.microsoft.com/office/drawing/2014/main" id="{6181BA68-E0F0-5939-74C7-4FCC32BB0FB1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" name="爱设计-2-5">
                <a:extLst>
                  <a:ext uri="{FF2B5EF4-FFF2-40B4-BE49-F238E27FC236}">
                    <a16:creationId xmlns:a16="http://schemas.microsoft.com/office/drawing/2014/main" id="{0F69E798-8284-1535-C94F-DB3C34010610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3" name="爱设计-2-6">
                <a:extLst>
                  <a:ext uri="{FF2B5EF4-FFF2-40B4-BE49-F238E27FC236}">
                    <a16:creationId xmlns:a16="http://schemas.microsoft.com/office/drawing/2014/main" id="{D24AD2A8-82FE-CD2C-4E1E-9E727A54B217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4" name="爱设计-2-7">
                <a:extLst>
                  <a:ext uri="{FF2B5EF4-FFF2-40B4-BE49-F238E27FC236}">
                    <a16:creationId xmlns:a16="http://schemas.microsoft.com/office/drawing/2014/main" id="{221BDF88-BCEB-608A-C67A-304F8FDB3060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5" name="爱设计-2-8">
                <a:extLst>
                  <a:ext uri="{FF2B5EF4-FFF2-40B4-BE49-F238E27FC236}">
                    <a16:creationId xmlns:a16="http://schemas.microsoft.com/office/drawing/2014/main" id="{3D0AB455-860F-C088-9E56-0D36303BEF96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爱设计-2-9">
              <a:extLst>
                <a:ext uri="{FF2B5EF4-FFF2-40B4-BE49-F238E27FC236}">
                  <a16:creationId xmlns:a16="http://schemas.microsoft.com/office/drawing/2014/main" id="{306959B9-C995-381C-DE4B-A7FB7F2B2672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adFill>
              <a:gsLst>
                <a:gs pos="86709">
                  <a:schemeClr val="bg1"/>
                </a:gs>
                <a:gs pos="0">
                  <a:schemeClr val="accent1">
                    <a:lumMod val="20000"/>
                    <a:lumOff val="80000"/>
                  </a:schemeClr>
                </a:gs>
                <a:gs pos="65745">
                  <a:schemeClr val="accent1">
                    <a:lumMod val="40000"/>
                    <a:lumOff val="60000"/>
                  </a:schemeClr>
                </a:gs>
                <a:gs pos="35000">
                  <a:schemeClr val="bg1"/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2700000" scaled="0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26" name="爱设计-3">
            <a:extLst>
              <a:ext uri="{FF2B5EF4-FFF2-40B4-BE49-F238E27FC236}">
                <a16:creationId xmlns:a16="http://schemas.microsoft.com/office/drawing/2014/main" id="{DA7DCCA6-C95A-FACF-311C-D9ABFBA28F9E}"/>
              </a:ext>
            </a:extLst>
          </p:cNvPr>
          <p:cNvSpPr txBox="1">
            <a:spLocks/>
          </p:cNvSpPr>
          <p:nvPr/>
        </p:nvSpPr>
        <p:spPr>
          <a:xfrm>
            <a:off x="577303" y="5753450"/>
            <a:ext cx="2548900" cy="76129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60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b="0" dirty="0" err="1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AISHEJi</a:t>
            </a:r>
            <a:br>
              <a:rPr lang="en-US" altLang="zh-CN" sz="2400" b="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</a:br>
            <a:r>
              <a:rPr lang="en-US" altLang="zh-CN" sz="1600" b="0" dirty="0">
                <a:solidFill>
                  <a:schemeClr val="bg1"/>
                </a:solidFill>
                <a:latin typeface="+mn-ea"/>
                <a:ea typeface="+mn-ea"/>
                <a:cs typeface="OPPOSans H" panose="00020600040101010101" pitchFamily="18" charset="-122"/>
              </a:rPr>
              <a:t>DESIGN</a:t>
            </a:r>
            <a:endParaRPr lang="zh-CN" altLang="en-US" sz="1800" b="0" dirty="0">
              <a:solidFill>
                <a:schemeClr val="bg1"/>
              </a:solidFill>
              <a:latin typeface="+mn-ea"/>
              <a:ea typeface="+mn-ea"/>
              <a:cs typeface="OPPOSans H" panose="00020600040101010101" pitchFamily="18" charset="-122"/>
            </a:endParaRPr>
          </a:p>
        </p:txBody>
      </p:sp>
      <p:sp>
        <p:nvSpPr>
          <p:cNvPr id="27" name="爱设计-4">
            <a:extLst>
              <a:ext uri="{FF2B5EF4-FFF2-40B4-BE49-F238E27FC236}">
                <a16:creationId xmlns:a16="http://schemas.microsoft.com/office/drawing/2014/main" id="{A6E0DD74-8AB6-C738-46C7-6D229D8977F3}"/>
              </a:ext>
            </a:extLst>
          </p:cNvPr>
          <p:cNvSpPr txBox="1">
            <a:spLocks/>
          </p:cNvSpPr>
          <p:nvPr/>
        </p:nvSpPr>
        <p:spPr>
          <a:xfrm>
            <a:off x="3880648" y="306505"/>
            <a:ext cx="4430701" cy="4955203"/>
          </a:xfrm>
          <a:prstGeom prst="rect">
            <a:avLst/>
          </a:prstGeom>
          <a:noFill/>
          <a:effectLst/>
        </p:spPr>
        <p:txBody>
          <a:bodyPr vert="horz" wrap="none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13800" kern="1200" dirty="0">
                <a:gradFill>
                  <a:gsLst>
                    <a:gs pos="75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Impact" panose="020B080603090205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2200" b="0" i="0" u="none" strike="noStrike" kern="1200" cap="none" spc="600" normalizeH="0" baseline="0" noProof="0" dirty="0">
                <a:ln w="22225">
                  <a:gradFill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6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1">
                        <a:alpha val="90000"/>
                        <a:lumMod val="10000"/>
                        <a:lumOff val="90000"/>
                      </a:schemeClr>
                    </a:gs>
                    <a:gs pos="64000">
                      <a:schemeClr val="accent1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  <a:uLnTx/>
                <a:uFillTx/>
                <a:ea typeface="思源黑体 CN Normal" panose="020B0400000000000000" pitchFamily="34" charset="-122"/>
              </a:rPr>
              <a:t>04</a:t>
            </a:r>
            <a:endParaRPr kumimoji="0" lang="en-US" altLang="en-US" sz="32200" b="0" i="0" u="none" strike="noStrike" kern="1200" cap="none" spc="600" normalizeH="0" baseline="0" noProof="0" dirty="0">
              <a:ln w="22225"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6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accent1">
                      <a:alpha val="90000"/>
                      <a:lumMod val="10000"/>
                      <a:lumOff val="90000"/>
                    </a:schemeClr>
                  </a:gs>
                  <a:gs pos="64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  <a:uLnTx/>
              <a:uFillTx/>
              <a:ea typeface="思源黑体 CN Normal" panose="020B0400000000000000" pitchFamily="34" charset="-122"/>
            </a:endParaRPr>
          </a:p>
        </p:txBody>
      </p:sp>
      <p:sp>
        <p:nvSpPr>
          <p:cNvPr id="28" name="爱设计-5">
            <a:extLst>
              <a:ext uri="{FF2B5EF4-FFF2-40B4-BE49-F238E27FC236}">
                <a16:creationId xmlns:a16="http://schemas.microsoft.com/office/drawing/2014/main" id="{767E4CD2-954D-565C-9FD1-44566C7ABAA3}"/>
              </a:ext>
            </a:extLst>
          </p:cNvPr>
          <p:cNvSpPr/>
          <p:nvPr/>
        </p:nvSpPr>
        <p:spPr>
          <a:xfrm>
            <a:off x="1941017" y="3296890"/>
            <a:ext cx="8309968" cy="11079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 algn="ctr">
              <a:spcBef>
                <a:spcPts val="600"/>
              </a:spcBef>
              <a:defRPr/>
            </a:pPr>
            <a:r>
              <a:rPr lang="zh-CN" altLang="en-US" sz="7200" dirty="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61000">
                      <a:schemeClr val="accent1">
                        <a:lumMod val="20000"/>
                        <a:lumOff val="80000"/>
                      </a:schemeClr>
                    </a:gs>
                    <a:gs pos="18000">
                      <a:schemeClr val="accent1">
                        <a:lumMod val="40000"/>
                        <a:lumOff val="6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outerShdw blurRad="38100" dist="38100" dir="2700000" algn="tl">
                    <a:srgbClr val="000000">
                      <a:alpha val="25000"/>
                    </a:srgbClr>
                  </a:outerShdw>
                </a:effectLst>
                <a:latin typeface="字由文艺黑" panose="00020600040101010101" pitchFamily="18" charset="-122"/>
                <a:ea typeface="字由文艺黑" panose="00020600040101010101" pitchFamily="18" charset="-122"/>
              </a:rPr>
              <a:t>如何成为</a:t>
            </a:r>
            <a:r>
              <a:rPr lang="zh-CN" altLang="en-US" sz="72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25000"/>
                    </a:srgbClr>
                  </a:outerShdw>
                </a:effectLst>
                <a:latin typeface="字由文艺黑" panose="00020600040101010101" pitchFamily="18" charset="-122"/>
                <a:ea typeface="字由文艺黑" panose="00020600040101010101" pitchFamily="18" charset="-122"/>
              </a:rPr>
              <a:t>小红书博主</a:t>
            </a:r>
          </a:p>
        </p:txBody>
      </p:sp>
      <p:sp>
        <p:nvSpPr>
          <p:cNvPr id="29" name="爱设计-6">
            <a:extLst>
              <a:ext uri="{FF2B5EF4-FFF2-40B4-BE49-F238E27FC236}">
                <a16:creationId xmlns:a16="http://schemas.microsoft.com/office/drawing/2014/main" id="{26787B31-A536-F165-A349-6C18F5822D3F}"/>
              </a:ext>
            </a:extLst>
          </p:cNvPr>
          <p:cNvSpPr txBox="1">
            <a:spLocks/>
          </p:cNvSpPr>
          <p:nvPr/>
        </p:nvSpPr>
        <p:spPr>
          <a:xfrm>
            <a:off x="2622698" y="4773154"/>
            <a:ext cx="6946604" cy="2539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en-US" altLang="zh-CN" sz="1800" spc="300" dirty="0">
                <a:solidFill>
                  <a:schemeClr val="bg1"/>
                </a:solidFill>
              </a:rPr>
              <a:t>How To Become A Little Red Book Blogger</a:t>
            </a:r>
          </a:p>
        </p:txBody>
      </p:sp>
      <p:cxnSp>
        <p:nvCxnSpPr>
          <p:cNvPr id="30" name="爱设计-7">
            <a:extLst>
              <a:ext uri="{FF2B5EF4-FFF2-40B4-BE49-F238E27FC236}">
                <a16:creationId xmlns:a16="http://schemas.microsoft.com/office/drawing/2014/main" id="{08A782B3-0987-07FB-3AAC-D901B1A8D69A}"/>
              </a:ext>
            </a:extLst>
          </p:cNvPr>
          <p:cNvCxnSpPr>
            <a:cxnSpLocks/>
          </p:cNvCxnSpPr>
          <p:nvPr/>
        </p:nvCxnSpPr>
        <p:spPr>
          <a:xfrm>
            <a:off x="2118360" y="4514440"/>
            <a:ext cx="7955280" cy="0"/>
          </a:xfrm>
          <a:prstGeom prst="line">
            <a:avLst/>
          </a:prstGeom>
          <a:noFill/>
          <a:ln w="8890" cap="flat" cmpd="sng" algn="ctr">
            <a:solidFill>
              <a:schemeClr val="accent1"/>
            </a:solidFill>
            <a:prstDash val="solid"/>
            <a:miter lim="800000"/>
            <a:headEnd type="oval"/>
            <a:tailEnd type="oval" w="sm" len="sm"/>
          </a:ln>
          <a:effectLst/>
        </p:spPr>
      </p:cxnSp>
    </p:spTree>
    <p:extLst>
      <p:ext uri="{BB962C8B-B14F-4D97-AF65-F5344CB8AC3E}">
        <p14:creationId xmlns:p14="http://schemas.microsoft.com/office/powerpoint/2010/main" val="16821123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爱设计-1">
            <a:extLst>
              <a:ext uri="{FF2B5EF4-FFF2-40B4-BE49-F238E27FC236}">
                <a16:creationId xmlns:a16="http://schemas.microsoft.com/office/drawing/2014/main" id="{18E1DBC6-BA2D-B8AB-515C-29D039D2C683}"/>
              </a:ext>
            </a:extLst>
          </p:cNvPr>
          <p:cNvGrpSpPr/>
          <p:nvPr/>
        </p:nvGrpSpPr>
        <p:grpSpPr>
          <a:xfrm flipH="1" flipV="1">
            <a:off x="11760933" y="5043647"/>
            <a:ext cx="431067" cy="1977705"/>
            <a:chOff x="72" y="-152652"/>
            <a:chExt cx="431067" cy="1977705"/>
          </a:xfrm>
        </p:grpSpPr>
        <p:sp>
          <p:nvSpPr>
            <p:cNvPr id="3" name="爱设计-1-1">
              <a:extLst>
                <a:ext uri="{FF2B5EF4-FFF2-40B4-BE49-F238E27FC236}">
                  <a16:creationId xmlns:a16="http://schemas.microsoft.com/office/drawing/2014/main" id="{3D0E099F-6119-C2BC-964C-6B346F9ED403}"/>
                </a:ext>
              </a:extLst>
            </p:cNvPr>
            <p:cNvSpPr/>
            <p:nvPr/>
          </p:nvSpPr>
          <p:spPr>
            <a:xfrm rot="1501409" flipV="1">
              <a:off x="72" y="-152652"/>
              <a:ext cx="360852" cy="1626463"/>
            </a:xfrm>
            <a:custGeom>
              <a:avLst/>
              <a:gdLst>
                <a:gd name="connsiteX0" fmla="*/ 0 w 360852"/>
                <a:gd name="connsiteY0" fmla="*/ 1458015 h 1626463"/>
                <a:gd name="connsiteX1" fmla="*/ 360852 w 360852"/>
                <a:gd name="connsiteY1" fmla="*/ 1626463 h 1626463"/>
                <a:gd name="connsiteX2" fmla="*/ 360852 w 360852"/>
                <a:gd name="connsiteY2" fmla="*/ 0 h 1626463"/>
                <a:gd name="connsiteX3" fmla="*/ 0 w 360852"/>
                <a:gd name="connsiteY3" fmla="*/ 773023 h 1626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0852" h="1626463">
                  <a:moveTo>
                    <a:pt x="0" y="1458015"/>
                  </a:moveTo>
                  <a:lnTo>
                    <a:pt x="360852" y="1626463"/>
                  </a:lnTo>
                  <a:lnTo>
                    <a:pt x="360852" y="0"/>
                  </a:lnTo>
                  <a:lnTo>
                    <a:pt x="0" y="77302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4" name="爱设计-1-2">
              <a:extLst>
                <a:ext uri="{FF2B5EF4-FFF2-40B4-BE49-F238E27FC236}">
                  <a16:creationId xmlns:a16="http://schemas.microsoft.com/office/drawing/2014/main" id="{4311C424-EF5F-B6C7-A014-FCEFF8885E10}"/>
                </a:ext>
              </a:extLst>
            </p:cNvPr>
            <p:cNvSpPr/>
            <p:nvPr/>
          </p:nvSpPr>
          <p:spPr>
            <a:xfrm rot="1501409" flipV="1">
              <a:off x="152632" y="-151676"/>
              <a:ext cx="278507" cy="1976729"/>
            </a:xfrm>
            <a:custGeom>
              <a:avLst/>
              <a:gdLst>
                <a:gd name="connsiteX0" fmla="*/ 0 w 278507"/>
                <a:gd name="connsiteY0" fmla="*/ 1846720 h 1976729"/>
                <a:gd name="connsiteX1" fmla="*/ 278507 w 278507"/>
                <a:gd name="connsiteY1" fmla="*/ 1976729 h 1976729"/>
                <a:gd name="connsiteX2" fmla="*/ 278507 w 278507"/>
                <a:gd name="connsiteY2" fmla="*/ 0 h 1976729"/>
                <a:gd name="connsiteX3" fmla="*/ 0 w 278507"/>
                <a:gd name="connsiteY3" fmla="*/ 596622 h 1976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507" h="1976729">
                  <a:moveTo>
                    <a:pt x="0" y="1846720"/>
                  </a:moveTo>
                  <a:lnTo>
                    <a:pt x="278507" y="1976729"/>
                  </a:lnTo>
                  <a:lnTo>
                    <a:pt x="278507" y="0"/>
                  </a:lnTo>
                  <a:lnTo>
                    <a:pt x="0" y="596622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24" name="爱设计-2">
            <a:extLst>
              <a:ext uri="{FF2B5EF4-FFF2-40B4-BE49-F238E27FC236}">
                <a16:creationId xmlns:a16="http://schemas.microsoft.com/office/drawing/2014/main" id="{326D2515-5735-6C18-3D4A-F6CE0A6FB895}"/>
              </a:ext>
            </a:extLst>
          </p:cNvPr>
          <p:cNvGrpSpPr/>
          <p:nvPr/>
        </p:nvGrpSpPr>
        <p:grpSpPr>
          <a:xfrm>
            <a:off x="533555" y="511599"/>
            <a:ext cx="10985345" cy="885874"/>
            <a:chOff x="533555" y="511599"/>
            <a:chExt cx="10985345" cy="885874"/>
          </a:xfrm>
        </p:grpSpPr>
        <p:sp>
          <p:nvSpPr>
            <p:cNvPr id="6" name="爱设计-2-1">
              <a:extLst>
                <a:ext uri="{FF2B5EF4-FFF2-40B4-BE49-F238E27FC236}">
                  <a16:creationId xmlns:a16="http://schemas.microsoft.com/office/drawing/2014/main" id="{8E8BF429-9BAA-FB75-1B5A-F7D07AE4E3F2}"/>
                </a:ext>
              </a:extLst>
            </p:cNvPr>
            <p:cNvSpPr txBox="1"/>
            <p:nvPr/>
          </p:nvSpPr>
          <p:spPr>
            <a:xfrm>
              <a:off x="533555" y="751142"/>
              <a:ext cx="405876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gradFill flip="none" rotWithShape="1"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36000">
                        <a:schemeClr val="bg1"/>
                      </a:gs>
                      <a:gs pos="100000">
                        <a:schemeClr val="accent1">
                          <a:lumMod val="20000"/>
                          <a:lumOff val="80000"/>
                        </a:schemeClr>
                      </a:gs>
                      <a:gs pos="61000">
                        <a:schemeClr val="accent1">
                          <a:lumMod val="20000"/>
                          <a:lumOff val="80000"/>
                        </a:schemeClr>
                      </a:gs>
                      <a:gs pos="18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path path="circle">
                      <a:fillToRect l="100000" b="100000"/>
                    </a:path>
                    <a:tileRect t="-100000" r="-100000"/>
                  </a:gradFill>
                  <a:effectLst>
                    <a:outerShdw blurRad="38100" dist="38100" dir="2700000" algn="tl">
                      <a:srgbClr val="000000">
                        <a:alpha val="25000"/>
                      </a:srgbClr>
                    </a:outerShdw>
                  </a:effectLst>
                  <a:latin typeface="字由文艺黑" panose="00020600040101010101" pitchFamily="18" charset="-122"/>
                  <a:ea typeface="字由文艺黑" panose="00020600040101010101" pitchFamily="18" charset="-122"/>
                </a:rPr>
                <a:t>分析定位</a:t>
              </a:r>
            </a:p>
          </p:txBody>
        </p:sp>
        <p:sp>
          <p:nvSpPr>
            <p:cNvPr id="7" name="爱设计-2-2">
              <a:extLst>
                <a:ext uri="{FF2B5EF4-FFF2-40B4-BE49-F238E27FC236}">
                  <a16:creationId xmlns:a16="http://schemas.microsoft.com/office/drawing/2014/main" id="{D86006F9-E246-10FD-155C-F4BF5A73EDD4}"/>
                </a:ext>
              </a:extLst>
            </p:cNvPr>
            <p:cNvSpPr/>
            <p:nvPr/>
          </p:nvSpPr>
          <p:spPr>
            <a:xfrm>
              <a:off x="637387" y="537649"/>
              <a:ext cx="939953" cy="213493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>
                <a:lnSpc>
                  <a:spcPct val="110000"/>
                </a:lnSpc>
              </a:pPr>
              <a:r>
                <a:rPr lang="en-US" altLang="zh-CN" sz="1100" dirty="0"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AISHEJI</a:t>
              </a:r>
              <a:endParaRPr lang="zh-CN" altLang="en-US" sz="11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9F36F49D-ED36-4401-3989-DCF302106158}"/>
                </a:ext>
              </a:extLst>
            </p:cNvPr>
            <p:cNvGrpSpPr/>
            <p:nvPr/>
          </p:nvGrpSpPr>
          <p:grpSpPr>
            <a:xfrm>
              <a:off x="10666246" y="511599"/>
              <a:ext cx="852654" cy="650177"/>
              <a:chOff x="10666246" y="511599"/>
              <a:chExt cx="852654" cy="650177"/>
            </a:xfrm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2F1A21B-14F4-AFED-0AB2-A6888DB36CBC}"/>
                  </a:ext>
                </a:extLst>
              </p:cNvPr>
              <p:cNvGrpSpPr/>
              <p:nvPr/>
            </p:nvGrpSpPr>
            <p:grpSpPr>
              <a:xfrm>
                <a:off x="10666246" y="1055297"/>
                <a:ext cx="852654" cy="106479"/>
                <a:chOff x="10273028" y="1093083"/>
                <a:chExt cx="979654" cy="122339"/>
              </a:xfr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</p:grpSpPr>
            <p:sp>
              <p:nvSpPr>
                <p:cNvPr id="16" name="爱设计-2-3">
                  <a:extLst>
                    <a:ext uri="{FF2B5EF4-FFF2-40B4-BE49-F238E27FC236}">
                      <a16:creationId xmlns:a16="http://schemas.microsoft.com/office/drawing/2014/main" id="{F248D419-6B87-D3BE-8D07-C8F178033069}"/>
                    </a:ext>
                  </a:extLst>
                </p:cNvPr>
                <p:cNvSpPr/>
                <p:nvPr/>
              </p:nvSpPr>
              <p:spPr>
                <a:xfrm>
                  <a:off x="10373640" y="1094110"/>
                  <a:ext cx="119414" cy="119413"/>
                </a:xfrm>
                <a:custGeom>
                  <a:avLst/>
                  <a:gdLst>
                    <a:gd name="connsiteX0" fmla="*/ 74486 w 149733"/>
                    <a:gd name="connsiteY0" fmla="*/ 149732 h 149732"/>
                    <a:gd name="connsiteX1" fmla="*/ 1 w 149733"/>
                    <a:gd name="connsiteY1" fmla="*/ 74486 h 149732"/>
                    <a:gd name="connsiteX2" fmla="*/ 75248 w 149733"/>
                    <a:gd name="connsiteY2" fmla="*/ 1 h 149732"/>
                    <a:gd name="connsiteX3" fmla="*/ 149733 w 149733"/>
                    <a:gd name="connsiteY3" fmla="*/ 74866 h 149732"/>
                    <a:gd name="connsiteX4" fmla="*/ 74868 w 149733"/>
                    <a:gd name="connsiteY4" fmla="*/ 149733 h 149732"/>
                    <a:gd name="connsiteX5" fmla="*/ 74486 w 149733"/>
                    <a:gd name="connsiteY5" fmla="*/ 149732 h 149732"/>
                    <a:gd name="connsiteX6" fmla="*/ 74486 w 149733"/>
                    <a:gd name="connsiteY6" fmla="*/ 25907 h 149732"/>
                    <a:gd name="connsiteX7" fmla="*/ 24956 w 149733"/>
                    <a:gd name="connsiteY7" fmla="*/ 75247 h 149732"/>
                    <a:gd name="connsiteX8" fmla="*/ 74295 w 149733"/>
                    <a:gd name="connsiteY8" fmla="*/ 124776 h 149732"/>
                    <a:gd name="connsiteX9" fmla="*/ 123825 w 149733"/>
                    <a:gd name="connsiteY9" fmla="*/ 75437 h 149732"/>
                    <a:gd name="connsiteX10" fmla="*/ 123825 w 149733"/>
                    <a:gd name="connsiteY10" fmla="*/ 75247 h 149732"/>
                    <a:gd name="connsiteX11" fmla="*/ 74677 w 149733"/>
                    <a:gd name="connsiteY11" fmla="*/ 25527 h 149732"/>
                    <a:gd name="connsiteX12" fmla="*/ 74486 w 149733"/>
                    <a:gd name="connsiteY12" fmla="*/ 25526 h 149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9733" h="149732">
                      <a:moveTo>
                        <a:pt x="74486" y="149732"/>
                      </a:moveTo>
                      <a:cubicBezTo>
                        <a:pt x="33138" y="149522"/>
                        <a:pt x="-209" y="115833"/>
                        <a:pt x="1" y="74486"/>
                      </a:cubicBezTo>
                      <a:cubicBezTo>
                        <a:pt x="211" y="33138"/>
                        <a:pt x="33900" y="-209"/>
                        <a:pt x="75248" y="1"/>
                      </a:cubicBezTo>
                      <a:cubicBezTo>
                        <a:pt x="116446" y="211"/>
                        <a:pt x="149733" y="33667"/>
                        <a:pt x="149733" y="74866"/>
                      </a:cubicBezTo>
                      <a:cubicBezTo>
                        <a:pt x="149734" y="116213"/>
                        <a:pt x="116215" y="149732"/>
                        <a:pt x="74868" y="149733"/>
                      </a:cubicBezTo>
                      <a:cubicBezTo>
                        <a:pt x="74740" y="149733"/>
                        <a:pt x="74613" y="149733"/>
                        <a:pt x="74486" y="149732"/>
                      </a:cubicBezTo>
                      <a:close/>
                      <a:moveTo>
                        <a:pt x="74486" y="25907"/>
                      </a:moveTo>
                      <a:cubicBezTo>
                        <a:pt x="47184" y="25855"/>
                        <a:pt x="25008" y="47945"/>
                        <a:pt x="24956" y="75247"/>
                      </a:cubicBezTo>
                      <a:cubicBezTo>
                        <a:pt x="24903" y="102549"/>
                        <a:pt x="46993" y="124724"/>
                        <a:pt x="74295" y="124776"/>
                      </a:cubicBezTo>
                      <a:cubicBezTo>
                        <a:pt x="101597" y="124829"/>
                        <a:pt x="123772" y="102739"/>
                        <a:pt x="123825" y="75437"/>
                      </a:cubicBezTo>
                      <a:cubicBezTo>
                        <a:pt x="123825" y="75373"/>
                        <a:pt x="123825" y="75310"/>
                        <a:pt x="123825" y="75247"/>
                      </a:cubicBezTo>
                      <a:cubicBezTo>
                        <a:pt x="123983" y="47945"/>
                        <a:pt x="101979" y="25685"/>
                        <a:pt x="74677" y="25527"/>
                      </a:cubicBezTo>
                      <a:cubicBezTo>
                        <a:pt x="74613" y="25526"/>
                        <a:pt x="74549" y="25526"/>
                        <a:pt x="74486" y="255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" name="爱设计-2-4">
                  <a:extLst>
                    <a:ext uri="{FF2B5EF4-FFF2-40B4-BE49-F238E27FC236}">
                      <a16:creationId xmlns:a16="http://schemas.microsoft.com/office/drawing/2014/main" id="{ECCE05DB-96EE-F65D-1222-C23FB04587D8}"/>
                    </a:ext>
                  </a:extLst>
                </p:cNvPr>
                <p:cNvSpPr/>
                <p:nvPr/>
              </p:nvSpPr>
              <p:spPr>
                <a:xfrm>
                  <a:off x="10617177" y="1096768"/>
                  <a:ext cx="95286" cy="115318"/>
                </a:xfrm>
                <a:custGeom>
                  <a:avLst/>
                  <a:gdLst>
                    <a:gd name="connsiteX0" fmla="*/ 93726 w 119479"/>
                    <a:gd name="connsiteY0" fmla="*/ 143732 h 144598"/>
                    <a:gd name="connsiteX1" fmla="*/ 88106 w 119479"/>
                    <a:gd name="connsiteY1" fmla="*/ 140113 h 144598"/>
                    <a:gd name="connsiteX2" fmla="*/ 68390 w 119479"/>
                    <a:gd name="connsiteY2" fmla="*/ 98870 h 144598"/>
                    <a:gd name="connsiteX3" fmla="*/ 62770 w 119479"/>
                    <a:gd name="connsiteY3" fmla="*/ 95345 h 144598"/>
                    <a:gd name="connsiteX4" fmla="*/ 31814 w 119479"/>
                    <a:gd name="connsiteY4" fmla="*/ 95345 h 144598"/>
                    <a:gd name="connsiteX5" fmla="*/ 25432 w 119479"/>
                    <a:gd name="connsiteY5" fmla="*/ 101536 h 144598"/>
                    <a:gd name="connsiteX6" fmla="*/ 25432 w 119479"/>
                    <a:gd name="connsiteY6" fmla="*/ 101632 h 144598"/>
                    <a:gd name="connsiteX7" fmla="*/ 25432 w 119479"/>
                    <a:gd name="connsiteY7" fmla="*/ 137351 h 144598"/>
                    <a:gd name="connsiteX8" fmla="*/ 19241 w 119479"/>
                    <a:gd name="connsiteY8" fmla="*/ 143732 h 144598"/>
                    <a:gd name="connsiteX9" fmla="*/ 19145 w 119479"/>
                    <a:gd name="connsiteY9" fmla="*/ 143732 h 144598"/>
                    <a:gd name="connsiteX10" fmla="*/ 6286 w 119479"/>
                    <a:gd name="connsiteY10" fmla="*/ 143732 h 144598"/>
                    <a:gd name="connsiteX11" fmla="*/ 0 w 119479"/>
                    <a:gd name="connsiteY11" fmla="*/ 137351 h 144598"/>
                    <a:gd name="connsiteX12" fmla="*/ 0 w 119479"/>
                    <a:gd name="connsiteY12" fmla="*/ 6287 h 144598"/>
                    <a:gd name="connsiteX13" fmla="*/ 6286 w 119479"/>
                    <a:gd name="connsiteY13" fmla="*/ 0 h 144598"/>
                    <a:gd name="connsiteX14" fmla="*/ 70485 w 119479"/>
                    <a:gd name="connsiteY14" fmla="*/ 0 h 144598"/>
                    <a:gd name="connsiteX15" fmla="*/ 104394 w 119479"/>
                    <a:gd name="connsiteY15" fmla="*/ 13335 h 144598"/>
                    <a:gd name="connsiteX16" fmla="*/ 119444 w 119479"/>
                    <a:gd name="connsiteY16" fmla="*/ 46006 h 144598"/>
                    <a:gd name="connsiteX17" fmla="*/ 96869 w 119479"/>
                    <a:gd name="connsiteY17" fmla="*/ 88392 h 144598"/>
                    <a:gd name="connsiteX18" fmla="*/ 94583 w 119479"/>
                    <a:gd name="connsiteY18" fmla="*/ 96298 h 144598"/>
                    <a:gd name="connsiteX19" fmla="*/ 113062 w 119479"/>
                    <a:gd name="connsiteY19" fmla="*/ 135065 h 144598"/>
                    <a:gd name="connsiteX20" fmla="*/ 110926 w 119479"/>
                    <a:gd name="connsiteY20" fmla="*/ 143695 h 144598"/>
                    <a:gd name="connsiteX21" fmla="*/ 107347 w 119479"/>
                    <a:gd name="connsiteY21" fmla="*/ 144590 h 144598"/>
                    <a:gd name="connsiteX22" fmla="*/ 31814 w 119479"/>
                    <a:gd name="connsiteY22" fmla="*/ 25813 h 144598"/>
                    <a:gd name="connsiteX23" fmla="*/ 25432 w 119479"/>
                    <a:gd name="connsiteY23" fmla="*/ 32003 h 144598"/>
                    <a:gd name="connsiteX24" fmla="*/ 25432 w 119479"/>
                    <a:gd name="connsiteY24" fmla="*/ 32099 h 144598"/>
                    <a:gd name="connsiteX25" fmla="*/ 25432 w 119479"/>
                    <a:gd name="connsiteY25" fmla="*/ 63246 h 144598"/>
                    <a:gd name="connsiteX26" fmla="*/ 31718 w 119479"/>
                    <a:gd name="connsiteY26" fmla="*/ 69533 h 144598"/>
                    <a:gd name="connsiteX27" fmla="*/ 31813 w 119479"/>
                    <a:gd name="connsiteY27" fmla="*/ 69533 h 144598"/>
                    <a:gd name="connsiteX28" fmla="*/ 70771 w 119479"/>
                    <a:gd name="connsiteY28" fmla="*/ 69533 h 144598"/>
                    <a:gd name="connsiteX29" fmla="*/ 93440 w 119479"/>
                    <a:gd name="connsiteY29" fmla="*/ 48387 h 144598"/>
                    <a:gd name="connsiteX30" fmla="*/ 72404 w 119479"/>
                    <a:gd name="connsiteY30" fmla="*/ 25826 h 144598"/>
                    <a:gd name="connsiteX31" fmla="*/ 71533 w 119479"/>
                    <a:gd name="connsiteY31" fmla="*/ 25813 h 144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9479" h="144598">
                      <a:moveTo>
                        <a:pt x="93726" y="143732"/>
                      </a:moveTo>
                      <a:cubicBezTo>
                        <a:pt x="91313" y="143704"/>
                        <a:pt x="89130" y="142298"/>
                        <a:pt x="88106" y="140113"/>
                      </a:cubicBezTo>
                      <a:lnTo>
                        <a:pt x="68390" y="98870"/>
                      </a:lnTo>
                      <a:cubicBezTo>
                        <a:pt x="67357" y="96706"/>
                        <a:pt x="65167" y="95333"/>
                        <a:pt x="62770" y="95345"/>
                      </a:cubicBezTo>
                      <a:lnTo>
                        <a:pt x="31814" y="95345"/>
                      </a:lnTo>
                      <a:cubicBezTo>
                        <a:pt x="28342" y="95293"/>
                        <a:pt x="25485" y="98064"/>
                        <a:pt x="25432" y="101536"/>
                      </a:cubicBezTo>
                      <a:cubicBezTo>
                        <a:pt x="25432" y="101568"/>
                        <a:pt x="25432" y="101600"/>
                        <a:pt x="25432" y="101632"/>
                      </a:cubicBezTo>
                      <a:lnTo>
                        <a:pt x="25432" y="137351"/>
                      </a:lnTo>
                      <a:cubicBezTo>
                        <a:pt x="25484" y="140822"/>
                        <a:pt x="22713" y="143679"/>
                        <a:pt x="19241" y="143732"/>
                      </a:cubicBezTo>
                      <a:cubicBezTo>
                        <a:pt x="19209" y="143732"/>
                        <a:pt x="19177" y="143732"/>
                        <a:pt x="19145" y="143732"/>
                      </a:cubicBezTo>
                      <a:lnTo>
                        <a:pt x="6286" y="143732"/>
                      </a:lnTo>
                      <a:cubicBezTo>
                        <a:pt x="2799" y="143680"/>
                        <a:pt x="0" y="140838"/>
                        <a:pt x="0" y="137351"/>
                      </a:cubicBezTo>
                      <a:lnTo>
                        <a:pt x="0" y="6287"/>
                      </a:lnTo>
                      <a:cubicBezTo>
                        <a:pt x="51" y="2836"/>
                        <a:pt x="2836" y="51"/>
                        <a:pt x="6286" y="0"/>
                      </a:cubicBezTo>
                      <a:lnTo>
                        <a:pt x="70485" y="0"/>
                      </a:lnTo>
                      <a:cubicBezTo>
                        <a:pt x="83070" y="-15"/>
                        <a:pt x="95191" y="4751"/>
                        <a:pt x="104394" y="13335"/>
                      </a:cubicBezTo>
                      <a:cubicBezTo>
                        <a:pt x="113565" y="21784"/>
                        <a:pt x="118983" y="33545"/>
                        <a:pt x="119444" y="46006"/>
                      </a:cubicBezTo>
                      <a:cubicBezTo>
                        <a:pt x="120114" y="63172"/>
                        <a:pt x="111488" y="79369"/>
                        <a:pt x="96869" y="88392"/>
                      </a:cubicBezTo>
                      <a:cubicBezTo>
                        <a:pt x="94175" y="90038"/>
                        <a:pt x="93183" y="93468"/>
                        <a:pt x="94583" y="96298"/>
                      </a:cubicBezTo>
                      <a:lnTo>
                        <a:pt x="113062" y="135065"/>
                      </a:lnTo>
                      <a:cubicBezTo>
                        <a:pt x="114855" y="138037"/>
                        <a:pt x="113899" y="141901"/>
                        <a:pt x="110926" y="143695"/>
                      </a:cubicBezTo>
                      <a:cubicBezTo>
                        <a:pt x="109849" y="144344"/>
                        <a:pt x="108603" y="144656"/>
                        <a:pt x="107347" y="144590"/>
                      </a:cubicBezTo>
                      <a:close/>
                      <a:moveTo>
                        <a:pt x="31814" y="25813"/>
                      </a:moveTo>
                      <a:cubicBezTo>
                        <a:pt x="28342" y="25760"/>
                        <a:pt x="25485" y="28532"/>
                        <a:pt x="25432" y="32003"/>
                      </a:cubicBezTo>
                      <a:cubicBezTo>
                        <a:pt x="25432" y="32035"/>
                        <a:pt x="25432" y="32067"/>
                        <a:pt x="25432" y="32099"/>
                      </a:cubicBezTo>
                      <a:lnTo>
                        <a:pt x="25432" y="63246"/>
                      </a:lnTo>
                      <a:cubicBezTo>
                        <a:pt x="25431" y="66718"/>
                        <a:pt x="28246" y="69533"/>
                        <a:pt x="31718" y="69533"/>
                      </a:cubicBezTo>
                      <a:cubicBezTo>
                        <a:pt x="31749" y="69533"/>
                        <a:pt x="31781" y="69533"/>
                        <a:pt x="31813" y="69533"/>
                      </a:cubicBezTo>
                      <a:lnTo>
                        <a:pt x="70771" y="69533"/>
                      </a:lnTo>
                      <a:cubicBezTo>
                        <a:pt x="82756" y="69655"/>
                        <a:pt x="92730" y="60352"/>
                        <a:pt x="93440" y="48387"/>
                      </a:cubicBezTo>
                      <a:cubicBezTo>
                        <a:pt x="93861" y="36348"/>
                        <a:pt x="84443" y="26247"/>
                        <a:pt x="72404" y="25826"/>
                      </a:cubicBezTo>
                      <a:cubicBezTo>
                        <a:pt x="72113" y="25816"/>
                        <a:pt x="71823" y="25811"/>
                        <a:pt x="71533" y="2581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" name="爱设计-2-5">
                  <a:extLst>
                    <a:ext uri="{FF2B5EF4-FFF2-40B4-BE49-F238E27FC236}">
                      <a16:creationId xmlns:a16="http://schemas.microsoft.com/office/drawing/2014/main" id="{EF1D926B-1004-3C44-3BFF-A00EBB968AB8}"/>
                    </a:ext>
                  </a:extLst>
                </p:cNvPr>
                <p:cNvSpPr/>
                <p:nvPr/>
              </p:nvSpPr>
              <p:spPr>
                <a:xfrm>
                  <a:off x="10273028" y="1096768"/>
                  <a:ext cx="106346" cy="114628"/>
                </a:xfrm>
                <a:custGeom>
                  <a:avLst/>
                  <a:gdLst>
                    <a:gd name="connsiteX0" fmla="*/ 59960 w 133348"/>
                    <a:gd name="connsiteY0" fmla="*/ 143732 h 143732"/>
                    <a:gd name="connsiteX1" fmla="*/ 53673 w 133348"/>
                    <a:gd name="connsiteY1" fmla="*/ 137446 h 143732"/>
                    <a:gd name="connsiteX2" fmla="*/ 53673 w 133348"/>
                    <a:gd name="connsiteY2" fmla="*/ 85820 h 143732"/>
                    <a:gd name="connsiteX3" fmla="*/ 51959 w 133348"/>
                    <a:gd name="connsiteY3" fmla="*/ 80391 h 143732"/>
                    <a:gd name="connsiteX4" fmla="*/ 905 w 133348"/>
                    <a:gd name="connsiteY4" fmla="*/ 10001 h 143732"/>
                    <a:gd name="connsiteX5" fmla="*/ 3040 w 133348"/>
                    <a:gd name="connsiteY5" fmla="*/ 1371 h 143732"/>
                    <a:gd name="connsiteX6" fmla="*/ 5953 w 133348"/>
                    <a:gd name="connsiteY6" fmla="*/ 476 h 143732"/>
                    <a:gd name="connsiteX7" fmla="*/ 18716 w 133348"/>
                    <a:gd name="connsiteY7" fmla="*/ 476 h 143732"/>
                    <a:gd name="connsiteX8" fmla="*/ 23479 w 133348"/>
                    <a:gd name="connsiteY8" fmla="*/ 2667 h 143732"/>
                    <a:gd name="connsiteX9" fmla="*/ 61579 w 133348"/>
                    <a:gd name="connsiteY9" fmla="*/ 56483 h 143732"/>
                    <a:gd name="connsiteX10" fmla="*/ 66722 w 133348"/>
                    <a:gd name="connsiteY10" fmla="*/ 59055 h 143732"/>
                    <a:gd name="connsiteX11" fmla="*/ 71771 w 133348"/>
                    <a:gd name="connsiteY11" fmla="*/ 56483 h 143732"/>
                    <a:gd name="connsiteX12" fmla="*/ 109871 w 133348"/>
                    <a:gd name="connsiteY12" fmla="*/ 2667 h 143732"/>
                    <a:gd name="connsiteX13" fmla="*/ 115014 w 133348"/>
                    <a:gd name="connsiteY13" fmla="*/ 0 h 143732"/>
                    <a:gd name="connsiteX14" fmla="*/ 127397 w 133348"/>
                    <a:gd name="connsiteY14" fmla="*/ 0 h 143732"/>
                    <a:gd name="connsiteX15" fmla="*/ 133340 w 133348"/>
                    <a:gd name="connsiteY15" fmla="*/ 6612 h 143732"/>
                    <a:gd name="connsiteX16" fmla="*/ 132445 w 133348"/>
                    <a:gd name="connsiteY16" fmla="*/ 9525 h 143732"/>
                    <a:gd name="connsiteX17" fmla="*/ 81200 w 133348"/>
                    <a:gd name="connsiteY17" fmla="*/ 80391 h 143732"/>
                    <a:gd name="connsiteX18" fmla="*/ 79486 w 133348"/>
                    <a:gd name="connsiteY18" fmla="*/ 85820 h 143732"/>
                    <a:gd name="connsiteX19" fmla="*/ 79486 w 133348"/>
                    <a:gd name="connsiteY19" fmla="*/ 137446 h 143732"/>
                    <a:gd name="connsiteX20" fmla="*/ 73199 w 133348"/>
                    <a:gd name="connsiteY20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33348" h="143732">
                      <a:moveTo>
                        <a:pt x="59960" y="143732"/>
                      </a:moveTo>
                      <a:cubicBezTo>
                        <a:pt x="56509" y="143681"/>
                        <a:pt x="53724" y="140896"/>
                        <a:pt x="53673" y="137446"/>
                      </a:cubicBezTo>
                      <a:lnTo>
                        <a:pt x="53673" y="85820"/>
                      </a:lnTo>
                      <a:cubicBezTo>
                        <a:pt x="53708" y="83872"/>
                        <a:pt x="53106" y="81966"/>
                        <a:pt x="51959" y="80391"/>
                      </a:cubicBezTo>
                      <a:lnTo>
                        <a:pt x="905" y="10001"/>
                      </a:lnTo>
                      <a:cubicBezTo>
                        <a:pt x="-889" y="7028"/>
                        <a:pt x="67" y="3164"/>
                        <a:pt x="3040" y="1371"/>
                      </a:cubicBezTo>
                      <a:cubicBezTo>
                        <a:pt x="3923" y="838"/>
                        <a:pt x="4923" y="531"/>
                        <a:pt x="5953" y="476"/>
                      </a:cubicBezTo>
                      <a:lnTo>
                        <a:pt x="18716" y="476"/>
                      </a:lnTo>
                      <a:cubicBezTo>
                        <a:pt x="20547" y="478"/>
                        <a:pt x="22286" y="1278"/>
                        <a:pt x="23479" y="2667"/>
                      </a:cubicBezTo>
                      <a:lnTo>
                        <a:pt x="61579" y="56483"/>
                      </a:lnTo>
                      <a:cubicBezTo>
                        <a:pt x="62788" y="58108"/>
                        <a:pt x="64697" y="59063"/>
                        <a:pt x="66722" y="59055"/>
                      </a:cubicBezTo>
                      <a:cubicBezTo>
                        <a:pt x="68722" y="59063"/>
                        <a:pt x="70602" y="58105"/>
                        <a:pt x="71771" y="56483"/>
                      </a:cubicBezTo>
                      <a:lnTo>
                        <a:pt x="109871" y="2667"/>
                      </a:lnTo>
                      <a:cubicBezTo>
                        <a:pt x="111049" y="994"/>
                        <a:pt x="112968" y="-1"/>
                        <a:pt x="115014" y="0"/>
                      </a:cubicBezTo>
                      <a:lnTo>
                        <a:pt x="127397" y="0"/>
                      </a:lnTo>
                      <a:cubicBezTo>
                        <a:pt x="130864" y="185"/>
                        <a:pt x="133524" y="3145"/>
                        <a:pt x="133340" y="6612"/>
                      </a:cubicBezTo>
                      <a:cubicBezTo>
                        <a:pt x="133285" y="7642"/>
                        <a:pt x="132978" y="8642"/>
                        <a:pt x="132445" y="9525"/>
                      </a:cubicBezTo>
                      <a:lnTo>
                        <a:pt x="81200" y="80391"/>
                      </a:lnTo>
                      <a:cubicBezTo>
                        <a:pt x="80053" y="81966"/>
                        <a:pt x="79451" y="83872"/>
                        <a:pt x="79486" y="85820"/>
                      </a:cubicBezTo>
                      <a:lnTo>
                        <a:pt x="79486" y="137446"/>
                      </a:lnTo>
                      <a:cubicBezTo>
                        <a:pt x="79435" y="140896"/>
                        <a:pt x="76650" y="143681"/>
                        <a:pt x="73199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9" name="爱设计-2-6">
                  <a:extLst>
                    <a:ext uri="{FF2B5EF4-FFF2-40B4-BE49-F238E27FC236}">
                      <a16:creationId xmlns:a16="http://schemas.microsoft.com/office/drawing/2014/main" id="{8061FA6C-D67B-F709-8629-B3DF645FC223}"/>
                    </a:ext>
                  </a:extLst>
                </p:cNvPr>
                <p:cNvSpPr/>
                <p:nvPr/>
              </p:nvSpPr>
              <p:spPr>
                <a:xfrm>
                  <a:off x="10501942" y="1096768"/>
                  <a:ext cx="105056" cy="114628"/>
                </a:xfrm>
                <a:custGeom>
                  <a:avLst/>
                  <a:gdLst>
                    <a:gd name="connsiteX0" fmla="*/ 65913 w 131730"/>
                    <a:gd name="connsiteY0" fmla="*/ 143732 h 143732"/>
                    <a:gd name="connsiteX1" fmla="*/ 0 w 131730"/>
                    <a:gd name="connsiteY1" fmla="*/ 77819 h 143732"/>
                    <a:gd name="connsiteX2" fmla="*/ 0 w 131730"/>
                    <a:gd name="connsiteY2" fmla="*/ 6287 h 143732"/>
                    <a:gd name="connsiteX3" fmla="*/ 6286 w 131730"/>
                    <a:gd name="connsiteY3" fmla="*/ 0 h 143732"/>
                    <a:gd name="connsiteX4" fmla="*/ 19431 w 131730"/>
                    <a:gd name="connsiteY4" fmla="*/ 0 h 143732"/>
                    <a:gd name="connsiteX5" fmla="*/ 25717 w 131730"/>
                    <a:gd name="connsiteY5" fmla="*/ 6287 h 143732"/>
                    <a:gd name="connsiteX6" fmla="*/ 25717 w 131730"/>
                    <a:gd name="connsiteY6" fmla="*/ 77343 h 143732"/>
                    <a:gd name="connsiteX7" fmla="*/ 63909 w 131730"/>
                    <a:gd name="connsiteY7" fmla="*/ 119447 h 143732"/>
                    <a:gd name="connsiteX8" fmla="*/ 106013 w 131730"/>
                    <a:gd name="connsiteY8" fmla="*/ 81255 h 143732"/>
                    <a:gd name="connsiteX9" fmla="*/ 106013 w 131730"/>
                    <a:gd name="connsiteY9" fmla="*/ 77343 h 143732"/>
                    <a:gd name="connsiteX10" fmla="*/ 106013 w 131730"/>
                    <a:gd name="connsiteY10" fmla="*/ 6287 h 143732"/>
                    <a:gd name="connsiteX11" fmla="*/ 112300 w 131730"/>
                    <a:gd name="connsiteY11" fmla="*/ 0 h 143732"/>
                    <a:gd name="connsiteX12" fmla="*/ 125444 w 131730"/>
                    <a:gd name="connsiteY12" fmla="*/ 0 h 143732"/>
                    <a:gd name="connsiteX13" fmla="*/ 131731 w 131730"/>
                    <a:gd name="connsiteY13" fmla="*/ 6287 h 143732"/>
                    <a:gd name="connsiteX14" fmla="*/ 131731 w 131730"/>
                    <a:gd name="connsiteY14" fmla="*/ 77819 h 143732"/>
                    <a:gd name="connsiteX15" fmla="*/ 66008 w 131730"/>
                    <a:gd name="connsiteY15" fmla="*/ 143732 h 143732"/>
                    <a:gd name="connsiteX16" fmla="*/ 65913 w 131730"/>
                    <a:gd name="connsiteY16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1730" h="143732">
                      <a:moveTo>
                        <a:pt x="65913" y="143732"/>
                      </a:moveTo>
                      <a:cubicBezTo>
                        <a:pt x="29510" y="143732"/>
                        <a:pt x="0" y="114222"/>
                        <a:pt x="0" y="77819"/>
                      </a:cubicBezTo>
                      <a:lnTo>
                        <a:pt x="0" y="6287"/>
                      </a:lnTo>
                      <a:cubicBezTo>
                        <a:pt x="0" y="2815"/>
                        <a:pt x="2815" y="0"/>
                        <a:pt x="6286" y="0"/>
                      </a:cubicBezTo>
                      <a:lnTo>
                        <a:pt x="19431" y="0"/>
                      </a:lnTo>
                      <a:cubicBezTo>
                        <a:pt x="22903" y="0"/>
                        <a:pt x="25717" y="2815"/>
                        <a:pt x="25717" y="6287"/>
                      </a:cubicBezTo>
                      <a:lnTo>
                        <a:pt x="25717" y="77343"/>
                      </a:lnTo>
                      <a:cubicBezTo>
                        <a:pt x="24637" y="99516"/>
                        <a:pt x="41736" y="118367"/>
                        <a:pt x="63909" y="119447"/>
                      </a:cubicBezTo>
                      <a:cubicBezTo>
                        <a:pt x="86082" y="120527"/>
                        <a:pt x="104933" y="103428"/>
                        <a:pt x="106013" y="81255"/>
                      </a:cubicBezTo>
                      <a:cubicBezTo>
                        <a:pt x="106077" y="79952"/>
                        <a:pt x="106077" y="78646"/>
                        <a:pt x="106013" y="77343"/>
                      </a:cubicBezTo>
                      <a:lnTo>
                        <a:pt x="106013" y="6287"/>
                      </a:lnTo>
                      <a:cubicBezTo>
                        <a:pt x="106064" y="2836"/>
                        <a:pt x="108849" y="51"/>
                        <a:pt x="112300" y="0"/>
                      </a:cubicBezTo>
                      <a:lnTo>
                        <a:pt x="125444" y="0"/>
                      </a:lnTo>
                      <a:cubicBezTo>
                        <a:pt x="128916" y="0"/>
                        <a:pt x="131731" y="2815"/>
                        <a:pt x="131731" y="6287"/>
                      </a:cubicBezTo>
                      <a:lnTo>
                        <a:pt x="131731" y="77819"/>
                      </a:lnTo>
                      <a:cubicBezTo>
                        <a:pt x="131783" y="114169"/>
                        <a:pt x="102358" y="143680"/>
                        <a:pt x="66008" y="143732"/>
                      </a:cubicBezTo>
                      <a:cubicBezTo>
                        <a:pt x="65977" y="143732"/>
                        <a:pt x="65945" y="143732"/>
                        <a:pt x="65913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0" name="爱设计-2-7">
                  <a:extLst>
                    <a:ext uri="{FF2B5EF4-FFF2-40B4-BE49-F238E27FC236}">
                      <a16:creationId xmlns:a16="http://schemas.microsoft.com/office/drawing/2014/main" id="{42849385-0589-9ED0-CFC9-2D9F65703ABF}"/>
                    </a:ext>
                  </a:extLst>
                </p:cNvPr>
                <p:cNvSpPr/>
                <p:nvPr/>
              </p:nvSpPr>
              <p:spPr>
                <a:xfrm>
                  <a:off x="10782851" y="1095780"/>
                  <a:ext cx="93055" cy="116375"/>
                </a:xfrm>
                <a:custGeom>
                  <a:avLst/>
                  <a:gdLst>
                    <a:gd name="connsiteX0" fmla="*/ 6287 w 116682"/>
                    <a:gd name="connsiteY0" fmla="*/ 145923 h 145923"/>
                    <a:gd name="connsiteX1" fmla="*/ 1 w 116682"/>
                    <a:gd name="connsiteY1" fmla="*/ 139829 h 145923"/>
                    <a:gd name="connsiteX2" fmla="*/ 1 w 116682"/>
                    <a:gd name="connsiteY2" fmla="*/ 139637 h 145923"/>
                    <a:gd name="connsiteX3" fmla="*/ 1 w 116682"/>
                    <a:gd name="connsiteY3" fmla="*/ 6287 h 145923"/>
                    <a:gd name="connsiteX4" fmla="*/ 6287 w 116682"/>
                    <a:gd name="connsiteY4" fmla="*/ 0 h 145923"/>
                    <a:gd name="connsiteX5" fmla="*/ 20003 w 116682"/>
                    <a:gd name="connsiteY5" fmla="*/ 0 h 145923"/>
                    <a:gd name="connsiteX6" fmla="*/ 26290 w 116682"/>
                    <a:gd name="connsiteY6" fmla="*/ 6287 h 145923"/>
                    <a:gd name="connsiteX7" fmla="*/ 26290 w 116682"/>
                    <a:gd name="connsiteY7" fmla="*/ 114395 h 145923"/>
                    <a:gd name="connsiteX8" fmla="*/ 32576 w 116682"/>
                    <a:gd name="connsiteY8" fmla="*/ 120682 h 145923"/>
                    <a:gd name="connsiteX9" fmla="*/ 110396 w 116682"/>
                    <a:gd name="connsiteY9" fmla="*/ 120682 h 145923"/>
                    <a:gd name="connsiteX10" fmla="*/ 116682 w 116682"/>
                    <a:gd name="connsiteY10" fmla="*/ 126968 h 145923"/>
                    <a:gd name="connsiteX11" fmla="*/ 116682 w 116682"/>
                    <a:gd name="connsiteY11" fmla="*/ 139637 h 145923"/>
                    <a:gd name="connsiteX12" fmla="*/ 110588 w 116682"/>
                    <a:gd name="connsiteY12" fmla="*/ 145923 h 145923"/>
                    <a:gd name="connsiteX13" fmla="*/ 110396 w 116682"/>
                    <a:gd name="connsiteY13" fmla="*/ 145923 h 145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6682" h="145923">
                      <a:moveTo>
                        <a:pt x="6287" y="145923"/>
                      </a:moveTo>
                      <a:cubicBezTo>
                        <a:pt x="2868" y="145976"/>
                        <a:pt x="54" y="143248"/>
                        <a:pt x="1" y="139829"/>
                      </a:cubicBezTo>
                      <a:cubicBezTo>
                        <a:pt x="0" y="139765"/>
                        <a:pt x="0" y="139701"/>
                        <a:pt x="1" y="139637"/>
                      </a:cubicBezTo>
                      <a:lnTo>
                        <a:pt x="1" y="6287"/>
                      </a:lnTo>
                      <a:cubicBezTo>
                        <a:pt x="1" y="2815"/>
                        <a:pt x="2815" y="0"/>
                        <a:pt x="6287" y="0"/>
                      </a:cubicBezTo>
                      <a:lnTo>
                        <a:pt x="20003" y="0"/>
                      </a:lnTo>
                      <a:cubicBezTo>
                        <a:pt x="23475" y="0"/>
                        <a:pt x="26290" y="2815"/>
                        <a:pt x="26290" y="6287"/>
                      </a:cubicBezTo>
                      <a:lnTo>
                        <a:pt x="26290" y="114395"/>
                      </a:lnTo>
                      <a:cubicBezTo>
                        <a:pt x="26290" y="117867"/>
                        <a:pt x="29104" y="120682"/>
                        <a:pt x="32576" y="120682"/>
                      </a:cubicBezTo>
                      <a:lnTo>
                        <a:pt x="110396" y="120682"/>
                      </a:lnTo>
                      <a:cubicBezTo>
                        <a:pt x="113868" y="120682"/>
                        <a:pt x="116682" y="123496"/>
                        <a:pt x="116682" y="126968"/>
                      </a:cubicBezTo>
                      <a:lnTo>
                        <a:pt x="116682" y="139637"/>
                      </a:lnTo>
                      <a:cubicBezTo>
                        <a:pt x="116735" y="143055"/>
                        <a:pt x="114007" y="145870"/>
                        <a:pt x="110588" y="145923"/>
                      </a:cubicBezTo>
                      <a:cubicBezTo>
                        <a:pt x="110524" y="145924"/>
                        <a:pt x="110460" y="145924"/>
                        <a:pt x="110396" y="14592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" name="爱设计-2-8">
                  <a:extLst>
                    <a:ext uri="{FF2B5EF4-FFF2-40B4-BE49-F238E27FC236}">
                      <a16:creationId xmlns:a16="http://schemas.microsoft.com/office/drawing/2014/main" id="{19C3AE3B-1F06-3586-F86B-19FBEC82E5CE}"/>
                    </a:ext>
                  </a:extLst>
                </p:cNvPr>
                <p:cNvSpPr/>
                <p:nvPr/>
              </p:nvSpPr>
              <p:spPr>
                <a:xfrm>
                  <a:off x="11133572" y="1096312"/>
                  <a:ext cx="119110" cy="119110"/>
                </a:xfrm>
                <a:custGeom>
                  <a:avLst/>
                  <a:gdLst>
                    <a:gd name="connsiteX0" fmla="*/ 74867 w 149352"/>
                    <a:gd name="connsiteY0" fmla="*/ 149352 h 149352"/>
                    <a:gd name="connsiteX1" fmla="*/ 0 w 149352"/>
                    <a:gd name="connsiteY1" fmla="*/ 74867 h 149352"/>
                    <a:gd name="connsiteX2" fmla="*/ 74486 w 149352"/>
                    <a:gd name="connsiteY2" fmla="*/ 0 h 149352"/>
                    <a:gd name="connsiteX3" fmla="*/ 149352 w 149352"/>
                    <a:gd name="connsiteY3" fmla="*/ 74486 h 149352"/>
                    <a:gd name="connsiteX4" fmla="*/ 149352 w 149352"/>
                    <a:gd name="connsiteY4" fmla="*/ 74676 h 149352"/>
                    <a:gd name="connsiteX5" fmla="*/ 74867 w 149352"/>
                    <a:gd name="connsiteY5" fmla="*/ 149352 h 149352"/>
                    <a:gd name="connsiteX6" fmla="*/ 74867 w 149352"/>
                    <a:gd name="connsiteY6" fmla="*/ 25527 h 149352"/>
                    <a:gd name="connsiteX7" fmla="*/ 25527 w 149352"/>
                    <a:gd name="connsiteY7" fmla="*/ 74676 h 149352"/>
                    <a:gd name="connsiteX8" fmla="*/ 74676 w 149352"/>
                    <a:gd name="connsiteY8" fmla="*/ 124015 h 149352"/>
                    <a:gd name="connsiteX9" fmla="*/ 124015 w 149352"/>
                    <a:gd name="connsiteY9" fmla="*/ 74866 h 149352"/>
                    <a:gd name="connsiteX10" fmla="*/ 124016 w 149352"/>
                    <a:gd name="connsiteY10" fmla="*/ 74771 h 149352"/>
                    <a:gd name="connsiteX11" fmla="*/ 74866 w 149352"/>
                    <a:gd name="connsiteY11" fmla="*/ 25432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9352" h="149352">
                      <a:moveTo>
                        <a:pt x="74867" y="149352"/>
                      </a:moveTo>
                      <a:cubicBezTo>
                        <a:pt x="33624" y="149457"/>
                        <a:pt x="105" y="116109"/>
                        <a:pt x="0" y="74867"/>
                      </a:cubicBezTo>
                      <a:cubicBezTo>
                        <a:pt x="-105" y="33624"/>
                        <a:pt x="33243" y="105"/>
                        <a:pt x="74486" y="0"/>
                      </a:cubicBezTo>
                      <a:cubicBezTo>
                        <a:pt x="115728" y="-105"/>
                        <a:pt x="149247" y="33243"/>
                        <a:pt x="149352" y="74486"/>
                      </a:cubicBezTo>
                      <a:cubicBezTo>
                        <a:pt x="149352" y="74549"/>
                        <a:pt x="149352" y="74612"/>
                        <a:pt x="149352" y="74676"/>
                      </a:cubicBezTo>
                      <a:cubicBezTo>
                        <a:pt x="149300" y="115822"/>
                        <a:pt x="116013" y="149195"/>
                        <a:pt x="74867" y="149352"/>
                      </a:cubicBezTo>
                      <a:close/>
                      <a:moveTo>
                        <a:pt x="74867" y="25527"/>
                      </a:moveTo>
                      <a:cubicBezTo>
                        <a:pt x="47670" y="25474"/>
                        <a:pt x="25580" y="47479"/>
                        <a:pt x="25527" y="74676"/>
                      </a:cubicBezTo>
                      <a:cubicBezTo>
                        <a:pt x="25474" y="101873"/>
                        <a:pt x="47479" y="123963"/>
                        <a:pt x="74676" y="124015"/>
                      </a:cubicBezTo>
                      <a:cubicBezTo>
                        <a:pt x="101873" y="124068"/>
                        <a:pt x="123963" y="102063"/>
                        <a:pt x="124015" y="74866"/>
                      </a:cubicBezTo>
                      <a:cubicBezTo>
                        <a:pt x="124016" y="74835"/>
                        <a:pt x="124016" y="74803"/>
                        <a:pt x="124016" y="74771"/>
                      </a:cubicBezTo>
                      <a:cubicBezTo>
                        <a:pt x="124016" y="47596"/>
                        <a:pt x="102042" y="25537"/>
                        <a:pt x="74866" y="254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2" name="爱设计-2-9">
                  <a:extLst>
                    <a:ext uri="{FF2B5EF4-FFF2-40B4-BE49-F238E27FC236}">
                      <a16:creationId xmlns:a16="http://schemas.microsoft.com/office/drawing/2014/main" id="{22C87587-9AB8-80FC-5116-8706F03408BE}"/>
                    </a:ext>
                  </a:extLst>
                </p:cNvPr>
                <p:cNvSpPr/>
                <p:nvPr/>
              </p:nvSpPr>
              <p:spPr>
                <a:xfrm>
                  <a:off x="10880009" y="1094261"/>
                  <a:ext cx="119109" cy="119109"/>
                </a:xfrm>
                <a:custGeom>
                  <a:avLst/>
                  <a:gdLst>
                    <a:gd name="connsiteX0" fmla="*/ 74676 w 149351"/>
                    <a:gd name="connsiteY0" fmla="*/ 149352 h 149351"/>
                    <a:gd name="connsiteX1" fmla="*/ 0 w 149351"/>
                    <a:gd name="connsiteY1" fmla="*/ 74676 h 149351"/>
                    <a:gd name="connsiteX2" fmla="*/ 74676 w 149351"/>
                    <a:gd name="connsiteY2" fmla="*/ 0 h 149351"/>
                    <a:gd name="connsiteX3" fmla="*/ 149352 w 149351"/>
                    <a:gd name="connsiteY3" fmla="*/ 74676 h 149351"/>
                    <a:gd name="connsiteX4" fmla="*/ 74676 w 149351"/>
                    <a:gd name="connsiteY4" fmla="*/ 149352 h 149351"/>
                    <a:gd name="connsiteX5" fmla="*/ 74676 w 149351"/>
                    <a:gd name="connsiteY5" fmla="*/ 25527 h 149351"/>
                    <a:gd name="connsiteX6" fmla="*/ 25910 w 149351"/>
                    <a:gd name="connsiteY6" fmla="*/ 75245 h 149351"/>
                    <a:gd name="connsiteX7" fmla="*/ 75629 w 149351"/>
                    <a:gd name="connsiteY7" fmla="*/ 124011 h 149351"/>
                    <a:gd name="connsiteX8" fmla="*/ 124396 w 149351"/>
                    <a:gd name="connsiteY8" fmla="*/ 74676 h 149351"/>
                    <a:gd name="connsiteX9" fmla="*/ 75251 w 149351"/>
                    <a:gd name="connsiteY9" fmla="*/ 25524 h 149351"/>
                    <a:gd name="connsiteX10" fmla="*/ 74676 w 149351"/>
                    <a:gd name="connsiteY10" fmla="*/ 25527 h 149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9351" h="149351">
                      <a:moveTo>
                        <a:pt x="74676" y="149352"/>
                      </a:moveTo>
                      <a:cubicBezTo>
                        <a:pt x="33434" y="149352"/>
                        <a:pt x="0" y="115918"/>
                        <a:pt x="0" y="74676"/>
                      </a:cubicBezTo>
                      <a:cubicBezTo>
                        <a:pt x="0" y="33434"/>
                        <a:pt x="33434" y="0"/>
                        <a:pt x="74676" y="0"/>
                      </a:cubicBezTo>
                      <a:cubicBezTo>
                        <a:pt x="115918" y="0"/>
                        <a:pt x="149352" y="33434"/>
                        <a:pt x="149352" y="74676"/>
                      </a:cubicBezTo>
                      <a:cubicBezTo>
                        <a:pt x="149352" y="115918"/>
                        <a:pt x="115918" y="149352"/>
                        <a:pt x="74676" y="149352"/>
                      </a:cubicBezTo>
                      <a:close/>
                      <a:moveTo>
                        <a:pt x="74676" y="25527"/>
                      </a:moveTo>
                      <a:cubicBezTo>
                        <a:pt x="47480" y="25790"/>
                        <a:pt x="25647" y="48050"/>
                        <a:pt x="25910" y="75245"/>
                      </a:cubicBezTo>
                      <a:cubicBezTo>
                        <a:pt x="26173" y="102441"/>
                        <a:pt x="48433" y="124274"/>
                        <a:pt x="75629" y="124011"/>
                      </a:cubicBezTo>
                      <a:cubicBezTo>
                        <a:pt x="102675" y="123749"/>
                        <a:pt x="124447" y="101723"/>
                        <a:pt x="124396" y="74676"/>
                      </a:cubicBezTo>
                      <a:cubicBezTo>
                        <a:pt x="124398" y="47532"/>
                        <a:pt x="102395" y="25525"/>
                        <a:pt x="75251" y="25524"/>
                      </a:cubicBezTo>
                      <a:cubicBezTo>
                        <a:pt x="75059" y="25524"/>
                        <a:pt x="74868" y="25525"/>
                        <a:pt x="74676" y="2552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3" name="爱设计-2-10">
                  <a:extLst>
                    <a:ext uri="{FF2B5EF4-FFF2-40B4-BE49-F238E27FC236}">
                      <a16:creationId xmlns:a16="http://schemas.microsoft.com/office/drawing/2014/main" id="{905469E0-22B0-9424-D16E-D1073F12FBF0}"/>
                    </a:ext>
                  </a:extLst>
                </p:cNvPr>
                <p:cNvSpPr/>
                <p:nvPr/>
              </p:nvSpPr>
              <p:spPr>
                <a:xfrm>
                  <a:off x="11007398" y="1093083"/>
                  <a:ext cx="120880" cy="119110"/>
                </a:xfrm>
                <a:custGeom>
                  <a:avLst/>
                  <a:gdLst>
                    <a:gd name="connsiteX0" fmla="*/ 145638 w 151572"/>
                    <a:gd name="connsiteY0" fmla="*/ 64438 h 149352"/>
                    <a:gd name="connsiteX1" fmla="*/ 145066 w 151572"/>
                    <a:gd name="connsiteY1" fmla="*/ 64438 h 149352"/>
                    <a:gd name="connsiteX2" fmla="*/ 145066 w 151572"/>
                    <a:gd name="connsiteY2" fmla="*/ 64438 h 149352"/>
                    <a:gd name="connsiteX3" fmla="*/ 87916 w 151572"/>
                    <a:gd name="connsiteY3" fmla="*/ 64438 h 149352"/>
                    <a:gd name="connsiteX4" fmla="*/ 81630 w 151572"/>
                    <a:gd name="connsiteY4" fmla="*/ 70724 h 149352"/>
                    <a:gd name="connsiteX5" fmla="*/ 81630 w 151572"/>
                    <a:gd name="connsiteY5" fmla="*/ 83583 h 149352"/>
                    <a:gd name="connsiteX6" fmla="*/ 87916 w 151572"/>
                    <a:gd name="connsiteY6" fmla="*/ 89869 h 149352"/>
                    <a:gd name="connsiteX7" fmla="*/ 115443 w 151572"/>
                    <a:gd name="connsiteY7" fmla="*/ 89869 h 149352"/>
                    <a:gd name="connsiteX8" fmla="*/ 119539 w 151572"/>
                    <a:gd name="connsiteY8" fmla="*/ 91584 h 149352"/>
                    <a:gd name="connsiteX9" fmla="*/ 120492 w 151572"/>
                    <a:gd name="connsiteY9" fmla="*/ 96632 h 149352"/>
                    <a:gd name="connsiteX10" fmla="*/ 120492 w 151572"/>
                    <a:gd name="connsiteY10" fmla="*/ 96632 h 149352"/>
                    <a:gd name="connsiteX11" fmla="*/ 120492 w 151572"/>
                    <a:gd name="connsiteY11" fmla="*/ 96632 h 149352"/>
                    <a:gd name="connsiteX12" fmla="*/ 103632 w 151572"/>
                    <a:gd name="connsiteY12" fmla="*/ 117873 h 149352"/>
                    <a:gd name="connsiteX13" fmla="*/ 102870 w 151572"/>
                    <a:gd name="connsiteY13" fmla="*/ 117873 h 149352"/>
                    <a:gd name="connsiteX14" fmla="*/ 100299 w 151572"/>
                    <a:gd name="connsiteY14" fmla="*/ 119206 h 149352"/>
                    <a:gd name="connsiteX15" fmla="*/ 100299 w 151572"/>
                    <a:gd name="connsiteY15" fmla="*/ 119206 h 149352"/>
                    <a:gd name="connsiteX16" fmla="*/ 99156 w 151572"/>
                    <a:gd name="connsiteY16" fmla="*/ 119778 h 149352"/>
                    <a:gd name="connsiteX17" fmla="*/ 99156 w 151572"/>
                    <a:gd name="connsiteY17" fmla="*/ 119778 h 149352"/>
                    <a:gd name="connsiteX18" fmla="*/ 98108 w 151572"/>
                    <a:gd name="connsiteY18" fmla="*/ 120254 h 149352"/>
                    <a:gd name="connsiteX19" fmla="*/ 98108 w 151572"/>
                    <a:gd name="connsiteY19" fmla="*/ 120254 h 149352"/>
                    <a:gd name="connsiteX20" fmla="*/ 96965 w 151572"/>
                    <a:gd name="connsiteY20" fmla="*/ 120254 h 149352"/>
                    <a:gd name="connsiteX21" fmla="*/ 96965 w 151572"/>
                    <a:gd name="connsiteY21" fmla="*/ 120254 h 149352"/>
                    <a:gd name="connsiteX22" fmla="*/ 91345 w 151572"/>
                    <a:gd name="connsiteY22" fmla="*/ 122254 h 149352"/>
                    <a:gd name="connsiteX23" fmla="*/ 91345 w 151572"/>
                    <a:gd name="connsiteY23" fmla="*/ 122254 h 149352"/>
                    <a:gd name="connsiteX24" fmla="*/ 90012 w 151572"/>
                    <a:gd name="connsiteY24" fmla="*/ 122254 h 149352"/>
                    <a:gd name="connsiteX25" fmla="*/ 90012 w 151572"/>
                    <a:gd name="connsiteY25" fmla="*/ 122254 h 149352"/>
                    <a:gd name="connsiteX26" fmla="*/ 88678 w 151572"/>
                    <a:gd name="connsiteY26" fmla="*/ 122254 h 149352"/>
                    <a:gd name="connsiteX27" fmla="*/ 88678 w 151572"/>
                    <a:gd name="connsiteY27" fmla="*/ 122254 h 149352"/>
                    <a:gd name="connsiteX28" fmla="*/ 81344 w 151572"/>
                    <a:gd name="connsiteY28" fmla="*/ 123302 h 149352"/>
                    <a:gd name="connsiteX29" fmla="*/ 71819 w 151572"/>
                    <a:gd name="connsiteY29" fmla="*/ 123302 h 149352"/>
                    <a:gd name="connsiteX30" fmla="*/ 70581 w 151572"/>
                    <a:gd name="connsiteY30" fmla="*/ 123302 h 149352"/>
                    <a:gd name="connsiteX31" fmla="*/ 70581 w 151572"/>
                    <a:gd name="connsiteY31" fmla="*/ 123302 h 149352"/>
                    <a:gd name="connsiteX32" fmla="*/ 66580 w 151572"/>
                    <a:gd name="connsiteY32" fmla="*/ 122540 h 149352"/>
                    <a:gd name="connsiteX33" fmla="*/ 66580 w 151572"/>
                    <a:gd name="connsiteY33" fmla="*/ 122540 h 149352"/>
                    <a:gd name="connsiteX34" fmla="*/ 29259 w 151572"/>
                    <a:gd name="connsiteY34" fmla="*/ 63743 h 149352"/>
                    <a:gd name="connsiteX35" fmla="*/ 63246 w 151572"/>
                    <a:gd name="connsiteY35" fmla="*/ 27290 h 149352"/>
                    <a:gd name="connsiteX36" fmla="*/ 63246 w 151572"/>
                    <a:gd name="connsiteY36" fmla="*/ 27290 h 149352"/>
                    <a:gd name="connsiteX37" fmla="*/ 72009 w 151572"/>
                    <a:gd name="connsiteY37" fmla="*/ 25480 h 149352"/>
                    <a:gd name="connsiteX38" fmla="*/ 72009 w 151572"/>
                    <a:gd name="connsiteY38" fmla="*/ 25480 h 149352"/>
                    <a:gd name="connsiteX39" fmla="*/ 75438 w 151572"/>
                    <a:gd name="connsiteY39" fmla="*/ 25480 h 149352"/>
                    <a:gd name="connsiteX40" fmla="*/ 77534 w 151572"/>
                    <a:gd name="connsiteY40" fmla="*/ 25480 h 149352"/>
                    <a:gd name="connsiteX41" fmla="*/ 108966 w 151572"/>
                    <a:gd name="connsiteY41" fmla="*/ 36815 h 149352"/>
                    <a:gd name="connsiteX42" fmla="*/ 109538 w 151572"/>
                    <a:gd name="connsiteY42" fmla="*/ 37387 h 149352"/>
                    <a:gd name="connsiteX43" fmla="*/ 109538 w 151572"/>
                    <a:gd name="connsiteY43" fmla="*/ 37387 h 149352"/>
                    <a:gd name="connsiteX44" fmla="*/ 112395 w 151572"/>
                    <a:gd name="connsiteY44" fmla="*/ 40054 h 149352"/>
                    <a:gd name="connsiteX45" fmla="*/ 120396 w 151572"/>
                    <a:gd name="connsiteY45" fmla="*/ 40720 h 149352"/>
                    <a:gd name="connsiteX46" fmla="*/ 131064 w 151572"/>
                    <a:gd name="connsiteY46" fmla="*/ 33291 h 149352"/>
                    <a:gd name="connsiteX47" fmla="*/ 132781 w 151572"/>
                    <a:gd name="connsiteY47" fmla="*/ 24705 h 149352"/>
                    <a:gd name="connsiteX48" fmla="*/ 132588 w 151572"/>
                    <a:gd name="connsiteY48" fmla="*/ 24433 h 149352"/>
                    <a:gd name="connsiteX49" fmla="*/ 122016 w 151572"/>
                    <a:gd name="connsiteY49" fmla="*/ 14908 h 149352"/>
                    <a:gd name="connsiteX50" fmla="*/ 77343 w 151572"/>
                    <a:gd name="connsiteY50" fmla="*/ 49 h 149352"/>
                    <a:gd name="connsiteX51" fmla="*/ 77343 w 151572"/>
                    <a:gd name="connsiteY51" fmla="*/ 49 h 149352"/>
                    <a:gd name="connsiteX52" fmla="*/ 49 w 151572"/>
                    <a:gd name="connsiteY52" fmla="*/ 72010 h 149352"/>
                    <a:gd name="connsiteX53" fmla="*/ 72010 w 151572"/>
                    <a:gd name="connsiteY53" fmla="*/ 149305 h 149352"/>
                    <a:gd name="connsiteX54" fmla="*/ 77344 w 151572"/>
                    <a:gd name="connsiteY54" fmla="*/ 149305 h 149352"/>
                    <a:gd name="connsiteX55" fmla="*/ 84487 w 151572"/>
                    <a:gd name="connsiteY55" fmla="*/ 149305 h 149352"/>
                    <a:gd name="connsiteX56" fmla="*/ 86202 w 151572"/>
                    <a:gd name="connsiteY56" fmla="*/ 149305 h 149352"/>
                    <a:gd name="connsiteX57" fmla="*/ 87440 w 151572"/>
                    <a:gd name="connsiteY57" fmla="*/ 149305 h 149352"/>
                    <a:gd name="connsiteX58" fmla="*/ 88583 w 151572"/>
                    <a:gd name="connsiteY58" fmla="*/ 149305 h 149352"/>
                    <a:gd name="connsiteX59" fmla="*/ 89631 w 151572"/>
                    <a:gd name="connsiteY59" fmla="*/ 149305 h 149352"/>
                    <a:gd name="connsiteX60" fmla="*/ 91536 w 151572"/>
                    <a:gd name="connsiteY60" fmla="*/ 149305 h 149352"/>
                    <a:gd name="connsiteX61" fmla="*/ 92583 w 151572"/>
                    <a:gd name="connsiteY61" fmla="*/ 149305 h 149352"/>
                    <a:gd name="connsiteX62" fmla="*/ 93726 w 151572"/>
                    <a:gd name="connsiteY62" fmla="*/ 149305 h 149352"/>
                    <a:gd name="connsiteX63" fmla="*/ 94679 w 151572"/>
                    <a:gd name="connsiteY63" fmla="*/ 149305 h 149352"/>
                    <a:gd name="connsiteX64" fmla="*/ 96679 w 151572"/>
                    <a:gd name="connsiteY64" fmla="*/ 149305 h 149352"/>
                    <a:gd name="connsiteX65" fmla="*/ 97536 w 151572"/>
                    <a:gd name="connsiteY65" fmla="*/ 149305 h 149352"/>
                    <a:gd name="connsiteX66" fmla="*/ 98775 w 151572"/>
                    <a:gd name="connsiteY66" fmla="*/ 149305 h 149352"/>
                    <a:gd name="connsiteX67" fmla="*/ 99632 w 151572"/>
                    <a:gd name="connsiteY67" fmla="*/ 149305 h 149352"/>
                    <a:gd name="connsiteX68" fmla="*/ 101727 w 151572"/>
                    <a:gd name="connsiteY68" fmla="*/ 148543 h 149352"/>
                    <a:gd name="connsiteX69" fmla="*/ 102489 w 151572"/>
                    <a:gd name="connsiteY69" fmla="*/ 148543 h 149352"/>
                    <a:gd name="connsiteX70" fmla="*/ 103728 w 151572"/>
                    <a:gd name="connsiteY70" fmla="*/ 148543 h 149352"/>
                    <a:gd name="connsiteX71" fmla="*/ 103728 w 151572"/>
                    <a:gd name="connsiteY71" fmla="*/ 148543 h 149352"/>
                    <a:gd name="connsiteX72" fmla="*/ 106299 w 151572"/>
                    <a:gd name="connsiteY72" fmla="*/ 147591 h 149352"/>
                    <a:gd name="connsiteX73" fmla="*/ 106966 w 151572"/>
                    <a:gd name="connsiteY73" fmla="*/ 147591 h 149352"/>
                    <a:gd name="connsiteX74" fmla="*/ 110967 w 151572"/>
                    <a:gd name="connsiteY74" fmla="*/ 145686 h 149352"/>
                    <a:gd name="connsiteX75" fmla="*/ 111538 w 151572"/>
                    <a:gd name="connsiteY75" fmla="*/ 145686 h 149352"/>
                    <a:gd name="connsiteX76" fmla="*/ 114015 w 151572"/>
                    <a:gd name="connsiteY76" fmla="*/ 144257 h 149352"/>
                    <a:gd name="connsiteX77" fmla="*/ 114015 w 151572"/>
                    <a:gd name="connsiteY77" fmla="*/ 144257 h 149352"/>
                    <a:gd name="connsiteX78" fmla="*/ 115253 w 151572"/>
                    <a:gd name="connsiteY78" fmla="*/ 143495 h 149352"/>
                    <a:gd name="connsiteX79" fmla="*/ 115729 w 151572"/>
                    <a:gd name="connsiteY79" fmla="*/ 143495 h 149352"/>
                    <a:gd name="connsiteX80" fmla="*/ 118110 w 151572"/>
                    <a:gd name="connsiteY80" fmla="*/ 141971 h 149352"/>
                    <a:gd name="connsiteX81" fmla="*/ 118110 w 151572"/>
                    <a:gd name="connsiteY81" fmla="*/ 141971 h 149352"/>
                    <a:gd name="connsiteX82" fmla="*/ 119349 w 151572"/>
                    <a:gd name="connsiteY82" fmla="*/ 141114 h 149352"/>
                    <a:gd name="connsiteX83" fmla="*/ 119349 w 151572"/>
                    <a:gd name="connsiteY83" fmla="*/ 141114 h 149352"/>
                    <a:gd name="connsiteX84" fmla="*/ 121730 w 151572"/>
                    <a:gd name="connsiteY84" fmla="*/ 139399 h 149352"/>
                    <a:gd name="connsiteX85" fmla="*/ 121730 w 151572"/>
                    <a:gd name="connsiteY85" fmla="*/ 139399 h 149352"/>
                    <a:gd name="connsiteX86" fmla="*/ 122968 w 151572"/>
                    <a:gd name="connsiteY86" fmla="*/ 138352 h 149352"/>
                    <a:gd name="connsiteX87" fmla="*/ 122968 w 151572"/>
                    <a:gd name="connsiteY87" fmla="*/ 138352 h 149352"/>
                    <a:gd name="connsiteX88" fmla="*/ 125349 w 151572"/>
                    <a:gd name="connsiteY88" fmla="*/ 136351 h 149352"/>
                    <a:gd name="connsiteX89" fmla="*/ 125349 w 151572"/>
                    <a:gd name="connsiteY89" fmla="*/ 136351 h 149352"/>
                    <a:gd name="connsiteX90" fmla="*/ 150400 w 151572"/>
                    <a:gd name="connsiteY90" fmla="*/ 80630 h 149352"/>
                    <a:gd name="connsiteX91" fmla="*/ 150400 w 151572"/>
                    <a:gd name="connsiteY91" fmla="*/ 74248 h 149352"/>
                    <a:gd name="connsiteX92" fmla="*/ 149006 w 151572"/>
                    <a:gd name="connsiteY92" fmla="*/ 65604 h 149352"/>
                    <a:gd name="connsiteX93" fmla="*/ 145638 w 151572"/>
                    <a:gd name="connsiteY93" fmla="*/ 64438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151572" h="149352">
                      <a:moveTo>
                        <a:pt x="145638" y="64438"/>
                      </a:moveTo>
                      <a:lnTo>
                        <a:pt x="145066" y="64438"/>
                      </a:lnTo>
                      <a:lnTo>
                        <a:pt x="145066" y="64438"/>
                      </a:lnTo>
                      <a:lnTo>
                        <a:pt x="87916" y="64438"/>
                      </a:lnTo>
                      <a:cubicBezTo>
                        <a:pt x="84444" y="64438"/>
                        <a:pt x="81630" y="67252"/>
                        <a:pt x="81630" y="70724"/>
                      </a:cubicBezTo>
                      <a:lnTo>
                        <a:pt x="81630" y="83583"/>
                      </a:lnTo>
                      <a:cubicBezTo>
                        <a:pt x="81630" y="87055"/>
                        <a:pt x="84444" y="89869"/>
                        <a:pt x="87916" y="89869"/>
                      </a:cubicBezTo>
                      <a:lnTo>
                        <a:pt x="115443" y="89869"/>
                      </a:lnTo>
                      <a:cubicBezTo>
                        <a:pt x="116988" y="89843"/>
                        <a:pt x="118474" y="90465"/>
                        <a:pt x="119539" y="91584"/>
                      </a:cubicBezTo>
                      <a:cubicBezTo>
                        <a:pt x="120734" y="92976"/>
                        <a:pt x="121097" y="94900"/>
                        <a:pt x="120492" y="96632"/>
                      </a:cubicBezTo>
                      <a:lnTo>
                        <a:pt x="120492" y="96632"/>
                      </a:lnTo>
                      <a:lnTo>
                        <a:pt x="120492" y="96632"/>
                      </a:lnTo>
                      <a:cubicBezTo>
                        <a:pt x="116693" y="104984"/>
                        <a:pt x="110905" y="112278"/>
                        <a:pt x="103632" y="117873"/>
                      </a:cubicBezTo>
                      <a:lnTo>
                        <a:pt x="102870" y="117873"/>
                      </a:lnTo>
                      <a:lnTo>
                        <a:pt x="100299" y="119206"/>
                      </a:lnTo>
                      <a:lnTo>
                        <a:pt x="100299" y="119206"/>
                      </a:lnTo>
                      <a:lnTo>
                        <a:pt x="99156" y="119778"/>
                      </a:lnTo>
                      <a:lnTo>
                        <a:pt x="99156" y="119778"/>
                      </a:lnTo>
                      <a:lnTo>
                        <a:pt x="98108" y="120254"/>
                      </a:lnTo>
                      <a:lnTo>
                        <a:pt x="98108" y="120254"/>
                      </a:lnTo>
                      <a:lnTo>
                        <a:pt x="96965" y="120254"/>
                      </a:lnTo>
                      <a:lnTo>
                        <a:pt x="96965" y="120254"/>
                      </a:lnTo>
                      <a:lnTo>
                        <a:pt x="91345" y="122254"/>
                      </a:lnTo>
                      <a:lnTo>
                        <a:pt x="91345" y="122254"/>
                      </a:lnTo>
                      <a:lnTo>
                        <a:pt x="90012" y="122254"/>
                      </a:lnTo>
                      <a:lnTo>
                        <a:pt x="90012" y="122254"/>
                      </a:lnTo>
                      <a:lnTo>
                        <a:pt x="88678" y="122254"/>
                      </a:lnTo>
                      <a:lnTo>
                        <a:pt x="88678" y="122254"/>
                      </a:lnTo>
                      <a:cubicBezTo>
                        <a:pt x="86262" y="122783"/>
                        <a:pt x="83811" y="123133"/>
                        <a:pt x="81344" y="123302"/>
                      </a:cubicBezTo>
                      <a:lnTo>
                        <a:pt x="71819" y="123302"/>
                      </a:lnTo>
                      <a:lnTo>
                        <a:pt x="70581" y="123302"/>
                      </a:lnTo>
                      <a:lnTo>
                        <a:pt x="70581" y="123302"/>
                      </a:lnTo>
                      <a:lnTo>
                        <a:pt x="66580" y="122540"/>
                      </a:lnTo>
                      <a:lnTo>
                        <a:pt x="66580" y="122540"/>
                      </a:lnTo>
                      <a:cubicBezTo>
                        <a:pt x="40038" y="116609"/>
                        <a:pt x="23329" y="90285"/>
                        <a:pt x="29259" y="63743"/>
                      </a:cubicBezTo>
                      <a:cubicBezTo>
                        <a:pt x="33149" y="46333"/>
                        <a:pt x="46151" y="32388"/>
                        <a:pt x="63246" y="27290"/>
                      </a:cubicBezTo>
                      <a:lnTo>
                        <a:pt x="63246" y="27290"/>
                      </a:lnTo>
                      <a:cubicBezTo>
                        <a:pt x="66102" y="26405"/>
                        <a:pt x="69037" y="25799"/>
                        <a:pt x="72009" y="25480"/>
                      </a:cubicBezTo>
                      <a:lnTo>
                        <a:pt x="72009" y="25480"/>
                      </a:lnTo>
                      <a:lnTo>
                        <a:pt x="75438" y="25480"/>
                      </a:lnTo>
                      <a:lnTo>
                        <a:pt x="77534" y="25480"/>
                      </a:lnTo>
                      <a:cubicBezTo>
                        <a:pt x="89018" y="25448"/>
                        <a:pt x="100146" y="29461"/>
                        <a:pt x="108966" y="36815"/>
                      </a:cubicBezTo>
                      <a:lnTo>
                        <a:pt x="109538" y="37387"/>
                      </a:lnTo>
                      <a:lnTo>
                        <a:pt x="109538" y="37387"/>
                      </a:lnTo>
                      <a:lnTo>
                        <a:pt x="112395" y="40054"/>
                      </a:lnTo>
                      <a:cubicBezTo>
                        <a:pt x="114519" y="42249"/>
                        <a:pt x="117939" y="42534"/>
                        <a:pt x="120396" y="40720"/>
                      </a:cubicBezTo>
                      <a:lnTo>
                        <a:pt x="131064" y="33291"/>
                      </a:lnTo>
                      <a:cubicBezTo>
                        <a:pt x="133909" y="31394"/>
                        <a:pt x="134678" y="27550"/>
                        <a:pt x="132781" y="24705"/>
                      </a:cubicBezTo>
                      <a:cubicBezTo>
                        <a:pt x="132719" y="24612"/>
                        <a:pt x="132655" y="24522"/>
                        <a:pt x="132588" y="24433"/>
                      </a:cubicBezTo>
                      <a:cubicBezTo>
                        <a:pt x="129363" y="20941"/>
                        <a:pt x="125824" y="17753"/>
                        <a:pt x="122016" y="14908"/>
                      </a:cubicBezTo>
                      <a:cubicBezTo>
                        <a:pt x="109110" y="5280"/>
                        <a:pt x="93445" y="69"/>
                        <a:pt x="77343" y="49"/>
                      </a:cubicBezTo>
                      <a:lnTo>
                        <a:pt x="77343" y="49"/>
                      </a:lnTo>
                      <a:cubicBezTo>
                        <a:pt x="36127" y="-1424"/>
                        <a:pt x="1521" y="30794"/>
                        <a:pt x="49" y="72010"/>
                      </a:cubicBezTo>
                      <a:cubicBezTo>
                        <a:pt x="-1424" y="113226"/>
                        <a:pt x="30794" y="147833"/>
                        <a:pt x="72010" y="149305"/>
                      </a:cubicBezTo>
                      <a:cubicBezTo>
                        <a:pt x="73788" y="149369"/>
                        <a:pt x="75566" y="149369"/>
                        <a:pt x="77344" y="149305"/>
                      </a:cubicBezTo>
                      <a:lnTo>
                        <a:pt x="84487" y="149305"/>
                      </a:lnTo>
                      <a:lnTo>
                        <a:pt x="86202" y="149305"/>
                      </a:lnTo>
                      <a:lnTo>
                        <a:pt x="87440" y="149305"/>
                      </a:lnTo>
                      <a:lnTo>
                        <a:pt x="88583" y="149305"/>
                      </a:lnTo>
                      <a:lnTo>
                        <a:pt x="89631" y="149305"/>
                      </a:lnTo>
                      <a:lnTo>
                        <a:pt x="91536" y="149305"/>
                      </a:lnTo>
                      <a:lnTo>
                        <a:pt x="92583" y="149305"/>
                      </a:lnTo>
                      <a:lnTo>
                        <a:pt x="93726" y="149305"/>
                      </a:lnTo>
                      <a:lnTo>
                        <a:pt x="94679" y="149305"/>
                      </a:lnTo>
                      <a:lnTo>
                        <a:pt x="96679" y="149305"/>
                      </a:lnTo>
                      <a:lnTo>
                        <a:pt x="97536" y="149305"/>
                      </a:lnTo>
                      <a:lnTo>
                        <a:pt x="98775" y="149305"/>
                      </a:lnTo>
                      <a:lnTo>
                        <a:pt x="99632" y="149305"/>
                      </a:lnTo>
                      <a:lnTo>
                        <a:pt x="101727" y="148543"/>
                      </a:lnTo>
                      <a:lnTo>
                        <a:pt x="102489" y="148543"/>
                      </a:lnTo>
                      <a:lnTo>
                        <a:pt x="103728" y="148543"/>
                      </a:lnTo>
                      <a:lnTo>
                        <a:pt x="103728" y="148543"/>
                      </a:lnTo>
                      <a:lnTo>
                        <a:pt x="106299" y="147591"/>
                      </a:lnTo>
                      <a:lnTo>
                        <a:pt x="106966" y="147591"/>
                      </a:lnTo>
                      <a:lnTo>
                        <a:pt x="110967" y="145686"/>
                      </a:lnTo>
                      <a:lnTo>
                        <a:pt x="111538" y="145686"/>
                      </a:lnTo>
                      <a:lnTo>
                        <a:pt x="114015" y="144257"/>
                      </a:lnTo>
                      <a:lnTo>
                        <a:pt x="114015" y="144257"/>
                      </a:lnTo>
                      <a:lnTo>
                        <a:pt x="115253" y="143495"/>
                      </a:lnTo>
                      <a:lnTo>
                        <a:pt x="115729" y="143495"/>
                      </a:lnTo>
                      <a:lnTo>
                        <a:pt x="118110" y="141971"/>
                      </a:lnTo>
                      <a:lnTo>
                        <a:pt x="118110" y="141971"/>
                      </a:lnTo>
                      <a:lnTo>
                        <a:pt x="119349" y="141114"/>
                      </a:lnTo>
                      <a:lnTo>
                        <a:pt x="119349" y="141114"/>
                      </a:lnTo>
                      <a:cubicBezTo>
                        <a:pt x="120185" y="140604"/>
                        <a:pt x="120981" y="140031"/>
                        <a:pt x="121730" y="139399"/>
                      </a:cubicBezTo>
                      <a:lnTo>
                        <a:pt x="121730" y="139399"/>
                      </a:lnTo>
                      <a:lnTo>
                        <a:pt x="122968" y="138352"/>
                      </a:lnTo>
                      <a:lnTo>
                        <a:pt x="122968" y="138352"/>
                      </a:lnTo>
                      <a:lnTo>
                        <a:pt x="125349" y="136351"/>
                      </a:lnTo>
                      <a:lnTo>
                        <a:pt x="125349" y="136351"/>
                      </a:lnTo>
                      <a:cubicBezTo>
                        <a:pt x="141417" y="122313"/>
                        <a:pt x="150564" y="101966"/>
                        <a:pt x="150400" y="80630"/>
                      </a:cubicBezTo>
                      <a:lnTo>
                        <a:pt x="150400" y="74248"/>
                      </a:lnTo>
                      <a:cubicBezTo>
                        <a:pt x="152402" y="71476"/>
                        <a:pt x="151778" y="67606"/>
                        <a:pt x="149006" y="65604"/>
                      </a:cubicBezTo>
                      <a:cubicBezTo>
                        <a:pt x="148022" y="64894"/>
                        <a:pt x="146850" y="64488"/>
                        <a:pt x="145638" y="644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5" name="爱设计-2-11">
                <a:extLst>
                  <a:ext uri="{FF2B5EF4-FFF2-40B4-BE49-F238E27FC236}">
                    <a16:creationId xmlns:a16="http://schemas.microsoft.com/office/drawing/2014/main" id="{F2855939-C43C-EBF6-187C-D2E9CC6D0A50}"/>
                  </a:ext>
                </a:extLst>
              </p:cNvPr>
              <p:cNvSpPr/>
              <p:nvPr/>
            </p:nvSpPr>
            <p:spPr>
              <a:xfrm>
                <a:off x="10870972" y="511599"/>
                <a:ext cx="442972" cy="442972"/>
              </a:xfrm>
              <a:custGeom>
                <a:avLst/>
                <a:gdLst>
                  <a:gd name="connsiteX0" fmla="*/ 210346 w 508951"/>
                  <a:gd name="connsiteY0" fmla="*/ 199937 h 508951"/>
                  <a:gd name="connsiteX1" fmla="*/ 227889 w 508951"/>
                  <a:gd name="connsiteY1" fmla="*/ 217941 h 508951"/>
                  <a:gd name="connsiteX2" fmla="*/ 227888 w 508951"/>
                  <a:gd name="connsiteY2" fmla="*/ 218013 h 508951"/>
                  <a:gd name="connsiteX3" fmla="*/ 209885 w 508951"/>
                  <a:gd name="connsiteY3" fmla="*/ 235485 h 508951"/>
                  <a:gd name="connsiteX4" fmla="*/ 192342 w 508951"/>
                  <a:gd name="connsiteY4" fmla="*/ 217480 h 508951"/>
                  <a:gd name="connsiteX5" fmla="*/ 210346 w 508951"/>
                  <a:gd name="connsiteY5" fmla="*/ 199937 h 508951"/>
                  <a:gd name="connsiteX6" fmla="*/ 276428 w 508951"/>
                  <a:gd name="connsiteY6" fmla="*/ 114552 h 508951"/>
                  <a:gd name="connsiteX7" fmla="*/ 373357 w 508951"/>
                  <a:gd name="connsiteY7" fmla="*/ 211329 h 508951"/>
                  <a:gd name="connsiteX8" fmla="*/ 373357 w 508951"/>
                  <a:gd name="connsiteY8" fmla="*/ 158763 h 508951"/>
                  <a:gd name="connsiteX9" fmla="*/ 373357 w 508951"/>
                  <a:gd name="connsiteY9" fmla="*/ 158686 h 508951"/>
                  <a:gd name="connsiteX10" fmla="*/ 329070 w 508951"/>
                  <a:gd name="connsiteY10" fmla="*/ 114552 h 508951"/>
                  <a:gd name="connsiteX11" fmla="*/ 212695 w 508951"/>
                  <a:gd name="connsiteY11" fmla="*/ 114552 h 508951"/>
                  <a:gd name="connsiteX12" fmla="*/ 155495 w 508951"/>
                  <a:gd name="connsiteY12" fmla="*/ 157319 h 508951"/>
                  <a:gd name="connsiteX13" fmla="*/ 109918 w 508951"/>
                  <a:gd name="connsiteY13" fmla="*/ 311447 h 508951"/>
                  <a:gd name="connsiteX14" fmla="*/ 147626 w 508951"/>
                  <a:gd name="connsiteY14" fmla="*/ 380453 h 508951"/>
                  <a:gd name="connsiteX15" fmla="*/ 163092 w 508951"/>
                  <a:gd name="connsiteY15" fmla="*/ 382701 h 508951"/>
                  <a:gd name="connsiteX16" fmla="*/ 182234 w 508951"/>
                  <a:gd name="connsiteY16" fmla="*/ 366065 h 508951"/>
                  <a:gd name="connsiteX17" fmla="*/ 169397 w 508951"/>
                  <a:gd name="connsiteY17" fmla="*/ 352467 h 508951"/>
                  <a:gd name="connsiteX18" fmla="*/ 141367 w 508951"/>
                  <a:gd name="connsiteY18" fmla="*/ 329678 h 508951"/>
                  <a:gd name="connsiteX19" fmla="*/ 185020 w 508951"/>
                  <a:gd name="connsiteY19" fmla="*/ 274629 h 508951"/>
                  <a:gd name="connsiteX20" fmla="*/ 190438 w 508951"/>
                  <a:gd name="connsiteY20" fmla="*/ 274302 h 508951"/>
                  <a:gd name="connsiteX21" fmla="*/ 236016 w 508951"/>
                  <a:gd name="connsiteY21" fmla="*/ 274302 h 508951"/>
                  <a:gd name="connsiteX22" fmla="*/ 269515 w 508951"/>
                  <a:gd name="connsiteY22" fmla="*/ 307649 h 508951"/>
                  <a:gd name="connsiteX23" fmla="*/ 269515 w 508951"/>
                  <a:gd name="connsiteY23" fmla="*/ 307801 h 508951"/>
                  <a:gd name="connsiteX24" fmla="*/ 269515 w 508951"/>
                  <a:gd name="connsiteY24" fmla="*/ 322310 h 508951"/>
                  <a:gd name="connsiteX25" fmla="*/ 269515 w 508951"/>
                  <a:gd name="connsiteY25" fmla="*/ 347910 h 508951"/>
                  <a:gd name="connsiteX26" fmla="*/ 303849 w 508951"/>
                  <a:gd name="connsiteY26" fmla="*/ 382700 h 508951"/>
                  <a:gd name="connsiteX27" fmla="*/ 303851 w 508951"/>
                  <a:gd name="connsiteY27" fmla="*/ 382700 h 508951"/>
                  <a:gd name="connsiteX28" fmla="*/ 338793 w 508951"/>
                  <a:gd name="connsiteY28" fmla="*/ 382701 h 508951"/>
                  <a:gd name="connsiteX29" fmla="*/ 373205 w 508951"/>
                  <a:gd name="connsiteY29" fmla="*/ 348213 h 508951"/>
                  <a:gd name="connsiteX30" fmla="*/ 373205 w 508951"/>
                  <a:gd name="connsiteY30" fmla="*/ 237232 h 508951"/>
                  <a:gd name="connsiteX31" fmla="*/ 251588 w 508951"/>
                  <a:gd name="connsiteY31" fmla="*/ 114552 h 508951"/>
                  <a:gd name="connsiteX32" fmla="*/ 254552 w 508951"/>
                  <a:gd name="connsiteY32" fmla="*/ 0 h 508951"/>
                  <a:gd name="connsiteX33" fmla="*/ 508951 w 508951"/>
                  <a:gd name="connsiteY33" fmla="*/ 254476 h 508951"/>
                  <a:gd name="connsiteX34" fmla="*/ 508951 w 508951"/>
                  <a:gd name="connsiteY34" fmla="*/ 254552 h 508951"/>
                  <a:gd name="connsiteX35" fmla="*/ 254399 w 508951"/>
                  <a:gd name="connsiteY35" fmla="*/ 508951 h 508951"/>
                  <a:gd name="connsiteX36" fmla="*/ 0 w 508951"/>
                  <a:gd name="connsiteY36" fmla="*/ 254399 h 508951"/>
                  <a:gd name="connsiteX37" fmla="*/ 254552 w 508951"/>
                  <a:gd name="connsiteY37" fmla="*/ 0 h 508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508951" h="508951">
                    <a:moveTo>
                      <a:pt x="210346" y="199937"/>
                    </a:moveTo>
                    <a:cubicBezTo>
                      <a:pt x="220162" y="200064"/>
                      <a:pt x="228016" y="208125"/>
                      <a:pt x="227889" y="217941"/>
                    </a:cubicBezTo>
                    <a:cubicBezTo>
                      <a:pt x="227888" y="217965"/>
                      <a:pt x="227888" y="217989"/>
                      <a:pt x="227888" y="218013"/>
                    </a:cubicBezTo>
                    <a:cubicBezTo>
                      <a:pt x="227722" y="227801"/>
                      <a:pt x="219673" y="235611"/>
                      <a:pt x="209885" y="235485"/>
                    </a:cubicBezTo>
                    <a:cubicBezTo>
                      <a:pt x="200069" y="235357"/>
                      <a:pt x="192214" y="227297"/>
                      <a:pt x="192342" y="217480"/>
                    </a:cubicBezTo>
                    <a:cubicBezTo>
                      <a:pt x="192469" y="207664"/>
                      <a:pt x="200530" y="199810"/>
                      <a:pt x="210346" y="199937"/>
                    </a:cubicBezTo>
                    <a:close/>
                    <a:moveTo>
                      <a:pt x="276428" y="114552"/>
                    </a:moveTo>
                    <a:cubicBezTo>
                      <a:pt x="276964" y="167836"/>
                      <a:pt x="320073" y="210876"/>
                      <a:pt x="373357" y="211329"/>
                    </a:cubicBezTo>
                    <a:lnTo>
                      <a:pt x="373357" y="158763"/>
                    </a:lnTo>
                    <a:cubicBezTo>
                      <a:pt x="373357" y="158737"/>
                      <a:pt x="373357" y="158712"/>
                      <a:pt x="373357" y="158686"/>
                    </a:cubicBezTo>
                    <a:cubicBezTo>
                      <a:pt x="373315" y="134270"/>
                      <a:pt x="353487" y="114510"/>
                      <a:pt x="329070" y="114552"/>
                    </a:cubicBezTo>
                    <a:close/>
                    <a:moveTo>
                      <a:pt x="212695" y="114552"/>
                    </a:moveTo>
                    <a:cubicBezTo>
                      <a:pt x="186256" y="114550"/>
                      <a:pt x="162973" y="131959"/>
                      <a:pt x="155495" y="157319"/>
                    </a:cubicBezTo>
                    <a:lnTo>
                      <a:pt x="109918" y="311447"/>
                    </a:lnTo>
                    <a:cubicBezTo>
                      <a:pt x="101275" y="340916"/>
                      <a:pt x="118158" y="371811"/>
                      <a:pt x="147626" y="380453"/>
                    </a:cubicBezTo>
                    <a:cubicBezTo>
                      <a:pt x="152650" y="381926"/>
                      <a:pt x="157857" y="382683"/>
                      <a:pt x="163092" y="382701"/>
                    </a:cubicBezTo>
                    <a:cubicBezTo>
                      <a:pt x="178284" y="382701"/>
                      <a:pt x="182234" y="374497"/>
                      <a:pt x="182234" y="366065"/>
                    </a:cubicBezTo>
                    <a:cubicBezTo>
                      <a:pt x="182405" y="358780"/>
                      <a:pt x="176680" y="352715"/>
                      <a:pt x="169397" y="352467"/>
                    </a:cubicBezTo>
                    <a:cubicBezTo>
                      <a:pt x="155594" y="353176"/>
                      <a:pt x="143490" y="343335"/>
                      <a:pt x="141367" y="329678"/>
                    </a:cubicBezTo>
                    <a:cubicBezTo>
                      <a:pt x="138220" y="302422"/>
                      <a:pt x="157764" y="277776"/>
                      <a:pt x="185020" y="274629"/>
                    </a:cubicBezTo>
                    <a:cubicBezTo>
                      <a:pt x="186819" y="274421"/>
                      <a:pt x="188628" y="274312"/>
                      <a:pt x="190438" y="274302"/>
                    </a:cubicBezTo>
                    <a:lnTo>
                      <a:pt x="236016" y="274302"/>
                    </a:lnTo>
                    <a:cubicBezTo>
                      <a:pt x="254475" y="274260"/>
                      <a:pt x="269474" y="289190"/>
                      <a:pt x="269515" y="307649"/>
                    </a:cubicBezTo>
                    <a:cubicBezTo>
                      <a:pt x="269516" y="307700"/>
                      <a:pt x="269516" y="307750"/>
                      <a:pt x="269515" y="307801"/>
                    </a:cubicBezTo>
                    <a:lnTo>
                      <a:pt x="269515" y="322310"/>
                    </a:lnTo>
                    <a:lnTo>
                      <a:pt x="269515" y="347910"/>
                    </a:lnTo>
                    <a:cubicBezTo>
                      <a:pt x="269389" y="366998"/>
                      <a:pt x="284761" y="382574"/>
                      <a:pt x="303849" y="382700"/>
                    </a:cubicBezTo>
                    <a:cubicBezTo>
                      <a:pt x="303849" y="382700"/>
                      <a:pt x="303850" y="382700"/>
                      <a:pt x="303851" y="382700"/>
                    </a:cubicBezTo>
                    <a:lnTo>
                      <a:pt x="338793" y="382701"/>
                    </a:lnTo>
                    <a:cubicBezTo>
                      <a:pt x="357793" y="382617"/>
                      <a:pt x="373163" y="367213"/>
                      <a:pt x="373205" y="348213"/>
                    </a:cubicBezTo>
                    <a:lnTo>
                      <a:pt x="373205" y="237232"/>
                    </a:lnTo>
                    <a:cubicBezTo>
                      <a:pt x="305953" y="236443"/>
                      <a:pt x="251791" y="181808"/>
                      <a:pt x="251588" y="114552"/>
                    </a:cubicBezTo>
                    <a:close/>
                    <a:moveTo>
                      <a:pt x="254552" y="0"/>
                    </a:moveTo>
                    <a:cubicBezTo>
                      <a:pt x="395065" y="42"/>
                      <a:pt x="508951" y="113963"/>
                      <a:pt x="508951" y="254476"/>
                    </a:cubicBezTo>
                    <a:cubicBezTo>
                      <a:pt x="508951" y="254501"/>
                      <a:pt x="508951" y="254526"/>
                      <a:pt x="508951" y="254552"/>
                    </a:cubicBezTo>
                    <a:cubicBezTo>
                      <a:pt x="508909" y="395095"/>
                      <a:pt x="394942" y="508993"/>
                      <a:pt x="254399" y="508951"/>
                    </a:cubicBezTo>
                    <a:cubicBezTo>
                      <a:pt x="113857" y="508909"/>
                      <a:pt x="-42" y="394942"/>
                      <a:pt x="0" y="254399"/>
                    </a:cubicBezTo>
                    <a:cubicBezTo>
                      <a:pt x="42" y="113857"/>
                      <a:pt x="114009" y="-42"/>
                      <a:pt x="254552" y="0"/>
                    </a:cubicBezTo>
                    <a:close/>
                  </a:path>
                </a:pathLst>
              </a:custGeo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" name="爱设计-3">
            <a:extLst>
              <a:ext uri="{FF2B5EF4-FFF2-40B4-BE49-F238E27FC236}">
                <a16:creationId xmlns:a16="http://schemas.microsoft.com/office/drawing/2014/main" id="{9BA35DF4-640A-026E-5AFC-88331FD611FF}"/>
              </a:ext>
            </a:extLst>
          </p:cNvPr>
          <p:cNvGrpSpPr/>
          <p:nvPr/>
        </p:nvGrpSpPr>
        <p:grpSpPr>
          <a:xfrm>
            <a:off x="1184619" y="1933577"/>
            <a:ext cx="4020302" cy="4020305"/>
            <a:chOff x="2799157" y="2967343"/>
            <a:chExt cx="2877834" cy="2877835"/>
          </a:xfrm>
        </p:grpSpPr>
        <p:sp>
          <p:nvSpPr>
            <p:cNvPr id="37" name="爱设计-3-1">
              <a:extLst>
                <a:ext uri="{FF2B5EF4-FFF2-40B4-BE49-F238E27FC236}">
                  <a16:creationId xmlns:a16="http://schemas.microsoft.com/office/drawing/2014/main" id="{FDA46126-517B-4F7D-D6BE-79A7A969CAA9}"/>
                </a:ext>
              </a:extLst>
            </p:cNvPr>
            <p:cNvSpPr/>
            <p:nvPr/>
          </p:nvSpPr>
          <p:spPr>
            <a:xfrm rot="2830953">
              <a:off x="2799156" y="2967344"/>
              <a:ext cx="2877835" cy="2877834"/>
            </a:xfrm>
            <a:prstGeom prst="roundRect">
              <a:avLst>
                <a:gd name="adj" fmla="val 50000"/>
              </a:avLst>
            </a:prstGeom>
            <a:noFill/>
            <a:ln w="41910" cap="rnd">
              <a:gradFill>
                <a:gsLst>
                  <a:gs pos="0">
                    <a:schemeClr val="accent1"/>
                  </a:gs>
                  <a:gs pos="57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4500000" scaled="0"/>
              </a:gra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lang="zh-CN" altLang="en-US" sz="2200" b="1" dirty="0">
                <a:solidFill>
                  <a:schemeClr val="bg1"/>
                </a:solidFill>
              </a:endParaRPr>
            </a:p>
          </p:txBody>
        </p:sp>
        <p:sp>
          <p:nvSpPr>
            <p:cNvPr id="38" name="爱设计-3-2">
              <a:extLst>
                <a:ext uri="{FF2B5EF4-FFF2-40B4-BE49-F238E27FC236}">
                  <a16:creationId xmlns:a16="http://schemas.microsoft.com/office/drawing/2014/main" id="{B748CE9C-909B-C0E2-66AC-4B7706F1AFDB}"/>
                </a:ext>
              </a:extLst>
            </p:cNvPr>
            <p:cNvSpPr/>
            <p:nvPr/>
          </p:nvSpPr>
          <p:spPr>
            <a:xfrm>
              <a:off x="3036654" y="3204842"/>
              <a:ext cx="2402841" cy="2402839"/>
            </a:xfrm>
            <a:prstGeom prst="roundRect">
              <a:avLst>
                <a:gd name="adj" fmla="val 50000"/>
              </a:avLst>
            </a:prstGeom>
            <a:blipFill dpi="0" rotWithShape="1">
              <a:blip r:embed="rId3"/>
              <a:srcRect/>
              <a:tile tx="0" ty="-254000" sx="100000" sy="100000" flip="none" algn="t"/>
            </a:blipFill>
            <a:ln w="38100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980" dirty="0"/>
            </a:p>
          </p:txBody>
        </p:sp>
        <p:sp>
          <p:nvSpPr>
            <p:cNvPr id="39" name="爱设计-3-3">
              <a:extLst>
                <a:ext uri="{FF2B5EF4-FFF2-40B4-BE49-F238E27FC236}">
                  <a16:creationId xmlns:a16="http://schemas.microsoft.com/office/drawing/2014/main" id="{DB90D75F-0CC1-C14A-2190-7096BC8A040B}"/>
                </a:ext>
              </a:extLst>
            </p:cNvPr>
            <p:cNvSpPr/>
            <p:nvPr/>
          </p:nvSpPr>
          <p:spPr>
            <a:xfrm>
              <a:off x="3036654" y="3204842"/>
              <a:ext cx="2402841" cy="2402839"/>
            </a:xfrm>
            <a:prstGeom prst="roundRect">
              <a:avLst>
                <a:gd name="adj" fmla="val 50000"/>
              </a:avLst>
            </a:prstGeom>
            <a:noFill/>
            <a:ln w="41910" cap="rnd">
              <a:gradFill>
                <a:gsLst>
                  <a:gs pos="54000">
                    <a:schemeClr val="bg1">
                      <a:alpha val="0"/>
                    </a:schemeClr>
                  </a:gs>
                  <a:gs pos="27000">
                    <a:schemeClr val="bg1"/>
                  </a:gs>
                  <a:gs pos="84000">
                    <a:schemeClr val="bg1"/>
                  </a:gs>
                </a:gsLst>
                <a:lin ang="4500000" scaled="0"/>
              </a:gra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lang="zh-CN" altLang="en-US" sz="2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爱设计-4">
            <a:extLst>
              <a:ext uri="{FF2B5EF4-FFF2-40B4-BE49-F238E27FC236}">
                <a16:creationId xmlns:a16="http://schemas.microsoft.com/office/drawing/2014/main" id="{73434A1D-83B4-4300-0EA0-25638B7B52F6}"/>
              </a:ext>
            </a:extLst>
          </p:cNvPr>
          <p:cNvSpPr txBox="1"/>
          <p:nvPr/>
        </p:nvSpPr>
        <p:spPr>
          <a:xfrm>
            <a:off x="5777180" y="1949580"/>
            <a:ext cx="4066922" cy="724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600" dirty="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61000">
                      <a:schemeClr val="accent1">
                        <a:lumMod val="20000"/>
                        <a:lumOff val="80000"/>
                      </a:schemeClr>
                    </a:gs>
                    <a:gs pos="18000">
                      <a:schemeClr val="accent1">
                        <a:lumMod val="40000"/>
                        <a:lumOff val="6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outerShdw blurRad="38100" dist="38100" dir="2700000" algn="tl">
                    <a:srgbClr val="000000">
                      <a:alpha val="25000"/>
                    </a:srgbClr>
                  </a:outerShdw>
                </a:effectLst>
                <a:latin typeface="+mj-ea"/>
                <a:ea typeface="+mj-ea"/>
              </a:rPr>
              <a:t>分析定位</a:t>
            </a:r>
          </a:p>
        </p:txBody>
      </p:sp>
      <p:sp>
        <p:nvSpPr>
          <p:cNvPr id="10" name="爱设计-5">
            <a:extLst>
              <a:ext uri="{FF2B5EF4-FFF2-40B4-BE49-F238E27FC236}">
                <a16:creationId xmlns:a16="http://schemas.microsoft.com/office/drawing/2014/main" id="{629D8508-664E-EB95-5459-44B2AD897677}"/>
              </a:ext>
            </a:extLst>
          </p:cNvPr>
          <p:cNvSpPr txBox="1"/>
          <p:nvPr/>
        </p:nvSpPr>
        <p:spPr>
          <a:xfrm>
            <a:off x="5777179" y="3082568"/>
            <a:ext cx="5230202" cy="1912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不管是品牌号还是个人号，首先要做账号的分析定位，不能盲跟从其他人的脚步，这是为后面的内容输出定一个标准，做好这一步</a:t>
            </a:r>
            <a:r>
              <a:rPr lang="en-US" altLang="zh-CN" sz="1600" dirty="0">
                <a:solidFill>
                  <a:schemeClr val="bg1"/>
                </a:solidFill>
              </a:rPr>
              <a:t>-</a:t>
            </a:r>
          </a:p>
          <a:p>
            <a:pPr>
              <a:lnSpc>
                <a:spcPct val="130000"/>
              </a:lnSpc>
            </a:pPr>
            <a:endParaRPr lang="en-US" altLang="zh-CN" sz="1050" dirty="0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你能与现有的</a:t>
            </a:r>
            <a:r>
              <a:rPr lang="en-US" altLang="zh-CN" sz="1600" dirty="0">
                <a:solidFill>
                  <a:schemeClr val="bg1"/>
                </a:solidFill>
              </a:rPr>
              <a:t>70%</a:t>
            </a:r>
            <a:r>
              <a:rPr lang="zh-CN" altLang="en-US" sz="1600" dirty="0">
                <a:solidFill>
                  <a:schemeClr val="bg1"/>
                </a:solidFill>
              </a:rPr>
              <a:t>以上的小红书账号区别开，成为优质账号的概率得到大大的提升。</a:t>
            </a:r>
          </a:p>
        </p:txBody>
      </p:sp>
      <p:grpSp>
        <p:nvGrpSpPr>
          <p:cNvPr id="43" name="爱设计-6">
            <a:extLst>
              <a:ext uri="{FF2B5EF4-FFF2-40B4-BE49-F238E27FC236}">
                <a16:creationId xmlns:a16="http://schemas.microsoft.com/office/drawing/2014/main" id="{B4A62DB7-732F-8A03-D954-98B564F54E5D}"/>
              </a:ext>
            </a:extLst>
          </p:cNvPr>
          <p:cNvGrpSpPr/>
          <p:nvPr/>
        </p:nvGrpSpPr>
        <p:grpSpPr>
          <a:xfrm>
            <a:off x="5877675" y="5170884"/>
            <a:ext cx="1814519" cy="451218"/>
            <a:chOff x="5877675" y="5202742"/>
            <a:chExt cx="1814519" cy="451218"/>
          </a:xfrm>
        </p:grpSpPr>
        <p:grpSp>
          <p:nvGrpSpPr>
            <p:cNvPr id="28" name="iṩľîḓé">
              <a:extLst>
                <a:ext uri="{FF2B5EF4-FFF2-40B4-BE49-F238E27FC236}">
                  <a16:creationId xmlns:a16="http://schemas.microsoft.com/office/drawing/2014/main" id="{40E0E0E4-DD98-FFD9-22B9-7EB669783FC1}"/>
                </a:ext>
              </a:extLst>
            </p:cNvPr>
            <p:cNvGrpSpPr/>
            <p:nvPr/>
          </p:nvGrpSpPr>
          <p:grpSpPr>
            <a:xfrm>
              <a:off x="5877675" y="5202742"/>
              <a:ext cx="451220" cy="451218"/>
              <a:chOff x="8426318" y="2955548"/>
              <a:chExt cx="451220" cy="451218"/>
            </a:xfrm>
          </p:grpSpPr>
          <p:sp>
            <p:nvSpPr>
              <p:cNvPr id="35" name="爱设计-6-1">
                <a:extLst>
                  <a:ext uri="{FF2B5EF4-FFF2-40B4-BE49-F238E27FC236}">
                    <a16:creationId xmlns:a16="http://schemas.microsoft.com/office/drawing/2014/main" id="{F1CF607E-C800-B216-9D1A-B2E02405CA5F}"/>
                  </a:ext>
                </a:extLst>
              </p:cNvPr>
              <p:cNvSpPr/>
              <p:nvPr/>
            </p:nvSpPr>
            <p:spPr>
              <a:xfrm>
                <a:off x="8426318" y="2955548"/>
                <a:ext cx="451220" cy="451218"/>
              </a:xfrm>
              <a:prstGeom prst="ellipse">
                <a:avLst/>
              </a:prstGeom>
              <a:solidFill>
                <a:schemeClr val="accent1"/>
              </a:solidFill>
              <a:ln w="571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3765"/>
                <a:endParaRPr lang="zh-CN" altLang="en-US" sz="154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爱设计-6-2">
                <a:extLst>
                  <a:ext uri="{FF2B5EF4-FFF2-40B4-BE49-F238E27FC236}">
                    <a16:creationId xmlns:a16="http://schemas.microsoft.com/office/drawing/2014/main" id="{81B86C00-635B-45C5-CE61-B700485CE85C}"/>
                  </a:ext>
                </a:extLst>
              </p:cNvPr>
              <p:cNvSpPr/>
              <p:nvPr/>
            </p:nvSpPr>
            <p:spPr>
              <a:xfrm>
                <a:off x="8554027" y="3095445"/>
                <a:ext cx="195801" cy="171421"/>
              </a:xfrm>
              <a:custGeom>
                <a:avLst/>
                <a:gdLst>
                  <a:gd name="connsiteX0" fmla="*/ 411293 w 822401"/>
                  <a:gd name="connsiteY0" fmla="*/ 234366 h 720000"/>
                  <a:gd name="connsiteX1" fmla="*/ 536928 w 822401"/>
                  <a:gd name="connsiteY1" fmla="*/ 360000 h 720000"/>
                  <a:gd name="connsiteX2" fmla="*/ 411293 w 822401"/>
                  <a:gd name="connsiteY2" fmla="*/ 485635 h 720000"/>
                  <a:gd name="connsiteX3" fmla="*/ 285659 w 822401"/>
                  <a:gd name="connsiteY3" fmla="*/ 360000 h 720000"/>
                  <a:gd name="connsiteX4" fmla="*/ 411293 w 822401"/>
                  <a:gd name="connsiteY4" fmla="*/ 234366 h 720000"/>
                  <a:gd name="connsiteX5" fmla="*/ 411293 w 822401"/>
                  <a:gd name="connsiteY5" fmla="*/ 178938 h 720000"/>
                  <a:gd name="connsiteX6" fmla="*/ 230231 w 822401"/>
                  <a:gd name="connsiteY6" fmla="*/ 360000 h 720000"/>
                  <a:gd name="connsiteX7" fmla="*/ 411293 w 822401"/>
                  <a:gd name="connsiteY7" fmla="*/ 541063 h 720000"/>
                  <a:gd name="connsiteX8" fmla="*/ 592355 w 822401"/>
                  <a:gd name="connsiteY8" fmla="*/ 360000 h 720000"/>
                  <a:gd name="connsiteX9" fmla="*/ 411293 w 822401"/>
                  <a:gd name="connsiteY9" fmla="*/ 178938 h 720000"/>
                  <a:gd name="connsiteX10" fmla="*/ 219884 w 822401"/>
                  <a:gd name="connsiteY10" fmla="*/ 0 h 720000"/>
                  <a:gd name="connsiteX11" fmla="*/ 602517 w 822401"/>
                  <a:gd name="connsiteY11" fmla="*/ 0 h 720000"/>
                  <a:gd name="connsiteX12" fmla="*/ 627275 w 822401"/>
                  <a:gd name="connsiteY12" fmla="*/ 14319 h 720000"/>
                  <a:gd name="connsiteX13" fmla="*/ 818591 w 822401"/>
                  <a:gd name="connsiteY13" fmla="*/ 345682 h 720000"/>
                  <a:gd name="connsiteX14" fmla="*/ 818591 w 822401"/>
                  <a:gd name="connsiteY14" fmla="*/ 374319 h 720000"/>
                  <a:gd name="connsiteX15" fmla="*/ 627367 w 822401"/>
                  <a:gd name="connsiteY15" fmla="*/ 705682 h 720000"/>
                  <a:gd name="connsiteX16" fmla="*/ 602609 w 822401"/>
                  <a:gd name="connsiteY16" fmla="*/ 720000 h 720000"/>
                  <a:gd name="connsiteX17" fmla="*/ 219977 w 822401"/>
                  <a:gd name="connsiteY17" fmla="*/ 720000 h 720000"/>
                  <a:gd name="connsiteX18" fmla="*/ 195219 w 822401"/>
                  <a:gd name="connsiteY18" fmla="*/ 705682 h 720000"/>
                  <a:gd name="connsiteX19" fmla="*/ 3811 w 822401"/>
                  <a:gd name="connsiteY19" fmla="*/ 374319 h 720000"/>
                  <a:gd name="connsiteX20" fmla="*/ 3811 w 822401"/>
                  <a:gd name="connsiteY20" fmla="*/ 345682 h 720000"/>
                  <a:gd name="connsiteX21" fmla="*/ 195127 w 822401"/>
                  <a:gd name="connsiteY21" fmla="*/ 14319 h 720000"/>
                  <a:gd name="connsiteX22" fmla="*/ 219884 w 822401"/>
                  <a:gd name="connsiteY22" fmla="*/ 0 h 7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822401" h="720000">
                    <a:moveTo>
                      <a:pt x="411293" y="234366"/>
                    </a:moveTo>
                    <a:cubicBezTo>
                      <a:pt x="480577" y="234366"/>
                      <a:pt x="536928" y="290716"/>
                      <a:pt x="536928" y="360000"/>
                    </a:cubicBezTo>
                    <a:cubicBezTo>
                      <a:pt x="536928" y="429284"/>
                      <a:pt x="480577" y="485635"/>
                      <a:pt x="411293" y="485635"/>
                    </a:cubicBezTo>
                    <a:cubicBezTo>
                      <a:pt x="342009" y="485635"/>
                      <a:pt x="285659" y="429284"/>
                      <a:pt x="285659" y="360000"/>
                    </a:cubicBezTo>
                    <a:cubicBezTo>
                      <a:pt x="285659" y="290716"/>
                      <a:pt x="342009" y="234366"/>
                      <a:pt x="411293" y="234366"/>
                    </a:cubicBezTo>
                    <a:close/>
                    <a:moveTo>
                      <a:pt x="411293" y="178938"/>
                    </a:moveTo>
                    <a:cubicBezTo>
                      <a:pt x="311432" y="178938"/>
                      <a:pt x="230231" y="260139"/>
                      <a:pt x="230231" y="360000"/>
                    </a:cubicBezTo>
                    <a:cubicBezTo>
                      <a:pt x="230231" y="459862"/>
                      <a:pt x="311432" y="541063"/>
                      <a:pt x="411293" y="541063"/>
                    </a:cubicBezTo>
                    <a:cubicBezTo>
                      <a:pt x="511154" y="541063"/>
                      <a:pt x="592355" y="459862"/>
                      <a:pt x="592355" y="360000"/>
                    </a:cubicBezTo>
                    <a:cubicBezTo>
                      <a:pt x="592355" y="260139"/>
                      <a:pt x="511154" y="178938"/>
                      <a:pt x="411293" y="178938"/>
                    </a:cubicBezTo>
                    <a:close/>
                    <a:moveTo>
                      <a:pt x="219884" y="0"/>
                    </a:moveTo>
                    <a:lnTo>
                      <a:pt x="602517" y="0"/>
                    </a:lnTo>
                    <a:cubicBezTo>
                      <a:pt x="612679" y="0"/>
                      <a:pt x="622194" y="5451"/>
                      <a:pt x="627275" y="14319"/>
                    </a:cubicBezTo>
                    <a:lnTo>
                      <a:pt x="818591" y="345682"/>
                    </a:lnTo>
                    <a:cubicBezTo>
                      <a:pt x="823672" y="354550"/>
                      <a:pt x="823672" y="365451"/>
                      <a:pt x="818591" y="374319"/>
                    </a:cubicBezTo>
                    <a:lnTo>
                      <a:pt x="627367" y="705682"/>
                    </a:lnTo>
                    <a:cubicBezTo>
                      <a:pt x="622286" y="714550"/>
                      <a:pt x="612771" y="720000"/>
                      <a:pt x="602609" y="720000"/>
                    </a:cubicBezTo>
                    <a:lnTo>
                      <a:pt x="219977" y="720000"/>
                    </a:lnTo>
                    <a:cubicBezTo>
                      <a:pt x="209815" y="720000"/>
                      <a:pt x="200300" y="714550"/>
                      <a:pt x="195219" y="705682"/>
                    </a:cubicBezTo>
                    <a:lnTo>
                      <a:pt x="3811" y="374319"/>
                    </a:lnTo>
                    <a:cubicBezTo>
                      <a:pt x="-1270" y="365543"/>
                      <a:pt x="-1270" y="354550"/>
                      <a:pt x="3811" y="345682"/>
                    </a:cubicBezTo>
                    <a:lnTo>
                      <a:pt x="195127" y="14319"/>
                    </a:lnTo>
                    <a:cubicBezTo>
                      <a:pt x="200208" y="5451"/>
                      <a:pt x="209723" y="0"/>
                      <a:pt x="21988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54"/>
                <a:endParaRPr lang="zh-CN" altLang="en-US" sz="55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9" name="iṥļíḍè">
              <a:extLst>
                <a:ext uri="{FF2B5EF4-FFF2-40B4-BE49-F238E27FC236}">
                  <a16:creationId xmlns:a16="http://schemas.microsoft.com/office/drawing/2014/main" id="{FFF44DC6-1FC1-8CFE-797C-E168FF3B6DCC}"/>
                </a:ext>
              </a:extLst>
            </p:cNvPr>
            <p:cNvGrpSpPr/>
            <p:nvPr/>
          </p:nvGrpSpPr>
          <p:grpSpPr>
            <a:xfrm>
              <a:off x="6559325" y="5202742"/>
              <a:ext cx="451220" cy="451218"/>
              <a:chOff x="8488287" y="2955548"/>
              <a:chExt cx="451220" cy="451218"/>
            </a:xfrm>
          </p:grpSpPr>
          <p:sp>
            <p:nvSpPr>
              <p:cNvPr id="33" name="爱设计-6-3">
                <a:extLst>
                  <a:ext uri="{FF2B5EF4-FFF2-40B4-BE49-F238E27FC236}">
                    <a16:creationId xmlns:a16="http://schemas.microsoft.com/office/drawing/2014/main" id="{DD4D3CA2-F4D9-4A6B-D0BE-D1BCD3A4243D}"/>
                  </a:ext>
                </a:extLst>
              </p:cNvPr>
              <p:cNvSpPr/>
              <p:nvPr/>
            </p:nvSpPr>
            <p:spPr>
              <a:xfrm>
                <a:off x="8488287" y="2955548"/>
                <a:ext cx="451220" cy="451218"/>
              </a:xfrm>
              <a:prstGeom prst="ellipse">
                <a:avLst/>
              </a:prstGeom>
              <a:solidFill>
                <a:schemeClr val="accent1"/>
              </a:solidFill>
              <a:ln w="571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3765"/>
                <a:endParaRPr lang="zh-CN" altLang="en-US" sz="154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爱设计-6-4">
                <a:extLst>
                  <a:ext uri="{FF2B5EF4-FFF2-40B4-BE49-F238E27FC236}">
                    <a16:creationId xmlns:a16="http://schemas.microsoft.com/office/drawing/2014/main" id="{3AE79D0D-E53F-B9F0-AACE-6D334C1728AC}"/>
                  </a:ext>
                </a:extLst>
              </p:cNvPr>
              <p:cNvSpPr/>
              <p:nvPr/>
            </p:nvSpPr>
            <p:spPr>
              <a:xfrm>
                <a:off x="8616010" y="3067520"/>
                <a:ext cx="195772" cy="195801"/>
              </a:xfrm>
              <a:custGeom>
                <a:avLst/>
                <a:gdLst>
                  <a:gd name="connsiteX0" fmla="*/ 579031 w 719895"/>
                  <a:gd name="connsiteY0" fmla="*/ 554022 h 720000"/>
                  <a:gd name="connsiteX1" fmla="*/ 596778 w 719895"/>
                  <a:gd name="connsiteY1" fmla="*/ 561368 h 720000"/>
                  <a:gd name="connsiteX2" fmla="*/ 712550 w 719895"/>
                  <a:gd name="connsiteY2" fmla="*/ 677140 h 720000"/>
                  <a:gd name="connsiteX3" fmla="*/ 712550 w 719895"/>
                  <a:gd name="connsiteY3" fmla="*/ 712634 h 720000"/>
                  <a:gd name="connsiteX4" fmla="*/ 694887 w 719895"/>
                  <a:gd name="connsiteY4" fmla="*/ 720000 h 720000"/>
                  <a:gd name="connsiteX5" fmla="*/ 677140 w 719895"/>
                  <a:gd name="connsiteY5" fmla="*/ 712634 h 720000"/>
                  <a:gd name="connsiteX6" fmla="*/ 561284 w 719895"/>
                  <a:gd name="connsiteY6" fmla="*/ 596861 h 720000"/>
                  <a:gd name="connsiteX7" fmla="*/ 561284 w 719895"/>
                  <a:gd name="connsiteY7" fmla="*/ 561368 h 720000"/>
                  <a:gd name="connsiteX8" fmla="*/ 579031 w 719895"/>
                  <a:gd name="connsiteY8" fmla="*/ 554022 h 720000"/>
                  <a:gd name="connsiteX9" fmla="*/ 301109 w 719895"/>
                  <a:gd name="connsiteY9" fmla="*/ 0 h 720000"/>
                  <a:gd name="connsiteX10" fmla="*/ 602219 w 719895"/>
                  <a:gd name="connsiteY10" fmla="*/ 301109 h 720000"/>
                  <a:gd name="connsiteX11" fmla="*/ 301109 w 719895"/>
                  <a:gd name="connsiteY11" fmla="*/ 602219 h 720000"/>
                  <a:gd name="connsiteX12" fmla="*/ 0 w 719895"/>
                  <a:gd name="connsiteY12" fmla="*/ 301109 h 720000"/>
                  <a:gd name="connsiteX13" fmla="*/ 301109 w 719895"/>
                  <a:gd name="connsiteY13" fmla="*/ 0 h 7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9895" h="720000">
                    <a:moveTo>
                      <a:pt x="579031" y="554022"/>
                    </a:moveTo>
                    <a:cubicBezTo>
                      <a:pt x="585456" y="554022"/>
                      <a:pt x="591880" y="556471"/>
                      <a:pt x="596778" y="561368"/>
                    </a:cubicBezTo>
                    <a:lnTo>
                      <a:pt x="712550" y="677140"/>
                    </a:lnTo>
                    <a:cubicBezTo>
                      <a:pt x="722344" y="686935"/>
                      <a:pt x="722344" y="702840"/>
                      <a:pt x="712550" y="712634"/>
                    </a:cubicBezTo>
                    <a:cubicBezTo>
                      <a:pt x="707778" y="717573"/>
                      <a:pt x="701333" y="720000"/>
                      <a:pt x="694887" y="720000"/>
                    </a:cubicBezTo>
                    <a:cubicBezTo>
                      <a:pt x="688441" y="720000"/>
                      <a:pt x="681995" y="717573"/>
                      <a:pt x="677140" y="712634"/>
                    </a:cubicBezTo>
                    <a:lnTo>
                      <a:pt x="561284" y="596861"/>
                    </a:lnTo>
                    <a:cubicBezTo>
                      <a:pt x="551490" y="587067"/>
                      <a:pt x="551490" y="571162"/>
                      <a:pt x="561284" y="561368"/>
                    </a:cubicBezTo>
                    <a:cubicBezTo>
                      <a:pt x="566181" y="556471"/>
                      <a:pt x="572606" y="554022"/>
                      <a:pt x="579031" y="554022"/>
                    </a:cubicBezTo>
                    <a:close/>
                    <a:moveTo>
                      <a:pt x="301109" y="0"/>
                    </a:moveTo>
                    <a:cubicBezTo>
                      <a:pt x="467443" y="0"/>
                      <a:pt x="602219" y="134859"/>
                      <a:pt x="602219" y="301109"/>
                    </a:cubicBezTo>
                    <a:cubicBezTo>
                      <a:pt x="602219" y="467443"/>
                      <a:pt x="467443" y="602219"/>
                      <a:pt x="301109" y="602219"/>
                    </a:cubicBezTo>
                    <a:cubicBezTo>
                      <a:pt x="134775" y="602219"/>
                      <a:pt x="0" y="467443"/>
                      <a:pt x="0" y="301109"/>
                    </a:cubicBezTo>
                    <a:cubicBezTo>
                      <a:pt x="0" y="134775"/>
                      <a:pt x="134775" y="0"/>
                      <a:pt x="30110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54"/>
                <a:endParaRPr lang="zh-CN" altLang="en-US" sz="55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0" name="iṩḻïdé">
              <a:extLst>
                <a:ext uri="{FF2B5EF4-FFF2-40B4-BE49-F238E27FC236}">
                  <a16:creationId xmlns:a16="http://schemas.microsoft.com/office/drawing/2014/main" id="{CE745500-4B9D-CCD4-6CAF-B78C6DE37B2B}"/>
                </a:ext>
              </a:extLst>
            </p:cNvPr>
            <p:cNvGrpSpPr/>
            <p:nvPr/>
          </p:nvGrpSpPr>
          <p:grpSpPr>
            <a:xfrm>
              <a:off x="7240974" y="5202742"/>
              <a:ext cx="451220" cy="451218"/>
              <a:chOff x="8550255" y="2955548"/>
              <a:chExt cx="451220" cy="451218"/>
            </a:xfrm>
          </p:grpSpPr>
          <p:sp>
            <p:nvSpPr>
              <p:cNvPr id="31" name="爱设计-6-5">
                <a:extLst>
                  <a:ext uri="{FF2B5EF4-FFF2-40B4-BE49-F238E27FC236}">
                    <a16:creationId xmlns:a16="http://schemas.microsoft.com/office/drawing/2014/main" id="{E2FF273E-826A-7CFC-4856-FDF6B714C36F}"/>
                  </a:ext>
                </a:extLst>
              </p:cNvPr>
              <p:cNvSpPr/>
              <p:nvPr/>
            </p:nvSpPr>
            <p:spPr>
              <a:xfrm>
                <a:off x="8550255" y="2955548"/>
                <a:ext cx="451220" cy="451218"/>
              </a:xfrm>
              <a:prstGeom prst="ellipse">
                <a:avLst/>
              </a:prstGeom>
              <a:solidFill>
                <a:schemeClr val="accent1"/>
              </a:solidFill>
              <a:ln w="571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3765"/>
                <a:endParaRPr lang="zh-CN" altLang="en-US" sz="154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爱设计-6-6">
                <a:extLst>
                  <a:ext uri="{FF2B5EF4-FFF2-40B4-BE49-F238E27FC236}">
                    <a16:creationId xmlns:a16="http://schemas.microsoft.com/office/drawing/2014/main" id="{6A073AB8-0D27-099A-2366-B8AD8EC7B9E1}"/>
                  </a:ext>
                </a:extLst>
              </p:cNvPr>
              <p:cNvSpPr/>
              <p:nvPr/>
            </p:nvSpPr>
            <p:spPr>
              <a:xfrm>
                <a:off x="8677964" y="3099557"/>
                <a:ext cx="195801" cy="184547"/>
              </a:xfrm>
              <a:custGeom>
                <a:avLst/>
                <a:gdLst>
                  <a:gd name="connsiteX0" fmla="*/ 565749 w 763907"/>
                  <a:gd name="connsiteY0" fmla="*/ 529546 h 720000"/>
                  <a:gd name="connsiteX1" fmla="*/ 585849 w 763907"/>
                  <a:gd name="connsiteY1" fmla="*/ 537865 h 720000"/>
                  <a:gd name="connsiteX2" fmla="*/ 698960 w 763907"/>
                  <a:gd name="connsiteY2" fmla="*/ 650977 h 720000"/>
                  <a:gd name="connsiteX3" fmla="*/ 698960 w 763907"/>
                  <a:gd name="connsiteY3" fmla="*/ 691178 h 720000"/>
                  <a:gd name="connsiteX4" fmla="*/ 678860 w 763907"/>
                  <a:gd name="connsiteY4" fmla="*/ 699521 h 720000"/>
                  <a:gd name="connsiteX5" fmla="*/ 658760 w 763907"/>
                  <a:gd name="connsiteY5" fmla="*/ 691178 h 720000"/>
                  <a:gd name="connsiteX6" fmla="*/ 545648 w 763907"/>
                  <a:gd name="connsiteY6" fmla="*/ 578066 h 720000"/>
                  <a:gd name="connsiteX7" fmla="*/ 545648 w 763907"/>
                  <a:gd name="connsiteY7" fmla="*/ 537865 h 720000"/>
                  <a:gd name="connsiteX8" fmla="*/ 565749 w 763907"/>
                  <a:gd name="connsiteY8" fmla="*/ 529546 h 720000"/>
                  <a:gd name="connsiteX9" fmla="*/ 565749 w 763907"/>
                  <a:gd name="connsiteY9" fmla="*/ 359807 h 720000"/>
                  <a:gd name="connsiteX10" fmla="*/ 735464 w 763907"/>
                  <a:gd name="connsiteY10" fmla="*/ 359807 h 720000"/>
                  <a:gd name="connsiteX11" fmla="*/ 763907 w 763907"/>
                  <a:gd name="connsiteY11" fmla="*/ 388251 h 720000"/>
                  <a:gd name="connsiteX12" fmla="*/ 735464 w 763907"/>
                  <a:gd name="connsiteY12" fmla="*/ 416695 h 720000"/>
                  <a:gd name="connsiteX13" fmla="*/ 565749 w 763907"/>
                  <a:gd name="connsiteY13" fmla="*/ 416695 h 720000"/>
                  <a:gd name="connsiteX14" fmla="*/ 537305 w 763907"/>
                  <a:gd name="connsiteY14" fmla="*/ 388251 h 720000"/>
                  <a:gd name="connsiteX15" fmla="*/ 565749 w 763907"/>
                  <a:gd name="connsiteY15" fmla="*/ 359807 h 720000"/>
                  <a:gd name="connsiteX16" fmla="*/ 678860 w 763907"/>
                  <a:gd name="connsiteY16" fmla="*/ 77005 h 720000"/>
                  <a:gd name="connsiteX17" fmla="*/ 698960 w 763907"/>
                  <a:gd name="connsiteY17" fmla="*/ 85325 h 720000"/>
                  <a:gd name="connsiteX18" fmla="*/ 698960 w 763907"/>
                  <a:gd name="connsiteY18" fmla="*/ 125525 h 720000"/>
                  <a:gd name="connsiteX19" fmla="*/ 585849 w 763907"/>
                  <a:gd name="connsiteY19" fmla="*/ 238636 h 720000"/>
                  <a:gd name="connsiteX20" fmla="*/ 565749 w 763907"/>
                  <a:gd name="connsiteY20" fmla="*/ 246980 h 720000"/>
                  <a:gd name="connsiteX21" fmla="*/ 545648 w 763907"/>
                  <a:gd name="connsiteY21" fmla="*/ 238636 h 720000"/>
                  <a:gd name="connsiteX22" fmla="*/ 545648 w 763907"/>
                  <a:gd name="connsiteY22" fmla="*/ 198436 h 720000"/>
                  <a:gd name="connsiteX23" fmla="*/ 658760 w 763907"/>
                  <a:gd name="connsiteY23" fmla="*/ 85325 h 720000"/>
                  <a:gd name="connsiteX24" fmla="*/ 678860 w 763907"/>
                  <a:gd name="connsiteY24" fmla="*/ 77005 h 720000"/>
                  <a:gd name="connsiteX25" fmla="*/ 362802 w 763907"/>
                  <a:gd name="connsiteY25" fmla="*/ 5 h 720000"/>
                  <a:gd name="connsiteX26" fmla="*/ 422012 w 763907"/>
                  <a:gd name="connsiteY26" fmla="*/ 16490 h 720000"/>
                  <a:gd name="connsiteX27" fmla="*/ 481080 w 763907"/>
                  <a:gd name="connsiteY27" fmla="*/ 119457 h 720000"/>
                  <a:gd name="connsiteX28" fmla="*/ 481080 w 763907"/>
                  <a:gd name="connsiteY28" fmla="*/ 600631 h 720000"/>
                  <a:gd name="connsiteX29" fmla="*/ 422012 w 763907"/>
                  <a:gd name="connsiteY29" fmla="*/ 703598 h 720000"/>
                  <a:gd name="connsiteX30" fmla="*/ 361806 w 763907"/>
                  <a:gd name="connsiteY30" fmla="*/ 720000 h 720000"/>
                  <a:gd name="connsiteX31" fmla="*/ 303306 w 763907"/>
                  <a:gd name="connsiteY31" fmla="*/ 704546 h 720000"/>
                  <a:gd name="connsiteX32" fmla="*/ 60870 w 763907"/>
                  <a:gd name="connsiteY32" fmla="*/ 568300 h 720000"/>
                  <a:gd name="connsiteX33" fmla="*/ 0 w 763907"/>
                  <a:gd name="connsiteY33" fmla="*/ 464291 h 720000"/>
                  <a:gd name="connsiteX34" fmla="*/ 0 w 763907"/>
                  <a:gd name="connsiteY34" fmla="*/ 255702 h 720000"/>
                  <a:gd name="connsiteX35" fmla="*/ 60870 w 763907"/>
                  <a:gd name="connsiteY35" fmla="*/ 151693 h 720000"/>
                  <a:gd name="connsiteX36" fmla="*/ 303306 w 763907"/>
                  <a:gd name="connsiteY36" fmla="*/ 15447 h 720000"/>
                  <a:gd name="connsiteX37" fmla="*/ 362802 w 763907"/>
                  <a:gd name="connsiteY37" fmla="*/ 5 h 7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763907" h="720000">
                    <a:moveTo>
                      <a:pt x="565749" y="529546"/>
                    </a:moveTo>
                    <a:cubicBezTo>
                      <a:pt x="573025" y="529546"/>
                      <a:pt x="580302" y="532319"/>
                      <a:pt x="585849" y="537865"/>
                    </a:cubicBezTo>
                    <a:lnTo>
                      <a:pt x="698960" y="650977"/>
                    </a:lnTo>
                    <a:cubicBezTo>
                      <a:pt x="710054" y="662070"/>
                      <a:pt x="710054" y="680084"/>
                      <a:pt x="698960" y="691178"/>
                    </a:cubicBezTo>
                    <a:cubicBezTo>
                      <a:pt x="693461" y="696677"/>
                      <a:pt x="686161" y="699521"/>
                      <a:pt x="678860" y="699521"/>
                    </a:cubicBezTo>
                    <a:cubicBezTo>
                      <a:pt x="671560" y="699521"/>
                      <a:pt x="664259" y="696771"/>
                      <a:pt x="658760" y="691178"/>
                    </a:cubicBezTo>
                    <a:lnTo>
                      <a:pt x="545648" y="578066"/>
                    </a:lnTo>
                    <a:cubicBezTo>
                      <a:pt x="534555" y="566973"/>
                      <a:pt x="534555" y="548959"/>
                      <a:pt x="545648" y="537865"/>
                    </a:cubicBezTo>
                    <a:cubicBezTo>
                      <a:pt x="551195" y="532319"/>
                      <a:pt x="558471" y="529546"/>
                      <a:pt x="565749" y="529546"/>
                    </a:cubicBezTo>
                    <a:close/>
                    <a:moveTo>
                      <a:pt x="565749" y="359807"/>
                    </a:moveTo>
                    <a:lnTo>
                      <a:pt x="735464" y="359807"/>
                    </a:lnTo>
                    <a:cubicBezTo>
                      <a:pt x="751202" y="359807"/>
                      <a:pt x="763907" y="372512"/>
                      <a:pt x="763907" y="388251"/>
                    </a:cubicBezTo>
                    <a:cubicBezTo>
                      <a:pt x="763907" y="403990"/>
                      <a:pt x="751107" y="416695"/>
                      <a:pt x="735464" y="416695"/>
                    </a:cubicBezTo>
                    <a:lnTo>
                      <a:pt x="565749" y="416695"/>
                    </a:lnTo>
                    <a:cubicBezTo>
                      <a:pt x="550010" y="416695"/>
                      <a:pt x="537305" y="403990"/>
                      <a:pt x="537305" y="388251"/>
                    </a:cubicBezTo>
                    <a:cubicBezTo>
                      <a:pt x="537305" y="372512"/>
                      <a:pt x="550010" y="359807"/>
                      <a:pt x="565749" y="359807"/>
                    </a:cubicBezTo>
                    <a:close/>
                    <a:moveTo>
                      <a:pt x="678860" y="77005"/>
                    </a:moveTo>
                    <a:cubicBezTo>
                      <a:pt x="686137" y="77005"/>
                      <a:pt x="693414" y="79778"/>
                      <a:pt x="698960" y="85325"/>
                    </a:cubicBezTo>
                    <a:cubicBezTo>
                      <a:pt x="710054" y="96418"/>
                      <a:pt x="710054" y="114432"/>
                      <a:pt x="698960" y="125525"/>
                    </a:cubicBezTo>
                    <a:lnTo>
                      <a:pt x="585849" y="238636"/>
                    </a:lnTo>
                    <a:cubicBezTo>
                      <a:pt x="580350" y="244231"/>
                      <a:pt x="573049" y="246980"/>
                      <a:pt x="565749" y="246980"/>
                    </a:cubicBezTo>
                    <a:cubicBezTo>
                      <a:pt x="558448" y="246980"/>
                      <a:pt x="551147" y="244231"/>
                      <a:pt x="545648" y="238636"/>
                    </a:cubicBezTo>
                    <a:cubicBezTo>
                      <a:pt x="534555" y="227543"/>
                      <a:pt x="534555" y="209529"/>
                      <a:pt x="545648" y="198436"/>
                    </a:cubicBezTo>
                    <a:lnTo>
                      <a:pt x="658760" y="85325"/>
                    </a:lnTo>
                    <a:cubicBezTo>
                      <a:pt x="664306" y="79778"/>
                      <a:pt x="671583" y="77005"/>
                      <a:pt x="678860" y="77005"/>
                    </a:cubicBezTo>
                    <a:close/>
                    <a:moveTo>
                      <a:pt x="362802" y="5"/>
                    </a:moveTo>
                    <a:cubicBezTo>
                      <a:pt x="383186" y="183"/>
                      <a:pt x="403524" y="5682"/>
                      <a:pt x="422012" y="16490"/>
                    </a:cubicBezTo>
                    <a:cubicBezTo>
                      <a:pt x="458989" y="38108"/>
                      <a:pt x="481080" y="76601"/>
                      <a:pt x="481080" y="119457"/>
                    </a:cubicBezTo>
                    <a:lnTo>
                      <a:pt x="481080" y="600631"/>
                    </a:lnTo>
                    <a:cubicBezTo>
                      <a:pt x="481080" y="643486"/>
                      <a:pt x="458989" y="681980"/>
                      <a:pt x="422012" y="703598"/>
                    </a:cubicBezTo>
                    <a:cubicBezTo>
                      <a:pt x="403240" y="714501"/>
                      <a:pt x="382475" y="720000"/>
                      <a:pt x="361806" y="720000"/>
                    </a:cubicBezTo>
                    <a:cubicBezTo>
                      <a:pt x="341706" y="720000"/>
                      <a:pt x="321700" y="714881"/>
                      <a:pt x="303306" y="704546"/>
                    </a:cubicBezTo>
                    <a:lnTo>
                      <a:pt x="60870" y="568300"/>
                    </a:lnTo>
                    <a:cubicBezTo>
                      <a:pt x="23324" y="547157"/>
                      <a:pt x="0" y="507336"/>
                      <a:pt x="0" y="464291"/>
                    </a:cubicBezTo>
                    <a:lnTo>
                      <a:pt x="0" y="255702"/>
                    </a:lnTo>
                    <a:cubicBezTo>
                      <a:pt x="0" y="212657"/>
                      <a:pt x="23324" y="172742"/>
                      <a:pt x="60870" y="151693"/>
                    </a:cubicBezTo>
                    <a:lnTo>
                      <a:pt x="303306" y="15447"/>
                    </a:lnTo>
                    <a:cubicBezTo>
                      <a:pt x="321984" y="4970"/>
                      <a:pt x="342417" y="-173"/>
                      <a:pt x="362802" y="5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54"/>
                <a:endParaRPr lang="zh-CN" altLang="en-US" sz="55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2" name="爱设计-7">
            <a:extLst>
              <a:ext uri="{FF2B5EF4-FFF2-40B4-BE49-F238E27FC236}">
                <a16:creationId xmlns:a16="http://schemas.microsoft.com/office/drawing/2014/main" id="{76A1AB76-C661-7771-3314-208EA025057A}"/>
              </a:ext>
            </a:extLst>
          </p:cNvPr>
          <p:cNvGrpSpPr/>
          <p:nvPr/>
        </p:nvGrpSpPr>
        <p:grpSpPr>
          <a:xfrm>
            <a:off x="5901617" y="2850578"/>
            <a:ext cx="467995" cy="77233"/>
            <a:chOff x="2999852" y="4038805"/>
            <a:chExt cx="467995" cy="77233"/>
          </a:xfrm>
          <a:solidFill>
            <a:schemeClr val="bg1"/>
          </a:solidFill>
        </p:grpSpPr>
        <p:sp>
          <p:nvSpPr>
            <p:cNvPr id="25" name="爱设计-7-1">
              <a:extLst>
                <a:ext uri="{FF2B5EF4-FFF2-40B4-BE49-F238E27FC236}">
                  <a16:creationId xmlns:a16="http://schemas.microsoft.com/office/drawing/2014/main" id="{7F59D9D5-FC2A-3502-D89D-CF48A1D70F54}"/>
                </a:ext>
              </a:extLst>
            </p:cNvPr>
            <p:cNvSpPr/>
            <p:nvPr/>
          </p:nvSpPr>
          <p:spPr>
            <a:xfrm>
              <a:off x="2999852" y="4038805"/>
              <a:ext cx="77233" cy="772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80"/>
            </a:p>
          </p:txBody>
        </p:sp>
        <p:sp>
          <p:nvSpPr>
            <p:cNvPr id="26" name="爱设计-7-2">
              <a:extLst>
                <a:ext uri="{FF2B5EF4-FFF2-40B4-BE49-F238E27FC236}">
                  <a16:creationId xmlns:a16="http://schemas.microsoft.com/office/drawing/2014/main" id="{858BD1C2-787E-E2B6-C815-79CC129B347B}"/>
                </a:ext>
              </a:extLst>
            </p:cNvPr>
            <p:cNvSpPr/>
            <p:nvPr/>
          </p:nvSpPr>
          <p:spPr>
            <a:xfrm>
              <a:off x="3195232" y="4038805"/>
              <a:ext cx="77233" cy="772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80"/>
            </a:p>
          </p:txBody>
        </p:sp>
        <p:sp>
          <p:nvSpPr>
            <p:cNvPr id="27" name="爱设计-7-3">
              <a:extLst>
                <a:ext uri="{FF2B5EF4-FFF2-40B4-BE49-F238E27FC236}">
                  <a16:creationId xmlns:a16="http://schemas.microsoft.com/office/drawing/2014/main" id="{15D9993B-D8B3-FECF-D233-DD5ECEC63407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3390614" y="4038805"/>
              <a:ext cx="77233" cy="772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80"/>
            </a:p>
          </p:txBody>
        </p:sp>
      </p:grpSp>
    </p:spTree>
    <p:extLst>
      <p:ext uri="{BB962C8B-B14F-4D97-AF65-F5344CB8AC3E}">
        <p14:creationId xmlns:p14="http://schemas.microsoft.com/office/powerpoint/2010/main" val="38504951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爱设计-1">
            <a:extLst>
              <a:ext uri="{FF2B5EF4-FFF2-40B4-BE49-F238E27FC236}">
                <a16:creationId xmlns:a16="http://schemas.microsoft.com/office/drawing/2014/main" id="{18E1DBC6-BA2D-B8AB-515C-29D039D2C683}"/>
              </a:ext>
            </a:extLst>
          </p:cNvPr>
          <p:cNvGrpSpPr/>
          <p:nvPr/>
        </p:nvGrpSpPr>
        <p:grpSpPr>
          <a:xfrm flipH="1" flipV="1">
            <a:off x="11760933" y="5043647"/>
            <a:ext cx="431067" cy="1977705"/>
            <a:chOff x="72" y="-152652"/>
            <a:chExt cx="431067" cy="1977705"/>
          </a:xfrm>
        </p:grpSpPr>
        <p:sp>
          <p:nvSpPr>
            <p:cNvPr id="3" name="爱设计-1-1">
              <a:extLst>
                <a:ext uri="{FF2B5EF4-FFF2-40B4-BE49-F238E27FC236}">
                  <a16:creationId xmlns:a16="http://schemas.microsoft.com/office/drawing/2014/main" id="{3D0E099F-6119-C2BC-964C-6B346F9ED403}"/>
                </a:ext>
              </a:extLst>
            </p:cNvPr>
            <p:cNvSpPr/>
            <p:nvPr/>
          </p:nvSpPr>
          <p:spPr>
            <a:xfrm rot="1501409" flipV="1">
              <a:off x="72" y="-152652"/>
              <a:ext cx="360852" cy="1626463"/>
            </a:xfrm>
            <a:custGeom>
              <a:avLst/>
              <a:gdLst>
                <a:gd name="connsiteX0" fmla="*/ 0 w 360852"/>
                <a:gd name="connsiteY0" fmla="*/ 1458015 h 1626463"/>
                <a:gd name="connsiteX1" fmla="*/ 360852 w 360852"/>
                <a:gd name="connsiteY1" fmla="*/ 1626463 h 1626463"/>
                <a:gd name="connsiteX2" fmla="*/ 360852 w 360852"/>
                <a:gd name="connsiteY2" fmla="*/ 0 h 1626463"/>
                <a:gd name="connsiteX3" fmla="*/ 0 w 360852"/>
                <a:gd name="connsiteY3" fmla="*/ 773023 h 1626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0852" h="1626463">
                  <a:moveTo>
                    <a:pt x="0" y="1458015"/>
                  </a:moveTo>
                  <a:lnTo>
                    <a:pt x="360852" y="1626463"/>
                  </a:lnTo>
                  <a:lnTo>
                    <a:pt x="360852" y="0"/>
                  </a:lnTo>
                  <a:lnTo>
                    <a:pt x="0" y="77302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4" name="爱设计-1-2">
              <a:extLst>
                <a:ext uri="{FF2B5EF4-FFF2-40B4-BE49-F238E27FC236}">
                  <a16:creationId xmlns:a16="http://schemas.microsoft.com/office/drawing/2014/main" id="{4311C424-EF5F-B6C7-A014-FCEFF8885E10}"/>
                </a:ext>
              </a:extLst>
            </p:cNvPr>
            <p:cNvSpPr/>
            <p:nvPr/>
          </p:nvSpPr>
          <p:spPr>
            <a:xfrm rot="1501409" flipV="1">
              <a:off x="152632" y="-151676"/>
              <a:ext cx="278507" cy="1976729"/>
            </a:xfrm>
            <a:custGeom>
              <a:avLst/>
              <a:gdLst>
                <a:gd name="connsiteX0" fmla="*/ 0 w 278507"/>
                <a:gd name="connsiteY0" fmla="*/ 1846720 h 1976729"/>
                <a:gd name="connsiteX1" fmla="*/ 278507 w 278507"/>
                <a:gd name="connsiteY1" fmla="*/ 1976729 h 1976729"/>
                <a:gd name="connsiteX2" fmla="*/ 278507 w 278507"/>
                <a:gd name="connsiteY2" fmla="*/ 0 h 1976729"/>
                <a:gd name="connsiteX3" fmla="*/ 0 w 278507"/>
                <a:gd name="connsiteY3" fmla="*/ 596622 h 1976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507" h="1976729">
                  <a:moveTo>
                    <a:pt x="0" y="1846720"/>
                  </a:moveTo>
                  <a:lnTo>
                    <a:pt x="278507" y="1976729"/>
                  </a:lnTo>
                  <a:lnTo>
                    <a:pt x="278507" y="0"/>
                  </a:lnTo>
                  <a:lnTo>
                    <a:pt x="0" y="596622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24" name="爱设计-2">
            <a:extLst>
              <a:ext uri="{FF2B5EF4-FFF2-40B4-BE49-F238E27FC236}">
                <a16:creationId xmlns:a16="http://schemas.microsoft.com/office/drawing/2014/main" id="{326D2515-5735-6C18-3D4A-F6CE0A6FB895}"/>
              </a:ext>
            </a:extLst>
          </p:cNvPr>
          <p:cNvGrpSpPr/>
          <p:nvPr/>
        </p:nvGrpSpPr>
        <p:grpSpPr>
          <a:xfrm>
            <a:off x="533555" y="511599"/>
            <a:ext cx="10985345" cy="885874"/>
            <a:chOff x="533555" y="511599"/>
            <a:chExt cx="10985345" cy="885874"/>
          </a:xfrm>
        </p:grpSpPr>
        <p:sp>
          <p:nvSpPr>
            <p:cNvPr id="6" name="爱设计-2-1">
              <a:extLst>
                <a:ext uri="{FF2B5EF4-FFF2-40B4-BE49-F238E27FC236}">
                  <a16:creationId xmlns:a16="http://schemas.microsoft.com/office/drawing/2014/main" id="{8E8BF429-9BAA-FB75-1B5A-F7D07AE4E3F2}"/>
                </a:ext>
              </a:extLst>
            </p:cNvPr>
            <p:cNvSpPr txBox="1"/>
            <p:nvPr/>
          </p:nvSpPr>
          <p:spPr>
            <a:xfrm>
              <a:off x="533555" y="751142"/>
              <a:ext cx="405876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gradFill flip="none" rotWithShape="1"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36000">
                        <a:schemeClr val="bg1"/>
                      </a:gs>
                      <a:gs pos="100000">
                        <a:schemeClr val="accent1">
                          <a:lumMod val="20000"/>
                          <a:lumOff val="80000"/>
                        </a:schemeClr>
                      </a:gs>
                      <a:gs pos="61000">
                        <a:schemeClr val="accent1">
                          <a:lumMod val="20000"/>
                          <a:lumOff val="80000"/>
                        </a:schemeClr>
                      </a:gs>
                      <a:gs pos="18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path path="circle">
                      <a:fillToRect l="100000" b="100000"/>
                    </a:path>
                    <a:tileRect t="-100000" r="-100000"/>
                  </a:gradFill>
                  <a:effectLst>
                    <a:outerShdw blurRad="38100" dist="38100" dir="2700000" algn="tl">
                      <a:srgbClr val="000000">
                        <a:alpha val="25000"/>
                      </a:srgbClr>
                    </a:outerShdw>
                  </a:effectLst>
                  <a:latin typeface="字由文艺黑" panose="00020600040101010101" pitchFamily="18" charset="-122"/>
                  <a:ea typeface="字由文艺黑" panose="00020600040101010101" pitchFamily="18" charset="-122"/>
                </a:rPr>
                <a:t>形象包装</a:t>
              </a:r>
            </a:p>
          </p:txBody>
        </p:sp>
        <p:sp>
          <p:nvSpPr>
            <p:cNvPr id="7" name="爱设计-2-2">
              <a:extLst>
                <a:ext uri="{FF2B5EF4-FFF2-40B4-BE49-F238E27FC236}">
                  <a16:creationId xmlns:a16="http://schemas.microsoft.com/office/drawing/2014/main" id="{D86006F9-E246-10FD-155C-F4BF5A73EDD4}"/>
                </a:ext>
              </a:extLst>
            </p:cNvPr>
            <p:cNvSpPr/>
            <p:nvPr/>
          </p:nvSpPr>
          <p:spPr>
            <a:xfrm>
              <a:off x="637387" y="537649"/>
              <a:ext cx="939953" cy="213493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>
                <a:lnSpc>
                  <a:spcPct val="110000"/>
                </a:lnSpc>
              </a:pPr>
              <a:r>
                <a:rPr lang="en-US" altLang="zh-CN" sz="1100" dirty="0"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AISHEJI</a:t>
              </a:r>
              <a:endParaRPr lang="zh-CN" altLang="en-US" sz="11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9F36F49D-ED36-4401-3989-DCF302106158}"/>
                </a:ext>
              </a:extLst>
            </p:cNvPr>
            <p:cNvGrpSpPr/>
            <p:nvPr/>
          </p:nvGrpSpPr>
          <p:grpSpPr>
            <a:xfrm>
              <a:off x="10666246" y="511599"/>
              <a:ext cx="852654" cy="650177"/>
              <a:chOff x="10666246" y="511599"/>
              <a:chExt cx="852654" cy="650177"/>
            </a:xfrm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2F1A21B-14F4-AFED-0AB2-A6888DB36CBC}"/>
                  </a:ext>
                </a:extLst>
              </p:cNvPr>
              <p:cNvGrpSpPr/>
              <p:nvPr/>
            </p:nvGrpSpPr>
            <p:grpSpPr>
              <a:xfrm>
                <a:off x="10666246" y="1055297"/>
                <a:ext cx="852654" cy="106479"/>
                <a:chOff x="10273028" y="1093083"/>
                <a:chExt cx="979654" cy="122339"/>
              </a:xfr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</p:grpSpPr>
            <p:sp>
              <p:nvSpPr>
                <p:cNvPr id="16" name="爱设计-2-3">
                  <a:extLst>
                    <a:ext uri="{FF2B5EF4-FFF2-40B4-BE49-F238E27FC236}">
                      <a16:creationId xmlns:a16="http://schemas.microsoft.com/office/drawing/2014/main" id="{F248D419-6B87-D3BE-8D07-C8F178033069}"/>
                    </a:ext>
                  </a:extLst>
                </p:cNvPr>
                <p:cNvSpPr/>
                <p:nvPr/>
              </p:nvSpPr>
              <p:spPr>
                <a:xfrm>
                  <a:off x="10373640" y="1094110"/>
                  <a:ext cx="119414" cy="119413"/>
                </a:xfrm>
                <a:custGeom>
                  <a:avLst/>
                  <a:gdLst>
                    <a:gd name="connsiteX0" fmla="*/ 74486 w 149733"/>
                    <a:gd name="connsiteY0" fmla="*/ 149732 h 149732"/>
                    <a:gd name="connsiteX1" fmla="*/ 1 w 149733"/>
                    <a:gd name="connsiteY1" fmla="*/ 74486 h 149732"/>
                    <a:gd name="connsiteX2" fmla="*/ 75248 w 149733"/>
                    <a:gd name="connsiteY2" fmla="*/ 1 h 149732"/>
                    <a:gd name="connsiteX3" fmla="*/ 149733 w 149733"/>
                    <a:gd name="connsiteY3" fmla="*/ 74866 h 149732"/>
                    <a:gd name="connsiteX4" fmla="*/ 74868 w 149733"/>
                    <a:gd name="connsiteY4" fmla="*/ 149733 h 149732"/>
                    <a:gd name="connsiteX5" fmla="*/ 74486 w 149733"/>
                    <a:gd name="connsiteY5" fmla="*/ 149732 h 149732"/>
                    <a:gd name="connsiteX6" fmla="*/ 74486 w 149733"/>
                    <a:gd name="connsiteY6" fmla="*/ 25907 h 149732"/>
                    <a:gd name="connsiteX7" fmla="*/ 24956 w 149733"/>
                    <a:gd name="connsiteY7" fmla="*/ 75247 h 149732"/>
                    <a:gd name="connsiteX8" fmla="*/ 74295 w 149733"/>
                    <a:gd name="connsiteY8" fmla="*/ 124776 h 149732"/>
                    <a:gd name="connsiteX9" fmla="*/ 123825 w 149733"/>
                    <a:gd name="connsiteY9" fmla="*/ 75437 h 149732"/>
                    <a:gd name="connsiteX10" fmla="*/ 123825 w 149733"/>
                    <a:gd name="connsiteY10" fmla="*/ 75247 h 149732"/>
                    <a:gd name="connsiteX11" fmla="*/ 74677 w 149733"/>
                    <a:gd name="connsiteY11" fmla="*/ 25527 h 149732"/>
                    <a:gd name="connsiteX12" fmla="*/ 74486 w 149733"/>
                    <a:gd name="connsiteY12" fmla="*/ 25526 h 149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9733" h="149732">
                      <a:moveTo>
                        <a:pt x="74486" y="149732"/>
                      </a:moveTo>
                      <a:cubicBezTo>
                        <a:pt x="33138" y="149522"/>
                        <a:pt x="-209" y="115833"/>
                        <a:pt x="1" y="74486"/>
                      </a:cubicBezTo>
                      <a:cubicBezTo>
                        <a:pt x="211" y="33138"/>
                        <a:pt x="33900" y="-209"/>
                        <a:pt x="75248" y="1"/>
                      </a:cubicBezTo>
                      <a:cubicBezTo>
                        <a:pt x="116446" y="211"/>
                        <a:pt x="149733" y="33667"/>
                        <a:pt x="149733" y="74866"/>
                      </a:cubicBezTo>
                      <a:cubicBezTo>
                        <a:pt x="149734" y="116213"/>
                        <a:pt x="116215" y="149732"/>
                        <a:pt x="74868" y="149733"/>
                      </a:cubicBezTo>
                      <a:cubicBezTo>
                        <a:pt x="74740" y="149733"/>
                        <a:pt x="74613" y="149733"/>
                        <a:pt x="74486" y="149732"/>
                      </a:cubicBezTo>
                      <a:close/>
                      <a:moveTo>
                        <a:pt x="74486" y="25907"/>
                      </a:moveTo>
                      <a:cubicBezTo>
                        <a:pt x="47184" y="25855"/>
                        <a:pt x="25008" y="47945"/>
                        <a:pt x="24956" y="75247"/>
                      </a:cubicBezTo>
                      <a:cubicBezTo>
                        <a:pt x="24903" y="102549"/>
                        <a:pt x="46993" y="124724"/>
                        <a:pt x="74295" y="124776"/>
                      </a:cubicBezTo>
                      <a:cubicBezTo>
                        <a:pt x="101597" y="124829"/>
                        <a:pt x="123772" y="102739"/>
                        <a:pt x="123825" y="75437"/>
                      </a:cubicBezTo>
                      <a:cubicBezTo>
                        <a:pt x="123825" y="75373"/>
                        <a:pt x="123825" y="75310"/>
                        <a:pt x="123825" y="75247"/>
                      </a:cubicBezTo>
                      <a:cubicBezTo>
                        <a:pt x="123983" y="47945"/>
                        <a:pt x="101979" y="25685"/>
                        <a:pt x="74677" y="25527"/>
                      </a:cubicBezTo>
                      <a:cubicBezTo>
                        <a:pt x="74613" y="25526"/>
                        <a:pt x="74549" y="25526"/>
                        <a:pt x="74486" y="255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" name="爱设计-2-4">
                  <a:extLst>
                    <a:ext uri="{FF2B5EF4-FFF2-40B4-BE49-F238E27FC236}">
                      <a16:creationId xmlns:a16="http://schemas.microsoft.com/office/drawing/2014/main" id="{ECCE05DB-96EE-F65D-1222-C23FB04587D8}"/>
                    </a:ext>
                  </a:extLst>
                </p:cNvPr>
                <p:cNvSpPr/>
                <p:nvPr/>
              </p:nvSpPr>
              <p:spPr>
                <a:xfrm>
                  <a:off x="10617177" y="1096768"/>
                  <a:ext cx="95286" cy="115318"/>
                </a:xfrm>
                <a:custGeom>
                  <a:avLst/>
                  <a:gdLst>
                    <a:gd name="connsiteX0" fmla="*/ 93726 w 119479"/>
                    <a:gd name="connsiteY0" fmla="*/ 143732 h 144598"/>
                    <a:gd name="connsiteX1" fmla="*/ 88106 w 119479"/>
                    <a:gd name="connsiteY1" fmla="*/ 140113 h 144598"/>
                    <a:gd name="connsiteX2" fmla="*/ 68390 w 119479"/>
                    <a:gd name="connsiteY2" fmla="*/ 98870 h 144598"/>
                    <a:gd name="connsiteX3" fmla="*/ 62770 w 119479"/>
                    <a:gd name="connsiteY3" fmla="*/ 95345 h 144598"/>
                    <a:gd name="connsiteX4" fmla="*/ 31814 w 119479"/>
                    <a:gd name="connsiteY4" fmla="*/ 95345 h 144598"/>
                    <a:gd name="connsiteX5" fmla="*/ 25432 w 119479"/>
                    <a:gd name="connsiteY5" fmla="*/ 101536 h 144598"/>
                    <a:gd name="connsiteX6" fmla="*/ 25432 w 119479"/>
                    <a:gd name="connsiteY6" fmla="*/ 101632 h 144598"/>
                    <a:gd name="connsiteX7" fmla="*/ 25432 w 119479"/>
                    <a:gd name="connsiteY7" fmla="*/ 137351 h 144598"/>
                    <a:gd name="connsiteX8" fmla="*/ 19241 w 119479"/>
                    <a:gd name="connsiteY8" fmla="*/ 143732 h 144598"/>
                    <a:gd name="connsiteX9" fmla="*/ 19145 w 119479"/>
                    <a:gd name="connsiteY9" fmla="*/ 143732 h 144598"/>
                    <a:gd name="connsiteX10" fmla="*/ 6286 w 119479"/>
                    <a:gd name="connsiteY10" fmla="*/ 143732 h 144598"/>
                    <a:gd name="connsiteX11" fmla="*/ 0 w 119479"/>
                    <a:gd name="connsiteY11" fmla="*/ 137351 h 144598"/>
                    <a:gd name="connsiteX12" fmla="*/ 0 w 119479"/>
                    <a:gd name="connsiteY12" fmla="*/ 6287 h 144598"/>
                    <a:gd name="connsiteX13" fmla="*/ 6286 w 119479"/>
                    <a:gd name="connsiteY13" fmla="*/ 0 h 144598"/>
                    <a:gd name="connsiteX14" fmla="*/ 70485 w 119479"/>
                    <a:gd name="connsiteY14" fmla="*/ 0 h 144598"/>
                    <a:gd name="connsiteX15" fmla="*/ 104394 w 119479"/>
                    <a:gd name="connsiteY15" fmla="*/ 13335 h 144598"/>
                    <a:gd name="connsiteX16" fmla="*/ 119444 w 119479"/>
                    <a:gd name="connsiteY16" fmla="*/ 46006 h 144598"/>
                    <a:gd name="connsiteX17" fmla="*/ 96869 w 119479"/>
                    <a:gd name="connsiteY17" fmla="*/ 88392 h 144598"/>
                    <a:gd name="connsiteX18" fmla="*/ 94583 w 119479"/>
                    <a:gd name="connsiteY18" fmla="*/ 96298 h 144598"/>
                    <a:gd name="connsiteX19" fmla="*/ 113062 w 119479"/>
                    <a:gd name="connsiteY19" fmla="*/ 135065 h 144598"/>
                    <a:gd name="connsiteX20" fmla="*/ 110926 w 119479"/>
                    <a:gd name="connsiteY20" fmla="*/ 143695 h 144598"/>
                    <a:gd name="connsiteX21" fmla="*/ 107347 w 119479"/>
                    <a:gd name="connsiteY21" fmla="*/ 144590 h 144598"/>
                    <a:gd name="connsiteX22" fmla="*/ 31814 w 119479"/>
                    <a:gd name="connsiteY22" fmla="*/ 25813 h 144598"/>
                    <a:gd name="connsiteX23" fmla="*/ 25432 w 119479"/>
                    <a:gd name="connsiteY23" fmla="*/ 32003 h 144598"/>
                    <a:gd name="connsiteX24" fmla="*/ 25432 w 119479"/>
                    <a:gd name="connsiteY24" fmla="*/ 32099 h 144598"/>
                    <a:gd name="connsiteX25" fmla="*/ 25432 w 119479"/>
                    <a:gd name="connsiteY25" fmla="*/ 63246 h 144598"/>
                    <a:gd name="connsiteX26" fmla="*/ 31718 w 119479"/>
                    <a:gd name="connsiteY26" fmla="*/ 69533 h 144598"/>
                    <a:gd name="connsiteX27" fmla="*/ 31813 w 119479"/>
                    <a:gd name="connsiteY27" fmla="*/ 69533 h 144598"/>
                    <a:gd name="connsiteX28" fmla="*/ 70771 w 119479"/>
                    <a:gd name="connsiteY28" fmla="*/ 69533 h 144598"/>
                    <a:gd name="connsiteX29" fmla="*/ 93440 w 119479"/>
                    <a:gd name="connsiteY29" fmla="*/ 48387 h 144598"/>
                    <a:gd name="connsiteX30" fmla="*/ 72404 w 119479"/>
                    <a:gd name="connsiteY30" fmla="*/ 25826 h 144598"/>
                    <a:gd name="connsiteX31" fmla="*/ 71533 w 119479"/>
                    <a:gd name="connsiteY31" fmla="*/ 25813 h 144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9479" h="144598">
                      <a:moveTo>
                        <a:pt x="93726" y="143732"/>
                      </a:moveTo>
                      <a:cubicBezTo>
                        <a:pt x="91313" y="143704"/>
                        <a:pt x="89130" y="142298"/>
                        <a:pt x="88106" y="140113"/>
                      </a:cubicBezTo>
                      <a:lnTo>
                        <a:pt x="68390" y="98870"/>
                      </a:lnTo>
                      <a:cubicBezTo>
                        <a:pt x="67357" y="96706"/>
                        <a:pt x="65167" y="95333"/>
                        <a:pt x="62770" y="95345"/>
                      </a:cubicBezTo>
                      <a:lnTo>
                        <a:pt x="31814" y="95345"/>
                      </a:lnTo>
                      <a:cubicBezTo>
                        <a:pt x="28342" y="95293"/>
                        <a:pt x="25485" y="98064"/>
                        <a:pt x="25432" y="101536"/>
                      </a:cubicBezTo>
                      <a:cubicBezTo>
                        <a:pt x="25432" y="101568"/>
                        <a:pt x="25432" y="101600"/>
                        <a:pt x="25432" y="101632"/>
                      </a:cubicBezTo>
                      <a:lnTo>
                        <a:pt x="25432" y="137351"/>
                      </a:lnTo>
                      <a:cubicBezTo>
                        <a:pt x="25484" y="140822"/>
                        <a:pt x="22713" y="143679"/>
                        <a:pt x="19241" y="143732"/>
                      </a:cubicBezTo>
                      <a:cubicBezTo>
                        <a:pt x="19209" y="143732"/>
                        <a:pt x="19177" y="143732"/>
                        <a:pt x="19145" y="143732"/>
                      </a:cubicBezTo>
                      <a:lnTo>
                        <a:pt x="6286" y="143732"/>
                      </a:lnTo>
                      <a:cubicBezTo>
                        <a:pt x="2799" y="143680"/>
                        <a:pt x="0" y="140838"/>
                        <a:pt x="0" y="137351"/>
                      </a:cubicBezTo>
                      <a:lnTo>
                        <a:pt x="0" y="6287"/>
                      </a:lnTo>
                      <a:cubicBezTo>
                        <a:pt x="51" y="2836"/>
                        <a:pt x="2836" y="51"/>
                        <a:pt x="6286" y="0"/>
                      </a:cubicBezTo>
                      <a:lnTo>
                        <a:pt x="70485" y="0"/>
                      </a:lnTo>
                      <a:cubicBezTo>
                        <a:pt x="83070" y="-15"/>
                        <a:pt x="95191" y="4751"/>
                        <a:pt x="104394" y="13335"/>
                      </a:cubicBezTo>
                      <a:cubicBezTo>
                        <a:pt x="113565" y="21784"/>
                        <a:pt x="118983" y="33545"/>
                        <a:pt x="119444" y="46006"/>
                      </a:cubicBezTo>
                      <a:cubicBezTo>
                        <a:pt x="120114" y="63172"/>
                        <a:pt x="111488" y="79369"/>
                        <a:pt x="96869" y="88392"/>
                      </a:cubicBezTo>
                      <a:cubicBezTo>
                        <a:pt x="94175" y="90038"/>
                        <a:pt x="93183" y="93468"/>
                        <a:pt x="94583" y="96298"/>
                      </a:cubicBezTo>
                      <a:lnTo>
                        <a:pt x="113062" y="135065"/>
                      </a:lnTo>
                      <a:cubicBezTo>
                        <a:pt x="114855" y="138037"/>
                        <a:pt x="113899" y="141901"/>
                        <a:pt x="110926" y="143695"/>
                      </a:cubicBezTo>
                      <a:cubicBezTo>
                        <a:pt x="109849" y="144344"/>
                        <a:pt x="108603" y="144656"/>
                        <a:pt x="107347" y="144590"/>
                      </a:cubicBezTo>
                      <a:close/>
                      <a:moveTo>
                        <a:pt x="31814" y="25813"/>
                      </a:moveTo>
                      <a:cubicBezTo>
                        <a:pt x="28342" y="25760"/>
                        <a:pt x="25485" y="28532"/>
                        <a:pt x="25432" y="32003"/>
                      </a:cubicBezTo>
                      <a:cubicBezTo>
                        <a:pt x="25432" y="32035"/>
                        <a:pt x="25432" y="32067"/>
                        <a:pt x="25432" y="32099"/>
                      </a:cubicBezTo>
                      <a:lnTo>
                        <a:pt x="25432" y="63246"/>
                      </a:lnTo>
                      <a:cubicBezTo>
                        <a:pt x="25431" y="66718"/>
                        <a:pt x="28246" y="69533"/>
                        <a:pt x="31718" y="69533"/>
                      </a:cubicBezTo>
                      <a:cubicBezTo>
                        <a:pt x="31749" y="69533"/>
                        <a:pt x="31781" y="69533"/>
                        <a:pt x="31813" y="69533"/>
                      </a:cubicBezTo>
                      <a:lnTo>
                        <a:pt x="70771" y="69533"/>
                      </a:lnTo>
                      <a:cubicBezTo>
                        <a:pt x="82756" y="69655"/>
                        <a:pt x="92730" y="60352"/>
                        <a:pt x="93440" y="48387"/>
                      </a:cubicBezTo>
                      <a:cubicBezTo>
                        <a:pt x="93861" y="36348"/>
                        <a:pt x="84443" y="26247"/>
                        <a:pt x="72404" y="25826"/>
                      </a:cubicBezTo>
                      <a:cubicBezTo>
                        <a:pt x="72113" y="25816"/>
                        <a:pt x="71823" y="25811"/>
                        <a:pt x="71533" y="2581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" name="爱设计-2-5">
                  <a:extLst>
                    <a:ext uri="{FF2B5EF4-FFF2-40B4-BE49-F238E27FC236}">
                      <a16:creationId xmlns:a16="http://schemas.microsoft.com/office/drawing/2014/main" id="{EF1D926B-1004-3C44-3BFF-A00EBB968AB8}"/>
                    </a:ext>
                  </a:extLst>
                </p:cNvPr>
                <p:cNvSpPr/>
                <p:nvPr/>
              </p:nvSpPr>
              <p:spPr>
                <a:xfrm>
                  <a:off x="10273028" y="1096768"/>
                  <a:ext cx="106346" cy="114628"/>
                </a:xfrm>
                <a:custGeom>
                  <a:avLst/>
                  <a:gdLst>
                    <a:gd name="connsiteX0" fmla="*/ 59960 w 133348"/>
                    <a:gd name="connsiteY0" fmla="*/ 143732 h 143732"/>
                    <a:gd name="connsiteX1" fmla="*/ 53673 w 133348"/>
                    <a:gd name="connsiteY1" fmla="*/ 137446 h 143732"/>
                    <a:gd name="connsiteX2" fmla="*/ 53673 w 133348"/>
                    <a:gd name="connsiteY2" fmla="*/ 85820 h 143732"/>
                    <a:gd name="connsiteX3" fmla="*/ 51959 w 133348"/>
                    <a:gd name="connsiteY3" fmla="*/ 80391 h 143732"/>
                    <a:gd name="connsiteX4" fmla="*/ 905 w 133348"/>
                    <a:gd name="connsiteY4" fmla="*/ 10001 h 143732"/>
                    <a:gd name="connsiteX5" fmla="*/ 3040 w 133348"/>
                    <a:gd name="connsiteY5" fmla="*/ 1371 h 143732"/>
                    <a:gd name="connsiteX6" fmla="*/ 5953 w 133348"/>
                    <a:gd name="connsiteY6" fmla="*/ 476 h 143732"/>
                    <a:gd name="connsiteX7" fmla="*/ 18716 w 133348"/>
                    <a:gd name="connsiteY7" fmla="*/ 476 h 143732"/>
                    <a:gd name="connsiteX8" fmla="*/ 23479 w 133348"/>
                    <a:gd name="connsiteY8" fmla="*/ 2667 h 143732"/>
                    <a:gd name="connsiteX9" fmla="*/ 61579 w 133348"/>
                    <a:gd name="connsiteY9" fmla="*/ 56483 h 143732"/>
                    <a:gd name="connsiteX10" fmla="*/ 66722 w 133348"/>
                    <a:gd name="connsiteY10" fmla="*/ 59055 h 143732"/>
                    <a:gd name="connsiteX11" fmla="*/ 71771 w 133348"/>
                    <a:gd name="connsiteY11" fmla="*/ 56483 h 143732"/>
                    <a:gd name="connsiteX12" fmla="*/ 109871 w 133348"/>
                    <a:gd name="connsiteY12" fmla="*/ 2667 h 143732"/>
                    <a:gd name="connsiteX13" fmla="*/ 115014 w 133348"/>
                    <a:gd name="connsiteY13" fmla="*/ 0 h 143732"/>
                    <a:gd name="connsiteX14" fmla="*/ 127397 w 133348"/>
                    <a:gd name="connsiteY14" fmla="*/ 0 h 143732"/>
                    <a:gd name="connsiteX15" fmla="*/ 133340 w 133348"/>
                    <a:gd name="connsiteY15" fmla="*/ 6612 h 143732"/>
                    <a:gd name="connsiteX16" fmla="*/ 132445 w 133348"/>
                    <a:gd name="connsiteY16" fmla="*/ 9525 h 143732"/>
                    <a:gd name="connsiteX17" fmla="*/ 81200 w 133348"/>
                    <a:gd name="connsiteY17" fmla="*/ 80391 h 143732"/>
                    <a:gd name="connsiteX18" fmla="*/ 79486 w 133348"/>
                    <a:gd name="connsiteY18" fmla="*/ 85820 h 143732"/>
                    <a:gd name="connsiteX19" fmla="*/ 79486 w 133348"/>
                    <a:gd name="connsiteY19" fmla="*/ 137446 h 143732"/>
                    <a:gd name="connsiteX20" fmla="*/ 73199 w 133348"/>
                    <a:gd name="connsiteY20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33348" h="143732">
                      <a:moveTo>
                        <a:pt x="59960" y="143732"/>
                      </a:moveTo>
                      <a:cubicBezTo>
                        <a:pt x="56509" y="143681"/>
                        <a:pt x="53724" y="140896"/>
                        <a:pt x="53673" y="137446"/>
                      </a:cubicBezTo>
                      <a:lnTo>
                        <a:pt x="53673" y="85820"/>
                      </a:lnTo>
                      <a:cubicBezTo>
                        <a:pt x="53708" y="83872"/>
                        <a:pt x="53106" y="81966"/>
                        <a:pt x="51959" y="80391"/>
                      </a:cubicBezTo>
                      <a:lnTo>
                        <a:pt x="905" y="10001"/>
                      </a:lnTo>
                      <a:cubicBezTo>
                        <a:pt x="-889" y="7028"/>
                        <a:pt x="67" y="3164"/>
                        <a:pt x="3040" y="1371"/>
                      </a:cubicBezTo>
                      <a:cubicBezTo>
                        <a:pt x="3923" y="838"/>
                        <a:pt x="4923" y="531"/>
                        <a:pt x="5953" y="476"/>
                      </a:cubicBezTo>
                      <a:lnTo>
                        <a:pt x="18716" y="476"/>
                      </a:lnTo>
                      <a:cubicBezTo>
                        <a:pt x="20547" y="478"/>
                        <a:pt x="22286" y="1278"/>
                        <a:pt x="23479" y="2667"/>
                      </a:cubicBezTo>
                      <a:lnTo>
                        <a:pt x="61579" y="56483"/>
                      </a:lnTo>
                      <a:cubicBezTo>
                        <a:pt x="62788" y="58108"/>
                        <a:pt x="64697" y="59063"/>
                        <a:pt x="66722" y="59055"/>
                      </a:cubicBezTo>
                      <a:cubicBezTo>
                        <a:pt x="68722" y="59063"/>
                        <a:pt x="70602" y="58105"/>
                        <a:pt x="71771" y="56483"/>
                      </a:cubicBezTo>
                      <a:lnTo>
                        <a:pt x="109871" y="2667"/>
                      </a:lnTo>
                      <a:cubicBezTo>
                        <a:pt x="111049" y="994"/>
                        <a:pt x="112968" y="-1"/>
                        <a:pt x="115014" y="0"/>
                      </a:cubicBezTo>
                      <a:lnTo>
                        <a:pt x="127397" y="0"/>
                      </a:lnTo>
                      <a:cubicBezTo>
                        <a:pt x="130864" y="185"/>
                        <a:pt x="133524" y="3145"/>
                        <a:pt x="133340" y="6612"/>
                      </a:cubicBezTo>
                      <a:cubicBezTo>
                        <a:pt x="133285" y="7642"/>
                        <a:pt x="132978" y="8642"/>
                        <a:pt x="132445" y="9525"/>
                      </a:cubicBezTo>
                      <a:lnTo>
                        <a:pt x="81200" y="80391"/>
                      </a:lnTo>
                      <a:cubicBezTo>
                        <a:pt x="80053" y="81966"/>
                        <a:pt x="79451" y="83872"/>
                        <a:pt x="79486" y="85820"/>
                      </a:cubicBezTo>
                      <a:lnTo>
                        <a:pt x="79486" y="137446"/>
                      </a:lnTo>
                      <a:cubicBezTo>
                        <a:pt x="79435" y="140896"/>
                        <a:pt x="76650" y="143681"/>
                        <a:pt x="73199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9" name="爱设计-2-6">
                  <a:extLst>
                    <a:ext uri="{FF2B5EF4-FFF2-40B4-BE49-F238E27FC236}">
                      <a16:creationId xmlns:a16="http://schemas.microsoft.com/office/drawing/2014/main" id="{8061FA6C-D67B-F709-8629-B3DF645FC223}"/>
                    </a:ext>
                  </a:extLst>
                </p:cNvPr>
                <p:cNvSpPr/>
                <p:nvPr/>
              </p:nvSpPr>
              <p:spPr>
                <a:xfrm>
                  <a:off x="10501942" y="1096768"/>
                  <a:ext cx="105056" cy="114628"/>
                </a:xfrm>
                <a:custGeom>
                  <a:avLst/>
                  <a:gdLst>
                    <a:gd name="connsiteX0" fmla="*/ 65913 w 131730"/>
                    <a:gd name="connsiteY0" fmla="*/ 143732 h 143732"/>
                    <a:gd name="connsiteX1" fmla="*/ 0 w 131730"/>
                    <a:gd name="connsiteY1" fmla="*/ 77819 h 143732"/>
                    <a:gd name="connsiteX2" fmla="*/ 0 w 131730"/>
                    <a:gd name="connsiteY2" fmla="*/ 6287 h 143732"/>
                    <a:gd name="connsiteX3" fmla="*/ 6286 w 131730"/>
                    <a:gd name="connsiteY3" fmla="*/ 0 h 143732"/>
                    <a:gd name="connsiteX4" fmla="*/ 19431 w 131730"/>
                    <a:gd name="connsiteY4" fmla="*/ 0 h 143732"/>
                    <a:gd name="connsiteX5" fmla="*/ 25717 w 131730"/>
                    <a:gd name="connsiteY5" fmla="*/ 6287 h 143732"/>
                    <a:gd name="connsiteX6" fmla="*/ 25717 w 131730"/>
                    <a:gd name="connsiteY6" fmla="*/ 77343 h 143732"/>
                    <a:gd name="connsiteX7" fmla="*/ 63909 w 131730"/>
                    <a:gd name="connsiteY7" fmla="*/ 119447 h 143732"/>
                    <a:gd name="connsiteX8" fmla="*/ 106013 w 131730"/>
                    <a:gd name="connsiteY8" fmla="*/ 81255 h 143732"/>
                    <a:gd name="connsiteX9" fmla="*/ 106013 w 131730"/>
                    <a:gd name="connsiteY9" fmla="*/ 77343 h 143732"/>
                    <a:gd name="connsiteX10" fmla="*/ 106013 w 131730"/>
                    <a:gd name="connsiteY10" fmla="*/ 6287 h 143732"/>
                    <a:gd name="connsiteX11" fmla="*/ 112300 w 131730"/>
                    <a:gd name="connsiteY11" fmla="*/ 0 h 143732"/>
                    <a:gd name="connsiteX12" fmla="*/ 125444 w 131730"/>
                    <a:gd name="connsiteY12" fmla="*/ 0 h 143732"/>
                    <a:gd name="connsiteX13" fmla="*/ 131731 w 131730"/>
                    <a:gd name="connsiteY13" fmla="*/ 6287 h 143732"/>
                    <a:gd name="connsiteX14" fmla="*/ 131731 w 131730"/>
                    <a:gd name="connsiteY14" fmla="*/ 77819 h 143732"/>
                    <a:gd name="connsiteX15" fmla="*/ 66008 w 131730"/>
                    <a:gd name="connsiteY15" fmla="*/ 143732 h 143732"/>
                    <a:gd name="connsiteX16" fmla="*/ 65913 w 131730"/>
                    <a:gd name="connsiteY16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1730" h="143732">
                      <a:moveTo>
                        <a:pt x="65913" y="143732"/>
                      </a:moveTo>
                      <a:cubicBezTo>
                        <a:pt x="29510" y="143732"/>
                        <a:pt x="0" y="114222"/>
                        <a:pt x="0" y="77819"/>
                      </a:cubicBezTo>
                      <a:lnTo>
                        <a:pt x="0" y="6287"/>
                      </a:lnTo>
                      <a:cubicBezTo>
                        <a:pt x="0" y="2815"/>
                        <a:pt x="2815" y="0"/>
                        <a:pt x="6286" y="0"/>
                      </a:cubicBezTo>
                      <a:lnTo>
                        <a:pt x="19431" y="0"/>
                      </a:lnTo>
                      <a:cubicBezTo>
                        <a:pt x="22903" y="0"/>
                        <a:pt x="25717" y="2815"/>
                        <a:pt x="25717" y="6287"/>
                      </a:cubicBezTo>
                      <a:lnTo>
                        <a:pt x="25717" y="77343"/>
                      </a:lnTo>
                      <a:cubicBezTo>
                        <a:pt x="24637" y="99516"/>
                        <a:pt x="41736" y="118367"/>
                        <a:pt x="63909" y="119447"/>
                      </a:cubicBezTo>
                      <a:cubicBezTo>
                        <a:pt x="86082" y="120527"/>
                        <a:pt x="104933" y="103428"/>
                        <a:pt x="106013" y="81255"/>
                      </a:cubicBezTo>
                      <a:cubicBezTo>
                        <a:pt x="106077" y="79952"/>
                        <a:pt x="106077" y="78646"/>
                        <a:pt x="106013" y="77343"/>
                      </a:cubicBezTo>
                      <a:lnTo>
                        <a:pt x="106013" y="6287"/>
                      </a:lnTo>
                      <a:cubicBezTo>
                        <a:pt x="106064" y="2836"/>
                        <a:pt x="108849" y="51"/>
                        <a:pt x="112300" y="0"/>
                      </a:cubicBezTo>
                      <a:lnTo>
                        <a:pt x="125444" y="0"/>
                      </a:lnTo>
                      <a:cubicBezTo>
                        <a:pt x="128916" y="0"/>
                        <a:pt x="131731" y="2815"/>
                        <a:pt x="131731" y="6287"/>
                      </a:cubicBezTo>
                      <a:lnTo>
                        <a:pt x="131731" y="77819"/>
                      </a:lnTo>
                      <a:cubicBezTo>
                        <a:pt x="131783" y="114169"/>
                        <a:pt x="102358" y="143680"/>
                        <a:pt x="66008" y="143732"/>
                      </a:cubicBezTo>
                      <a:cubicBezTo>
                        <a:pt x="65977" y="143732"/>
                        <a:pt x="65945" y="143732"/>
                        <a:pt x="65913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0" name="爱设计-2-7">
                  <a:extLst>
                    <a:ext uri="{FF2B5EF4-FFF2-40B4-BE49-F238E27FC236}">
                      <a16:creationId xmlns:a16="http://schemas.microsoft.com/office/drawing/2014/main" id="{42849385-0589-9ED0-CFC9-2D9F65703ABF}"/>
                    </a:ext>
                  </a:extLst>
                </p:cNvPr>
                <p:cNvSpPr/>
                <p:nvPr/>
              </p:nvSpPr>
              <p:spPr>
                <a:xfrm>
                  <a:off x="10782851" y="1095780"/>
                  <a:ext cx="93055" cy="116375"/>
                </a:xfrm>
                <a:custGeom>
                  <a:avLst/>
                  <a:gdLst>
                    <a:gd name="connsiteX0" fmla="*/ 6287 w 116682"/>
                    <a:gd name="connsiteY0" fmla="*/ 145923 h 145923"/>
                    <a:gd name="connsiteX1" fmla="*/ 1 w 116682"/>
                    <a:gd name="connsiteY1" fmla="*/ 139829 h 145923"/>
                    <a:gd name="connsiteX2" fmla="*/ 1 w 116682"/>
                    <a:gd name="connsiteY2" fmla="*/ 139637 h 145923"/>
                    <a:gd name="connsiteX3" fmla="*/ 1 w 116682"/>
                    <a:gd name="connsiteY3" fmla="*/ 6287 h 145923"/>
                    <a:gd name="connsiteX4" fmla="*/ 6287 w 116682"/>
                    <a:gd name="connsiteY4" fmla="*/ 0 h 145923"/>
                    <a:gd name="connsiteX5" fmla="*/ 20003 w 116682"/>
                    <a:gd name="connsiteY5" fmla="*/ 0 h 145923"/>
                    <a:gd name="connsiteX6" fmla="*/ 26290 w 116682"/>
                    <a:gd name="connsiteY6" fmla="*/ 6287 h 145923"/>
                    <a:gd name="connsiteX7" fmla="*/ 26290 w 116682"/>
                    <a:gd name="connsiteY7" fmla="*/ 114395 h 145923"/>
                    <a:gd name="connsiteX8" fmla="*/ 32576 w 116682"/>
                    <a:gd name="connsiteY8" fmla="*/ 120682 h 145923"/>
                    <a:gd name="connsiteX9" fmla="*/ 110396 w 116682"/>
                    <a:gd name="connsiteY9" fmla="*/ 120682 h 145923"/>
                    <a:gd name="connsiteX10" fmla="*/ 116682 w 116682"/>
                    <a:gd name="connsiteY10" fmla="*/ 126968 h 145923"/>
                    <a:gd name="connsiteX11" fmla="*/ 116682 w 116682"/>
                    <a:gd name="connsiteY11" fmla="*/ 139637 h 145923"/>
                    <a:gd name="connsiteX12" fmla="*/ 110588 w 116682"/>
                    <a:gd name="connsiteY12" fmla="*/ 145923 h 145923"/>
                    <a:gd name="connsiteX13" fmla="*/ 110396 w 116682"/>
                    <a:gd name="connsiteY13" fmla="*/ 145923 h 145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6682" h="145923">
                      <a:moveTo>
                        <a:pt x="6287" y="145923"/>
                      </a:moveTo>
                      <a:cubicBezTo>
                        <a:pt x="2868" y="145976"/>
                        <a:pt x="54" y="143248"/>
                        <a:pt x="1" y="139829"/>
                      </a:cubicBezTo>
                      <a:cubicBezTo>
                        <a:pt x="0" y="139765"/>
                        <a:pt x="0" y="139701"/>
                        <a:pt x="1" y="139637"/>
                      </a:cubicBezTo>
                      <a:lnTo>
                        <a:pt x="1" y="6287"/>
                      </a:lnTo>
                      <a:cubicBezTo>
                        <a:pt x="1" y="2815"/>
                        <a:pt x="2815" y="0"/>
                        <a:pt x="6287" y="0"/>
                      </a:cubicBezTo>
                      <a:lnTo>
                        <a:pt x="20003" y="0"/>
                      </a:lnTo>
                      <a:cubicBezTo>
                        <a:pt x="23475" y="0"/>
                        <a:pt x="26290" y="2815"/>
                        <a:pt x="26290" y="6287"/>
                      </a:cubicBezTo>
                      <a:lnTo>
                        <a:pt x="26290" y="114395"/>
                      </a:lnTo>
                      <a:cubicBezTo>
                        <a:pt x="26290" y="117867"/>
                        <a:pt x="29104" y="120682"/>
                        <a:pt x="32576" y="120682"/>
                      </a:cubicBezTo>
                      <a:lnTo>
                        <a:pt x="110396" y="120682"/>
                      </a:lnTo>
                      <a:cubicBezTo>
                        <a:pt x="113868" y="120682"/>
                        <a:pt x="116682" y="123496"/>
                        <a:pt x="116682" y="126968"/>
                      </a:cubicBezTo>
                      <a:lnTo>
                        <a:pt x="116682" y="139637"/>
                      </a:lnTo>
                      <a:cubicBezTo>
                        <a:pt x="116735" y="143055"/>
                        <a:pt x="114007" y="145870"/>
                        <a:pt x="110588" y="145923"/>
                      </a:cubicBezTo>
                      <a:cubicBezTo>
                        <a:pt x="110524" y="145924"/>
                        <a:pt x="110460" y="145924"/>
                        <a:pt x="110396" y="14592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" name="爱设计-2-8">
                  <a:extLst>
                    <a:ext uri="{FF2B5EF4-FFF2-40B4-BE49-F238E27FC236}">
                      <a16:creationId xmlns:a16="http://schemas.microsoft.com/office/drawing/2014/main" id="{19C3AE3B-1F06-3586-F86B-19FBEC82E5CE}"/>
                    </a:ext>
                  </a:extLst>
                </p:cNvPr>
                <p:cNvSpPr/>
                <p:nvPr/>
              </p:nvSpPr>
              <p:spPr>
                <a:xfrm>
                  <a:off x="11133572" y="1096312"/>
                  <a:ext cx="119110" cy="119110"/>
                </a:xfrm>
                <a:custGeom>
                  <a:avLst/>
                  <a:gdLst>
                    <a:gd name="connsiteX0" fmla="*/ 74867 w 149352"/>
                    <a:gd name="connsiteY0" fmla="*/ 149352 h 149352"/>
                    <a:gd name="connsiteX1" fmla="*/ 0 w 149352"/>
                    <a:gd name="connsiteY1" fmla="*/ 74867 h 149352"/>
                    <a:gd name="connsiteX2" fmla="*/ 74486 w 149352"/>
                    <a:gd name="connsiteY2" fmla="*/ 0 h 149352"/>
                    <a:gd name="connsiteX3" fmla="*/ 149352 w 149352"/>
                    <a:gd name="connsiteY3" fmla="*/ 74486 h 149352"/>
                    <a:gd name="connsiteX4" fmla="*/ 149352 w 149352"/>
                    <a:gd name="connsiteY4" fmla="*/ 74676 h 149352"/>
                    <a:gd name="connsiteX5" fmla="*/ 74867 w 149352"/>
                    <a:gd name="connsiteY5" fmla="*/ 149352 h 149352"/>
                    <a:gd name="connsiteX6" fmla="*/ 74867 w 149352"/>
                    <a:gd name="connsiteY6" fmla="*/ 25527 h 149352"/>
                    <a:gd name="connsiteX7" fmla="*/ 25527 w 149352"/>
                    <a:gd name="connsiteY7" fmla="*/ 74676 h 149352"/>
                    <a:gd name="connsiteX8" fmla="*/ 74676 w 149352"/>
                    <a:gd name="connsiteY8" fmla="*/ 124015 h 149352"/>
                    <a:gd name="connsiteX9" fmla="*/ 124015 w 149352"/>
                    <a:gd name="connsiteY9" fmla="*/ 74866 h 149352"/>
                    <a:gd name="connsiteX10" fmla="*/ 124016 w 149352"/>
                    <a:gd name="connsiteY10" fmla="*/ 74771 h 149352"/>
                    <a:gd name="connsiteX11" fmla="*/ 74866 w 149352"/>
                    <a:gd name="connsiteY11" fmla="*/ 25432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9352" h="149352">
                      <a:moveTo>
                        <a:pt x="74867" y="149352"/>
                      </a:moveTo>
                      <a:cubicBezTo>
                        <a:pt x="33624" y="149457"/>
                        <a:pt x="105" y="116109"/>
                        <a:pt x="0" y="74867"/>
                      </a:cubicBezTo>
                      <a:cubicBezTo>
                        <a:pt x="-105" y="33624"/>
                        <a:pt x="33243" y="105"/>
                        <a:pt x="74486" y="0"/>
                      </a:cubicBezTo>
                      <a:cubicBezTo>
                        <a:pt x="115728" y="-105"/>
                        <a:pt x="149247" y="33243"/>
                        <a:pt x="149352" y="74486"/>
                      </a:cubicBezTo>
                      <a:cubicBezTo>
                        <a:pt x="149352" y="74549"/>
                        <a:pt x="149352" y="74612"/>
                        <a:pt x="149352" y="74676"/>
                      </a:cubicBezTo>
                      <a:cubicBezTo>
                        <a:pt x="149300" y="115822"/>
                        <a:pt x="116013" y="149195"/>
                        <a:pt x="74867" y="149352"/>
                      </a:cubicBezTo>
                      <a:close/>
                      <a:moveTo>
                        <a:pt x="74867" y="25527"/>
                      </a:moveTo>
                      <a:cubicBezTo>
                        <a:pt x="47670" y="25474"/>
                        <a:pt x="25580" y="47479"/>
                        <a:pt x="25527" y="74676"/>
                      </a:cubicBezTo>
                      <a:cubicBezTo>
                        <a:pt x="25474" y="101873"/>
                        <a:pt x="47479" y="123963"/>
                        <a:pt x="74676" y="124015"/>
                      </a:cubicBezTo>
                      <a:cubicBezTo>
                        <a:pt x="101873" y="124068"/>
                        <a:pt x="123963" y="102063"/>
                        <a:pt x="124015" y="74866"/>
                      </a:cubicBezTo>
                      <a:cubicBezTo>
                        <a:pt x="124016" y="74835"/>
                        <a:pt x="124016" y="74803"/>
                        <a:pt x="124016" y="74771"/>
                      </a:cubicBezTo>
                      <a:cubicBezTo>
                        <a:pt x="124016" y="47596"/>
                        <a:pt x="102042" y="25537"/>
                        <a:pt x="74866" y="254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2" name="爱设计-2-9">
                  <a:extLst>
                    <a:ext uri="{FF2B5EF4-FFF2-40B4-BE49-F238E27FC236}">
                      <a16:creationId xmlns:a16="http://schemas.microsoft.com/office/drawing/2014/main" id="{22C87587-9AB8-80FC-5116-8706F03408BE}"/>
                    </a:ext>
                  </a:extLst>
                </p:cNvPr>
                <p:cNvSpPr/>
                <p:nvPr/>
              </p:nvSpPr>
              <p:spPr>
                <a:xfrm>
                  <a:off x="10880009" y="1094261"/>
                  <a:ext cx="119109" cy="119109"/>
                </a:xfrm>
                <a:custGeom>
                  <a:avLst/>
                  <a:gdLst>
                    <a:gd name="connsiteX0" fmla="*/ 74676 w 149351"/>
                    <a:gd name="connsiteY0" fmla="*/ 149352 h 149351"/>
                    <a:gd name="connsiteX1" fmla="*/ 0 w 149351"/>
                    <a:gd name="connsiteY1" fmla="*/ 74676 h 149351"/>
                    <a:gd name="connsiteX2" fmla="*/ 74676 w 149351"/>
                    <a:gd name="connsiteY2" fmla="*/ 0 h 149351"/>
                    <a:gd name="connsiteX3" fmla="*/ 149352 w 149351"/>
                    <a:gd name="connsiteY3" fmla="*/ 74676 h 149351"/>
                    <a:gd name="connsiteX4" fmla="*/ 74676 w 149351"/>
                    <a:gd name="connsiteY4" fmla="*/ 149352 h 149351"/>
                    <a:gd name="connsiteX5" fmla="*/ 74676 w 149351"/>
                    <a:gd name="connsiteY5" fmla="*/ 25527 h 149351"/>
                    <a:gd name="connsiteX6" fmla="*/ 25910 w 149351"/>
                    <a:gd name="connsiteY6" fmla="*/ 75245 h 149351"/>
                    <a:gd name="connsiteX7" fmla="*/ 75629 w 149351"/>
                    <a:gd name="connsiteY7" fmla="*/ 124011 h 149351"/>
                    <a:gd name="connsiteX8" fmla="*/ 124396 w 149351"/>
                    <a:gd name="connsiteY8" fmla="*/ 74676 h 149351"/>
                    <a:gd name="connsiteX9" fmla="*/ 75251 w 149351"/>
                    <a:gd name="connsiteY9" fmla="*/ 25524 h 149351"/>
                    <a:gd name="connsiteX10" fmla="*/ 74676 w 149351"/>
                    <a:gd name="connsiteY10" fmla="*/ 25527 h 149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9351" h="149351">
                      <a:moveTo>
                        <a:pt x="74676" y="149352"/>
                      </a:moveTo>
                      <a:cubicBezTo>
                        <a:pt x="33434" y="149352"/>
                        <a:pt x="0" y="115918"/>
                        <a:pt x="0" y="74676"/>
                      </a:cubicBezTo>
                      <a:cubicBezTo>
                        <a:pt x="0" y="33434"/>
                        <a:pt x="33434" y="0"/>
                        <a:pt x="74676" y="0"/>
                      </a:cubicBezTo>
                      <a:cubicBezTo>
                        <a:pt x="115918" y="0"/>
                        <a:pt x="149352" y="33434"/>
                        <a:pt x="149352" y="74676"/>
                      </a:cubicBezTo>
                      <a:cubicBezTo>
                        <a:pt x="149352" y="115918"/>
                        <a:pt x="115918" y="149352"/>
                        <a:pt x="74676" y="149352"/>
                      </a:cubicBezTo>
                      <a:close/>
                      <a:moveTo>
                        <a:pt x="74676" y="25527"/>
                      </a:moveTo>
                      <a:cubicBezTo>
                        <a:pt x="47480" y="25790"/>
                        <a:pt x="25647" y="48050"/>
                        <a:pt x="25910" y="75245"/>
                      </a:cubicBezTo>
                      <a:cubicBezTo>
                        <a:pt x="26173" y="102441"/>
                        <a:pt x="48433" y="124274"/>
                        <a:pt x="75629" y="124011"/>
                      </a:cubicBezTo>
                      <a:cubicBezTo>
                        <a:pt x="102675" y="123749"/>
                        <a:pt x="124447" y="101723"/>
                        <a:pt x="124396" y="74676"/>
                      </a:cubicBezTo>
                      <a:cubicBezTo>
                        <a:pt x="124398" y="47532"/>
                        <a:pt x="102395" y="25525"/>
                        <a:pt x="75251" y="25524"/>
                      </a:cubicBezTo>
                      <a:cubicBezTo>
                        <a:pt x="75059" y="25524"/>
                        <a:pt x="74868" y="25525"/>
                        <a:pt x="74676" y="2552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3" name="爱设计-2-10">
                  <a:extLst>
                    <a:ext uri="{FF2B5EF4-FFF2-40B4-BE49-F238E27FC236}">
                      <a16:creationId xmlns:a16="http://schemas.microsoft.com/office/drawing/2014/main" id="{905469E0-22B0-9424-D16E-D1073F12FBF0}"/>
                    </a:ext>
                  </a:extLst>
                </p:cNvPr>
                <p:cNvSpPr/>
                <p:nvPr/>
              </p:nvSpPr>
              <p:spPr>
                <a:xfrm>
                  <a:off x="11007398" y="1093083"/>
                  <a:ext cx="120880" cy="119110"/>
                </a:xfrm>
                <a:custGeom>
                  <a:avLst/>
                  <a:gdLst>
                    <a:gd name="connsiteX0" fmla="*/ 145638 w 151572"/>
                    <a:gd name="connsiteY0" fmla="*/ 64438 h 149352"/>
                    <a:gd name="connsiteX1" fmla="*/ 145066 w 151572"/>
                    <a:gd name="connsiteY1" fmla="*/ 64438 h 149352"/>
                    <a:gd name="connsiteX2" fmla="*/ 145066 w 151572"/>
                    <a:gd name="connsiteY2" fmla="*/ 64438 h 149352"/>
                    <a:gd name="connsiteX3" fmla="*/ 87916 w 151572"/>
                    <a:gd name="connsiteY3" fmla="*/ 64438 h 149352"/>
                    <a:gd name="connsiteX4" fmla="*/ 81630 w 151572"/>
                    <a:gd name="connsiteY4" fmla="*/ 70724 h 149352"/>
                    <a:gd name="connsiteX5" fmla="*/ 81630 w 151572"/>
                    <a:gd name="connsiteY5" fmla="*/ 83583 h 149352"/>
                    <a:gd name="connsiteX6" fmla="*/ 87916 w 151572"/>
                    <a:gd name="connsiteY6" fmla="*/ 89869 h 149352"/>
                    <a:gd name="connsiteX7" fmla="*/ 115443 w 151572"/>
                    <a:gd name="connsiteY7" fmla="*/ 89869 h 149352"/>
                    <a:gd name="connsiteX8" fmla="*/ 119539 w 151572"/>
                    <a:gd name="connsiteY8" fmla="*/ 91584 h 149352"/>
                    <a:gd name="connsiteX9" fmla="*/ 120492 w 151572"/>
                    <a:gd name="connsiteY9" fmla="*/ 96632 h 149352"/>
                    <a:gd name="connsiteX10" fmla="*/ 120492 w 151572"/>
                    <a:gd name="connsiteY10" fmla="*/ 96632 h 149352"/>
                    <a:gd name="connsiteX11" fmla="*/ 120492 w 151572"/>
                    <a:gd name="connsiteY11" fmla="*/ 96632 h 149352"/>
                    <a:gd name="connsiteX12" fmla="*/ 103632 w 151572"/>
                    <a:gd name="connsiteY12" fmla="*/ 117873 h 149352"/>
                    <a:gd name="connsiteX13" fmla="*/ 102870 w 151572"/>
                    <a:gd name="connsiteY13" fmla="*/ 117873 h 149352"/>
                    <a:gd name="connsiteX14" fmla="*/ 100299 w 151572"/>
                    <a:gd name="connsiteY14" fmla="*/ 119206 h 149352"/>
                    <a:gd name="connsiteX15" fmla="*/ 100299 w 151572"/>
                    <a:gd name="connsiteY15" fmla="*/ 119206 h 149352"/>
                    <a:gd name="connsiteX16" fmla="*/ 99156 w 151572"/>
                    <a:gd name="connsiteY16" fmla="*/ 119778 h 149352"/>
                    <a:gd name="connsiteX17" fmla="*/ 99156 w 151572"/>
                    <a:gd name="connsiteY17" fmla="*/ 119778 h 149352"/>
                    <a:gd name="connsiteX18" fmla="*/ 98108 w 151572"/>
                    <a:gd name="connsiteY18" fmla="*/ 120254 h 149352"/>
                    <a:gd name="connsiteX19" fmla="*/ 98108 w 151572"/>
                    <a:gd name="connsiteY19" fmla="*/ 120254 h 149352"/>
                    <a:gd name="connsiteX20" fmla="*/ 96965 w 151572"/>
                    <a:gd name="connsiteY20" fmla="*/ 120254 h 149352"/>
                    <a:gd name="connsiteX21" fmla="*/ 96965 w 151572"/>
                    <a:gd name="connsiteY21" fmla="*/ 120254 h 149352"/>
                    <a:gd name="connsiteX22" fmla="*/ 91345 w 151572"/>
                    <a:gd name="connsiteY22" fmla="*/ 122254 h 149352"/>
                    <a:gd name="connsiteX23" fmla="*/ 91345 w 151572"/>
                    <a:gd name="connsiteY23" fmla="*/ 122254 h 149352"/>
                    <a:gd name="connsiteX24" fmla="*/ 90012 w 151572"/>
                    <a:gd name="connsiteY24" fmla="*/ 122254 h 149352"/>
                    <a:gd name="connsiteX25" fmla="*/ 90012 w 151572"/>
                    <a:gd name="connsiteY25" fmla="*/ 122254 h 149352"/>
                    <a:gd name="connsiteX26" fmla="*/ 88678 w 151572"/>
                    <a:gd name="connsiteY26" fmla="*/ 122254 h 149352"/>
                    <a:gd name="connsiteX27" fmla="*/ 88678 w 151572"/>
                    <a:gd name="connsiteY27" fmla="*/ 122254 h 149352"/>
                    <a:gd name="connsiteX28" fmla="*/ 81344 w 151572"/>
                    <a:gd name="connsiteY28" fmla="*/ 123302 h 149352"/>
                    <a:gd name="connsiteX29" fmla="*/ 71819 w 151572"/>
                    <a:gd name="connsiteY29" fmla="*/ 123302 h 149352"/>
                    <a:gd name="connsiteX30" fmla="*/ 70581 w 151572"/>
                    <a:gd name="connsiteY30" fmla="*/ 123302 h 149352"/>
                    <a:gd name="connsiteX31" fmla="*/ 70581 w 151572"/>
                    <a:gd name="connsiteY31" fmla="*/ 123302 h 149352"/>
                    <a:gd name="connsiteX32" fmla="*/ 66580 w 151572"/>
                    <a:gd name="connsiteY32" fmla="*/ 122540 h 149352"/>
                    <a:gd name="connsiteX33" fmla="*/ 66580 w 151572"/>
                    <a:gd name="connsiteY33" fmla="*/ 122540 h 149352"/>
                    <a:gd name="connsiteX34" fmla="*/ 29259 w 151572"/>
                    <a:gd name="connsiteY34" fmla="*/ 63743 h 149352"/>
                    <a:gd name="connsiteX35" fmla="*/ 63246 w 151572"/>
                    <a:gd name="connsiteY35" fmla="*/ 27290 h 149352"/>
                    <a:gd name="connsiteX36" fmla="*/ 63246 w 151572"/>
                    <a:gd name="connsiteY36" fmla="*/ 27290 h 149352"/>
                    <a:gd name="connsiteX37" fmla="*/ 72009 w 151572"/>
                    <a:gd name="connsiteY37" fmla="*/ 25480 h 149352"/>
                    <a:gd name="connsiteX38" fmla="*/ 72009 w 151572"/>
                    <a:gd name="connsiteY38" fmla="*/ 25480 h 149352"/>
                    <a:gd name="connsiteX39" fmla="*/ 75438 w 151572"/>
                    <a:gd name="connsiteY39" fmla="*/ 25480 h 149352"/>
                    <a:gd name="connsiteX40" fmla="*/ 77534 w 151572"/>
                    <a:gd name="connsiteY40" fmla="*/ 25480 h 149352"/>
                    <a:gd name="connsiteX41" fmla="*/ 108966 w 151572"/>
                    <a:gd name="connsiteY41" fmla="*/ 36815 h 149352"/>
                    <a:gd name="connsiteX42" fmla="*/ 109538 w 151572"/>
                    <a:gd name="connsiteY42" fmla="*/ 37387 h 149352"/>
                    <a:gd name="connsiteX43" fmla="*/ 109538 w 151572"/>
                    <a:gd name="connsiteY43" fmla="*/ 37387 h 149352"/>
                    <a:gd name="connsiteX44" fmla="*/ 112395 w 151572"/>
                    <a:gd name="connsiteY44" fmla="*/ 40054 h 149352"/>
                    <a:gd name="connsiteX45" fmla="*/ 120396 w 151572"/>
                    <a:gd name="connsiteY45" fmla="*/ 40720 h 149352"/>
                    <a:gd name="connsiteX46" fmla="*/ 131064 w 151572"/>
                    <a:gd name="connsiteY46" fmla="*/ 33291 h 149352"/>
                    <a:gd name="connsiteX47" fmla="*/ 132781 w 151572"/>
                    <a:gd name="connsiteY47" fmla="*/ 24705 h 149352"/>
                    <a:gd name="connsiteX48" fmla="*/ 132588 w 151572"/>
                    <a:gd name="connsiteY48" fmla="*/ 24433 h 149352"/>
                    <a:gd name="connsiteX49" fmla="*/ 122016 w 151572"/>
                    <a:gd name="connsiteY49" fmla="*/ 14908 h 149352"/>
                    <a:gd name="connsiteX50" fmla="*/ 77343 w 151572"/>
                    <a:gd name="connsiteY50" fmla="*/ 49 h 149352"/>
                    <a:gd name="connsiteX51" fmla="*/ 77343 w 151572"/>
                    <a:gd name="connsiteY51" fmla="*/ 49 h 149352"/>
                    <a:gd name="connsiteX52" fmla="*/ 49 w 151572"/>
                    <a:gd name="connsiteY52" fmla="*/ 72010 h 149352"/>
                    <a:gd name="connsiteX53" fmla="*/ 72010 w 151572"/>
                    <a:gd name="connsiteY53" fmla="*/ 149305 h 149352"/>
                    <a:gd name="connsiteX54" fmla="*/ 77344 w 151572"/>
                    <a:gd name="connsiteY54" fmla="*/ 149305 h 149352"/>
                    <a:gd name="connsiteX55" fmla="*/ 84487 w 151572"/>
                    <a:gd name="connsiteY55" fmla="*/ 149305 h 149352"/>
                    <a:gd name="connsiteX56" fmla="*/ 86202 w 151572"/>
                    <a:gd name="connsiteY56" fmla="*/ 149305 h 149352"/>
                    <a:gd name="connsiteX57" fmla="*/ 87440 w 151572"/>
                    <a:gd name="connsiteY57" fmla="*/ 149305 h 149352"/>
                    <a:gd name="connsiteX58" fmla="*/ 88583 w 151572"/>
                    <a:gd name="connsiteY58" fmla="*/ 149305 h 149352"/>
                    <a:gd name="connsiteX59" fmla="*/ 89631 w 151572"/>
                    <a:gd name="connsiteY59" fmla="*/ 149305 h 149352"/>
                    <a:gd name="connsiteX60" fmla="*/ 91536 w 151572"/>
                    <a:gd name="connsiteY60" fmla="*/ 149305 h 149352"/>
                    <a:gd name="connsiteX61" fmla="*/ 92583 w 151572"/>
                    <a:gd name="connsiteY61" fmla="*/ 149305 h 149352"/>
                    <a:gd name="connsiteX62" fmla="*/ 93726 w 151572"/>
                    <a:gd name="connsiteY62" fmla="*/ 149305 h 149352"/>
                    <a:gd name="connsiteX63" fmla="*/ 94679 w 151572"/>
                    <a:gd name="connsiteY63" fmla="*/ 149305 h 149352"/>
                    <a:gd name="connsiteX64" fmla="*/ 96679 w 151572"/>
                    <a:gd name="connsiteY64" fmla="*/ 149305 h 149352"/>
                    <a:gd name="connsiteX65" fmla="*/ 97536 w 151572"/>
                    <a:gd name="connsiteY65" fmla="*/ 149305 h 149352"/>
                    <a:gd name="connsiteX66" fmla="*/ 98775 w 151572"/>
                    <a:gd name="connsiteY66" fmla="*/ 149305 h 149352"/>
                    <a:gd name="connsiteX67" fmla="*/ 99632 w 151572"/>
                    <a:gd name="connsiteY67" fmla="*/ 149305 h 149352"/>
                    <a:gd name="connsiteX68" fmla="*/ 101727 w 151572"/>
                    <a:gd name="connsiteY68" fmla="*/ 148543 h 149352"/>
                    <a:gd name="connsiteX69" fmla="*/ 102489 w 151572"/>
                    <a:gd name="connsiteY69" fmla="*/ 148543 h 149352"/>
                    <a:gd name="connsiteX70" fmla="*/ 103728 w 151572"/>
                    <a:gd name="connsiteY70" fmla="*/ 148543 h 149352"/>
                    <a:gd name="connsiteX71" fmla="*/ 103728 w 151572"/>
                    <a:gd name="connsiteY71" fmla="*/ 148543 h 149352"/>
                    <a:gd name="connsiteX72" fmla="*/ 106299 w 151572"/>
                    <a:gd name="connsiteY72" fmla="*/ 147591 h 149352"/>
                    <a:gd name="connsiteX73" fmla="*/ 106966 w 151572"/>
                    <a:gd name="connsiteY73" fmla="*/ 147591 h 149352"/>
                    <a:gd name="connsiteX74" fmla="*/ 110967 w 151572"/>
                    <a:gd name="connsiteY74" fmla="*/ 145686 h 149352"/>
                    <a:gd name="connsiteX75" fmla="*/ 111538 w 151572"/>
                    <a:gd name="connsiteY75" fmla="*/ 145686 h 149352"/>
                    <a:gd name="connsiteX76" fmla="*/ 114015 w 151572"/>
                    <a:gd name="connsiteY76" fmla="*/ 144257 h 149352"/>
                    <a:gd name="connsiteX77" fmla="*/ 114015 w 151572"/>
                    <a:gd name="connsiteY77" fmla="*/ 144257 h 149352"/>
                    <a:gd name="connsiteX78" fmla="*/ 115253 w 151572"/>
                    <a:gd name="connsiteY78" fmla="*/ 143495 h 149352"/>
                    <a:gd name="connsiteX79" fmla="*/ 115729 w 151572"/>
                    <a:gd name="connsiteY79" fmla="*/ 143495 h 149352"/>
                    <a:gd name="connsiteX80" fmla="*/ 118110 w 151572"/>
                    <a:gd name="connsiteY80" fmla="*/ 141971 h 149352"/>
                    <a:gd name="connsiteX81" fmla="*/ 118110 w 151572"/>
                    <a:gd name="connsiteY81" fmla="*/ 141971 h 149352"/>
                    <a:gd name="connsiteX82" fmla="*/ 119349 w 151572"/>
                    <a:gd name="connsiteY82" fmla="*/ 141114 h 149352"/>
                    <a:gd name="connsiteX83" fmla="*/ 119349 w 151572"/>
                    <a:gd name="connsiteY83" fmla="*/ 141114 h 149352"/>
                    <a:gd name="connsiteX84" fmla="*/ 121730 w 151572"/>
                    <a:gd name="connsiteY84" fmla="*/ 139399 h 149352"/>
                    <a:gd name="connsiteX85" fmla="*/ 121730 w 151572"/>
                    <a:gd name="connsiteY85" fmla="*/ 139399 h 149352"/>
                    <a:gd name="connsiteX86" fmla="*/ 122968 w 151572"/>
                    <a:gd name="connsiteY86" fmla="*/ 138352 h 149352"/>
                    <a:gd name="connsiteX87" fmla="*/ 122968 w 151572"/>
                    <a:gd name="connsiteY87" fmla="*/ 138352 h 149352"/>
                    <a:gd name="connsiteX88" fmla="*/ 125349 w 151572"/>
                    <a:gd name="connsiteY88" fmla="*/ 136351 h 149352"/>
                    <a:gd name="connsiteX89" fmla="*/ 125349 w 151572"/>
                    <a:gd name="connsiteY89" fmla="*/ 136351 h 149352"/>
                    <a:gd name="connsiteX90" fmla="*/ 150400 w 151572"/>
                    <a:gd name="connsiteY90" fmla="*/ 80630 h 149352"/>
                    <a:gd name="connsiteX91" fmla="*/ 150400 w 151572"/>
                    <a:gd name="connsiteY91" fmla="*/ 74248 h 149352"/>
                    <a:gd name="connsiteX92" fmla="*/ 149006 w 151572"/>
                    <a:gd name="connsiteY92" fmla="*/ 65604 h 149352"/>
                    <a:gd name="connsiteX93" fmla="*/ 145638 w 151572"/>
                    <a:gd name="connsiteY93" fmla="*/ 64438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151572" h="149352">
                      <a:moveTo>
                        <a:pt x="145638" y="64438"/>
                      </a:moveTo>
                      <a:lnTo>
                        <a:pt x="145066" y="64438"/>
                      </a:lnTo>
                      <a:lnTo>
                        <a:pt x="145066" y="64438"/>
                      </a:lnTo>
                      <a:lnTo>
                        <a:pt x="87916" y="64438"/>
                      </a:lnTo>
                      <a:cubicBezTo>
                        <a:pt x="84444" y="64438"/>
                        <a:pt x="81630" y="67252"/>
                        <a:pt x="81630" y="70724"/>
                      </a:cubicBezTo>
                      <a:lnTo>
                        <a:pt x="81630" y="83583"/>
                      </a:lnTo>
                      <a:cubicBezTo>
                        <a:pt x="81630" y="87055"/>
                        <a:pt x="84444" y="89869"/>
                        <a:pt x="87916" y="89869"/>
                      </a:cubicBezTo>
                      <a:lnTo>
                        <a:pt x="115443" y="89869"/>
                      </a:lnTo>
                      <a:cubicBezTo>
                        <a:pt x="116988" y="89843"/>
                        <a:pt x="118474" y="90465"/>
                        <a:pt x="119539" y="91584"/>
                      </a:cubicBezTo>
                      <a:cubicBezTo>
                        <a:pt x="120734" y="92976"/>
                        <a:pt x="121097" y="94900"/>
                        <a:pt x="120492" y="96632"/>
                      </a:cubicBezTo>
                      <a:lnTo>
                        <a:pt x="120492" y="96632"/>
                      </a:lnTo>
                      <a:lnTo>
                        <a:pt x="120492" y="96632"/>
                      </a:lnTo>
                      <a:cubicBezTo>
                        <a:pt x="116693" y="104984"/>
                        <a:pt x="110905" y="112278"/>
                        <a:pt x="103632" y="117873"/>
                      </a:cubicBezTo>
                      <a:lnTo>
                        <a:pt x="102870" y="117873"/>
                      </a:lnTo>
                      <a:lnTo>
                        <a:pt x="100299" y="119206"/>
                      </a:lnTo>
                      <a:lnTo>
                        <a:pt x="100299" y="119206"/>
                      </a:lnTo>
                      <a:lnTo>
                        <a:pt x="99156" y="119778"/>
                      </a:lnTo>
                      <a:lnTo>
                        <a:pt x="99156" y="119778"/>
                      </a:lnTo>
                      <a:lnTo>
                        <a:pt x="98108" y="120254"/>
                      </a:lnTo>
                      <a:lnTo>
                        <a:pt x="98108" y="120254"/>
                      </a:lnTo>
                      <a:lnTo>
                        <a:pt x="96965" y="120254"/>
                      </a:lnTo>
                      <a:lnTo>
                        <a:pt x="96965" y="120254"/>
                      </a:lnTo>
                      <a:lnTo>
                        <a:pt x="91345" y="122254"/>
                      </a:lnTo>
                      <a:lnTo>
                        <a:pt x="91345" y="122254"/>
                      </a:lnTo>
                      <a:lnTo>
                        <a:pt x="90012" y="122254"/>
                      </a:lnTo>
                      <a:lnTo>
                        <a:pt x="90012" y="122254"/>
                      </a:lnTo>
                      <a:lnTo>
                        <a:pt x="88678" y="122254"/>
                      </a:lnTo>
                      <a:lnTo>
                        <a:pt x="88678" y="122254"/>
                      </a:lnTo>
                      <a:cubicBezTo>
                        <a:pt x="86262" y="122783"/>
                        <a:pt x="83811" y="123133"/>
                        <a:pt x="81344" y="123302"/>
                      </a:cubicBezTo>
                      <a:lnTo>
                        <a:pt x="71819" y="123302"/>
                      </a:lnTo>
                      <a:lnTo>
                        <a:pt x="70581" y="123302"/>
                      </a:lnTo>
                      <a:lnTo>
                        <a:pt x="70581" y="123302"/>
                      </a:lnTo>
                      <a:lnTo>
                        <a:pt x="66580" y="122540"/>
                      </a:lnTo>
                      <a:lnTo>
                        <a:pt x="66580" y="122540"/>
                      </a:lnTo>
                      <a:cubicBezTo>
                        <a:pt x="40038" y="116609"/>
                        <a:pt x="23329" y="90285"/>
                        <a:pt x="29259" y="63743"/>
                      </a:cubicBezTo>
                      <a:cubicBezTo>
                        <a:pt x="33149" y="46333"/>
                        <a:pt x="46151" y="32388"/>
                        <a:pt x="63246" y="27290"/>
                      </a:cubicBezTo>
                      <a:lnTo>
                        <a:pt x="63246" y="27290"/>
                      </a:lnTo>
                      <a:cubicBezTo>
                        <a:pt x="66102" y="26405"/>
                        <a:pt x="69037" y="25799"/>
                        <a:pt x="72009" y="25480"/>
                      </a:cubicBezTo>
                      <a:lnTo>
                        <a:pt x="72009" y="25480"/>
                      </a:lnTo>
                      <a:lnTo>
                        <a:pt x="75438" y="25480"/>
                      </a:lnTo>
                      <a:lnTo>
                        <a:pt x="77534" y="25480"/>
                      </a:lnTo>
                      <a:cubicBezTo>
                        <a:pt x="89018" y="25448"/>
                        <a:pt x="100146" y="29461"/>
                        <a:pt x="108966" y="36815"/>
                      </a:cubicBezTo>
                      <a:lnTo>
                        <a:pt x="109538" y="37387"/>
                      </a:lnTo>
                      <a:lnTo>
                        <a:pt x="109538" y="37387"/>
                      </a:lnTo>
                      <a:lnTo>
                        <a:pt x="112395" y="40054"/>
                      </a:lnTo>
                      <a:cubicBezTo>
                        <a:pt x="114519" y="42249"/>
                        <a:pt x="117939" y="42534"/>
                        <a:pt x="120396" y="40720"/>
                      </a:cubicBezTo>
                      <a:lnTo>
                        <a:pt x="131064" y="33291"/>
                      </a:lnTo>
                      <a:cubicBezTo>
                        <a:pt x="133909" y="31394"/>
                        <a:pt x="134678" y="27550"/>
                        <a:pt x="132781" y="24705"/>
                      </a:cubicBezTo>
                      <a:cubicBezTo>
                        <a:pt x="132719" y="24612"/>
                        <a:pt x="132655" y="24522"/>
                        <a:pt x="132588" y="24433"/>
                      </a:cubicBezTo>
                      <a:cubicBezTo>
                        <a:pt x="129363" y="20941"/>
                        <a:pt x="125824" y="17753"/>
                        <a:pt x="122016" y="14908"/>
                      </a:cubicBezTo>
                      <a:cubicBezTo>
                        <a:pt x="109110" y="5280"/>
                        <a:pt x="93445" y="69"/>
                        <a:pt x="77343" y="49"/>
                      </a:cubicBezTo>
                      <a:lnTo>
                        <a:pt x="77343" y="49"/>
                      </a:lnTo>
                      <a:cubicBezTo>
                        <a:pt x="36127" y="-1424"/>
                        <a:pt x="1521" y="30794"/>
                        <a:pt x="49" y="72010"/>
                      </a:cubicBezTo>
                      <a:cubicBezTo>
                        <a:pt x="-1424" y="113226"/>
                        <a:pt x="30794" y="147833"/>
                        <a:pt x="72010" y="149305"/>
                      </a:cubicBezTo>
                      <a:cubicBezTo>
                        <a:pt x="73788" y="149369"/>
                        <a:pt x="75566" y="149369"/>
                        <a:pt x="77344" y="149305"/>
                      </a:cubicBezTo>
                      <a:lnTo>
                        <a:pt x="84487" y="149305"/>
                      </a:lnTo>
                      <a:lnTo>
                        <a:pt x="86202" y="149305"/>
                      </a:lnTo>
                      <a:lnTo>
                        <a:pt x="87440" y="149305"/>
                      </a:lnTo>
                      <a:lnTo>
                        <a:pt x="88583" y="149305"/>
                      </a:lnTo>
                      <a:lnTo>
                        <a:pt x="89631" y="149305"/>
                      </a:lnTo>
                      <a:lnTo>
                        <a:pt x="91536" y="149305"/>
                      </a:lnTo>
                      <a:lnTo>
                        <a:pt x="92583" y="149305"/>
                      </a:lnTo>
                      <a:lnTo>
                        <a:pt x="93726" y="149305"/>
                      </a:lnTo>
                      <a:lnTo>
                        <a:pt x="94679" y="149305"/>
                      </a:lnTo>
                      <a:lnTo>
                        <a:pt x="96679" y="149305"/>
                      </a:lnTo>
                      <a:lnTo>
                        <a:pt x="97536" y="149305"/>
                      </a:lnTo>
                      <a:lnTo>
                        <a:pt x="98775" y="149305"/>
                      </a:lnTo>
                      <a:lnTo>
                        <a:pt x="99632" y="149305"/>
                      </a:lnTo>
                      <a:lnTo>
                        <a:pt x="101727" y="148543"/>
                      </a:lnTo>
                      <a:lnTo>
                        <a:pt x="102489" y="148543"/>
                      </a:lnTo>
                      <a:lnTo>
                        <a:pt x="103728" y="148543"/>
                      </a:lnTo>
                      <a:lnTo>
                        <a:pt x="103728" y="148543"/>
                      </a:lnTo>
                      <a:lnTo>
                        <a:pt x="106299" y="147591"/>
                      </a:lnTo>
                      <a:lnTo>
                        <a:pt x="106966" y="147591"/>
                      </a:lnTo>
                      <a:lnTo>
                        <a:pt x="110967" y="145686"/>
                      </a:lnTo>
                      <a:lnTo>
                        <a:pt x="111538" y="145686"/>
                      </a:lnTo>
                      <a:lnTo>
                        <a:pt x="114015" y="144257"/>
                      </a:lnTo>
                      <a:lnTo>
                        <a:pt x="114015" y="144257"/>
                      </a:lnTo>
                      <a:lnTo>
                        <a:pt x="115253" y="143495"/>
                      </a:lnTo>
                      <a:lnTo>
                        <a:pt x="115729" y="143495"/>
                      </a:lnTo>
                      <a:lnTo>
                        <a:pt x="118110" y="141971"/>
                      </a:lnTo>
                      <a:lnTo>
                        <a:pt x="118110" y="141971"/>
                      </a:lnTo>
                      <a:lnTo>
                        <a:pt x="119349" y="141114"/>
                      </a:lnTo>
                      <a:lnTo>
                        <a:pt x="119349" y="141114"/>
                      </a:lnTo>
                      <a:cubicBezTo>
                        <a:pt x="120185" y="140604"/>
                        <a:pt x="120981" y="140031"/>
                        <a:pt x="121730" y="139399"/>
                      </a:cubicBezTo>
                      <a:lnTo>
                        <a:pt x="121730" y="139399"/>
                      </a:lnTo>
                      <a:lnTo>
                        <a:pt x="122968" y="138352"/>
                      </a:lnTo>
                      <a:lnTo>
                        <a:pt x="122968" y="138352"/>
                      </a:lnTo>
                      <a:lnTo>
                        <a:pt x="125349" y="136351"/>
                      </a:lnTo>
                      <a:lnTo>
                        <a:pt x="125349" y="136351"/>
                      </a:lnTo>
                      <a:cubicBezTo>
                        <a:pt x="141417" y="122313"/>
                        <a:pt x="150564" y="101966"/>
                        <a:pt x="150400" y="80630"/>
                      </a:cubicBezTo>
                      <a:lnTo>
                        <a:pt x="150400" y="74248"/>
                      </a:lnTo>
                      <a:cubicBezTo>
                        <a:pt x="152402" y="71476"/>
                        <a:pt x="151778" y="67606"/>
                        <a:pt x="149006" y="65604"/>
                      </a:cubicBezTo>
                      <a:cubicBezTo>
                        <a:pt x="148022" y="64894"/>
                        <a:pt x="146850" y="64488"/>
                        <a:pt x="145638" y="644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5" name="爱设计-2-11">
                <a:extLst>
                  <a:ext uri="{FF2B5EF4-FFF2-40B4-BE49-F238E27FC236}">
                    <a16:creationId xmlns:a16="http://schemas.microsoft.com/office/drawing/2014/main" id="{F2855939-C43C-EBF6-187C-D2E9CC6D0A50}"/>
                  </a:ext>
                </a:extLst>
              </p:cNvPr>
              <p:cNvSpPr/>
              <p:nvPr/>
            </p:nvSpPr>
            <p:spPr>
              <a:xfrm>
                <a:off x="10870972" y="511599"/>
                <a:ext cx="442972" cy="442972"/>
              </a:xfrm>
              <a:custGeom>
                <a:avLst/>
                <a:gdLst>
                  <a:gd name="connsiteX0" fmla="*/ 210346 w 508951"/>
                  <a:gd name="connsiteY0" fmla="*/ 199937 h 508951"/>
                  <a:gd name="connsiteX1" fmla="*/ 227889 w 508951"/>
                  <a:gd name="connsiteY1" fmla="*/ 217941 h 508951"/>
                  <a:gd name="connsiteX2" fmla="*/ 227888 w 508951"/>
                  <a:gd name="connsiteY2" fmla="*/ 218013 h 508951"/>
                  <a:gd name="connsiteX3" fmla="*/ 209885 w 508951"/>
                  <a:gd name="connsiteY3" fmla="*/ 235485 h 508951"/>
                  <a:gd name="connsiteX4" fmla="*/ 192342 w 508951"/>
                  <a:gd name="connsiteY4" fmla="*/ 217480 h 508951"/>
                  <a:gd name="connsiteX5" fmla="*/ 210346 w 508951"/>
                  <a:gd name="connsiteY5" fmla="*/ 199937 h 508951"/>
                  <a:gd name="connsiteX6" fmla="*/ 276428 w 508951"/>
                  <a:gd name="connsiteY6" fmla="*/ 114552 h 508951"/>
                  <a:gd name="connsiteX7" fmla="*/ 373357 w 508951"/>
                  <a:gd name="connsiteY7" fmla="*/ 211329 h 508951"/>
                  <a:gd name="connsiteX8" fmla="*/ 373357 w 508951"/>
                  <a:gd name="connsiteY8" fmla="*/ 158763 h 508951"/>
                  <a:gd name="connsiteX9" fmla="*/ 373357 w 508951"/>
                  <a:gd name="connsiteY9" fmla="*/ 158686 h 508951"/>
                  <a:gd name="connsiteX10" fmla="*/ 329070 w 508951"/>
                  <a:gd name="connsiteY10" fmla="*/ 114552 h 508951"/>
                  <a:gd name="connsiteX11" fmla="*/ 212695 w 508951"/>
                  <a:gd name="connsiteY11" fmla="*/ 114552 h 508951"/>
                  <a:gd name="connsiteX12" fmla="*/ 155495 w 508951"/>
                  <a:gd name="connsiteY12" fmla="*/ 157319 h 508951"/>
                  <a:gd name="connsiteX13" fmla="*/ 109918 w 508951"/>
                  <a:gd name="connsiteY13" fmla="*/ 311447 h 508951"/>
                  <a:gd name="connsiteX14" fmla="*/ 147626 w 508951"/>
                  <a:gd name="connsiteY14" fmla="*/ 380453 h 508951"/>
                  <a:gd name="connsiteX15" fmla="*/ 163092 w 508951"/>
                  <a:gd name="connsiteY15" fmla="*/ 382701 h 508951"/>
                  <a:gd name="connsiteX16" fmla="*/ 182234 w 508951"/>
                  <a:gd name="connsiteY16" fmla="*/ 366065 h 508951"/>
                  <a:gd name="connsiteX17" fmla="*/ 169397 w 508951"/>
                  <a:gd name="connsiteY17" fmla="*/ 352467 h 508951"/>
                  <a:gd name="connsiteX18" fmla="*/ 141367 w 508951"/>
                  <a:gd name="connsiteY18" fmla="*/ 329678 h 508951"/>
                  <a:gd name="connsiteX19" fmla="*/ 185020 w 508951"/>
                  <a:gd name="connsiteY19" fmla="*/ 274629 h 508951"/>
                  <a:gd name="connsiteX20" fmla="*/ 190438 w 508951"/>
                  <a:gd name="connsiteY20" fmla="*/ 274302 h 508951"/>
                  <a:gd name="connsiteX21" fmla="*/ 236016 w 508951"/>
                  <a:gd name="connsiteY21" fmla="*/ 274302 h 508951"/>
                  <a:gd name="connsiteX22" fmla="*/ 269515 w 508951"/>
                  <a:gd name="connsiteY22" fmla="*/ 307649 h 508951"/>
                  <a:gd name="connsiteX23" fmla="*/ 269515 w 508951"/>
                  <a:gd name="connsiteY23" fmla="*/ 307801 h 508951"/>
                  <a:gd name="connsiteX24" fmla="*/ 269515 w 508951"/>
                  <a:gd name="connsiteY24" fmla="*/ 322310 h 508951"/>
                  <a:gd name="connsiteX25" fmla="*/ 269515 w 508951"/>
                  <a:gd name="connsiteY25" fmla="*/ 347910 h 508951"/>
                  <a:gd name="connsiteX26" fmla="*/ 303849 w 508951"/>
                  <a:gd name="connsiteY26" fmla="*/ 382700 h 508951"/>
                  <a:gd name="connsiteX27" fmla="*/ 303851 w 508951"/>
                  <a:gd name="connsiteY27" fmla="*/ 382700 h 508951"/>
                  <a:gd name="connsiteX28" fmla="*/ 338793 w 508951"/>
                  <a:gd name="connsiteY28" fmla="*/ 382701 h 508951"/>
                  <a:gd name="connsiteX29" fmla="*/ 373205 w 508951"/>
                  <a:gd name="connsiteY29" fmla="*/ 348213 h 508951"/>
                  <a:gd name="connsiteX30" fmla="*/ 373205 w 508951"/>
                  <a:gd name="connsiteY30" fmla="*/ 237232 h 508951"/>
                  <a:gd name="connsiteX31" fmla="*/ 251588 w 508951"/>
                  <a:gd name="connsiteY31" fmla="*/ 114552 h 508951"/>
                  <a:gd name="connsiteX32" fmla="*/ 254552 w 508951"/>
                  <a:gd name="connsiteY32" fmla="*/ 0 h 508951"/>
                  <a:gd name="connsiteX33" fmla="*/ 508951 w 508951"/>
                  <a:gd name="connsiteY33" fmla="*/ 254476 h 508951"/>
                  <a:gd name="connsiteX34" fmla="*/ 508951 w 508951"/>
                  <a:gd name="connsiteY34" fmla="*/ 254552 h 508951"/>
                  <a:gd name="connsiteX35" fmla="*/ 254399 w 508951"/>
                  <a:gd name="connsiteY35" fmla="*/ 508951 h 508951"/>
                  <a:gd name="connsiteX36" fmla="*/ 0 w 508951"/>
                  <a:gd name="connsiteY36" fmla="*/ 254399 h 508951"/>
                  <a:gd name="connsiteX37" fmla="*/ 254552 w 508951"/>
                  <a:gd name="connsiteY37" fmla="*/ 0 h 508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508951" h="508951">
                    <a:moveTo>
                      <a:pt x="210346" y="199937"/>
                    </a:moveTo>
                    <a:cubicBezTo>
                      <a:pt x="220162" y="200064"/>
                      <a:pt x="228016" y="208125"/>
                      <a:pt x="227889" y="217941"/>
                    </a:cubicBezTo>
                    <a:cubicBezTo>
                      <a:pt x="227888" y="217965"/>
                      <a:pt x="227888" y="217989"/>
                      <a:pt x="227888" y="218013"/>
                    </a:cubicBezTo>
                    <a:cubicBezTo>
                      <a:pt x="227722" y="227801"/>
                      <a:pt x="219673" y="235611"/>
                      <a:pt x="209885" y="235485"/>
                    </a:cubicBezTo>
                    <a:cubicBezTo>
                      <a:pt x="200069" y="235357"/>
                      <a:pt x="192214" y="227297"/>
                      <a:pt x="192342" y="217480"/>
                    </a:cubicBezTo>
                    <a:cubicBezTo>
                      <a:pt x="192469" y="207664"/>
                      <a:pt x="200530" y="199810"/>
                      <a:pt x="210346" y="199937"/>
                    </a:cubicBezTo>
                    <a:close/>
                    <a:moveTo>
                      <a:pt x="276428" y="114552"/>
                    </a:moveTo>
                    <a:cubicBezTo>
                      <a:pt x="276964" y="167836"/>
                      <a:pt x="320073" y="210876"/>
                      <a:pt x="373357" y="211329"/>
                    </a:cubicBezTo>
                    <a:lnTo>
                      <a:pt x="373357" y="158763"/>
                    </a:lnTo>
                    <a:cubicBezTo>
                      <a:pt x="373357" y="158737"/>
                      <a:pt x="373357" y="158712"/>
                      <a:pt x="373357" y="158686"/>
                    </a:cubicBezTo>
                    <a:cubicBezTo>
                      <a:pt x="373315" y="134270"/>
                      <a:pt x="353487" y="114510"/>
                      <a:pt x="329070" y="114552"/>
                    </a:cubicBezTo>
                    <a:close/>
                    <a:moveTo>
                      <a:pt x="212695" y="114552"/>
                    </a:moveTo>
                    <a:cubicBezTo>
                      <a:pt x="186256" y="114550"/>
                      <a:pt x="162973" y="131959"/>
                      <a:pt x="155495" y="157319"/>
                    </a:cubicBezTo>
                    <a:lnTo>
                      <a:pt x="109918" y="311447"/>
                    </a:lnTo>
                    <a:cubicBezTo>
                      <a:pt x="101275" y="340916"/>
                      <a:pt x="118158" y="371811"/>
                      <a:pt x="147626" y="380453"/>
                    </a:cubicBezTo>
                    <a:cubicBezTo>
                      <a:pt x="152650" y="381926"/>
                      <a:pt x="157857" y="382683"/>
                      <a:pt x="163092" y="382701"/>
                    </a:cubicBezTo>
                    <a:cubicBezTo>
                      <a:pt x="178284" y="382701"/>
                      <a:pt x="182234" y="374497"/>
                      <a:pt x="182234" y="366065"/>
                    </a:cubicBezTo>
                    <a:cubicBezTo>
                      <a:pt x="182405" y="358780"/>
                      <a:pt x="176680" y="352715"/>
                      <a:pt x="169397" y="352467"/>
                    </a:cubicBezTo>
                    <a:cubicBezTo>
                      <a:pt x="155594" y="353176"/>
                      <a:pt x="143490" y="343335"/>
                      <a:pt x="141367" y="329678"/>
                    </a:cubicBezTo>
                    <a:cubicBezTo>
                      <a:pt x="138220" y="302422"/>
                      <a:pt x="157764" y="277776"/>
                      <a:pt x="185020" y="274629"/>
                    </a:cubicBezTo>
                    <a:cubicBezTo>
                      <a:pt x="186819" y="274421"/>
                      <a:pt x="188628" y="274312"/>
                      <a:pt x="190438" y="274302"/>
                    </a:cubicBezTo>
                    <a:lnTo>
                      <a:pt x="236016" y="274302"/>
                    </a:lnTo>
                    <a:cubicBezTo>
                      <a:pt x="254475" y="274260"/>
                      <a:pt x="269474" y="289190"/>
                      <a:pt x="269515" y="307649"/>
                    </a:cubicBezTo>
                    <a:cubicBezTo>
                      <a:pt x="269516" y="307700"/>
                      <a:pt x="269516" y="307750"/>
                      <a:pt x="269515" y="307801"/>
                    </a:cubicBezTo>
                    <a:lnTo>
                      <a:pt x="269515" y="322310"/>
                    </a:lnTo>
                    <a:lnTo>
                      <a:pt x="269515" y="347910"/>
                    </a:lnTo>
                    <a:cubicBezTo>
                      <a:pt x="269389" y="366998"/>
                      <a:pt x="284761" y="382574"/>
                      <a:pt x="303849" y="382700"/>
                    </a:cubicBezTo>
                    <a:cubicBezTo>
                      <a:pt x="303849" y="382700"/>
                      <a:pt x="303850" y="382700"/>
                      <a:pt x="303851" y="382700"/>
                    </a:cubicBezTo>
                    <a:lnTo>
                      <a:pt x="338793" y="382701"/>
                    </a:lnTo>
                    <a:cubicBezTo>
                      <a:pt x="357793" y="382617"/>
                      <a:pt x="373163" y="367213"/>
                      <a:pt x="373205" y="348213"/>
                    </a:cubicBezTo>
                    <a:lnTo>
                      <a:pt x="373205" y="237232"/>
                    </a:lnTo>
                    <a:cubicBezTo>
                      <a:pt x="305953" y="236443"/>
                      <a:pt x="251791" y="181808"/>
                      <a:pt x="251588" y="114552"/>
                    </a:cubicBezTo>
                    <a:close/>
                    <a:moveTo>
                      <a:pt x="254552" y="0"/>
                    </a:moveTo>
                    <a:cubicBezTo>
                      <a:pt x="395065" y="42"/>
                      <a:pt x="508951" y="113963"/>
                      <a:pt x="508951" y="254476"/>
                    </a:cubicBezTo>
                    <a:cubicBezTo>
                      <a:pt x="508951" y="254501"/>
                      <a:pt x="508951" y="254526"/>
                      <a:pt x="508951" y="254552"/>
                    </a:cubicBezTo>
                    <a:cubicBezTo>
                      <a:pt x="508909" y="395095"/>
                      <a:pt x="394942" y="508993"/>
                      <a:pt x="254399" y="508951"/>
                    </a:cubicBezTo>
                    <a:cubicBezTo>
                      <a:pt x="113857" y="508909"/>
                      <a:pt x="-42" y="394942"/>
                      <a:pt x="0" y="254399"/>
                    </a:cubicBezTo>
                    <a:cubicBezTo>
                      <a:pt x="42" y="113857"/>
                      <a:pt x="114009" y="-42"/>
                      <a:pt x="254552" y="0"/>
                    </a:cubicBezTo>
                    <a:close/>
                  </a:path>
                </a:pathLst>
              </a:custGeo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9" name="爱设计-3">
            <a:extLst>
              <a:ext uri="{FF2B5EF4-FFF2-40B4-BE49-F238E27FC236}">
                <a16:creationId xmlns:a16="http://schemas.microsoft.com/office/drawing/2014/main" id="{2843722D-F32E-946C-13A4-4F9E5B37EA22}"/>
              </a:ext>
            </a:extLst>
          </p:cNvPr>
          <p:cNvGrpSpPr/>
          <p:nvPr/>
        </p:nvGrpSpPr>
        <p:grpSpPr>
          <a:xfrm>
            <a:off x="839463" y="1701841"/>
            <a:ext cx="3240470" cy="4089839"/>
            <a:chOff x="4529065" y="1706012"/>
            <a:chExt cx="3240470" cy="4089839"/>
          </a:xfrm>
        </p:grpSpPr>
        <p:sp>
          <p:nvSpPr>
            <p:cNvPr id="80" name="爱设计-3-1">
              <a:extLst>
                <a:ext uri="{FF2B5EF4-FFF2-40B4-BE49-F238E27FC236}">
                  <a16:creationId xmlns:a16="http://schemas.microsoft.com/office/drawing/2014/main" id="{2B5BCEAA-15CB-62BF-A64A-40A1C338EC33}"/>
                </a:ext>
              </a:extLst>
            </p:cNvPr>
            <p:cNvSpPr/>
            <p:nvPr/>
          </p:nvSpPr>
          <p:spPr>
            <a:xfrm>
              <a:off x="4529065" y="1706012"/>
              <a:ext cx="2982284" cy="3920919"/>
            </a:xfrm>
            <a:custGeom>
              <a:avLst/>
              <a:gdLst>
                <a:gd name="connsiteX0" fmla="*/ 838910 w 1677820"/>
                <a:gd name="connsiteY0" fmla="*/ 0 h 2004041"/>
                <a:gd name="connsiteX1" fmla="*/ 1677820 w 1677820"/>
                <a:gd name="connsiteY1" fmla="*/ 838910 h 2004041"/>
                <a:gd name="connsiteX2" fmla="*/ 1677820 w 1677820"/>
                <a:gd name="connsiteY2" fmla="*/ 2004041 h 2004041"/>
                <a:gd name="connsiteX3" fmla="*/ 0 w 1677820"/>
                <a:gd name="connsiteY3" fmla="*/ 2004041 h 2004041"/>
                <a:gd name="connsiteX4" fmla="*/ 0 w 1677820"/>
                <a:gd name="connsiteY4" fmla="*/ 838910 h 2004041"/>
                <a:gd name="connsiteX5" fmla="*/ 838910 w 1677820"/>
                <a:gd name="connsiteY5" fmla="*/ 0 h 2004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7820" h="2004041">
                  <a:moveTo>
                    <a:pt x="838910" y="0"/>
                  </a:moveTo>
                  <a:cubicBezTo>
                    <a:pt x="1302227" y="0"/>
                    <a:pt x="1677820" y="375593"/>
                    <a:pt x="1677820" y="838910"/>
                  </a:cubicBezTo>
                  <a:lnTo>
                    <a:pt x="1677820" y="2004041"/>
                  </a:lnTo>
                  <a:lnTo>
                    <a:pt x="0" y="2004041"/>
                  </a:lnTo>
                  <a:lnTo>
                    <a:pt x="0" y="838910"/>
                  </a:lnTo>
                  <a:cubicBezTo>
                    <a:pt x="0" y="375593"/>
                    <a:pt x="375593" y="0"/>
                    <a:pt x="838910" y="0"/>
                  </a:cubicBezTo>
                  <a:close/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81" name="爱设计-3-2">
              <a:extLst>
                <a:ext uri="{FF2B5EF4-FFF2-40B4-BE49-F238E27FC236}">
                  <a16:creationId xmlns:a16="http://schemas.microsoft.com/office/drawing/2014/main" id="{1E4A381C-E5A1-D7B4-AB23-4C91A7F470B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87251" y="1874932"/>
              <a:ext cx="2982284" cy="3920919"/>
            </a:xfrm>
            <a:custGeom>
              <a:avLst/>
              <a:gdLst>
                <a:gd name="connsiteX0" fmla="*/ 1491142 w 2982284"/>
                <a:gd name="connsiteY0" fmla="*/ 0 h 3920919"/>
                <a:gd name="connsiteX1" fmla="*/ 2982284 w 2982284"/>
                <a:gd name="connsiteY1" fmla="*/ 1641333 h 3920919"/>
                <a:gd name="connsiteX2" fmla="*/ 2982284 w 2982284"/>
                <a:gd name="connsiteY2" fmla="*/ 3920919 h 3920919"/>
                <a:gd name="connsiteX3" fmla="*/ 0 w 2982284"/>
                <a:gd name="connsiteY3" fmla="*/ 3920919 h 3920919"/>
                <a:gd name="connsiteX4" fmla="*/ 0 w 2982284"/>
                <a:gd name="connsiteY4" fmla="*/ 1641333 h 3920919"/>
                <a:gd name="connsiteX5" fmla="*/ 1491142 w 2982284"/>
                <a:gd name="connsiteY5" fmla="*/ 0 h 3920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82284" h="3920919">
                  <a:moveTo>
                    <a:pt x="1491142" y="0"/>
                  </a:moveTo>
                  <a:cubicBezTo>
                    <a:pt x="2314677" y="0"/>
                    <a:pt x="2982284" y="734850"/>
                    <a:pt x="2982284" y="1641333"/>
                  </a:cubicBezTo>
                  <a:lnTo>
                    <a:pt x="2982284" y="3920919"/>
                  </a:lnTo>
                  <a:lnTo>
                    <a:pt x="0" y="3920919"/>
                  </a:lnTo>
                  <a:lnTo>
                    <a:pt x="0" y="1641333"/>
                  </a:lnTo>
                  <a:cubicBezTo>
                    <a:pt x="0" y="734850"/>
                    <a:pt x="667607" y="0"/>
                    <a:pt x="1491142" y="0"/>
                  </a:cubicBezTo>
                  <a:close/>
                </a:path>
              </a:pathLst>
            </a:custGeom>
            <a:ln w="19050">
              <a:noFill/>
            </a:ln>
          </p:spPr>
        </p:pic>
      </p:grpSp>
      <p:sp>
        <p:nvSpPr>
          <p:cNvPr id="82" name="爱设计-4">
            <a:extLst>
              <a:ext uri="{FF2B5EF4-FFF2-40B4-BE49-F238E27FC236}">
                <a16:creationId xmlns:a16="http://schemas.microsoft.com/office/drawing/2014/main" id="{E129FB71-FE16-DA5B-2014-B9A4A78F874B}"/>
              </a:ext>
            </a:extLst>
          </p:cNvPr>
          <p:cNvSpPr txBox="1"/>
          <p:nvPr/>
        </p:nvSpPr>
        <p:spPr>
          <a:xfrm>
            <a:off x="4488823" y="2651934"/>
            <a:ext cx="7037334" cy="86696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spAutoFit/>
          </a:bodyPr>
          <a:lstStyle/>
          <a:p>
            <a:pPr marL="0" marR="0" lvl="0" indent="0" algn="just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模拟普通用户习惯，通过完成系统任务，多发内容，多互动等方式提高账号等级，增加活跃性</a:t>
            </a:r>
          </a:p>
        </p:txBody>
      </p:sp>
      <p:sp>
        <p:nvSpPr>
          <p:cNvPr id="83" name="爱设计-5">
            <a:extLst>
              <a:ext uri="{FF2B5EF4-FFF2-40B4-BE49-F238E27FC236}">
                <a16:creationId xmlns:a16="http://schemas.microsoft.com/office/drawing/2014/main" id="{32A2DCD1-69DD-7A89-6CDF-0F6D7DC1A2D2}"/>
              </a:ext>
            </a:extLst>
          </p:cNvPr>
          <p:cNvSpPr txBox="1"/>
          <p:nvPr/>
        </p:nvSpPr>
        <p:spPr>
          <a:xfrm>
            <a:off x="4488823" y="1997268"/>
            <a:ext cx="4592655" cy="65466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spAutoFit/>
          </a:bodyPr>
          <a:lstStyle/>
          <a:p>
            <a:pPr>
              <a:lnSpc>
                <a:spcPct val="120000"/>
              </a:lnSpc>
              <a:buSzPct val="25000"/>
            </a:pPr>
            <a:r>
              <a:rPr lang="en-US" altLang="zh-CN" sz="3200" dirty="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61000">
                      <a:schemeClr val="accent1">
                        <a:lumMod val="20000"/>
                        <a:lumOff val="80000"/>
                      </a:schemeClr>
                    </a:gs>
                    <a:gs pos="18000">
                      <a:schemeClr val="accent1">
                        <a:lumMod val="40000"/>
                        <a:lumOff val="6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outerShdw blurRad="38100" dist="38100" dir="2700000" algn="tl">
                    <a:srgbClr val="000000">
                      <a:alpha val="25000"/>
                    </a:srgbClr>
                  </a:outerShdw>
                </a:effectLst>
                <a:latin typeface="+mj-ea"/>
                <a:ea typeface="+mj-ea"/>
              </a:rPr>
              <a:t>01.</a:t>
            </a:r>
            <a:r>
              <a:rPr lang="zh-CN" altLang="en-US" sz="3200" dirty="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61000">
                      <a:schemeClr val="accent1">
                        <a:lumMod val="20000"/>
                        <a:lumOff val="80000"/>
                      </a:schemeClr>
                    </a:gs>
                    <a:gs pos="18000">
                      <a:schemeClr val="accent1">
                        <a:lumMod val="40000"/>
                        <a:lumOff val="6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outerShdw blurRad="38100" dist="38100" dir="2700000" algn="tl">
                    <a:srgbClr val="000000">
                      <a:alpha val="25000"/>
                    </a:srgbClr>
                  </a:outerShdw>
                </a:effectLst>
                <a:latin typeface="+mj-ea"/>
                <a:ea typeface="+mj-ea"/>
              </a:rPr>
              <a:t>设置个人资料</a:t>
            </a:r>
          </a:p>
        </p:txBody>
      </p:sp>
      <p:sp>
        <p:nvSpPr>
          <p:cNvPr id="84" name="爱设计-6">
            <a:extLst>
              <a:ext uri="{FF2B5EF4-FFF2-40B4-BE49-F238E27FC236}">
                <a16:creationId xmlns:a16="http://schemas.microsoft.com/office/drawing/2014/main" id="{A0BB9B36-D4BA-CD10-0086-163684CDB185}"/>
              </a:ext>
            </a:extLst>
          </p:cNvPr>
          <p:cNvSpPr txBox="1"/>
          <p:nvPr/>
        </p:nvSpPr>
        <p:spPr>
          <a:xfrm flipH="1" flipV="1">
            <a:off x="9339664" y="2202782"/>
            <a:ext cx="466816" cy="326271"/>
          </a:xfrm>
          <a:custGeom>
            <a:avLst/>
            <a:gdLst/>
            <a:ahLst/>
            <a:cxnLst/>
            <a:rect l="l" t="t" r="r" b="b"/>
            <a:pathLst>
              <a:path w="518207" h="362188">
                <a:moveTo>
                  <a:pt x="409551" y="0"/>
                </a:moveTo>
                <a:cubicBezTo>
                  <a:pt x="419581" y="0"/>
                  <a:pt x="431654" y="4272"/>
                  <a:pt x="445770" y="12816"/>
                </a:cubicBezTo>
                <a:cubicBezTo>
                  <a:pt x="459886" y="21360"/>
                  <a:pt x="466944" y="30275"/>
                  <a:pt x="466944" y="39562"/>
                </a:cubicBezTo>
                <a:cubicBezTo>
                  <a:pt x="466944" y="48849"/>
                  <a:pt x="463229" y="60922"/>
                  <a:pt x="455799" y="75781"/>
                </a:cubicBezTo>
                <a:cubicBezTo>
                  <a:pt x="448370" y="90640"/>
                  <a:pt x="444655" y="103270"/>
                  <a:pt x="444655" y="113671"/>
                </a:cubicBezTo>
                <a:cubicBezTo>
                  <a:pt x="444655" y="124816"/>
                  <a:pt x="449484" y="133359"/>
                  <a:pt x="459143" y="139303"/>
                </a:cubicBezTo>
                <a:cubicBezTo>
                  <a:pt x="475488" y="148218"/>
                  <a:pt x="489418" y="162149"/>
                  <a:pt x="500934" y="181094"/>
                </a:cubicBezTo>
                <a:cubicBezTo>
                  <a:pt x="512449" y="200039"/>
                  <a:pt x="518207" y="219913"/>
                  <a:pt x="518207" y="240716"/>
                </a:cubicBezTo>
                <a:cubicBezTo>
                  <a:pt x="518207" y="273406"/>
                  <a:pt x="506877" y="301823"/>
                  <a:pt x="484217" y="325969"/>
                </a:cubicBezTo>
                <a:cubicBezTo>
                  <a:pt x="461557" y="350115"/>
                  <a:pt x="432582" y="362188"/>
                  <a:pt x="397292" y="362188"/>
                </a:cubicBezTo>
                <a:cubicBezTo>
                  <a:pt x="362002" y="362188"/>
                  <a:pt x="333213" y="350487"/>
                  <a:pt x="310924" y="327084"/>
                </a:cubicBezTo>
                <a:cubicBezTo>
                  <a:pt x="288636" y="303681"/>
                  <a:pt x="277491" y="276377"/>
                  <a:pt x="277491" y="245173"/>
                </a:cubicBezTo>
                <a:cubicBezTo>
                  <a:pt x="277491" y="230314"/>
                  <a:pt x="282321" y="210626"/>
                  <a:pt x="291979" y="186109"/>
                </a:cubicBezTo>
                <a:cubicBezTo>
                  <a:pt x="301637" y="161592"/>
                  <a:pt x="315568" y="129830"/>
                  <a:pt x="333770" y="90826"/>
                </a:cubicBezTo>
                <a:cubicBezTo>
                  <a:pt x="351972" y="51821"/>
                  <a:pt x="363674" y="28418"/>
                  <a:pt x="368874" y="20617"/>
                </a:cubicBezTo>
                <a:cubicBezTo>
                  <a:pt x="374075" y="12816"/>
                  <a:pt x="379647" y="7429"/>
                  <a:pt x="385591" y="4458"/>
                </a:cubicBezTo>
                <a:cubicBezTo>
                  <a:pt x="391534" y="1486"/>
                  <a:pt x="399521" y="0"/>
                  <a:pt x="409551" y="0"/>
                </a:cubicBezTo>
                <a:close/>
                <a:moveTo>
                  <a:pt x="132059" y="0"/>
                </a:moveTo>
                <a:cubicBezTo>
                  <a:pt x="142089" y="0"/>
                  <a:pt x="154162" y="4272"/>
                  <a:pt x="168278" y="12816"/>
                </a:cubicBezTo>
                <a:cubicBezTo>
                  <a:pt x="182394" y="21360"/>
                  <a:pt x="189452" y="30275"/>
                  <a:pt x="189452" y="39562"/>
                </a:cubicBezTo>
                <a:cubicBezTo>
                  <a:pt x="189452" y="48849"/>
                  <a:pt x="185737" y="60922"/>
                  <a:pt x="178308" y="75781"/>
                </a:cubicBezTo>
                <a:cubicBezTo>
                  <a:pt x="170878" y="90640"/>
                  <a:pt x="167163" y="103270"/>
                  <a:pt x="167163" y="113671"/>
                </a:cubicBezTo>
                <a:cubicBezTo>
                  <a:pt x="167163" y="124816"/>
                  <a:pt x="171993" y="133359"/>
                  <a:pt x="181651" y="139303"/>
                </a:cubicBezTo>
                <a:cubicBezTo>
                  <a:pt x="197996" y="148218"/>
                  <a:pt x="211926" y="162149"/>
                  <a:pt x="223442" y="181094"/>
                </a:cubicBezTo>
                <a:cubicBezTo>
                  <a:pt x="234958" y="200039"/>
                  <a:pt x="240715" y="219913"/>
                  <a:pt x="240715" y="240716"/>
                </a:cubicBezTo>
                <a:cubicBezTo>
                  <a:pt x="240715" y="273406"/>
                  <a:pt x="229385" y="301823"/>
                  <a:pt x="206725" y="325969"/>
                </a:cubicBezTo>
                <a:cubicBezTo>
                  <a:pt x="184066" y="350115"/>
                  <a:pt x="155090" y="362188"/>
                  <a:pt x="119800" y="362188"/>
                </a:cubicBezTo>
                <a:cubicBezTo>
                  <a:pt x="84510" y="362188"/>
                  <a:pt x="55721" y="350487"/>
                  <a:pt x="33432" y="327084"/>
                </a:cubicBezTo>
                <a:cubicBezTo>
                  <a:pt x="11144" y="303681"/>
                  <a:pt x="0" y="276377"/>
                  <a:pt x="0" y="245173"/>
                </a:cubicBezTo>
                <a:cubicBezTo>
                  <a:pt x="0" y="230314"/>
                  <a:pt x="4829" y="210626"/>
                  <a:pt x="14487" y="186109"/>
                </a:cubicBezTo>
                <a:cubicBezTo>
                  <a:pt x="24145" y="161592"/>
                  <a:pt x="38076" y="129830"/>
                  <a:pt x="56278" y="90826"/>
                </a:cubicBezTo>
                <a:cubicBezTo>
                  <a:pt x="74480" y="51821"/>
                  <a:pt x="86182" y="28418"/>
                  <a:pt x="91382" y="20617"/>
                </a:cubicBezTo>
                <a:cubicBezTo>
                  <a:pt x="96583" y="12816"/>
                  <a:pt x="102155" y="7429"/>
                  <a:pt x="108099" y="4458"/>
                </a:cubicBezTo>
                <a:cubicBezTo>
                  <a:pt x="114042" y="1486"/>
                  <a:pt x="122029" y="0"/>
                  <a:pt x="132059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85000" lnSpcReduction="20000"/>
          </a:bodyPr>
          <a:lstStyle>
            <a:defPPr>
              <a:defRPr lang="zh-CN"/>
            </a:defPPr>
            <a:lvl1pPr algn="ctr" defTabSz="913765">
              <a:defRPr sz="20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/>
          </a:p>
        </p:txBody>
      </p:sp>
      <p:cxnSp>
        <p:nvCxnSpPr>
          <p:cNvPr id="85" name="爱设计-7">
            <a:extLst>
              <a:ext uri="{FF2B5EF4-FFF2-40B4-BE49-F238E27FC236}">
                <a16:creationId xmlns:a16="http://schemas.microsoft.com/office/drawing/2014/main" id="{9E2B16AC-FCD8-2CC1-C34E-72AD70753441}"/>
              </a:ext>
            </a:extLst>
          </p:cNvPr>
          <p:cNvCxnSpPr>
            <a:cxnSpLocks/>
          </p:cNvCxnSpPr>
          <p:nvPr/>
        </p:nvCxnSpPr>
        <p:spPr>
          <a:xfrm>
            <a:off x="4488823" y="3934460"/>
            <a:ext cx="7104547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爱设计-8">
            <a:extLst>
              <a:ext uri="{FF2B5EF4-FFF2-40B4-BE49-F238E27FC236}">
                <a16:creationId xmlns:a16="http://schemas.microsoft.com/office/drawing/2014/main" id="{11963579-4AFE-1873-7FDC-10413E1DD43B}"/>
              </a:ext>
            </a:extLst>
          </p:cNvPr>
          <p:cNvSpPr txBox="1"/>
          <p:nvPr/>
        </p:nvSpPr>
        <p:spPr>
          <a:xfrm>
            <a:off x="4488823" y="4686229"/>
            <a:ext cx="7037334" cy="86696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spAutoFit/>
          </a:bodyPr>
          <a:lstStyle/>
          <a:p>
            <a:pPr algn="just" defTabSz="913765">
              <a:lnSpc>
                <a:spcPct val="130000"/>
              </a:lnSpc>
              <a:buSzPct val="25000"/>
              <a:defRPr/>
            </a:pPr>
            <a:r>
              <a:rPr lang="zh-CN" altLang="en-US" sz="2000" dirty="0">
                <a:solidFill>
                  <a:schemeClr val="bg1"/>
                </a:solidFill>
              </a:rPr>
              <a:t>根据运营目的设置精美的头像</a:t>
            </a:r>
            <a:r>
              <a:rPr lang="en-US" altLang="zh-CN" sz="2000" dirty="0">
                <a:solidFill>
                  <a:schemeClr val="bg1"/>
                </a:solidFill>
              </a:rPr>
              <a:t>/</a:t>
            </a:r>
            <a:r>
              <a:rPr lang="zh-CN" altLang="en-US" sz="2000" dirty="0">
                <a:solidFill>
                  <a:schemeClr val="bg1"/>
                </a:solidFill>
              </a:rPr>
              <a:t>名字</a:t>
            </a:r>
            <a:r>
              <a:rPr lang="en-US" altLang="zh-CN" sz="2000" dirty="0">
                <a:solidFill>
                  <a:schemeClr val="bg1"/>
                </a:solidFill>
              </a:rPr>
              <a:t>/</a:t>
            </a:r>
            <a:r>
              <a:rPr lang="zh-CN" altLang="en-US" sz="2000" dirty="0">
                <a:solidFill>
                  <a:schemeClr val="bg1"/>
                </a:solidFill>
              </a:rPr>
              <a:t>小红书号</a:t>
            </a:r>
            <a:r>
              <a:rPr lang="en-US" altLang="zh-CN" sz="2000" dirty="0">
                <a:solidFill>
                  <a:schemeClr val="bg1"/>
                </a:solidFill>
              </a:rPr>
              <a:t>/</a:t>
            </a:r>
            <a:r>
              <a:rPr lang="zh-CN" altLang="en-US" sz="2000" dirty="0">
                <a:solidFill>
                  <a:schemeClr val="bg1"/>
                </a:solidFill>
              </a:rPr>
              <a:t>个性签名，找准定位，名字尽量容易识别和记忆</a:t>
            </a:r>
          </a:p>
        </p:txBody>
      </p:sp>
      <p:sp>
        <p:nvSpPr>
          <p:cNvPr id="87" name="爱设计-9">
            <a:extLst>
              <a:ext uri="{FF2B5EF4-FFF2-40B4-BE49-F238E27FC236}">
                <a16:creationId xmlns:a16="http://schemas.microsoft.com/office/drawing/2014/main" id="{747A183D-87A2-C5C3-7CE7-68C3AC56DF8B}"/>
              </a:ext>
            </a:extLst>
          </p:cNvPr>
          <p:cNvSpPr txBox="1"/>
          <p:nvPr/>
        </p:nvSpPr>
        <p:spPr>
          <a:xfrm>
            <a:off x="4488823" y="4031564"/>
            <a:ext cx="4592655" cy="65466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spAutoFit/>
          </a:bodyPr>
          <a:lstStyle/>
          <a:p>
            <a:pPr>
              <a:lnSpc>
                <a:spcPct val="120000"/>
              </a:lnSpc>
              <a:buSzPct val="25000"/>
            </a:pPr>
            <a:r>
              <a:rPr lang="en-US" altLang="zh-CN" sz="3200" dirty="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61000">
                      <a:schemeClr val="accent1">
                        <a:lumMod val="20000"/>
                        <a:lumOff val="80000"/>
                      </a:schemeClr>
                    </a:gs>
                    <a:gs pos="18000">
                      <a:schemeClr val="accent1">
                        <a:lumMod val="40000"/>
                        <a:lumOff val="6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outerShdw blurRad="38100" dist="38100" dir="2700000" algn="tl">
                    <a:srgbClr val="000000">
                      <a:alpha val="25000"/>
                    </a:srgbClr>
                  </a:outerShdw>
                </a:effectLst>
                <a:latin typeface="+mj-ea"/>
                <a:ea typeface="+mj-ea"/>
              </a:rPr>
              <a:t>02.7-15</a:t>
            </a:r>
            <a:r>
              <a:rPr lang="zh-CN" altLang="en-US" sz="3200" dirty="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61000">
                      <a:schemeClr val="accent1">
                        <a:lumMod val="20000"/>
                        <a:lumOff val="80000"/>
                      </a:schemeClr>
                    </a:gs>
                    <a:gs pos="18000">
                      <a:schemeClr val="accent1">
                        <a:lumMod val="40000"/>
                        <a:lumOff val="6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outerShdw blurRad="38100" dist="38100" dir="2700000" algn="tl">
                    <a:srgbClr val="000000">
                      <a:alpha val="25000"/>
                    </a:srgbClr>
                  </a:outerShdw>
                </a:effectLst>
                <a:latin typeface="+mj-ea"/>
                <a:ea typeface="+mj-ea"/>
              </a:rPr>
              <a:t>天养号</a:t>
            </a:r>
          </a:p>
        </p:txBody>
      </p:sp>
      <p:sp>
        <p:nvSpPr>
          <p:cNvPr id="88" name="爱设计-10">
            <a:extLst>
              <a:ext uri="{FF2B5EF4-FFF2-40B4-BE49-F238E27FC236}">
                <a16:creationId xmlns:a16="http://schemas.microsoft.com/office/drawing/2014/main" id="{C776E4BB-2E43-C9A9-44FB-0B659349A71A}"/>
              </a:ext>
            </a:extLst>
          </p:cNvPr>
          <p:cNvSpPr txBox="1"/>
          <p:nvPr/>
        </p:nvSpPr>
        <p:spPr>
          <a:xfrm flipH="1" flipV="1">
            <a:off x="9339664" y="4237077"/>
            <a:ext cx="466816" cy="326271"/>
          </a:xfrm>
          <a:custGeom>
            <a:avLst/>
            <a:gdLst/>
            <a:ahLst/>
            <a:cxnLst/>
            <a:rect l="l" t="t" r="r" b="b"/>
            <a:pathLst>
              <a:path w="518207" h="362188">
                <a:moveTo>
                  <a:pt x="409551" y="0"/>
                </a:moveTo>
                <a:cubicBezTo>
                  <a:pt x="419581" y="0"/>
                  <a:pt x="431654" y="4272"/>
                  <a:pt x="445770" y="12816"/>
                </a:cubicBezTo>
                <a:cubicBezTo>
                  <a:pt x="459886" y="21360"/>
                  <a:pt x="466944" y="30275"/>
                  <a:pt x="466944" y="39562"/>
                </a:cubicBezTo>
                <a:cubicBezTo>
                  <a:pt x="466944" y="48849"/>
                  <a:pt x="463229" y="60922"/>
                  <a:pt x="455799" y="75781"/>
                </a:cubicBezTo>
                <a:cubicBezTo>
                  <a:pt x="448370" y="90640"/>
                  <a:pt x="444655" y="103270"/>
                  <a:pt x="444655" y="113671"/>
                </a:cubicBezTo>
                <a:cubicBezTo>
                  <a:pt x="444655" y="124816"/>
                  <a:pt x="449484" y="133359"/>
                  <a:pt x="459143" y="139303"/>
                </a:cubicBezTo>
                <a:cubicBezTo>
                  <a:pt x="475488" y="148218"/>
                  <a:pt x="489418" y="162149"/>
                  <a:pt x="500934" y="181094"/>
                </a:cubicBezTo>
                <a:cubicBezTo>
                  <a:pt x="512449" y="200039"/>
                  <a:pt x="518207" y="219913"/>
                  <a:pt x="518207" y="240716"/>
                </a:cubicBezTo>
                <a:cubicBezTo>
                  <a:pt x="518207" y="273406"/>
                  <a:pt x="506877" y="301823"/>
                  <a:pt x="484217" y="325969"/>
                </a:cubicBezTo>
                <a:cubicBezTo>
                  <a:pt x="461557" y="350115"/>
                  <a:pt x="432582" y="362188"/>
                  <a:pt x="397292" y="362188"/>
                </a:cubicBezTo>
                <a:cubicBezTo>
                  <a:pt x="362002" y="362188"/>
                  <a:pt x="333213" y="350487"/>
                  <a:pt x="310924" y="327084"/>
                </a:cubicBezTo>
                <a:cubicBezTo>
                  <a:pt x="288636" y="303681"/>
                  <a:pt x="277491" y="276377"/>
                  <a:pt x="277491" y="245173"/>
                </a:cubicBezTo>
                <a:cubicBezTo>
                  <a:pt x="277491" y="230314"/>
                  <a:pt x="282321" y="210626"/>
                  <a:pt x="291979" y="186109"/>
                </a:cubicBezTo>
                <a:cubicBezTo>
                  <a:pt x="301637" y="161592"/>
                  <a:pt x="315568" y="129830"/>
                  <a:pt x="333770" y="90826"/>
                </a:cubicBezTo>
                <a:cubicBezTo>
                  <a:pt x="351972" y="51821"/>
                  <a:pt x="363674" y="28418"/>
                  <a:pt x="368874" y="20617"/>
                </a:cubicBezTo>
                <a:cubicBezTo>
                  <a:pt x="374075" y="12816"/>
                  <a:pt x="379647" y="7429"/>
                  <a:pt x="385591" y="4458"/>
                </a:cubicBezTo>
                <a:cubicBezTo>
                  <a:pt x="391534" y="1486"/>
                  <a:pt x="399521" y="0"/>
                  <a:pt x="409551" y="0"/>
                </a:cubicBezTo>
                <a:close/>
                <a:moveTo>
                  <a:pt x="132059" y="0"/>
                </a:moveTo>
                <a:cubicBezTo>
                  <a:pt x="142089" y="0"/>
                  <a:pt x="154162" y="4272"/>
                  <a:pt x="168278" y="12816"/>
                </a:cubicBezTo>
                <a:cubicBezTo>
                  <a:pt x="182394" y="21360"/>
                  <a:pt x="189452" y="30275"/>
                  <a:pt x="189452" y="39562"/>
                </a:cubicBezTo>
                <a:cubicBezTo>
                  <a:pt x="189452" y="48849"/>
                  <a:pt x="185737" y="60922"/>
                  <a:pt x="178308" y="75781"/>
                </a:cubicBezTo>
                <a:cubicBezTo>
                  <a:pt x="170878" y="90640"/>
                  <a:pt x="167163" y="103270"/>
                  <a:pt x="167163" y="113671"/>
                </a:cubicBezTo>
                <a:cubicBezTo>
                  <a:pt x="167163" y="124816"/>
                  <a:pt x="171993" y="133359"/>
                  <a:pt x="181651" y="139303"/>
                </a:cubicBezTo>
                <a:cubicBezTo>
                  <a:pt x="197996" y="148218"/>
                  <a:pt x="211926" y="162149"/>
                  <a:pt x="223442" y="181094"/>
                </a:cubicBezTo>
                <a:cubicBezTo>
                  <a:pt x="234958" y="200039"/>
                  <a:pt x="240715" y="219913"/>
                  <a:pt x="240715" y="240716"/>
                </a:cubicBezTo>
                <a:cubicBezTo>
                  <a:pt x="240715" y="273406"/>
                  <a:pt x="229385" y="301823"/>
                  <a:pt x="206725" y="325969"/>
                </a:cubicBezTo>
                <a:cubicBezTo>
                  <a:pt x="184066" y="350115"/>
                  <a:pt x="155090" y="362188"/>
                  <a:pt x="119800" y="362188"/>
                </a:cubicBezTo>
                <a:cubicBezTo>
                  <a:pt x="84510" y="362188"/>
                  <a:pt x="55721" y="350487"/>
                  <a:pt x="33432" y="327084"/>
                </a:cubicBezTo>
                <a:cubicBezTo>
                  <a:pt x="11144" y="303681"/>
                  <a:pt x="0" y="276377"/>
                  <a:pt x="0" y="245173"/>
                </a:cubicBezTo>
                <a:cubicBezTo>
                  <a:pt x="0" y="230314"/>
                  <a:pt x="4829" y="210626"/>
                  <a:pt x="14487" y="186109"/>
                </a:cubicBezTo>
                <a:cubicBezTo>
                  <a:pt x="24145" y="161592"/>
                  <a:pt x="38076" y="129830"/>
                  <a:pt x="56278" y="90826"/>
                </a:cubicBezTo>
                <a:cubicBezTo>
                  <a:pt x="74480" y="51821"/>
                  <a:pt x="86182" y="28418"/>
                  <a:pt x="91382" y="20617"/>
                </a:cubicBezTo>
                <a:cubicBezTo>
                  <a:pt x="96583" y="12816"/>
                  <a:pt x="102155" y="7429"/>
                  <a:pt x="108099" y="4458"/>
                </a:cubicBezTo>
                <a:cubicBezTo>
                  <a:pt x="114042" y="1486"/>
                  <a:pt x="122029" y="0"/>
                  <a:pt x="132059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85000" lnSpcReduction="20000"/>
          </a:bodyPr>
          <a:lstStyle>
            <a:defPPr>
              <a:defRPr lang="zh-CN"/>
            </a:defPPr>
            <a:lvl1pPr algn="ctr" defTabSz="913765">
              <a:defRPr sz="20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161306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爱设计-1">
            <a:extLst>
              <a:ext uri="{FF2B5EF4-FFF2-40B4-BE49-F238E27FC236}">
                <a16:creationId xmlns:a16="http://schemas.microsoft.com/office/drawing/2014/main" id="{18E1DBC6-BA2D-B8AB-515C-29D039D2C683}"/>
              </a:ext>
            </a:extLst>
          </p:cNvPr>
          <p:cNvGrpSpPr/>
          <p:nvPr/>
        </p:nvGrpSpPr>
        <p:grpSpPr>
          <a:xfrm flipH="1" flipV="1">
            <a:off x="11760933" y="5043647"/>
            <a:ext cx="431067" cy="1977705"/>
            <a:chOff x="72" y="-152652"/>
            <a:chExt cx="431067" cy="1977705"/>
          </a:xfrm>
        </p:grpSpPr>
        <p:sp>
          <p:nvSpPr>
            <p:cNvPr id="3" name="爱设计-1-1">
              <a:extLst>
                <a:ext uri="{FF2B5EF4-FFF2-40B4-BE49-F238E27FC236}">
                  <a16:creationId xmlns:a16="http://schemas.microsoft.com/office/drawing/2014/main" id="{3D0E099F-6119-C2BC-964C-6B346F9ED403}"/>
                </a:ext>
              </a:extLst>
            </p:cNvPr>
            <p:cNvSpPr/>
            <p:nvPr/>
          </p:nvSpPr>
          <p:spPr>
            <a:xfrm rot="1501409" flipV="1">
              <a:off x="72" y="-152652"/>
              <a:ext cx="360852" cy="1626463"/>
            </a:xfrm>
            <a:custGeom>
              <a:avLst/>
              <a:gdLst>
                <a:gd name="connsiteX0" fmla="*/ 0 w 360852"/>
                <a:gd name="connsiteY0" fmla="*/ 1458015 h 1626463"/>
                <a:gd name="connsiteX1" fmla="*/ 360852 w 360852"/>
                <a:gd name="connsiteY1" fmla="*/ 1626463 h 1626463"/>
                <a:gd name="connsiteX2" fmla="*/ 360852 w 360852"/>
                <a:gd name="connsiteY2" fmla="*/ 0 h 1626463"/>
                <a:gd name="connsiteX3" fmla="*/ 0 w 360852"/>
                <a:gd name="connsiteY3" fmla="*/ 773023 h 1626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0852" h="1626463">
                  <a:moveTo>
                    <a:pt x="0" y="1458015"/>
                  </a:moveTo>
                  <a:lnTo>
                    <a:pt x="360852" y="1626463"/>
                  </a:lnTo>
                  <a:lnTo>
                    <a:pt x="360852" y="0"/>
                  </a:lnTo>
                  <a:lnTo>
                    <a:pt x="0" y="77302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4" name="爱设计-1-2">
              <a:extLst>
                <a:ext uri="{FF2B5EF4-FFF2-40B4-BE49-F238E27FC236}">
                  <a16:creationId xmlns:a16="http://schemas.microsoft.com/office/drawing/2014/main" id="{4311C424-EF5F-B6C7-A014-FCEFF8885E10}"/>
                </a:ext>
              </a:extLst>
            </p:cNvPr>
            <p:cNvSpPr/>
            <p:nvPr/>
          </p:nvSpPr>
          <p:spPr>
            <a:xfrm rot="1501409" flipV="1">
              <a:off x="152632" y="-151676"/>
              <a:ext cx="278507" cy="1976729"/>
            </a:xfrm>
            <a:custGeom>
              <a:avLst/>
              <a:gdLst>
                <a:gd name="connsiteX0" fmla="*/ 0 w 278507"/>
                <a:gd name="connsiteY0" fmla="*/ 1846720 h 1976729"/>
                <a:gd name="connsiteX1" fmla="*/ 278507 w 278507"/>
                <a:gd name="connsiteY1" fmla="*/ 1976729 h 1976729"/>
                <a:gd name="connsiteX2" fmla="*/ 278507 w 278507"/>
                <a:gd name="connsiteY2" fmla="*/ 0 h 1976729"/>
                <a:gd name="connsiteX3" fmla="*/ 0 w 278507"/>
                <a:gd name="connsiteY3" fmla="*/ 596622 h 1976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507" h="1976729">
                  <a:moveTo>
                    <a:pt x="0" y="1846720"/>
                  </a:moveTo>
                  <a:lnTo>
                    <a:pt x="278507" y="1976729"/>
                  </a:lnTo>
                  <a:lnTo>
                    <a:pt x="278507" y="0"/>
                  </a:lnTo>
                  <a:lnTo>
                    <a:pt x="0" y="596622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24" name="爱设计-2">
            <a:extLst>
              <a:ext uri="{FF2B5EF4-FFF2-40B4-BE49-F238E27FC236}">
                <a16:creationId xmlns:a16="http://schemas.microsoft.com/office/drawing/2014/main" id="{326D2515-5735-6C18-3D4A-F6CE0A6FB895}"/>
              </a:ext>
            </a:extLst>
          </p:cNvPr>
          <p:cNvGrpSpPr/>
          <p:nvPr/>
        </p:nvGrpSpPr>
        <p:grpSpPr>
          <a:xfrm>
            <a:off x="533555" y="511599"/>
            <a:ext cx="10985345" cy="885874"/>
            <a:chOff x="533555" y="511599"/>
            <a:chExt cx="10985345" cy="885874"/>
          </a:xfrm>
        </p:grpSpPr>
        <p:sp>
          <p:nvSpPr>
            <p:cNvPr id="6" name="爱设计-2-1">
              <a:extLst>
                <a:ext uri="{FF2B5EF4-FFF2-40B4-BE49-F238E27FC236}">
                  <a16:creationId xmlns:a16="http://schemas.microsoft.com/office/drawing/2014/main" id="{8E8BF429-9BAA-FB75-1B5A-F7D07AE4E3F2}"/>
                </a:ext>
              </a:extLst>
            </p:cNvPr>
            <p:cNvSpPr txBox="1"/>
            <p:nvPr/>
          </p:nvSpPr>
          <p:spPr>
            <a:xfrm>
              <a:off x="533555" y="751142"/>
              <a:ext cx="439726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gradFill flip="none" rotWithShape="1"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36000">
                        <a:schemeClr val="bg1"/>
                      </a:gs>
                      <a:gs pos="100000">
                        <a:schemeClr val="accent1">
                          <a:lumMod val="20000"/>
                          <a:lumOff val="80000"/>
                        </a:schemeClr>
                      </a:gs>
                      <a:gs pos="61000">
                        <a:schemeClr val="accent1">
                          <a:lumMod val="20000"/>
                          <a:lumOff val="80000"/>
                        </a:schemeClr>
                      </a:gs>
                      <a:gs pos="18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path path="circle">
                      <a:fillToRect l="100000" b="100000"/>
                    </a:path>
                    <a:tileRect t="-100000" r="-100000"/>
                  </a:gradFill>
                  <a:effectLst>
                    <a:outerShdw blurRad="38100" dist="38100" dir="2700000" algn="tl">
                      <a:srgbClr val="000000">
                        <a:alpha val="25000"/>
                      </a:srgbClr>
                    </a:outerShdw>
                  </a:effectLst>
                  <a:latin typeface="字由文艺黑" panose="00020600040101010101" pitchFamily="18" charset="-122"/>
                  <a:ea typeface="字由文艺黑" panose="00020600040101010101" pitchFamily="18" charset="-122"/>
                </a:rPr>
                <a:t>内容创作</a:t>
              </a:r>
            </a:p>
          </p:txBody>
        </p:sp>
        <p:sp>
          <p:nvSpPr>
            <p:cNvPr id="7" name="爱设计-2-2">
              <a:extLst>
                <a:ext uri="{FF2B5EF4-FFF2-40B4-BE49-F238E27FC236}">
                  <a16:creationId xmlns:a16="http://schemas.microsoft.com/office/drawing/2014/main" id="{D86006F9-E246-10FD-155C-F4BF5A73EDD4}"/>
                </a:ext>
              </a:extLst>
            </p:cNvPr>
            <p:cNvSpPr/>
            <p:nvPr/>
          </p:nvSpPr>
          <p:spPr>
            <a:xfrm>
              <a:off x="637387" y="537649"/>
              <a:ext cx="939953" cy="213493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>
                <a:lnSpc>
                  <a:spcPct val="110000"/>
                </a:lnSpc>
              </a:pPr>
              <a:r>
                <a:rPr lang="en-US" altLang="zh-CN" sz="1100" dirty="0"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AISHEJI</a:t>
              </a:r>
              <a:endParaRPr lang="zh-CN" altLang="en-US" sz="11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9F36F49D-ED36-4401-3989-DCF302106158}"/>
                </a:ext>
              </a:extLst>
            </p:cNvPr>
            <p:cNvGrpSpPr/>
            <p:nvPr/>
          </p:nvGrpSpPr>
          <p:grpSpPr>
            <a:xfrm>
              <a:off x="10666246" y="511599"/>
              <a:ext cx="852654" cy="650177"/>
              <a:chOff x="10666246" y="511599"/>
              <a:chExt cx="852654" cy="650177"/>
            </a:xfrm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2F1A21B-14F4-AFED-0AB2-A6888DB36CBC}"/>
                  </a:ext>
                </a:extLst>
              </p:cNvPr>
              <p:cNvGrpSpPr/>
              <p:nvPr/>
            </p:nvGrpSpPr>
            <p:grpSpPr>
              <a:xfrm>
                <a:off x="10666246" y="1055297"/>
                <a:ext cx="852654" cy="106479"/>
                <a:chOff x="10273028" y="1093083"/>
                <a:chExt cx="979654" cy="122339"/>
              </a:xfr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</p:grpSpPr>
            <p:sp>
              <p:nvSpPr>
                <p:cNvPr id="16" name="爱设计-2-3">
                  <a:extLst>
                    <a:ext uri="{FF2B5EF4-FFF2-40B4-BE49-F238E27FC236}">
                      <a16:creationId xmlns:a16="http://schemas.microsoft.com/office/drawing/2014/main" id="{F248D419-6B87-D3BE-8D07-C8F178033069}"/>
                    </a:ext>
                  </a:extLst>
                </p:cNvPr>
                <p:cNvSpPr/>
                <p:nvPr/>
              </p:nvSpPr>
              <p:spPr>
                <a:xfrm>
                  <a:off x="10373640" y="1094110"/>
                  <a:ext cx="119414" cy="119413"/>
                </a:xfrm>
                <a:custGeom>
                  <a:avLst/>
                  <a:gdLst>
                    <a:gd name="connsiteX0" fmla="*/ 74486 w 149733"/>
                    <a:gd name="connsiteY0" fmla="*/ 149732 h 149732"/>
                    <a:gd name="connsiteX1" fmla="*/ 1 w 149733"/>
                    <a:gd name="connsiteY1" fmla="*/ 74486 h 149732"/>
                    <a:gd name="connsiteX2" fmla="*/ 75248 w 149733"/>
                    <a:gd name="connsiteY2" fmla="*/ 1 h 149732"/>
                    <a:gd name="connsiteX3" fmla="*/ 149733 w 149733"/>
                    <a:gd name="connsiteY3" fmla="*/ 74866 h 149732"/>
                    <a:gd name="connsiteX4" fmla="*/ 74868 w 149733"/>
                    <a:gd name="connsiteY4" fmla="*/ 149733 h 149732"/>
                    <a:gd name="connsiteX5" fmla="*/ 74486 w 149733"/>
                    <a:gd name="connsiteY5" fmla="*/ 149732 h 149732"/>
                    <a:gd name="connsiteX6" fmla="*/ 74486 w 149733"/>
                    <a:gd name="connsiteY6" fmla="*/ 25907 h 149732"/>
                    <a:gd name="connsiteX7" fmla="*/ 24956 w 149733"/>
                    <a:gd name="connsiteY7" fmla="*/ 75247 h 149732"/>
                    <a:gd name="connsiteX8" fmla="*/ 74295 w 149733"/>
                    <a:gd name="connsiteY8" fmla="*/ 124776 h 149732"/>
                    <a:gd name="connsiteX9" fmla="*/ 123825 w 149733"/>
                    <a:gd name="connsiteY9" fmla="*/ 75437 h 149732"/>
                    <a:gd name="connsiteX10" fmla="*/ 123825 w 149733"/>
                    <a:gd name="connsiteY10" fmla="*/ 75247 h 149732"/>
                    <a:gd name="connsiteX11" fmla="*/ 74677 w 149733"/>
                    <a:gd name="connsiteY11" fmla="*/ 25527 h 149732"/>
                    <a:gd name="connsiteX12" fmla="*/ 74486 w 149733"/>
                    <a:gd name="connsiteY12" fmla="*/ 25526 h 149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9733" h="149732">
                      <a:moveTo>
                        <a:pt x="74486" y="149732"/>
                      </a:moveTo>
                      <a:cubicBezTo>
                        <a:pt x="33138" y="149522"/>
                        <a:pt x="-209" y="115833"/>
                        <a:pt x="1" y="74486"/>
                      </a:cubicBezTo>
                      <a:cubicBezTo>
                        <a:pt x="211" y="33138"/>
                        <a:pt x="33900" y="-209"/>
                        <a:pt x="75248" y="1"/>
                      </a:cubicBezTo>
                      <a:cubicBezTo>
                        <a:pt x="116446" y="211"/>
                        <a:pt x="149733" y="33667"/>
                        <a:pt x="149733" y="74866"/>
                      </a:cubicBezTo>
                      <a:cubicBezTo>
                        <a:pt x="149734" y="116213"/>
                        <a:pt x="116215" y="149732"/>
                        <a:pt x="74868" y="149733"/>
                      </a:cubicBezTo>
                      <a:cubicBezTo>
                        <a:pt x="74740" y="149733"/>
                        <a:pt x="74613" y="149733"/>
                        <a:pt x="74486" y="149732"/>
                      </a:cubicBezTo>
                      <a:close/>
                      <a:moveTo>
                        <a:pt x="74486" y="25907"/>
                      </a:moveTo>
                      <a:cubicBezTo>
                        <a:pt x="47184" y="25855"/>
                        <a:pt x="25008" y="47945"/>
                        <a:pt x="24956" y="75247"/>
                      </a:cubicBezTo>
                      <a:cubicBezTo>
                        <a:pt x="24903" y="102549"/>
                        <a:pt x="46993" y="124724"/>
                        <a:pt x="74295" y="124776"/>
                      </a:cubicBezTo>
                      <a:cubicBezTo>
                        <a:pt x="101597" y="124829"/>
                        <a:pt x="123772" y="102739"/>
                        <a:pt x="123825" y="75437"/>
                      </a:cubicBezTo>
                      <a:cubicBezTo>
                        <a:pt x="123825" y="75373"/>
                        <a:pt x="123825" y="75310"/>
                        <a:pt x="123825" y="75247"/>
                      </a:cubicBezTo>
                      <a:cubicBezTo>
                        <a:pt x="123983" y="47945"/>
                        <a:pt x="101979" y="25685"/>
                        <a:pt x="74677" y="25527"/>
                      </a:cubicBezTo>
                      <a:cubicBezTo>
                        <a:pt x="74613" y="25526"/>
                        <a:pt x="74549" y="25526"/>
                        <a:pt x="74486" y="255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" name="爱设计-2-4">
                  <a:extLst>
                    <a:ext uri="{FF2B5EF4-FFF2-40B4-BE49-F238E27FC236}">
                      <a16:creationId xmlns:a16="http://schemas.microsoft.com/office/drawing/2014/main" id="{ECCE05DB-96EE-F65D-1222-C23FB04587D8}"/>
                    </a:ext>
                  </a:extLst>
                </p:cNvPr>
                <p:cNvSpPr/>
                <p:nvPr/>
              </p:nvSpPr>
              <p:spPr>
                <a:xfrm>
                  <a:off x="10617177" y="1096768"/>
                  <a:ext cx="95286" cy="115318"/>
                </a:xfrm>
                <a:custGeom>
                  <a:avLst/>
                  <a:gdLst>
                    <a:gd name="connsiteX0" fmla="*/ 93726 w 119479"/>
                    <a:gd name="connsiteY0" fmla="*/ 143732 h 144598"/>
                    <a:gd name="connsiteX1" fmla="*/ 88106 w 119479"/>
                    <a:gd name="connsiteY1" fmla="*/ 140113 h 144598"/>
                    <a:gd name="connsiteX2" fmla="*/ 68390 w 119479"/>
                    <a:gd name="connsiteY2" fmla="*/ 98870 h 144598"/>
                    <a:gd name="connsiteX3" fmla="*/ 62770 w 119479"/>
                    <a:gd name="connsiteY3" fmla="*/ 95345 h 144598"/>
                    <a:gd name="connsiteX4" fmla="*/ 31814 w 119479"/>
                    <a:gd name="connsiteY4" fmla="*/ 95345 h 144598"/>
                    <a:gd name="connsiteX5" fmla="*/ 25432 w 119479"/>
                    <a:gd name="connsiteY5" fmla="*/ 101536 h 144598"/>
                    <a:gd name="connsiteX6" fmla="*/ 25432 w 119479"/>
                    <a:gd name="connsiteY6" fmla="*/ 101632 h 144598"/>
                    <a:gd name="connsiteX7" fmla="*/ 25432 w 119479"/>
                    <a:gd name="connsiteY7" fmla="*/ 137351 h 144598"/>
                    <a:gd name="connsiteX8" fmla="*/ 19241 w 119479"/>
                    <a:gd name="connsiteY8" fmla="*/ 143732 h 144598"/>
                    <a:gd name="connsiteX9" fmla="*/ 19145 w 119479"/>
                    <a:gd name="connsiteY9" fmla="*/ 143732 h 144598"/>
                    <a:gd name="connsiteX10" fmla="*/ 6286 w 119479"/>
                    <a:gd name="connsiteY10" fmla="*/ 143732 h 144598"/>
                    <a:gd name="connsiteX11" fmla="*/ 0 w 119479"/>
                    <a:gd name="connsiteY11" fmla="*/ 137351 h 144598"/>
                    <a:gd name="connsiteX12" fmla="*/ 0 w 119479"/>
                    <a:gd name="connsiteY12" fmla="*/ 6287 h 144598"/>
                    <a:gd name="connsiteX13" fmla="*/ 6286 w 119479"/>
                    <a:gd name="connsiteY13" fmla="*/ 0 h 144598"/>
                    <a:gd name="connsiteX14" fmla="*/ 70485 w 119479"/>
                    <a:gd name="connsiteY14" fmla="*/ 0 h 144598"/>
                    <a:gd name="connsiteX15" fmla="*/ 104394 w 119479"/>
                    <a:gd name="connsiteY15" fmla="*/ 13335 h 144598"/>
                    <a:gd name="connsiteX16" fmla="*/ 119444 w 119479"/>
                    <a:gd name="connsiteY16" fmla="*/ 46006 h 144598"/>
                    <a:gd name="connsiteX17" fmla="*/ 96869 w 119479"/>
                    <a:gd name="connsiteY17" fmla="*/ 88392 h 144598"/>
                    <a:gd name="connsiteX18" fmla="*/ 94583 w 119479"/>
                    <a:gd name="connsiteY18" fmla="*/ 96298 h 144598"/>
                    <a:gd name="connsiteX19" fmla="*/ 113062 w 119479"/>
                    <a:gd name="connsiteY19" fmla="*/ 135065 h 144598"/>
                    <a:gd name="connsiteX20" fmla="*/ 110926 w 119479"/>
                    <a:gd name="connsiteY20" fmla="*/ 143695 h 144598"/>
                    <a:gd name="connsiteX21" fmla="*/ 107347 w 119479"/>
                    <a:gd name="connsiteY21" fmla="*/ 144590 h 144598"/>
                    <a:gd name="connsiteX22" fmla="*/ 31814 w 119479"/>
                    <a:gd name="connsiteY22" fmla="*/ 25813 h 144598"/>
                    <a:gd name="connsiteX23" fmla="*/ 25432 w 119479"/>
                    <a:gd name="connsiteY23" fmla="*/ 32003 h 144598"/>
                    <a:gd name="connsiteX24" fmla="*/ 25432 w 119479"/>
                    <a:gd name="connsiteY24" fmla="*/ 32099 h 144598"/>
                    <a:gd name="connsiteX25" fmla="*/ 25432 w 119479"/>
                    <a:gd name="connsiteY25" fmla="*/ 63246 h 144598"/>
                    <a:gd name="connsiteX26" fmla="*/ 31718 w 119479"/>
                    <a:gd name="connsiteY26" fmla="*/ 69533 h 144598"/>
                    <a:gd name="connsiteX27" fmla="*/ 31813 w 119479"/>
                    <a:gd name="connsiteY27" fmla="*/ 69533 h 144598"/>
                    <a:gd name="connsiteX28" fmla="*/ 70771 w 119479"/>
                    <a:gd name="connsiteY28" fmla="*/ 69533 h 144598"/>
                    <a:gd name="connsiteX29" fmla="*/ 93440 w 119479"/>
                    <a:gd name="connsiteY29" fmla="*/ 48387 h 144598"/>
                    <a:gd name="connsiteX30" fmla="*/ 72404 w 119479"/>
                    <a:gd name="connsiteY30" fmla="*/ 25826 h 144598"/>
                    <a:gd name="connsiteX31" fmla="*/ 71533 w 119479"/>
                    <a:gd name="connsiteY31" fmla="*/ 25813 h 144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9479" h="144598">
                      <a:moveTo>
                        <a:pt x="93726" y="143732"/>
                      </a:moveTo>
                      <a:cubicBezTo>
                        <a:pt x="91313" y="143704"/>
                        <a:pt x="89130" y="142298"/>
                        <a:pt x="88106" y="140113"/>
                      </a:cubicBezTo>
                      <a:lnTo>
                        <a:pt x="68390" y="98870"/>
                      </a:lnTo>
                      <a:cubicBezTo>
                        <a:pt x="67357" y="96706"/>
                        <a:pt x="65167" y="95333"/>
                        <a:pt x="62770" y="95345"/>
                      </a:cubicBezTo>
                      <a:lnTo>
                        <a:pt x="31814" y="95345"/>
                      </a:lnTo>
                      <a:cubicBezTo>
                        <a:pt x="28342" y="95293"/>
                        <a:pt x="25485" y="98064"/>
                        <a:pt x="25432" y="101536"/>
                      </a:cubicBezTo>
                      <a:cubicBezTo>
                        <a:pt x="25432" y="101568"/>
                        <a:pt x="25432" y="101600"/>
                        <a:pt x="25432" y="101632"/>
                      </a:cubicBezTo>
                      <a:lnTo>
                        <a:pt x="25432" y="137351"/>
                      </a:lnTo>
                      <a:cubicBezTo>
                        <a:pt x="25484" y="140822"/>
                        <a:pt x="22713" y="143679"/>
                        <a:pt x="19241" y="143732"/>
                      </a:cubicBezTo>
                      <a:cubicBezTo>
                        <a:pt x="19209" y="143732"/>
                        <a:pt x="19177" y="143732"/>
                        <a:pt x="19145" y="143732"/>
                      </a:cubicBezTo>
                      <a:lnTo>
                        <a:pt x="6286" y="143732"/>
                      </a:lnTo>
                      <a:cubicBezTo>
                        <a:pt x="2799" y="143680"/>
                        <a:pt x="0" y="140838"/>
                        <a:pt x="0" y="137351"/>
                      </a:cubicBezTo>
                      <a:lnTo>
                        <a:pt x="0" y="6287"/>
                      </a:lnTo>
                      <a:cubicBezTo>
                        <a:pt x="51" y="2836"/>
                        <a:pt x="2836" y="51"/>
                        <a:pt x="6286" y="0"/>
                      </a:cubicBezTo>
                      <a:lnTo>
                        <a:pt x="70485" y="0"/>
                      </a:lnTo>
                      <a:cubicBezTo>
                        <a:pt x="83070" y="-15"/>
                        <a:pt x="95191" y="4751"/>
                        <a:pt x="104394" y="13335"/>
                      </a:cubicBezTo>
                      <a:cubicBezTo>
                        <a:pt x="113565" y="21784"/>
                        <a:pt x="118983" y="33545"/>
                        <a:pt x="119444" y="46006"/>
                      </a:cubicBezTo>
                      <a:cubicBezTo>
                        <a:pt x="120114" y="63172"/>
                        <a:pt x="111488" y="79369"/>
                        <a:pt x="96869" y="88392"/>
                      </a:cubicBezTo>
                      <a:cubicBezTo>
                        <a:pt x="94175" y="90038"/>
                        <a:pt x="93183" y="93468"/>
                        <a:pt x="94583" y="96298"/>
                      </a:cubicBezTo>
                      <a:lnTo>
                        <a:pt x="113062" y="135065"/>
                      </a:lnTo>
                      <a:cubicBezTo>
                        <a:pt x="114855" y="138037"/>
                        <a:pt x="113899" y="141901"/>
                        <a:pt x="110926" y="143695"/>
                      </a:cubicBezTo>
                      <a:cubicBezTo>
                        <a:pt x="109849" y="144344"/>
                        <a:pt x="108603" y="144656"/>
                        <a:pt x="107347" y="144590"/>
                      </a:cubicBezTo>
                      <a:close/>
                      <a:moveTo>
                        <a:pt x="31814" y="25813"/>
                      </a:moveTo>
                      <a:cubicBezTo>
                        <a:pt x="28342" y="25760"/>
                        <a:pt x="25485" y="28532"/>
                        <a:pt x="25432" y="32003"/>
                      </a:cubicBezTo>
                      <a:cubicBezTo>
                        <a:pt x="25432" y="32035"/>
                        <a:pt x="25432" y="32067"/>
                        <a:pt x="25432" y="32099"/>
                      </a:cubicBezTo>
                      <a:lnTo>
                        <a:pt x="25432" y="63246"/>
                      </a:lnTo>
                      <a:cubicBezTo>
                        <a:pt x="25431" y="66718"/>
                        <a:pt x="28246" y="69533"/>
                        <a:pt x="31718" y="69533"/>
                      </a:cubicBezTo>
                      <a:cubicBezTo>
                        <a:pt x="31749" y="69533"/>
                        <a:pt x="31781" y="69533"/>
                        <a:pt x="31813" y="69533"/>
                      </a:cubicBezTo>
                      <a:lnTo>
                        <a:pt x="70771" y="69533"/>
                      </a:lnTo>
                      <a:cubicBezTo>
                        <a:pt x="82756" y="69655"/>
                        <a:pt x="92730" y="60352"/>
                        <a:pt x="93440" y="48387"/>
                      </a:cubicBezTo>
                      <a:cubicBezTo>
                        <a:pt x="93861" y="36348"/>
                        <a:pt x="84443" y="26247"/>
                        <a:pt x="72404" y="25826"/>
                      </a:cubicBezTo>
                      <a:cubicBezTo>
                        <a:pt x="72113" y="25816"/>
                        <a:pt x="71823" y="25811"/>
                        <a:pt x="71533" y="2581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" name="爱设计-2-5">
                  <a:extLst>
                    <a:ext uri="{FF2B5EF4-FFF2-40B4-BE49-F238E27FC236}">
                      <a16:creationId xmlns:a16="http://schemas.microsoft.com/office/drawing/2014/main" id="{EF1D926B-1004-3C44-3BFF-A00EBB968AB8}"/>
                    </a:ext>
                  </a:extLst>
                </p:cNvPr>
                <p:cNvSpPr/>
                <p:nvPr/>
              </p:nvSpPr>
              <p:spPr>
                <a:xfrm>
                  <a:off x="10273028" y="1096768"/>
                  <a:ext cx="106346" cy="114628"/>
                </a:xfrm>
                <a:custGeom>
                  <a:avLst/>
                  <a:gdLst>
                    <a:gd name="connsiteX0" fmla="*/ 59960 w 133348"/>
                    <a:gd name="connsiteY0" fmla="*/ 143732 h 143732"/>
                    <a:gd name="connsiteX1" fmla="*/ 53673 w 133348"/>
                    <a:gd name="connsiteY1" fmla="*/ 137446 h 143732"/>
                    <a:gd name="connsiteX2" fmla="*/ 53673 w 133348"/>
                    <a:gd name="connsiteY2" fmla="*/ 85820 h 143732"/>
                    <a:gd name="connsiteX3" fmla="*/ 51959 w 133348"/>
                    <a:gd name="connsiteY3" fmla="*/ 80391 h 143732"/>
                    <a:gd name="connsiteX4" fmla="*/ 905 w 133348"/>
                    <a:gd name="connsiteY4" fmla="*/ 10001 h 143732"/>
                    <a:gd name="connsiteX5" fmla="*/ 3040 w 133348"/>
                    <a:gd name="connsiteY5" fmla="*/ 1371 h 143732"/>
                    <a:gd name="connsiteX6" fmla="*/ 5953 w 133348"/>
                    <a:gd name="connsiteY6" fmla="*/ 476 h 143732"/>
                    <a:gd name="connsiteX7" fmla="*/ 18716 w 133348"/>
                    <a:gd name="connsiteY7" fmla="*/ 476 h 143732"/>
                    <a:gd name="connsiteX8" fmla="*/ 23479 w 133348"/>
                    <a:gd name="connsiteY8" fmla="*/ 2667 h 143732"/>
                    <a:gd name="connsiteX9" fmla="*/ 61579 w 133348"/>
                    <a:gd name="connsiteY9" fmla="*/ 56483 h 143732"/>
                    <a:gd name="connsiteX10" fmla="*/ 66722 w 133348"/>
                    <a:gd name="connsiteY10" fmla="*/ 59055 h 143732"/>
                    <a:gd name="connsiteX11" fmla="*/ 71771 w 133348"/>
                    <a:gd name="connsiteY11" fmla="*/ 56483 h 143732"/>
                    <a:gd name="connsiteX12" fmla="*/ 109871 w 133348"/>
                    <a:gd name="connsiteY12" fmla="*/ 2667 h 143732"/>
                    <a:gd name="connsiteX13" fmla="*/ 115014 w 133348"/>
                    <a:gd name="connsiteY13" fmla="*/ 0 h 143732"/>
                    <a:gd name="connsiteX14" fmla="*/ 127397 w 133348"/>
                    <a:gd name="connsiteY14" fmla="*/ 0 h 143732"/>
                    <a:gd name="connsiteX15" fmla="*/ 133340 w 133348"/>
                    <a:gd name="connsiteY15" fmla="*/ 6612 h 143732"/>
                    <a:gd name="connsiteX16" fmla="*/ 132445 w 133348"/>
                    <a:gd name="connsiteY16" fmla="*/ 9525 h 143732"/>
                    <a:gd name="connsiteX17" fmla="*/ 81200 w 133348"/>
                    <a:gd name="connsiteY17" fmla="*/ 80391 h 143732"/>
                    <a:gd name="connsiteX18" fmla="*/ 79486 w 133348"/>
                    <a:gd name="connsiteY18" fmla="*/ 85820 h 143732"/>
                    <a:gd name="connsiteX19" fmla="*/ 79486 w 133348"/>
                    <a:gd name="connsiteY19" fmla="*/ 137446 h 143732"/>
                    <a:gd name="connsiteX20" fmla="*/ 73199 w 133348"/>
                    <a:gd name="connsiteY20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33348" h="143732">
                      <a:moveTo>
                        <a:pt x="59960" y="143732"/>
                      </a:moveTo>
                      <a:cubicBezTo>
                        <a:pt x="56509" y="143681"/>
                        <a:pt x="53724" y="140896"/>
                        <a:pt x="53673" y="137446"/>
                      </a:cubicBezTo>
                      <a:lnTo>
                        <a:pt x="53673" y="85820"/>
                      </a:lnTo>
                      <a:cubicBezTo>
                        <a:pt x="53708" y="83872"/>
                        <a:pt x="53106" y="81966"/>
                        <a:pt x="51959" y="80391"/>
                      </a:cubicBezTo>
                      <a:lnTo>
                        <a:pt x="905" y="10001"/>
                      </a:lnTo>
                      <a:cubicBezTo>
                        <a:pt x="-889" y="7028"/>
                        <a:pt x="67" y="3164"/>
                        <a:pt x="3040" y="1371"/>
                      </a:cubicBezTo>
                      <a:cubicBezTo>
                        <a:pt x="3923" y="838"/>
                        <a:pt x="4923" y="531"/>
                        <a:pt x="5953" y="476"/>
                      </a:cubicBezTo>
                      <a:lnTo>
                        <a:pt x="18716" y="476"/>
                      </a:lnTo>
                      <a:cubicBezTo>
                        <a:pt x="20547" y="478"/>
                        <a:pt x="22286" y="1278"/>
                        <a:pt x="23479" y="2667"/>
                      </a:cubicBezTo>
                      <a:lnTo>
                        <a:pt x="61579" y="56483"/>
                      </a:lnTo>
                      <a:cubicBezTo>
                        <a:pt x="62788" y="58108"/>
                        <a:pt x="64697" y="59063"/>
                        <a:pt x="66722" y="59055"/>
                      </a:cubicBezTo>
                      <a:cubicBezTo>
                        <a:pt x="68722" y="59063"/>
                        <a:pt x="70602" y="58105"/>
                        <a:pt x="71771" y="56483"/>
                      </a:cubicBezTo>
                      <a:lnTo>
                        <a:pt x="109871" y="2667"/>
                      </a:lnTo>
                      <a:cubicBezTo>
                        <a:pt x="111049" y="994"/>
                        <a:pt x="112968" y="-1"/>
                        <a:pt x="115014" y="0"/>
                      </a:cubicBezTo>
                      <a:lnTo>
                        <a:pt x="127397" y="0"/>
                      </a:lnTo>
                      <a:cubicBezTo>
                        <a:pt x="130864" y="185"/>
                        <a:pt x="133524" y="3145"/>
                        <a:pt x="133340" y="6612"/>
                      </a:cubicBezTo>
                      <a:cubicBezTo>
                        <a:pt x="133285" y="7642"/>
                        <a:pt x="132978" y="8642"/>
                        <a:pt x="132445" y="9525"/>
                      </a:cubicBezTo>
                      <a:lnTo>
                        <a:pt x="81200" y="80391"/>
                      </a:lnTo>
                      <a:cubicBezTo>
                        <a:pt x="80053" y="81966"/>
                        <a:pt x="79451" y="83872"/>
                        <a:pt x="79486" y="85820"/>
                      </a:cubicBezTo>
                      <a:lnTo>
                        <a:pt x="79486" y="137446"/>
                      </a:lnTo>
                      <a:cubicBezTo>
                        <a:pt x="79435" y="140896"/>
                        <a:pt x="76650" y="143681"/>
                        <a:pt x="73199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9" name="爱设计-2-6">
                  <a:extLst>
                    <a:ext uri="{FF2B5EF4-FFF2-40B4-BE49-F238E27FC236}">
                      <a16:creationId xmlns:a16="http://schemas.microsoft.com/office/drawing/2014/main" id="{8061FA6C-D67B-F709-8629-B3DF645FC223}"/>
                    </a:ext>
                  </a:extLst>
                </p:cNvPr>
                <p:cNvSpPr/>
                <p:nvPr/>
              </p:nvSpPr>
              <p:spPr>
                <a:xfrm>
                  <a:off x="10501942" y="1096768"/>
                  <a:ext cx="105056" cy="114628"/>
                </a:xfrm>
                <a:custGeom>
                  <a:avLst/>
                  <a:gdLst>
                    <a:gd name="connsiteX0" fmla="*/ 65913 w 131730"/>
                    <a:gd name="connsiteY0" fmla="*/ 143732 h 143732"/>
                    <a:gd name="connsiteX1" fmla="*/ 0 w 131730"/>
                    <a:gd name="connsiteY1" fmla="*/ 77819 h 143732"/>
                    <a:gd name="connsiteX2" fmla="*/ 0 w 131730"/>
                    <a:gd name="connsiteY2" fmla="*/ 6287 h 143732"/>
                    <a:gd name="connsiteX3" fmla="*/ 6286 w 131730"/>
                    <a:gd name="connsiteY3" fmla="*/ 0 h 143732"/>
                    <a:gd name="connsiteX4" fmla="*/ 19431 w 131730"/>
                    <a:gd name="connsiteY4" fmla="*/ 0 h 143732"/>
                    <a:gd name="connsiteX5" fmla="*/ 25717 w 131730"/>
                    <a:gd name="connsiteY5" fmla="*/ 6287 h 143732"/>
                    <a:gd name="connsiteX6" fmla="*/ 25717 w 131730"/>
                    <a:gd name="connsiteY6" fmla="*/ 77343 h 143732"/>
                    <a:gd name="connsiteX7" fmla="*/ 63909 w 131730"/>
                    <a:gd name="connsiteY7" fmla="*/ 119447 h 143732"/>
                    <a:gd name="connsiteX8" fmla="*/ 106013 w 131730"/>
                    <a:gd name="connsiteY8" fmla="*/ 81255 h 143732"/>
                    <a:gd name="connsiteX9" fmla="*/ 106013 w 131730"/>
                    <a:gd name="connsiteY9" fmla="*/ 77343 h 143732"/>
                    <a:gd name="connsiteX10" fmla="*/ 106013 w 131730"/>
                    <a:gd name="connsiteY10" fmla="*/ 6287 h 143732"/>
                    <a:gd name="connsiteX11" fmla="*/ 112300 w 131730"/>
                    <a:gd name="connsiteY11" fmla="*/ 0 h 143732"/>
                    <a:gd name="connsiteX12" fmla="*/ 125444 w 131730"/>
                    <a:gd name="connsiteY12" fmla="*/ 0 h 143732"/>
                    <a:gd name="connsiteX13" fmla="*/ 131731 w 131730"/>
                    <a:gd name="connsiteY13" fmla="*/ 6287 h 143732"/>
                    <a:gd name="connsiteX14" fmla="*/ 131731 w 131730"/>
                    <a:gd name="connsiteY14" fmla="*/ 77819 h 143732"/>
                    <a:gd name="connsiteX15" fmla="*/ 66008 w 131730"/>
                    <a:gd name="connsiteY15" fmla="*/ 143732 h 143732"/>
                    <a:gd name="connsiteX16" fmla="*/ 65913 w 131730"/>
                    <a:gd name="connsiteY16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1730" h="143732">
                      <a:moveTo>
                        <a:pt x="65913" y="143732"/>
                      </a:moveTo>
                      <a:cubicBezTo>
                        <a:pt x="29510" y="143732"/>
                        <a:pt x="0" y="114222"/>
                        <a:pt x="0" y="77819"/>
                      </a:cubicBezTo>
                      <a:lnTo>
                        <a:pt x="0" y="6287"/>
                      </a:lnTo>
                      <a:cubicBezTo>
                        <a:pt x="0" y="2815"/>
                        <a:pt x="2815" y="0"/>
                        <a:pt x="6286" y="0"/>
                      </a:cubicBezTo>
                      <a:lnTo>
                        <a:pt x="19431" y="0"/>
                      </a:lnTo>
                      <a:cubicBezTo>
                        <a:pt x="22903" y="0"/>
                        <a:pt x="25717" y="2815"/>
                        <a:pt x="25717" y="6287"/>
                      </a:cubicBezTo>
                      <a:lnTo>
                        <a:pt x="25717" y="77343"/>
                      </a:lnTo>
                      <a:cubicBezTo>
                        <a:pt x="24637" y="99516"/>
                        <a:pt x="41736" y="118367"/>
                        <a:pt x="63909" y="119447"/>
                      </a:cubicBezTo>
                      <a:cubicBezTo>
                        <a:pt x="86082" y="120527"/>
                        <a:pt x="104933" y="103428"/>
                        <a:pt x="106013" y="81255"/>
                      </a:cubicBezTo>
                      <a:cubicBezTo>
                        <a:pt x="106077" y="79952"/>
                        <a:pt x="106077" y="78646"/>
                        <a:pt x="106013" y="77343"/>
                      </a:cubicBezTo>
                      <a:lnTo>
                        <a:pt x="106013" y="6287"/>
                      </a:lnTo>
                      <a:cubicBezTo>
                        <a:pt x="106064" y="2836"/>
                        <a:pt x="108849" y="51"/>
                        <a:pt x="112300" y="0"/>
                      </a:cubicBezTo>
                      <a:lnTo>
                        <a:pt x="125444" y="0"/>
                      </a:lnTo>
                      <a:cubicBezTo>
                        <a:pt x="128916" y="0"/>
                        <a:pt x="131731" y="2815"/>
                        <a:pt x="131731" y="6287"/>
                      </a:cubicBezTo>
                      <a:lnTo>
                        <a:pt x="131731" y="77819"/>
                      </a:lnTo>
                      <a:cubicBezTo>
                        <a:pt x="131783" y="114169"/>
                        <a:pt x="102358" y="143680"/>
                        <a:pt x="66008" y="143732"/>
                      </a:cubicBezTo>
                      <a:cubicBezTo>
                        <a:pt x="65977" y="143732"/>
                        <a:pt x="65945" y="143732"/>
                        <a:pt x="65913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0" name="爱设计-2-7">
                  <a:extLst>
                    <a:ext uri="{FF2B5EF4-FFF2-40B4-BE49-F238E27FC236}">
                      <a16:creationId xmlns:a16="http://schemas.microsoft.com/office/drawing/2014/main" id="{42849385-0589-9ED0-CFC9-2D9F65703ABF}"/>
                    </a:ext>
                  </a:extLst>
                </p:cNvPr>
                <p:cNvSpPr/>
                <p:nvPr/>
              </p:nvSpPr>
              <p:spPr>
                <a:xfrm>
                  <a:off x="10782851" y="1095780"/>
                  <a:ext cx="93055" cy="116375"/>
                </a:xfrm>
                <a:custGeom>
                  <a:avLst/>
                  <a:gdLst>
                    <a:gd name="connsiteX0" fmla="*/ 6287 w 116682"/>
                    <a:gd name="connsiteY0" fmla="*/ 145923 h 145923"/>
                    <a:gd name="connsiteX1" fmla="*/ 1 w 116682"/>
                    <a:gd name="connsiteY1" fmla="*/ 139829 h 145923"/>
                    <a:gd name="connsiteX2" fmla="*/ 1 w 116682"/>
                    <a:gd name="connsiteY2" fmla="*/ 139637 h 145923"/>
                    <a:gd name="connsiteX3" fmla="*/ 1 w 116682"/>
                    <a:gd name="connsiteY3" fmla="*/ 6287 h 145923"/>
                    <a:gd name="connsiteX4" fmla="*/ 6287 w 116682"/>
                    <a:gd name="connsiteY4" fmla="*/ 0 h 145923"/>
                    <a:gd name="connsiteX5" fmla="*/ 20003 w 116682"/>
                    <a:gd name="connsiteY5" fmla="*/ 0 h 145923"/>
                    <a:gd name="connsiteX6" fmla="*/ 26290 w 116682"/>
                    <a:gd name="connsiteY6" fmla="*/ 6287 h 145923"/>
                    <a:gd name="connsiteX7" fmla="*/ 26290 w 116682"/>
                    <a:gd name="connsiteY7" fmla="*/ 114395 h 145923"/>
                    <a:gd name="connsiteX8" fmla="*/ 32576 w 116682"/>
                    <a:gd name="connsiteY8" fmla="*/ 120682 h 145923"/>
                    <a:gd name="connsiteX9" fmla="*/ 110396 w 116682"/>
                    <a:gd name="connsiteY9" fmla="*/ 120682 h 145923"/>
                    <a:gd name="connsiteX10" fmla="*/ 116682 w 116682"/>
                    <a:gd name="connsiteY10" fmla="*/ 126968 h 145923"/>
                    <a:gd name="connsiteX11" fmla="*/ 116682 w 116682"/>
                    <a:gd name="connsiteY11" fmla="*/ 139637 h 145923"/>
                    <a:gd name="connsiteX12" fmla="*/ 110588 w 116682"/>
                    <a:gd name="connsiteY12" fmla="*/ 145923 h 145923"/>
                    <a:gd name="connsiteX13" fmla="*/ 110396 w 116682"/>
                    <a:gd name="connsiteY13" fmla="*/ 145923 h 145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6682" h="145923">
                      <a:moveTo>
                        <a:pt x="6287" y="145923"/>
                      </a:moveTo>
                      <a:cubicBezTo>
                        <a:pt x="2868" y="145976"/>
                        <a:pt x="54" y="143248"/>
                        <a:pt x="1" y="139829"/>
                      </a:cubicBezTo>
                      <a:cubicBezTo>
                        <a:pt x="0" y="139765"/>
                        <a:pt x="0" y="139701"/>
                        <a:pt x="1" y="139637"/>
                      </a:cubicBezTo>
                      <a:lnTo>
                        <a:pt x="1" y="6287"/>
                      </a:lnTo>
                      <a:cubicBezTo>
                        <a:pt x="1" y="2815"/>
                        <a:pt x="2815" y="0"/>
                        <a:pt x="6287" y="0"/>
                      </a:cubicBezTo>
                      <a:lnTo>
                        <a:pt x="20003" y="0"/>
                      </a:lnTo>
                      <a:cubicBezTo>
                        <a:pt x="23475" y="0"/>
                        <a:pt x="26290" y="2815"/>
                        <a:pt x="26290" y="6287"/>
                      </a:cubicBezTo>
                      <a:lnTo>
                        <a:pt x="26290" y="114395"/>
                      </a:lnTo>
                      <a:cubicBezTo>
                        <a:pt x="26290" y="117867"/>
                        <a:pt x="29104" y="120682"/>
                        <a:pt x="32576" y="120682"/>
                      </a:cubicBezTo>
                      <a:lnTo>
                        <a:pt x="110396" y="120682"/>
                      </a:lnTo>
                      <a:cubicBezTo>
                        <a:pt x="113868" y="120682"/>
                        <a:pt x="116682" y="123496"/>
                        <a:pt x="116682" y="126968"/>
                      </a:cubicBezTo>
                      <a:lnTo>
                        <a:pt x="116682" y="139637"/>
                      </a:lnTo>
                      <a:cubicBezTo>
                        <a:pt x="116735" y="143055"/>
                        <a:pt x="114007" y="145870"/>
                        <a:pt x="110588" y="145923"/>
                      </a:cubicBezTo>
                      <a:cubicBezTo>
                        <a:pt x="110524" y="145924"/>
                        <a:pt x="110460" y="145924"/>
                        <a:pt x="110396" y="14592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" name="爱设计-2-8">
                  <a:extLst>
                    <a:ext uri="{FF2B5EF4-FFF2-40B4-BE49-F238E27FC236}">
                      <a16:creationId xmlns:a16="http://schemas.microsoft.com/office/drawing/2014/main" id="{19C3AE3B-1F06-3586-F86B-19FBEC82E5CE}"/>
                    </a:ext>
                  </a:extLst>
                </p:cNvPr>
                <p:cNvSpPr/>
                <p:nvPr/>
              </p:nvSpPr>
              <p:spPr>
                <a:xfrm>
                  <a:off x="11133572" y="1096312"/>
                  <a:ext cx="119110" cy="119110"/>
                </a:xfrm>
                <a:custGeom>
                  <a:avLst/>
                  <a:gdLst>
                    <a:gd name="connsiteX0" fmla="*/ 74867 w 149352"/>
                    <a:gd name="connsiteY0" fmla="*/ 149352 h 149352"/>
                    <a:gd name="connsiteX1" fmla="*/ 0 w 149352"/>
                    <a:gd name="connsiteY1" fmla="*/ 74867 h 149352"/>
                    <a:gd name="connsiteX2" fmla="*/ 74486 w 149352"/>
                    <a:gd name="connsiteY2" fmla="*/ 0 h 149352"/>
                    <a:gd name="connsiteX3" fmla="*/ 149352 w 149352"/>
                    <a:gd name="connsiteY3" fmla="*/ 74486 h 149352"/>
                    <a:gd name="connsiteX4" fmla="*/ 149352 w 149352"/>
                    <a:gd name="connsiteY4" fmla="*/ 74676 h 149352"/>
                    <a:gd name="connsiteX5" fmla="*/ 74867 w 149352"/>
                    <a:gd name="connsiteY5" fmla="*/ 149352 h 149352"/>
                    <a:gd name="connsiteX6" fmla="*/ 74867 w 149352"/>
                    <a:gd name="connsiteY6" fmla="*/ 25527 h 149352"/>
                    <a:gd name="connsiteX7" fmla="*/ 25527 w 149352"/>
                    <a:gd name="connsiteY7" fmla="*/ 74676 h 149352"/>
                    <a:gd name="connsiteX8" fmla="*/ 74676 w 149352"/>
                    <a:gd name="connsiteY8" fmla="*/ 124015 h 149352"/>
                    <a:gd name="connsiteX9" fmla="*/ 124015 w 149352"/>
                    <a:gd name="connsiteY9" fmla="*/ 74866 h 149352"/>
                    <a:gd name="connsiteX10" fmla="*/ 124016 w 149352"/>
                    <a:gd name="connsiteY10" fmla="*/ 74771 h 149352"/>
                    <a:gd name="connsiteX11" fmla="*/ 74866 w 149352"/>
                    <a:gd name="connsiteY11" fmla="*/ 25432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9352" h="149352">
                      <a:moveTo>
                        <a:pt x="74867" y="149352"/>
                      </a:moveTo>
                      <a:cubicBezTo>
                        <a:pt x="33624" y="149457"/>
                        <a:pt x="105" y="116109"/>
                        <a:pt x="0" y="74867"/>
                      </a:cubicBezTo>
                      <a:cubicBezTo>
                        <a:pt x="-105" y="33624"/>
                        <a:pt x="33243" y="105"/>
                        <a:pt x="74486" y="0"/>
                      </a:cubicBezTo>
                      <a:cubicBezTo>
                        <a:pt x="115728" y="-105"/>
                        <a:pt x="149247" y="33243"/>
                        <a:pt x="149352" y="74486"/>
                      </a:cubicBezTo>
                      <a:cubicBezTo>
                        <a:pt x="149352" y="74549"/>
                        <a:pt x="149352" y="74612"/>
                        <a:pt x="149352" y="74676"/>
                      </a:cubicBezTo>
                      <a:cubicBezTo>
                        <a:pt x="149300" y="115822"/>
                        <a:pt x="116013" y="149195"/>
                        <a:pt x="74867" y="149352"/>
                      </a:cubicBezTo>
                      <a:close/>
                      <a:moveTo>
                        <a:pt x="74867" y="25527"/>
                      </a:moveTo>
                      <a:cubicBezTo>
                        <a:pt x="47670" y="25474"/>
                        <a:pt x="25580" y="47479"/>
                        <a:pt x="25527" y="74676"/>
                      </a:cubicBezTo>
                      <a:cubicBezTo>
                        <a:pt x="25474" y="101873"/>
                        <a:pt x="47479" y="123963"/>
                        <a:pt x="74676" y="124015"/>
                      </a:cubicBezTo>
                      <a:cubicBezTo>
                        <a:pt x="101873" y="124068"/>
                        <a:pt x="123963" y="102063"/>
                        <a:pt x="124015" y="74866"/>
                      </a:cubicBezTo>
                      <a:cubicBezTo>
                        <a:pt x="124016" y="74835"/>
                        <a:pt x="124016" y="74803"/>
                        <a:pt x="124016" y="74771"/>
                      </a:cubicBezTo>
                      <a:cubicBezTo>
                        <a:pt x="124016" y="47596"/>
                        <a:pt x="102042" y="25537"/>
                        <a:pt x="74866" y="254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2" name="爱设计-2-9">
                  <a:extLst>
                    <a:ext uri="{FF2B5EF4-FFF2-40B4-BE49-F238E27FC236}">
                      <a16:creationId xmlns:a16="http://schemas.microsoft.com/office/drawing/2014/main" id="{22C87587-9AB8-80FC-5116-8706F03408BE}"/>
                    </a:ext>
                  </a:extLst>
                </p:cNvPr>
                <p:cNvSpPr/>
                <p:nvPr/>
              </p:nvSpPr>
              <p:spPr>
                <a:xfrm>
                  <a:off x="10880009" y="1094261"/>
                  <a:ext cx="119109" cy="119109"/>
                </a:xfrm>
                <a:custGeom>
                  <a:avLst/>
                  <a:gdLst>
                    <a:gd name="connsiteX0" fmla="*/ 74676 w 149351"/>
                    <a:gd name="connsiteY0" fmla="*/ 149352 h 149351"/>
                    <a:gd name="connsiteX1" fmla="*/ 0 w 149351"/>
                    <a:gd name="connsiteY1" fmla="*/ 74676 h 149351"/>
                    <a:gd name="connsiteX2" fmla="*/ 74676 w 149351"/>
                    <a:gd name="connsiteY2" fmla="*/ 0 h 149351"/>
                    <a:gd name="connsiteX3" fmla="*/ 149352 w 149351"/>
                    <a:gd name="connsiteY3" fmla="*/ 74676 h 149351"/>
                    <a:gd name="connsiteX4" fmla="*/ 74676 w 149351"/>
                    <a:gd name="connsiteY4" fmla="*/ 149352 h 149351"/>
                    <a:gd name="connsiteX5" fmla="*/ 74676 w 149351"/>
                    <a:gd name="connsiteY5" fmla="*/ 25527 h 149351"/>
                    <a:gd name="connsiteX6" fmla="*/ 25910 w 149351"/>
                    <a:gd name="connsiteY6" fmla="*/ 75245 h 149351"/>
                    <a:gd name="connsiteX7" fmla="*/ 75629 w 149351"/>
                    <a:gd name="connsiteY7" fmla="*/ 124011 h 149351"/>
                    <a:gd name="connsiteX8" fmla="*/ 124396 w 149351"/>
                    <a:gd name="connsiteY8" fmla="*/ 74676 h 149351"/>
                    <a:gd name="connsiteX9" fmla="*/ 75251 w 149351"/>
                    <a:gd name="connsiteY9" fmla="*/ 25524 h 149351"/>
                    <a:gd name="connsiteX10" fmla="*/ 74676 w 149351"/>
                    <a:gd name="connsiteY10" fmla="*/ 25527 h 149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9351" h="149351">
                      <a:moveTo>
                        <a:pt x="74676" y="149352"/>
                      </a:moveTo>
                      <a:cubicBezTo>
                        <a:pt x="33434" y="149352"/>
                        <a:pt x="0" y="115918"/>
                        <a:pt x="0" y="74676"/>
                      </a:cubicBezTo>
                      <a:cubicBezTo>
                        <a:pt x="0" y="33434"/>
                        <a:pt x="33434" y="0"/>
                        <a:pt x="74676" y="0"/>
                      </a:cubicBezTo>
                      <a:cubicBezTo>
                        <a:pt x="115918" y="0"/>
                        <a:pt x="149352" y="33434"/>
                        <a:pt x="149352" y="74676"/>
                      </a:cubicBezTo>
                      <a:cubicBezTo>
                        <a:pt x="149352" y="115918"/>
                        <a:pt x="115918" y="149352"/>
                        <a:pt x="74676" y="149352"/>
                      </a:cubicBezTo>
                      <a:close/>
                      <a:moveTo>
                        <a:pt x="74676" y="25527"/>
                      </a:moveTo>
                      <a:cubicBezTo>
                        <a:pt x="47480" y="25790"/>
                        <a:pt x="25647" y="48050"/>
                        <a:pt x="25910" y="75245"/>
                      </a:cubicBezTo>
                      <a:cubicBezTo>
                        <a:pt x="26173" y="102441"/>
                        <a:pt x="48433" y="124274"/>
                        <a:pt x="75629" y="124011"/>
                      </a:cubicBezTo>
                      <a:cubicBezTo>
                        <a:pt x="102675" y="123749"/>
                        <a:pt x="124447" y="101723"/>
                        <a:pt x="124396" y="74676"/>
                      </a:cubicBezTo>
                      <a:cubicBezTo>
                        <a:pt x="124398" y="47532"/>
                        <a:pt x="102395" y="25525"/>
                        <a:pt x="75251" y="25524"/>
                      </a:cubicBezTo>
                      <a:cubicBezTo>
                        <a:pt x="75059" y="25524"/>
                        <a:pt x="74868" y="25525"/>
                        <a:pt x="74676" y="2552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3" name="爱设计-2-10">
                  <a:extLst>
                    <a:ext uri="{FF2B5EF4-FFF2-40B4-BE49-F238E27FC236}">
                      <a16:creationId xmlns:a16="http://schemas.microsoft.com/office/drawing/2014/main" id="{905469E0-22B0-9424-D16E-D1073F12FBF0}"/>
                    </a:ext>
                  </a:extLst>
                </p:cNvPr>
                <p:cNvSpPr/>
                <p:nvPr/>
              </p:nvSpPr>
              <p:spPr>
                <a:xfrm>
                  <a:off x="11007398" y="1093083"/>
                  <a:ext cx="120880" cy="119110"/>
                </a:xfrm>
                <a:custGeom>
                  <a:avLst/>
                  <a:gdLst>
                    <a:gd name="connsiteX0" fmla="*/ 145638 w 151572"/>
                    <a:gd name="connsiteY0" fmla="*/ 64438 h 149352"/>
                    <a:gd name="connsiteX1" fmla="*/ 145066 w 151572"/>
                    <a:gd name="connsiteY1" fmla="*/ 64438 h 149352"/>
                    <a:gd name="connsiteX2" fmla="*/ 145066 w 151572"/>
                    <a:gd name="connsiteY2" fmla="*/ 64438 h 149352"/>
                    <a:gd name="connsiteX3" fmla="*/ 87916 w 151572"/>
                    <a:gd name="connsiteY3" fmla="*/ 64438 h 149352"/>
                    <a:gd name="connsiteX4" fmla="*/ 81630 w 151572"/>
                    <a:gd name="connsiteY4" fmla="*/ 70724 h 149352"/>
                    <a:gd name="connsiteX5" fmla="*/ 81630 w 151572"/>
                    <a:gd name="connsiteY5" fmla="*/ 83583 h 149352"/>
                    <a:gd name="connsiteX6" fmla="*/ 87916 w 151572"/>
                    <a:gd name="connsiteY6" fmla="*/ 89869 h 149352"/>
                    <a:gd name="connsiteX7" fmla="*/ 115443 w 151572"/>
                    <a:gd name="connsiteY7" fmla="*/ 89869 h 149352"/>
                    <a:gd name="connsiteX8" fmla="*/ 119539 w 151572"/>
                    <a:gd name="connsiteY8" fmla="*/ 91584 h 149352"/>
                    <a:gd name="connsiteX9" fmla="*/ 120492 w 151572"/>
                    <a:gd name="connsiteY9" fmla="*/ 96632 h 149352"/>
                    <a:gd name="connsiteX10" fmla="*/ 120492 w 151572"/>
                    <a:gd name="connsiteY10" fmla="*/ 96632 h 149352"/>
                    <a:gd name="connsiteX11" fmla="*/ 120492 w 151572"/>
                    <a:gd name="connsiteY11" fmla="*/ 96632 h 149352"/>
                    <a:gd name="connsiteX12" fmla="*/ 103632 w 151572"/>
                    <a:gd name="connsiteY12" fmla="*/ 117873 h 149352"/>
                    <a:gd name="connsiteX13" fmla="*/ 102870 w 151572"/>
                    <a:gd name="connsiteY13" fmla="*/ 117873 h 149352"/>
                    <a:gd name="connsiteX14" fmla="*/ 100299 w 151572"/>
                    <a:gd name="connsiteY14" fmla="*/ 119206 h 149352"/>
                    <a:gd name="connsiteX15" fmla="*/ 100299 w 151572"/>
                    <a:gd name="connsiteY15" fmla="*/ 119206 h 149352"/>
                    <a:gd name="connsiteX16" fmla="*/ 99156 w 151572"/>
                    <a:gd name="connsiteY16" fmla="*/ 119778 h 149352"/>
                    <a:gd name="connsiteX17" fmla="*/ 99156 w 151572"/>
                    <a:gd name="connsiteY17" fmla="*/ 119778 h 149352"/>
                    <a:gd name="connsiteX18" fmla="*/ 98108 w 151572"/>
                    <a:gd name="connsiteY18" fmla="*/ 120254 h 149352"/>
                    <a:gd name="connsiteX19" fmla="*/ 98108 w 151572"/>
                    <a:gd name="connsiteY19" fmla="*/ 120254 h 149352"/>
                    <a:gd name="connsiteX20" fmla="*/ 96965 w 151572"/>
                    <a:gd name="connsiteY20" fmla="*/ 120254 h 149352"/>
                    <a:gd name="connsiteX21" fmla="*/ 96965 w 151572"/>
                    <a:gd name="connsiteY21" fmla="*/ 120254 h 149352"/>
                    <a:gd name="connsiteX22" fmla="*/ 91345 w 151572"/>
                    <a:gd name="connsiteY22" fmla="*/ 122254 h 149352"/>
                    <a:gd name="connsiteX23" fmla="*/ 91345 w 151572"/>
                    <a:gd name="connsiteY23" fmla="*/ 122254 h 149352"/>
                    <a:gd name="connsiteX24" fmla="*/ 90012 w 151572"/>
                    <a:gd name="connsiteY24" fmla="*/ 122254 h 149352"/>
                    <a:gd name="connsiteX25" fmla="*/ 90012 w 151572"/>
                    <a:gd name="connsiteY25" fmla="*/ 122254 h 149352"/>
                    <a:gd name="connsiteX26" fmla="*/ 88678 w 151572"/>
                    <a:gd name="connsiteY26" fmla="*/ 122254 h 149352"/>
                    <a:gd name="connsiteX27" fmla="*/ 88678 w 151572"/>
                    <a:gd name="connsiteY27" fmla="*/ 122254 h 149352"/>
                    <a:gd name="connsiteX28" fmla="*/ 81344 w 151572"/>
                    <a:gd name="connsiteY28" fmla="*/ 123302 h 149352"/>
                    <a:gd name="connsiteX29" fmla="*/ 71819 w 151572"/>
                    <a:gd name="connsiteY29" fmla="*/ 123302 h 149352"/>
                    <a:gd name="connsiteX30" fmla="*/ 70581 w 151572"/>
                    <a:gd name="connsiteY30" fmla="*/ 123302 h 149352"/>
                    <a:gd name="connsiteX31" fmla="*/ 70581 w 151572"/>
                    <a:gd name="connsiteY31" fmla="*/ 123302 h 149352"/>
                    <a:gd name="connsiteX32" fmla="*/ 66580 w 151572"/>
                    <a:gd name="connsiteY32" fmla="*/ 122540 h 149352"/>
                    <a:gd name="connsiteX33" fmla="*/ 66580 w 151572"/>
                    <a:gd name="connsiteY33" fmla="*/ 122540 h 149352"/>
                    <a:gd name="connsiteX34" fmla="*/ 29259 w 151572"/>
                    <a:gd name="connsiteY34" fmla="*/ 63743 h 149352"/>
                    <a:gd name="connsiteX35" fmla="*/ 63246 w 151572"/>
                    <a:gd name="connsiteY35" fmla="*/ 27290 h 149352"/>
                    <a:gd name="connsiteX36" fmla="*/ 63246 w 151572"/>
                    <a:gd name="connsiteY36" fmla="*/ 27290 h 149352"/>
                    <a:gd name="connsiteX37" fmla="*/ 72009 w 151572"/>
                    <a:gd name="connsiteY37" fmla="*/ 25480 h 149352"/>
                    <a:gd name="connsiteX38" fmla="*/ 72009 w 151572"/>
                    <a:gd name="connsiteY38" fmla="*/ 25480 h 149352"/>
                    <a:gd name="connsiteX39" fmla="*/ 75438 w 151572"/>
                    <a:gd name="connsiteY39" fmla="*/ 25480 h 149352"/>
                    <a:gd name="connsiteX40" fmla="*/ 77534 w 151572"/>
                    <a:gd name="connsiteY40" fmla="*/ 25480 h 149352"/>
                    <a:gd name="connsiteX41" fmla="*/ 108966 w 151572"/>
                    <a:gd name="connsiteY41" fmla="*/ 36815 h 149352"/>
                    <a:gd name="connsiteX42" fmla="*/ 109538 w 151572"/>
                    <a:gd name="connsiteY42" fmla="*/ 37387 h 149352"/>
                    <a:gd name="connsiteX43" fmla="*/ 109538 w 151572"/>
                    <a:gd name="connsiteY43" fmla="*/ 37387 h 149352"/>
                    <a:gd name="connsiteX44" fmla="*/ 112395 w 151572"/>
                    <a:gd name="connsiteY44" fmla="*/ 40054 h 149352"/>
                    <a:gd name="connsiteX45" fmla="*/ 120396 w 151572"/>
                    <a:gd name="connsiteY45" fmla="*/ 40720 h 149352"/>
                    <a:gd name="connsiteX46" fmla="*/ 131064 w 151572"/>
                    <a:gd name="connsiteY46" fmla="*/ 33291 h 149352"/>
                    <a:gd name="connsiteX47" fmla="*/ 132781 w 151572"/>
                    <a:gd name="connsiteY47" fmla="*/ 24705 h 149352"/>
                    <a:gd name="connsiteX48" fmla="*/ 132588 w 151572"/>
                    <a:gd name="connsiteY48" fmla="*/ 24433 h 149352"/>
                    <a:gd name="connsiteX49" fmla="*/ 122016 w 151572"/>
                    <a:gd name="connsiteY49" fmla="*/ 14908 h 149352"/>
                    <a:gd name="connsiteX50" fmla="*/ 77343 w 151572"/>
                    <a:gd name="connsiteY50" fmla="*/ 49 h 149352"/>
                    <a:gd name="connsiteX51" fmla="*/ 77343 w 151572"/>
                    <a:gd name="connsiteY51" fmla="*/ 49 h 149352"/>
                    <a:gd name="connsiteX52" fmla="*/ 49 w 151572"/>
                    <a:gd name="connsiteY52" fmla="*/ 72010 h 149352"/>
                    <a:gd name="connsiteX53" fmla="*/ 72010 w 151572"/>
                    <a:gd name="connsiteY53" fmla="*/ 149305 h 149352"/>
                    <a:gd name="connsiteX54" fmla="*/ 77344 w 151572"/>
                    <a:gd name="connsiteY54" fmla="*/ 149305 h 149352"/>
                    <a:gd name="connsiteX55" fmla="*/ 84487 w 151572"/>
                    <a:gd name="connsiteY55" fmla="*/ 149305 h 149352"/>
                    <a:gd name="connsiteX56" fmla="*/ 86202 w 151572"/>
                    <a:gd name="connsiteY56" fmla="*/ 149305 h 149352"/>
                    <a:gd name="connsiteX57" fmla="*/ 87440 w 151572"/>
                    <a:gd name="connsiteY57" fmla="*/ 149305 h 149352"/>
                    <a:gd name="connsiteX58" fmla="*/ 88583 w 151572"/>
                    <a:gd name="connsiteY58" fmla="*/ 149305 h 149352"/>
                    <a:gd name="connsiteX59" fmla="*/ 89631 w 151572"/>
                    <a:gd name="connsiteY59" fmla="*/ 149305 h 149352"/>
                    <a:gd name="connsiteX60" fmla="*/ 91536 w 151572"/>
                    <a:gd name="connsiteY60" fmla="*/ 149305 h 149352"/>
                    <a:gd name="connsiteX61" fmla="*/ 92583 w 151572"/>
                    <a:gd name="connsiteY61" fmla="*/ 149305 h 149352"/>
                    <a:gd name="connsiteX62" fmla="*/ 93726 w 151572"/>
                    <a:gd name="connsiteY62" fmla="*/ 149305 h 149352"/>
                    <a:gd name="connsiteX63" fmla="*/ 94679 w 151572"/>
                    <a:gd name="connsiteY63" fmla="*/ 149305 h 149352"/>
                    <a:gd name="connsiteX64" fmla="*/ 96679 w 151572"/>
                    <a:gd name="connsiteY64" fmla="*/ 149305 h 149352"/>
                    <a:gd name="connsiteX65" fmla="*/ 97536 w 151572"/>
                    <a:gd name="connsiteY65" fmla="*/ 149305 h 149352"/>
                    <a:gd name="connsiteX66" fmla="*/ 98775 w 151572"/>
                    <a:gd name="connsiteY66" fmla="*/ 149305 h 149352"/>
                    <a:gd name="connsiteX67" fmla="*/ 99632 w 151572"/>
                    <a:gd name="connsiteY67" fmla="*/ 149305 h 149352"/>
                    <a:gd name="connsiteX68" fmla="*/ 101727 w 151572"/>
                    <a:gd name="connsiteY68" fmla="*/ 148543 h 149352"/>
                    <a:gd name="connsiteX69" fmla="*/ 102489 w 151572"/>
                    <a:gd name="connsiteY69" fmla="*/ 148543 h 149352"/>
                    <a:gd name="connsiteX70" fmla="*/ 103728 w 151572"/>
                    <a:gd name="connsiteY70" fmla="*/ 148543 h 149352"/>
                    <a:gd name="connsiteX71" fmla="*/ 103728 w 151572"/>
                    <a:gd name="connsiteY71" fmla="*/ 148543 h 149352"/>
                    <a:gd name="connsiteX72" fmla="*/ 106299 w 151572"/>
                    <a:gd name="connsiteY72" fmla="*/ 147591 h 149352"/>
                    <a:gd name="connsiteX73" fmla="*/ 106966 w 151572"/>
                    <a:gd name="connsiteY73" fmla="*/ 147591 h 149352"/>
                    <a:gd name="connsiteX74" fmla="*/ 110967 w 151572"/>
                    <a:gd name="connsiteY74" fmla="*/ 145686 h 149352"/>
                    <a:gd name="connsiteX75" fmla="*/ 111538 w 151572"/>
                    <a:gd name="connsiteY75" fmla="*/ 145686 h 149352"/>
                    <a:gd name="connsiteX76" fmla="*/ 114015 w 151572"/>
                    <a:gd name="connsiteY76" fmla="*/ 144257 h 149352"/>
                    <a:gd name="connsiteX77" fmla="*/ 114015 w 151572"/>
                    <a:gd name="connsiteY77" fmla="*/ 144257 h 149352"/>
                    <a:gd name="connsiteX78" fmla="*/ 115253 w 151572"/>
                    <a:gd name="connsiteY78" fmla="*/ 143495 h 149352"/>
                    <a:gd name="connsiteX79" fmla="*/ 115729 w 151572"/>
                    <a:gd name="connsiteY79" fmla="*/ 143495 h 149352"/>
                    <a:gd name="connsiteX80" fmla="*/ 118110 w 151572"/>
                    <a:gd name="connsiteY80" fmla="*/ 141971 h 149352"/>
                    <a:gd name="connsiteX81" fmla="*/ 118110 w 151572"/>
                    <a:gd name="connsiteY81" fmla="*/ 141971 h 149352"/>
                    <a:gd name="connsiteX82" fmla="*/ 119349 w 151572"/>
                    <a:gd name="connsiteY82" fmla="*/ 141114 h 149352"/>
                    <a:gd name="connsiteX83" fmla="*/ 119349 w 151572"/>
                    <a:gd name="connsiteY83" fmla="*/ 141114 h 149352"/>
                    <a:gd name="connsiteX84" fmla="*/ 121730 w 151572"/>
                    <a:gd name="connsiteY84" fmla="*/ 139399 h 149352"/>
                    <a:gd name="connsiteX85" fmla="*/ 121730 w 151572"/>
                    <a:gd name="connsiteY85" fmla="*/ 139399 h 149352"/>
                    <a:gd name="connsiteX86" fmla="*/ 122968 w 151572"/>
                    <a:gd name="connsiteY86" fmla="*/ 138352 h 149352"/>
                    <a:gd name="connsiteX87" fmla="*/ 122968 w 151572"/>
                    <a:gd name="connsiteY87" fmla="*/ 138352 h 149352"/>
                    <a:gd name="connsiteX88" fmla="*/ 125349 w 151572"/>
                    <a:gd name="connsiteY88" fmla="*/ 136351 h 149352"/>
                    <a:gd name="connsiteX89" fmla="*/ 125349 w 151572"/>
                    <a:gd name="connsiteY89" fmla="*/ 136351 h 149352"/>
                    <a:gd name="connsiteX90" fmla="*/ 150400 w 151572"/>
                    <a:gd name="connsiteY90" fmla="*/ 80630 h 149352"/>
                    <a:gd name="connsiteX91" fmla="*/ 150400 w 151572"/>
                    <a:gd name="connsiteY91" fmla="*/ 74248 h 149352"/>
                    <a:gd name="connsiteX92" fmla="*/ 149006 w 151572"/>
                    <a:gd name="connsiteY92" fmla="*/ 65604 h 149352"/>
                    <a:gd name="connsiteX93" fmla="*/ 145638 w 151572"/>
                    <a:gd name="connsiteY93" fmla="*/ 64438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151572" h="149352">
                      <a:moveTo>
                        <a:pt x="145638" y="64438"/>
                      </a:moveTo>
                      <a:lnTo>
                        <a:pt x="145066" y="64438"/>
                      </a:lnTo>
                      <a:lnTo>
                        <a:pt x="145066" y="64438"/>
                      </a:lnTo>
                      <a:lnTo>
                        <a:pt x="87916" y="64438"/>
                      </a:lnTo>
                      <a:cubicBezTo>
                        <a:pt x="84444" y="64438"/>
                        <a:pt x="81630" y="67252"/>
                        <a:pt x="81630" y="70724"/>
                      </a:cubicBezTo>
                      <a:lnTo>
                        <a:pt x="81630" y="83583"/>
                      </a:lnTo>
                      <a:cubicBezTo>
                        <a:pt x="81630" y="87055"/>
                        <a:pt x="84444" y="89869"/>
                        <a:pt x="87916" y="89869"/>
                      </a:cubicBezTo>
                      <a:lnTo>
                        <a:pt x="115443" y="89869"/>
                      </a:lnTo>
                      <a:cubicBezTo>
                        <a:pt x="116988" y="89843"/>
                        <a:pt x="118474" y="90465"/>
                        <a:pt x="119539" y="91584"/>
                      </a:cubicBezTo>
                      <a:cubicBezTo>
                        <a:pt x="120734" y="92976"/>
                        <a:pt x="121097" y="94900"/>
                        <a:pt x="120492" y="96632"/>
                      </a:cubicBezTo>
                      <a:lnTo>
                        <a:pt x="120492" y="96632"/>
                      </a:lnTo>
                      <a:lnTo>
                        <a:pt x="120492" y="96632"/>
                      </a:lnTo>
                      <a:cubicBezTo>
                        <a:pt x="116693" y="104984"/>
                        <a:pt x="110905" y="112278"/>
                        <a:pt x="103632" y="117873"/>
                      </a:cubicBezTo>
                      <a:lnTo>
                        <a:pt x="102870" y="117873"/>
                      </a:lnTo>
                      <a:lnTo>
                        <a:pt x="100299" y="119206"/>
                      </a:lnTo>
                      <a:lnTo>
                        <a:pt x="100299" y="119206"/>
                      </a:lnTo>
                      <a:lnTo>
                        <a:pt x="99156" y="119778"/>
                      </a:lnTo>
                      <a:lnTo>
                        <a:pt x="99156" y="119778"/>
                      </a:lnTo>
                      <a:lnTo>
                        <a:pt x="98108" y="120254"/>
                      </a:lnTo>
                      <a:lnTo>
                        <a:pt x="98108" y="120254"/>
                      </a:lnTo>
                      <a:lnTo>
                        <a:pt x="96965" y="120254"/>
                      </a:lnTo>
                      <a:lnTo>
                        <a:pt x="96965" y="120254"/>
                      </a:lnTo>
                      <a:lnTo>
                        <a:pt x="91345" y="122254"/>
                      </a:lnTo>
                      <a:lnTo>
                        <a:pt x="91345" y="122254"/>
                      </a:lnTo>
                      <a:lnTo>
                        <a:pt x="90012" y="122254"/>
                      </a:lnTo>
                      <a:lnTo>
                        <a:pt x="90012" y="122254"/>
                      </a:lnTo>
                      <a:lnTo>
                        <a:pt x="88678" y="122254"/>
                      </a:lnTo>
                      <a:lnTo>
                        <a:pt x="88678" y="122254"/>
                      </a:lnTo>
                      <a:cubicBezTo>
                        <a:pt x="86262" y="122783"/>
                        <a:pt x="83811" y="123133"/>
                        <a:pt x="81344" y="123302"/>
                      </a:cubicBezTo>
                      <a:lnTo>
                        <a:pt x="71819" y="123302"/>
                      </a:lnTo>
                      <a:lnTo>
                        <a:pt x="70581" y="123302"/>
                      </a:lnTo>
                      <a:lnTo>
                        <a:pt x="70581" y="123302"/>
                      </a:lnTo>
                      <a:lnTo>
                        <a:pt x="66580" y="122540"/>
                      </a:lnTo>
                      <a:lnTo>
                        <a:pt x="66580" y="122540"/>
                      </a:lnTo>
                      <a:cubicBezTo>
                        <a:pt x="40038" y="116609"/>
                        <a:pt x="23329" y="90285"/>
                        <a:pt x="29259" y="63743"/>
                      </a:cubicBezTo>
                      <a:cubicBezTo>
                        <a:pt x="33149" y="46333"/>
                        <a:pt x="46151" y="32388"/>
                        <a:pt x="63246" y="27290"/>
                      </a:cubicBezTo>
                      <a:lnTo>
                        <a:pt x="63246" y="27290"/>
                      </a:lnTo>
                      <a:cubicBezTo>
                        <a:pt x="66102" y="26405"/>
                        <a:pt x="69037" y="25799"/>
                        <a:pt x="72009" y="25480"/>
                      </a:cubicBezTo>
                      <a:lnTo>
                        <a:pt x="72009" y="25480"/>
                      </a:lnTo>
                      <a:lnTo>
                        <a:pt x="75438" y="25480"/>
                      </a:lnTo>
                      <a:lnTo>
                        <a:pt x="77534" y="25480"/>
                      </a:lnTo>
                      <a:cubicBezTo>
                        <a:pt x="89018" y="25448"/>
                        <a:pt x="100146" y="29461"/>
                        <a:pt x="108966" y="36815"/>
                      </a:cubicBezTo>
                      <a:lnTo>
                        <a:pt x="109538" y="37387"/>
                      </a:lnTo>
                      <a:lnTo>
                        <a:pt x="109538" y="37387"/>
                      </a:lnTo>
                      <a:lnTo>
                        <a:pt x="112395" y="40054"/>
                      </a:lnTo>
                      <a:cubicBezTo>
                        <a:pt x="114519" y="42249"/>
                        <a:pt x="117939" y="42534"/>
                        <a:pt x="120396" y="40720"/>
                      </a:cubicBezTo>
                      <a:lnTo>
                        <a:pt x="131064" y="33291"/>
                      </a:lnTo>
                      <a:cubicBezTo>
                        <a:pt x="133909" y="31394"/>
                        <a:pt x="134678" y="27550"/>
                        <a:pt x="132781" y="24705"/>
                      </a:cubicBezTo>
                      <a:cubicBezTo>
                        <a:pt x="132719" y="24612"/>
                        <a:pt x="132655" y="24522"/>
                        <a:pt x="132588" y="24433"/>
                      </a:cubicBezTo>
                      <a:cubicBezTo>
                        <a:pt x="129363" y="20941"/>
                        <a:pt x="125824" y="17753"/>
                        <a:pt x="122016" y="14908"/>
                      </a:cubicBezTo>
                      <a:cubicBezTo>
                        <a:pt x="109110" y="5280"/>
                        <a:pt x="93445" y="69"/>
                        <a:pt x="77343" y="49"/>
                      </a:cubicBezTo>
                      <a:lnTo>
                        <a:pt x="77343" y="49"/>
                      </a:lnTo>
                      <a:cubicBezTo>
                        <a:pt x="36127" y="-1424"/>
                        <a:pt x="1521" y="30794"/>
                        <a:pt x="49" y="72010"/>
                      </a:cubicBezTo>
                      <a:cubicBezTo>
                        <a:pt x="-1424" y="113226"/>
                        <a:pt x="30794" y="147833"/>
                        <a:pt x="72010" y="149305"/>
                      </a:cubicBezTo>
                      <a:cubicBezTo>
                        <a:pt x="73788" y="149369"/>
                        <a:pt x="75566" y="149369"/>
                        <a:pt x="77344" y="149305"/>
                      </a:cubicBezTo>
                      <a:lnTo>
                        <a:pt x="84487" y="149305"/>
                      </a:lnTo>
                      <a:lnTo>
                        <a:pt x="86202" y="149305"/>
                      </a:lnTo>
                      <a:lnTo>
                        <a:pt x="87440" y="149305"/>
                      </a:lnTo>
                      <a:lnTo>
                        <a:pt x="88583" y="149305"/>
                      </a:lnTo>
                      <a:lnTo>
                        <a:pt x="89631" y="149305"/>
                      </a:lnTo>
                      <a:lnTo>
                        <a:pt x="91536" y="149305"/>
                      </a:lnTo>
                      <a:lnTo>
                        <a:pt x="92583" y="149305"/>
                      </a:lnTo>
                      <a:lnTo>
                        <a:pt x="93726" y="149305"/>
                      </a:lnTo>
                      <a:lnTo>
                        <a:pt x="94679" y="149305"/>
                      </a:lnTo>
                      <a:lnTo>
                        <a:pt x="96679" y="149305"/>
                      </a:lnTo>
                      <a:lnTo>
                        <a:pt x="97536" y="149305"/>
                      </a:lnTo>
                      <a:lnTo>
                        <a:pt x="98775" y="149305"/>
                      </a:lnTo>
                      <a:lnTo>
                        <a:pt x="99632" y="149305"/>
                      </a:lnTo>
                      <a:lnTo>
                        <a:pt x="101727" y="148543"/>
                      </a:lnTo>
                      <a:lnTo>
                        <a:pt x="102489" y="148543"/>
                      </a:lnTo>
                      <a:lnTo>
                        <a:pt x="103728" y="148543"/>
                      </a:lnTo>
                      <a:lnTo>
                        <a:pt x="103728" y="148543"/>
                      </a:lnTo>
                      <a:lnTo>
                        <a:pt x="106299" y="147591"/>
                      </a:lnTo>
                      <a:lnTo>
                        <a:pt x="106966" y="147591"/>
                      </a:lnTo>
                      <a:lnTo>
                        <a:pt x="110967" y="145686"/>
                      </a:lnTo>
                      <a:lnTo>
                        <a:pt x="111538" y="145686"/>
                      </a:lnTo>
                      <a:lnTo>
                        <a:pt x="114015" y="144257"/>
                      </a:lnTo>
                      <a:lnTo>
                        <a:pt x="114015" y="144257"/>
                      </a:lnTo>
                      <a:lnTo>
                        <a:pt x="115253" y="143495"/>
                      </a:lnTo>
                      <a:lnTo>
                        <a:pt x="115729" y="143495"/>
                      </a:lnTo>
                      <a:lnTo>
                        <a:pt x="118110" y="141971"/>
                      </a:lnTo>
                      <a:lnTo>
                        <a:pt x="118110" y="141971"/>
                      </a:lnTo>
                      <a:lnTo>
                        <a:pt x="119349" y="141114"/>
                      </a:lnTo>
                      <a:lnTo>
                        <a:pt x="119349" y="141114"/>
                      </a:lnTo>
                      <a:cubicBezTo>
                        <a:pt x="120185" y="140604"/>
                        <a:pt x="120981" y="140031"/>
                        <a:pt x="121730" y="139399"/>
                      </a:cubicBezTo>
                      <a:lnTo>
                        <a:pt x="121730" y="139399"/>
                      </a:lnTo>
                      <a:lnTo>
                        <a:pt x="122968" y="138352"/>
                      </a:lnTo>
                      <a:lnTo>
                        <a:pt x="122968" y="138352"/>
                      </a:lnTo>
                      <a:lnTo>
                        <a:pt x="125349" y="136351"/>
                      </a:lnTo>
                      <a:lnTo>
                        <a:pt x="125349" y="136351"/>
                      </a:lnTo>
                      <a:cubicBezTo>
                        <a:pt x="141417" y="122313"/>
                        <a:pt x="150564" y="101966"/>
                        <a:pt x="150400" y="80630"/>
                      </a:cubicBezTo>
                      <a:lnTo>
                        <a:pt x="150400" y="74248"/>
                      </a:lnTo>
                      <a:cubicBezTo>
                        <a:pt x="152402" y="71476"/>
                        <a:pt x="151778" y="67606"/>
                        <a:pt x="149006" y="65604"/>
                      </a:cubicBezTo>
                      <a:cubicBezTo>
                        <a:pt x="148022" y="64894"/>
                        <a:pt x="146850" y="64488"/>
                        <a:pt x="145638" y="644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5" name="爱设计-2-11">
                <a:extLst>
                  <a:ext uri="{FF2B5EF4-FFF2-40B4-BE49-F238E27FC236}">
                    <a16:creationId xmlns:a16="http://schemas.microsoft.com/office/drawing/2014/main" id="{F2855939-C43C-EBF6-187C-D2E9CC6D0A50}"/>
                  </a:ext>
                </a:extLst>
              </p:cNvPr>
              <p:cNvSpPr/>
              <p:nvPr/>
            </p:nvSpPr>
            <p:spPr>
              <a:xfrm>
                <a:off x="10870972" y="511599"/>
                <a:ext cx="442972" cy="442972"/>
              </a:xfrm>
              <a:custGeom>
                <a:avLst/>
                <a:gdLst>
                  <a:gd name="connsiteX0" fmla="*/ 210346 w 508951"/>
                  <a:gd name="connsiteY0" fmla="*/ 199937 h 508951"/>
                  <a:gd name="connsiteX1" fmla="*/ 227889 w 508951"/>
                  <a:gd name="connsiteY1" fmla="*/ 217941 h 508951"/>
                  <a:gd name="connsiteX2" fmla="*/ 227888 w 508951"/>
                  <a:gd name="connsiteY2" fmla="*/ 218013 h 508951"/>
                  <a:gd name="connsiteX3" fmla="*/ 209885 w 508951"/>
                  <a:gd name="connsiteY3" fmla="*/ 235485 h 508951"/>
                  <a:gd name="connsiteX4" fmla="*/ 192342 w 508951"/>
                  <a:gd name="connsiteY4" fmla="*/ 217480 h 508951"/>
                  <a:gd name="connsiteX5" fmla="*/ 210346 w 508951"/>
                  <a:gd name="connsiteY5" fmla="*/ 199937 h 508951"/>
                  <a:gd name="connsiteX6" fmla="*/ 276428 w 508951"/>
                  <a:gd name="connsiteY6" fmla="*/ 114552 h 508951"/>
                  <a:gd name="connsiteX7" fmla="*/ 373357 w 508951"/>
                  <a:gd name="connsiteY7" fmla="*/ 211329 h 508951"/>
                  <a:gd name="connsiteX8" fmla="*/ 373357 w 508951"/>
                  <a:gd name="connsiteY8" fmla="*/ 158763 h 508951"/>
                  <a:gd name="connsiteX9" fmla="*/ 373357 w 508951"/>
                  <a:gd name="connsiteY9" fmla="*/ 158686 h 508951"/>
                  <a:gd name="connsiteX10" fmla="*/ 329070 w 508951"/>
                  <a:gd name="connsiteY10" fmla="*/ 114552 h 508951"/>
                  <a:gd name="connsiteX11" fmla="*/ 212695 w 508951"/>
                  <a:gd name="connsiteY11" fmla="*/ 114552 h 508951"/>
                  <a:gd name="connsiteX12" fmla="*/ 155495 w 508951"/>
                  <a:gd name="connsiteY12" fmla="*/ 157319 h 508951"/>
                  <a:gd name="connsiteX13" fmla="*/ 109918 w 508951"/>
                  <a:gd name="connsiteY13" fmla="*/ 311447 h 508951"/>
                  <a:gd name="connsiteX14" fmla="*/ 147626 w 508951"/>
                  <a:gd name="connsiteY14" fmla="*/ 380453 h 508951"/>
                  <a:gd name="connsiteX15" fmla="*/ 163092 w 508951"/>
                  <a:gd name="connsiteY15" fmla="*/ 382701 h 508951"/>
                  <a:gd name="connsiteX16" fmla="*/ 182234 w 508951"/>
                  <a:gd name="connsiteY16" fmla="*/ 366065 h 508951"/>
                  <a:gd name="connsiteX17" fmla="*/ 169397 w 508951"/>
                  <a:gd name="connsiteY17" fmla="*/ 352467 h 508951"/>
                  <a:gd name="connsiteX18" fmla="*/ 141367 w 508951"/>
                  <a:gd name="connsiteY18" fmla="*/ 329678 h 508951"/>
                  <a:gd name="connsiteX19" fmla="*/ 185020 w 508951"/>
                  <a:gd name="connsiteY19" fmla="*/ 274629 h 508951"/>
                  <a:gd name="connsiteX20" fmla="*/ 190438 w 508951"/>
                  <a:gd name="connsiteY20" fmla="*/ 274302 h 508951"/>
                  <a:gd name="connsiteX21" fmla="*/ 236016 w 508951"/>
                  <a:gd name="connsiteY21" fmla="*/ 274302 h 508951"/>
                  <a:gd name="connsiteX22" fmla="*/ 269515 w 508951"/>
                  <a:gd name="connsiteY22" fmla="*/ 307649 h 508951"/>
                  <a:gd name="connsiteX23" fmla="*/ 269515 w 508951"/>
                  <a:gd name="connsiteY23" fmla="*/ 307801 h 508951"/>
                  <a:gd name="connsiteX24" fmla="*/ 269515 w 508951"/>
                  <a:gd name="connsiteY24" fmla="*/ 322310 h 508951"/>
                  <a:gd name="connsiteX25" fmla="*/ 269515 w 508951"/>
                  <a:gd name="connsiteY25" fmla="*/ 347910 h 508951"/>
                  <a:gd name="connsiteX26" fmla="*/ 303849 w 508951"/>
                  <a:gd name="connsiteY26" fmla="*/ 382700 h 508951"/>
                  <a:gd name="connsiteX27" fmla="*/ 303851 w 508951"/>
                  <a:gd name="connsiteY27" fmla="*/ 382700 h 508951"/>
                  <a:gd name="connsiteX28" fmla="*/ 338793 w 508951"/>
                  <a:gd name="connsiteY28" fmla="*/ 382701 h 508951"/>
                  <a:gd name="connsiteX29" fmla="*/ 373205 w 508951"/>
                  <a:gd name="connsiteY29" fmla="*/ 348213 h 508951"/>
                  <a:gd name="connsiteX30" fmla="*/ 373205 w 508951"/>
                  <a:gd name="connsiteY30" fmla="*/ 237232 h 508951"/>
                  <a:gd name="connsiteX31" fmla="*/ 251588 w 508951"/>
                  <a:gd name="connsiteY31" fmla="*/ 114552 h 508951"/>
                  <a:gd name="connsiteX32" fmla="*/ 254552 w 508951"/>
                  <a:gd name="connsiteY32" fmla="*/ 0 h 508951"/>
                  <a:gd name="connsiteX33" fmla="*/ 508951 w 508951"/>
                  <a:gd name="connsiteY33" fmla="*/ 254476 h 508951"/>
                  <a:gd name="connsiteX34" fmla="*/ 508951 w 508951"/>
                  <a:gd name="connsiteY34" fmla="*/ 254552 h 508951"/>
                  <a:gd name="connsiteX35" fmla="*/ 254399 w 508951"/>
                  <a:gd name="connsiteY35" fmla="*/ 508951 h 508951"/>
                  <a:gd name="connsiteX36" fmla="*/ 0 w 508951"/>
                  <a:gd name="connsiteY36" fmla="*/ 254399 h 508951"/>
                  <a:gd name="connsiteX37" fmla="*/ 254552 w 508951"/>
                  <a:gd name="connsiteY37" fmla="*/ 0 h 508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508951" h="508951">
                    <a:moveTo>
                      <a:pt x="210346" y="199937"/>
                    </a:moveTo>
                    <a:cubicBezTo>
                      <a:pt x="220162" y="200064"/>
                      <a:pt x="228016" y="208125"/>
                      <a:pt x="227889" y="217941"/>
                    </a:cubicBezTo>
                    <a:cubicBezTo>
                      <a:pt x="227888" y="217965"/>
                      <a:pt x="227888" y="217989"/>
                      <a:pt x="227888" y="218013"/>
                    </a:cubicBezTo>
                    <a:cubicBezTo>
                      <a:pt x="227722" y="227801"/>
                      <a:pt x="219673" y="235611"/>
                      <a:pt x="209885" y="235485"/>
                    </a:cubicBezTo>
                    <a:cubicBezTo>
                      <a:pt x="200069" y="235357"/>
                      <a:pt x="192214" y="227297"/>
                      <a:pt x="192342" y="217480"/>
                    </a:cubicBezTo>
                    <a:cubicBezTo>
                      <a:pt x="192469" y="207664"/>
                      <a:pt x="200530" y="199810"/>
                      <a:pt x="210346" y="199937"/>
                    </a:cubicBezTo>
                    <a:close/>
                    <a:moveTo>
                      <a:pt x="276428" y="114552"/>
                    </a:moveTo>
                    <a:cubicBezTo>
                      <a:pt x="276964" y="167836"/>
                      <a:pt x="320073" y="210876"/>
                      <a:pt x="373357" y="211329"/>
                    </a:cubicBezTo>
                    <a:lnTo>
                      <a:pt x="373357" y="158763"/>
                    </a:lnTo>
                    <a:cubicBezTo>
                      <a:pt x="373357" y="158737"/>
                      <a:pt x="373357" y="158712"/>
                      <a:pt x="373357" y="158686"/>
                    </a:cubicBezTo>
                    <a:cubicBezTo>
                      <a:pt x="373315" y="134270"/>
                      <a:pt x="353487" y="114510"/>
                      <a:pt x="329070" y="114552"/>
                    </a:cubicBezTo>
                    <a:close/>
                    <a:moveTo>
                      <a:pt x="212695" y="114552"/>
                    </a:moveTo>
                    <a:cubicBezTo>
                      <a:pt x="186256" y="114550"/>
                      <a:pt x="162973" y="131959"/>
                      <a:pt x="155495" y="157319"/>
                    </a:cubicBezTo>
                    <a:lnTo>
                      <a:pt x="109918" y="311447"/>
                    </a:lnTo>
                    <a:cubicBezTo>
                      <a:pt x="101275" y="340916"/>
                      <a:pt x="118158" y="371811"/>
                      <a:pt x="147626" y="380453"/>
                    </a:cubicBezTo>
                    <a:cubicBezTo>
                      <a:pt x="152650" y="381926"/>
                      <a:pt x="157857" y="382683"/>
                      <a:pt x="163092" y="382701"/>
                    </a:cubicBezTo>
                    <a:cubicBezTo>
                      <a:pt x="178284" y="382701"/>
                      <a:pt x="182234" y="374497"/>
                      <a:pt x="182234" y="366065"/>
                    </a:cubicBezTo>
                    <a:cubicBezTo>
                      <a:pt x="182405" y="358780"/>
                      <a:pt x="176680" y="352715"/>
                      <a:pt x="169397" y="352467"/>
                    </a:cubicBezTo>
                    <a:cubicBezTo>
                      <a:pt x="155594" y="353176"/>
                      <a:pt x="143490" y="343335"/>
                      <a:pt x="141367" y="329678"/>
                    </a:cubicBezTo>
                    <a:cubicBezTo>
                      <a:pt x="138220" y="302422"/>
                      <a:pt x="157764" y="277776"/>
                      <a:pt x="185020" y="274629"/>
                    </a:cubicBezTo>
                    <a:cubicBezTo>
                      <a:pt x="186819" y="274421"/>
                      <a:pt x="188628" y="274312"/>
                      <a:pt x="190438" y="274302"/>
                    </a:cubicBezTo>
                    <a:lnTo>
                      <a:pt x="236016" y="274302"/>
                    </a:lnTo>
                    <a:cubicBezTo>
                      <a:pt x="254475" y="274260"/>
                      <a:pt x="269474" y="289190"/>
                      <a:pt x="269515" y="307649"/>
                    </a:cubicBezTo>
                    <a:cubicBezTo>
                      <a:pt x="269516" y="307700"/>
                      <a:pt x="269516" y="307750"/>
                      <a:pt x="269515" y="307801"/>
                    </a:cubicBezTo>
                    <a:lnTo>
                      <a:pt x="269515" y="322310"/>
                    </a:lnTo>
                    <a:lnTo>
                      <a:pt x="269515" y="347910"/>
                    </a:lnTo>
                    <a:cubicBezTo>
                      <a:pt x="269389" y="366998"/>
                      <a:pt x="284761" y="382574"/>
                      <a:pt x="303849" y="382700"/>
                    </a:cubicBezTo>
                    <a:cubicBezTo>
                      <a:pt x="303849" y="382700"/>
                      <a:pt x="303850" y="382700"/>
                      <a:pt x="303851" y="382700"/>
                    </a:cubicBezTo>
                    <a:lnTo>
                      <a:pt x="338793" y="382701"/>
                    </a:lnTo>
                    <a:cubicBezTo>
                      <a:pt x="357793" y="382617"/>
                      <a:pt x="373163" y="367213"/>
                      <a:pt x="373205" y="348213"/>
                    </a:cubicBezTo>
                    <a:lnTo>
                      <a:pt x="373205" y="237232"/>
                    </a:lnTo>
                    <a:cubicBezTo>
                      <a:pt x="305953" y="236443"/>
                      <a:pt x="251791" y="181808"/>
                      <a:pt x="251588" y="114552"/>
                    </a:cubicBezTo>
                    <a:close/>
                    <a:moveTo>
                      <a:pt x="254552" y="0"/>
                    </a:moveTo>
                    <a:cubicBezTo>
                      <a:pt x="395065" y="42"/>
                      <a:pt x="508951" y="113963"/>
                      <a:pt x="508951" y="254476"/>
                    </a:cubicBezTo>
                    <a:cubicBezTo>
                      <a:pt x="508951" y="254501"/>
                      <a:pt x="508951" y="254526"/>
                      <a:pt x="508951" y="254552"/>
                    </a:cubicBezTo>
                    <a:cubicBezTo>
                      <a:pt x="508909" y="395095"/>
                      <a:pt x="394942" y="508993"/>
                      <a:pt x="254399" y="508951"/>
                    </a:cubicBezTo>
                    <a:cubicBezTo>
                      <a:pt x="113857" y="508909"/>
                      <a:pt x="-42" y="394942"/>
                      <a:pt x="0" y="254399"/>
                    </a:cubicBezTo>
                    <a:cubicBezTo>
                      <a:pt x="42" y="113857"/>
                      <a:pt x="114009" y="-42"/>
                      <a:pt x="254552" y="0"/>
                    </a:cubicBezTo>
                    <a:close/>
                  </a:path>
                </a:pathLst>
              </a:custGeo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09" name="爱设计-3">
            <a:extLst>
              <a:ext uri="{FF2B5EF4-FFF2-40B4-BE49-F238E27FC236}">
                <a16:creationId xmlns:a16="http://schemas.microsoft.com/office/drawing/2014/main" id="{EE8E7EC9-5301-3E5A-1642-1753088AE1F5}"/>
              </a:ext>
            </a:extLst>
          </p:cNvPr>
          <p:cNvSpPr/>
          <p:nvPr/>
        </p:nvSpPr>
        <p:spPr>
          <a:xfrm>
            <a:off x="3763395" y="1631748"/>
            <a:ext cx="4400263" cy="4400263"/>
          </a:xfrm>
          <a:prstGeom prst="ellipse">
            <a:avLst/>
          </a:prstGeom>
          <a:blipFill dpi="0" rotWithShape="1">
            <a:blip r:embed="rId2"/>
            <a:srcRect/>
            <a:tile tx="0" ty="-254000" sx="100000" sy="100000" flip="none" algn="t"/>
          </a:blipFill>
          <a:ln w="38100">
            <a:solidFill>
              <a:schemeClr val="bg1"/>
            </a:solidFill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110" name="爱设计-4">
            <a:extLst>
              <a:ext uri="{FF2B5EF4-FFF2-40B4-BE49-F238E27FC236}">
                <a16:creationId xmlns:a16="http://schemas.microsoft.com/office/drawing/2014/main" id="{30AC18C3-A6EA-1044-E114-6B5C3ED96C67}"/>
              </a:ext>
            </a:extLst>
          </p:cNvPr>
          <p:cNvGrpSpPr/>
          <p:nvPr/>
        </p:nvGrpSpPr>
        <p:grpSpPr>
          <a:xfrm>
            <a:off x="7336546" y="4977405"/>
            <a:ext cx="538679" cy="538676"/>
            <a:chOff x="5255471" y="2235779"/>
            <a:chExt cx="410200" cy="410198"/>
          </a:xfrm>
        </p:grpSpPr>
        <p:sp>
          <p:nvSpPr>
            <p:cNvPr id="111" name="爱设计-4-1">
              <a:extLst>
                <a:ext uri="{FF2B5EF4-FFF2-40B4-BE49-F238E27FC236}">
                  <a16:creationId xmlns:a16="http://schemas.microsoft.com/office/drawing/2014/main" id="{4BF99736-3A80-0F5B-042F-1419880C5A0F}"/>
                </a:ext>
              </a:extLst>
            </p:cNvPr>
            <p:cNvSpPr/>
            <p:nvPr/>
          </p:nvSpPr>
          <p:spPr>
            <a:xfrm>
              <a:off x="5255471" y="2235779"/>
              <a:ext cx="410200" cy="410198"/>
            </a:xfrm>
            <a:prstGeom prst="ellipse">
              <a:avLst/>
            </a:pr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12" name="爱设计-4-2">
              <a:extLst>
                <a:ext uri="{FF2B5EF4-FFF2-40B4-BE49-F238E27FC236}">
                  <a16:creationId xmlns:a16="http://schemas.microsoft.com/office/drawing/2014/main" id="{75573448-8487-E733-91E0-AF4E96AB130C}"/>
                </a:ext>
              </a:extLst>
            </p:cNvPr>
            <p:cNvSpPr/>
            <p:nvPr/>
          </p:nvSpPr>
          <p:spPr>
            <a:xfrm>
              <a:off x="5371574" y="2363362"/>
              <a:ext cx="178001" cy="161378"/>
            </a:xfrm>
            <a:custGeom>
              <a:avLst/>
              <a:gdLst>
                <a:gd name="connsiteX0" fmla="*/ 31770 w 794163"/>
                <a:gd name="connsiteY0" fmla="*/ 656460 h 720001"/>
                <a:gd name="connsiteX1" fmla="*/ 762297 w 794163"/>
                <a:gd name="connsiteY1" fmla="*/ 656460 h 720001"/>
                <a:gd name="connsiteX2" fmla="*/ 794163 w 794163"/>
                <a:gd name="connsiteY2" fmla="*/ 688230 h 720001"/>
                <a:gd name="connsiteX3" fmla="*/ 762392 w 794163"/>
                <a:gd name="connsiteY3" fmla="*/ 720001 h 720001"/>
                <a:gd name="connsiteX4" fmla="*/ 31770 w 794163"/>
                <a:gd name="connsiteY4" fmla="*/ 720001 h 720001"/>
                <a:gd name="connsiteX5" fmla="*/ 0 w 794163"/>
                <a:gd name="connsiteY5" fmla="*/ 688230 h 720001"/>
                <a:gd name="connsiteX6" fmla="*/ 31770 w 794163"/>
                <a:gd name="connsiteY6" fmla="*/ 656460 h 720001"/>
                <a:gd name="connsiteX7" fmla="*/ 613493 w 794163"/>
                <a:gd name="connsiteY7" fmla="*/ 317608 h 720001"/>
                <a:gd name="connsiteX8" fmla="*/ 710048 w 794163"/>
                <a:gd name="connsiteY8" fmla="*/ 317608 h 720001"/>
                <a:gd name="connsiteX9" fmla="*/ 767655 w 794163"/>
                <a:gd name="connsiteY9" fmla="*/ 375216 h 720001"/>
                <a:gd name="connsiteX10" fmla="*/ 767655 w 794163"/>
                <a:gd name="connsiteY10" fmla="*/ 524689 h 720001"/>
                <a:gd name="connsiteX11" fmla="*/ 710048 w 794163"/>
                <a:gd name="connsiteY11" fmla="*/ 582297 h 720001"/>
                <a:gd name="connsiteX12" fmla="*/ 613493 w 794163"/>
                <a:gd name="connsiteY12" fmla="*/ 582297 h 720001"/>
                <a:gd name="connsiteX13" fmla="*/ 555885 w 794163"/>
                <a:gd name="connsiteY13" fmla="*/ 524689 h 720001"/>
                <a:gd name="connsiteX14" fmla="*/ 555885 w 794163"/>
                <a:gd name="connsiteY14" fmla="*/ 375216 h 720001"/>
                <a:gd name="connsiteX15" fmla="*/ 613493 w 794163"/>
                <a:gd name="connsiteY15" fmla="*/ 317608 h 720001"/>
                <a:gd name="connsiteX16" fmla="*/ 84019 w 794163"/>
                <a:gd name="connsiteY16" fmla="*/ 211770 h 720001"/>
                <a:gd name="connsiteX17" fmla="*/ 180574 w 794163"/>
                <a:gd name="connsiteY17" fmla="*/ 211770 h 720001"/>
                <a:gd name="connsiteX18" fmla="*/ 238182 w 794163"/>
                <a:gd name="connsiteY18" fmla="*/ 269282 h 720001"/>
                <a:gd name="connsiteX19" fmla="*/ 238182 w 794163"/>
                <a:gd name="connsiteY19" fmla="*/ 524785 h 720001"/>
                <a:gd name="connsiteX20" fmla="*/ 180574 w 794163"/>
                <a:gd name="connsiteY20" fmla="*/ 582393 h 720001"/>
                <a:gd name="connsiteX21" fmla="*/ 84019 w 794163"/>
                <a:gd name="connsiteY21" fmla="*/ 582393 h 720001"/>
                <a:gd name="connsiteX22" fmla="*/ 26411 w 794163"/>
                <a:gd name="connsiteY22" fmla="*/ 524785 h 720001"/>
                <a:gd name="connsiteX23" fmla="*/ 26411 w 794163"/>
                <a:gd name="connsiteY23" fmla="*/ 269378 h 720001"/>
                <a:gd name="connsiteX24" fmla="*/ 84019 w 794163"/>
                <a:gd name="connsiteY24" fmla="*/ 211770 h 720001"/>
                <a:gd name="connsiteX25" fmla="*/ 348708 w 794163"/>
                <a:gd name="connsiteY25" fmla="*/ 0 h 720001"/>
                <a:gd name="connsiteX26" fmla="*/ 445359 w 794163"/>
                <a:gd name="connsiteY26" fmla="*/ 0 h 720001"/>
                <a:gd name="connsiteX27" fmla="*/ 502871 w 794163"/>
                <a:gd name="connsiteY27" fmla="*/ 57607 h 720001"/>
                <a:gd name="connsiteX28" fmla="*/ 502871 w 794163"/>
                <a:gd name="connsiteY28" fmla="*/ 524785 h 720001"/>
                <a:gd name="connsiteX29" fmla="*/ 445263 w 794163"/>
                <a:gd name="connsiteY29" fmla="*/ 582393 h 720001"/>
                <a:gd name="connsiteX30" fmla="*/ 348708 w 794163"/>
                <a:gd name="connsiteY30" fmla="*/ 582393 h 720001"/>
                <a:gd name="connsiteX31" fmla="*/ 291100 w 794163"/>
                <a:gd name="connsiteY31" fmla="*/ 524785 h 720001"/>
                <a:gd name="connsiteX32" fmla="*/ 291100 w 794163"/>
                <a:gd name="connsiteY32" fmla="*/ 57607 h 720001"/>
                <a:gd name="connsiteX33" fmla="*/ 348708 w 794163"/>
                <a:gd name="connsiteY33" fmla="*/ 0 h 720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794163" h="720001">
                  <a:moveTo>
                    <a:pt x="31770" y="656460"/>
                  </a:moveTo>
                  <a:lnTo>
                    <a:pt x="762297" y="656460"/>
                  </a:lnTo>
                  <a:cubicBezTo>
                    <a:pt x="779904" y="656460"/>
                    <a:pt x="794067" y="670622"/>
                    <a:pt x="794163" y="688230"/>
                  </a:cubicBezTo>
                  <a:cubicBezTo>
                    <a:pt x="794163" y="705742"/>
                    <a:pt x="779904" y="720001"/>
                    <a:pt x="762392" y="720001"/>
                  </a:cubicBezTo>
                  <a:lnTo>
                    <a:pt x="31770" y="720001"/>
                  </a:lnTo>
                  <a:cubicBezTo>
                    <a:pt x="14258" y="720001"/>
                    <a:pt x="0" y="705742"/>
                    <a:pt x="0" y="688230"/>
                  </a:cubicBezTo>
                  <a:cubicBezTo>
                    <a:pt x="0" y="670718"/>
                    <a:pt x="14258" y="656460"/>
                    <a:pt x="31770" y="656460"/>
                  </a:cubicBezTo>
                  <a:close/>
                  <a:moveTo>
                    <a:pt x="613493" y="317608"/>
                  </a:moveTo>
                  <a:lnTo>
                    <a:pt x="710048" y="317608"/>
                  </a:lnTo>
                  <a:cubicBezTo>
                    <a:pt x="741818" y="317608"/>
                    <a:pt x="767655" y="343445"/>
                    <a:pt x="767655" y="375216"/>
                  </a:cubicBezTo>
                  <a:lnTo>
                    <a:pt x="767655" y="524689"/>
                  </a:lnTo>
                  <a:cubicBezTo>
                    <a:pt x="767655" y="556364"/>
                    <a:pt x="741723" y="582297"/>
                    <a:pt x="710048" y="582297"/>
                  </a:cubicBezTo>
                  <a:lnTo>
                    <a:pt x="613493" y="582297"/>
                  </a:lnTo>
                  <a:cubicBezTo>
                    <a:pt x="581818" y="582297"/>
                    <a:pt x="555885" y="556364"/>
                    <a:pt x="555885" y="524689"/>
                  </a:cubicBezTo>
                  <a:lnTo>
                    <a:pt x="555885" y="375216"/>
                  </a:lnTo>
                  <a:cubicBezTo>
                    <a:pt x="555885" y="343349"/>
                    <a:pt x="581722" y="317608"/>
                    <a:pt x="613493" y="317608"/>
                  </a:cubicBezTo>
                  <a:close/>
                  <a:moveTo>
                    <a:pt x="84019" y="211770"/>
                  </a:moveTo>
                  <a:lnTo>
                    <a:pt x="180574" y="211770"/>
                  </a:lnTo>
                  <a:cubicBezTo>
                    <a:pt x="212440" y="211770"/>
                    <a:pt x="238182" y="237512"/>
                    <a:pt x="238182" y="269282"/>
                  </a:cubicBezTo>
                  <a:lnTo>
                    <a:pt x="238182" y="524785"/>
                  </a:lnTo>
                  <a:cubicBezTo>
                    <a:pt x="238182" y="556460"/>
                    <a:pt x="212248" y="582393"/>
                    <a:pt x="180574" y="582393"/>
                  </a:cubicBezTo>
                  <a:lnTo>
                    <a:pt x="84019" y="582393"/>
                  </a:lnTo>
                  <a:cubicBezTo>
                    <a:pt x="52344" y="582393"/>
                    <a:pt x="26411" y="556460"/>
                    <a:pt x="26411" y="524785"/>
                  </a:cubicBezTo>
                  <a:lnTo>
                    <a:pt x="26411" y="269378"/>
                  </a:lnTo>
                  <a:cubicBezTo>
                    <a:pt x="26411" y="237512"/>
                    <a:pt x="52248" y="211770"/>
                    <a:pt x="84019" y="211770"/>
                  </a:cubicBezTo>
                  <a:close/>
                  <a:moveTo>
                    <a:pt x="348708" y="0"/>
                  </a:moveTo>
                  <a:lnTo>
                    <a:pt x="445359" y="0"/>
                  </a:lnTo>
                  <a:cubicBezTo>
                    <a:pt x="477129" y="0"/>
                    <a:pt x="502871" y="25741"/>
                    <a:pt x="502871" y="57607"/>
                  </a:cubicBezTo>
                  <a:lnTo>
                    <a:pt x="502871" y="524785"/>
                  </a:lnTo>
                  <a:cubicBezTo>
                    <a:pt x="502871" y="556460"/>
                    <a:pt x="476937" y="582393"/>
                    <a:pt x="445263" y="582393"/>
                  </a:cubicBezTo>
                  <a:lnTo>
                    <a:pt x="348708" y="582393"/>
                  </a:lnTo>
                  <a:cubicBezTo>
                    <a:pt x="317033" y="582393"/>
                    <a:pt x="291100" y="556460"/>
                    <a:pt x="291100" y="524785"/>
                  </a:cubicBezTo>
                  <a:lnTo>
                    <a:pt x="291100" y="57607"/>
                  </a:lnTo>
                  <a:cubicBezTo>
                    <a:pt x="291100" y="25741"/>
                    <a:pt x="316937" y="0"/>
                    <a:pt x="348708" y="0"/>
                  </a:cubicBezTo>
                  <a:close/>
                </a:path>
              </a:pathLst>
            </a:custGeom>
            <a:solidFill>
              <a:srgbClr val="FFFFFF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4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13" name="爱设计-5">
            <a:extLst>
              <a:ext uri="{FF2B5EF4-FFF2-40B4-BE49-F238E27FC236}">
                <a16:creationId xmlns:a16="http://schemas.microsoft.com/office/drawing/2014/main" id="{7F64F5A0-6C78-285A-C6F9-BE91F56697D1}"/>
              </a:ext>
            </a:extLst>
          </p:cNvPr>
          <p:cNvSpPr txBox="1"/>
          <p:nvPr/>
        </p:nvSpPr>
        <p:spPr>
          <a:xfrm>
            <a:off x="7934523" y="5321211"/>
            <a:ext cx="3171508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500"/>
              </a:lnSpc>
              <a:defRPr sz="900"/>
            </a:lvl1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标题应该一句话突出文章的干货，让用户一眼就能看明白内容是什么；</a:t>
            </a:r>
          </a:p>
        </p:txBody>
      </p:sp>
      <p:sp>
        <p:nvSpPr>
          <p:cNvPr id="114" name="爱设计-6">
            <a:extLst>
              <a:ext uri="{FF2B5EF4-FFF2-40B4-BE49-F238E27FC236}">
                <a16:creationId xmlns:a16="http://schemas.microsoft.com/office/drawing/2014/main" id="{E9DF57B6-2323-1D3B-20C9-45143A4EA65A}"/>
              </a:ext>
            </a:extLst>
          </p:cNvPr>
          <p:cNvSpPr txBox="1"/>
          <p:nvPr/>
        </p:nvSpPr>
        <p:spPr>
          <a:xfrm>
            <a:off x="7934523" y="4953555"/>
            <a:ext cx="281826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effectLst/>
                <a:uLnTx/>
                <a:uFillTx/>
              </a:defRPr>
            </a:lvl1pPr>
          </a:lstStyle>
          <a:p>
            <a:r>
              <a:rPr lang="en-US" altLang="zh-CN" b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25000"/>
                    </a:srgbClr>
                  </a:outerShdw>
                </a:effectLst>
                <a:latin typeface="+mj-ea"/>
                <a:ea typeface="+mj-ea"/>
              </a:rPr>
              <a:t>06. </a:t>
            </a:r>
            <a:r>
              <a:rPr lang="zh-CN" altLang="en-US" b="0" dirty="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61000">
                      <a:schemeClr val="accent1">
                        <a:lumMod val="20000"/>
                        <a:lumOff val="80000"/>
                      </a:schemeClr>
                    </a:gs>
                    <a:gs pos="18000">
                      <a:schemeClr val="accent1">
                        <a:lumMod val="40000"/>
                        <a:lumOff val="6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outerShdw blurRad="38100" dist="38100" dir="2700000" algn="tl">
                    <a:srgbClr val="000000">
                      <a:alpha val="25000"/>
                    </a:srgbClr>
                  </a:outerShdw>
                </a:effectLst>
                <a:latin typeface="+mj-ea"/>
                <a:ea typeface="+mj-ea"/>
              </a:rPr>
              <a:t>标题突出</a:t>
            </a:r>
          </a:p>
        </p:txBody>
      </p:sp>
      <p:grpSp>
        <p:nvGrpSpPr>
          <p:cNvPr id="115" name="爱设计-7">
            <a:extLst>
              <a:ext uri="{FF2B5EF4-FFF2-40B4-BE49-F238E27FC236}">
                <a16:creationId xmlns:a16="http://schemas.microsoft.com/office/drawing/2014/main" id="{94762A6F-9BC1-6477-079C-6DE8385D9925}"/>
              </a:ext>
            </a:extLst>
          </p:cNvPr>
          <p:cNvGrpSpPr/>
          <p:nvPr/>
        </p:nvGrpSpPr>
        <p:grpSpPr>
          <a:xfrm>
            <a:off x="7875225" y="3596202"/>
            <a:ext cx="538679" cy="538676"/>
            <a:chOff x="6200669" y="2235779"/>
            <a:chExt cx="410200" cy="410198"/>
          </a:xfrm>
        </p:grpSpPr>
        <p:sp>
          <p:nvSpPr>
            <p:cNvPr id="116" name="爱设计-7-1">
              <a:extLst>
                <a:ext uri="{FF2B5EF4-FFF2-40B4-BE49-F238E27FC236}">
                  <a16:creationId xmlns:a16="http://schemas.microsoft.com/office/drawing/2014/main" id="{3459469C-40C2-3FEE-1BE4-BCEF2771E69A}"/>
                </a:ext>
              </a:extLst>
            </p:cNvPr>
            <p:cNvSpPr/>
            <p:nvPr/>
          </p:nvSpPr>
          <p:spPr>
            <a:xfrm>
              <a:off x="6200669" y="2235779"/>
              <a:ext cx="410200" cy="410198"/>
            </a:xfrm>
            <a:prstGeom prst="ellipse">
              <a:avLst/>
            </a:pr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17" name="爱设计-7-2">
              <a:extLst>
                <a:ext uri="{FF2B5EF4-FFF2-40B4-BE49-F238E27FC236}">
                  <a16:creationId xmlns:a16="http://schemas.microsoft.com/office/drawing/2014/main" id="{94034F70-5F88-E5F1-9CB1-C0351DC35596}"/>
                </a:ext>
              </a:extLst>
            </p:cNvPr>
            <p:cNvSpPr/>
            <p:nvPr/>
          </p:nvSpPr>
          <p:spPr>
            <a:xfrm>
              <a:off x="6316768" y="2358227"/>
              <a:ext cx="178001" cy="178001"/>
            </a:xfrm>
            <a:custGeom>
              <a:avLst/>
              <a:gdLst>
                <a:gd name="connsiteX0" fmla="*/ 438553 w 720000"/>
                <a:gd name="connsiteY0" fmla="*/ 189601 h 720000"/>
                <a:gd name="connsiteX1" fmla="*/ 503636 w 720000"/>
                <a:gd name="connsiteY1" fmla="*/ 216365 h 720000"/>
                <a:gd name="connsiteX2" fmla="*/ 503636 w 720000"/>
                <a:gd name="connsiteY2" fmla="*/ 346445 h 720000"/>
                <a:gd name="connsiteX3" fmla="*/ 362260 w 720000"/>
                <a:gd name="connsiteY3" fmla="*/ 487907 h 720000"/>
                <a:gd name="connsiteX4" fmla="*/ 191861 w 720000"/>
                <a:gd name="connsiteY4" fmla="*/ 528226 h 720000"/>
                <a:gd name="connsiteX5" fmla="*/ 232180 w 720000"/>
                <a:gd name="connsiteY5" fmla="*/ 357827 h 720000"/>
                <a:gd name="connsiteX6" fmla="*/ 373556 w 720000"/>
                <a:gd name="connsiteY6" fmla="*/ 216452 h 720000"/>
                <a:gd name="connsiteX7" fmla="*/ 438553 w 720000"/>
                <a:gd name="connsiteY7" fmla="*/ 189601 h 720000"/>
                <a:gd name="connsiteX8" fmla="*/ 438553 w 720000"/>
                <a:gd name="connsiteY8" fmla="*/ 141636 h 720000"/>
                <a:gd name="connsiteX9" fmla="*/ 339581 w 720000"/>
                <a:gd name="connsiteY9" fmla="*/ 182476 h 720000"/>
                <a:gd name="connsiteX10" fmla="*/ 198205 w 720000"/>
                <a:gd name="connsiteY10" fmla="*/ 323852 h 720000"/>
                <a:gd name="connsiteX11" fmla="*/ 141637 w 720000"/>
                <a:gd name="connsiteY11" fmla="*/ 578364 h 720000"/>
                <a:gd name="connsiteX12" fmla="*/ 396149 w 720000"/>
                <a:gd name="connsiteY12" fmla="*/ 521796 h 720000"/>
                <a:gd name="connsiteX13" fmla="*/ 537524 w 720000"/>
                <a:gd name="connsiteY13" fmla="*/ 380420 h 720000"/>
                <a:gd name="connsiteX14" fmla="*/ 537524 w 720000"/>
                <a:gd name="connsiteY14" fmla="*/ 182476 h 720000"/>
                <a:gd name="connsiteX15" fmla="*/ 438553 w 720000"/>
                <a:gd name="connsiteY15" fmla="*/ 141636 h 720000"/>
                <a:gd name="connsiteX16" fmla="*/ 120000 w 720000"/>
                <a:gd name="connsiteY16" fmla="*/ 0 h 720000"/>
                <a:gd name="connsiteX17" fmla="*/ 600000 w 720000"/>
                <a:gd name="connsiteY17" fmla="*/ 0 h 720000"/>
                <a:gd name="connsiteX18" fmla="*/ 720000 w 720000"/>
                <a:gd name="connsiteY18" fmla="*/ 120000 h 720000"/>
                <a:gd name="connsiteX19" fmla="*/ 720000 w 720000"/>
                <a:gd name="connsiteY19" fmla="*/ 600000 h 720000"/>
                <a:gd name="connsiteX20" fmla="*/ 600000 w 720000"/>
                <a:gd name="connsiteY20" fmla="*/ 720000 h 720000"/>
                <a:gd name="connsiteX21" fmla="*/ 120000 w 720000"/>
                <a:gd name="connsiteY21" fmla="*/ 720000 h 720000"/>
                <a:gd name="connsiteX22" fmla="*/ 0 w 720000"/>
                <a:gd name="connsiteY22" fmla="*/ 600000 h 720000"/>
                <a:gd name="connsiteX23" fmla="*/ 0 w 720000"/>
                <a:gd name="connsiteY23" fmla="*/ 120000 h 720000"/>
                <a:gd name="connsiteX24" fmla="*/ 120000 w 720000"/>
                <a:gd name="connsiteY24" fmla="*/ 0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20000" h="720000">
                  <a:moveTo>
                    <a:pt x="438553" y="189601"/>
                  </a:moveTo>
                  <a:cubicBezTo>
                    <a:pt x="463230" y="189601"/>
                    <a:pt x="486344" y="199073"/>
                    <a:pt x="503636" y="216365"/>
                  </a:cubicBezTo>
                  <a:cubicBezTo>
                    <a:pt x="539523" y="252252"/>
                    <a:pt x="539523" y="310557"/>
                    <a:pt x="503636" y="346445"/>
                  </a:cubicBezTo>
                  <a:lnTo>
                    <a:pt x="362260" y="487907"/>
                  </a:lnTo>
                  <a:cubicBezTo>
                    <a:pt x="342622" y="507545"/>
                    <a:pt x="266503" y="522665"/>
                    <a:pt x="191861" y="528226"/>
                  </a:cubicBezTo>
                  <a:cubicBezTo>
                    <a:pt x="197336" y="453584"/>
                    <a:pt x="212456" y="377465"/>
                    <a:pt x="232180" y="357827"/>
                  </a:cubicBezTo>
                  <a:lnTo>
                    <a:pt x="373556" y="216452"/>
                  </a:lnTo>
                  <a:cubicBezTo>
                    <a:pt x="390761" y="199073"/>
                    <a:pt x="413875" y="189601"/>
                    <a:pt x="438553" y="189601"/>
                  </a:cubicBezTo>
                  <a:close/>
                  <a:moveTo>
                    <a:pt x="438553" y="141636"/>
                  </a:moveTo>
                  <a:cubicBezTo>
                    <a:pt x="402666" y="141636"/>
                    <a:pt x="366778" y="155278"/>
                    <a:pt x="339581" y="182476"/>
                  </a:cubicBezTo>
                  <a:lnTo>
                    <a:pt x="198205" y="323852"/>
                  </a:lnTo>
                  <a:cubicBezTo>
                    <a:pt x="143723" y="378335"/>
                    <a:pt x="141637" y="578364"/>
                    <a:pt x="141637" y="578364"/>
                  </a:cubicBezTo>
                  <a:cubicBezTo>
                    <a:pt x="141637" y="578364"/>
                    <a:pt x="341753" y="576278"/>
                    <a:pt x="396149" y="521796"/>
                  </a:cubicBezTo>
                  <a:lnTo>
                    <a:pt x="537524" y="380420"/>
                  </a:lnTo>
                  <a:cubicBezTo>
                    <a:pt x="592007" y="325938"/>
                    <a:pt x="592007" y="236872"/>
                    <a:pt x="537524" y="182476"/>
                  </a:cubicBezTo>
                  <a:cubicBezTo>
                    <a:pt x="510327" y="155191"/>
                    <a:pt x="474440" y="141636"/>
                    <a:pt x="438553" y="141636"/>
                  </a:cubicBezTo>
                  <a:close/>
                  <a:moveTo>
                    <a:pt x="120000" y="0"/>
                  </a:moveTo>
                  <a:lnTo>
                    <a:pt x="600000" y="0"/>
                  </a:lnTo>
                  <a:cubicBezTo>
                    <a:pt x="666040" y="0"/>
                    <a:pt x="720000" y="54048"/>
                    <a:pt x="720000" y="120000"/>
                  </a:cubicBezTo>
                  <a:lnTo>
                    <a:pt x="720000" y="600000"/>
                  </a:lnTo>
                  <a:cubicBezTo>
                    <a:pt x="720000" y="666039"/>
                    <a:pt x="666040" y="720000"/>
                    <a:pt x="600000" y="720000"/>
                  </a:cubicBezTo>
                  <a:lnTo>
                    <a:pt x="120000" y="720000"/>
                  </a:lnTo>
                  <a:cubicBezTo>
                    <a:pt x="53961" y="720000"/>
                    <a:pt x="0" y="666039"/>
                    <a:pt x="0" y="600000"/>
                  </a:cubicBezTo>
                  <a:lnTo>
                    <a:pt x="0" y="120000"/>
                  </a:lnTo>
                  <a:cubicBezTo>
                    <a:pt x="0" y="53961"/>
                    <a:pt x="53961" y="0"/>
                    <a:pt x="120000" y="0"/>
                  </a:cubicBezTo>
                  <a:close/>
                </a:path>
              </a:pathLst>
            </a:custGeom>
            <a:solidFill>
              <a:srgbClr val="FFFFFF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5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18" name="爱设计-8">
            <a:extLst>
              <a:ext uri="{FF2B5EF4-FFF2-40B4-BE49-F238E27FC236}">
                <a16:creationId xmlns:a16="http://schemas.microsoft.com/office/drawing/2014/main" id="{C1934E77-02E4-A7A8-FAB5-41D1E943AD47}"/>
              </a:ext>
            </a:extLst>
          </p:cNvPr>
          <p:cNvSpPr txBox="1"/>
          <p:nvPr/>
        </p:nvSpPr>
        <p:spPr>
          <a:xfrm>
            <a:off x="8481927" y="3948411"/>
            <a:ext cx="3171508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500"/>
              </a:lnSpc>
              <a:defRPr sz="900"/>
            </a:lvl1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笔记的选择应该是在平台提供的话题下做关键词细分；</a:t>
            </a:r>
          </a:p>
        </p:txBody>
      </p:sp>
      <p:sp>
        <p:nvSpPr>
          <p:cNvPr id="119" name="爱设计-9">
            <a:extLst>
              <a:ext uri="{FF2B5EF4-FFF2-40B4-BE49-F238E27FC236}">
                <a16:creationId xmlns:a16="http://schemas.microsoft.com/office/drawing/2014/main" id="{0B3DDDC4-4536-B4BB-070D-2046BB4EC8C7}"/>
              </a:ext>
            </a:extLst>
          </p:cNvPr>
          <p:cNvSpPr txBox="1"/>
          <p:nvPr/>
        </p:nvSpPr>
        <p:spPr>
          <a:xfrm>
            <a:off x="8481927" y="3580755"/>
            <a:ext cx="281826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effectLst/>
                <a:uLnTx/>
                <a:uFillTx/>
              </a:defRPr>
            </a:lvl1pPr>
          </a:lstStyle>
          <a:p>
            <a:r>
              <a:rPr lang="en-US" altLang="zh-CN" b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25000"/>
                    </a:srgbClr>
                  </a:outerShdw>
                </a:effectLst>
                <a:latin typeface="+mj-ea"/>
                <a:ea typeface="+mj-ea"/>
              </a:rPr>
              <a:t>05. </a:t>
            </a:r>
            <a:r>
              <a:rPr lang="zh-CN" altLang="en-US" b="0" dirty="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61000">
                      <a:schemeClr val="accent1">
                        <a:lumMod val="20000"/>
                        <a:lumOff val="80000"/>
                      </a:schemeClr>
                    </a:gs>
                    <a:gs pos="18000">
                      <a:schemeClr val="accent1">
                        <a:lumMod val="40000"/>
                        <a:lumOff val="6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outerShdw blurRad="38100" dist="38100" dir="2700000" algn="tl">
                    <a:srgbClr val="000000">
                      <a:alpha val="25000"/>
                    </a:srgbClr>
                  </a:outerShdw>
                </a:effectLst>
                <a:latin typeface="+mj-ea"/>
                <a:ea typeface="+mj-ea"/>
              </a:rPr>
              <a:t>关键细分</a:t>
            </a:r>
          </a:p>
        </p:txBody>
      </p:sp>
      <p:grpSp>
        <p:nvGrpSpPr>
          <p:cNvPr id="120" name="爱设计-10">
            <a:extLst>
              <a:ext uri="{FF2B5EF4-FFF2-40B4-BE49-F238E27FC236}">
                <a16:creationId xmlns:a16="http://schemas.microsoft.com/office/drawing/2014/main" id="{87AA81B7-A5A1-96FF-B348-05C7BB24B4DC}"/>
              </a:ext>
            </a:extLst>
          </p:cNvPr>
          <p:cNvGrpSpPr/>
          <p:nvPr/>
        </p:nvGrpSpPr>
        <p:grpSpPr>
          <a:xfrm>
            <a:off x="7288178" y="2099390"/>
            <a:ext cx="538679" cy="538676"/>
            <a:chOff x="6200669" y="2235779"/>
            <a:chExt cx="410200" cy="410198"/>
          </a:xfrm>
        </p:grpSpPr>
        <p:sp>
          <p:nvSpPr>
            <p:cNvPr id="121" name="爱设计-10-1">
              <a:extLst>
                <a:ext uri="{FF2B5EF4-FFF2-40B4-BE49-F238E27FC236}">
                  <a16:creationId xmlns:a16="http://schemas.microsoft.com/office/drawing/2014/main" id="{EF89B4AB-2198-36FC-C13B-FEEF2837BBCF}"/>
                </a:ext>
              </a:extLst>
            </p:cNvPr>
            <p:cNvSpPr/>
            <p:nvPr/>
          </p:nvSpPr>
          <p:spPr>
            <a:xfrm>
              <a:off x="6200669" y="2235779"/>
              <a:ext cx="410200" cy="410198"/>
            </a:xfrm>
            <a:prstGeom prst="ellipse">
              <a:avLst/>
            </a:pr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22" name="爱设计-10-2">
              <a:extLst>
                <a:ext uri="{FF2B5EF4-FFF2-40B4-BE49-F238E27FC236}">
                  <a16:creationId xmlns:a16="http://schemas.microsoft.com/office/drawing/2014/main" id="{F0931564-15D3-23B2-59D9-88EA49AA6858}"/>
                </a:ext>
              </a:extLst>
            </p:cNvPr>
            <p:cNvSpPr/>
            <p:nvPr/>
          </p:nvSpPr>
          <p:spPr>
            <a:xfrm>
              <a:off x="6327836" y="2358227"/>
              <a:ext cx="155863" cy="178001"/>
            </a:xfrm>
            <a:custGeom>
              <a:avLst/>
              <a:gdLst>
                <a:gd name="connsiteX0" fmla="*/ 361901 w 630455"/>
                <a:gd name="connsiteY0" fmla="*/ 82589 h 720001"/>
                <a:gd name="connsiteX1" fmla="*/ 361901 w 630455"/>
                <a:gd name="connsiteY1" fmla="*/ 203034 h 720001"/>
                <a:gd name="connsiteX2" fmla="*/ 427179 w 630455"/>
                <a:gd name="connsiteY2" fmla="*/ 268312 h 720001"/>
                <a:gd name="connsiteX3" fmla="*/ 547624 w 630455"/>
                <a:gd name="connsiteY3" fmla="*/ 268312 h 720001"/>
                <a:gd name="connsiteX4" fmla="*/ 113812 w 630455"/>
                <a:gd name="connsiteY4" fmla="*/ 0 h 720001"/>
                <a:gd name="connsiteX5" fmla="*/ 338847 w 630455"/>
                <a:gd name="connsiteY5" fmla="*/ 0 h 720001"/>
                <a:gd name="connsiteX6" fmla="*/ 340465 w 630455"/>
                <a:gd name="connsiteY6" fmla="*/ 162 h 720001"/>
                <a:gd name="connsiteX7" fmla="*/ 340789 w 630455"/>
                <a:gd name="connsiteY7" fmla="*/ 162 h 720001"/>
                <a:gd name="connsiteX8" fmla="*/ 344106 w 630455"/>
                <a:gd name="connsiteY8" fmla="*/ 809 h 720001"/>
                <a:gd name="connsiteX9" fmla="*/ 344186 w 630455"/>
                <a:gd name="connsiteY9" fmla="*/ 809 h 720001"/>
                <a:gd name="connsiteX10" fmla="*/ 347422 w 630455"/>
                <a:gd name="connsiteY10" fmla="*/ 1942 h 720001"/>
                <a:gd name="connsiteX11" fmla="*/ 347503 w 630455"/>
                <a:gd name="connsiteY11" fmla="*/ 1942 h 720001"/>
                <a:gd name="connsiteX12" fmla="*/ 349040 w 630455"/>
                <a:gd name="connsiteY12" fmla="*/ 2670 h 720001"/>
                <a:gd name="connsiteX13" fmla="*/ 349121 w 630455"/>
                <a:gd name="connsiteY13" fmla="*/ 2670 h 720001"/>
                <a:gd name="connsiteX14" fmla="*/ 350576 w 630455"/>
                <a:gd name="connsiteY14" fmla="*/ 3479 h 720001"/>
                <a:gd name="connsiteX15" fmla="*/ 350819 w 630455"/>
                <a:gd name="connsiteY15" fmla="*/ 3640 h 720001"/>
                <a:gd name="connsiteX16" fmla="*/ 352033 w 630455"/>
                <a:gd name="connsiteY16" fmla="*/ 4449 h 720001"/>
                <a:gd name="connsiteX17" fmla="*/ 352194 w 630455"/>
                <a:gd name="connsiteY17" fmla="*/ 4530 h 720001"/>
                <a:gd name="connsiteX18" fmla="*/ 353408 w 630455"/>
                <a:gd name="connsiteY18" fmla="*/ 5501 h 720001"/>
                <a:gd name="connsiteX19" fmla="*/ 353651 w 630455"/>
                <a:gd name="connsiteY19" fmla="*/ 5743 h 720001"/>
                <a:gd name="connsiteX20" fmla="*/ 354864 w 630455"/>
                <a:gd name="connsiteY20" fmla="*/ 6876 h 720001"/>
                <a:gd name="connsiteX21" fmla="*/ 623418 w 630455"/>
                <a:gd name="connsiteY21" fmla="*/ 275430 h 720001"/>
                <a:gd name="connsiteX22" fmla="*/ 624551 w 630455"/>
                <a:gd name="connsiteY22" fmla="*/ 276643 h 720001"/>
                <a:gd name="connsiteX23" fmla="*/ 624793 w 630455"/>
                <a:gd name="connsiteY23" fmla="*/ 276886 h 720001"/>
                <a:gd name="connsiteX24" fmla="*/ 625764 w 630455"/>
                <a:gd name="connsiteY24" fmla="*/ 278180 h 720001"/>
                <a:gd name="connsiteX25" fmla="*/ 625845 w 630455"/>
                <a:gd name="connsiteY25" fmla="*/ 278342 h 720001"/>
                <a:gd name="connsiteX26" fmla="*/ 626734 w 630455"/>
                <a:gd name="connsiteY26" fmla="*/ 279637 h 720001"/>
                <a:gd name="connsiteX27" fmla="*/ 626896 w 630455"/>
                <a:gd name="connsiteY27" fmla="*/ 279798 h 720001"/>
                <a:gd name="connsiteX28" fmla="*/ 627705 w 630455"/>
                <a:gd name="connsiteY28" fmla="*/ 281254 h 720001"/>
                <a:gd name="connsiteX29" fmla="*/ 628433 w 630455"/>
                <a:gd name="connsiteY29" fmla="*/ 282791 h 720001"/>
                <a:gd name="connsiteX30" fmla="*/ 629646 w 630455"/>
                <a:gd name="connsiteY30" fmla="*/ 286107 h 720001"/>
                <a:gd name="connsiteX31" fmla="*/ 630293 w 630455"/>
                <a:gd name="connsiteY31" fmla="*/ 289424 h 720001"/>
                <a:gd name="connsiteX32" fmla="*/ 630293 w 630455"/>
                <a:gd name="connsiteY32" fmla="*/ 289667 h 720001"/>
                <a:gd name="connsiteX33" fmla="*/ 630455 w 630455"/>
                <a:gd name="connsiteY33" fmla="*/ 291285 h 720001"/>
                <a:gd name="connsiteX34" fmla="*/ 630455 w 630455"/>
                <a:gd name="connsiteY34" fmla="*/ 292579 h 720001"/>
                <a:gd name="connsiteX35" fmla="*/ 630455 w 630455"/>
                <a:gd name="connsiteY35" fmla="*/ 606189 h 720001"/>
                <a:gd name="connsiteX36" fmla="*/ 516644 w 630455"/>
                <a:gd name="connsiteY36" fmla="*/ 720001 h 720001"/>
                <a:gd name="connsiteX37" fmla="*/ 113812 w 630455"/>
                <a:gd name="connsiteY37" fmla="*/ 720001 h 720001"/>
                <a:gd name="connsiteX38" fmla="*/ 0 w 630455"/>
                <a:gd name="connsiteY38" fmla="*/ 606189 h 720001"/>
                <a:gd name="connsiteX39" fmla="*/ 0 w 630455"/>
                <a:gd name="connsiteY39" fmla="*/ 113812 h 720001"/>
                <a:gd name="connsiteX40" fmla="*/ 113812 w 630455"/>
                <a:gd name="connsiteY40" fmla="*/ 0 h 720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630455" h="720001">
                  <a:moveTo>
                    <a:pt x="361901" y="82589"/>
                  </a:moveTo>
                  <a:lnTo>
                    <a:pt x="361901" y="203034"/>
                  </a:lnTo>
                  <a:cubicBezTo>
                    <a:pt x="361901" y="239030"/>
                    <a:pt x="391183" y="268312"/>
                    <a:pt x="427179" y="268312"/>
                  </a:cubicBezTo>
                  <a:lnTo>
                    <a:pt x="547624" y="268312"/>
                  </a:lnTo>
                  <a:close/>
                  <a:moveTo>
                    <a:pt x="113812" y="0"/>
                  </a:moveTo>
                  <a:lnTo>
                    <a:pt x="338847" y="0"/>
                  </a:lnTo>
                  <a:cubicBezTo>
                    <a:pt x="339414" y="81"/>
                    <a:pt x="339899" y="81"/>
                    <a:pt x="340465" y="162"/>
                  </a:cubicBezTo>
                  <a:lnTo>
                    <a:pt x="340789" y="162"/>
                  </a:lnTo>
                  <a:cubicBezTo>
                    <a:pt x="341922" y="324"/>
                    <a:pt x="343054" y="485"/>
                    <a:pt x="344106" y="809"/>
                  </a:cubicBezTo>
                  <a:lnTo>
                    <a:pt x="344186" y="809"/>
                  </a:lnTo>
                  <a:cubicBezTo>
                    <a:pt x="345238" y="1052"/>
                    <a:pt x="346371" y="1456"/>
                    <a:pt x="347422" y="1942"/>
                  </a:cubicBezTo>
                  <a:lnTo>
                    <a:pt x="347503" y="1942"/>
                  </a:lnTo>
                  <a:cubicBezTo>
                    <a:pt x="348069" y="2184"/>
                    <a:pt x="348555" y="2427"/>
                    <a:pt x="349040" y="2670"/>
                  </a:cubicBezTo>
                  <a:lnTo>
                    <a:pt x="349121" y="2670"/>
                  </a:lnTo>
                  <a:cubicBezTo>
                    <a:pt x="349606" y="2912"/>
                    <a:pt x="350091" y="3155"/>
                    <a:pt x="350576" y="3479"/>
                  </a:cubicBezTo>
                  <a:cubicBezTo>
                    <a:pt x="350657" y="3560"/>
                    <a:pt x="350739" y="3560"/>
                    <a:pt x="350819" y="3640"/>
                  </a:cubicBezTo>
                  <a:cubicBezTo>
                    <a:pt x="351224" y="3883"/>
                    <a:pt x="351628" y="4126"/>
                    <a:pt x="352033" y="4449"/>
                  </a:cubicBezTo>
                  <a:cubicBezTo>
                    <a:pt x="352113" y="4449"/>
                    <a:pt x="352113" y="4530"/>
                    <a:pt x="352194" y="4530"/>
                  </a:cubicBezTo>
                  <a:lnTo>
                    <a:pt x="353408" y="5501"/>
                  </a:lnTo>
                  <a:lnTo>
                    <a:pt x="353651" y="5743"/>
                  </a:lnTo>
                  <a:cubicBezTo>
                    <a:pt x="354055" y="6148"/>
                    <a:pt x="354459" y="6472"/>
                    <a:pt x="354864" y="6876"/>
                  </a:cubicBezTo>
                  <a:lnTo>
                    <a:pt x="623418" y="275430"/>
                  </a:lnTo>
                  <a:cubicBezTo>
                    <a:pt x="623822" y="275835"/>
                    <a:pt x="624227" y="276239"/>
                    <a:pt x="624551" y="276643"/>
                  </a:cubicBezTo>
                  <a:lnTo>
                    <a:pt x="624793" y="276886"/>
                  </a:lnTo>
                  <a:cubicBezTo>
                    <a:pt x="625117" y="277291"/>
                    <a:pt x="625440" y="277776"/>
                    <a:pt x="625764" y="278180"/>
                  </a:cubicBezTo>
                  <a:cubicBezTo>
                    <a:pt x="625764" y="278261"/>
                    <a:pt x="625845" y="278342"/>
                    <a:pt x="625845" y="278342"/>
                  </a:cubicBezTo>
                  <a:cubicBezTo>
                    <a:pt x="626168" y="278747"/>
                    <a:pt x="626491" y="279232"/>
                    <a:pt x="626734" y="279637"/>
                  </a:cubicBezTo>
                  <a:cubicBezTo>
                    <a:pt x="626815" y="279637"/>
                    <a:pt x="626815" y="279717"/>
                    <a:pt x="626896" y="279798"/>
                  </a:cubicBezTo>
                  <a:cubicBezTo>
                    <a:pt x="627139" y="280284"/>
                    <a:pt x="627462" y="280769"/>
                    <a:pt x="627705" y="281254"/>
                  </a:cubicBezTo>
                  <a:cubicBezTo>
                    <a:pt x="627948" y="281739"/>
                    <a:pt x="628190" y="282225"/>
                    <a:pt x="628433" y="282791"/>
                  </a:cubicBezTo>
                  <a:cubicBezTo>
                    <a:pt x="628918" y="283843"/>
                    <a:pt x="629323" y="284975"/>
                    <a:pt x="629646" y="286107"/>
                  </a:cubicBezTo>
                  <a:cubicBezTo>
                    <a:pt x="629889" y="287159"/>
                    <a:pt x="630132" y="288291"/>
                    <a:pt x="630293" y="289424"/>
                  </a:cubicBezTo>
                  <a:lnTo>
                    <a:pt x="630293" y="289667"/>
                  </a:lnTo>
                  <a:cubicBezTo>
                    <a:pt x="630374" y="290152"/>
                    <a:pt x="630455" y="290718"/>
                    <a:pt x="630455" y="291285"/>
                  </a:cubicBezTo>
                  <a:lnTo>
                    <a:pt x="630455" y="292579"/>
                  </a:lnTo>
                  <a:lnTo>
                    <a:pt x="630455" y="606189"/>
                  </a:lnTo>
                  <a:cubicBezTo>
                    <a:pt x="630455" y="668959"/>
                    <a:pt x="579414" y="720001"/>
                    <a:pt x="516644" y="720001"/>
                  </a:cubicBezTo>
                  <a:lnTo>
                    <a:pt x="113812" y="720001"/>
                  </a:lnTo>
                  <a:cubicBezTo>
                    <a:pt x="51042" y="720001"/>
                    <a:pt x="0" y="668959"/>
                    <a:pt x="0" y="606189"/>
                  </a:cubicBezTo>
                  <a:lnTo>
                    <a:pt x="0" y="113812"/>
                  </a:lnTo>
                  <a:cubicBezTo>
                    <a:pt x="0" y="51042"/>
                    <a:pt x="51042" y="0"/>
                    <a:pt x="113812" y="0"/>
                  </a:cubicBezTo>
                  <a:close/>
                </a:path>
              </a:pathLst>
            </a:custGeom>
            <a:solidFill>
              <a:srgbClr val="FFFFFF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5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23" name="爱设计-11">
            <a:extLst>
              <a:ext uri="{FF2B5EF4-FFF2-40B4-BE49-F238E27FC236}">
                <a16:creationId xmlns:a16="http://schemas.microsoft.com/office/drawing/2014/main" id="{34940EBA-2079-920C-1955-FDFAC894D139}"/>
              </a:ext>
            </a:extLst>
          </p:cNvPr>
          <p:cNvSpPr txBox="1"/>
          <p:nvPr/>
        </p:nvSpPr>
        <p:spPr>
          <a:xfrm>
            <a:off x="7979319" y="2451599"/>
            <a:ext cx="3054787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500"/>
              </a:lnSpc>
              <a:defRPr sz="900"/>
            </a:lvl1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持续分享使用心得，保持相对活跃性，保证有干货；</a:t>
            </a:r>
          </a:p>
        </p:txBody>
      </p:sp>
      <p:sp>
        <p:nvSpPr>
          <p:cNvPr id="124" name="爱设计-12">
            <a:extLst>
              <a:ext uri="{FF2B5EF4-FFF2-40B4-BE49-F238E27FC236}">
                <a16:creationId xmlns:a16="http://schemas.microsoft.com/office/drawing/2014/main" id="{4E610019-DD93-F814-6E01-B2E7BE085660}"/>
              </a:ext>
            </a:extLst>
          </p:cNvPr>
          <p:cNvSpPr txBox="1"/>
          <p:nvPr/>
        </p:nvSpPr>
        <p:spPr>
          <a:xfrm>
            <a:off x="7979319" y="2083943"/>
            <a:ext cx="281826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effectLst/>
                <a:uLnTx/>
                <a:uFillTx/>
              </a:defRPr>
            </a:lvl1pPr>
          </a:lstStyle>
          <a:p>
            <a:r>
              <a:rPr lang="en-US" altLang="zh-CN" b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25000"/>
                    </a:srgbClr>
                  </a:outerShdw>
                </a:effectLst>
                <a:latin typeface="+mj-ea"/>
                <a:ea typeface="+mj-ea"/>
              </a:rPr>
              <a:t>04. </a:t>
            </a:r>
            <a:r>
              <a:rPr lang="zh-CN" altLang="en-US" b="0" dirty="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61000">
                      <a:schemeClr val="accent1">
                        <a:lumMod val="20000"/>
                        <a:lumOff val="80000"/>
                      </a:schemeClr>
                    </a:gs>
                    <a:gs pos="18000">
                      <a:schemeClr val="accent1">
                        <a:lumMod val="40000"/>
                        <a:lumOff val="6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outerShdw blurRad="38100" dist="38100" dir="2700000" algn="tl">
                    <a:srgbClr val="000000">
                      <a:alpha val="25000"/>
                    </a:srgbClr>
                  </a:outerShdw>
                </a:effectLst>
                <a:latin typeface="+mj-ea"/>
                <a:ea typeface="+mj-ea"/>
              </a:rPr>
              <a:t>持续分享</a:t>
            </a:r>
          </a:p>
        </p:txBody>
      </p:sp>
      <p:sp>
        <p:nvSpPr>
          <p:cNvPr id="141" name="爱设计-13">
            <a:extLst>
              <a:ext uri="{FF2B5EF4-FFF2-40B4-BE49-F238E27FC236}">
                <a16:creationId xmlns:a16="http://schemas.microsoft.com/office/drawing/2014/main" id="{983C7CAA-2497-BD96-FC09-34F6BEEA79B0}"/>
              </a:ext>
            </a:extLst>
          </p:cNvPr>
          <p:cNvSpPr/>
          <p:nvPr/>
        </p:nvSpPr>
        <p:spPr>
          <a:xfrm flipH="1">
            <a:off x="4037042" y="4977405"/>
            <a:ext cx="538679" cy="538676"/>
          </a:xfrm>
          <a:prstGeom prst="ellipse">
            <a:avLst/>
          </a:pr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42" name="爱设计-14">
            <a:extLst>
              <a:ext uri="{FF2B5EF4-FFF2-40B4-BE49-F238E27FC236}">
                <a16:creationId xmlns:a16="http://schemas.microsoft.com/office/drawing/2014/main" id="{D57AE0BB-180E-E4C0-4C35-50546225FF0C}"/>
              </a:ext>
            </a:extLst>
          </p:cNvPr>
          <p:cNvSpPr/>
          <p:nvPr/>
        </p:nvSpPr>
        <p:spPr>
          <a:xfrm flipH="1">
            <a:off x="4189501" y="5144948"/>
            <a:ext cx="233753" cy="211923"/>
          </a:xfrm>
          <a:custGeom>
            <a:avLst/>
            <a:gdLst>
              <a:gd name="connsiteX0" fmla="*/ 31770 w 794163"/>
              <a:gd name="connsiteY0" fmla="*/ 656460 h 720001"/>
              <a:gd name="connsiteX1" fmla="*/ 762297 w 794163"/>
              <a:gd name="connsiteY1" fmla="*/ 656460 h 720001"/>
              <a:gd name="connsiteX2" fmla="*/ 794163 w 794163"/>
              <a:gd name="connsiteY2" fmla="*/ 688230 h 720001"/>
              <a:gd name="connsiteX3" fmla="*/ 762392 w 794163"/>
              <a:gd name="connsiteY3" fmla="*/ 720001 h 720001"/>
              <a:gd name="connsiteX4" fmla="*/ 31770 w 794163"/>
              <a:gd name="connsiteY4" fmla="*/ 720001 h 720001"/>
              <a:gd name="connsiteX5" fmla="*/ 0 w 794163"/>
              <a:gd name="connsiteY5" fmla="*/ 688230 h 720001"/>
              <a:gd name="connsiteX6" fmla="*/ 31770 w 794163"/>
              <a:gd name="connsiteY6" fmla="*/ 656460 h 720001"/>
              <a:gd name="connsiteX7" fmla="*/ 613493 w 794163"/>
              <a:gd name="connsiteY7" fmla="*/ 317608 h 720001"/>
              <a:gd name="connsiteX8" fmla="*/ 710048 w 794163"/>
              <a:gd name="connsiteY8" fmla="*/ 317608 h 720001"/>
              <a:gd name="connsiteX9" fmla="*/ 767655 w 794163"/>
              <a:gd name="connsiteY9" fmla="*/ 375216 h 720001"/>
              <a:gd name="connsiteX10" fmla="*/ 767655 w 794163"/>
              <a:gd name="connsiteY10" fmla="*/ 524689 h 720001"/>
              <a:gd name="connsiteX11" fmla="*/ 710048 w 794163"/>
              <a:gd name="connsiteY11" fmla="*/ 582297 h 720001"/>
              <a:gd name="connsiteX12" fmla="*/ 613493 w 794163"/>
              <a:gd name="connsiteY12" fmla="*/ 582297 h 720001"/>
              <a:gd name="connsiteX13" fmla="*/ 555885 w 794163"/>
              <a:gd name="connsiteY13" fmla="*/ 524689 h 720001"/>
              <a:gd name="connsiteX14" fmla="*/ 555885 w 794163"/>
              <a:gd name="connsiteY14" fmla="*/ 375216 h 720001"/>
              <a:gd name="connsiteX15" fmla="*/ 613493 w 794163"/>
              <a:gd name="connsiteY15" fmla="*/ 317608 h 720001"/>
              <a:gd name="connsiteX16" fmla="*/ 84019 w 794163"/>
              <a:gd name="connsiteY16" fmla="*/ 211770 h 720001"/>
              <a:gd name="connsiteX17" fmla="*/ 180574 w 794163"/>
              <a:gd name="connsiteY17" fmla="*/ 211770 h 720001"/>
              <a:gd name="connsiteX18" fmla="*/ 238182 w 794163"/>
              <a:gd name="connsiteY18" fmla="*/ 269282 h 720001"/>
              <a:gd name="connsiteX19" fmla="*/ 238182 w 794163"/>
              <a:gd name="connsiteY19" fmla="*/ 524785 h 720001"/>
              <a:gd name="connsiteX20" fmla="*/ 180574 w 794163"/>
              <a:gd name="connsiteY20" fmla="*/ 582393 h 720001"/>
              <a:gd name="connsiteX21" fmla="*/ 84019 w 794163"/>
              <a:gd name="connsiteY21" fmla="*/ 582393 h 720001"/>
              <a:gd name="connsiteX22" fmla="*/ 26411 w 794163"/>
              <a:gd name="connsiteY22" fmla="*/ 524785 h 720001"/>
              <a:gd name="connsiteX23" fmla="*/ 26411 w 794163"/>
              <a:gd name="connsiteY23" fmla="*/ 269378 h 720001"/>
              <a:gd name="connsiteX24" fmla="*/ 84019 w 794163"/>
              <a:gd name="connsiteY24" fmla="*/ 211770 h 720001"/>
              <a:gd name="connsiteX25" fmla="*/ 348708 w 794163"/>
              <a:gd name="connsiteY25" fmla="*/ 0 h 720001"/>
              <a:gd name="connsiteX26" fmla="*/ 445359 w 794163"/>
              <a:gd name="connsiteY26" fmla="*/ 0 h 720001"/>
              <a:gd name="connsiteX27" fmla="*/ 502871 w 794163"/>
              <a:gd name="connsiteY27" fmla="*/ 57607 h 720001"/>
              <a:gd name="connsiteX28" fmla="*/ 502871 w 794163"/>
              <a:gd name="connsiteY28" fmla="*/ 524785 h 720001"/>
              <a:gd name="connsiteX29" fmla="*/ 445263 w 794163"/>
              <a:gd name="connsiteY29" fmla="*/ 582393 h 720001"/>
              <a:gd name="connsiteX30" fmla="*/ 348708 w 794163"/>
              <a:gd name="connsiteY30" fmla="*/ 582393 h 720001"/>
              <a:gd name="connsiteX31" fmla="*/ 291100 w 794163"/>
              <a:gd name="connsiteY31" fmla="*/ 524785 h 720001"/>
              <a:gd name="connsiteX32" fmla="*/ 291100 w 794163"/>
              <a:gd name="connsiteY32" fmla="*/ 57607 h 720001"/>
              <a:gd name="connsiteX33" fmla="*/ 348708 w 794163"/>
              <a:gd name="connsiteY33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94163" h="720001">
                <a:moveTo>
                  <a:pt x="31770" y="656460"/>
                </a:moveTo>
                <a:lnTo>
                  <a:pt x="762297" y="656460"/>
                </a:lnTo>
                <a:cubicBezTo>
                  <a:pt x="779904" y="656460"/>
                  <a:pt x="794067" y="670622"/>
                  <a:pt x="794163" y="688230"/>
                </a:cubicBezTo>
                <a:cubicBezTo>
                  <a:pt x="794163" y="705742"/>
                  <a:pt x="779904" y="720001"/>
                  <a:pt x="762392" y="720001"/>
                </a:cubicBezTo>
                <a:lnTo>
                  <a:pt x="31770" y="720001"/>
                </a:lnTo>
                <a:cubicBezTo>
                  <a:pt x="14258" y="720001"/>
                  <a:pt x="0" y="705742"/>
                  <a:pt x="0" y="688230"/>
                </a:cubicBezTo>
                <a:cubicBezTo>
                  <a:pt x="0" y="670718"/>
                  <a:pt x="14258" y="656460"/>
                  <a:pt x="31770" y="656460"/>
                </a:cubicBezTo>
                <a:close/>
                <a:moveTo>
                  <a:pt x="613493" y="317608"/>
                </a:moveTo>
                <a:lnTo>
                  <a:pt x="710048" y="317608"/>
                </a:lnTo>
                <a:cubicBezTo>
                  <a:pt x="741818" y="317608"/>
                  <a:pt x="767655" y="343445"/>
                  <a:pt x="767655" y="375216"/>
                </a:cubicBezTo>
                <a:lnTo>
                  <a:pt x="767655" y="524689"/>
                </a:lnTo>
                <a:cubicBezTo>
                  <a:pt x="767655" y="556364"/>
                  <a:pt x="741723" y="582297"/>
                  <a:pt x="710048" y="582297"/>
                </a:cubicBezTo>
                <a:lnTo>
                  <a:pt x="613493" y="582297"/>
                </a:lnTo>
                <a:cubicBezTo>
                  <a:pt x="581818" y="582297"/>
                  <a:pt x="555885" y="556364"/>
                  <a:pt x="555885" y="524689"/>
                </a:cubicBezTo>
                <a:lnTo>
                  <a:pt x="555885" y="375216"/>
                </a:lnTo>
                <a:cubicBezTo>
                  <a:pt x="555885" y="343349"/>
                  <a:pt x="581722" y="317608"/>
                  <a:pt x="613493" y="317608"/>
                </a:cubicBezTo>
                <a:close/>
                <a:moveTo>
                  <a:pt x="84019" y="211770"/>
                </a:moveTo>
                <a:lnTo>
                  <a:pt x="180574" y="211770"/>
                </a:lnTo>
                <a:cubicBezTo>
                  <a:pt x="212440" y="211770"/>
                  <a:pt x="238182" y="237512"/>
                  <a:pt x="238182" y="269282"/>
                </a:cubicBezTo>
                <a:lnTo>
                  <a:pt x="238182" y="524785"/>
                </a:lnTo>
                <a:cubicBezTo>
                  <a:pt x="238182" y="556460"/>
                  <a:pt x="212248" y="582393"/>
                  <a:pt x="180574" y="582393"/>
                </a:cubicBezTo>
                <a:lnTo>
                  <a:pt x="84019" y="582393"/>
                </a:lnTo>
                <a:cubicBezTo>
                  <a:pt x="52344" y="582393"/>
                  <a:pt x="26411" y="556460"/>
                  <a:pt x="26411" y="524785"/>
                </a:cubicBezTo>
                <a:lnTo>
                  <a:pt x="26411" y="269378"/>
                </a:lnTo>
                <a:cubicBezTo>
                  <a:pt x="26411" y="237512"/>
                  <a:pt x="52248" y="211770"/>
                  <a:pt x="84019" y="211770"/>
                </a:cubicBezTo>
                <a:close/>
                <a:moveTo>
                  <a:pt x="348708" y="0"/>
                </a:moveTo>
                <a:lnTo>
                  <a:pt x="445359" y="0"/>
                </a:lnTo>
                <a:cubicBezTo>
                  <a:pt x="477129" y="0"/>
                  <a:pt x="502871" y="25741"/>
                  <a:pt x="502871" y="57607"/>
                </a:cubicBezTo>
                <a:lnTo>
                  <a:pt x="502871" y="524785"/>
                </a:lnTo>
                <a:cubicBezTo>
                  <a:pt x="502871" y="556460"/>
                  <a:pt x="476937" y="582393"/>
                  <a:pt x="445263" y="582393"/>
                </a:cubicBezTo>
                <a:lnTo>
                  <a:pt x="348708" y="582393"/>
                </a:lnTo>
                <a:cubicBezTo>
                  <a:pt x="317033" y="582393"/>
                  <a:pt x="291100" y="556460"/>
                  <a:pt x="291100" y="524785"/>
                </a:cubicBezTo>
                <a:lnTo>
                  <a:pt x="291100" y="57607"/>
                </a:lnTo>
                <a:cubicBezTo>
                  <a:pt x="291100" y="25741"/>
                  <a:pt x="316937" y="0"/>
                  <a:pt x="348708" y="0"/>
                </a:cubicBezTo>
                <a:close/>
              </a:path>
            </a:pathLst>
          </a:custGeom>
          <a:solidFill>
            <a:srgbClr val="FFFFFF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4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29" name="爱设计-15">
            <a:extLst>
              <a:ext uri="{FF2B5EF4-FFF2-40B4-BE49-F238E27FC236}">
                <a16:creationId xmlns:a16="http://schemas.microsoft.com/office/drawing/2014/main" id="{FCE2A355-A4B3-D6B5-BDE7-EFE17609E18E}"/>
              </a:ext>
            </a:extLst>
          </p:cNvPr>
          <p:cNvSpPr txBox="1"/>
          <p:nvPr/>
        </p:nvSpPr>
        <p:spPr>
          <a:xfrm flipH="1">
            <a:off x="746914" y="5321211"/>
            <a:ext cx="3230829" cy="354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500"/>
              </a:lnSpc>
              <a:defRPr sz="900"/>
            </a:lvl1pPr>
          </a:lstStyle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笔记内容不易过多，且保证段落清晰；</a:t>
            </a:r>
          </a:p>
        </p:txBody>
      </p:sp>
      <p:sp>
        <p:nvSpPr>
          <p:cNvPr id="130" name="爱设计-16">
            <a:extLst>
              <a:ext uri="{FF2B5EF4-FFF2-40B4-BE49-F238E27FC236}">
                <a16:creationId xmlns:a16="http://schemas.microsoft.com/office/drawing/2014/main" id="{F254B5AF-BD55-2936-3D62-378B85BDBC1C}"/>
              </a:ext>
            </a:extLst>
          </p:cNvPr>
          <p:cNvSpPr txBox="1"/>
          <p:nvPr/>
        </p:nvSpPr>
        <p:spPr>
          <a:xfrm flipH="1">
            <a:off x="1159483" y="4953555"/>
            <a:ext cx="281826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effectLst/>
                <a:uLnTx/>
                <a:uFillTx/>
              </a:defRPr>
            </a:lvl1pPr>
          </a:lstStyle>
          <a:p>
            <a:pPr algn="r"/>
            <a:r>
              <a:rPr lang="en-US" altLang="zh-CN" b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25000"/>
                    </a:srgbClr>
                  </a:outerShdw>
                </a:effectLst>
                <a:latin typeface="+mj-ea"/>
                <a:ea typeface="+mj-ea"/>
              </a:rPr>
              <a:t>03. </a:t>
            </a:r>
            <a:r>
              <a:rPr lang="zh-CN" altLang="en-US" b="0" dirty="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61000">
                      <a:schemeClr val="accent1">
                        <a:lumMod val="20000"/>
                        <a:lumOff val="80000"/>
                      </a:schemeClr>
                    </a:gs>
                    <a:gs pos="18000">
                      <a:schemeClr val="accent1">
                        <a:lumMod val="40000"/>
                        <a:lumOff val="6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outerShdw blurRad="38100" dist="38100" dir="2700000" algn="tl">
                    <a:srgbClr val="000000">
                      <a:alpha val="25000"/>
                    </a:srgbClr>
                  </a:outerShdw>
                </a:effectLst>
                <a:latin typeface="+mj-ea"/>
                <a:ea typeface="+mj-ea"/>
              </a:rPr>
              <a:t>短小精干</a:t>
            </a:r>
          </a:p>
        </p:txBody>
      </p:sp>
      <p:sp>
        <p:nvSpPr>
          <p:cNvPr id="139" name="爱设计-17">
            <a:extLst>
              <a:ext uri="{FF2B5EF4-FFF2-40B4-BE49-F238E27FC236}">
                <a16:creationId xmlns:a16="http://schemas.microsoft.com/office/drawing/2014/main" id="{7460EC66-104E-2CD2-FE7C-C475EA52D6D0}"/>
              </a:ext>
            </a:extLst>
          </p:cNvPr>
          <p:cNvSpPr/>
          <p:nvPr/>
        </p:nvSpPr>
        <p:spPr>
          <a:xfrm flipH="1">
            <a:off x="3498363" y="3596202"/>
            <a:ext cx="538679" cy="538676"/>
          </a:xfrm>
          <a:prstGeom prst="ellipse">
            <a:avLst/>
          </a:pr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40" name="爱设计-18">
            <a:extLst>
              <a:ext uri="{FF2B5EF4-FFF2-40B4-BE49-F238E27FC236}">
                <a16:creationId xmlns:a16="http://schemas.microsoft.com/office/drawing/2014/main" id="{17BAAB34-FC0C-888D-9DC0-C07F00C560D0}"/>
              </a:ext>
            </a:extLst>
          </p:cNvPr>
          <p:cNvSpPr/>
          <p:nvPr/>
        </p:nvSpPr>
        <p:spPr>
          <a:xfrm flipH="1">
            <a:off x="3650827" y="3757002"/>
            <a:ext cx="233753" cy="233753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rgbClr val="FFFFFF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5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32" name="爱设计-19">
            <a:extLst>
              <a:ext uri="{FF2B5EF4-FFF2-40B4-BE49-F238E27FC236}">
                <a16:creationId xmlns:a16="http://schemas.microsoft.com/office/drawing/2014/main" id="{63556135-982E-5B11-2320-4E151FBB517D}"/>
              </a:ext>
            </a:extLst>
          </p:cNvPr>
          <p:cNvSpPr txBox="1"/>
          <p:nvPr/>
        </p:nvSpPr>
        <p:spPr>
          <a:xfrm flipH="1">
            <a:off x="199510" y="3948411"/>
            <a:ext cx="3230829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500"/>
              </a:lnSpc>
              <a:defRPr sz="900"/>
            </a:lvl1pPr>
          </a:lstStyle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内容的独立性，</a:t>
            </a:r>
            <a:br>
              <a:rPr lang="en-US" altLang="zh-CN" sz="1400" dirty="0">
                <a:solidFill>
                  <a:schemeClr val="bg1"/>
                </a:solidFill>
              </a:rPr>
            </a:br>
            <a:r>
              <a:rPr lang="zh-CN" altLang="en-US" sz="1400" dirty="0">
                <a:solidFill>
                  <a:schemeClr val="bg1"/>
                </a:solidFill>
              </a:rPr>
              <a:t>保证他人看完就有收获；</a:t>
            </a:r>
          </a:p>
        </p:txBody>
      </p:sp>
      <p:sp>
        <p:nvSpPr>
          <p:cNvPr id="133" name="爱设计-20">
            <a:extLst>
              <a:ext uri="{FF2B5EF4-FFF2-40B4-BE49-F238E27FC236}">
                <a16:creationId xmlns:a16="http://schemas.microsoft.com/office/drawing/2014/main" id="{A51C9CB3-C95A-05B3-510D-FC58973F252E}"/>
              </a:ext>
            </a:extLst>
          </p:cNvPr>
          <p:cNvSpPr txBox="1"/>
          <p:nvPr/>
        </p:nvSpPr>
        <p:spPr>
          <a:xfrm flipH="1">
            <a:off x="612079" y="3580755"/>
            <a:ext cx="281826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effectLst/>
                <a:uLnTx/>
                <a:uFillTx/>
              </a:defRPr>
            </a:lvl1pPr>
          </a:lstStyle>
          <a:p>
            <a:pPr algn="r"/>
            <a:r>
              <a:rPr lang="en-US" altLang="zh-CN" b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25000"/>
                    </a:srgbClr>
                  </a:outerShdw>
                </a:effectLst>
                <a:latin typeface="+mj-ea"/>
                <a:ea typeface="+mj-ea"/>
              </a:rPr>
              <a:t>02. </a:t>
            </a:r>
            <a:r>
              <a:rPr lang="zh-CN" altLang="en-US" b="0" dirty="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61000">
                      <a:schemeClr val="accent1">
                        <a:lumMod val="20000"/>
                        <a:lumOff val="80000"/>
                      </a:schemeClr>
                    </a:gs>
                    <a:gs pos="18000">
                      <a:schemeClr val="accent1">
                        <a:lumMod val="40000"/>
                        <a:lumOff val="6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outerShdw blurRad="38100" dist="38100" dir="2700000" algn="tl">
                    <a:srgbClr val="000000">
                      <a:alpha val="25000"/>
                    </a:srgbClr>
                  </a:outerShdw>
                </a:effectLst>
                <a:latin typeface="+mj-ea"/>
                <a:ea typeface="+mj-ea"/>
              </a:rPr>
              <a:t>内容独立</a:t>
            </a:r>
          </a:p>
        </p:txBody>
      </p:sp>
      <p:sp>
        <p:nvSpPr>
          <p:cNvPr id="137" name="爱设计-21">
            <a:extLst>
              <a:ext uri="{FF2B5EF4-FFF2-40B4-BE49-F238E27FC236}">
                <a16:creationId xmlns:a16="http://schemas.microsoft.com/office/drawing/2014/main" id="{CD732893-9F12-7A40-A3BE-7254EA4DD435}"/>
              </a:ext>
            </a:extLst>
          </p:cNvPr>
          <p:cNvSpPr/>
          <p:nvPr/>
        </p:nvSpPr>
        <p:spPr>
          <a:xfrm flipH="1">
            <a:off x="4085410" y="2099390"/>
            <a:ext cx="538679" cy="538676"/>
          </a:xfrm>
          <a:prstGeom prst="ellipse">
            <a:avLst/>
          </a:pr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38" name="爱设计-22">
            <a:extLst>
              <a:ext uri="{FF2B5EF4-FFF2-40B4-BE49-F238E27FC236}">
                <a16:creationId xmlns:a16="http://schemas.microsoft.com/office/drawing/2014/main" id="{7BDD3A5F-79CA-B477-E509-C74345384742}"/>
              </a:ext>
            </a:extLst>
          </p:cNvPr>
          <p:cNvSpPr/>
          <p:nvPr/>
        </p:nvSpPr>
        <p:spPr>
          <a:xfrm flipH="1">
            <a:off x="4252411" y="2260190"/>
            <a:ext cx="204681" cy="233753"/>
          </a:xfrm>
          <a:custGeom>
            <a:avLst/>
            <a:gdLst>
              <a:gd name="connsiteX0" fmla="*/ 361901 w 630455"/>
              <a:gd name="connsiteY0" fmla="*/ 82589 h 720001"/>
              <a:gd name="connsiteX1" fmla="*/ 361901 w 630455"/>
              <a:gd name="connsiteY1" fmla="*/ 203034 h 720001"/>
              <a:gd name="connsiteX2" fmla="*/ 427179 w 630455"/>
              <a:gd name="connsiteY2" fmla="*/ 268312 h 720001"/>
              <a:gd name="connsiteX3" fmla="*/ 547624 w 630455"/>
              <a:gd name="connsiteY3" fmla="*/ 268312 h 720001"/>
              <a:gd name="connsiteX4" fmla="*/ 113812 w 630455"/>
              <a:gd name="connsiteY4" fmla="*/ 0 h 720001"/>
              <a:gd name="connsiteX5" fmla="*/ 338847 w 630455"/>
              <a:gd name="connsiteY5" fmla="*/ 0 h 720001"/>
              <a:gd name="connsiteX6" fmla="*/ 340465 w 630455"/>
              <a:gd name="connsiteY6" fmla="*/ 162 h 720001"/>
              <a:gd name="connsiteX7" fmla="*/ 340789 w 630455"/>
              <a:gd name="connsiteY7" fmla="*/ 162 h 720001"/>
              <a:gd name="connsiteX8" fmla="*/ 344106 w 630455"/>
              <a:gd name="connsiteY8" fmla="*/ 809 h 720001"/>
              <a:gd name="connsiteX9" fmla="*/ 344186 w 630455"/>
              <a:gd name="connsiteY9" fmla="*/ 809 h 720001"/>
              <a:gd name="connsiteX10" fmla="*/ 347422 w 630455"/>
              <a:gd name="connsiteY10" fmla="*/ 1942 h 720001"/>
              <a:gd name="connsiteX11" fmla="*/ 347503 w 630455"/>
              <a:gd name="connsiteY11" fmla="*/ 1942 h 720001"/>
              <a:gd name="connsiteX12" fmla="*/ 349040 w 630455"/>
              <a:gd name="connsiteY12" fmla="*/ 2670 h 720001"/>
              <a:gd name="connsiteX13" fmla="*/ 349121 w 630455"/>
              <a:gd name="connsiteY13" fmla="*/ 2670 h 720001"/>
              <a:gd name="connsiteX14" fmla="*/ 350576 w 630455"/>
              <a:gd name="connsiteY14" fmla="*/ 3479 h 720001"/>
              <a:gd name="connsiteX15" fmla="*/ 350819 w 630455"/>
              <a:gd name="connsiteY15" fmla="*/ 3640 h 720001"/>
              <a:gd name="connsiteX16" fmla="*/ 352033 w 630455"/>
              <a:gd name="connsiteY16" fmla="*/ 4449 h 720001"/>
              <a:gd name="connsiteX17" fmla="*/ 352194 w 630455"/>
              <a:gd name="connsiteY17" fmla="*/ 4530 h 720001"/>
              <a:gd name="connsiteX18" fmla="*/ 353408 w 630455"/>
              <a:gd name="connsiteY18" fmla="*/ 5501 h 720001"/>
              <a:gd name="connsiteX19" fmla="*/ 353651 w 630455"/>
              <a:gd name="connsiteY19" fmla="*/ 5743 h 720001"/>
              <a:gd name="connsiteX20" fmla="*/ 354864 w 630455"/>
              <a:gd name="connsiteY20" fmla="*/ 6876 h 720001"/>
              <a:gd name="connsiteX21" fmla="*/ 623418 w 630455"/>
              <a:gd name="connsiteY21" fmla="*/ 275430 h 720001"/>
              <a:gd name="connsiteX22" fmla="*/ 624551 w 630455"/>
              <a:gd name="connsiteY22" fmla="*/ 276643 h 720001"/>
              <a:gd name="connsiteX23" fmla="*/ 624793 w 630455"/>
              <a:gd name="connsiteY23" fmla="*/ 276886 h 720001"/>
              <a:gd name="connsiteX24" fmla="*/ 625764 w 630455"/>
              <a:gd name="connsiteY24" fmla="*/ 278180 h 720001"/>
              <a:gd name="connsiteX25" fmla="*/ 625845 w 630455"/>
              <a:gd name="connsiteY25" fmla="*/ 278342 h 720001"/>
              <a:gd name="connsiteX26" fmla="*/ 626734 w 630455"/>
              <a:gd name="connsiteY26" fmla="*/ 279637 h 720001"/>
              <a:gd name="connsiteX27" fmla="*/ 626896 w 630455"/>
              <a:gd name="connsiteY27" fmla="*/ 279798 h 720001"/>
              <a:gd name="connsiteX28" fmla="*/ 627705 w 630455"/>
              <a:gd name="connsiteY28" fmla="*/ 281254 h 720001"/>
              <a:gd name="connsiteX29" fmla="*/ 628433 w 630455"/>
              <a:gd name="connsiteY29" fmla="*/ 282791 h 720001"/>
              <a:gd name="connsiteX30" fmla="*/ 629646 w 630455"/>
              <a:gd name="connsiteY30" fmla="*/ 286107 h 720001"/>
              <a:gd name="connsiteX31" fmla="*/ 630293 w 630455"/>
              <a:gd name="connsiteY31" fmla="*/ 289424 h 720001"/>
              <a:gd name="connsiteX32" fmla="*/ 630293 w 630455"/>
              <a:gd name="connsiteY32" fmla="*/ 289667 h 720001"/>
              <a:gd name="connsiteX33" fmla="*/ 630455 w 630455"/>
              <a:gd name="connsiteY33" fmla="*/ 291285 h 720001"/>
              <a:gd name="connsiteX34" fmla="*/ 630455 w 630455"/>
              <a:gd name="connsiteY34" fmla="*/ 292579 h 720001"/>
              <a:gd name="connsiteX35" fmla="*/ 630455 w 630455"/>
              <a:gd name="connsiteY35" fmla="*/ 606189 h 720001"/>
              <a:gd name="connsiteX36" fmla="*/ 516644 w 630455"/>
              <a:gd name="connsiteY36" fmla="*/ 720001 h 720001"/>
              <a:gd name="connsiteX37" fmla="*/ 113812 w 630455"/>
              <a:gd name="connsiteY37" fmla="*/ 720001 h 720001"/>
              <a:gd name="connsiteX38" fmla="*/ 0 w 630455"/>
              <a:gd name="connsiteY38" fmla="*/ 606189 h 720001"/>
              <a:gd name="connsiteX39" fmla="*/ 0 w 630455"/>
              <a:gd name="connsiteY39" fmla="*/ 113812 h 720001"/>
              <a:gd name="connsiteX40" fmla="*/ 113812 w 630455"/>
              <a:gd name="connsiteY4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30455" h="720001">
                <a:moveTo>
                  <a:pt x="361901" y="82589"/>
                </a:moveTo>
                <a:lnTo>
                  <a:pt x="361901" y="203034"/>
                </a:lnTo>
                <a:cubicBezTo>
                  <a:pt x="361901" y="239030"/>
                  <a:pt x="391183" y="268312"/>
                  <a:pt x="427179" y="268312"/>
                </a:cubicBezTo>
                <a:lnTo>
                  <a:pt x="547624" y="268312"/>
                </a:lnTo>
                <a:close/>
                <a:moveTo>
                  <a:pt x="113812" y="0"/>
                </a:moveTo>
                <a:lnTo>
                  <a:pt x="338847" y="0"/>
                </a:lnTo>
                <a:cubicBezTo>
                  <a:pt x="339414" y="81"/>
                  <a:pt x="339899" y="81"/>
                  <a:pt x="340465" y="162"/>
                </a:cubicBezTo>
                <a:lnTo>
                  <a:pt x="340789" y="162"/>
                </a:lnTo>
                <a:cubicBezTo>
                  <a:pt x="341922" y="324"/>
                  <a:pt x="343054" y="485"/>
                  <a:pt x="344106" y="809"/>
                </a:cubicBezTo>
                <a:lnTo>
                  <a:pt x="344186" y="809"/>
                </a:lnTo>
                <a:cubicBezTo>
                  <a:pt x="345238" y="1052"/>
                  <a:pt x="346371" y="1456"/>
                  <a:pt x="347422" y="1942"/>
                </a:cubicBezTo>
                <a:lnTo>
                  <a:pt x="347503" y="1942"/>
                </a:lnTo>
                <a:cubicBezTo>
                  <a:pt x="348069" y="2184"/>
                  <a:pt x="348555" y="2427"/>
                  <a:pt x="349040" y="2670"/>
                </a:cubicBezTo>
                <a:lnTo>
                  <a:pt x="349121" y="2670"/>
                </a:lnTo>
                <a:cubicBezTo>
                  <a:pt x="349606" y="2912"/>
                  <a:pt x="350091" y="3155"/>
                  <a:pt x="350576" y="3479"/>
                </a:cubicBezTo>
                <a:cubicBezTo>
                  <a:pt x="350657" y="3560"/>
                  <a:pt x="350739" y="3560"/>
                  <a:pt x="350819" y="3640"/>
                </a:cubicBezTo>
                <a:cubicBezTo>
                  <a:pt x="351224" y="3883"/>
                  <a:pt x="351628" y="4126"/>
                  <a:pt x="352033" y="4449"/>
                </a:cubicBezTo>
                <a:cubicBezTo>
                  <a:pt x="352113" y="4449"/>
                  <a:pt x="352113" y="4530"/>
                  <a:pt x="352194" y="4530"/>
                </a:cubicBezTo>
                <a:lnTo>
                  <a:pt x="353408" y="5501"/>
                </a:lnTo>
                <a:lnTo>
                  <a:pt x="353651" y="5743"/>
                </a:lnTo>
                <a:cubicBezTo>
                  <a:pt x="354055" y="6148"/>
                  <a:pt x="354459" y="6472"/>
                  <a:pt x="354864" y="6876"/>
                </a:cubicBezTo>
                <a:lnTo>
                  <a:pt x="623418" y="275430"/>
                </a:lnTo>
                <a:cubicBezTo>
                  <a:pt x="623822" y="275835"/>
                  <a:pt x="624227" y="276239"/>
                  <a:pt x="624551" y="276643"/>
                </a:cubicBezTo>
                <a:lnTo>
                  <a:pt x="624793" y="276886"/>
                </a:lnTo>
                <a:cubicBezTo>
                  <a:pt x="625117" y="277291"/>
                  <a:pt x="625440" y="277776"/>
                  <a:pt x="625764" y="278180"/>
                </a:cubicBezTo>
                <a:cubicBezTo>
                  <a:pt x="625764" y="278261"/>
                  <a:pt x="625845" y="278342"/>
                  <a:pt x="625845" y="278342"/>
                </a:cubicBezTo>
                <a:cubicBezTo>
                  <a:pt x="626168" y="278747"/>
                  <a:pt x="626491" y="279232"/>
                  <a:pt x="626734" y="279637"/>
                </a:cubicBezTo>
                <a:cubicBezTo>
                  <a:pt x="626815" y="279637"/>
                  <a:pt x="626815" y="279717"/>
                  <a:pt x="626896" y="279798"/>
                </a:cubicBezTo>
                <a:cubicBezTo>
                  <a:pt x="627139" y="280284"/>
                  <a:pt x="627462" y="280769"/>
                  <a:pt x="627705" y="281254"/>
                </a:cubicBezTo>
                <a:cubicBezTo>
                  <a:pt x="627948" y="281739"/>
                  <a:pt x="628190" y="282225"/>
                  <a:pt x="628433" y="282791"/>
                </a:cubicBezTo>
                <a:cubicBezTo>
                  <a:pt x="628918" y="283843"/>
                  <a:pt x="629323" y="284975"/>
                  <a:pt x="629646" y="286107"/>
                </a:cubicBezTo>
                <a:cubicBezTo>
                  <a:pt x="629889" y="287159"/>
                  <a:pt x="630132" y="288291"/>
                  <a:pt x="630293" y="289424"/>
                </a:cubicBezTo>
                <a:lnTo>
                  <a:pt x="630293" y="289667"/>
                </a:lnTo>
                <a:cubicBezTo>
                  <a:pt x="630374" y="290152"/>
                  <a:pt x="630455" y="290718"/>
                  <a:pt x="630455" y="291285"/>
                </a:cubicBezTo>
                <a:lnTo>
                  <a:pt x="630455" y="292579"/>
                </a:lnTo>
                <a:lnTo>
                  <a:pt x="630455" y="606189"/>
                </a:lnTo>
                <a:cubicBezTo>
                  <a:pt x="630455" y="668959"/>
                  <a:pt x="579414" y="720001"/>
                  <a:pt x="516644" y="720001"/>
                </a:cubicBezTo>
                <a:lnTo>
                  <a:pt x="113812" y="720001"/>
                </a:lnTo>
                <a:cubicBezTo>
                  <a:pt x="51042" y="720001"/>
                  <a:pt x="0" y="668959"/>
                  <a:pt x="0" y="606189"/>
                </a:cubicBezTo>
                <a:lnTo>
                  <a:pt x="0" y="113812"/>
                </a:lnTo>
                <a:cubicBezTo>
                  <a:pt x="0" y="51042"/>
                  <a:pt x="51042" y="0"/>
                  <a:pt x="113812" y="0"/>
                </a:cubicBezTo>
                <a:close/>
              </a:path>
            </a:pathLst>
          </a:custGeom>
          <a:solidFill>
            <a:srgbClr val="FFFFFF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5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35" name="爱设计-23">
            <a:extLst>
              <a:ext uri="{FF2B5EF4-FFF2-40B4-BE49-F238E27FC236}">
                <a16:creationId xmlns:a16="http://schemas.microsoft.com/office/drawing/2014/main" id="{04CF00C7-1F47-9E2C-1417-BF124C5F5E88}"/>
              </a:ext>
            </a:extLst>
          </p:cNvPr>
          <p:cNvSpPr txBox="1"/>
          <p:nvPr/>
        </p:nvSpPr>
        <p:spPr>
          <a:xfrm flipH="1">
            <a:off x="821022" y="2451599"/>
            <a:ext cx="3111925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500"/>
              </a:lnSpc>
              <a:defRPr sz="900"/>
            </a:lvl1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图片拍摄精美，有固定的滤镜风格，品牌、价格等详细信息尽量完整；</a:t>
            </a:r>
          </a:p>
        </p:txBody>
      </p:sp>
      <p:sp>
        <p:nvSpPr>
          <p:cNvPr id="136" name="爱设计-24">
            <a:extLst>
              <a:ext uri="{FF2B5EF4-FFF2-40B4-BE49-F238E27FC236}">
                <a16:creationId xmlns:a16="http://schemas.microsoft.com/office/drawing/2014/main" id="{66B51CA4-CB88-89C6-A979-68631F6BF46D}"/>
              </a:ext>
            </a:extLst>
          </p:cNvPr>
          <p:cNvSpPr txBox="1"/>
          <p:nvPr/>
        </p:nvSpPr>
        <p:spPr>
          <a:xfrm flipH="1">
            <a:off x="1114687" y="2083943"/>
            <a:ext cx="281826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defTabSz="913765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effectLst/>
                <a:uLnTx/>
                <a:uFillTx/>
              </a:defRPr>
            </a:lvl1pPr>
          </a:lstStyle>
          <a:p>
            <a:pPr algn="r"/>
            <a:r>
              <a:rPr lang="en-US" altLang="zh-CN" b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25000"/>
                    </a:srgbClr>
                  </a:outerShdw>
                </a:effectLst>
                <a:latin typeface="+mj-ea"/>
                <a:ea typeface="+mj-ea"/>
              </a:rPr>
              <a:t>01. </a:t>
            </a:r>
            <a:r>
              <a:rPr lang="zh-CN" altLang="en-US" b="0" dirty="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61000">
                      <a:schemeClr val="accent1">
                        <a:lumMod val="20000"/>
                        <a:lumOff val="80000"/>
                      </a:schemeClr>
                    </a:gs>
                    <a:gs pos="18000">
                      <a:schemeClr val="accent1">
                        <a:lumMod val="40000"/>
                        <a:lumOff val="6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outerShdw blurRad="38100" dist="38100" dir="2700000" algn="tl">
                    <a:srgbClr val="000000">
                      <a:alpha val="25000"/>
                    </a:srgbClr>
                  </a:outerShdw>
                </a:effectLst>
                <a:latin typeface="+mj-ea"/>
                <a:ea typeface="+mj-ea"/>
              </a:rPr>
              <a:t>图片精美</a:t>
            </a:r>
          </a:p>
        </p:txBody>
      </p:sp>
    </p:spTree>
    <p:extLst>
      <p:ext uri="{BB962C8B-B14F-4D97-AF65-F5344CB8AC3E}">
        <p14:creationId xmlns:p14="http://schemas.microsoft.com/office/powerpoint/2010/main" val="214903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" name="爱设计-1">
            <a:extLst>
              <a:ext uri="{FF2B5EF4-FFF2-40B4-BE49-F238E27FC236}">
                <a16:creationId xmlns:a16="http://schemas.microsoft.com/office/drawing/2014/main" id="{A4AAD501-FE4A-3F35-2B3B-94FD6158AB1D}"/>
              </a:ext>
            </a:extLst>
          </p:cNvPr>
          <p:cNvGrpSpPr/>
          <p:nvPr/>
        </p:nvGrpSpPr>
        <p:grpSpPr>
          <a:xfrm>
            <a:off x="72" y="-152652"/>
            <a:ext cx="12191928" cy="7174004"/>
            <a:chOff x="72" y="-152652"/>
            <a:chExt cx="12191928" cy="7174004"/>
          </a:xfrm>
        </p:grpSpPr>
        <p:grpSp>
          <p:nvGrpSpPr>
            <p:cNvPr id="272" name="组合 271">
              <a:extLst>
                <a:ext uri="{FF2B5EF4-FFF2-40B4-BE49-F238E27FC236}">
                  <a16:creationId xmlns:a16="http://schemas.microsoft.com/office/drawing/2014/main" id="{86932CDB-2CDB-719B-94BE-3CF4390C9F70}"/>
                </a:ext>
              </a:extLst>
            </p:cNvPr>
            <p:cNvGrpSpPr/>
            <p:nvPr/>
          </p:nvGrpSpPr>
          <p:grpSpPr>
            <a:xfrm>
              <a:off x="72" y="-152652"/>
              <a:ext cx="431067" cy="1977705"/>
              <a:chOff x="72" y="-152652"/>
              <a:chExt cx="431067" cy="1977705"/>
            </a:xfrm>
          </p:grpSpPr>
          <p:sp>
            <p:nvSpPr>
              <p:cNvPr id="268" name="爱设计-1-1">
                <a:extLst>
                  <a:ext uri="{FF2B5EF4-FFF2-40B4-BE49-F238E27FC236}">
                    <a16:creationId xmlns:a16="http://schemas.microsoft.com/office/drawing/2014/main" id="{8094285C-FB32-8D8B-E0FC-82F5302E6065}"/>
                  </a:ext>
                </a:extLst>
              </p:cNvPr>
              <p:cNvSpPr/>
              <p:nvPr/>
            </p:nvSpPr>
            <p:spPr>
              <a:xfrm rot="1501409" flipV="1">
                <a:off x="72" y="-152652"/>
                <a:ext cx="360852" cy="1626463"/>
              </a:xfrm>
              <a:custGeom>
                <a:avLst/>
                <a:gdLst>
                  <a:gd name="connsiteX0" fmla="*/ 0 w 360852"/>
                  <a:gd name="connsiteY0" fmla="*/ 1458015 h 1626463"/>
                  <a:gd name="connsiteX1" fmla="*/ 360852 w 360852"/>
                  <a:gd name="connsiteY1" fmla="*/ 1626463 h 1626463"/>
                  <a:gd name="connsiteX2" fmla="*/ 360852 w 360852"/>
                  <a:gd name="connsiteY2" fmla="*/ 0 h 1626463"/>
                  <a:gd name="connsiteX3" fmla="*/ 0 w 360852"/>
                  <a:gd name="connsiteY3" fmla="*/ 773023 h 1626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0852" h="1626463">
                    <a:moveTo>
                      <a:pt x="0" y="1458015"/>
                    </a:moveTo>
                    <a:lnTo>
                      <a:pt x="360852" y="1626463"/>
                    </a:lnTo>
                    <a:lnTo>
                      <a:pt x="360852" y="0"/>
                    </a:lnTo>
                    <a:lnTo>
                      <a:pt x="0" y="77302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3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269" name="爱设计-1-2">
                <a:extLst>
                  <a:ext uri="{FF2B5EF4-FFF2-40B4-BE49-F238E27FC236}">
                    <a16:creationId xmlns:a16="http://schemas.microsoft.com/office/drawing/2014/main" id="{B4EDCFA2-C0CF-E446-B5B8-EBDF283F0A00}"/>
                  </a:ext>
                </a:extLst>
              </p:cNvPr>
              <p:cNvSpPr/>
              <p:nvPr/>
            </p:nvSpPr>
            <p:spPr>
              <a:xfrm rot="1501409" flipV="1">
                <a:off x="152632" y="-151676"/>
                <a:ext cx="278507" cy="1976729"/>
              </a:xfrm>
              <a:custGeom>
                <a:avLst/>
                <a:gdLst>
                  <a:gd name="connsiteX0" fmla="*/ 0 w 278507"/>
                  <a:gd name="connsiteY0" fmla="*/ 1846720 h 1976729"/>
                  <a:gd name="connsiteX1" fmla="*/ 278507 w 278507"/>
                  <a:gd name="connsiteY1" fmla="*/ 1976729 h 1976729"/>
                  <a:gd name="connsiteX2" fmla="*/ 278507 w 278507"/>
                  <a:gd name="connsiteY2" fmla="*/ 0 h 1976729"/>
                  <a:gd name="connsiteX3" fmla="*/ 0 w 278507"/>
                  <a:gd name="connsiteY3" fmla="*/ 596622 h 1976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8507" h="1976729">
                    <a:moveTo>
                      <a:pt x="0" y="1846720"/>
                    </a:moveTo>
                    <a:lnTo>
                      <a:pt x="278507" y="1976729"/>
                    </a:lnTo>
                    <a:lnTo>
                      <a:pt x="278507" y="0"/>
                    </a:lnTo>
                    <a:lnTo>
                      <a:pt x="0" y="59662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3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73" name="组合 272">
              <a:extLst>
                <a:ext uri="{FF2B5EF4-FFF2-40B4-BE49-F238E27FC236}">
                  <a16:creationId xmlns:a16="http://schemas.microsoft.com/office/drawing/2014/main" id="{779E50FB-EF7C-11A6-0310-39FD8C27DC3C}"/>
                </a:ext>
              </a:extLst>
            </p:cNvPr>
            <p:cNvGrpSpPr/>
            <p:nvPr/>
          </p:nvGrpSpPr>
          <p:grpSpPr>
            <a:xfrm flipH="1" flipV="1">
              <a:off x="11760933" y="5043647"/>
              <a:ext cx="431067" cy="1977705"/>
              <a:chOff x="72" y="-152652"/>
              <a:chExt cx="431067" cy="1977705"/>
            </a:xfrm>
          </p:grpSpPr>
          <p:sp>
            <p:nvSpPr>
              <p:cNvPr id="274" name="爱设计-1-3">
                <a:extLst>
                  <a:ext uri="{FF2B5EF4-FFF2-40B4-BE49-F238E27FC236}">
                    <a16:creationId xmlns:a16="http://schemas.microsoft.com/office/drawing/2014/main" id="{A18D93F0-2717-A681-06EE-3B625630F878}"/>
                  </a:ext>
                </a:extLst>
              </p:cNvPr>
              <p:cNvSpPr/>
              <p:nvPr/>
            </p:nvSpPr>
            <p:spPr>
              <a:xfrm rot="1501409" flipV="1">
                <a:off x="72" y="-152652"/>
                <a:ext cx="360852" cy="1626463"/>
              </a:xfrm>
              <a:custGeom>
                <a:avLst/>
                <a:gdLst>
                  <a:gd name="connsiteX0" fmla="*/ 0 w 360852"/>
                  <a:gd name="connsiteY0" fmla="*/ 1458015 h 1626463"/>
                  <a:gd name="connsiteX1" fmla="*/ 360852 w 360852"/>
                  <a:gd name="connsiteY1" fmla="*/ 1626463 h 1626463"/>
                  <a:gd name="connsiteX2" fmla="*/ 360852 w 360852"/>
                  <a:gd name="connsiteY2" fmla="*/ 0 h 1626463"/>
                  <a:gd name="connsiteX3" fmla="*/ 0 w 360852"/>
                  <a:gd name="connsiteY3" fmla="*/ 773023 h 1626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0852" h="1626463">
                    <a:moveTo>
                      <a:pt x="0" y="1458015"/>
                    </a:moveTo>
                    <a:lnTo>
                      <a:pt x="360852" y="1626463"/>
                    </a:lnTo>
                    <a:lnTo>
                      <a:pt x="360852" y="0"/>
                    </a:lnTo>
                    <a:lnTo>
                      <a:pt x="0" y="77302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3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275" name="爱设计-1-4">
                <a:extLst>
                  <a:ext uri="{FF2B5EF4-FFF2-40B4-BE49-F238E27FC236}">
                    <a16:creationId xmlns:a16="http://schemas.microsoft.com/office/drawing/2014/main" id="{CFFE09C8-E5C0-22C6-21A9-7E9980E576BD}"/>
                  </a:ext>
                </a:extLst>
              </p:cNvPr>
              <p:cNvSpPr/>
              <p:nvPr/>
            </p:nvSpPr>
            <p:spPr>
              <a:xfrm rot="1501409" flipV="1">
                <a:off x="152632" y="-151676"/>
                <a:ext cx="278507" cy="1976729"/>
              </a:xfrm>
              <a:custGeom>
                <a:avLst/>
                <a:gdLst>
                  <a:gd name="connsiteX0" fmla="*/ 0 w 278507"/>
                  <a:gd name="connsiteY0" fmla="*/ 1846720 h 1976729"/>
                  <a:gd name="connsiteX1" fmla="*/ 278507 w 278507"/>
                  <a:gd name="connsiteY1" fmla="*/ 1976729 h 1976729"/>
                  <a:gd name="connsiteX2" fmla="*/ 278507 w 278507"/>
                  <a:gd name="connsiteY2" fmla="*/ 0 h 1976729"/>
                  <a:gd name="connsiteX3" fmla="*/ 0 w 278507"/>
                  <a:gd name="connsiteY3" fmla="*/ 596622 h 1976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8507" h="1976729">
                    <a:moveTo>
                      <a:pt x="0" y="1846720"/>
                    </a:moveTo>
                    <a:lnTo>
                      <a:pt x="278507" y="1976729"/>
                    </a:lnTo>
                    <a:lnTo>
                      <a:pt x="278507" y="0"/>
                    </a:lnTo>
                    <a:lnTo>
                      <a:pt x="0" y="59662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3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15" name="爱设计-2">
            <a:extLst>
              <a:ext uri="{FF2B5EF4-FFF2-40B4-BE49-F238E27FC236}">
                <a16:creationId xmlns:a16="http://schemas.microsoft.com/office/drawing/2014/main" id="{4694FDEE-CC24-494A-1B23-24119E60F353}"/>
              </a:ext>
            </a:extLst>
          </p:cNvPr>
          <p:cNvGrpSpPr/>
          <p:nvPr/>
        </p:nvGrpSpPr>
        <p:grpSpPr>
          <a:xfrm>
            <a:off x="10666246" y="511599"/>
            <a:ext cx="852654" cy="650177"/>
            <a:chOff x="10539246" y="468403"/>
            <a:chExt cx="979654" cy="747019"/>
          </a:xfrm>
          <a:solidFill>
            <a:schemeClr val="accent1"/>
          </a:solidFill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2F8E1CA4-3025-4D36-5AB3-DEDB2506806E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18" name="爱设计-2-1">
                <a:extLst>
                  <a:ext uri="{FF2B5EF4-FFF2-40B4-BE49-F238E27FC236}">
                    <a16:creationId xmlns:a16="http://schemas.microsoft.com/office/drawing/2014/main" id="{6B995B26-2162-39A6-6623-89A8D25D28D4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" name="爱设计-2-2">
                <a:extLst>
                  <a:ext uri="{FF2B5EF4-FFF2-40B4-BE49-F238E27FC236}">
                    <a16:creationId xmlns:a16="http://schemas.microsoft.com/office/drawing/2014/main" id="{9D562F2A-EE55-0A0A-AFA1-C583FADBF6C4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0" name="爱设计-2-3">
                <a:extLst>
                  <a:ext uri="{FF2B5EF4-FFF2-40B4-BE49-F238E27FC236}">
                    <a16:creationId xmlns:a16="http://schemas.microsoft.com/office/drawing/2014/main" id="{A07873F9-7E6A-9CA2-752F-DC10D377E9B8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1" name="爱设计-2-4">
                <a:extLst>
                  <a:ext uri="{FF2B5EF4-FFF2-40B4-BE49-F238E27FC236}">
                    <a16:creationId xmlns:a16="http://schemas.microsoft.com/office/drawing/2014/main" id="{6181BA68-E0F0-5939-74C7-4FCC32BB0FB1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" name="爱设计-2-5">
                <a:extLst>
                  <a:ext uri="{FF2B5EF4-FFF2-40B4-BE49-F238E27FC236}">
                    <a16:creationId xmlns:a16="http://schemas.microsoft.com/office/drawing/2014/main" id="{0F69E798-8284-1535-C94F-DB3C34010610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3" name="爱设计-2-6">
                <a:extLst>
                  <a:ext uri="{FF2B5EF4-FFF2-40B4-BE49-F238E27FC236}">
                    <a16:creationId xmlns:a16="http://schemas.microsoft.com/office/drawing/2014/main" id="{D24AD2A8-82FE-CD2C-4E1E-9E727A54B217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4" name="爱设计-2-7">
                <a:extLst>
                  <a:ext uri="{FF2B5EF4-FFF2-40B4-BE49-F238E27FC236}">
                    <a16:creationId xmlns:a16="http://schemas.microsoft.com/office/drawing/2014/main" id="{221BDF88-BCEB-608A-C67A-304F8FDB3060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5" name="爱设计-2-8">
                <a:extLst>
                  <a:ext uri="{FF2B5EF4-FFF2-40B4-BE49-F238E27FC236}">
                    <a16:creationId xmlns:a16="http://schemas.microsoft.com/office/drawing/2014/main" id="{3D0AB455-860F-C088-9E56-0D36303BEF96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爱设计-2-9">
              <a:extLst>
                <a:ext uri="{FF2B5EF4-FFF2-40B4-BE49-F238E27FC236}">
                  <a16:creationId xmlns:a16="http://schemas.microsoft.com/office/drawing/2014/main" id="{306959B9-C995-381C-DE4B-A7FB7F2B2672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adFill>
              <a:gsLst>
                <a:gs pos="86709">
                  <a:schemeClr val="bg1"/>
                </a:gs>
                <a:gs pos="0">
                  <a:schemeClr val="accent1">
                    <a:lumMod val="20000"/>
                    <a:lumOff val="80000"/>
                  </a:schemeClr>
                </a:gs>
                <a:gs pos="65745">
                  <a:schemeClr val="accent1">
                    <a:lumMod val="40000"/>
                    <a:lumOff val="60000"/>
                  </a:schemeClr>
                </a:gs>
                <a:gs pos="35000">
                  <a:schemeClr val="bg1"/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2700000" scaled="0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26" name="爱设计-3">
            <a:extLst>
              <a:ext uri="{FF2B5EF4-FFF2-40B4-BE49-F238E27FC236}">
                <a16:creationId xmlns:a16="http://schemas.microsoft.com/office/drawing/2014/main" id="{DA7DCCA6-C95A-FACF-311C-D9ABFBA28F9E}"/>
              </a:ext>
            </a:extLst>
          </p:cNvPr>
          <p:cNvSpPr txBox="1">
            <a:spLocks/>
          </p:cNvSpPr>
          <p:nvPr/>
        </p:nvSpPr>
        <p:spPr>
          <a:xfrm>
            <a:off x="577303" y="5753450"/>
            <a:ext cx="2548900" cy="76129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60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b="0" dirty="0" err="1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AISHEJi</a:t>
            </a:r>
            <a:br>
              <a:rPr lang="en-US" altLang="zh-CN" sz="2400" b="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</a:br>
            <a:r>
              <a:rPr lang="en-US" altLang="zh-CN" sz="1600" b="0" dirty="0">
                <a:solidFill>
                  <a:schemeClr val="bg1"/>
                </a:solidFill>
                <a:latin typeface="+mn-ea"/>
                <a:ea typeface="+mn-ea"/>
                <a:cs typeface="OPPOSans H" panose="00020600040101010101" pitchFamily="18" charset="-122"/>
              </a:rPr>
              <a:t>DESIGN</a:t>
            </a:r>
            <a:endParaRPr lang="zh-CN" altLang="en-US" sz="1800" b="0" dirty="0">
              <a:solidFill>
                <a:schemeClr val="bg1"/>
              </a:solidFill>
              <a:latin typeface="+mn-ea"/>
              <a:ea typeface="+mn-ea"/>
              <a:cs typeface="OPPOSans H" panose="00020600040101010101" pitchFamily="18" charset="-122"/>
            </a:endParaRPr>
          </a:p>
        </p:txBody>
      </p:sp>
      <p:sp>
        <p:nvSpPr>
          <p:cNvPr id="27" name="爱设计-4">
            <a:extLst>
              <a:ext uri="{FF2B5EF4-FFF2-40B4-BE49-F238E27FC236}">
                <a16:creationId xmlns:a16="http://schemas.microsoft.com/office/drawing/2014/main" id="{A6E0DD74-8AB6-C738-46C7-6D229D8977F3}"/>
              </a:ext>
            </a:extLst>
          </p:cNvPr>
          <p:cNvSpPr txBox="1">
            <a:spLocks/>
          </p:cNvSpPr>
          <p:nvPr/>
        </p:nvSpPr>
        <p:spPr>
          <a:xfrm>
            <a:off x="3804504" y="306505"/>
            <a:ext cx="4582986" cy="4955203"/>
          </a:xfrm>
          <a:prstGeom prst="rect">
            <a:avLst/>
          </a:prstGeom>
          <a:noFill/>
          <a:effectLst/>
        </p:spPr>
        <p:txBody>
          <a:bodyPr vert="horz" wrap="none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13800" kern="1200" dirty="0">
                <a:gradFill>
                  <a:gsLst>
                    <a:gs pos="75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Impact" panose="020B080603090205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2200" b="0" i="0" u="none" strike="noStrike" kern="1200" cap="none" spc="600" normalizeH="0" baseline="0" noProof="0" dirty="0">
                <a:ln w="22225">
                  <a:gradFill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6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1">
                        <a:alpha val="90000"/>
                        <a:lumMod val="10000"/>
                        <a:lumOff val="90000"/>
                      </a:schemeClr>
                    </a:gs>
                    <a:gs pos="64000">
                      <a:schemeClr val="accent1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  <a:uLnTx/>
                <a:uFillTx/>
                <a:ea typeface="思源黑体 CN Normal" panose="020B0400000000000000" pitchFamily="34" charset="-122"/>
              </a:rPr>
              <a:t>05</a:t>
            </a:r>
            <a:endParaRPr kumimoji="0" lang="en-US" altLang="en-US" sz="32200" b="0" i="0" u="none" strike="noStrike" kern="1200" cap="none" spc="600" normalizeH="0" baseline="0" noProof="0" dirty="0">
              <a:ln w="22225"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6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accent1">
                      <a:alpha val="90000"/>
                      <a:lumMod val="10000"/>
                      <a:lumOff val="90000"/>
                    </a:schemeClr>
                  </a:gs>
                  <a:gs pos="64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  <a:uLnTx/>
              <a:uFillTx/>
              <a:ea typeface="思源黑体 CN Normal" panose="020B0400000000000000" pitchFamily="34" charset="-122"/>
            </a:endParaRPr>
          </a:p>
        </p:txBody>
      </p:sp>
      <p:sp>
        <p:nvSpPr>
          <p:cNvPr id="28" name="爱设计-5">
            <a:extLst>
              <a:ext uri="{FF2B5EF4-FFF2-40B4-BE49-F238E27FC236}">
                <a16:creationId xmlns:a16="http://schemas.microsoft.com/office/drawing/2014/main" id="{767E4CD2-954D-565C-9FD1-44566C7ABAA3}"/>
              </a:ext>
            </a:extLst>
          </p:cNvPr>
          <p:cNvSpPr/>
          <p:nvPr/>
        </p:nvSpPr>
        <p:spPr>
          <a:xfrm>
            <a:off x="3941564" y="3154650"/>
            <a:ext cx="4308872" cy="129266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 algn="ctr">
              <a:spcBef>
                <a:spcPts val="600"/>
              </a:spcBef>
              <a:defRPr/>
            </a:pPr>
            <a:r>
              <a:rPr lang="zh-CN" altLang="en-US" sz="8400" dirty="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61000">
                      <a:schemeClr val="accent1">
                        <a:lumMod val="20000"/>
                        <a:lumOff val="80000"/>
                      </a:schemeClr>
                    </a:gs>
                    <a:gs pos="18000">
                      <a:schemeClr val="accent1">
                        <a:lumMod val="40000"/>
                        <a:lumOff val="6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outerShdw blurRad="38100" dist="38100" dir="2700000" algn="tl">
                    <a:srgbClr val="000000">
                      <a:alpha val="25000"/>
                    </a:srgbClr>
                  </a:outerShdw>
                </a:effectLst>
                <a:latin typeface="字由文艺黑" panose="00020600040101010101" pitchFamily="18" charset="-122"/>
                <a:ea typeface="字由文艺黑" panose="00020600040101010101" pitchFamily="18" charset="-122"/>
              </a:rPr>
              <a:t>未来</a:t>
            </a:r>
            <a:r>
              <a:rPr lang="zh-CN" altLang="en-US" sz="84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25000"/>
                    </a:srgbClr>
                  </a:outerShdw>
                </a:effectLst>
                <a:latin typeface="字由文艺黑" panose="00020600040101010101" pitchFamily="18" charset="-122"/>
                <a:ea typeface="字由文艺黑" panose="00020600040101010101" pitchFamily="18" charset="-122"/>
              </a:rPr>
              <a:t>趋势</a:t>
            </a:r>
          </a:p>
        </p:txBody>
      </p:sp>
      <p:sp>
        <p:nvSpPr>
          <p:cNvPr id="29" name="爱设计-6">
            <a:extLst>
              <a:ext uri="{FF2B5EF4-FFF2-40B4-BE49-F238E27FC236}">
                <a16:creationId xmlns:a16="http://schemas.microsoft.com/office/drawing/2014/main" id="{26787B31-A536-F165-A349-6C18F5822D3F}"/>
              </a:ext>
            </a:extLst>
          </p:cNvPr>
          <p:cNvSpPr txBox="1">
            <a:spLocks/>
          </p:cNvSpPr>
          <p:nvPr/>
        </p:nvSpPr>
        <p:spPr>
          <a:xfrm>
            <a:off x="3544954" y="4773154"/>
            <a:ext cx="5102093" cy="2539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en-US" altLang="zh-CN" sz="1800" spc="300" dirty="0">
                <a:solidFill>
                  <a:schemeClr val="bg1"/>
                </a:solidFill>
              </a:rPr>
              <a:t>Future Trends</a:t>
            </a:r>
          </a:p>
        </p:txBody>
      </p:sp>
      <p:cxnSp>
        <p:nvCxnSpPr>
          <p:cNvPr id="30" name="爱设计-7">
            <a:extLst>
              <a:ext uri="{FF2B5EF4-FFF2-40B4-BE49-F238E27FC236}">
                <a16:creationId xmlns:a16="http://schemas.microsoft.com/office/drawing/2014/main" id="{08A782B3-0987-07FB-3AAC-D901B1A8D69A}"/>
              </a:ext>
            </a:extLst>
          </p:cNvPr>
          <p:cNvCxnSpPr>
            <a:cxnSpLocks/>
          </p:cNvCxnSpPr>
          <p:nvPr/>
        </p:nvCxnSpPr>
        <p:spPr>
          <a:xfrm>
            <a:off x="3544953" y="4514440"/>
            <a:ext cx="5102093" cy="0"/>
          </a:xfrm>
          <a:prstGeom prst="line">
            <a:avLst/>
          </a:prstGeom>
          <a:noFill/>
          <a:ln w="8890" cap="flat" cmpd="sng" algn="ctr">
            <a:solidFill>
              <a:schemeClr val="accent1"/>
            </a:solidFill>
            <a:prstDash val="solid"/>
            <a:miter lim="800000"/>
            <a:headEnd type="oval"/>
            <a:tailEnd type="oval" w="sm" len="sm"/>
          </a:ln>
          <a:effectLst/>
        </p:spPr>
      </p:cxnSp>
    </p:spTree>
    <p:extLst>
      <p:ext uri="{BB962C8B-B14F-4D97-AF65-F5344CB8AC3E}">
        <p14:creationId xmlns:p14="http://schemas.microsoft.com/office/powerpoint/2010/main" val="9125712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爱设计-1">
            <a:extLst>
              <a:ext uri="{FF2B5EF4-FFF2-40B4-BE49-F238E27FC236}">
                <a16:creationId xmlns:a16="http://schemas.microsoft.com/office/drawing/2014/main" id="{18E1DBC6-BA2D-B8AB-515C-29D039D2C683}"/>
              </a:ext>
            </a:extLst>
          </p:cNvPr>
          <p:cNvGrpSpPr/>
          <p:nvPr/>
        </p:nvGrpSpPr>
        <p:grpSpPr>
          <a:xfrm flipH="1" flipV="1">
            <a:off x="11760933" y="5043647"/>
            <a:ext cx="431067" cy="1977705"/>
            <a:chOff x="72" y="-152652"/>
            <a:chExt cx="431067" cy="1977705"/>
          </a:xfrm>
        </p:grpSpPr>
        <p:sp>
          <p:nvSpPr>
            <p:cNvPr id="3" name="爱设计-1-1">
              <a:extLst>
                <a:ext uri="{FF2B5EF4-FFF2-40B4-BE49-F238E27FC236}">
                  <a16:creationId xmlns:a16="http://schemas.microsoft.com/office/drawing/2014/main" id="{3D0E099F-6119-C2BC-964C-6B346F9ED403}"/>
                </a:ext>
              </a:extLst>
            </p:cNvPr>
            <p:cNvSpPr/>
            <p:nvPr/>
          </p:nvSpPr>
          <p:spPr>
            <a:xfrm rot="1501409" flipV="1">
              <a:off x="72" y="-152652"/>
              <a:ext cx="360852" cy="1626463"/>
            </a:xfrm>
            <a:custGeom>
              <a:avLst/>
              <a:gdLst>
                <a:gd name="connsiteX0" fmla="*/ 0 w 360852"/>
                <a:gd name="connsiteY0" fmla="*/ 1458015 h 1626463"/>
                <a:gd name="connsiteX1" fmla="*/ 360852 w 360852"/>
                <a:gd name="connsiteY1" fmla="*/ 1626463 h 1626463"/>
                <a:gd name="connsiteX2" fmla="*/ 360852 w 360852"/>
                <a:gd name="connsiteY2" fmla="*/ 0 h 1626463"/>
                <a:gd name="connsiteX3" fmla="*/ 0 w 360852"/>
                <a:gd name="connsiteY3" fmla="*/ 773023 h 1626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0852" h="1626463">
                  <a:moveTo>
                    <a:pt x="0" y="1458015"/>
                  </a:moveTo>
                  <a:lnTo>
                    <a:pt x="360852" y="1626463"/>
                  </a:lnTo>
                  <a:lnTo>
                    <a:pt x="360852" y="0"/>
                  </a:lnTo>
                  <a:lnTo>
                    <a:pt x="0" y="77302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4" name="爱设计-1-2">
              <a:extLst>
                <a:ext uri="{FF2B5EF4-FFF2-40B4-BE49-F238E27FC236}">
                  <a16:creationId xmlns:a16="http://schemas.microsoft.com/office/drawing/2014/main" id="{4311C424-EF5F-B6C7-A014-FCEFF8885E10}"/>
                </a:ext>
              </a:extLst>
            </p:cNvPr>
            <p:cNvSpPr/>
            <p:nvPr/>
          </p:nvSpPr>
          <p:spPr>
            <a:xfrm rot="1501409" flipV="1">
              <a:off x="152632" y="-151676"/>
              <a:ext cx="278507" cy="1976729"/>
            </a:xfrm>
            <a:custGeom>
              <a:avLst/>
              <a:gdLst>
                <a:gd name="connsiteX0" fmla="*/ 0 w 278507"/>
                <a:gd name="connsiteY0" fmla="*/ 1846720 h 1976729"/>
                <a:gd name="connsiteX1" fmla="*/ 278507 w 278507"/>
                <a:gd name="connsiteY1" fmla="*/ 1976729 h 1976729"/>
                <a:gd name="connsiteX2" fmla="*/ 278507 w 278507"/>
                <a:gd name="connsiteY2" fmla="*/ 0 h 1976729"/>
                <a:gd name="connsiteX3" fmla="*/ 0 w 278507"/>
                <a:gd name="connsiteY3" fmla="*/ 596622 h 1976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507" h="1976729">
                  <a:moveTo>
                    <a:pt x="0" y="1846720"/>
                  </a:moveTo>
                  <a:lnTo>
                    <a:pt x="278507" y="1976729"/>
                  </a:lnTo>
                  <a:lnTo>
                    <a:pt x="278507" y="0"/>
                  </a:lnTo>
                  <a:lnTo>
                    <a:pt x="0" y="596622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24" name="爱设计-2">
            <a:extLst>
              <a:ext uri="{FF2B5EF4-FFF2-40B4-BE49-F238E27FC236}">
                <a16:creationId xmlns:a16="http://schemas.microsoft.com/office/drawing/2014/main" id="{326D2515-5735-6C18-3D4A-F6CE0A6FB895}"/>
              </a:ext>
            </a:extLst>
          </p:cNvPr>
          <p:cNvGrpSpPr/>
          <p:nvPr/>
        </p:nvGrpSpPr>
        <p:grpSpPr>
          <a:xfrm>
            <a:off x="533555" y="511599"/>
            <a:ext cx="10985345" cy="885874"/>
            <a:chOff x="533555" y="511599"/>
            <a:chExt cx="10985345" cy="885874"/>
          </a:xfrm>
        </p:grpSpPr>
        <p:sp>
          <p:nvSpPr>
            <p:cNvPr id="6" name="爱设计-2-1">
              <a:extLst>
                <a:ext uri="{FF2B5EF4-FFF2-40B4-BE49-F238E27FC236}">
                  <a16:creationId xmlns:a16="http://schemas.microsoft.com/office/drawing/2014/main" id="{8E8BF429-9BAA-FB75-1B5A-F7D07AE4E3F2}"/>
                </a:ext>
              </a:extLst>
            </p:cNvPr>
            <p:cNvSpPr txBox="1"/>
            <p:nvPr/>
          </p:nvSpPr>
          <p:spPr>
            <a:xfrm>
              <a:off x="533555" y="751142"/>
              <a:ext cx="439726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gradFill flip="none" rotWithShape="1"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36000">
                        <a:schemeClr val="bg1"/>
                      </a:gs>
                      <a:gs pos="100000">
                        <a:schemeClr val="accent1">
                          <a:lumMod val="20000"/>
                          <a:lumOff val="80000"/>
                        </a:schemeClr>
                      </a:gs>
                      <a:gs pos="61000">
                        <a:schemeClr val="accent1">
                          <a:lumMod val="20000"/>
                          <a:lumOff val="80000"/>
                        </a:schemeClr>
                      </a:gs>
                      <a:gs pos="18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path path="circle">
                      <a:fillToRect l="100000" b="100000"/>
                    </a:path>
                    <a:tileRect t="-100000" r="-100000"/>
                  </a:gradFill>
                  <a:effectLst>
                    <a:outerShdw blurRad="38100" dist="38100" dir="2700000" algn="tl">
                      <a:srgbClr val="000000">
                        <a:alpha val="25000"/>
                      </a:srgbClr>
                    </a:outerShdw>
                  </a:effectLst>
                  <a:latin typeface="字由文艺黑" panose="00020600040101010101" pitchFamily="18" charset="-122"/>
                  <a:ea typeface="字由文艺黑" panose="00020600040101010101" pitchFamily="18" charset="-122"/>
                </a:rPr>
                <a:t>小红书未来发展预估</a:t>
              </a:r>
            </a:p>
          </p:txBody>
        </p:sp>
        <p:sp>
          <p:nvSpPr>
            <p:cNvPr id="7" name="爱设计-2-2">
              <a:extLst>
                <a:ext uri="{FF2B5EF4-FFF2-40B4-BE49-F238E27FC236}">
                  <a16:creationId xmlns:a16="http://schemas.microsoft.com/office/drawing/2014/main" id="{D86006F9-E246-10FD-155C-F4BF5A73EDD4}"/>
                </a:ext>
              </a:extLst>
            </p:cNvPr>
            <p:cNvSpPr/>
            <p:nvPr/>
          </p:nvSpPr>
          <p:spPr>
            <a:xfrm>
              <a:off x="637387" y="537649"/>
              <a:ext cx="939953" cy="213493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>
                <a:lnSpc>
                  <a:spcPct val="110000"/>
                </a:lnSpc>
              </a:pPr>
              <a:r>
                <a:rPr lang="en-US" altLang="zh-CN" sz="1100" dirty="0"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AISHEJI</a:t>
              </a:r>
              <a:endParaRPr lang="zh-CN" altLang="en-US" sz="11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9F36F49D-ED36-4401-3989-DCF302106158}"/>
                </a:ext>
              </a:extLst>
            </p:cNvPr>
            <p:cNvGrpSpPr/>
            <p:nvPr/>
          </p:nvGrpSpPr>
          <p:grpSpPr>
            <a:xfrm>
              <a:off x="10666246" y="511599"/>
              <a:ext cx="852654" cy="650177"/>
              <a:chOff x="10666246" y="511599"/>
              <a:chExt cx="852654" cy="650177"/>
            </a:xfrm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2F1A21B-14F4-AFED-0AB2-A6888DB36CBC}"/>
                  </a:ext>
                </a:extLst>
              </p:cNvPr>
              <p:cNvGrpSpPr/>
              <p:nvPr/>
            </p:nvGrpSpPr>
            <p:grpSpPr>
              <a:xfrm>
                <a:off x="10666246" y="1055297"/>
                <a:ext cx="852654" cy="106479"/>
                <a:chOff x="10273028" y="1093083"/>
                <a:chExt cx="979654" cy="122339"/>
              </a:xfr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</p:grpSpPr>
            <p:sp>
              <p:nvSpPr>
                <p:cNvPr id="16" name="爱设计-2-3">
                  <a:extLst>
                    <a:ext uri="{FF2B5EF4-FFF2-40B4-BE49-F238E27FC236}">
                      <a16:creationId xmlns:a16="http://schemas.microsoft.com/office/drawing/2014/main" id="{F248D419-6B87-D3BE-8D07-C8F178033069}"/>
                    </a:ext>
                  </a:extLst>
                </p:cNvPr>
                <p:cNvSpPr/>
                <p:nvPr/>
              </p:nvSpPr>
              <p:spPr>
                <a:xfrm>
                  <a:off x="10373640" y="1094110"/>
                  <a:ext cx="119414" cy="119413"/>
                </a:xfrm>
                <a:custGeom>
                  <a:avLst/>
                  <a:gdLst>
                    <a:gd name="connsiteX0" fmla="*/ 74486 w 149733"/>
                    <a:gd name="connsiteY0" fmla="*/ 149732 h 149732"/>
                    <a:gd name="connsiteX1" fmla="*/ 1 w 149733"/>
                    <a:gd name="connsiteY1" fmla="*/ 74486 h 149732"/>
                    <a:gd name="connsiteX2" fmla="*/ 75248 w 149733"/>
                    <a:gd name="connsiteY2" fmla="*/ 1 h 149732"/>
                    <a:gd name="connsiteX3" fmla="*/ 149733 w 149733"/>
                    <a:gd name="connsiteY3" fmla="*/ 74866 h 149732"/>
                    <a:gd name="connsiteX4" fmla="*/ 74868 w 149733"/>
                    <a:gd name="connsiteY4" fmla="*/ 149733 h 149732"/>
                    <a:gd name="connsiteX5" fmla="*/ 74486 w 149733"/>
                    <a:gd name="connsiteY5" fmla="*/ 149732 h 149732"/>
                    <a:gd name="connsiteX6" fmla="*/ 74486 w 149733"/>
                    <a:gd name="connsiteY6" fmla="*/ 25907 h 149732"/>
                    <a:gd name="connsiteX7" fmla="*/ 24956 w 149733"/>
                    <a:gd name="connsiteY7" fmla="*/ 75247 h 149732"/>
                    <a:gd name="connsiteX8" fmla="*/ 74295 w 149733"/>
                    <a:gd name="connsiteY8" fmla="*/ 124776 h 149732"/>
                    <a:gd name="connsiteX9" fmla="*/ 123825 w 149733"/>
                    <a:gd name="connsiteY9" fmla="*/ 75437 h 149732"/>
                    <a:gd name="connsiteX10" fmla="*/ 123825 w 149733"/>
                    <a:gd name="connsiteY10" fmla="*/ 75247 h 149732"/>
                    <a:gd name="connsiteX11" fmla="*/ 74677 w 149733"/>
                    <a:gd name="connsiteY11" fmla="*/ 25527 h 149732"/>
                    <a:gd name="connsiteX12" fmla="*/ 74486 w 149733"/>
                    <a:gd name="connsiteY12" fmla="*/ 25526 h 149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9733" h="149732">
                      <a:moveTo>
                        <a:pt x="74486" y="149732"/>
                      </a:moveTo>
                      <a:cubicBezTo>
                        <a:pt x="33138" y="149522"/>
                        <a:pt x="-209" y="115833"/>
                        <a:pt x="1" y="74486"/>
                      </a:cubicBezTo>
                      <a:cubicBezTo>
                        <a:pt x="211" y="33138"/>
                        <a:pt x="33900" y="-209"/>
                        <a:pt x="75248" y="1"/>
                      </a:cubicBezTo>
                      <a:cubicBezTo>
                        <a:pt x="116446" y="211"/>
                        <a:pt x="149733" y="33667"/>
                        <a:pt x="149733" y="74866"/>
                      </a:cubicBezTo>
                      <a:cubicBezTo>
                        <a:pt x="149734" y="116213"/>
                        <a:pt x="116215" y="149732"/>
                        <a:pt x="74868" y="149733"/>
                      </a:cubicBezTo>
                      <a:cubicBezTo>
                        <a:pt x="74740" y="149733"/>
                        <a:pt x="74613" y="149733"/>
                        <a:pt x="74486" y="149732"/>
                      </a:cubicBezTo>
                      <a:close/>
                      <a:moveTo>
                        <a:pt x="74486" y="25907"/>
                      </a:moveTo>
                      <a:cubicBezTo>
                        <a:pt x="47184" y="25855"/>
                        <a:pt x="25008" y="47945"/>
                        <a:pt x="24956" y="75247"/>
                      </a:cubicBezTo>
                      <a:cubicBezTo>
                        <a:pt x="24903" y="102549"/>
                        <a:pt x="46993" y="124724"/>
                        <a:pt x="74295" y="124776"/>
                      </a:cubicBezTo>
                      <a:cubicBezTo>
                        <a:pt x="101597" y="124829"/>
                        <a:pt x="123772" y="102739"/>
                        <a:pt x="123825" y="75437"/>
                      </a:cubicBezTo>
                      <a:cubicBezTo>
                        <a:pt x="123825" y="75373"/>
                        <a:pt x="123825" y="75310"/>
                        <a:pt x="123825" y="75247"/>
                      </a:cubicBezTo>
                      <a:cubicBezTo>
                        <a:pt x="123983" y="47945"/>
                        <a:pt x="101979" y="25685"/>
                        <a:pt x="74677" y="25527"/>
                      </a:cubicBezTo>
                      <a:cubicBezTo>
                        <a:pt x="74613" y="25526"/>
                        <a:pt x="74549" y="25526"/>
                        <a:pt x="74486" y="255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" name="爱设计-2-4">
                  <a:extLst>
                    <a:ext uri="{FF2B5EF4-FFF2-40B4-BE49-F238E27FC236}">
                      <a16:creationId xmlns:a16="http://schemas.microsoft.com/office/drawing/2014/main" id="{ECCE05DB-96EE-F65D-1222-C23FB04587D8}"/>
                    </a:ext>
                  </a:extLst>
                </p:cNvPr>
                <p:cNvSpPr/>
                <p:nvPr/>
              </p:nvSpPr>
              <p:spPr>
                <a:xfrm>
                  <a:off x="10617177" y="1096768"/>
                  <a:ext cx="95286" cy="115318"/>
                </a:xfrm>
                <a:custGeom>
                  <a:avLst/>
                  <a:gdLst>
                    <a:gd name="connsiteX0" fmla="*/ 93726 w 119479"/>
                    <a:gd name="connsiteY0" fmla="*/ 143732 h 144598"/>
                    <a:gd name="connsiteX1" fmla="*/ 88106 w 119479"/>
                    <a:gd name="connsiteY1" fmla="*/ 140113 h 144598"/>
                    <a:gd name="connsiteX2" fmla="*/ 68390 w 119479"/>
                    <a:gd name="connsiteY2" fmla="*/ 98870 h 144598"/>
                    <a:gd name="connsiteX3" fmla="*/ 62770 w 119479"/>
                    <a:gd name="connsiteY3" fmla="*/ 95345 h 144598"/>
                    <a:gd name="connsiteX4" fmla="*/ 31814 w 119479"/>
                    <a:gd name="connsiteY4" fmla="*/ 95345 h 144598"/>
                    <a:gd name="connsiteX5" fmla="*/ 25432 w 119479"/>
                    <a:gd name="connsiteY5" fmla="*/ 101536 h 144598"/>
                    <a:gd name="connsiteX6" fmla="*/ 25432 w 119479"/>
                    <a:gd name="connsiteY6" fmla="*/ 101632 h 144598"/>
                    <a:gd name="connsiteX7" fmla="*/ 25432 w 119479"/>
                    <a:gd name="connsiteY7" fmla="*/ 137351 h 144598"/>
                    <a:gd name="connsiteX8" fmla="*/ 19241 w 119479"/>
                    <a:gd name="connsiteY8" fmla="*/ 143732 h 144598"/>
                    <a:gd name="connsiteX9" fmla="*/ 19145 w 119479"/>
                    <a:gd name="connsiteY9" fmla="*/ 143732 h 144598"/>
                    <a:gd name="connsiteX10" fmla="*/ 6286 w 119479"/>
                    <a:gd name="connsiteY10" fmla="*/ 143732 h 144598"/>
                    <a:gd name="connsiteX11" fmla="*/ 0 w 119479"/>
                    <a:gd name="connsiteY11" fmla="*/ 137351 h 144598"/>
                    <a:gd name="connsiteX12" fmla="*/ 0 w 119479"/>
                    <a:gd name="connsiteY12" fmla="*/ 6287 h 144598"/>
                    <a:gd name="connsiteX13" fmla="*/ 6286 w 119479"/>
                    <a:gd name="connsiteY13" fmla="*/ 0 h 144598"/>
                    <a:gd name="connsiteX14" fmla="*/ 70485 w 119479"/>
                    <a:gd name="connsiteY14" fmla="*/ 0 h 144598"/>
                    <a:gd name="connsiteX15" fmla="*/ 104394 w 119479"/>
                    <a:gd name="connsiteY15" fmla="*/ 13335 h 144598"/>
                    <a:gd name="connsiteX16" fmla="*/ 119444 w 119479"/>
                    <a:gd name="connsiteY16" fmla="*/ 46006 h 144598"/>
                    <a:gd name="connsiteX17" fmla="*/ 96869 w 119479"/>
                    <a:gd name="connsiteY17" fmla="*/ 88392 h 144598"/>
                    <a:gd name="connsiteX18" fmla="*/ 94583 w 119479"/>
                    <a:gd name="connsiteY18" fmla="*/ 96298 h 144598"/>
                    <a:gd name="connsiteX19" fmla="*/ 113062 w 119479"/>
                    <a:gd name="connsiteY19" fmla="*/ 135065 h 144598"/>
                    <a:gd name="connsiteX20" fmla="*/ 110926 w 119479"/>
                    <a:gd name="connsiteY20" fmla="*/ 143695 h 144598"/>
                    <a:gd name="connsiteX21" fmla="*/ 107347 w 119479"/>
                    <a:gd name="connsiteY21" fmla="*/ 144590 h 144598"/>
                    <a:gd name="connsiteX22" fmla="*/ 31814 w 119479"/>
                    <a:gd name="connsiteY22" fmla="*/ 25813 h 144598"/>
                    <a:gd name="connsiteX23" fmla="*/ 25432 w 119479"/>
                    <a:gd name="connsiteY23" fmla="*/ 32003 h 144598"/>
                    <a:gd name="connsiteX24" fmla="*/ 25432 w 119479"/>
                    <a:gd name="connsiteY24" fmla="*/ 32099 h 144598"/>
                    <a:gd name="connsiteX25" fmla="*/ 25432 w 119479"/>
                    <a:gd name="connsiteY25" fmla="*/ 63246 h 144598"/>
                    <a:gd name="connsiteX26" fmla="*/ 31718 w 119479"/>
                    <a:gd name="connsiteY26" fmla="*/ 69533 h 144598"/>
                    <a:gd name="connsiteX27" fmla="*/ 31813 w 119479"/>
                    <a:gd name="connsiteY27" fmla="*/ 69533 h 144598"/>
                    <a:gd name="connsiteX28" fmla="*/ 70771 w 119479"/>
                    <a:gd name="connsiteY28" fmla="*/ 69533 h 144598"/>
                    <a:gd name="connsiteX29" fmla="*/ 93440 w 119479"/>
                    <a:gd name="connsiteY29" fmla="*/ 48387 h 144598"/>
                    <a:gd name="connsiteX30" fmla="*/ 72404 w 119479"/>
                    <a:gd name="connsiteY30" fmla="*/ 25826 h 144598"/>
                    <a:gd name="connsiteX31" fmla="*/ 71533 w 119479"/>
                    <a:gd name="connsiteY31" fmla="*/ 25813 h 144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9479" h="144598">
                      <a:moveTo>
                        <a:pt x="93726" y="143732"/>
                      </a:moveTo>
                      <a:cubicBezTo>
                        <a:pt x="91313" y="143704"/>
                        <a:pt x="89130" y="142298"/>
                        <a:pt x="88106" y="140113"/>
                      </a:cubicBezTo>
                      <a:lnTo>
                        <a:pt x="68390" y="98870"/>
                      </a:lnTo>
                      <a:cubicBezTo>
                        <a:pt x="67357" y="96706"/>
                        <a:pt x="65167" y="95333"/>
                        <a:pt x="62770" y="95345"/>
                      </a:cubicBezTo>
                      <a:lnTo>
                        <a:pt x="31814" y="95345"/>
                      </a:lnTo>
                      <a:cubicBezTo>
                        <a:pt x="28342" y="95293"/>
                        <a:pt x="25485" y="98064"/>
                        <a:pt x="25432" y="101536"/>
                      </a:cubicBezTo>
                      <a:cubicBezTo>
                        <a:pt x="25432" y="101568"/>
                        <a:pt x="25432" y="101600"/>
                        <a:pt x="25432" y="101632"/>
                      </a:cubicBezTo>
                      <a:lnTo>
                        <a:pt x="25432" y="137351"/>
                      </a:lnTo>
                      <a:cubicBezTo>
                        <a:pt x="25484" y="140822"/>
                        <a:pt x="22713" y="143679"/>
                        <a:pt x="19241" y="143732"/>
                      </a:cubicBezTo>
                      <a:cubicBezTo>
                        <a:pt x="19209" y="143732"/>
                        <a:pt x="19177" y="143732"/>
                        <a:pt x="19145" y="143732"/>
                      </a:cubicBezTo>
                      <a:lnTo>
                        <a:pt x="6286" y="143732"/>
                      </a:lnTo>
                      <a:cubicBezTo>
                        <a:pt x="2799" y="143680"/>
                        <a:pt x="0" y="140838"/>
                        <a:pt x="0" y="137351"/>
                      </a:cubicBezTo>
                      <a:lnTo>
                        <a:pt x="0" y="6287"/>
                      </a:lnTo>
                      <a:cubicBezTo>
                        <a:pt x="51" y="2836"/>
                        <a:pt x="2836" y="51"/>
                        <a:pt x="6286" y="0"/>
                      </a:cubicBezTo>
                      <a:lnTo>
                        <a:pt x="70485" y="0"/>
                      </a:lnTo>
                      <a:cubicBezTo>
                        <a:pt x="83070" y="-15"/>
                        <a:pt x="95191" y="4751"/>
                        <a:pt x="104394" y="13335"/>
                      </a:cubicBezTo>
                      <a:cubicBezTo>
                        <a:pt x="113565" y="21784"/>
                        <a:pt x="118983" y="33545"/>
                        <a:pt x="119444" y="46006"/>
                      </a:cubicBezTo>
                      <a:cubicBezTo>
                        <a:pt x="120114" y="63172"/>
                        <a:pt x="111488" y="79369"/>
                        <a:pt x="96869" y="88392"/>
                      </a:cubicBezTo>
                      <a:cubicBezTo>
                        <a:pt x="94175" y="90038"/>
                        <a:pt x="93183" y="93468"/>
                        <a:pt x="94583" y="96298"/>
                      </a:cubicBezTo>
                      <a:lnTo>
                        <a:pt x="113062" y="135065"/>
                      </a:lnTo>
                      <a:cubicBezTo>
                        <a:pt x="114855" y="138037"/>
                        <a:pt x="113899" y="141901"/>
                        <a:pt x="110926" y="143695"/>
                      </a:cubicBezTo>
                      <a:cubicBezTo>
                        <a:pt x="109849" y="144344"/>
                        <a:pt x="108603" y="144656"/>
                        <a:pt x="107347" y="144590"/>
                      </a:cubicBezTo>
                      <a:close/>
                      <a:moveTo>
                        <a:pt x="31814" y="25813"/>
                      </a:moveTo>
                      <a:cubicBezTo>
                        <a:pt x="28342" y="25760"/>
                        <a:pt x="25485" y="28532"/>
                        <a:pt x="25432" y="32003"/>
                      </a:cubicBezTo>
                      <a:cubicBezTo>
                        <a:pt x="25432" y="32035"/>
                        <a:pt x="25432" y="32067"/>
                        <a:pt x="25432" y="32099"/>
                      </a:cubicBezTo>
                      <a:lnTo>
                        <a:pt x="25432" y="63246"/>
                      </a:lnTo>
                      <a:cubicBezTo>
                        <a:pt x="25431" y="66718"/>
                        <a:pt x="28246" y="69533"/>
                        <a:pt x="31718" y="69533"/>
                      </a:cubicBezTo>
                      <a:cubicBezTo>
                        <a:pt x="31749" y="69533"/>
                        <a:pt x="31781" y="69533"/>
                        <a:pt x="31813" y="69533"/>
                      </a:cubicBezTo>
                      <a:lnTo>
                        <a:pt x="70771" y="69533"/>
                      </a:lnTo>
                      <a:cubicBezTo>
                        <a:pt x="82756" y="69655"/>
                        <a:pt x="92730" y="60352"/>
                        <a:pt x="93440" y="48387"/>
                      </a:cubicBezTo>
                      <a:cubicBezTo>
                        <a:pt x="93861" y="36348"/>
                        <a:pt x="84443" y="26247"/>
                        <a:pt x="72404" y="25826"/>
                      </a:cubicBezTo>
                      <a:cubicBezTo>
                        <a:pt x="72113" y="25816"/>
                        <a:pt x="71823" y="25811"/>
                        <a:pt x="71533" y="2581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" name="爱设计-2-5">
                  <a:extLst>
                    <a:ext uri="{FF2B5EF4-FFF2-40B4-BE49-F238E27FC236}">
                      <a16:creationId xmlns:a16="http://schemas.microsoft.com/office/drawing/2014/main" id="{EF1D926B-1004-3C44-3BFF-A00EBB968AB8}"/>
                    </a:ext>
                  </a:extLst>
                </p:cNvPr>
                <p:cNvSpPr/>
                <p:nvPr/>
              </p:nvSpPr>
              <p:spPr>
                <a:xfrm>
                  <a:off x="10273028" y="1096768"/>
                  <a:ext cx="106346" cy="114628"/>
                </a:xfrm>
                <a:custGeom>
                  <a:avLst/>
                  <a:gdLst>
                    <a:gd name="connsiteX0" fmla="*/ 59960 w 133348"/>
                    <a:gd name="connsiteY0" fmla="*/ 143732 h 143732"/>
                    <a:gd name="connsiteX1" fmla="*/ 53673 w 133348"/>
                    <a:gd name="connsiteY1" fmla="*/ 137446 h 143732"/>
                    <a:gd name="connsiteX2" fmla="*/ 53673 w 133348"/>
                    <a:gd name="connsiteY2" fmla="*/ 85820 h 143732"/>
                    <a:gd name="connsiteX3" fmla="*/ 51959 w 133348"/>
                    <a:gd name="connsiteY3" fmla="*/ 80391 h 143732"/>
                    <a:gd name="connsiteX4" fmla="*/ 905 w 133348"/>
                    <a:gd name="connsiteY4" fmla="*/ 10001 h 143732"/>
                    <a:gd name="connsiteX5" fmla="*/ 3040 w 133348"/>
                    <a:gd name="connsiteY5" fmla="*/ 1371 h 143732"/>
                    <a:gd name="connsiteX6" fmla="*/ 5953 w 133348"/>
                    <a:gd name="connsiteY6" fmla="*/ 476 h 143732"/>
                    <a:gd name="connsiteX7" fmla="*/ 18716 w 133348"/>
                    <a:gd name="connsiteY7" fmla="*/ 476 h 143732"/>
                    <a:gd name="connsiteX8" fmla="*/ 23479 w 133348"/>
                    <a:gd name="connsiteY8" fmla="*/ 2667 h 143732"/>
                    <a:gd name="connsiteX9" fmla="*/ 61579 w 133348"/>
                    <a:gd name="connsiteY9" fmla="*/ 56483 h 143732"/>
                    <a:gd name="connsiteX10" fmla="*/ 66722 w 133348"/>
                    <a:gd name="connsiteY10" fmla="*/ 59055 h 143732"/>
                    <a:gd name="connsiteX11" fmla="*/ 71771 w 133348"/>
                    <a:gd name="connsiteY11" fmla="*/ 56483 h 143732"/>
                    <a:gd name="connsiteX12" fmla="*/ 109871 w 133348"/>
                    <a:gd name="connsiteY12" fmla="*/ 2667 h 143732"/>
                    <a:gd name="connsiteX13" fmla="*/ 115014 w 133348"/>
                    <a:gd name="connsiteY13" fmla="*/ 0 h 143732"/>
                    <a:gd name="connsiteX14" fmla="*/ 127397 w 133348"/>
                    <a:gd name="connsiteY14" fmla="*/ 0 h 143732"/>
                    <a:gd name="connsiteX15" fmla="*/ 133340 w 133348"/>
                    <a:gd name="connsiteY15" fmla="*/ 6612 h 143732"/>
                    <a:gd name="connsiteX16" fmla="*/ 132445 w 133348"/>
                    <a:gd name="connsiteY16" fmla="*/ 9525 h 143732"/>
                    <a:gd name="connsiteX17" fmla="*/ 81200 w 133348"/>
                    <a:gd name="connsiteY17" fmla="*/ 80391 h 143732"/>
                    <a:gd name="connsiteX18" fmla="*/ 79486 w 133348"/>
                    <a:gd name="connsiteY18" fmla="*/ 85820 h 143732"/>
                    <a:gd name="connsiteX19" fmla="*/ 79486 w 133348"/>
                    <a:gd name="connsiteY19" fmla="*/ 137446 h 143732"/>
                    <a:gd name="connsiteX20" fmla="*/ 73199 w 133348"/>
                    <a:gd name="connsiteY20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33348" h="143732">
                      <a:moveTo>
                        <a:pt x="59960" y="143732"/>
                      </a:moveTo>
                      <a:cubicBezTo>
                        <a:pt x="56509" y="143681"/>
                        <a:pt x="53724" y="140896"/>
                        <a:pt x="53673" y="137446"/>
                      </a:cubicBezTo>
                      <a:lnTo>
                        <a:pt x="53673" y="85820"/>
                      </a:lnTo>
                      <a:cubicBezTo>
                        <a:pt x="53708" y="83872"/>
                        <a:pt x="53106" y="81966"/>
                        <a:pt x="51959" y="80391"/>
                      </a:cubicBezTo>
                      <a:lnTo>
                        <a:pt x="905" y="10001"/>
                      </a:lnTo>
                      <a:cubicBezTo>
                        <a:pt x="-889" y="7028"/>
                        <a:pt x="67" y="3164"/>
                        <a:pt x="3040" y="1371"/>
                      </a:cubicBezTo>
                      <a:cubicBezTo>
                        <a:pt x="3923" y="838"/>
                        <a:pt x="4923" y="531"/>
                        <a:pt x="5953" y="476"/>
                      </a:cubicBezTo>
                      <a:lnTo>
                        <a:pt x="18716" y="476"/>
                      </a:lnTo>
                      <a:cubicBezTo>
                        <a:pt x="20547" y="478"/>
                        <a:pt x="22286" y="1278"/>
                        <a:pt x="23479" y="2667"/>
                      </a:cubicBezTo>
                      <a:lnTo>
                        <a:pt x="61579" y="56483"/>
                      </a:lnTo>
                      <a:cubicBezTo>
                        <a:pt x="62788" y="58108"/>
                        <a:pt x="64697" y="59063"/>
                        <a:pt x="66722" y="59055"/>
                      </a:cubicBezTo>
                      <a:cubicBezTo>
                        <a:pt x="68722" y="59063"/>
                        <a:pt x="70602" y="58105"/>
                        <a:pt x="71771" y="56483"/>
                      </a:cubicBezTo>
                      <a:lnTo>
                        <a:pt x="109871" y="2667"/>
                      </a:lnTo>
                      <a:cubicBezTo>
                        <a:pt x="111049" y="994"/>
                        <a:pt x="112968" y="-1"/>
                        <a:pt x="115014" y="0"/>
                      </a:cubicBezTo>
                      <a:lnTo>
                        <a:pt x="127397" y="0"/>
                      </a:lnTo>
                      <a:cubicBezTo>
                        <a:pt x="130864" y="185"/>
                        <a:pt x="133524" y="3145"/>
                        <a:pt x="133340" y="6612"/>
                      </a:cubicBezTo>
                      <a:cubicBezTo>
                        <a:pt x="133285" y="7642"/>
                        <a:pt x="132978" y="8642"/>
                        <a:pt x="132445" y="9525"/>
                      </a:cubicBezTo>
                      <a:lnTo>
                        <a:pt x="81200" y="80391"/>
                      </a:lnTo>
                      <a:cubicBezTo>
                        <a:pt x="80053" y="81966"/>
                        <a:pt x="79451" y="83872"/>
                        <a:pt x="79486" y="85820"/>
                      </a:cubicBezTo>
                      <a:lnTo>
                        <a:pt x="79486" y="137446"/>
                      </a:lnTo>
                      <a:cubicBezTo>
                        <a:pt x="79435" y="140896"/>
                        <a:pt x="76650" y="143681"/>
                        <a:pt x="73199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9" name="爱设计-2-6">
                  <a:extLst>
                    <a:ext uri="{FF2B5EF4-FFF2-40B4-BE49-F238E27FC236}">
                      <a16:creationId xmlns:a16="http://schemas.microsoft.com/office/drawing/2014/main" id="{8061FA6C-D67B-F709-8629-B3DF645FC223}"/>
                    </a:ext>
                  </a:extLst>
                </p:cNvPr>
                <p:cNvSpPr/>
                <p:nvPr/>
              </p:nvSpPr>
              <p:spPr>
                <a:xfrm>
                  <a:off x="10501942" y="1096768"/>
                  <a:ext cx="105056" cy="114628"/>
                </a:xfrm>
                <a:custGeom>
                  <a:avLst/>
                  <a:gdLst>
                    <a:gd name="connsiteX0" fmla="*/ 65913 w 131730"/>
                    <a:gd name="connsiteY0" fmla="*/ 143732 h 143732"/>
                    <a:gd name="connsiteX1" fmla="*/ 0 w 131730"/>
                    <a:gd name="connsiteY1" fmla="*/ 77819 h 143732"/>
                    <a:gd name="connsiteX2" fmla="*/ 0 w 131730"/>
                    <a:gd name="connsiteY2" fmla="*/ 6287 h 143732"/>
                    <a:gd name="connsiteX3" fmla="*/ 6286 w 131730"/>
                    <a:gd name="connsiteY3" fmla="*/ 0 h 143732"/>
                    <a:gd name="connsiteX4" fmla="*/ 19431 w 131730"/>
                    <a:gd name="connsiteY4" fmla="*/ 0 h 143732"/>
                    <a:gd name="connsiteX5" fmla="*/ 25717 w 131730"/>
                    <a:gd name="connsiteY5" fmla="*/ 6287 h 143732"/>
                    <a:gd name="connsiteX6" fmla="*/ 25717 w 131730"/>
                    <a:gd name="connsiteY6" fmla="*/ 77343 h 143732"/>
                    <a:gd name="connsiteX7" fmla="*/ 63909 w 131730"/>
                    <a:gd name="connsiteY7" fmla="*/ 119447 h 143732"/>
                    <a:gd name="connsiteX8" fmla="*/ 106013 w 131730"/>
                    <a:gd name="connsiteY8" fmla="*/ 81255 h 143732"/>
                    <a:gd name="connsiteX9" fmla="*/ 106013 w 131730"/>
                    <a:gd name="connsiteY9" fmla="*/ 77343 h 143732"/>
                    <a:gd name="connsiteX10" fmla="*/ 106013 w 131730"/>
                    <a:gd name="connsiteY10" fmla="*/ 6287 h 143732"/>
                    <a:gd name="connsiteX11" fmla="*/ 112300 w 131730"/>
                    <a:gd name="connsiteY11" fmla="*/ 0 h 143732"/>
                    <a:gd name="connsiteX12" fmla="*/ 125444 w 131730"/>
                    <a:gd name="connsiteY12" fmla="*/ 0 h 143732"/>
                    <a:gd name="connsiteX13" fmla="*/ 131731 w 131730"/>
                    <a:gd name="connsiteY13" fmla="*/ 6287 h 143732"/>
                    <a:gd name="connsiteX14" fmla="*/ 131731 w 131730"/>
                    <a:gd name="connsiteY14" fmla="*/ 77819 h 143732"/>
                    <a:gd name="connsiteX15" fmla="*/ 66008 w 131730"/>
                    <a:gd name="connsiteY15" fmla="*/ 143732 h 143732"/>
                    <a:gd name="connsiteX16" fmla="*/ 65913 w 131730"/>
                    <a:gd name="connsiteY16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1730" h="143732">
                      <a:moveTo>
                        <a:pt x="65913" y="143732"/>
                      </a:moveTo>
                      <a:cubicBezTo>
                        <a:pt x="29510" y="143732"/>
                        <a:pt x="0" y="114222"/>
                        <a:pt x="0" y="77819"/>
                      </a:cubicBezTo>
                      <a:lnTo>
                        <a:pt x="0" y="6287"/>
                      </a:lnTo>
                      <a:cubicBezTo>
                        <a:pt x="0" y="2815"/>
                        <a:pt x="2815" y="0"/>
                        <a:pt x="6286" y="0"/>
                      </a:cubicBezTo>
                      <a:lnTo>
                        <a:pt x="19431" y="0"/>
                      </a:lnTo>
                      <a:cubicBezTo>
                        <a:pt x="22903" y="0"/>
                        <a:pt x="25717" y="2815"/>
                        <a:pt x="25717" y="6287"/>
                      </a:cubicBezTo>
                      <a:lnTo>
                        <a:pt x="25717" y="77343"/>
                      </a:lnTo>
                      <a:cubicBezTo>
                        <a:pt x="24637" y="99516"/>
                        <a:pt x="41736" y="118367"/>
                        <a:pt x="63909" y="119447"/>
                      </a:cubicBezTo>
                      <a:cubicBezTo>
                        <a:pt x="86082" y="120527"/>
                        <a:pt x="104933" y="103428"/>
                        <a:pt x="106013" y="81255"/>
                      </a:cubicBezTo>
                      <a:cubicBezTo>
                        <a:pt x="106077" y="79952"/>
                        <a:pt x="106077" y="78646"/>
                        <a:pt x="106013" y="77343"/>
                      </a:cubicBezTo>
                      <a:lnTo>
                        <a:pt x="106013" y="6287"/>
                      </a:lnTo>
                      <a:cubicBezTo>
                        <a:pt x="106064" y="2836"/>
                        <a:pt x="108849" y="51"/>
                        <a:pt x="112300" y="0"/>
                      </a:cubicBezTo>
                      <a:lnTo>
                        <a:pt x="125444" y="0"/>
                      </a:lnTo>
                      <a:cubicBezTo>
                        <a:pt x="128916" y="0"/>
                        <a:pt x="131731" y="2815"/>
                        <a:pt x="131731" y="6287"/>
                      </a:cubicBezTo>
                      <a:lnTo>
                        <a:pt x="131731" y="77819"/>
                      </a:lnTo>
                      <a:cubicBezTo>
                        <a:pt x="131783" y="114169"/>
                        <a:pt x="102358" y="143680"/>
                        <a:pt x="66008" y="143732"/>
                      </a:cubicBezTo>
                      <a:cubicBezTo>
                        <a:pt x="65977" y="143732"/>
                        <a:pt x="65945" y="143732"/>
                        <a:pt x="65913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0" name="爱设计-2-7">
                  <a:extLst>
                    <a:ext uri="{FF2B5EF4-FFF2-40B4-BE49-F238E27FC236}">
                      <a16:creationId xmlns:a16="http://schemas.microsoft.com/office/drawing/2014/main" id="{42849385-0589-9ED0-CFC9-2D9F65703ABF}"/>
                    </a:ext>
                  </a:extLst>
                </p:cNvPr>
                <p:cNvSpPr/>
                <p:nvPr/>
              </p:nvSpPr>
              <p:spPr>
                <a:xfrm>
                  <a:off x="10782851" y="1095780"/>
                  <a:ext cx="93055" cy="116375"/>
                </a:xfrm>
                <a:custGeom>
                  <a:avLst/>
                  <a:gdLst>
                    <a:gd name="connsiteX0" fmla="*/ 6287 w 116682"/>
                    <a:gd name="connsiteY0" fmla="*/ 145923 h 145923"/>
                    <a:gd name="connsiteX1" fmla="*/ 1 w 116682"/>
                    <a:gd name="connsiteY1" fmla="*/ 139829 h 145923"/>
                    <a:gd name="connsiteX2" fmla="*/ 1 w 116682"/>
                    <a:gd name="connsiteY2" fmla="*/ 139637 h 145923"/>
                    <a:gd name="connsiteX3" fmla="*/ 1 w 116682"/>
                    <a:gd name="connsiteY3" fmla="*/ 6287 h 145923"/>
                    <a:gd name="connsiteX4" fmla="*/ 6287 w 116682"/>
                    <a:gd name="connsiteY4" fmla="*/ 0 h 145923"/>
                    <a:gd name="connsiteX5" fmla="*/ 20003 w 116682"/>
                    <a:gd name="connsiteY5" fmla="*/ 0 h 145923"/>
                    <a:gd name="connsiteX6" fmla="*/ 26290 w 116682"/>
                    <a:gd name="connsiteY6" fmla="*/ 6287 h 145923"/>
                    <a:gd name="connsiteX7" fmla="*/ 26290 w 116682"/>
                    <a:gd name="connsiteY7" fmla="*/ 114395 h 145923"/>
                    <a:gd name="connsiteX8" fmla="*/ 32576 w 116682"/>
                    <a:gd name="connsiteY8" fmla="*/ 120682 h 145923"/>
                    <a:gd name="connsiteX9" fmla="*/ 110396 w 116682"/>
                    <a:gd name="connsiteY9" fmla="*/ 120682 h 145923"/>
                    <a:gd name="connsiteX10" fmla="*/ 116682 w 116682"/>
                    <a:gd name="connsiteY10" fmla="*/ 126968 h 145923"/>
                    <a:gd name="connsiteX11" fmla="*/ 116682 w 116682"/>
                    <a:gd name="connsiteY11" fmla="*/ 139637 h 145923"/>
                    <a:gd name="connsiteX12" fmla="*/ 110588 w 116682"/>
                    <a:gd name="connsiteY12" fmla="*/ 145923 h 145923"/>
                    <a:gd name="connsiteX13" fmla="*/ 110396 w 116682"/>
                    <a:gd name="connsiteY13" fmla="*/ 145923 h 145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6682" h="145923">
                      <a:moveTo>
                        <a:pt x="6287" y="145923"/>
                      </a:moveTo>
                      <a:cubicBezTo>
                        <a:pt x="2868" y="145976"/>
                        <a:pt x="54" y="143248"/>
                        <a:pt x="1" y="139829"/>
                      </a:cubicBezTo>
                      <a:cubicBezTo>
                        <a:pt x="0" y="139765"/>
                        <a:pt x="0" y="139701"/>
                        <a:pt x="1" y="139637"/>
                      </a:cubicBezTo>
                      <a:lnTo>
                        <a:pt x="1" y="6287"/>
                      </a:lnTo>
                      <a:cubicBezTo>
                        <a:pt x="1" y="2815"/>
                        <a:pt x="2815" y="0"/>
                        <a:pt x="6287" y="0"/>
                      </a:cubicBezTo>
                      <a:lnTo>
                        <a:pt x="20003" y="0"/>
                      </a:lnTo>
                      <a:cubicBezTo>
                        <a:pt x="23475" y="0"/>
                        <a:pt x="26290" y="2815"/>
                        <a:pt x="26290" y="6287"/>
                      </a:cubicBezTo>
                      <a:lnTo>
                        <a:pt x="26290" y="114395"/>
                      </a:lnTo>
                      <a:cubicBezTo>
                        <a:pt x="26290" y="117867"/>
                        <a:pt x="29104" y="120682"/>
                        <a:pt x="32576" y="120682"/>
                      </a:cubicBezTo>
                      <a:lnTo>
                        <a:pt x="110396" y="120682"/>
                      </a:lnTo>
                      <a:cubicBezTo>
                        <a:pt x="113868" y="120682"/>
                        <a:pt x="116682" y="123496"/>
                        <a:pt x="116682" y="126968"/>
                      </a:cubicBezTo>
                      <a:lnTo>
                        <a:pt x="116682" y="139637"/>
                      </a:lnTo>
                      <a:cubicBezTo>
                        <a:pt x="116735" y="143055"/>
                        <a:pt x="114007" y="145870"/>
                        <a:pt x="110588" y="145923"/>
                      </a:cubicBezTo>
                      <a:cubicBezTo>
                        <a:pt x="110524" y="145924"/>
                        <a:pt x="110460" y="145924"/>
                        <a:pt x="110396" y="14592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" name="爱设计-2-8">
                  <a:extLst>
                    <a:ext uri="{FF2B5EF4-FFF2-40B4-BE49-F238E27FC236}">
                      <a16:creationId xmlns:a16="http://schemas.microsoft.com/office/drawing/2014/main" id="{19C3AE3B-1F06-3586-F86B-19FBEC82E5CE}"/>
                    </a:ext>
                  </a:extLst>
                </p:cNvPr>
                <p:cNvSpPr/>
                <p:nvPr/>
              </p:nvSpPr>
              <p:spPr>
                <a:xfrm>
                  <a:off x="11133572" y="1096312"/>
                  <a:ext cx="119110" cy="119110"/>
                </a:xfrm>
                <a:custGeom>
                  <a:avLst/>
                  <a:gdLst>
                    <a:gd name="connsiteX0" fmla="*/ 74867 w 149352"/>
                    <a:gd name="connsiteY0" fmla="*/ 149352 h 149352"/>
                    <a:gd name="connsiteX1" fmla="*/ 0 w 149352"/>
                    <a:gd name="connsiteY1" fmla="*/ 74867 h 149352"/>
                    <a:gd name="connsiteX2" fmla="*/ 74486 w 149352"/>
                    <a:gd name="connsiteY2" fmla="*/ 0 h 149352"/>
                    <a:gd name="connsiteX3" fmla="*/ 149352 w 149352"/>
                    <a:gd name="connsiteY3" fmla="*/ 74486 h 149352"/>
                    <a:gd name="connsiteX4" fmla="*/ 149352 w 149352"/>
                    <a:gd name="connsiteY4" fmla="*/ 74676 h 149352"/>
                    <a:gd name="connsiteX5" fmla="*/ 74867 w 149352"/>
                    <a:gd name="connsiteY5" fmla="*/ 149352 h 149352"/>
                    <a:gd name="connsiteX6" fmla="*/ 74867 w 149352"/>
                    <a:gd name="connsiteY6" fmla="*/ 25527 h 149352"/>
                    <a:gd name="connsiteX7" fmla="*/ 25527 w 149352"/>
                    <a:gd name="connsiteY7" fmla="*/ 74676 h 149352"/>
                    <a:gd name="connsiteX8" fmla="*/ 74676 w 149352"/>
                    <a:gd name="connsiteY8" fmla="*/ 124015 h 149352"/>
                    <a:gd name="connsiteX9" fmla="*/ 124015 w 149352"/>
                    <a:gd name="connsiteY9" fmla="*/ 74866 h 149352"/>
                    <a:gd name="connsiteX10" fmla="*/ 124016 w 149352"/>
                    <a:gd name="connsiteY10" fmla="*/ 74771 h 149352"/>
                    <a:gd name="connsiteX11" fmla="*/ 74866 w 149352"/>
                    <a:gd name="connsiteY11" fmla="*/ 25432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9352" h="149352">
                      <a:moveTo>
                        <a:pt x="74867" y="149352"/>
                      </a:moveTo>
                      <a:cubicBezTo>
                        <a:pt x="33624" y="149457"/>
                        <a:pt x="105" y="116109"/>
                        <a:pt x="0" y="74867"/>
                      </a:cubicBezTo>
                      <a:cubicBezTo>
                        <a:pt x="-105" y="33624"/>
                        <a:pt x="33243" y="105"/>
                        <a:pt x="74486" y="0"/>
                      </a:cubicBezTo>
                      <a:cubicBezTo>
                        <a:pt x="115728" y="-105"/>
                        <a:pt x="149247" y="33243"/>
                        <a:pt x="149352" y="74486"/>
                      </a:cubicBezTo>
                      <a:cubicBezTo>
                        <a:pt x="149352" y="74549"/>
                        <a:pt x="149352" y="74612"/>
                        <a:pt x="149352" y="74676"/>
                      </a:cubicBezTo>
                      <a:cubicBezTo>
                        <a:pt x="149300" y="115822"/>
                        <a:pt x="116013" y="149195"/>
                        <a:pt x="74867" y="149352"/>
                      </a:cubicBezTo>
                      <a:close/>
                      <a:moveTo>
                        <a:pt x="74867" y="25527"/>
                      </a:moveTo>
                      <a:cubicBezTo>
                        <a:pt x="47670" y="25474"/>
                        <a:pt x="25580" y="47479"/>
                        <a:pt x="25527" y="74676"/>
                      </a:cubicBezTo>
                      <a:cubicBezTo>
                        <a:pt x="25474" y="101873"/>
                        <a:pt x="47479" y="123963"/>
                        <a:pt x="74676" y="124015"/>
                      </a:cubicBezTo>
                      <a:cubicBezTo>
                        <a:pt x="101873" y="124068"/>
                        <a:pt x="123963" y="102063"/>
                        <a:pt x="124015" y="74866"/>
                      </a:cubicBezTo>
                      <a:cubicBezTo>
                        <a:pt x="124016" y="74835"/>
                        <a:pt x="124016" y="74803"/>
                        <a:pt x="124016" y="74771"/>
                      </a:cubicBezTo>
                      <a:cubicBezTo>
                        <a:pt x="124016" y="47596"/>
                        <a:pt x="102042" y="25537"/>
                        <a:pt x="74866" y="254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2" name="爱设计-2-9">
                  <a:extLst>
                    <a:ext uri="{FF2B5EF4-FFF2-40B4-BE49-F238E27FC236}">
                      <a16:creationId xmlns:a16="http://schemas.microsoft.com/office/drawing/2014/main" id="{22C87587-9AB8-80FC-5116-8706F03408BE}"/>
                    </a:ext>
                  </a:extLst>
                </p:cNvPr>
                <p:cNvSpPr/>
                <p:nvPr/>
              </p:nvSpPr>
              <p:spPr>
                <a:xfrm>
                  <a:off x="10880009" y="1094261"/>
                  <a:ext cx="119109" cy="119109"/>
                </a:xfrm>
                <a:custGeom>
                  <a:avLst/>
                  <a:gdLst>
                    <a:gd name="connsiteX0" fmla="*/ 74676 w 149351"/>
                    <a:gd name="connsiteY0" fmla="*/ 149352 h 149351"/>
                    <a:gd name="connsiteX1" fmla="*/ 0 w 149351"/>
                    <a:gd name="connsiteY1" fmla="*/ 74676 h 149351"/>
                    <a:gd name="connsiteX2" fmla="*/ 74676 w 149351"/>
                    <a:gd name="connsiteY2" fmla="*/ 0 h 149351"/>
                    <a:gd name="connsiteX3" fmla="*/ 149352 w 149351"/>
                    <a:gd name="connsiteY3" fmla="*/ 74676 h 149351"/>
                    <a:gd name="connsiteX4" fmla="*/ 74676 w 149351"/>
                    <a:gd name="connsiteY4" fmla="*/ 149352 h 149351"/>
                    <a:gd name="connsiteX5" fmla="*/ 74676 w 149351"/>
                    <a:gd name="connsiteY5" fmla="*/ 25527 h 149351"/>
                    <a:gd name="connsiteX6" fmla="*/ 25910 w 149351"/>
                    <a:gd name="connsiteY6" fmla="*/ 75245 h 149351"/>
                    <a:gd name="connsiteX7" fmla="*/ 75629 w 149351"/>
                    <a:gd name="connsiteY7" fmla="*/ 124011 h 149351"/>
                    <a:gd name="connsiteX8" fmla="*/ 124396 w 149351"/>
                    <a:gd name="connsiteY8" fmla="*/ 74676 h 149351"/>
                    <a:gd name="connsiteX9" fmla="*/ 75251 w 149351"/>
                    <a:gd name="connsiteY9" fmla="*/ 25524 h 149351"/>
                    <a:gd name="connsiteX10" fmla="*/ 74676 w 149351"/>
                    <a:gd name="connsiteY10" fmla="*/ 25527 h 149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9351" h="149351">
                      <a:moveTo>
                        <a:pt x="74676" y="149352"/>
                      </a:moveTo>
                      <a:cubicBezTo>
                        <a:pt x="33434" y="149352"/>
                        <a:pt x="0" y="115918"/>
                        <a:pt x="0" y="74676"/>
                      </a:cubicBezTo>
                      <a:cubicBezTo>
                        <a:pt x="0" y="33434"/>
                        <a:pt x="33434" y="0"/>
                        <a:pt x="74676" y="0"/>
                      </a:cubicBezTo>
                      <a:cubicBezTo>
                        <a:pt x="115918" y="0"/>
                        <a:pt x="149352" y="33434"/>
                        <a:pt x="149352" y="74676"/>
                      </a:cubicBezTo>
                      <a:cubicBezTo>
                        <a:pt x="149352" y="115918"/>
                        <a:pt x="115918" y="149352"/>
                        <a:pt x="74676" y="149352"/>
                      </a:cubicBezTo>
                      <a:close/>
                      <a:moveTo>
                        <a:pt x="74676" y="25527"/>
                      </a:moveTo>
                      <a:cubicBezTo>
                        <a:pt x="47480" y="25790"/>
                        <a:pt x="25647" y="48050"/>
                        <a:pt x="25910" y="75245"/>
                      </a:cubicBezTo>
                      <a:cubicBezTo>
                        <a:pt x="26173" y="102441"/>
                        <a:pt x="48433" y="124274"/>
                        <a:pt x="75629" y="124011"/>
                      </a:cubicBezTo>
                      <a:cubicBezTo>
                        <a:pt x="102675" y="123749"/>
                        <a:pt x="124447" y="101723"/>
                        <a:pt x="124396" y="74676"/>
                      </a:cubicBezTo>
                      <a:cubicBezTo>
                        <a:pt x="124398" y="47532"/>
                        <a:pt x="102395" y="25525"/>
                        <a:pt x="75251" y="25524"/>
                      </a:cubicBezTo>
                      <a:cubicBezTo>
                        <a:pt x="75059" y="25524"/>
                        <a:pt x="74868" y="25525"/>
                        <a:pt x="74676" y="2552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3" name="爱设计-2-10">
                  <a:extLst>
                    <a:ext uri="{FF2B5EF4-FFF2-40B4-BE49-F238E27FC236}">
                      <a16:creationId xmlns:a16="http://schemas.microsoft.com/office/drawing/2014/main" id="{905469E0-22B0-9424-D16E-D1073F12FBF0}"/>
                    </a:ext>
                  </a:extLst>
                </p:cNvPr>
                <p:cNvSpPr/>
                <p:nvPr/>
              </p:nvSpPr>
              <p:spPr>
                <a:xfrm>
                  <a:off x="11007398" y="1093083"/>
                  <a:ext cx="120880" cy="119110"/>
                </a:xfrm>
                <a:custGeom>
                  <a:avLst/>
                  <a:gdLst>
                    <a:gd name="connsiteX0" fmla="*/ 145638 w 151572"/>
                    <a:gd name="connsiteY0" fmla="*/ 64438 h 149352"/>
                    <a:gd name="connsiteX1" fmla="*/ 145066 w 151572"/>
                    <a:gd name="connsiteY1" fmla="*/ 64438 h 149352"/>
                    <a:gd name="connsiteX2" fmla="*/ 145066 w 151572"/>
                    <a:gd name="connsiteY2" fmla="*/ 64438 h 149352"/>
                    <a:gd name="connsiteX3" fmla="*/ 87916 w 151572"/>
                    <a:gd name="connsiteY3" fmla="*/ 64438 h 149352"/>
                    <a:gd name="connsiteX4" fmla="*/ 81630 w 151572"/>
                    <a:gd name="connsiteY4" fmla="*/ 70724 h 149352"/>
                    <a:gd name="connsiteX5" fmla="*/ 81630 w 151572"/>
                    <a:gd name="connsiteY5" fmla="*/ 83583 h 149352"/>
                    <a:gd name="connsiteX6" fmla="*/ 87916 w 151572"/>
                    <a:gd name="connsiteY6" fmla="*/ 89869 h 149352"/>
                    <a:gd name="connsiteX7" fmla="*/ 115443 w 151572"/>
                    <a:gd name="connsiteY7" fmla="*/ 89869 h 149352"/>
                    <a:gd name="connsiteX8" fmla="*/ 119539 w 151572"/>
                    <a:gd name="connsiteY8" fmla="*/ 91584 h 149352"/>
                    <a:gd name="connsiteX9" fmla="*/ 120492 w 151572"/>
                    <a:gd name="connsiteY9" fmla="*/ 96632 h 149352"/>
                    <a:gd name="connsiteX10" fmla="*/ 120492 w 151572"/>
                    <a:gd name="connsiteY10" fmla="*/ 96632 h 149352"/>
                    <a:gd name="connsiteX11" fmla="*/ 120492 w 151572"/>
                    <a:gd name="connsiteY11" fmla="*/ 96632 h 149352"/>
                    <a:gd name="connsiteX12" fmla="*/ 103632 w 151572"/>
                    <a:gd name="connsiteY12" fmla="*/ 117873 h 149352"/>
                    <a:gd name="connsiteX13" fmla="*/ 102870 w 151572"/>
                    <a:gd name="connsiteY13" fmla="*/ 117873 h 149352"/>
                    <a:gd name="connsiteX14" fmla="*/ 100299 w 151572"/>
                    <a:gd name="connsiteY14" fmla="*/ 119206 h 149352"/>
                    <a:gd name="connsiteX15" fmla="*/ 100299 w 151572"/>
                    <a:gd name="connsiteY15" fmla="*/ 119206 h 149352"/>
                    <a:gd name="connsiteX16" fmla="*/ 99156 w 151572"/>
                    <a:gd name="connsiteY16" fmla="*/ 119778 h 149352"/>
                    <a:gd name="connsiteX17" fmla="*/ 99156 w 151572"/>
                    <a:gd name="connsiteY17" fmla="*/ 119778 h 149352"/>
                    <a:gd name="connsiteX18" fmla="*/ 98108 w 151572"/>
                    <a:gd name="connsiteY18" fmla="*/ 120254 h 149352"/>
                    <a:gd name="connsiteX19" fmla="*/ 98108 w 151572"/>
                    <a:gd name="connsiteY19" fmla="*/ 120254 h 149352"/>
                    <a:gd name="connsiteX20" fmla="*/ 96965 w 151572"/>
                    <a:gd name="connsiteY20" fmla="*/ 120254 h 149352"/>
                    <a:gd name="connsiteX21" fmla="*/ 96965 w 151572"/>
                    <a:gd name="connsiteY21" fmla="*/ 120254 h 149352"/>
                    <a:gd name="connsiteX22" fmla="*/ 91345 w 151572"/>
                    <a:gd name="connsiteY22" fmla="*/ 122254 h 149352"/>
                    <a:gd name="connsiteX23" fmla="*/ 91345 w 151572"/>
                    <a:gd name="connsiteY23" fmla="*/ 122254 h 149352"/>
                    <a:gd name="connsiteX24" fmla="*/ 90012 w 151572"/>
                    <a:gd name="connsiteY24" fmla="*/ 122254 h 149352"/>
                    <a:gd name="connsiteX25" fmla="*/ 90012 w 151572"/>
                    <a:gd name="connsiteY25" fmla="*/ 122254 h 149352"/>
                    <a:gd name="connsiteX26" fmla="*/ 88678 w 151572"/>
                    <a:gd name="connsiteY26" fmla="*/ 122254 h 149352"/>
                    <a:gd name="connsiteX27" fmla="*/ 88678 w 151572"/>
                    <a:gd name="connsiteY27" fmla="*/ 122254 h 149352"/>
                    <a:gd name="connsiteX28" fmla="*/ 81344 w 151572"/>
                    <a:gd name="connsiteY28" fmla="*/ 123302 h 149352"/>
                    <a:gd name="connsiteX29" fmla="*/ 71819 w 151572"/>
                    <a:gd name="connsiteY29" fmla="*/ 123302 h 149352"/>
                    <a:gd name="connsiteX30" fmla="*/ 70581 w 151572"/>
                    <a:gd name="connsiteY30" fmla="*/ 123302 h 149352"/>
                    <a:gd name="connsiteX31" fmla="*/ 70581 w 151572"/>
                    <a:gd name="connsiteY31" fmla="*/ 123302 h 149352"/>
                    <a:gd name="connsiteX32" fmla="*/ 66580 w 151572"/>
                    <a:gd name="connsiteY32" fmla="*/ 122540 h 149352"/>
                    <a:gd name="connsiteX33" fmla="*/ 66580 w 151572"/>
                    <a:gd name="connsiteY33" fmla="*/ 122540 h 149352"/>
                    <a:gd name="connsiteX34" fmla="*/ 29259 w 151572"/>
                    <a:gd name="connsiteY34" fmla="*/ 63743 h 149352"/>
                    <a:gd name="connsiteX35" fmla="*/ 63246 w 151572"/>
                    <a:gd name="connsiteY35" fmla="*/ 27290 h 149352"/>
                    <a:gd name="connsiteX36" fmla="*/ 63246 w 151572"/>
                    <a:gd name="connsiteY36" fmla="*/ 27290 h 149352"/>
                    <a:gd name="connsiteX37" fmla="*/ 72009 w 151572"/>
                    <a:gd name="connsiteY37" fmla="*/ 25480 h 149352"/>
                    <a:gd name="connsiteX38" fmla="*/ 72009 w 151572"/>
                    <a:gd name="connsiteY38" fmla="*/ 25480 h 149352"/>
                    <a:gd name="connsiteX39" fmla="*/ 75438 w 151572"/>
                    <a:gd name="connsiteY39" fmla="*/ 25480 h 149352"/>
                    <a:gd name="connsiteX40" fmla="*/ 77534 w 151572"/>
                    <a:gd name="connsiteY40" fmla="*/ 25480 h 149352"/>
                    <a:gd name="connsiteX41" fmla="*/ 108966 w 151572"/>
                    <a:gd name="connsiteY41" fmla="*/ 36815 h 149352"/>
                    <a:gd name="connsiteX42" fmla="*/ 109538 w 151572"/>
                    <a:gd name="connsiteY42" fmla="*/ 37387 h 149352"/>
                    <a:gd name="connsiteX43" fmla="*/ 109538 w 151572"/>
                    <a:gd name="connsiteY43" fmla="*/ 37387 h 149352"/>
                    <a:gd name="connsiteX44" fmla="*/ 112395 w 151572"/>
                    <a:gd name="connsiteY44" fmla="*/ 40054 h 149352"/>
                    <a:gd name="connsiteX45" fmla="*/ 120396 w 151572"/>
                    <a:gd name="connsiteY45" fmla="*/ 40720 h 149352"/>
                    <a:gd name="connsiteX46" fmla="*/ 131064 w 151572"/>
                    <a:gd name="connsiteY46" fmla="*/ 33291 h 149352"/>
                    <a:gd name="connsiteX47" fmla="*/ 132781 w 151572"/>
                    <a:gd name="connsiteY47" fmla="*/ 24705 h 149352"/>
                    <a:gd name="connsiteX48" fmla="*/ 132588 w 151572"/>
                    <a:gd name="connsiteY48" fmla="*/ 24433 h 149352"/>
                    <a:gd name="connsiteX49" fmla="*/ 122016 w 151572"/>
                    <a:gd name="connsiteY49" fmla="*/ 14908 h 149352"/>
                    <a:gd name="connsiteX50" fmla="*/ 77343 w 151572"/>
                    <a:gd name="connsiteY50" fmla="*/ 49 h 149352"/>
                    <a:gd name="connsiteX51" fmla="*/ 77343 w 151572"/>
                    <a:gd name="connsiteY51" fmla="*/ 49 h 149352"/>
                    <a:gd name="connsiteX52" fmla="*/ 49 w 151572"/>
                    <a:gd name="connsiteY52" fmla="*/ 72010 h 149352"/>
                    <a:gd name="connsiteX53" fmla="*/ 72010 w 151572"/>
                    <a:gd name="connsiteY53" fmla="*/ 149305 h 149352"/>
                    <a:gd name="connsiteX54" fmla="*/ 77344 w 151572"/>
                    <a:gd name="connsiteY54" fmla="*/ 149305 h 149352"/>
                    <a:gd name="connsiteX55" fmla="*/ 84487 w 151572"/>
                    <a:gd name="connsiteY55" fmla="*/ 149305 h 149352"/>
                    <a:gd name="connsiteX56" fmla="*/ 86202 w 151572"/>
                    <a:gd name="connsiteY56" fmla="*/ 149305 h 149352"/>
                    <a:gd name="connsiteX57" fmla="*/ 87440 w 151572"/>
                    <a:gd name="connsiteY57" fmla="*/ 149305 h 149352"/>
                    <a:gd name="connsiteX58" fmla="*/ 88583 w 151572"/>
                    <a:gd name="connsiteY58" fmla="*/ 149305 h 149352"/>
                    <a:gd name="connsiteX59" fmla="*/ 89631 w 151572"/>
                    <a:gd name="connsiteY59" fmla="*/ 149305 h 149352"/>
                    <a:gd name="connsiteX60" fmla="*/ 91536 w 151572"/>
                    <a:gd name="connsiteY60" fmla="*/ 149305 h 149352"/>
                    <a:gd name="connsiteX61" fmla="*/ 92583 w 151572"/>
                    <a:gd name="connsiteY61" fmla="*/ 149305 h 149352"/>
                    <a:gd name="connsiteX62" fmla="*/ 93726 w 151572"/>
                    <a:gd name="connsiteY62" fmla="*/ 149305 h 149352"/>
                    <a:gd name="connsiteX63" fmla="*/ 94679 w 151572"/>
                    <a:gd name="connsiteY63" fmla="*/ 149305 h 149352"/>
                    <a:gd name="connsiteX64" fmla="*/ 96679 w 151572"/>
                    <a:gd name="connsiteY64" fmla="*/ 149305 h 149352"/>
                    <a:gd name="connsiteX65" fmla="*/ 97536 w 151572"/>
                    <a:gd name="connsiteY65" fmla="*/ 149305 h 149352"/>
                    <a:gd name="connsiteX66" fmla="*/ 98775 w 151572"/>
                    <a:gd name="connsiteY66" fmla="*/ 149305 h 149352"/>
                    <a:gd name="connsiteX67" fmla="*/ 99632 w 151572"/>
                    <a:gd name="connsiteY67" fmla="*/ 149305 h 149352"/>
                    <a:gd name="connsiteX68" fmla="*/ 101727 w 151572"/>
                    <a:gd name="connsiteY68" fmla="*/ 148543 h 149352"/>
                    <a:gd name="connsiteX69" fmla="*/ 102489 w 151572"/>
                    <a:gd name="connsiteY69" fmla="*/ 148543 h 149352"/>
                    <a:gd name="connsiteX70" fmla="*/ 103728 w 151572"/>
                    <a:gd name="connsiteY70" fmla="*/ 148543 h 149352"/>
                    <a:gd name="connsiteX71" fmla="*/ 103728 w 151572"/>
                    <a:gd name="connsiteY71" fmla="*/ 148543 h 149352"/>
                    <a:gd name="connsiteX72" fmla="*/ 106299 w 151572"/>
                    <a:gd name="connsiteY72" fmla="*/ 147591 h 149352"/>
                    <a:gd name="connsiteX73" fmla="*/ 106966 w 151572"/>
                    <a:gd name="connsiteY73" fmla="*/ 147591 h 149352"/>
                    <a:gd name="connsiteX74" fmla="*/ 110967 w 151572"/>
                    <a:gd name="connsiteY74" fmla="*/ 145686 h 149352"/>
                    <a:gd name="connsiteX75" fmla="*/ 111538 w 151572"/>
                    <a:gd name="connsiteY75" fmla="*/ 145686 h 149352"/>
                    <a:gd name="connsiteX76" fmla="*/ 114015 w 151572"/>
                    <a:gd name="connsiteY76" fmla="*/ 144257 h 149352"/>
                    <a:gd name="connsiteX77" fmla="*/ 114015 w 151572"/>
                    <a:gd name="connsiteY77" fmla="*/ 144257 h 149352"/>
                    <a:gd name="connsiteX78" fmla="*/ 115253 w 151572"/>
                    <a:gd name="connsiteY78" fmla="*/ 143495 h 149352"/>
                    <a:gd name="connsiteX79" fmla="*/ 115729 w 151572"/>
                    <a:gd name="connsiteY79" fmla="*/ 143495 h 149352"/>
                    <a:gd name="connsiteX80" fmla="*/ 118110 w 151572"/>
                    <a:gd name="connsiteY80" fmla="*/ 141971 h 149352"/>
                    <a:gd name="connsiteX81" fmla="*/ 118110 w 151572"/>
                    <a:gd name="connsiteY81" fmla="*/ 141971 h 149352"/>
                    <a:gd name="connsiteX82" fmla="*/ 119349 w 151572"/>
                    <a:gd name="connsiteY82" fmla="*/ 141114 h 149352"/>
                    <a:gd name="connsiteX83" fmla="*/ 119349 w 151572"/>
                    <a:gd name="connsiteY83" fmla="*/ 141114 h 149352"/>
                    <a:gd name="connsiteX84" fmla="*/ 121730 w 151572"/>
                    <a:gd name="connsiteY84" fmla="*/ 139399 h 149352"/>
                    <a:gd name="connsiteX85" fmla="*/ 121730 w 151572"/>
                    <a:gd name="connsiteY85" fmla="*/ 139399 h 149352"/>
                    <a:gd name="connsiteX86" fmla="*/ 122968 w 151572"/>
                    <a:gd name="connsiteY86" fmla="*/ 138352 h 149352"/>
                    <a:gd name="connsiteX87" fmla="*/ 122968 w 151572"/>
                    <a:gd name="connsiteY87" fmla="*/ 138352 h 149352"/>
                    <a:gd name="connsiteX88" fmla="*/ 125349 w 151572"/>
                    <a:gd name="connsiteY88" fmla="*/ 136351 h 149352"/>
                    <a:gd name="connsiteX89" fmla="*/ 125349 w 151572"/>
                    <a:gd name="connsiteY89" fmla="*/ 136351 h 149352"/>
                    <a:gd name="connsiteX90" fmla="*/ 150400 w 151572"/>
                    <a:gd name="connsiteY90" fmla="*/ 80630 h 149352"/>
                    <a:gd name="connsiteX91" fmla="*/ 150400 w 151572"/>
                    <a:gd name="connsiteY91" fmla="*/ 74248 h 149352"/>
                    <a:gd name="connsiteX92" fmla="*/ 149006 w 151572"/>
                    <a:gd name="connsiteY92" fmla="*/ 65604 h 149352"/>
                    <a:gd name="connsiteX93" fmla="*/ 145638 w 151572"/>
                    <a:gd name="connsiteY93" fmla="*/ 64438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151572" h="149352">
                      <a:moveTo>
                        <a:pt x="145638" y="64438"/>
                      </a:moveTo>
                      <a:lnTo>
                        <a:pt x="145066" y="64438"/>
                      </a:lnTo>
                      <a:lnTo>
                        <a:pt x="145066" y="64438"/>
                      </a:lnTo>
                      <a:lnTo>
                        <a:pt x="87916" y="64438"/>
                      </a:lnTo>
                      <a:cubicBezTo>
                        <a:pt x="84444" y="64438"/>
                        <a:pt x="81630" y="67252"/>
                        <a:pt x="81630" y="70724"/>
                      </a:cubicBezTo>
                      <a:lnTo>
                        <a:pt x="81630" y="83583"/>
                      </a:lnTo>
                      <a:cubicBezTo>
                        <a:pt x="81630" y="87055"/>
                        <a:pt x="84444" y="89869"/>
                        <a:pt x="87916" y="89869"/>
                      </a:cubicBezTo>
                      <a:lnTo>
                        <a:pt x="115443" y="89869"/>
                      </a:lnTo>
                      <a:cubicBezTo>
                        <a:pt x="116988" y="89843"/>
                        <a:pt x="118474" y="90465"/>
                        <a:pt x="119539" y="91584"/>
                      </a:cubicBezTo>
                      <a:cubicBezTo>
                        <a:pt x="120734" y="92976"/>
                        <a:pt x="121097" y="94900"/>
                        <a:pt x="120492" y="96632"/>
                      </a:cubicBezTo>
                      <a:lnTo>
                        <a:pt x="120492" y="96632"/>
                      </a:lnTo>
                      <a:lnTo>
                        <a:pt x="120492" y="96632"/>
                      </a:lnTo>
                      <a:cubicBezTo>
                        <a:pt x="116693" y="104984"/>
                        <a:pt x="110905" y="112278"/>
                        <a:pt x="103632" y="117873"/>
                      </a:cubicBezTo>
                      <a:lnTo>
                        <a:pt x="102870" y="117873"/>
                      </a:lnTo>
                      <a:lnTo>
                        <a:pt x="100299" y="119206"/>
                      </a:lnTo>
                      <a:lnTo>
                        <a:pt x="100299" y="119206"/>
                      </a:lnTo>
                      <a:lnTo>
                        <a:pt x="99156" y="119778"/>
                      </a:lnTo>
                      <a:lnTo>
                        <a:pt x="99156" y="119778"/>
                      </a:lnTo>
                      <a:lnTo>
                        <a:pt x="98108" y="120254"/>
                      </a:lnTo>
                      <a:lnTo>
                        <a:pt x="98108" y="120254"/>
                      </a:lnTo>
                      <a:lnTo>
                        <a:pt x="96965" y="120254"/>
                      </a:lnTo>
                      <a:lnTo>
                        <a:pt x="96965" y="120254"/>
                      </a:lnTo>
                      <a:lnTo>
                        <a:pt x="91345" y="122254"/>
                      </a:lnTo>
                      <a:lnTo>
                        <a:pt x="91345" y="122254"/>
                      </a:lnTo>
                      <a:lnTo>
                        <a:pt x="90012" y="122254"/>
                      </a:lnTo>
                      <a:lnTo>
                        <a:pt x="90012" y="122254"/>
                      </a:lnTo>
                      <a:lnTo>
                        <a:pt x="88678" y="122254"/>
                      </a:lnTo>
                      <a:lnTo>
                        <a:pt x="88678" y="122254"/>
                      </a:lnTo>
                      <a:cubicBezTo>
                        <a:pt x="86262" y="122783"/>
                        <a:pt x="83811" y="123133"/>
                        <a:pt x="81344" y="123302"/>
                      </a:cubicBezTo>
                      <a:lnTo>
                        <a:pt x="71819" y="123302"/>
                      </a:lnTo>
                      <a:lnTo>
                        <a:pt x="70581" y="123302"/>
                      </a:lnTo>
                      <a:lnTo>
                        <a:pt x="70581" y="123302"/>
                      </a:lnTo>
                      <a:lnTo>
                        <a:pt x="66580" y="122540"/>
                      </a:lnTo>
                      <a:lnTo>
                        <a:pt x="66580" y="122540"/>
                      </a:lnTo>
                      <a:cubicBezTo>
                        <a:pt x="40038" y="116609"/>
                        <a:pt x="23329" y="90285"/>
                        <a:pt x="29259" y="63743"/>
                      </a:cubicBezTo>
                      <a:cubicBezTo>
                        <a:pt x="33149" y="46333"/>
                        <a:pt x="46151" y="32388"/>
                        <a:pt x="63246" y="27290"/>
                      </a:cubicBezTo>
                      <a:lnTo>
                        <a:pt x="63246" y="27290"/>
                      </a:lnTo>
                      <a:cubicBezTo>
                        <a:pt x="66102" y="26405"/>
                        <a:pt x="69037" y="25799"/>
                        <a:pt x="72009" y="25480"/>
                      </a:cubicBezTo>
                      <a:lnTo>
                        <a:pt x="72009" y="25480"/>
                      </a:lnTo>
                      <a:lnTo>
                        <a:pt x="75438" y="25480"/>
                      </a:lnTo>
                      <a:lnTo>
                        <a:pt x="77534" y="25480"/>
                      </a:lnTo>
                      <a:cubicBezTo>
                        <a:pt x="89018" y="25448"/>
                        <a:pt x="100146" y="29461"/>
                        <a:pt x="108966" y="36815"/>
                      </a:cubicBezTo>
                      <a:lnTo>
                        <a:pt x="109538" y="37387"/>
                      </a:lnTo>
                      <a:lnTo>
                        <a:pt x="109538" y="37387"/>
                      </a:lnTo>
                      <a:lnTo>
                        <a:pt x="112395" y="40054"/>
                      </a:lnTo>
                      <a:cubicBezTo>
                        <a:pt x="114519" y="42249"/>
                        <a:pt x="117939" y="42534"/>
                        <a:pt x="120396" y="40720"/>
                      </a:cubicBezTo>
                      <a:lnTo>
                        <a:pt x="131064" y="33291"/>
                      </a:lnTo>
                      <a:cubicBezTo>
                        <a:pt x="133909" y="31394"/>
                        <a:pt x="134678" y="27550"/>
                        <a:pt x="132781" y="24705"/>
                      </a:cubicBezTo>
                      <a:cubicBezTo>
                        <a:pt x="132719" y="24612"/>
                        <a:pt x="132655" y="24522"/>
                        <a:pt x="132588" y="24433"/>
                      </a:cubicBezTo>
                      <a:cubicBezTo>
                        <a:pt x="129363" y="20941"/>
                        <a:pt x="125824" y="17753"/>
                        <a:pt x="122016" y="14908"/>
                      </a:cubicBezTo>
                      <a:cubicBezTo>
                        <a:pt x="109110" y="5280"/>
                        <a:pt x="93445" y="69"/>
                        <a:pt x="77343" y="49"/>
                      </a:cubicBezTo>
                      <a:lnTo>
                        <a:pt x="77343" y="49"/>
                      </a:lnTo>
                      <a:cubicBezTo>
                        <a:pt x="36127" y="-1424"/>
                        <a:pt x="1521" y="30794"/>
                        <a:pt x="49" y="72010"/>
                      </a:cubicBezTo>
                      <a:cubicBezTo>
                        <a:pt x="-1424" y="113226"/>
                        <a:pt x="30794" y="147833"/>
                        <a:pt x="72010" y="149305"/>
                      </a:cubicBezTo>
                      <a:cubicBezTo>
                        <a:pt x="73788" y="149369"/>
                        <a:pt x="75566" y="149369"/>
                        <a:pt x="77344" y="149305"/>
                      </a:cubicBezTo>
                      <a:lnTo>
                        <a:pt x="84487" y="149305"/>
                      </a:lnTo>
                      <a:lnTo>
                        <a:pt x="86202" y="149305"/>
                      </a:lnTo>
                      <a:lnTo>
                        <a:pt x="87440" y="149305"/>
                      </a:lnTo>
                      <a:lnTo>
                        <a:pt x="88583" y="149305"/>
                      </a:lnTo>
                      <a:lnTo>
                        <a:pt x="89631" y="149305"/>
                      </a:lnTo>
                      <a:lnTo>
                        <a:pt x="91536" y="149305"/>
                      </a:lnTo>
                      <a:lnTo>
                        <a:pt x="92583" y="149305"/>
                      </a:lnTo>
                      <a:lnTo>
                        <a:pt x="93726" y="149305"/>
                      </a:lnTo>
                      <a:lnTo>
                        <a:pt x="94679" y="149305"/>
                      </a:lnTo>
                      <a:lnTo>
                        <a:pt x="96679" y="149305"/>
                      </a:lnTo>
                      <a:lnTo>
                        <a:pt x="97536" y="149305"/>
                      </a:lnTo>
                      <a:lnTo>
                        <a:pt x="98775" y="149305"/>
                      </a:lnTo>
                      <a:lnTo>
                        <a:pt x="99632" y="149305"/>
                      </a:lnTo>
                      <a:lnTo>
                        <a:pt x="101727" y="148543"/>
                      </a:lnTo>
                      <a:lnTo>
                        <a:pt x="102489" y="148543"/>
                      </a:lnTo>
                      <a:lnTo>
                        <a:pt x="103728" y="148543"/>
                      </a:lnTo>
                      <a:lnTo>
                        <a:pt x="103728" y="148543"/>
                      </a:lnTo>
                      <a:lnTo>
                        <a:pt x="106299" y="147591"/>
                      </a:lnTo>
                      <a:lnTo>
                        <a:pt x="106966" y="147591"/>
                      </a:lnTo>
                      <a:lnTo>
                        <a:pt x="110967" y="145686"/>
                      </a:lnTo>
                      <a:lnTo>
                        <a:pt x="111538" y="145686"/>
                      </a:lnTo>
                      <a:lnTo>
                        <a:pt x="114015" y="144257"/>
                      </a:lnTo>
                      <a:lnTo>
                        <a:pt x="114015" y="144257"/>
                      </a:lnTo>
                      <a:lnTo>
                        <a:pt x="115253" y="143495"/>
                      </a:lnTo>
                      <a:lnTo>
                        <a:pt x="115729" y="143495"/>
                      </a:lnTo>
                      <a:lnTo>
                        <a:pt x="118110" y="141971"/>
                      </a:lnTo>
                      <a:lnTo>
                        <a:pt x="118110" y="141971"/>
                      </a:lnTo>
                      <a:lnTo>
                        <a:pt x="119349" y="141114"/>
                      </a:lnTo>
                      <a:lnTo>
                        <a:pt x="119349" y="141114"/>
                      </a:lnTo>
                      <a:cubicBezTo>
                        <a:pt x="120185" y="140604"/>
                        <a:pt x="120981" y="140031"/>
                        <a:pt x="121730" y="139399"/>
                      </a:cubicBezTo>
                      <a:lnTo>
                        <a:pt x="121730" y="139399"/>
                      </a:lnTo>
                      <a:lnTo>
                        <a:pt x="122968" y="138352"/>
                      </a:lnTo>
                      <a:lnTo>
                        <a:pt x="122968" y="138352"/>
                      </a:lnTo>
                      <a:lnTo>
                        <a:pt x="125349" y="136351"/>
                      </a:lnTo>
                      <a:lnTo>
                        <a:pt x="125349" y="136351"/>
                      </a:lnTo>
                      <a:cubicBezTo>
                        <a:pt x="141417" y="122313"/>
                        <a:pt x="150564" y="101966"/>
                        <a:pt x="150400" y="80630"/>
                      </a:cubicBezTo>
                      <a:lnTo>
                        <a:pt x="150400" y="74248"/>
                      </a:lnTo>
                      <a:cubicBezTo>
                        <a:pt x="152402" y="71476"/>
                        <a:pt x="151778" y="67606"/>
                        <a:pt x="149006" y="65604"/>
                      </a:cubicBezTo>
                      <a:cubicBezTo>
                        <a:pt x="148022" y="64894"/>
                        <a:pt x="146850" y="64488"/>
                        <a:pt x="145638" y="644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5" name="爱设计-2-11">
                <a:extLst>
                  <a:ext uri="{FF2B5EF4-FFF2-40B4-BE49-F238E27FC236}">
                    <a16:creationId xmlns:a16="http://schemas.microsoft.com/office/drawing/2014/main" id="{F2855939-C43C-EBF6-187C-D2E9CC6D0A50}"/>
                  </a:ext>
                </a:extLst>
              </p:cNvPr>
              <p:cNvSpPr/>
              <p:nvPr/>
            </p:nvSpPr>
            <p:spPr>
              <a:xfrm>
                <a:off x="10870972" y="511599"/>
                <a:ext cx="442972" cy="442972"/>
              </a:xfrm>
              <a:custGeom>
                <a:avLst/>
                <a:gdLst>
                  <a:gd name="connsiteX0" fmla="*/ 210346 w 508951"/>
                  <a:gd name="connsiteY0" fmla="*/ 199937 h 508951"/>
                  <a:gd name="connsiteX1" fmla="*/ 227889 w 508951"/>
                  <a:gd name="connsiteY1" fmla="*/ 217941 h 508951"/>
                  <a:gd name="connsiteX2" fmla="*/ 227888 w 508951"/>
                  <a:gd name="connsiteY2" fmla="*/ 218013 h 508951"/>
                  <a:gd name="connsiteX3" fmla="*/ 209885 w 508951"/>
                  <a:gd name="connsiteY3" fmla="*/ 235485 h 508951"/>
                  <a:gd name="connsiteX4" fmla="*/ 192342 w 508951"/>
                  <a:gd name="connsiteY4" fmla="*/ 217480 h 508951"/>
                  <a:gd name="connsiteX5" fmla="*/ 210346 w 508951"/>
                  <a:gd name="connsiteY5" fmla="*/ 199937 h 508951"/>
                  <a:gd name="connsiteX6" fmla="*/ 276428 w 508951"/>
                  <a:gd name="connsiteY6" fmla="*/ 114552 h 508951"/>
                  <a:gd name="connsiteX7" fmla="*/ 373357 w 508951"/>
                  <a:gd name="connsiteY7" fmla="*/ 211329 h 508951"/>
                  <a:gd name="connsiteX8" fmla="*/ 373357 w 508951"/>
                  <a:gd name="connsiteY8" fmla="*/ 158763 h 508951"/>
                  <a:gd name="connsiteX9" fmla="*/ 373357 w 508951"/>
                  <a:gd name="connsiteY9" fmla="*/ 158686 h 508951"/>
                  <a:gd name="connsiteX10" fmla="*/ 329070 w 508951"/>
                  <a:gd name="connsiteY10" fmla="*/ 114552 h 508951"/>
                  <a:gd name="connsiteX11" fmla="*/ 212695 w 508951"/>
                  <a:gd name="connsiteY11" fmla="*/ 114552 h 508951"/>
                  <a:gd name="connsiteX12" fmla="*/ 155495 w 508951"/>
                  <a:gd name="connsiteY12" fmla="*/ 157319 h 508951"/>
                  <a:gd name="connsiteX13" fmla="*/ 109918 w 508951"/>
                  <a:gd name="connsiteY13" fmla="*/ 311447 h 508951"/>
                  <a:gd name="connsiteX14" fmla="*/ 147626 w 508951"/>
                  <a:gd name="connsiteY14" fmla="*/ 380453 h 508951"/>
                  <a:gd name="connsiteX15" fmla="*/ 163092 w 508951"/>
                  <a:gd name="connsiteY15" fmla="*/ 382701 h 508951"/>
                  <a:gd name="connsiteX16" fmla="*/ 182234 w 508951"/>
                  <a:gd name="connsiteY16" fmla="*/ 366065 h 508951"/>
                  <a:gd name="connsiteX17" fmla="*/ 169397 w 508951"/>
                  <a:gd name="connsiteY17" fmla="*/ 352467 h 508951"/>
                  <a:gd name="connsiteX18" fmla="*/ 141367 w 508951"/>
                  <a:gd name="connsiteY18" fmla="*/ 329678 h 508951"/>
                  <a:gd name="connsiteX19" fmla="*/ 185020 w 508951"/>
                  <a:gd name="connsiteY19" fmla="*/ 274629 h 508951"/>
                  <a:gd name="connsiteX20" fmla="*/ 190438 w 508951"/>
                  <a:gd name="connsiteY20" fmla="*/ 274302 h 508951"/>
                  <a:gd name="connsiteX21" fmla="*/ 236016 w 508951"/>
                  <a:gd name="connsiteY21" fmla="*/ 274302 h 508951"/>
                  <a:gd name="connsiteX22" fmla="*/ 269515 w 508951"/>
                  <a:gd name="connsiteY22" fmla="*/ 307649 h 508951"/>
                  <a:gd name="connsiteX23" fmla="*/ 269515 w 508951"/>
                  <a:gd name="connsiteY23" fmla="*/ 307801 h 508951"/>
                  <a:gd name="connsiteX24" fmla="*/ 269515 w 508951"/>
                  <a:gd name="connsiteY24" fmla="*/ 322310 h 508951"/>
                  <a:gd name="connsiteX25" fmla="*/ 269515 w 508951"/>
                  <a:gd name="connsiteY25" fmla="*/ 347910 h 508951"/>
                  <a:gd name="connsiteX26" fmla="*/ 303849 w 508951"/>
                  <a:gd name="connsiteY26" fmla="*/ 382700 h 508951"/>
                  <a:gd name="connsiteX27" fmla="*/ 303851 w 508951"/>
                  <a:gd name="connsiteY27" fmla="*/ 382700 h 508951"/>
                  <a:gd name="connsiteX28" fmla="*/ 338793 w 508951"/>
                  <a:gd name="connsiteY28" fmla="*/ 382701 h 508951"/>
                  <a:gd name="connsiteX29" fmla="*/ 373205 w 508951"/>
                  <a:gd name="connsiteY29" fmla="*/ 348213 h 508951"/>
                  <a:gd name="connsiteX30" fmla="*/ 373205 w 508951"/>
                  <a:gd name="connsiteY30" fmla="*/ 237232 h 508951"/>
                  <a:gd name="connsiteX31" fmla="*/ 251588 w 508951"/>
                  <a:gd name="connsiteY31" fmla="*/ 114552 h 508951"/>
                  <a:gd name="connsiteX32" fmla="*/ 254552 w 508951"/>
                  <a:gd name="connsiteY32" fmla="*/ 0 h 508951"/>
                  <a:gd name="connsiteX33" fmla="*/ 508951 w 508951"/>
                  <a:gd name="connsiteY33" fmla="*/ 254476 h 508951"/>
                  <a:gd name="connsiteX34" fmla="*/ 508951 w 508951"/>
                  <a:gd name="connsiteY34" fmla="*/ 254552 h 508951"/>
                  <a:gd name="connsiteX35" fmla="*/ 254399 w 508951"/>
                  <a:gd name="connsiteY35" fmla="*/ 508951 h 508951"/>
                  <a:gd name="connsiteX36" fmla="*/ 0 w 508951"/>
                  <a:gd name="connsiteY36" fmla="*/ 254399 h 508951"/>
                  <a:gd name="connsiteX37" fmla="*/ 254552 w 508951"/>
                  <a:gd name="connsiteY37" fmla="*/ 0 h 508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508951" h="508951">
                    <a:moveTo>
                      <a:pt x="210346" y="199937"/>
                    </a:moveTo>
                    <a:cubicBezTo>
                      <a:pt x="220162" y="200064"/>
                      <a:pt x="228016" y="208125"/>
                      <a:pt x="227889" y="217941"/>
                    </a:cubicBezTo>
                    <a:cubicBezTo>
                      <a:pt x="227888" y="217965"/>
                      <a:pt x="227888" y="217989"/>
                      <a:pt x="227888" y="218013"/>
                    </a:cubicBezTo>
                    <a:cubicBezTo>
                      <a:pt x="227722" y="227801"/>
                      <a:pt x="219673" y="235611"/>
                      <a:pt x="209885" y="235485"/>
                    </a:cubicBezTo>
                    <a:cubicBezTo>
                      <a:pt x="200069" y="235357"/>
                      <a:pt x="192214" y="227297"/>
                      <a:pt x="192342" y="217480"/>
                    </a:cubicBezTo>
                    <a:cubicBezTo>
                      <a:pt x="192469" y="207664"/>
                      <a:pt x="200530" y="199810"/>
                      <a:pt x="210346" y="199937"/>
                    </a:cubicBezTo>
                    <a:close/>
                    <a:moveTo>
                      <a:pt x="276428" y="114552"/>
                    </a:moveTo>
                    <a:cubicBezTo>
                      <a:pt x="276964" y="167836"/>
                      <a:pt x="320073" y="210876"/>
                      <a:pt x="373357" y="211329"/>
                    </a:cubicBezTo>
                    <a:lnTo>
                      <a:pt x="373357" y="158763"/>
                    </a:lnTo>
                    <a:cubicBezTo>
                      <a:pt x="373357" y="158737"/>
                      <a:pt x="373357" y="158712"/>
                      <a:pt x="373357" y="158686"/>
                    </a:cubicBezTo>
                    <a:cubicBezTo>
                      <a:pt x="373315" y="134270"/>
                      <a:pt x="353487" y="114510"/>
                      <a:pt x="329070" y="114552"/>
                    </a:cubicBezTo>
                    <a:close/>
                    <a:moveTo>
                      <a:pt x="212695" y="114552"/>
                    </a:moveTo>
                    <a:cubicBezTo>
                      <a:pt x="186256" y="114550"/>
                      <a:pt x="162973" y="131959"/>
                      <a:pt x="155495" y="157319"/>
                    </a:cubicBezTo>
                    <a:lnTo>
                      <a:pt x="109918" y="311447"/>
                    </a:lnTo>
                    <a:cubicBezTo>
                      <a:pt x="101275" y="340916"/>
                      <a:pt x="118158" y="371811"/>
                      <a:pt x="147626" y="380453"/>
                    </a:cubicBezTo>
                    <a:cubicBezTo>
                      <a:pt x="152650" y="381926"/>
                      <a:pt x="157857" y="382683"/>
                      <a:pt x="163092" y="382701"/>
                    </a:cubicBezTo>
                    <a:cubicBezTo>
                      <a:pt x="178284" y="382701"/>
                      <a:pt x="182234" y="374497"/>
                      <a:pt x="182234" y="366065"/>
                    </a:cubicBezTo>
                    <a:cubicBezTo>
                      <a:pt x="182405" y="358780"/>
                      <a:pt x="176680" y="352715"/>
                      <a:pt x="169397" y="352467"/>
                    </a:cubicBezTo>
                    <a:cubicBezTo>
                      <a:pt x="155594" y="353176"/>
                      <a:pt x="143490" y="343335"/>
                      <a:pt x="141367" y="329678"/>
                    </a:cubicBezTo>
                    <a:cubicBezTo>
                      <a:pt x="138220" y="302422"/>
                      <a:pt x="157764" y="277776"/>
                      <a:pt x="185020" y="274629"/>
                    </a:cubicBezTo>
                    <a:cubicBezTo>
                      <a:pt x="186819" y="274421"/>
                      <a:pt x="188628" y="274312"/>
                      <a:pt x="190438" y="274302"/>
                    </a:cubicBezTo>
                    <a:lnTo>
                      <a:pt x="236016" y="274302"/>
                    </a:lnTo>
                    <a:cubicBezTo>
                      <a:pt x="254475" y="274260"/>
                      <a:pt x="269474" y="289190"/>
                      <a:pt x="269515" y="307649"/>
                    </a:cubicBezTo>
                    <a:cubicBezTo>
                      <a:pt x="269516" y="307700"/>
                      <a:pt x="269516" y="307750"/>
                      <a:pt x="269515" y="307801"/>
                    </a:cubicBezTo>
                    <a:lnTo>
                      <a:pt x="269515" y="322310"/>
                    </a:lnTo>
                    <a:lnTo>
                      <a:pt x="269515" y="347910"/>
                    </a:lnTo>
                    <a:cubicBezTo>
                      <a:pt x="269389" y="366998"/>
                      <a:pt x="284761" y="382574"/>
                      <a:pt x="303849" y="382700"/>
                    </a:cubicBezTo>
                    <a:cubicBezTo>
                      <a:pt x="303849" y="382700"/>
                      <a:pt x="303850" y="382700"/>
                      <a:pt x="303851" y="382700"/>
                    </a:cubicBezTo>
                    <a:lnTo>
                      <a:pt x="338793" y="382701"/>
                    </a:lnTo>
                    <a:cubicBezTo>
                      <a:pt x="357793" y="382617"/>
                      <a:pt x="373163" y="367213"/>
                      <a:pt x="373205" y="348213"/>
                    </a:cubicBezTo>
                    <a:lnTo>
                      <a:pt x="373205" y="237232"/>
                    </a:lnTo>
                    <a:cubicBezTo>
                      <a:pt x="305953" y="236443"/>
                      <a:pt x="251791" y="181808"/>
                      <a:pt x="251588" y="114552"/>
                    </a:cubicBezTo>
                    <a:close/>
                    <a:moveTo>
                      <a:pt x="254552" y="0"/>
                    </a:moveTo>
                    <a:cubicBezTo>
                      <a:pt x="395065" y="42"/>
                      <a:pt x="508951" y="113963"/>
                      <a:pt x="508951" y="254476"/>
                    </a:cubicBezTo>
                    <a:cubicBezTo>
                      <a:pt x="508951" y="254501"/>
                      <a:pt x="508951" y="254526"/>
                      <a:pt x="508951" y="254552"/>
                    </a:cubicBezTo>
                    <a:cubicBezTo>
                      <a:pt x="508909" y="395095"/>
                      <a:pt x="394942" y="508993"/>
                      <a:pt x="254399" y="508951"/>
                    </a:cubicBezTo>
                    <a:cubicBezTo>
                      <a:pt x="113857" y="508909"/>
                      <a:pt x="-42" y="394942"/>
                      <a:pt x="0" y="254399"/>
                    </a:cubicBezTo>
                    <a:cubicBezTo>
                      <a:pt x="42" y="113857"/>
                      <a:pt x="114009" y="-42"/>
                      <a:pt x="254552" y="0"/>
                    </a:cubicBezTo>
                    <a:close/>
                  </a:path>
                </a:pathLst>
              </a:custGeo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83" name="爱设计-3">
            <a:extLst>
              <a:ext uri="{FF2B5EF4-FFF2-40B4-BE49-F238E27FC236}">
                <a16:creationId xmlns:a16="http://schemas.microsoft.com/office/drawing/2014/main" id="{328FF173-768A-323B-37BE-BC42CF141271}"/>
              </a:ext>
            </a:extLst>
          </p:cNvPr>
          <p:cNvSpPr txBox="1">
            <a:spLocks/>
          </p:cNvSpPr>
          <p:nvPr/>
        </p:nvSpPr>
        <p:spPr>
          <a:xfrm>
            <a:off x="843719" y="4853572"/>
            <a:ext cx="2370212" cy="3077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3765">
              <a:spcBef>
                <a:spcPts val="0"/>
              </a:spcBef>
              <a:buSzPct val="25000"/>
            </a:pPr>
            <a:r>
              <a:rPr lang="en-US" altLang="zh-CN" sz="2000" dirty="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61000">
                      <a:schemeClr val="accent1">
                        <a:lumMod val="20000"/>
                        <a:lumOff val="80000"/>
                      </a:schemeClr>
                    </a:gs>
                    <a:gs pos="18000">
                      <a:schemeClr val="accent1">
                        <a:lumMod val="40000"/>
                        <a:lumOff val="6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outerShdw blurRad="38100" dist="38100" dir="2700000" algn="tl">
                    <a:srgbClr val="000000">
                      <a:alpha val="25000"/>
                    </a:srgbClr>
                  </a:outerShdw>
                </a:effectLst>
                <a:latin typeface="+mj-ea"/>
                <a:cs typeface="+mn-cs"/>
                <a:sym typeface="+mn-lt"/>
              </a:rPr>
              <a:t> PART 01</a:t>
            </a:r>
            <a:endParaRPr lang="zh-CN" altLang="en-US" sz="2000" dirty="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6000">
                    <a:schemeClr val="bg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  <a:gs pos="61000">
                    <a:schemeClr val="accent1">
                      <a:lumMod val="20000"/>
                      <a:lumOff val="80000"/>
                    </a:schemeClr>
                  </a:gs>
                  <a:gs pos="18000">
                    <a:schemeClr val="accent1">
                      <a:lumMod val="40000"/>
                      <a:lumOff val="60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effectLst>
                <a:outerShdw blurRad="38100" dist="38100" dir="2700000" algn="tl">
                  <a:srgbClr val="000000">
                    <a:alpha val="25000"/>
                  </a:srgbClr>
                </a:outerShdw>
              </a:effectLst>
              <a:latin typeface="+mj-ea"/>
              <a:cs typeface="+mn-cs"/>
              <a:sym typeface="+mn-lt"/>
            </a:endParaRPr>
          </a:p>
        </p:txBody>
      </p:sp>
      <p:sp>
        <p:nvSpPr>
          <p:cNvPr id="84" name="爱设计-4">
            <a:extLst>
              <a:ext uri="{FF2B5EF4-FFF2-40B4-BE49-F238E27FC236}">
                <a16:creationId xmlns:a16="http://schemas.microsoft.com/office/drawing/2014/main" id="{04836ABD-95DC-D57C-33D6-9BD42499B0CB}"/>
              </a:ext>
            </a:extLst>
          </p:cNvPr>
          <p:cNvSpPr txBox="1"/>
          <p:nvPr/>
        </p:nvSpPr>
        <p:spPr>
          <a:xfrm>
            <a:off x="843719" y="5205590"/>
            <a:ext cx="2370212" cy="3786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  <a:sym typeface="+mn-lt"/>
              </a:rPr>
              <a:t>鼓励发布短视频</a:t>
            </a:r>
            <a:r>
              <a:rPr lang="en-US" altLang="zh-CN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  <a:sym typeface="+mn-lt"/>
              </a:rPr>
              <a:t>/vlog</a:t>
            </a:r>
          </a:p>
        </p:txBody>
      </p:sp>
      <p:sp>
        <p:nvSpPr>
          <p:cNvPr id="85" name="爱设计-5">
            <a:extLst>
              <a:ext uri="{FF2B5EF4-FFF2-40B4-BE49-F238E27FC236}">
                <a16:creationId xmlns:a16="http://schemas.microsoft.com/office/drawing/2014/main" id="{C7B69B3B-92EF-6AC3-764A-11CD946C86FA}"/>
              </a:ext>
            </a:extLst>
          </p:cNvPr>
          <p:cNvSpPr txBox="1">
            <a:spLocks/>
          </p:cNvSpPr>
          <p:nvPr/>
        </p:nvSpPr>
        <p:spPr>
          <a:xfrm>
            <a:off x="3555168" y="2553939"/>
            <a:ext cx="2370212" cy="3077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3765">
              <a:spcBef>
                <a:spcPts val="0"/>
              </a:spcBef>
              <a:buSzPct val="25000"/>
            </a:pPr>
            <a:r>
              <a:rPr lang="en-US" altLang="zh-CN" sz="2000" dirty="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61000">
                      <a:schemeClr val="accent1">
                        <a:lumMod val="20000"/>
                        <a:lumOff val="80000"/>
                      </a:schemeClr>
                    </a:gs>
                    <a:gs pos="18000">
                      <a:schemeClr val="accent1">
                        <a:lumMod val="40000"/>
                        <a:lumOff val="6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outerShdw blurRad="38100" dist="38100" dir="2700000" algn="tl">
                    <a:srgbClr val="000000">
                      <a:alpha val="25000"/>
                    </a:srgbClr>
                  </a:outerShdw>
                </a:effectLst>
                <a:latin typeface="+mj-ea"/>
                <a:cs typeface="+mn-cs"/>
                <a:sym typeface="+mn-lt"/>
              </a:rPr>
              <a:t> PART 02</a:t>
            </a:r>
          </a:p>
        </p:txBody>
      </p:sp>
      <p:sp>
        <p:nvSpPr>
          <p:cNvPr id="86" name="爱设计-6">
            <a:extLst>
              <a:ext uri="{FF2B5EF4-FFF2-40B4-BE49-F238E27FC236}">
                <a16:creationId xmlns:a16="http://schemas.microsoft.com/office/drawing/2014/main" id="{674A80CB-6CCD-8961-3C54-3FCF19280C0C}"/>
              </a:ext>
            </a:extLst>
          </p:cNvPr>
          <p:cNvSpPr txBox="1"/>
          <p:nvPr/>
        </p:nvSpPr>
        <p:spPr>
          <a:xfrm>
            <a:off x="3555168" y="2905957"/>
            <a:ext cx="2370212" cy="3786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  <a:sym typeface="+mn-lt"/>
              </a:rPr>
              <a:t>开始布局男性用户</a:t>
            </a:r>
          </a:p>
        </p:txBody>
      </p:sp>
      <p:sp>
        <p:nvSpPr>
          <p:cNvPr id="87" name="爱设计-7">
            <a:extLst>
              <a:ext uri="{FF2B5EF4-FFF2-40B4-BE49-F238E27FC236}">
                <a16:creationId xmlns:a16="http://schemas.microsoft.com/office/drawing/2014/main" id="{381065BE-96BF-5CF0-C1CE-DBA68410B239}"/>
              </a:ext>
            </a:extLst>
          </p:cNvPr>
          <p:cNvSpPr txBox="1">
            <a:spLocks/>
          </p:cNvSpPr>
          <p:nvPr/>
        </p:nvSpPr>
        <p:spPr>
          <a:xfrm>
            <a:off x="8978066" y="2553939"/>
            <a:ext cx="2370212" cy="3077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3765">
              <a:spcBef>
                <a:spcPts val="0"/>
              </a:spcBef>
              <a:buSzPct val="25000"/>
            </a:pPr>
            <a:r>
              <a:rPr lang="en-US" altLang="zh-CN" sz="2000" dirty="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61000">
                      <a:schemeClr val="accent1">
                        <a:lumMod val="20000"/>
                        <a:lumOff val="80000"/>
                      </a:schemeClr>
                    </a:gs>
                    <a:gs pos="18000">
                      <a:schemeClr val="accent1">
                        <a:lumMod val="40000"/>
                        <a:lumOff val="6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outerShdw blurRad="38100" dist="38100" dir="2700000" algn="tl">
                    <a:srgbClr val="000000">
                      <a:alpha val="25000"/>
                    </a:srgbClr>
                  </a:outerShdw>
                </a:effectLst>
                <a:latin typeface="+mj-ea"/>
                <a:cs typeface="+mn-cs"/>
                <a:sym typeface="+mn-lt"/>
              </a:rPr>
              <a:t> PART 04</a:t>
            </a:r>
          </a:p>
        </p:txBody>
      </p:sp>
      <p:sp>
        <p:nvSpPr>
          <p:cNvPr id="88" name="爱设计-8">
            <a:extLst>
              <a:ext uri="{FF2B5EF4-FFF2-40B4-BE49-F238E27FC236}">
                <a16:creationId xmlns:a16="http://schemas.microsoft.com/office/drawing/2014/main" id="{0EF8D866-D9C2-D97F-EC75-492A2257FEAD}"/>
              </a:ext>
            </a:extLst>
          </p:cNvPr>
          <p:cNvSpPr txBox="1"/>
          <p:nvPr/>
        </p:nvSpPr>
        <p:spPr>
          <a:xfrm>
            <a:off x="8978066" y="2905957"/>
            <a:ext cx="2370212" cy="3786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  <a:sym typeface="+mn-lt"/>
              </a:rPr>
              <a:t>调研启动本地化服务</a:t>
            </a:r>
          </a:p>
        </p:txBody>
      </p:sp>
      <p:sp>
        <p:nvSpPr>
          <p:cNvPr id="89" name="爱设计-9">
            <a:extLst>
              <a:ext uri="{FF2B5EF4-FFF2-40B4-BE49-F238E27FC236}">
                <a16:creationId xmlns:a16="http://schemas.microsoft.com/office/drawing/2014/main" id="{7BA845CE-FD78-9314-1FC2-F71E11ED83A7}"/>
              </a:ext>
            </a:extLst>
          </p:cNvPr>
          <p:cNvSpPr txBox="1">
            <a:spLocks/>
          </p:cNvSpPr>
          <p:nvPr/>
        </p:nvSpPr>
        <p:spPr>
          <a:xfrm>
            <a:off x="6266617" y="4853572"/>
            <a:ext cx="2370212" cy="3077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3765">
              <a:spcBef>
                <a:spcPts val="0"/>
              </a:spcBef>
              <a:buSzPct val="25000"/>
            </a:pPr>
            <a:r>
              <a:rPr lang="en-US" altLang="zh-CN" sz="2000" dirty="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61000">
                      <a:schemeClr val="accent1">
                        <a:lumMod val="20000"/>
                        <a:lumOff val="80000"/>
                      </a:schemeClr>
                    </a:gs>
                    <a:gs pos="18000">
                      <a:schemeClr val="accent1">
                        <a:lumMod val="40000"/>
                        <a:lumOff val="6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outerShdw blurRad="38100" dist="38100" dir="2700000" algn="tl">
                    <a:srgbClr val="000000">
                      <a:alpha val="25000"/>
                    </a:srgbClr>
                  </a:outerShdw>
                </a:effectLst>
                <a:latin typeface="+mj-ea"/>
                <a:cs typeface="+mn-cs"/>
                <a:sym typeface="+mn-lt"/>
              </a:rPr>
              <a:t> PART 03</a:t>
            </a:r>
          </a:p>
        </p:txBody>
      </p:sp>
      <p:sp>
        <p:nvSpPr>
          <p:cNvPr id="90" name="爱设计-10">
            <a:extLst>
              <a:ext uri="{FF2B5EF4-FFF2-40B4-BE49-F238E27FC236}">
                <a16:creationId xmlns:a16="http://schemas.microsoft.com/office/drawing/2014/main" id="{81C93A1C-D953-EE30-3714-C6120E1647B0}"/>
              </a:ext>
            </a:extLst>
          </p:cNvPr>
          <p:cNvSpPr txBox="1"/>
          <p:nvPr/>
        </p:nvSpPr>
        <p:spPr>
          <a:xfrm>
            <a:off x="6266617" y="5205590"/>
            <a:ext cx="2370212" cy="3786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  <a:sym typeface="+mn-lt"/>
              </a:rPr>
              <a:t>内容进一步多元化</a:t>
            </a:r>
          </a:p>
        </p:txBody>
      </p:sp>
      <p:sp>
        <p:nvSpPr>
          <p:cNvPr id="91" name="爱设计-11">
            <a:extLst>
              <a:ext uri="{FF2B5EF4-FFF2-40B4-BE49-F238E27FC236}">
                <a16:creationId xmlns:a16="http://schemas.microsoft.com/office/drawing/2014/main" id="{8F3D5A62-02EB-F76E-E3BB-913A31684697}"/>
              </a:ext>
            </a:extLst>
          </p:cNvPr>
          <p:cNvSpPr>
            <a:spLocks/>
          </p:cNvSpPr>
          <p:nvPr/>
        </p:nvSpPr>
        <p:spPr bwMode="auto">
          <a:xfrm>
            <a:off x="673101" y="1816106"/>
            <a:ext cx="2711450" cy="2206315"/>
          </a:xfrm>
          <a:prstGeom prst="rect">
            <a:avLst/>
          </a:prstGeom>
          <a:blipFill dpi="0" rotWithShape="1">
            <a:blip r:embed="rId2"/>
            <a:srcRect/>
            <a:tile tx="0" ty="-254000" sx="100000" sy="100000" flip="none" algn="t"/>
          </a:blip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2400"/>
          </a:p>
        </p:txBody>
      </p:sp>
      <p:sp>
        <p:nvSpPr>
          <p:cNvPr id="92" name="爱设计-12">
            <a:extLst>
              <a:ext uri="{FF2B5EF4-FFF2-40B4-BE49-F238E27FC236}">
                <a16:creationId xmlns:a16="http://schemas.microsoft.com/office/drawing/2014/main" id="{E462BC91-8807-B20C-4867-CC87374B2214}"/>
              </a:ext>
            </a:extLst>
          </p:cNvPr>
          <p:cNvSpPr>
            <a:spLocks/>
          </p:cNvSpPr>
          <p:nvPr/>
        </p:nvSpPr>
        <p:spPr bwMode="auto">
          <a:xfrm>
            <a:off x="6095998" y="1816106"/>
            <a:ext cx="2711450" cy="2206315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2400"/>
          </a:p>
        </p:txBody>
      </p:sp>
      <p:sp>
        <p:nvSpPr>
          <p:cNvPr id="93" name="爱设计-13">
            <a:extLst>
              <a:ext uri="{FF2B5EF4-FFF2-40B4-BE49-F238E27FC236}">
                <a16:creationId xmlns:a16="http://schemas.microsoft.com/office/drawing/2014/main" id="{93CA853B-D534-D8A3-296C-F3F51D7C37AB}"/>
              </a:ext>
            </a:extLst>
          </p:cNvPr>
          <p:cNvSpPr>
            <a:spLocks/>
          </p:cNvSpPr>
          <p:nvPr/>
        </p:nvSpPr>
        <p:spPr bwMode="auto">
          <a:xfrm>
            <a:off x="3384550" y="4022421"/>
            <a:ext cx="2711450" cy="2206315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2400"/>
          </a:p>
        </p:txBody>
      </p:sp>
      <p:sp>
        <p:nvSpPr>
          <p:cNvPr id="94" name="爱设计-14">
            <a:extLst>
              <a:ext uri="{FF2B5EF4-FFF2-40B4-BE49-F238E27FC236}">
                <a16:creationId xmlns:a16="http://schemas.microsoft.com/office/drawing/2014/main" id="{1971627E-6935-5D32-0AF4-A198DF87F38C}"/>
              </a:ext>
            </a:extLst>
          </p:cNvPr>
          <p:cNvSpPr>
            <a:spLocks/>
          </p:cNvSpPr>
          <p:nvPr/>
        </p:nvSpPr>
        <p:spPr bwMode="auto">
          <a:xfrm>
            <a:off x="8807445" y="4022420"/>
            <a:ext cx="2711450" cy="2206315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2400"/>
          </a:p>
        </p:txBody>
      </p:sp>
      <p:sp>
        <p:nvSpPr>
          <p:cNvPr id="95" name="爱设计-15">
            <a:extLst>
              <a:ext uri="{FF2B5EF4-FFF2-40B4-BE49-F238E27FC236}">
                <a16:creationId xmlns:a16="http://schemas.microsoft.com/office/drawing/2014/main" id="{DC32EA1D-130B-0B88-CCC2-EB737590F099}"/>
              </a:ext>
            </a:extLst>
          </p:cNvPr>
          <p:cNvSpPr/>
          <p:nvPr/>
        </p:nvSpPr>
        <p:spPr>
          <a:xfrm rot="10800000">
            <a:off x="1889756" y="4293047"/>
            <a:ext cx="278140" cy="239776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爱设计-16">
            <a:extLst>
              <a:ext uri="{FF2B5EF4-FFF2-40B4-BE49-F238E27FC236}">
                <a16:creationId xmlns:a16="http://schemas.microsoft.com/office/drawing/2014/main" id="{1E2EF62E-B29A-05D4-2509-D36D2F4147B2}"/>
              </a:ext>
            </a:extLst>
          </p:cNvPr>
          <p:cNvSpPr/>
          <p:nvPr/>
        </p:nvSpPr>
        <p:spPr>
          <a:xfrm rot="10800000">
            <a:off x="7312654" y="4293047"/>
            <a:ext cx="278140" cy="239776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爱设计-17">
            <a:extLst>
              <a:ext uri="{FF2B5EF4-FFF2-40B4-BE49-F238E27FC236}">
                <a16:creationId xmlns:a16="http://schemas.microsoft.com/office/drawing/2014/main" id="{01895087-DB7B-CF46-E305-89F140F76279}"/>
              </a:ext>
            </a:extLst>
          </p:cNvPr>
          <p:cNvSpPr/>
          <p:nvPr/>
        </p:nvSpPr>
        <p:spPr>
          <a:xfrm rot="10800000" flipV="1">
            <a:off x="4601206" y="3520292"/>
            <a:ext cx="278140" cy="239776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爱设计-18">
            <a:extLst>
              <a:ext uri="{FF2B5EF4-FFF2-40B4-BE49-F238E27FC236}">
                <a16:creationId xmlns:a16="http://schemas.microsoft.com/office/drawing/2014/main" id="{A746D127-4E7B-0C38-8746-AAC4701B4BA3}"/>
              </a:ext>
            </a:extLst>
          </p:cNvPr>
          <p:cNvSpPr/>
          <p:nvPr/>
        </p:nvSpPr>
        <p:spPr>
          <a:xfrm rot="10800000" flipV="1">
            <a:off x="10024100" y="3520292"/>
            <a:ext cx="278140" cy="239776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78966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" name="爱设计-1">
            <a:extLst>
              <a:ext uri="{FF2B5EF4-FFF2-40B4-BE49-F238E27FC236}">
                <a16:creationId xmlns:a16="http://schemas.microsoft.com/office/drawing/2014/main" id="{A4AAD501-FE4A-3F35-2B3B-94FD6158AB1D}"/>
              </a:ext>
            </a:extLst>
          </p:cNvPr>
          <p:cNvGrpSpPr/>
          <p:nvPr/>
        </p:nvGrpSpPr>
        <p:grpSpPr>
          <a:xfrm>
            <a:off x="72" y="-152652"/>
            <a:ext cx="12191928" cy="7174004"/>
            <a:chOff x="72" y="-152652"/>
            <a:chExt cx="12191928" cy="7174004"/>
          </a:xfrm>
        </p:grpSpPr>
        <p:grpSp>
          <p:nvGrpSpPr>
            <p:cNvPr id="272" name="组合 271">
              <a:extLst>
                <a:ext uri="{FF2B5EF4-FFF2-40B4-BE49-F238E27FC236}">
                  <a16:creationId xmlns:a16="http://schemas.microsoft.com/office/drawing/2014/main" id="{86932CDB-2CDB-719B-94BE-3CF4390C9F70}"/>
                </a:ext>
              </a:extLst>
            </p:cNvPr>
            <p:cNvGrpSpPr/>
            <p:nvPr/>
          </p:nvGrpSpPr>
          <p:grpSpPr>
            <a:xfrm>
              <a:off x="72" y="-152652"/>
              <a:ext cx="431067" cy="1977705"/>
              <a:chOff x="72" y="-152652"/>
              <a:chExt cx="431067" cy="1977705"/>
            </a:xfrm>
          </p:grpSpPr>
          <p:sp>
            <p:nvSpPr>
              <p:cNvPr id="268" name="爱设计-1-1">
                <a:extLst>
                  <a:ext uri="{FF2B5EF4-FFF2-40B4-BE49-F238E27FC236}">
                    <a16:creationId xmlns:a16="http://schemas.microsoft.com/office/drawing/2014/main" id="{8094285C-FB32-8D8B-E0FC-82F5302E6065}"/>
                  </a:ext>
                </a:extLst>
              </p:cNvPr>
              <p:cNvSpPr/>
              <p:nvPr/>
            </p:nvSpPr>
            <p:spPr>
              <a:xfrm rot="1501409" flipV="1">
                <a:off x="72" y="-152652"/>
                <a:ext cx="360852" cy="1626463"/>
              </a:xfrm>
              <a:custGeom>
                <a:avLst/>
                <a:gdLst>
                  <a:gd name="connsiteX0" fmla="*/ 0 w 360852"/>
                  <a:gd name="connsiteY0" fmla="*/ 1458015 h 1626463"/>
                  <a:gd name="connsiteX1" fmla="*/ 360852 w 360852"/>
                  <a:gd name="connsiteY1" fmla="*/ 1626463 h 1626463"/>
                  <a:gd name="connsiteX2" fmla="*/ 360852 w 360852"/>
                  <a:gd name="connsiteY2" fmla="*/ 0 h 1626463"/>
                  <a:gd name="connsiteX3" fmla="*/ 0 w 360852"/>
                  <a:gd name="connsiteY3" fmla="*/ 773023 h 1626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0852" h="1626463">
                    <a:moveTo>
                      <a:pt x="0" y="1458015"/>
                    </a:moveTo>
                    <a:lnTo>
                      <a:pt x="360852" y="1626463"/>
                    </a:lnTo>
                    <a:lnTo>
                      <a:pt x="360852" y="0"/>
                    </a:lnTo>
                    <a:lnTo>
                      <a:pt x="0" y="77302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3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269" name="爱设计-1-2">
                <a:extLst>
                  <a:ext uri="{FF2B5EF4-FFF2-40B4-BE49-F238E27FC236}">
                    <a16:creationId xmlns:a16="http://schemas.microsoft.com/office/drawing/2014/main" id="{B4EDCFA2-C0CF-E446-B5B8-EBDF283F0A00}"/>
                  </a:ext>
                </a:extLst>
              </p:cNvPr>
              <p:cNvSpPr/>
              <p:nvPr/>
            </p:nvSpPr>
            <p:spPr>
              <a:xfrm rot="1501409" flipV="1">
                <a:off x="152632" y="-151676"/>
                <a:ext cx="278507" cy="1976729"/>
              </a:xfrm>
              <a:custGeom>
                <a:avLst/>
                <a:gdLst>
                  <a:gd name="connsiteX0" fmla="*/ 0 w 278507"/>
                  <a:gd name="connsiteY0" fmla="*/ 1846720 h 1976729"/>
                  <a:gd name="connsiteX1" fmla="*/ 278507 w 278507"/>
                  <a:gd name="connsiteY1" fmla="*/ 1976729 h 1976729"/>
                  <a:gd name="connsiteX2" fmla="*/ 278507 w 278507"/>
                  <a:gd name="connsiteY2" fmla="*/ 0 h 1976729"/>
                  <a:gd name="connsiteX3" fmla="*/ 0 w 278507"/>
                  <a:gd name="connsiteY3" fmla="*/ 596622 h 1976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8507" h="1976729">
                    <a:moveTo>
                      <a:pt x="0" y="1846720"/>
                    </a:moveTo>
                    <a:lnTo>
                      <a:pt x="278507" y="1976729"/>
                    </a:lnTo>
                    <a:lnTo>
                      <a:pt x="278507" y="0"/>
                    </a:lnTo>
                    <a:lnTo>
                      <a:pt x="0" y="59662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3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73" name="组合 272">
              <a:extLst>
                <a:ext uri="{FF2B5EF4-FFF2-40B4-BE49-F238E27FC236}">
                  <a16:creationId xmlns:a16="http://schemas.microsoft.com/office/drawing/2014/main" id="{779E50FB-EF7C-11A6-0310-39FD8C27DC3C}"/>
                </a:ext>
              </a:extLst>
            </p:cNvPr>
            <p:cNvGrpSpPr/>
            <p:nvPr/>
          </p:nvGrpSpPr>
          <p:grpSpPr>
            <a:xfrm flipH="1" flipV="1">
              <a:off x="11760933" y="5043647"/>
              <a:ext cx="431067" cy="1977705"/>
              <a:chOff x="72" y="-152652"/>
              <a:chExt cx="431067" cy="1977705"/>
            </a:xfrm>
          </p:grpSpPr>
          <p:sp>
            <p:nvSpPr>
              <p:cNvPr id="274" name="爱设计-1-3">
                <a:extLst>
                  <a:ext uri="{FF2B5EF4-FFF2-40B4-BE49-F238E27FC236}">
                    <a16:creationId xmlns:a16="http://schemas.microsoft.com/office/drawing/2014/main" id="{A18D93F0-2717-A681-06EE-3B625630F878}"/>
                  </a:ext>
                </a:extLst>
              </p:cNvPr>
              <p:cNvSpPr/>
              <p:nvPr/>
            </p:nvSpPr>
            <p:spPr>
              <a:xfrm rot="1501409" flipV="1">
                <a:off x="72" y="-152652"/>
                <a:ext cx="360852" cy="1626463"/>
              </a:xfrm>
              <a:custGeom>
                <a:avLst/>
                <a:gdLst>
                  <a:gd name="connsiteX0" fmla="*/ 0 w 360852"/>
                  <a:gd name="connsiteY0" fmla="*/ 1458015 h 1626463"/>
                  <a:gd name="connsiteX1" fmla="*/ 360852 w 360852"/>
                  <a:gd name="connsiteY1" fmla="*/ 1626463 h 1626463"/>
                  <a:gd name="connsiteX2" fmla="*/ 360852 w 360852"/>
                  <a:gd name="connsiteY2" fmla="*/ 0 h 1626463"/>
                  <a:gd name="connsiteX3" fmla="*/ 0 w 360852"/>
                  <a:gd name="connsiteY3" fmla="*/ 773023 h 1626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0852" h="1626463">
                    <a:moveTo>
                      <a:pt x="0" y="1458015"/>
                    </a:moveTo>
                    <a:lnTo>
                      <a:pt x="360852" y="1626463"/>
                    </a:lnTo>
                    <a:lnTo>
                      <a:pt x="360852" y="0"/>
                    </a:lnTo>
                    <a:lnTo>
                      <a:pt x="0" y="77302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3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275" name="爱设计-1-4">
                <a:extLst>
                  <a:ext uri="{FF2B5EF4-FFF2-40B4-BE49-F238E27FC236}">
                    <a16:creationId xmlns:a16="http://schemas.microsoft.com/office/drawing/2014/main" id="{CFFE09C8-E5C0-22C6-21A9-7E9980E576BD}"/>
                  </a:ext>
                </a:extLst>
              </p:cNvPr>
              <p:cNvSpPr/>
              <p:nvPr/>
            </p:nvSpPr>
            <p:spPr>
              <a:xfrm rot="1501409" flipV="1">
                <a:off x="152632" y="-151676"/>
                <a:ext cx="278507" cy="1976729"/>
              </a:xfrm>
              <a:custGeom>
                <a:avLst/>
                <a:gdLst>
                  <a:gd name="connsiteX0" fmla="*/ 0 w 278507"/>
                  <a:gd name="connsiteY0" fmla="*/ 1846720 h 1976729"/>
                  <a:gd name="connsiteX1" fmla="*/ 278507 w 278507"/>
                  <a:gd name="connsiteY1" fmla="*/ 1976729 h 1976729"/>
                  <a:gd name="connsiteX2" fmla="*/ 278507 w 278507"/>
                  <a:gd name="connsiteY2" fmla="*/ 0 h 1976729"/>
                  <a:gd name="connsiteX3" fmla="*/ 0 w 278507"/>
                  <a:gd name="connsiteY3" fmla="*/ 596622 h 1976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8507" h="1976729">
                    <a:moveTo>
                      <a:pt x="0" y="1846720"/>
                    </a:moveTo>
                    <a:lnTo>
                      <a:pt x="278507" y="1976729"/>
                    </a:lnTo>
                    <a:lnTo>
                      <a:pt x="278507" y="0"/>
                    </a:lnTo>
                    <a:lnTo>
                      <a:pt x="0" y="59662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3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493" name="爱设计-2">
            <a:extLst>
              <a:ext uri="{FF2B5EF4-FFF2-40B4-BE49-F238E27FC236}">
                <a16:creationId xmlns:a16="http://schemas.microsoft.com/office/drawing/2014/main" id="{91AD409A-0F89-75FC-5604-7C6A94F0FD68}"/>
              </a:ext>
            </a:extLst>
          </p:cNvPr>
          <p:cNvGrpSpPr/>
          <p:nvPr/>
        </p:nvGrpSpPr>
        <p:grpSpPr>
          <a:xfrm>
            <a:off x="2618125" y="665874"/>
            <a:ext cx="6955751" cy="1769715"/>
            <a:chOff x="2618125" y="538551"/>
            <a:chExt cx="6955751" cy="1769715"/>
          </a:xfrm>
        </p:grpSpPr>
        <p:sp>
          <p:nvSpPr>
            <p:cNvPr id="491" name="爱设计-2-1">
              <a:extLst>
                <a:ext uri="{FF2B5EF4-FFF2-40B4-BE49-F238E27FC236}">
                  <a16:creationId xmlns:a16="http://schemas.microsoft.com/office/drawing/2014/main" id="{62241A35-493C-D1F8-6153-6E67A1A5C958}"/>
                </a:ext>
              </a:extLst>
            </p:cNvPr>
            <p:cNvSpPr/>
            <p:nvPr/>
          </p:nvSpPr>
          <p:spPr>
            <a:xfrm>
              <a:off x="2618125" y="700133"/>
              <a:ext cx="6955751" cy="144655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rtlCol="0" anchor="t" anchorCtr="0">
              <a:spAutoFit/>
            </a:bodyPr>
            <a:lstStyle/>
            <a:p>
              <a:pPr algn="ctr"/>
              <a:r>
                <a:rPr kumimoji="1" lang="en-US" altLang="zh-CN" sz="8800" dirty="0">
                  <a:solidFill>
                    <a:schemeClr val="bg1">
                      <a:alpha val="10000"/>
                    </a:schemeClr>
                  </a:solidFill>
                  <a:latin typeface="+mj-ea"/>
                  <a:ea typeface="+mj-ea"/>
                </a:rPr>
                <a:t>CONTENTS</a:t>
              </a:r>
            </a:p>
          </p:txBody>
        </p:sp>
        <p:sp>
          <p:nvSpPr>
            <p:cNvPr id="492" name="爱设计-2-2">
              <a:extLst>
                <a:ext uri="{FF2B5EF4-FFF2-40B4-BE49-F238E27FC236}">
                  <a16:creationId xmlns:a16="http://schemas.microsoft.com/office/drawing/2014/main" id="{71A3EF21-47CE-2F36-BFF8-9FF58B91EAC8}"/>
                </a:ext>
              </a:extLst>
            </p:cNvPr>
            <p:cNvSpPr txBox="1"/>
            <p:nvPr/>
          </p:nvSpPr>
          <p:spPr>
            <a:xfrm>
              <a:off x="4618449" y="538551"/>
              <a:ext cx="2955102" cy="176971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1500" dirty="0">
                  <a:gradFill>
                    <a:gsLst>
                      <a:gs pos="86709">
                        <a:schemeClr val="bg1"/>
                      </a:gs>
                      <a:gs pos="0">
                        <a:schemeClr val="accent1">
                          <a:lumMod val="40000"/>
                          <a:lumOff val="60000"/>
                        </a:schemeClr>
                      </a:gs>
                      <a:gs pos="65745">
                        <a:schemeClr val="accent1">
                          <a:lumMod val="60000"/>
                          <a:lumOff val="40000"/>
                        </a:schemeClr>
                      </a:gs>
                      <a:gs pos="35000">
                        <a:schemeClr val="bg1"/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2700000" scaled="0"/>
                  </a:gradFill>
                  <a:effectLst>
                    <a:outerShdw blurRad="38100" dist="38100" dir="2700000" algn="tl">
                      <a:srgbClr val="000000">
                        <a:alpha val="25000"/>
                      </a:srgbClr>
                    </a:outerShdw>
                  </a:effectLst>
                  <a:latin typeface="字由文艺黑" panose="00020600040101010101" pitchFamily="18" charset="-122"/>
                  <a:ea typeface="字由文艺黑" panose="00020600040101010101" pitchFamily="18" charset="-122"/>
                </a:rPr>
                <a:t>目录</a:t>
              </a:r>
            </a:p>
          </p:txBody>
        </p:sp>
      </p:grpSp>
      <p:sp>
        <p:nvSpPr>
          <p:cNvPr id="453" name="爱设计-3">
            <a:extLst>
              <a:ext uri="{FF2B5EF4-FFF2-40B4-BE49-F238E27FC236}">
                <a16:creationId xmlns:a16="http://schemas.microsoft.com/office/drawing/2014/main" id="{E8B987B5-CE10-E4FD-8692-1F2361A74496}"/>
              </a:ext>
            </a:extLst>
          </p:cNvPr>
          <p:cNvSpPr txBox="1"/>
          <p:nvPr/>
        </p:nvSpPr>
        <p:spPr>
          <a:xfrm>
            <a:off x="2066497" y="4727024"/>
            <a:ext cx="540000" cy="1080000"/>
          </a:xfrm>
          <a:prstGeom prst="roundRect">
            <a:avLst>
              <a:gd name="adj" fmla="val 50000"/>
            </a:avLst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/>
          </a:p>
        </p:txBody>
      </p:sp>
      <p:sp>
        <p:nvSpPr>
          <p:cNvPr id="454" name="爱设计-4">
            <a:extLst>
              <a:ext uri="{FF2B5EF4-FFF2-40B4-BE49-F238E27FC236}">
                <a16:creationId xmlns:a16="http://schemas.microsoft.com/office/drawing/2014/main" id="{6FE74E50-B86D-8F16-7AB6-3764EB6137EB}"/>
              </a:ext>
            </a:extLst>
          </p:cNvPr>
          <p:cNvSpPr txBox="1"/>
          <p:nvPr/>
        </p:nvSpPr>
        <p:spPr>
          <a:xfrm>
            <a:off x="2066497" y="4727024"/>
            <a:ext cx="540000" cy="540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none" lIns="91440" tIns="45720" rIns="91440" bIns="45720" rtlCol="0" anchor="ctr" anchorCtr="0">
            <a:noAutofit/>
          </a:bodyPr>
          <a:lstStyle/>
          <a:p>
            <a:pPr algn="ctr"/>
            <a:r>
              <a:rPr kumimoji="1" lang="en-US" altLang="zh-CN" sz="2000" dirty="0">
                <a:solidFill>
                  <a:srgbClr val="FFFFFF"/>
                </a:solidFill>
                <a:latin typeface="+mj-ea"/>
                <a:ea typeface="+mj-ea"/>
              </a:rPr>
              <a:t>04</a:t>
            </a:r>
            <a:endParaRPr kumimoji="1" lang="zh-CN" altLang="en-US" sz="20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455" name="爱设计-5">
            <a:extLst>
              <a:ext uri="{FF2B5EF4-FFF2-40B4-BE49-F238E27FC236}">
                <a16:creationId xmlns:a16="http://schemas.microsoft.com/office/drawing/2014/main" id="{1F804FA0-B4C4-5829-62A7-11002E7A7447}"/>
              </a:ext>
            </a:extLst>
          </p:cNvPr>
          <p:cNvSpPr/>
          <p:nvPr/>
        </p:nvSpPr>
        <p:spPr>
          <a:xfrm>
            <a:off x="2850642" y="4727024"/>
            <a:ext cx="3099102" cy="1071748"/>
          </a:xfrm>
          <a:prstGeom prst="roundRect">
            <a:avLst>
              <a:gd name="adj" fmla="val 16700"/>
            </a:avLst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51" name="爱设计-6">
            <a:extLst>
              <a:ext uri="{FF2B5EF4-FFF2-40B4-BE49-F238E27FC236}">
                <a16:creationId xmlns:a16="http://schemas.microsoft.com/office/drawing/2014/main" id="{64EF5F9D-D877-2B3A-E5DE-668C818BE69A}"/>
              </a:ext>
            </a:extLst>
          </p:cNvPr>
          <p:cNvSpPr/>
          <p:nvPr/>
        </p:nvSpPr>
        <p:spPr>
          <a:xfrm>
            <a:off x="2950563" y="4806451"/>
            <a:ext cx="2999181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b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r>
              <a:rPr lang="zh-CN" altLang="en-US" sz="2400" dirty="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61000">
                      <a:schemeClr val="accent1">
                        <a:lumMod val="20000"/>
                        <a:lumOff val="80000"/>
                      </a:schemeClr>
                    </a:gs>
                    <a:gs pos="18000">
                      <a:schemeClr val="accent1">
                        <a:lumMod val="40000"/>
                        <a:lumOff val="6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outerShdw blurRad="38100" dist="38100" dir="2700000" algn="tl">
                    <a:srgbClr val="000000">
                      <a:alpha val="25000"/>
                    </a:srgbClr>
                  </a:outerShdw>
                </a:effectLst>
                <a:latin typeface="字由文艺黑" panose="00020600040101010101" pitchFamily="18" charset="-122"/>
                <a:ea typeface="字由文艺黑" panose="00020600040101010101" pitchFamily="18" charset="-122"/>
              </a:rPr>
              <a:t>如何成为小红书博主</a:t>
            </a:r>
          </a:p>
        </p:txBody>
      </p:sp>
      <p:sp>
        <p:nvSpPr>
          <p:cNvPr id="452" name="爱设计-7">
            <a:extLst>
              <a:ext uri="{FF2B5EF4-FFF2-40B4-BE49-F238E27FC236}">
                <a16:creationId xmlns:a16="http://schemas.microsoft.com/office/drawing/2014/main" id="{204E729C-4E03-CAF7-8FDE-0465AC4F62BB}"/>
              </a:ext>
            </a:extLst>
          </p:cNvPr>
          <p:cNvSpPr/>
          <p:nvPr/>
        </p:nvSpPr>
        <p:spPr>
          <a:xfrm>
            <a:off x="2950563" y="5199941"/>
            <a:ext cx="3047549" cy="317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kumimoji="1" lang="en-US" altLang="zh-CN" sz="1200" dirty="0">
                <a:solidFill>
                  <a:schemeClr val="bg1"/>
                </a:solidFill>
              </a:rPr>
              <a:t>How to become a little red book Blogger</a:t>
            </a:r>
          </a:p>
        </p:txBody>
      </p:sp>
      <p:sp>
        <p:nvSpPr>
          <p:cNvPr id="497" name="爱设计-8">
            <a:extLst>
              <a:ext uri="{FF2B5EF4-FFF2-40B4-BE49-F238E27FC236}">
                <a16:creationId xmlns:a16="http://schemas.microsoft.com/office/drawing/2014/main" id="{6AC6CEFA-5180-5B97-28E2-2B462BE04D53}"/>
              </a:ext>
            </a:extLst>
          </p:cNvPr>
          <p:cNvSpPr txBox="1"/>
          <p:nvPr/>
        </p:nvSpPr>
        <p:spPr>
          <a:xfrm>
            <a:off x="6242257" y="4727024"/>
            <a:ext cx="540000" cy="1080000"/>
          </a:xfrm>
          <a:prstGeom prst="roundRect">
            <a:avLst>
              <a:gd name="adj" fmla="val 50000"/>
            </a:avLst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/>
          </a:p>
        </p:txBody>
      </p:sp>
      <p:sp>
        <p:nvSpPr>
          <p:cNvPr id="498" name="爱设计-9">
            <a:extLst>
              <a:ext uri="{FF2B5EF4-FFF2-40B4-BE49-F238E27FC236}">
                <a16:creationId xmlns:a16="http://schemas.microsoft.com/office/drawing/2014/main" id="{20F774ED-1557-E58A-93E1-CBA5135078E6}"/>
              </a:ext>
            </a:extLst>
          </p:cNvPr>
          <p:cNvSpPr txBox="1"/>
          <p:nvPr/>
        </p:nvSpPr>
        <p:spPr>
          <a:xfrm>
            <a:off x="6242257" y="4727024"/>
            <a:ext cx="540000" cy="540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none" lIns="91440" tIns="45720" rIns="91440" bIns="45720" rtlCol="0" anchor="ctr" anchorCtr="0">
            <a:noAutofit/>
          </a:bodyPr>
          <a:lstStyle/>
          <a:p>
            <a:pPr algn="ctr"/>
            <a:r>
              <a:rPr kumimoji="1" lang="en-US" altLang="zh-CN" sz="2000" dirty="0">
                <a:solidFill>
                  <a:srgbClr val="FFFFFF"/>
                </a:solidFill>
                <a:latin typeface="+mj-ea"/>
                <a:ea typeface="+mj-ea"/>
              </a:rPr>
              <a:t>05</a:t>
            </a:r>
            <a:endParaRPr kumimoji="1" lang="zh-CN" altLang="en-US" sz="20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499" name="爱设计-10">
            <a:extLst>
              <a:ext uri="{FF2B5EF4-FFF2-40B4-BE49-F238E27FC236}">
                <a16:creationId xmlns:a16="http://schemas.microsoft.com/office/drawing/2014/main" id="{5A96A981-5953-E6E0-A01C-6067EA080DC9}"/>
              </a:ext>
            </a:extLst>
          </p:cNvPr>
          <p:cNvSpPr/>
          <p:nvPr/>
        </p:nvSpPr>
        <p:spPr>
          <a:xfrm>
            <a:off x="7026402" y="4727024"/>
            <a:ext cx="3099102" cy="1071748"/>
          </a:xfrm>
          <a:prstGeom prst="roundRect">
            <a:avLst>
              <a:gd name="adj" fmla="val 16700"/>
            </a:avLst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00" name="爱设计-11">
            <a:extLst>
              <a:ext uri="{FF2B5EF4-FFF2-40B4-BE49-F238E27FC236}">
                <a16:creationId xmlns:a16="http://schemas.microsoft.com/office/drawing/2014/main" id="{80A36E9B-C9C2-38EE-D509-FEF8F04E7EF3}"/>
              </a:ext>
            </a:extLst>
          </p:cNvPr>
          <p:cNvSpPr/>
          <p:nvPr/>
        </p:nvSpPr>
        <p:spPr>
          <a:xfrm>
            <a:off x="7126323" y="4806451"/>
            <a:ext cx="2999181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b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r>
              <a:rPr lang="zh-CN" altLang="en-US" sz="2400" dirty="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61000">
                      <a:schemeClr val="accent1">
                        <a:lumMod val="20000"/>
                        <a:lumOff val="80000"/>
                      </a:schemeClr>
                    </a:gs>
                    <a:gs pos="18000">
                      <a:schemeClr val="accent1">
                        <a:lumMod val="40000"/>
                        <a:lumOff val="6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outerShdw blurRad="38100" dist="38100" dir="2700000" algn="tl">
                    <a:srgbClr val="000000">
                      <a:alpha val="25000"/>
                    </a:srgbClr>
                  </a:outerShdw>
                </a:effectLst>
                <a:latin typeface="字由文艺黑" panose="00020600040101010101" pitchFamily="18" charset="-122"/>
                <a:ea typeface="字由文艺黑" panose="00020600040101010101" pitchFamily="18" charset="-122"/>
              </a:rPr>
              <a:t>未来趋势</a:t>
            </a:r>
          </a:p>
        </p:txBody>
      </p:sp>
      <p:sp>
        <p:nvSpPr>
          <p:cNvPr id="501" name="爱设计-12">
            <a:extLst>
              <a:ext uri="{FF2B5EF4-FFF2-40B4-BE49-F238E27FC236}">
                <a16:creationId xmlns:a16="http://schemas.microsoft.com/office/drawing/2014/main" id="{D8F0663C-B354-2D31-D3E1-DF475788758C}"/>
              </a:ext>
            </a:extLst>
          </p:cNvPr>
          <p:cNvSpPr/>
          <p:nvPr/>
        </p:nvSpPr>
        <p:spPr>
          <a:xfrm>
            <a:off x="7126323" y="5199941"/>
            <a:ext cx="1811937" cy="317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kumimoji="1" lang="en-US" altLang="zh-CN" sz="1200" dirty="0">
                <a:solidFill>
                  <a:schemeClr val="bg1"/>
                </a:solidFill>
              </a:rPr>
              <a:t>Future trends</a:t>
            </a:r>
          </a:p>
        </p:txBody>
      </p:sp>
      <p:sp>
        <p:nvSpPr>
          <p:cNvPr id="510" name="爱设计-13">
            <a:extLst>
              <a:ext uri="{FF2B5EF4-FFF2-40B4-BE49-F238E27FC236}">
                <a16:creationId xmlns:a16="http://schemas.microsoft.com/office/drawing/2014/main" id="{252E7066-0673-BEDE-3DBA-52A06828158C}"/>
              </a:ext>
            </a:extLst>
          </p:cNvPr>
          <p:cNvSpPr txBox="1"/>
          <p:nvPr/>
        </p:nvSpPr>
        <p:spPr>
          <a:xfrm>
            <a:off x="400845" y="2931476"/>
            <a:ext cx="540000" cy="1080000"/>
          </a:xfrm>
          <a:prstGeom prst="roundRect">
            <a:avLst>
              <a:gd name="adj" fmla="val 50000"/>
            </a:avLst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/>
          </a:p>
        </p:txBody>
      </p:sp>
      <p:sp>
        <p:nvSpPr>
          <p:cNvPr id="511" name="爱设计-14">
            <a:extLst>
              <a:ext uri="{FF2B5EF4-FFF2-40B4-BE49-F238E27FC236}">
                <a16:creationId xmlns:a16="http://schemas.microsoft.com/office/drawing/2014/main" id="{BF1589F1-2583-8D56-A96C-2BDD4BBC22CE}"/>
              </a:ext>
            </a:extLst>
          </p:cNvPr>
          <p:cNvSpPr txBox="1"/>
          <p:nvPr/>
        </p:nvSpPr>
        <p:spPr>
          <a:xfrm>
            <a:off x="400845" y="2931476"/>
            <a:ext cx="540000" cy="540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none" lIns="91440" tIns="45720" rIns="91440" bIns="45720" rtlCol="0" anchor="ctr" anchorCtr="0">
            <a:noAutofit/>
          </a:bodyPr>
          <a:lstStyle/>
          <a:p>
            <a:pPr algn="ctr"/>
            <a:r>
              <a:rPr kumimoji="1" lang="en-US" altLang="zh-CN" sz="2000" dirty="0">
                <a:solidFill>
                  <a:srgbClr val="FFFFFF"/>
                </a:solidFill>
                <a:latin typeface="+mj-ea"/>
                <a:ea typeface="+mj-ea"/>
              </a:rPr>
              <a:t>01</a:t>
            </a:r>
            <a:endParaRPr kumimoji="1" lang="zh-CN" altLang="en-US" sz="20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12" name="爱设计-15">
            <a:extLst>
              <a:ext uri="{FF2B5EF4-FFF2-40B4-BE49-F238E27FC236}">
                <a16:creationId xmlns:a16="http://schemas.microsoft.com/office/drawing/2014/main" id="{2F5EAF24-F62C-8F49-B6B8-2D094766860B}"/>
              </a:ext>
            </a:extLst>
          </p:cNvPr>
          <p:cNvSpPr/>
          <p:nvPr/>
        </p:nvSpPr>
        <p:spPr>
          <a:xfrm>
            <a:off x="1184990" y="2931476"/>
            <a:ext cx="2734368" cy="1071748"/>
          </a:xfrm>
          <a:prstGeom prst="roundRect">
            <a:avLst>
              <a:gd name="adj" fmla="val 16700"/>
            </a:avLst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13" name="爱设计-16">
            <a:extLst>
              <a:ext uri="{FF2B5EF4-FFF2-40B4-BE49-F238E27FC236}">
                <a16:creationId xmlns:a16="http://schemas.microsoft.com/office/drawing/2014/main" id="{920E0385-0478-3367-09C4-FC328C64FB3B}"/>
              </a:ext>
            </a:extLst>
          </p:cNvPr>
          <p:cNvSpPr/>
          <p:nvPr/>
        </p:nvSpPr>
        <p:spPr>
          <a:xfrm>
            <a:off x="1284911" y="3010903"/>
            <a:ext cx="2634447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b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r>
              <a:rPr lang="zh-CN" altLang="en-US" sz="2400" dirty="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61000">
                      <a:schemeClr val="accent1">
                        <a:lumMod val="20000"/>
                        <a:lumOff val="80000"/>
                      </a:schemeClr>
                    </a:gs>
                    <a:gs pos="18000">
                      <a:schemeClr val="accent1">
                        <a:lumMod val="40000"/>
                        <a:lumOff val="6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outerShdw blurRad="38100" dist="38100" dir="2700000" algn="tl">
                    <a:srgbClr val="000000">
                      <a:alpha val="25000"/>
                    </a:srgbClr>
                  </a:outerShdw>
                </a:effectLst>
                <a:latin typeface="字由文艺黑" panose="00020600040101010101" pitchFamily="18" charset="-122"/>
                <a:ea typeface="字由文艺黑" panose="00020600040101010101" pitchFamily="18" charset="-122"/>
              </a:rPr>
              <a:t>小红书是什么</a:t>
            </a:r>
          </a:p>
        </p:txBody>
      </p:sp>
      <p:sp>
        <p:nvSpPr>
          <p:cNvPr id="514" name="爱设计-17">
            <a:extLst>
              <a:ext uri="{FF2B5EF4-FFF2-40B4-BE49-F238E27FC236}">
                <a16:creationId xmlns:a16="http://schemas.microsoft.com/office/drawing/2014/main" id="{28BCA63A-7345-8A61-4EF3-E9EC908C0C3F}"/>
              </a:ext>
            </a:extLst>
          </p:cNvPr>
          <p:cNvSpPr/>
          <p:nvPr/>
        </p:nvSpPr>
        <p:spPr>
          <a:xfrm>
            <a:off x="1284911" y="3404393"/>
            <a:ext cx="2471749" cy="317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kumimoji="1" lang="en-US" altLang="zh-CN" sz="1200" dirty="0">
                <a:solidFill>
                  <a:schemeClr val="bg1"/>
                </a:solidFill>
              </a:rPr>
              <a:t>What is little red book</a:t>
            </a:r>
          </a:p>
        </p:txBody>
      </p:sp>
      <p:sp>
        <p:nvSpPr>
          <p:cNvPr id="523" name="爱设计-18">
            <a:extLst>
              <a:ext uri="{FF2B5EF4-FFF2-40B4-BE49-F238E27FC236}">
                <a16:creationId xmlns:a16="http://schemas.microsoft.com/office/drawing/2014/main" id="{28912A4E-C0FA-CBC0-BBD7-A18D4C6059F7}"/>
              </a:ext>
            </a:extLst>
          </p:cNvPr>
          <p:cNvSpPr txBox="1"/>
          <p:nvPr/>
        </p:nvSpPr>
        <p:spPr>
          <a:xfrm>
            <a:off x="4336743" y="2931476"/>
            <a:ext cx="540000" cy="1080000"/>
          </a:xfrm>
          <a:prstGeom prst="roundRect">
            <a:avLst>
              <a:gd name="adj" fmla="val 50000"/>
            </a:avLst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/>
          </a:p>
        </p:txBody>
      </p:sp>
      <p:sp>
        <p:nvSpPr>
          <p:cNvPr id="524" name="爱设计-19">
            <a:extLst>
              <a:ext uri="{FF2B5EF4-FFF2-40B4-BE49-F238E27FC236}">
                <a16:creationId xmlns:a16="http://schemas.microsoft.com/office/drawing/2014/main" id="{7B1FBAB5-C22E-FA16-44D2-94CD4CDAA2AD}"/>
              </a:ext>
            </a:extLst>
          </p:cNvPr>
          <p:cNvSpPr txBox="1"/>
          <p:nvPr/>
        </p:nvSpPr>
        <p:spPr>
          <a:xfrm>
            <a:off x="4336743" y="2931476"/>
            <a:ext cx="540000" cy="540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none" lIns="91440" tIns="45720" rIns="91440" bIns="45720" rtlCol="0" anchor="ctr" anchorCtr="0">
            <a:noAutofit/>
          </a:bodyPr>
          <a:lstStyle/>
          <a:p>
            <a:pPr algn="ctr"/>
            <a:r>
              <a:rPr kumimoji="1" lang="en-US" altLang="zh-CN" sz="2000" dirty="0">
                <a:solidFill>
                  <a:srgbClr val="FFFFFF"/>
                </a:solidFill>
                <a:latin typeface="+mj-ea"/>
                <a:ea typeface="+mj-ea"/>
              </a:rPr>
              <a:t>02</a:t>
            </a:r>
            <a:endParaRPr kumimoji="1" lang="zh-CN" altLang="en-US" sz="20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25" name="爱设计-20">
            <a:extLst>
              <a:ext uri="{FF2B5EF4-FFF2-40B4-BE49-F238E27FC236}">
                <a16:creationId xmlns:a16="http://schemas.microsoft.com/office/drawing/2014/main" id="{5F7F315B-2EFD-B3EE-77A3-44BB84C9B950}"/>
              </a:ext>
            </a:extLst>
          </p:cNvPr>
          <p:cNvSpPr/>
          <p:nvPr/>
        </p:nvSpPr>
        <p:spPr>
          <a:xfrm>
            <a:off x="5120888" y="2931476"/>
            <a:ext cx="2734368" cy="1071748"/>
          </a:xfrm>
          <a:prstGeom prst="roundRect">
            <a:avLst>
              <a:gd name="adj" fmla="val 16700"/>
            </a:avLst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26" name="爱设计-21">
            <a:extLst>
              <a:ext uri="{FF2B5EF4-FFF2-40B4-BE49-F238E27FC236}">
                <a16:creationId xmlns:a16="http://schemas.microsoft.com/office/drawing/2014/main" id="{CA573791-5CAC-C86A-549B-498B11ACB30A}"/>
              </a:ext>
            </a:extLst>
          </p:cNvPr>
          <p:cNvSpPr/>
          <p:nvPr/>
        </p:nvSpPr>
        <p:spPr>
          <a:xfrm>
            <a:off x="5220809" y="3010903"/>
            <a:ext cx="2634447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b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r>
              <a:rPr lang="zh-CN" altLang="en-US" sz="2400" dirty="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61000">
                      <a:schemeClr val="accent1">
                        <a:lumMod val="20000"/>
                        <a:lumOff val="80000"/>
                      </a:schemeClr>
                    </a:gs>
                    <a:gs pos="18000">
                      <a:schemeClr val="accent1">
                        <a:lumMod val="40000"/>
                        <a:lumOff val="6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outerShdw blurRad="38100" dist="38100" dir="2700000" algn="tl">
                    <a:srgbClr val="000000">
                      <a:alpha val="25000"/>
                    </a:srgbClr>
                  </a:outerShdw>
                </a:effectLst>
                <a:latin typeface="字由文艺黑" panose="00020600040101010101" pitchFamily="18" charset="-122"/>
                <a:ea typeface="字由文艺黑" panose="00020600040101010101" pitchFamily="18" charset="-122"/>
              </a:rPr>
              <a:t>怎么打造爆款</a:t>
            </a:r>
          </a:p>
        </p:txBody>
      </p:sp>
      <p:sp>
        <p:nvSpPr>
          <p:cNvPr id="527" name="爱设计-22">
            <a:extLst>
              <a:ext uri="{FF2B5EF4-FFF2-40B4-BE49-F238E27FC236}">
                <a16:creationId xmlns:a16="http://schemas.microsoft.com/office/drawing/2014/main" id="{E8CF2F7D-22D0-8AA7-BEA8-28C334DFE5D1}"/>
              </a:ext>
            </a:extLst>
          </p:cNvPr>
          <p:cNvSpPr/>
          <p:nvPr/>
        </p:nvSpPr>
        <p:spPr>
          <a:xfrm>
            <a:off x="5220809" y="3404393"/>
            <a:ext cx="2437291" cy="317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kumimoji="1" lang="en-US" altLang="zh-CN" sz="1200" dirty="0">
                <a:solidFill>
                  <a:schemeClr val="bg1"/>
                </a:solidFill>
              </a:rPr>
              <a:t>How to create a popular model</a:t>
            </a:r>
          </a:p>
        </p:txBody>
      </p:sp>
      <p:sp>
        <p:nvSpPr>
          <p:cNvPr id="529" name="爱设计-23">
            <a:extLst>
              <a:ext uri="{FF2B5EF4-FFF2-40B4-BE49-F238E27FC236}">
                <a16:creationId xmlns:a16="http://schemas.microsoft.com/office/drawing/2014/main" id="{788B8AE8-B4BF-6B42-3B43-E6AF3A7F803A}"/>
              </a:ext>
            </a:extLst>
          </p:cNvPr>
          <p:cNvSpPr txBox="1"/>
          <p:nvPr/>
        </p:nvSpPr>
        <p:spPr>
          <a:xfrm>
            <a:off x="8272642" y="2931476"/>
            <a:ext cx="540000" cy="1080000"/>
          </a:xfrm>
          <a:prstGeom prst="roundRect">
            <a:avLst>
              <a:gd name="adj" fmla="val 50000"/>
            </a:avLst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/>
          </a:p>
        </p:txBody>
      </p:sp>
      <p:sp>
        <p:nvSpPr>
          <p:cNvPr id="530" name="爱设计-24">
            <a:extLst>
              <a:ext uri="{FF2B5EF4-FFF2-40B4-BE49-F238E27FC236}">
                <a16:creationId xmlns:a16="http://schemas.microsoft.com/office/drawing/2014/main" id="{763BE0C7-6602-B549-4EF8-F4EE32F91325}"/>
              </a:ext>
            </a:extLst>
          </p:cNvPr>
          <p:cNvSpPr txBox="1"/>
          <p:nvPr/>
        </p:nvSpPr>
        <p:spPr>
          <a:xfrm>
            <a:off x="8272642" y="2931476"/>
            <a:ext cx="540000" cy="540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none" lIns="91440" tIns="45720" rIns="91440" bIns="45720" rtlCol="0" anchor="ctr" anchorCtr="0">
            <a:noAutofit/>
          </a:bodyPr>
          <a:lstStyle/>
          <a:p>
            <a:pPr algn="ctr"/>
            <a:r>
              <a:rPr kumimoji="1" lang="en-US" altLang="zh-CN" sz="2000" dirty="0">
                <a:solidFill>
                  <a:srgbClr val="FFFFFF"/>
                </a:solidFill>
                <a:latin typeface="+mj-ea"/>
                <a:ea typeface="+mj-ea"/>
              </a:rPr>
              <a:t>03</a:t>
            </a:r>
            <a:endParaRPr kumimoji="1" lang="zh-CN" altLang="en-US" sz="20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31" name="爱设计-25">
            <a:extLst>
              <a:ext uri="{FF2B5EF4-FFF2-40B4-BE49-F238E27FC236}">
                <a16:creationId xmlns:a16="http://schemas.microsoft.com/office/drawing/2014/main" id="{5EE74728-6A15-7789-C0C6-FC4BBC351CD0}"/>
              </a:ext>
            </a:extLst>
          </p:cNvPr>
          <p:cNvSpPr/>
          <p:nvPr/>
        </p:nvSpPr>
        <p:spPr>
          <a:xfrm>
            <a:off x="9056787" y="2931476"/>
            <a:ext cx="2734368" cy="1071748"/>
          </a:xfrm>
          <a:prstGeom prst="roundRect">
            <a:avLst>
              <a:gd name="adj" fmla="val 16700"/>
            </a:avLst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32" name="爱设计-26">
            <a:extLst>
              <a:ext uri="{FF2B5EF4-FFF2-40B4-BE49-F238E27FC236}">
                <a16:creationId xmlns:a16="http://schemas.microsoft.com/office/drawing/2014/main" id="{42BA56D3-2F4E-12E3-6024-D6FA9BA8B62D}"/>
              </a:ext>
            </a:extLst>
          </p:cNvPr>
          <p:cNvSpPr/>
          <p:nvPr/>
        </p:nvSpPr>
        <p:spPr>
          <a:xfrm>
            <a:off x="9156708" y="3010903"/>
            <a:ext cx="2634447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b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r>
              <a:rPr lang="zh-CN" altLang="en-US" sz="2400" dirty="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61000">
                      <a:schemeClr val="accent1">
                        <a:lumMod val="20000"/>
                        <a:lumOff val="80000"/>
                      </a:schemeClr>
                    </a:gs>
                    <a:gs pos="18000">
                      <a:schemeClr val="accent1">
                        <a:lumMod val="40000"/>
                        <a:lumOff val="6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outerShdw blurRad="38100" dist="38100" dir="2700000" algn="tl">
                    <a:srgbClr val="000000">
                      <a:alpha val="25000"/>
                    </a:srgbClr>
                  </a:outerShdw>
                </a:effectLst>
                <a:latin typeface="字由文艺黑" panose="00020600040101010101" pitchFamily="18" charset="-122"/>
                <a:ea typeface="字由文艺黑" panose="00020600040101010101" pitchFamily="18" charset="-122"/>
              </a:rPr>
              <a:t>如何实现流量变现</a:t>
            </a:r>
          </a:p>
        </p:txBody>
      </p:sp>
      <p:sp>
        <p:nvSpPr>
          <p:cNvPr id="533" name="爱设计-27">
            <a:extLst>
              <a:ext uri="{FF2B5EF4-FFF2-40B4-BE49-F238E27FC236}">
                <a16:creationId xmlns:a16="http://schemas.microsoft.com/office/drawing/2014/main" id="{4B13393B-90EE-AF68-AED3-03F709288B76}"/>
              </a:ext>
            </a:extLst>
          </p:cNvPr>
          <p:cNvSpPr/>
          <p:nvPr/>
        </p:nvSpPr>
        <p:spPr>
          <a:xfrm>
            <a:off x="9156709" y="3404393"/>
            <a:ext cx="2362192" cy="317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kumimoji="1" lang="en-US" altLang="zh-CN" sz="1200" dirty="0">
                <a:solidFill>
                  <a:schemeClr val="bg1"/>
                </a:solidFill>
              </a:rPr>
              <a:t>How to realize cash flow</a:t>
            </a:r>
          </a:p>
        </p:txBody>
      </p:sp>
    </p:spTree>
    <p:extLst>
      <p:ext uri="{BB962C8B-B14F-4D97-AF65-F5344CB8AC3E}">
        <p14:creationId xmlns:p14="http://schemas.microsoft.com/office/powerpoint/2010/main" val="23478543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爱设计-1">
            <a:extLst>
              <a:ext uri="{FF2B5EF4-FFF2-40B4-BE49-F238E27FC236}">
                <a16:creationId xmlns:a16="http://schemas.microsoft.com/office/drawing/2014/main" id="{61676062-8A70-E3CA-7508-DEA36C97C0AE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9" name="爱设计-1-1">
              <a:extLst>
                <a:ext uri="{FF2B5EF4-FFF2-40B4-BE49-F238E27FC236}">
                  <a16:creationId xmlns:a16="http://schemas.microsoft.com/office/drawing/2014/main" id="{F264F2B7-D939-956F-BB27-AD19D45D6ED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爱设计-1-2">
              <a:extLst>
                <a:ext uri="{FF2B5EF4-FFF2-40B4-BE49-F238E27FC236}">
                  <a16:creationId xmlns:a16="http://schemas.microsoft.com/office/drawing/2014/main" id="{33E59AC9-C2AB-3F8C-A8D4-6476227B76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grpSp>
        <p:nvGrpSpPr>
          <p:cNvPr id="22" name="爱设计-2">
            <a:extLst>
              <a:ext uri="{FF2B5EF4-FFF2-40B4-BE49-F238E27FC236}">
                <a16:creationId xmlns:a16="http://schemas.microsoft.com/office/drawing/2014/main" id="{0A52BC42-5D84-B85E-2D52-B23A88AEBEC8}"/>
              </a:ext>
            </a:extLst>
          </p:cNvPr>
          <p:cNvGrpSpPr/>
          <p:nvPr/>
        </p:nvGrpSpPr>
        <p:grpSpPr>
          <a:xfrm>
            <a:off x="651034" y="744274"/>
            <a:ext cx="223679" cy="143861"/>
            <a:chOff x="1219200" y="6235700"/>
            <a:chExt cx="223679" cy="143861"/>
          </a:xfrm>
        </p:grpSpPr>
        <p:cxnSp>
          <p:nvCxnSpPr>
            <p:cNvPr id="23" name="爱设计-2-1">
              <a:extLst>
                <a:ext uri="{FF2B5EF4-FFF2-40B4-BE49-F238E27FC236}">
                  <a16:creationId xmlns:a16="http://schemas.microsoft.com/office/drawing/2014/main" id="{F196FD6D-2C6A-AD4D-7B81-66229F13C49E}"/>
                </a:ext>
              </a:extLst>
            </p:cNvPr>
            <p:cNvCxnSpPr>
              <a:cxnSpLocks/>
            </p:cNvCxnSpPr>
            <p:nvPr/>
          </p:nvCxnSpPr>
          <p:spPr>
            <a:xfrm>
              <a:off x="1219200" y="6379561"/>
              <a:ext cx="223679" cy="0"/>
            </a:xfrm>
            <a:prstGeom prst="straightConnector1">
              <a:avLst/>
            </a:prstGeom>
            <a:noFill/>
            <a:ln w="15875" cap="rnd" cmpd="sng" algn="ctr">
              <a:solidFill>
                <a:schemeClr val="bg1">
                  <a:alpha val="50000"/>
                </a:schemeClr>
              </a:solidFill>
              <a:prstDash val="solid"/>
              <a:round/>
            </a:ln>
            <a:effectLst/>
          </p:spPr>
        </p:cxnSp>
        <p:cxnSp>
          <p:nvCxnSpPr>
            <p:cNvPr id="24" name="爱设计-2-2">
              <a:extLst>
                <a:ext uri="{FF2B5EF4-FFF2-40B4-BE49-F238E27FC236}">
                  <a16:creationId xmlns:a16="http://schemas.microsoft.com/office/drawing/2014/main" id="{6E569AC0-D981-1BFA-FB09-7A78C2FB68DC}"/>
                </a:ext>
              </a:extLst>
            </p:cNvPr>
            <p:cNvCxnSpPr>
              <a:cxnSpLocks/>
            </p:cNvCxnSpPr>
            <p:nvPr/>
          </p:nvCxnSpPr>
          <p:spPr>
            <a:xfrm>
              <a:off x="1219200" y="6307631"/>
              <a:ext cx="223679" cy="0"/>
            </a:xfrm>
            <a:prstGeom prst="straightConnector1">
              <a:avLst/>
            </a:prstGeom>
            <a:noFill/>
            <a:ln w="15875" cap="rnd" cmpd="sng" algn="ctr">
              <a:solidFill>
                <a:schemeClr val="bg1">
                  <a:alpha val="50000"/>
                </a:schemeClr>
              </a:solidFill>
              <a:prstDash val="solid"/>
              <a:round/>
            </a:ln>
            <a:effectLst/>
          </p:spPr>
        </p:cxnSp>
        <p:cxnSp>
          <p:nvCxnSpPr>
            <p:cNvPr id="25" name="爱设计-2-3">
              <a:extLst>
                <a:ext uri="{FF2B5EF4-FFF2-40B4-BE49-F238E27FC236}">
                  <a16:creationId xmlns:a16="http://schemas.microsoft.com/office/drawing/2014/main" id="{FBCA05E7-4CEE-AB75-C44A-015B34D63F87}"/>
                </a:ext>
              </a:extLst>
            </p:cNvPr>
            <p:cNvCxnSpPr>
              <a:cxnSpLocks/>
            </p:cNvCxnSpPr>
            <p:nvPr/>
          </p:nvCxnSpPr>
          <p:spPr>
            <a:xfrm>
              <a:off x="1219200" y="6235700"/>
              <a:ext cx="223679" cy="0"/>
            </a:xfrm>
            <a:prstGeom prst="straightConnector1">
              <a:avLst/>
            </a:prstGeom>
            <a:noFill/>
            <a:ln w="15875" cap="rnd" cmpd="sng" algn="ctr">
              <a:solidFill>
                <a:schemeClr val="bg1">
                  <a:alpha val="50000"/>
                </a:schemeClr>
              </a:solidFill>
              <a:prstDash val="solid"/>
              <a:round/>
            </a:ln>
            <a:effectLst/>
          </p:spPr>
        </p:cxnSp>
      </p:grpSp>
      <p:grpSp>
        <p:nvGrpSpPr>
          <p:cNvPr id="26" name="爱设计-3">
            <a:extLst>
              <a:ext uri="{FF2B5EF4-FFF2-40B4-BE49-F238E27FC236}">
                <a16:creationId xmlns:a16="http://schemas.microsoft.com/office/drawing/2014/main" id="{B2CDC9BE-777D-A5A9-E6C8-04B4B5E57086}"/>
              </a:ext>
            </a:extLst>
          </p:cNvPr>
          <p:cNvGrpSpPr/>
          <p:nvPr/>
        </p:nvGrpSpPr>
        <p:grpSpPr>
          <a:xfrm>
            <a:off x="10592178" y="442695"/>
            <a:ext cx="979654" cy="747019"/>
            <a:chOff x="10539246" y="468403"/>
            <a:chExt cx="979654" cy="747019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0D26DEA8-4E7F-2261-F642-D68B3C42EB74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solidFill>
              <a:schemeClr val="bg1"/>
            </a:solidFill>
          </p:grpSpPr>
          <p:sp>
            <p:nvSpPr>
              <p:cNvPr id="29" name="爱设计-3-1">
                <a:extLst>
                  <a:ext uri="{FF2B5EF4-FFF2-40B4-BE49-F238E27FC236}">
                    <a16:creationId xmlns:a16="http://schemas.microsoft.com/office/drawing/2014/main" id="{8B6C1DE8-E658-308A-9E3C-48A03E6138F3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爱设计-3-2">
                <a:extLst>
                  <a:ext uri="{FF2B5EF4-FFF2-40B4-BE49-F238E27FC236}">
                    <a16:creationId xmlns:a16="http://schemas.microsoft.com/office/drawing/2014/main" id="{2EFC2B20-3D7E-8161-5EBB-4479FA0E6672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爱设计-3-3">
                <a:extLst>
                  <a:ext uri="{FF2B5EF4-FFF2-40B4-BE49-F238E27FC236}">
                    <a16:creationId xmlns:a16="http://schemas.microsoft.com/office/drawing/2014/main" id="{B261EE76-02A9-F2C2-58E9-234AD4F3DBAC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爱设计-3-4">
                <a:extLst>
                  <a:ext uri="{FF2B5EF4-FFF2-40B4-BE49-F238E27FC236}">
                    <a16:creationId xmlns:a16="http://schemas.microsoft.com/office/drawing/2014/main" id="{38D1AF1E-8245-B9D9-6D7D-4EA7DAC05E74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爱设计-3-5">
                <a:extLst>
                  <a:ext uri="{FF2B5EF4-FFF2-40B4-BE49-F238E27FC236}">
                    <a16:creationId xmlns:a16="http://schemas.microsoft.com/office/drawing/2014/main" id="{036EA746-7896-0404-7009-A313D6C11DBB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爱设计-3-6">
                <a:extLst>
                  <a:ext uri="{FF2B5EF4-FFF2-40B4-BE49-F238E27FC236}">
                    <a16:creationId xmlns:a16="http://schemas.microsoft.com/office/drawing/2014/main" id="{B91D2A6B-994A-032D-FC60-80182586FE74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爱设计-3-7">
                <a:extLst>
                  <a:ext uri="{FF2B5EF4-FFF2-40B4-BE49-F238E27FC236}">
                    <a16:creationId xmlns:a16="http://schemas.microsoft.com/office/drawing/2014/main" id="{F5737F07-0300-2B93-7FE6-4FCEB89CC6FC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爱设计-3-8">
                <a:extLst>
                  <a:ext uri="{FF2B5EF4-FFF2-40B4-BE49-F238E27FC236}">
                    <a16:creationId xmlns:a16="http://schemas.microsoft.com/office/drawing/2014/main" id="{0F9BA4D1-9CA0-EA9E-7A33-F0A29DC99EB4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8" name="爱设计-3-9">
              <a:extLst>
                <a:ext uri="{FF2B5EF4-FFF2-40B4-BE49-F238E27FC236}">
                  <a16:creationId xmlns:a16="http://schemas.microsoft.com/office/drawing/2014/main" id="{5AE5D764-C446-5094-36E3-E15DDF35AF36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5" name="爱设计-4">
            <a:extLst>
              <a:ext uri="{FF2B5EF4-FFF2-40B4-BE49-F238E27FC236}">
                <a16:creationId xmlns:a16="http://schemas.microsoft.com/office/drawing/2014/main" id="{7A8A9C66-B15A-6998-30B1-31C5429E72D8}"/>
              </a:ext>
            </a:extLst>
          </p:cNvPr>
          <p:cNvSpPr txBox="1"/>
          <p:nvPr/>
        </p:nvSpPr>
        <p:spPr>
          <a:xfrm>
            <a:off x="2941320" y="3725160"/>
            <a:ext cx="679704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spc="600" dirty="0">
                <a:solidFill>
                  <a:schemeClr val="bg1"/>
                </a:solidFill>
                <a:latin typeface="+mn-ea"/>
              </a:rPr>
              <a:t>全世界的好生活，标记我的生活</a:t>
            </a:r>
            <a:r>
              <a:rPr lang="en-US" altLang="zh-CN" sz="2400" spc="600" dirty="0">
                <a:solidFill>
                  <a:schemeClr val="bg1"/>
                </a:solidFill>
                <a:latin typeface="+mn-ea"/>
              </a:rPr>
              <a:t>……</a:t>
            </a:r>
          </a:p>
        </p:txBody>
      </p:sp>
      <p:sp>
        <p:nvSpPr>
          <p:cNvPr id="17" name="爱设计-5">
            <a:extLst>
              <a:ext uri="{FF2B5EF4-FFF2-40B4-BE49-F238E27FC236}">
                <a16:creationId xmlns:a16="http://schemas.microsoft.com/office/drawing/2014/main" id="{D2899D97-0AF3-BC53-7456-8D0D215193A2}"/>
              </a:ext>
            </a:extLst>
          </p:cNvPr>
          <p:cNvSpPr txBox="1"/>
          <p:nvPr/>
        </p:nvSpPr>
        <p:spPr>
          <a:xfrm>
            <a:off x="1432560" y="2247807"/>
            <a:ext cx="9326880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9600" dirty="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61000">
                      <a:schemeClr val="accent1">
                        <a:lumMod val="20000"/>
                        <a:lumOff val="80000"/>
                      </a:schemeClr>
                    </a:gs>
                    <a:gs pos="18000">
                      <a:schemeClr val="accent1">
                        <a:lumMod val="40000"/>
                        <a:lumOff val="6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outerShdw blurRad="38100" dist="38100" dir="2700000" algn="tl">
                    <a:srgbClr val="000000">
                      <a:alpha val="25000"/>
                    </a:srgbClr>
                  </a:outerShdw>
                </a:effectLst>
                <a:latin typeface="字由文艺黑" panose="00020600040101010101" pitchFamily="18" charset="-122"/>
                <a:ea typeface="字由文艺黑" panose="00020600040101010101" pitchFamily="18" charset="-122"/>
              </a:rPr>
              <a:t>感谢您的观看</a:t>
            </a:r>
          </a:p>
        </p:txBody>
      </p:sp>
      <p:sp>
        <p:nvSpPr>
          <p:cNvPr id="19" name="爱设计-6">
            <a:extLst>
              <a:ext uri="{FF2B5EF4-FFF2-40B4-BE49-F238E27FC236}">
                <a16:creationId xmlns:a16="http://schemas.microsoft.com/office/drawing/2014/main" id="{3AAAFD50-FF57-26B7-8814-E50CE51283AD}"/>
              </a:ext>
            </a:extLst>
          </p:cNvPr>
          <p:cNvSpPr txBox="1"/>
          <p:nvPr/>
        </p:nvSpPr>
        <p:spPr>
          <a:xfrm>
            <a:off x="2353055" y="1832922"/>
            <a:ext cx="748589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pc="300" dirty="0">
                <a:solidFill>
                  <a:schemeClr val="bg1"/>
                </a:solidFill>
                <a:latin typeface="+mn-ea"/>
              </a:rPr>
              <a:t>THANKS FOR YOU WATCHING</a:t>
            </a:r>
          </a:p>
        </p:txBody>
      </p:sp>
      <p:sp>
        <p:nvSpPr>
          <p:cNvPr id="38" name="爱设计-7">
            <a:extLst>
              <a:ext uri="{FF2B5EF4-FFF2-40B4-BE49-F238E27FC236}">
                <a16:creationId xmlns:a16="http://schemas.microsoft.com/office/drawing/2014/main" id="{FF5B8AF9-8F57-BF0E-2971-15BF95A2A67C}"/>
              </a:ext>
            </a:extLst>
          </p:cNvPr>
          <p:cNvSpPr/>
          <p:nvPr/>
        </p:nvSpPr>
        <p:spPr>
          <a:xfrm>
            <a:off x="4689135" y="4239270"/>
            <a:ext cx="2813729" cy="36933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+mn-ea"/>
                <a:cs typeface="OPPOSans H" panose="00020600040101010101" pitchFamily="18" charset="-122"/>
              </a:rPr>
              <a:t>演讲人：爱设计新媒体部</a:t>
            </a:r>
          </a:p>
        </p:txBody>
      </p:sp>
      <p:grpSp>
        <p:nvGrpSpPr>
          <p:cNvPr id="43" name="爱设计-8">
            <a:extLst>
              <a:ext uri="{FF2B5EF4-FFF2-40B4-BE49-F238E27FC236}">
                <a16:creationId xmlns:a16="http://schemas.microsoft.com/office/drawing/2014/main" id="{A348D1E6-1213-FFC4-051E-9E4FCF453293}"/>
              </a:ext>
            </a:extLst>
          </p:cNvPr>
          <p:cNvGrpSpPr/>
          <p:nvPr/>
        </p:nvGrpSpPr>
        <p:grpSpPr>
          <a:xfrm>
            <a:off x="1089999" y="5961600"/>
            <a:ext cx="10012002" cy="258532"/>
            <a:chOff x="673100" y="5961600"/>
            <a:chExt cx="10845800" cy="258532"/>
          </a:xfrm>
        </p:grpSpPr>
        <p:sp>
          <p:nvSpPr>
            <p:cNvPr id="44" name="爱设计-8-1">
              <a:extLst>
                <a:ext uri="{FF2B5EF4-FFF2-40B4-BE49-F238E27FC236}">
                  <a16:creationId xmlns:a16="http://schemas.microsoft.com/office/drawing/2014/main" id="{CE33EDEB-73A5-3937-B0A5-3A6561D41F50}"/>
                </a:ext>
              </a:extLst>
            </p:cNvPr>
            <p:cNvSpPr txBox="1">
              <a:spLocks/>
            </p:cNvSpPr>
            <p:nvPr/>
          </p:nvSpPr>
          <p:spPr>
            <a:xfrm>
              <a:off x="779328" y="5968526"/>
              <a:ext cx="10633345" cy="24468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228589" indent="-228589" algn="l" defTabSz="914354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766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942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120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298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474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652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829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006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dist">
                <a:buFont typeface="Arial" panose="020B0604020202020204" pitchFamily="34" charset="0"/>
                <a:buNone/>
              </a:pPr>
              <a:r>
                <a:rPr lang="en-US" altLang="zh-CN" sz="1050" dirty="0">
                  <a:solidFill>
                    <a:schemeClr val="bg1"/>
                  </a:solidFill>
                  <a:latin typeface="+mn-ea"/>
                </a:rPr>
                <a:t>AISHEJI DESIGN POWERPOINT</a:t>
              </a:r>
              <a:endParaRPr lang="zh-CN" altLang="en-US" sz="105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5" name="爱设计-8-2">
              <a:extLst>
                <a:ext uri="{FF2B5EF4-FFF2-40B4-BE49-F238E27FC236}">
                  <a16:creationId xmlns:a16="http://schemas.microsoft.com/office/drawing/2014/main" id="{EEA11C39-A56B-C421-E513-F71F14C61939}"/>
                </a:ext>
              </a:extLst>
            </p:cNvPr>
            <p:cNvSpPr/>
            <p:nvPr/>
          </p:nvSpPr>
          <p:spPr>
            <a:xfrm>
              <a:off x="673100" y="5961600"/>
              <a:ext cx="10845800" cy="258532"/>
            </a:xfrm>
            <a:prstGeom prst="rect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miter lim="800000"/>
              <a:headEnd type="triangle" w="lg" len="lg"/>
              <a:tailEnd type="oval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chemeClr val="bg1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81638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8EC8A94-CE5D-FEC6-B6E6-1FAA1BCAA49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4730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1F79FFC-711B-20C9-1659-F5A1DDF39D85}"/>
              </a:ext>
            </a:extLst>
          </p:cNvPr>
          <p:cNvSpPr txBox="1"/>
          <p:nvPr/>
        </p:nvSpPr>
        <p:spPr>
          <a:xfrm>
            <a:off x="660400" y="5035371"/>
            <a:ext cx="5312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爱设计</a:t>
            </a:r>
            <a:r>
              <a:rPr lang="en-US" altLang="zh-CN" dirty="0"/>
              <a:t>PPT  </a:t>
            </a:r>
            <a:r>
              <a:rPr lang="zh-CN" altLang="en-US" dirty="0"/>
              <a:t>出品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8660921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爱设计-1">
            <a:extLst>
              <a:ext uri="{FF2B5EF4-FFF2-40B4-BE49-F238E27FC236}">
                <a16:creationId xmlns:a16="http://schemas.microsoft.com/office/drawing/2014/main" id="{18E1DBC6-BA2D-B8AB-515C-29D039D2C683}"/>
              </a:ext>
            </a:extLst>
          </p:cNvPr>
          <p:cNvGrpSpPr/>
          <p:nvPr/>
        </p:nvGrpSpPr>
        <p:grpSpPr>
          <a:xfrm flipH="1" flipV="1">
            <a:off x="11760933" y="5043647"/>
            <a:ext cx="431067" cy="1977705"/>
            <a:chOff x="72" y="-152652"/>
            <a:chExt cx="431067" cy="1977705"/>
          </a:xfrm>
        </p:grpSpPr>
        <p:sp>
          <p:nvSpPr>
            <p:cNvPr id="3" name="爱设计-1-1">
              <a:extLst>
                <a:ext uri="{FF2B5EF4-FFF2-40B4-BE49-F238E27FC236}">
                  <a16:creationId xmlns:a16="http://schemas.microsoft.com/office/drawing/2014/main" id="{3D0E099F-6119-C2BC-964C-6B346F9ED403}"/>
                </a:ext>
              </a:extLst>
            </p:cNvPr>
            <p:cNvSpPr/>
            <p:nvPr/>
          </p:nvSpPr>
          <p:spPr>
            <a:xfrm rot="1501409" flipV="1">
              <a:off x="72" y="-152652"/>
              <a:ext cx="360852" cy="1626463"/>
            </a:xfrm>
            <a:custGeom>
              <a:avLst/>
              <a:gdLst>
                <a:gd name="connsiteX0" fmla="*/ 0 w 360852"/>
                <a:gd name="connsiteY0" fmla="*/ 1458015 h 1626463"/>
                <a:gd name="connsiteX1" fmla="*/ 360852 w 360852"/>
                <a:gd name="connsiteY1" fmla="*/ 1626463 h 1626463"/>
                <a:gd name="connsiteX2" fmla="*/ 360852 w 360852"/>
                <a:gd name="connsiteY2" fmla="*/ 0 h 1626463"/>
                <a:gd name="connsiteX3" fmla="*/ 0 w 360852"/>
                <a:gd name="connsiteY3" fmla="*/ 773023 h 1626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0852" h="1626463">
                  <a:moveTo>
                    <a:pt x="0" y="1458015"/>
                  </a:moveTo>
                  <a:lnTo>
                    <a:pt x="360852" y="1626463"/>
                  </a:lnTo>
                  <a:lnTo>
                    <a:pt x="360852" y="0"/>
                  </a:lnTo>
                  <a:lnTo>
                    <a:pt x="0" y="77302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4" name="爱设计-1-2">
              <a:extLst>
                <a:ext uri="{FF2B5EF4-FFF2-40B4-BE49-F238E27FC236}">
                  <a16:creationId xmlns:a16="http://schemas.microsoft.com/office/drawing/2014/main" id="{4311C424-EF5F-B6C7-A014-FCEFF8885E10}"/>
                </a:ext>
              </a:extLst>
            </p:cNvPr>
            <p:cNvSpPr/>
            <p:nvPr/>
          </p:nvSpPr>
          <p:spPr>
            <a:xfrm rot="1501409" flipV="1">
              <a:off x="152632" y="-151676"/>
              <a:ext cx="278507" cy="1976729"/>
            </a:xfrm>
            <a:custGeom>
              <a:avLst/>
              <a:gdLst>
                <a:gd name="connsiteX0" fmla="*/ 0 w 278507"/>
                <a:gd name="connsiteY0" fmla="*/ 1846720 h 1976729"/>
                <a:gd name="connsiteX1" fmla="*/ 278507 w 278507"/>
                <a:gd name="connsiteY1" fmla="*/ 1976729 h 1976729"/>
                <a:gd name="connsiteX2" fmla="*/ 278507 w 278507"/>
                <a:gd name="connsiteY2" fmla="*/ 0 h 1976729"/>
                <a:gd name="connsiteX3" fmla="*/ 0 w 278507"/>
                <a:gd name="connsiteY3" fmla="*/ 596622 h 1976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507" h="1976729">
                  <a:moveTo>
                    <a:pt x="0" y="1846720"/>
                  </a:moveTo>
                  <a:lnTo>
                    <a:pt x="278507" y="1976729"/>
                  </a:lnTo>
                  <a:lnTo>
                    <a:pt x="278507" y="0"/>
                  </a:lnTo>
                  <a:lnTo>
                    <a:pt x="0" y="596622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24" name="爱设计-2">
            <a:extLst>
              <a:ext uri="{FF2B5EF4-FFF2-40B4-BE49-F238E27FC236}">
                <a16:creationId xmlns:a16="http://schemas.microsoft.com/office/drawing/2014/main" id="{326D2515-5735-6C18-3D4A-F6CE0A6FB895}"/>
              </a:ext>
            </a:extLst>
          </p:cNvPr>
          <p:cNvGrpSpPr/>
          <p:nvPr/>
        </p:nvGrpSpPr>
        <p:grpSpPr>
          <a:xfrm>
            <a:off x="533555" y="511599"/>
            <a:ext cx="10985345" cy="885874"/>
            <a:chOff x="533555" y="511599"/>
            <a:chExt cx="10985345" cy="885874"/>
          </a:xfrm>
        </p:grpSpPr>
        <p:sp>
          <p:nvSpPr>
            <p:cNvPr id="6" name="爱设计-2-1">
              <a:extLst>
                <a:ext uri="{FF2B5EF4-FFF2-40B4-BE49-F238E27FC236}">
                  <a16:creationId xmlns:a16="http://schemas.microsoft.com/office/drawing/2014/main" id="{8E8BF429-9BAA-FB75-1B5A-F7D07AE4E3F2}"/>
                </a:ext>
              </a:extLst>
            </p:cNvPr>
            <p:cNvSpPr txBox="1"/>
            <p:nvPr/>
          </p:nvSpPr>
          <p:spPr>
            <a:xfrm>
              <a:off x="533555" y="751142"/>
              <a:ext cx="405876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gradFill flip="none" rotWithShape="1"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36000">
                        <a:schemeClr val="bg1"/>
                      </a:gs>
                      <a:gs pos="100000">
                        <a:schemeClr val="accent1">
                          <a:lumMod val="20000"/>
                          <a:lumOff val="80000"/>
                        </a:schemeClr>
                      </a:gs>
                      <a:gs pos="61000">
                        <a:schemeClr val="accent1">
                          <a:lumMod val="20000"/>
                          <a:lumOff val="80000"/>
                        </a:schemeClr>
                      </a:gs>
                      <a:gs pos="18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path path="circle">
                      <a:fillToRect l="100000" b="100000"/>
                    </a:path>
                    <a:tileRect t="-100000" r="-100000"/>
                  </a:gradFill>
                  <a:effectLst>
                    <a:outerShdw blurRad="38100" dist="38100" dir="2700000" algn="tl">
                      <a:srgbClr val="000000">
                        <a:alpha val="25000"/>
                      </a:srgbClr>
                    </a:outerShdw>
                  </a:effectLst>
                  <a:latin typeface="字由文艺黑" panose="00020600040101010101" pitchFamily="18" charset="-122"/>
                  <a:ea typeface="字由文艺黑" panose="00020600040101010101" pitchFamily="18" charset="-122"/>
                </a:rPr>
                <a:t>讲师介绍</a:t>
              </a:r>
            </a:p>
          </p:txBody>
        </p:sp>
        <p:sp>
          <p:nvSpPr>
            <p:cNvPr id="7" name="爱设计-2-2">
              <a:extLst>
                <a:ext uri="{FF2B5EF4-FFF2-40B4-BE49-F238E27FC236}">
                  <a16:creationId xmlns:a16="http://schemas.microsoft.com/office/drawing/2014/main" id="{D86006F9-E246-10FD-155C-F4BF5A73EDD4}"/>
                </a:ext>
              </a:extLst>
            </p:cNvPr>
            <p:cNvSpPr/>
            <p:nvPr/>
          </p:nvSpPr>
          <p:spPr>
            <a:xfrm>
              <a:off x="637387" y="537649"/>
              <a:ext cx="939953" cy="213493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>
                <a:lnSpc>
                  <a:spcPct val="110000"/>
                </a:lnSpc>
              </a:pPr>
              <a:r>
                <a:rPr lang="en-US" altLang="zh-CN" sz="1100" dirty="0"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AISHEJI</a:t>
              </a:r>
              <a:endParaRPr lang="zh-CN" altLang="en-US" sz="11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9F36F49D-ED36-4401-3989-DCF302106158}"/>
                </a:ext>
              </a:extLst>
            </p:cNvPr>
            <p:cNvGrpSpPr/>
            <p:nvPr/>
          </p:nvGrpSpPr>
          <p:grpSpPr>
            <a:xfrm>
              <a:off x="10666246" y="511599"/>
              <a:ext cx="852654" cy="650177"/>
              <a:chOff x="10666246" y="511599"/>
              <a:chExt cx="852654" cy="650177"/>
            </a:xfrm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2F1A21B-14F4-AFED-0AB2-A6888DB36CBC}"/>
                  </a:ext>
                </a:extLst>
              </p:cNvPr>
              <p:cNvGrpSpPr/>
              <p:nvPr/>
            </p:nvGrpSpPr>
            <p:grpSpPr>
              <a:xfrm>
                <a:off x="10666246" y="1055297"/>
                <a:ext cx="852654" cy="106479"/>
                <a:chOff x="10273028" y="1093083"/>
                <a:chExt cx="979654" cy="122339"/>
              </a:xfr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</p:grpSpPr>
            <p:sp>
              <p:nvSpPr>
                <p:cNvPr id="16" name="爱设计-2-3">
                  <a:extLst>
                    <a:ext uri="{FF2B5EF4-FFF2-40B4-BE49-F238E27FC236}">
                      <a16:creationId xmlns:a16="http://schemas.microsoft.com/office/drawing/2014/main" id="{F248D419-6B87-D3BE-8D07-C8F178033069}"/>
                    </a:ext>
                  </a:extLst>
                </p:cNvPr>
                <p:cNvSpPr/>
                <p:nvPr/>
              </p:nvSpPr>
              <p:spPr>
                <a:xfrm>
                  <a:off x="10373640" y="1094110"/>
                  <a:ext cx="119414" cy="119413"/>
                </a:xfrm>
                <a:custGeom>
                  <a:avLst/>
                  <a:gdLst>
                    <a:gd name="connsiteX0" fmla="*/ 74486 w 149733"/>
                    <a:gd name="connsiteY0" fmla="*/ 149732 h 149732"/>
                    <a:gd name="connsiteX1" fmla="*/ 1 w 149733"/>
                    <a:gd name="connsiteY1" fmla="*/ 74486 h 149732"/>
                    <a:gd name="connsiteX2" fmla="*/ 75248 w 149733"/>
                    <a:gd name="connsiteY2" fmla="*/ 1 h 149732"/>
                    <a:gd name="connsiteX3" fmla="*/ 149733 w 149733"/>
                    <a:gd name="connsiteY3" fmla="*/ 74866 h 149732"/>
                    <a:gd name="connsiteX4" fmla="*/ 74868 w 149733"/>
                    <a:gd name="connsiteY4" fmla="*/ 149733 h 149732"/>
                    <a:gd name="connsiteX5" fmla="*/ 74486 w 149733"/>
                    <a:gd name="connsiteY5" fmla="*/ 149732 h 149732"/>
                    <a:gd name="connsiteX6" fmla="*/ 74486 w 149733"/>
                    <a:gd name="connsiteY6" fmla="*/ 25907 h 149732"/>
                    <a:gd name="connsiteX7" fmla="*/ 24956 w 149733"/>
                    <a:gd name="connsiteY7" fmla="*/ 75247 h 149732"/>
                    <a:gd name="connsiteX8" fmla="*/ 74295 w 149733"/>
                    <a:gd name="connsiteY8" fmla="*/ 124776 h 149732"/>
                    <a:gd name="connsiteX9" fmla="*/ 123825 w 149733"/>
                    <a:gd name="connsiteY9" fmla="*/ 75437 h 149732"/>
                    <a:gd name="connsiteX10" fmla="*/ 123825 w 149733"/>
                    <a:gd name="connsiteY10" fmla="*/ 75247 h 149732"/>
                    <a:gd name="connsiteX11" fmla="*/ 74677 w 149733"/>
                    <a:gd name="connsiteY11" fmla="*/ 25527 h 149732"/>
                    <a:gd name="connsiteX12" fmla="*/ 74486 w 149733"/>
                    <a:gd name="connsiteY12" fmla="*/ 25526 h 149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9733" h="149732">
                      <a:moveTo>
                        <a:pt x="74486" y="149732"/>
                      </a:moveTo>
                      <a:cubicBezTo>
                        <a:pt x="33138" y="149522"/>
                        <a:pt x="-209" y="115833"/>
                        <a:pt x="1" y="74486"/>
                      </a:cubicBezTo>
                      <a:cubicBezTo>
                        <a:pt x="211" y="33138"/>
                        <a:pt x="33900" y="-209"/>
                        <a:pt x="75248" y="1"/>
                      </a:cubicBezTo>
                      <a:cubicBezTo>
                        <a:pt x="116446" y="211"/>
                        <a:pt x="149733" y="33667"/>
                        <a:pt x="149733" y="74866"/>
                      </a:cubicBezTo>
                      <a:cubicBezTo>
                        <a:pt x="149734" y="116213"/>
                        <a:pt x="116215" y="149732"/>
                        <a:pt x="74868" y="149733"/>
                      </a:cubicBezTo>
                      <a:cubicBezTo>
                        <a:pt x="74740" y="149733"/>
                        <a:pt x="74613" y="149733"/>
                        <a:pt x="74486" y="149732"/>
                      </a:cubicBezTo>
                      <a:close/>
                      <a:moveTo>
                        <a:pt x="74486" y="25907"/>
                      </a:moveTo>
                      <a:cubicBezTo>
                        <a:pt x="47184" y="25855"/>
                        <a:pt x="25008" y="47945"/>
                        <a:pt x="24956" y="75247"/>
                      </a:cubicBezTo>
                      <a:cubicBezTo>
                        <a:pt x="24903" y="102549"/>
                        <a:pt x="46993" y="124724"/>
                        <a:pt x="74295" y="124776"/>
                      </a:cubicBezTo>
                      <a:cubicBezTo>
                        <a:pt x="101597" y="124829"/>
                        <a:pt x="123772" y="102739"/>
                        <a:pt x="123825" y="75437"/>
                      </a:cubicBezTo>
                      <a:cubicBezTo>
                        <a:pt x="123825" y="75373"/>
                        <a:pt x="123825" y="75310"/>
                        <a:pt x="123825" y="75247"/>
                      </a:cubicBezTo>
                      <a:cubicBezTo>
                        <a:pt x="123983" y="47945"/>
                        <a:pt x="101979" y="25685"/>
                        <a:pt x="74677" y="25527"/>
                      </a:cubicBezTo>
                      <a:cubicBezTo>
                        <a:pt x="74613" y="25526"/>
                        <a:pt x="74549" y="25526"/>
                        <a:pt x="74486" y="255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" name="爱设计-2-4">
                  <a:extLst>
                    <a:ext uri="{FF2B5EF4-FFF2-40B4-BE49-F238E27FC236}">
                      <a16:creationId xmlns:a16="http://schemas.microsoft.com/office/drawing/2014/main" id="{ECCE05DB-96EE-F65D-1222-C23FB04587D8}"/>
                    </a:ext>
                  </a:extLst>
                </p:cNvPr>
                <p:cNvSpPr/>
                <p:nvPr/>
              </p:nvSpPr>
              <p:spPr>
                <a:xfrm>
                  <a:off x="10617177" y="1096768"/>
                  <a:ext cx="95286" cy="115318"/>
                </a:xfrm>
                <a:custGeom>
                  <a:avLst/>
                  <a:gdLst>
                    <a:gd name="connsiteX0" fmla="*/ 93726 w 119479"/>
                    <a:gd name="connsiteY0" fmla="*/ 143732 h 144598"/>
                    <a:gd name="connsiteX1" fmla="*/ 88106 w 119479"/>
                    <a:gd name="connsiteY1" fmla="*/ 140113 h 144598"/>
                    <a:gd name="connsiteX2" fmla="*/ 68390 w 119479"/>
                    <a:gd name="connsiteY2" fmla="*/ 98870 h 144598"/>
                    <a:gd name="connsiteX3" fmla="*/ 62770 w 119479"/>
                    <a:gd name="connsiteY3" fmla="*/ 95345 h 144598"/>
                    <a:gd name="connsiteX4" fmla="*/ 31814 w 119479"/>
                    <a:gd name="connsiteY4" fmla="*/ 95345 h 144598"/>
                    <a:gd name="connsiteX5" fmla="*/ 25432 w 119479"/>
                    <a:gd name="connsiteY5" fmla="*/ 101536 h 144598"/>
                    <a:gd name="connsiteX6" fmla="*/ 25432 w 119479"/>
                    <a:gd name="connsiteY6" fmla="*/ 101632 h 144598"/>
                    <a:gd name="connsiteX7" fmla="*/ 25432 w 119479"/>
                    <a:gd name="connsiteY7" fmla="*/ 137351 h 144598"/>
                    <a:gd name="connsiteX8" fmla="*/ 19241 w 119479"/>
                    <a:gd name="connsiteY8" fmla="*/ 143732 h 144598"/>
                    <a:gd name="connsiteX9" fmla="*/ 19145 w 119479"/>
                    <a:gd name="connsiteY9" fmla="*/ 143732 h 144598"/>
                    <a:gd name="connsiteX10" fmla="*/ 6286 w 119479"/>
                    <a:gd name="connsiteY10" fmla="*/ 143732 h 144598"/>
                    <a:gd name="connsiteX11" fmla="*/ 0 w 119479"/>
                    <a:gd name="connsiteY11" fmla="*/ 137351 h 144598"/>
                    <a:gd name="connsiteX12" fmla="*/ 0 w 119479"/>
                    <a:gd name="connsiteY12" fmla="*/ 6287 h 144598"/>
                    <a:gd name="connsiteX13" fmla="*/ 6286 w 119479"/>
                    <a:gd name="connsiteY13" fmla="*/ 0 h 144598"/>
                    <a:gd name="connsiteX14" fmla="*/ 70485 w 119479"/>
                    <a:gd name="connsiteY14" fmla="*/ 0 h 144598"/>
                    <a:gd name="connsiteX15" fmla="*/ 104394 w 119479"/>
                    <a:gd name="connsiteY15" fmla="*/ 13335 h 144598"/>
                    <a:gd name="connsiteX16" fmla="*/ 119444 w 119479"/>
                    <a:gd name="connsiteY16" fmla="*/ 46006 h 144598"/>
                    <a:gd name="connsiteX17" fmla="*/ 96869 w 119479"/>
                    <a:gd name="connsiteY17" fmla="*/ 88392 h 144598"/>
                    <a:gd name="connsiteX18" fmla="*/ 94583 w 119479"/>
                    <a:gd name="connsiteY18" fmla="*/ 96298 h 144598"/>
                    <a:gd name="connsiteX19" fmla="*/ 113062 w 119479"/>
                    <a:gd name="connsiteY19" fmla="*/ 135065 h 144598"/>
                    <a:gd name="connsiteX20" fmla="*/ 110926 w 119479"/>
                    <a:gd name="connsiteY20" fmla="*/ 143695 h 144598"/>
                    <a:gd name="connsiteX21" fmla="*/ 107347 w 119479"/>
                    <a:gd name="connsiteY21" fmla="*/ 144590 h 144598"/>
                    <a:gd name="connsiteX22" fmla="*/ 31814 w 119479"/>
                    <a:gd name="connsiteY22" fmla="*/ 25813 h 144598"/>
                    <a:gd name="connsiteX23" fmla="*/ 25432 w 119479"/>
                    <a:gd name="connsiteY23" fmla="*/ 32003 h 144598"/>
                    <a:gd name="connsiteX24" fmla="*/ 25432 w 119479"/>
                    <a:gd name="connsiteY24" fmla="*/ 32099 h 144598"/>
                    <a:gd name="connsiteX25" fmla="*/ 25432 w 119479"/>
                    <a:gd name="connsiteY25" fmla="*/ 63246 h 144598"/>
                    <a:gd name="connsiteX26" fmla="*/ 31718 w 119479"/>
                    <a:gd name="connsiteY26" fmla="*/ 69533 h 144598"/>
                    <a:gd name="connsiteX27" fmla="*/ 31813 w 119479"/>
                    <a:gd name="connsiteY27" fmla="*/ 69533 h 144598"/>
                    <a:gd name="connsiteX28" fmla="*/ 70771 w 119479"/>
                    <a:gd name="connsiteY28" fmla="*/ 69533 h 144598"/>
                    <a:gd name="connsiteX29" fmla="*/ 93440 w 119479"/>
                    <a:gd name="connsiteY29" fmla="*/ 48387 h 144598"/>
                    <a:gd name="connsiteX30" fmla="*/ 72404 w 119479"/>
                    <a:gd name="connsiteY30" fmla="*/ 25826 h 144598"/>
                    <a:gd name="connsiteX31" fmla="*/ 71533 w 119479"/>
                    <a:gd name="connsiteY31" fmla="*/ 25813 h 144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9479" h="144598">
                      <a:moveTo>
                        <a:pt x="93726" y="143732"/>
                      </a:moveTo>
                      <a:cubicBezTo>
                        <a:pt x="91313" y="143704"/>
                        <a:pt x="89130" y="142298"/>
                        <a:pt x="88106" y="140113"/>
                      </a:cubicBezTo>
                      <a:lnTo>
                        <a:pt x="68390" y="98870"/>
                      </a:lnTo>
                      <a:cubicBezTo>
                        <a:pt x="67357" y="96706"/>
                        <a:pt x="65167" y="95333"/>
                        <a:pt x="62770" y="95345"/>
                      </a:cubicBezTo>
                      <a:lnTo>
                        <a:pt x="31814" y="95345"/>
                      </a:lnTo>
                      <a:cubicBezTo>
                        <a:pt x="28342" y="95293"/>
                        <a:pt x="25485" y="98064"/>
                        <a:pt x="25432" y="101536"/>
                      </a:cubicBezTo>
                      <a:cubicBezTo>
                        <a:pt x="25432" y="101568"/>
                        <a:pt x="25432" y="101600"/>
                        <a:pt x="25432" y="101632"/>
                      </a:cubicBezTo>
                      <a:lnTo>
                        <a:pt x="25432" y="137351"/>
                      </a:lnTo>
                      <a:cubicBezTo>
                        <a:pt x="25484" y="140822"/>
                        <a:pt x="22713" y="143679"/>
                        <a:pt x="19241" y="143732"/>
                      </a:cubicBezTo>
                      <a:cubicBezTo>
                        <a:pt x="19209" y="143732"/>
                        <a:pt x="19177" y="143732"/>
                        <a:pt x="19145" y="143732"/>
                      </a:cubicBezTo>
                      <a:lnTo>
                        <a:pt x="6286" y="143732"/>
                      </a:lnTo>
                      <a:cubicBezTo>
                        <a:pt x="2799" y="143680"/>
                        <a:pt x="0" y="140838"/>
                        <a:pt x="0" y="137351"/>
                      </a:cubicBezTo>
                      <a:lnTo>
                        <a:pt x="0" y="6287"/>
                      </a:lnTo>
                      <a:cubicBezTo>
                        <a:pt x="51" y="2836"/>
                        <a:pt x="2836" y="51"/>
                        <a:pt x="6286" y="0"/>
                      </a:cubicBezTo>
                      <a:lnTo>
                        <a:pt x="70485" y="0"/>
                      </a:lnTo>
                      <a:cubicBezTo>
                        <a:pt x="83070" y="-15"/>
                        <a:pt x="95191" y="4751"/>
                        <a:pt x="104394" y="13335"/>
                      </a:cubicBezTo>
                      <a:cubicBezTo>
                        <a:pt x="113565" y="21784"/>
                        <a:pt x="118983" y="33545"/>
                        <a:pt x="119444" y="46006"/>
                      </a:cubicBezTo>
                      <a:cubicBezTo>
                        <a:pt x="120114" y="63172"/>
                        <a:pt x="111488" y="79369"/>
                        <a:pt x="96869" y="88392"/>
                      </a:cubicBezTo>
                      <a:cubicBezTo>
                        <a:pt x="94175" y="90038"/>
                        <a:pt x="93183" y="93468"/>
                        <a:pt x="94583" y="96298"/>
                      </a:cubicBezTo>
                      <a:lnTo>
                        <a:pt x="113062" y="135065"/>
                      </a:lnTo>
                      <a:cubicBezTo>
                        <a:pt x="114855" y="138037"/>
                        <a:pt x="113899" y="141901"/>
                        <a:pt x="110926" y="143695"/>
                      </a:cubicBezTo>
                      <a:cubicBezTo>
                        <a:pt x="109849" y="144344"/>
                        <a:pt x="108603" y="144656"/>
                        <a:pt x="107347" y="144590"/>
                      </a:cubicBezTo>
                      <a:close/>
                      <a:moveTo>
                        <a:pt x="31814" y="25813"/>
                      </a:moveTo>
                      <a:cubicBezTo>
                        <a:pt x="28342" y="25760"/>
                        <a:pt x="25485" y="28532"/>
                        <a:pt x="25432" y="32003"/>
                      </a:cubicBezTo>
                      <a:cubicBezTo>
                        <a:pt x="25432" y="32035"/>
                        <a:pt x="25432" y="32067"/>
                        <a:pt x="25432" y="32099"/>
                      </a:cubicBezTo>
                      <a:lnTo>
                        <a:pt x="25432" y="63246"/>
                      </a:lnTo>
                      <a:cubicBezTo>
                        <a:pt x="25431" y="66718"/>
                        <a:pt x="28246" y="69533"/>
                        <a:pt x="31718" y="69533"/>
                      </a:cubicBezTo>
                      <a:cubicBezTo>
                        <a:pt x="31749" y="69533"/>
                        <a:pt x="31781" y="69533"/>
                        <a:pt x="31813" y="69533"/>
                      </a:cubicBezTo>
                      <a:lnTo>
                        <a:pt x="70771" y="69533"/>
                      </a:lnTo>
                      <a:cubicBezTo>
                        <a:pt x="82756" y="69655"/>
                        <a:pt x="92730" y="60352"/>
                        <a:pt x="93440" y="48387"/>
                      </a:cubicBezTo>
                      <a:cubicBezTo>
                        <a:pt x="93861" y="36348"/>
                        <a:pt x="84443" y="26247"/>
                        <a:pt x="72404" y="25826"/>
                      </a:cubicBezTo>
                      <a:cubicBezTo>
                        <a:pt x="72113" y="25816"/>
                        <a:pt x="71823" y="25811"/>
                        <a:pt x="71533" y="2581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" name="爱设计-2-5">
                  <a:extLst>
                    <a:ext uri="{FF2B5EF4-FFF2-40B4-BE49-F238E27FC236}">
                      <a16:creationId xmlns:a16="http://schemas.microsoft.com/office/drawing/2014/main" id="{EF1D926B-1004-3C44-3BFF-A00EBB968AB8}"/>
                    </a:ext>
                  </a:extLst>
                </p:cNvPr>
                <p:cNvSpPr/>
                <p:nvPr/>
              </p:nvSpPr>
              <p:spPr>
                <a:xfrm>
                  <a:off x="10273028" y="1096768"/>
                  <a:ext cx="106346" cy="114628"/>
                </a:xfrm>
                <a:custGeom>
                  <a:avLst/>
                  <a:gdLst>
                    <a:gd name="connsiteX0" fmla="*/ 59960 w 133348"/>
                    <a:gd name="connsiteY0" fmla="*/ 143732 h 143732"/>
                    <a:gd name="connsiteX1" fmla="*/ 53673 w 133348"/>
                    <a:gd name="connsiteY1" fmla="*/ 137446 h 143732"/>
                    <a:gd name="connsiteX2" fmla="*/ 53673 w 133348"/>
                    <a:gd name="connsiteY2" fmla="*/ 85820 h 143732"/>
                    <a:gd name="connsiteX3" fmla="*/ 51959 w 133348"/>
                    <a:gd name="connsiteY3" fmla="*/ 80391 h 143732"/>
                    <a:gd name="connsiteX4" fmla="*/ 905 w 133348"/>
                    <a:gd name="connsiteY4" fmla="*/ 10001 h 143732"/>
                    <a:gd name="connsiteX5" fmla="*/ 3040 w 133348"/>
                    <a:gd name="connsiteY5" fmla="*/ 1371 h 143732"/>
                    <a:gd name="connsiteX6" fmla="*/ 5953 w 133348"/>
                    <a:gd name="connsiteY6" fmla="*/ 476 h 143732"/>
                    <a:gd name="connsiteX7" fmla="*/ 18716 w 133348"/>
                    <a:gd name="connsiteY7" fmla="*/ 476 h 143732"/>
                    <a:gd name="connsiteX8" fmla="*/ 23479 w 133348"/>
                    <a:gd name="connsiteY8" fmla="*/ 2667 h 143732"/>
                    <a:gd name="connsiteX9" fmla="*/ 61579 w 133348"/>
                    <a:gd name="connsiteY9" fmla="*/ 56483 h 143732"/>
                    <a:gd name="connsiteX10" fmla="*/ 66722 w 133348"/>
                    <a:gd name="connsiteY10" fmla="*/ 59055 h 143732"/>
                    <a:gd name="connsiteX11" fmla="*/ 71771 w 133348"/>
                    <a:gd name="connsiteY11" fmla="*/ 56483 h 143732"/>
                    <a:gd name="connsiteX12" fmla="*/ 109871 w 133348"/>
                    <a:gd name="connsiteY12" fmla="*/ 2667 h 143732"/>
                    <a:gd name="connsiteX13" fmla="*/ 115014 w 133348"/>
                    <a:gd name="connsiteY13" fmla="*/ 0 h 143732"/>
                    <a:gd name="connsiteX14" fmla="*/ 127397 w 133348"/>
                    <a:gd name="connsiteY14" fmla="*/ 0 h 143732"/>
                    <a:gd name="connsiteX15" fmla="*/ 133340 w 133348"/>
                    <a:gd name="connsiteY15" fmla="*/ 6612 h 143732"/>
                    <a:gd name="connsiteX16" fmla="*/ 132445 w 133348"/>
                    <a:gd name="connsiteY16" fmla="*/ 9525 h 143732"/>
                    <a:gd name="connsiteX17" fmla="*/ 81200 w 133348"/>
                    <a:gd name="connsiteY17" fmla="*/ 80391 h 143732"/>
                    <a:gd name="connsiteX18" fmla="*/ 79486 w 133348"/>
                    <a:gd name="connsiteY18" fmla="*/ 85820 h 143732"/>
                    <a:gd name="connsiteX19" fmla="*/ 79486 w 133348"/>
                    <a:gd name="connsiteY19" fmla="*/ 137446 h 143732"/>
                    <a:gd name="connsiteX20" fmla="*/ 73199 w 133348"/>
                    <a:gd name="connsiteY20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33348" h="143732">
                      <a:moveTo>
                        <a:pt x="59960" y="143732"/>
                      </a:moveTo>
                      <a:cubicBezTo>
                        <a:pt x="56509" y="143681"/>
                        <a:pt x="53724" y="140896"/>
                        <a:pt x="53673" y="137446"/>
                      </a:cubicBezTo>
                      <a:lnTo>
                        <a:pt x="53673" y="85820"/>
                      </a:lnTo>
                      <a:cubicBezTo>
                        <a:pt x="53708" y="83872"/>
                        <a:pt x="53106" y="81966"/>
                        <a:pt x="51959" y="80391"/>
                      </a:cubicBezTo>
                      <a:lnTo>
                        <a:pt x="905" y="10001"/>
                      </a:lnTo>
                      <a:cubicBezTo>
                        <a:pt x="-889" y="7028"/>
                        <a:pt x="67" y="3164"/>
                        <a:pt x="3040" y="1371"/>
                      </a:cubicBezTo>
                      <a:cubicBezTo>
                        <a:pt x="3923" y="838"/>
                        <a:pt x="4923" y="531"/>
                        <a:pt x="5953" y="476"/>
                      </a:cubicBezTo>
                      <a:lnTo>
                        <a:pt x="18716" y="476"/>
                      </a:lnTo>
                      <a:cubicBezTo>
                        <a:pt x="20547" y="478"/>
                        <a:pt x="22286" y="1278"/>
                        <a:pt x="23479" y="2667"/>
                      </a:cubicBezTo>
                      <a:lnTo>
                        <a:pt x="61579" y="56483"/>
                      </a:lnTo>
                      <a:cubicBezTo>
                        <a:pt x="62788" y="58108"/>
                        <a:pt x="64697" y="59063"/>
                        <a:pt x="66722" y="59055"/>
                      </a:cubicBezTo>
                      <a:cubicBezTo>
                        <a:pt x="68722" y="59063"/>
                        <a:pt x="70602" y="58105"/>
                        <a:pt x="71771" y="56483"/>
                      </a:cubicBezTo>
                      <a:lnTo>
                        <a:pt x="109871" y="2667"/>
                      </a:lnTo>
                      <a:cubicBezTo>
                        <a:pt x="111049" y="994"/>
                        <a:pt x="112968" y="-1"/>
                        <a:pt x="115014" y="0"/>
                      </a:cubicBezTo>
                      <a:lnTo>
                        <a:pt x="127397" y="0"/>
                      </a:lnTo>
                      <a:cubicBezTo>
                        <a:pt x="130864" y="185"/>
                        <a:pt x="133524" y="3145"/>
                        <a:pt x="133340" y="6612"/>
                      </a:cubicBezTo>
                      <a:cubicBezTo>
                        <a:pt x="133285" y="7642"/>
                        <a:pt x="132978" y="8642"/>
                        <a:pt x="132445" y="9525"/>
                      </a:cubicBezTo>
                      <a:lnTo>
                        <a:pt x="81200" y="80391"/>
                      </a:lnTo>
                      <a:cubicBezTo>
                        <a:pt x="80053" y="81966"/>
                        <a:pt x="79451" y="83872"/>
                        <a:pt x="79486" y="85820"/>
                      </a:cubicBezTo>
                      <a:lnTo>
                        <a:pt x="79486" y="137446"/>
                      </a:lnTo>
                      <a:cubicBezTo>
                        <a:pt x="79435" y="140896"/>
                        <a:pt x="76650" y="143681"/>
                        <a:pt x="73199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9" name="爱设计-2-6">
                  <a:extLst>
                    <a:ext uri="{FF2B5EF4-FFF2-40B4-BE49-F238E27FC236}">
                      <a16:creationId xmlns:a16="http://schemas.microsoft.com/office/drawing/2014/main" id="{8061FA6C-D67B-F709-8629-B3DF645FC223}"/>
                    </a:ext>
                  </a:extLst>
                </p:cNvPr>
                <p:cNvSpPr/>
                <p:nvPr/>
              </p:nvSpPr>
              <p:spPr>
                <a:xfrm>
                  <a:off x="10501942" y="1096768"/>
                  <a:ext cx="105056" cy="114628"/>
                </a:xfrm>
                <a:custGeom>
                  <a:avLst/>
                  <a:gdLst>
                    <a:gd name="connsiteX0" fmla="*/ 65913 w 131730"/>
                    <a:gd name="connsiteY0" fmla="*/ 143732 h 143732"/>
                    <a:gd name="connsiteX1" fmla="*/ 0 w 131730"/>
                    <a:gd name="connsiteY1" fmla="*/ 77819 h 143732"/>
                    <a:gd name="connsiteX2" fmla="*/ 0 w 131730"/>
                    <a:gd name="connsiteY2" fmla="*/ 6287 h 143732"/>
                    <a:gd name="connsiteX3" fmla="*/ 6286 w 131730"/>
                    <a:gd name="connsiteY3" fmla="*/ 0 h 143732"/>
                    <a:gd name="connsiteX4" fmla="*/ 19431 w 131730"/>
                    <a:gd name="connsiteY4" fmla="*/ 0 h 143732"/>
                    <a:gd name="connsiteX5" fmla="*/ 25717 w 131730"/>
                    <a:gd name="connsiteY5" fmla="*/ 6287 h 143732"/>
                    <a:gd name="connsiteX6" fmla="*/ 25717 w 131730"/>
                    <a:gd name="connsiteY6" fmla="*/ 77343 h 143732"/>
                    <a:gd name="connsiteX7" fmla="*/ 63909 w 131730"/>
                    <a:gd name="connsiteY7" fmla="*/ 119447 h 143732"/>
                    <a:gd name="connsiteX8" fmla="*/ 106013 w 131730"/>
                    <a:gd name="connsiteY8" fmla="*/ 81255 h 143732"/>
                    <a:gd name="connsiteX9" fmla="*/ 106013 w 131730"/>
                    <a:gd name="connsiteY9" fmla="*/ 77343 h 143732"/>
                    <a:gd name="connsiteX10" fmla="*/ 106013 w 131730"/>
                    <a:gd name="connsiteY10" fmla="*/ 6287 h 143732"/>
                    <a:gd name="connsiteX11" fmla="*/ 112300 w 131730"/>
                    <a:gd name="connsiteY11" fmla="*/ 0 h 143732"/>
                    <a:gd name="connsiteX12" fmla="*/ 125444 w 131730"/>
                    <a:gd name="connsiteY12" fmla="*/ 0 h 143732"/>
                    <a:gd name="connsiteX13" fmla="*/ 131731 w 131730"/>
                    <a:gd name="connsiteY13" fmla="*/ 6287 h 143732"/>
                    <a:gd name="connsiteX14" fmla="*/ 131731 w 131730"/>
                    <a:gd name="connsiteY14" fmla="*/ 77819 h 143732"/>
                    <a:gd name="connsiteX15" fmla="*/ 66008 w 131730"/>
                    <a:gd name="connsiteY15" fmla="*/ 143732 h 143732"/>
                    <a:gd name="connsiteX16" fmla="*/ 65913 w 131730"/>
                    <a:gd name="connsiteY16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1730" h="143732">
                      <a:moveTo>
                        <a:pt x="65913" y="143732"/>
                      </a:moveTo>
                      <a:cubicBezTo>
                        <a:pt x="29510" y="143732"/>
                        <a:pt x="0" y="114222"/>
                        <a:pt x="0" y="77819"/>
                      </a:cubicBezTo>
                      <a:lnTo>
                        <a:pt x="0" y="6287"/>
                      </a:lnTo>
                      <a:cubicBezTo>
                        <a:pt x="0" y="2815"/>
                        <a:pt x="2815" y="0"/>
                        <a:pt x="6286" y="0"/>
                      </a:cubicBezTo>
                      <a:lnTo>
                        <a:pt x="19431" y="0"/>
                      </a:lnTo>
                      <a:cubicBezTo>
                        <a:pt x="22903" y="0"/>
                        <a:pt x="25717" y="2815"/>
                        <a:pt x="25717" y="6287"/>
                      </a:cubicBezTo>
                      <a:lnTo>
                        <a:pt x="25717" y="77343"/>
                      </a:lnTo>
                      <a:cubicBezTo>
                        <a:pt x="24637" y="99516"/>
                        <a:pt x="41736" y="118367"/>
                        <a:pt x="63909" y="119447"/>
                      </a:cubicBezTo>
                      <a:cubicBezTo>
                        <a:pt x="86082" y="120527"/>
                        <a:pt x="104933" y="103428"/>
                        <a:pt x="106013" y="81255"/>
                      </a:cubicBezTo>
                      <a:cubicBezTo>
                        <a:pt x="106077" y="79952"/>
                        <a:pt x="106077" y="78646"/>
                        <a:pt x="106013" y="77343"/>
                      </a:cubicBezTo>
                      <a:lnTo>
                        <a:pt x="106013" y="6287"/>
                      </a:lnTo>
                      <a:cubicBezTo>
                        <a:pt x="106064" y="2836"/>
                        <a:pt x="108849" y="51"/>
                        <a:pt x="112300" y="0"/>
                      </a:cubicBezTo>
                      <a:lnTo>
                        <a:pt x="125444" y="0"/>
                      </a:lnTo>
                      <a:cubicBezTo>
                        <a:pt x="128916" y="0"/>
                        <a:pt x="131731" y="2815"/>
                        <a:pt x="131731" y="6287"/>
                      </a:cubicBezTo>
                      <a:lnTo>
                        <a:pt x="131731" y="77819"/>
                      </a:lnTo>
                      <a:cubicBezTo>
                        <a:pt x="131783" y="114169"/>
                        <a:pt x="102358" y="143680"/>
                        <a:pt x="66008" y="143732"/>
                      </a:cubicBezTo>
                      <a:cubicBezTo>
                        <a:pt x="65977" y="143732"/>
                        <a:pt x="65945" y="143732"/>
                        <a:pt x="65913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0" name="爱设计-2-7">
                  <a:extLst>
                    <a:ext uri="{FF2B5EF4-FFF2-40B4-BE49-F238E27FC236}">
                      <a16:creationId xmlns:a16="http://schemas.microsoft.com/office/drawing/2014/main" id="{42849385-0589-9ED0-CFC9-2D9F65703ABF}"/>
                    </a:ext>
                  </a:extLst>
                </p:cNvPr>
                <p:cNvSpPr/>
                <p:nvPr/>
              </p:nvSpPr>
              <p:spPr>
                <a:xfrm>
                  <a:off x="10782851" y="1095780"/>
                  <a:ext cx="93055" cy="116375"/>
                </a:xfrm>
                <a:custGeom>
                  <a:avLst/>
                  <a:gdLst>
                    <a:gd name="connsiteX0" fmla="*/ 6287 w 116682"/>
                    <a:gd name="connsiteY0" fmla="*/ 145923 h 145923"/>
                    <a:gd name="connsiteX1" fmla="*/ 1 w 116682"/>
                    <a:gd name="connsiteY1" fmla="*/ 139829 h 145923"/>
                    <a:gd name="connsiteX2" fmla="*/ 1 w 116682"/>
                    <a:gd name="connsiteY2" fmla="*/ 139637 h 145923"/>
                    <a:gd name="connsiteX3" fmla="*/ 1 w 116682"/>
                    <a:gd name="connsiteY3" fmla="*/ 6287 h 145923"/>
                    <a:gd name="connsiteX4" fmla="*/ 6287 w 116682"/>
                    <a:gd name="connsiteY4" fmla="*/ 0 h 145923"/>
                    <a:gd name="connsiteX5" fmla="*/ 20003 w 116682"/>
                    <a:gd name="connsiteY5" fmla="*/ 0 h 145923"/>
                    <a:gd name="connsiteX6" fmla="*/ 26290 w 116682"/>
                    <a:gd name="connsiteY6" fmla="*/ 6287 h 145923"/>
                    <a:gd name="connsiteX7" fmla="*/ 26290 w 116682"/>
                    <a:gd name="connsiteY7" fmla="*/ 114395 h 145923"/>
                    <a:gd name="connsiteX8" fmla="*/ 32576 w 116682"/>
                    <a:gd name="connsiteY8" fmla="*/ 120682 h 145923"/>
                    <a:gd name="connsiteX9" fmla="*/ 110396 w 116682"/>
                    <a:gd name="connsiteY9" fmla="*/ 120682 h 145923"/>
                    <a:gd name="connsiteX10" fmla="*/ 116682 w 116682"/>
                    <a:gd name="connsiteY10" fmla="*/ 126968 h 145923"/>
                    <a:gd name="connsiteX11" fmla="*/ 116682 w 116682"/>
                    <a:gd name="connsiteY11" fmla="*/ 139637 h 145923"/>
                    <a:gd name="connsiteX12" fmla="*/ 110588 w 116682"/>
                    <a:gd name="connsiteY12" fmla="*/ 145923 h 145923"/>
                    <a:gd name="connsiteX13" fmla="*/ 110396 w 116682"/>
                    <a:gd name="connsiteY13" fmla="*/ 145923 h 145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6682" h="145923">
                      <a:moveTo>
                        <a:pt x="6287" y="145923"/>
                      </a:moveTo>
                      <a:cubicBezTo>
                        <a:pt x="2868" y="145976"/>
                        <a:pt x="54" y="143248"/>
                        <a:pt x="1" y="139829"/>
                      </a:cubicBezTo>
                      <a:cubicBezTo>
                        <a:pt x="0" y="139765"/>
                        <a:pt x="0" y="139701"/>
                        <a:pt x="1" y="139637"/>
                      </a:cubicBezTo>
                      <a:lnTo>
                        <a:pt x="1" y="6287"/>
                      </a:lnTo>
                      <a:cubicBezTo>
                        <a:pt x="1" y="2815"/>
                        <a:pt x="2815" y="0"/>
                        <a:pt x="6287" y="0"/>
                      </a:cubicBezTo>
                      <a:lnTo>
                        <a:pt x="20003" y="0"/>
                      </a:lnTo>
                      <a:cubicBezTo>
                        <a:pt x="23475" y="0"/>
                        <a:pt x="26290" y="2815"/>
                        <a:pt x="26290" y="6287"/>
                      </a:cubicBezTo>
                      <a:lnTo>
                        <a:pt x="26290" y="114395"/>
                      </a:lnTo>
                      <a:cubicBezTo>
                        <a:pt x="26290" y="117867"/>
                        <a:pt x="29104" y="120682"/>
                        <a:pt x="32576" y="120682"/>
                      </a:cubicBezTo>
                      <a:lnTo>
                        <a:pt x="110396" y="120682"/>
                      </a:lnTo>
                      <a:cubicBezTo>
                        <a:pt x="113868" y="120682"/>
                        <a:pt x="116682" y="123496"/>
                        <a:pt x="116682" y="126968"/>
                      </a:cubicBezTo>
                      <a:lnTo>
                        <a:pt x="116682" y="139637"/>
                      </a:lnTo>
                      <a:cubicBezTo>
                        <a:pt x="116735" y="143055"/>
                        <a:pt x="114007" y="145870"/>
                        <a:pt x="110588" y="145923"/>
                      </a:cubicBezTo>
                      <a:cubicBezTo>
                        <a:pt x="110524" y="145924"/>
                        <a:pt x="110460" y="145924"/>
                        <a:pt x="110396" y="14592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" name="爱设计-2-8">
                  <a:extLst>
                    <a:ext uri="{FF2B5EF4-FFF2-40B4-BE49-F238E27FC236}">
                      <a16:creationId xmlns:a16="http://schemas.microsoft.com/office/drawing/2014/main" id="{19C3AE3B-1F06-3586-F86B-19FBEC82E5CE}"/>
                    </a:ext>
                  </a:extLst>
                </p:cNvPr>
                <p:cNvSpPr/>
                <p:nvPr/>
              </p:nvSpPr>
              <p:spPr>
                <a:xfrm>
                  <a:off x="11133572" y="1096312"/>
                  <a:ext cx="119110" cy="119110"/>
                </a:xfrm>
                <a:custGeom>
                  <a:avLst/>
                  <a:gdLst>
                    <a:gd name="connsiteX0" fmla="*/ 74867 w 149352"/>
                    <a:gd name="connsiteY0" fmla="*/ 149352 h 149352"/>
                    <a:gd name="connsiteX1" fmla="*/ 0 w 149352"/>
                    <a:gd name="connsiteY1" fmla="*/ 74867 h 149352"/>
                    <a:gd name="connsiteX2" fmla="*/ 74486 w 149352"/>
                    <a:gd name="connsiteY2" fmla="*/ 0 h 149352"/>
                    <a:gd name="connsiteX3" fmla="*/ 149352 w 149352"/>
                    <a:gd name="connsiteY3" fmla="*/ 74486 h 149352"/>
                    <a:gd name="connsiteX4" fmla="*/ 149352 w 149352"/>
                    <a:gd name="connsiteY4" fmla="*/ 74676 h 149352"/>
                    <a:gd name="connsiteX5" fmla="*/ 74867 w 149352"/>
                    <a:gd name="connsiteY5" fmla="*/ 149352 h 149352"/>
                    <a:gd name="connsiteX6" fmla="*/ 74867 w 149352"/>
                    <a:gd name="connsiteY6" fmla="*/ 25527 h 149352"/>
                    <a:gd name="connsiteX7" fmla="*/ 25527 w 149352"/>
                    <a:gd name="connsiteY7" fmla="*/ 74676 h 149352"/>
                    <a:gd name="connsiteX8" fmla="*/ 74676 w 149352"/>
                    <a:gd name="connsiteY8" fmla="*/ 124015 h 149352"/>
                    <a:gd name="connsiteX9" fmla="*/ 124015 w 149352"/>
                    <a:gd name="connsiteY9" fmla="*/ 74866 h 149352"/>
                    <a:gd name="connsiteX10" fmla="*/ 124016 w 149352"/>
                    <a:gd name="connsiteY10" fmla="*/ 74771 h 149352"/>
                    <a:gd name="connsiteX11" fmla="*/ 74866 w 149352"/>
                    <a:gd name="connsiteY11" fmla="*/ 25432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9352" h="149352">
                      <a:moveTo>
                        <a:pt x="74867" y="149352"/>
                      </a:moveTo>
                      <a:cubicBezTo>
                        <a:pt x="33624" y="149457"/>
                        <a:pt x="105" y="116109"/>
                        <a:pt x="0" y="74867"/>
                      </a:cubicBezTo>
                      <a:cubicBezTo>
                        <a:pt x="-105" y="33624"/>
                        <a:pt x="33243" y="105"/>
                        <a:pt x="74486" y="0"/>
                      </a:cubicBezTo>
                      <a:cubicBezTo>
                        <a:pt x="115728" y="-105"/>
                        <a:pt x="149247" y="33243"/>
                        <a:pt x="149352" y="74486"/>
                      </a:cubicBezTo>
                      <a:cubicBezTo>
                        <a:pt x="149352" y="74549"/>
                        <a:pt x="149352" y="74612"/>
                        <a:pt x="149352" y="74676"/>
                      </a:cubicBezTo>
                      <a:cubicBezTo>
                        <a:pt x="149300" y="115822"/>
                        <a:pt x="116013" y="149195"/>
                        <a:pt x="74867" y="149352"/>
                      </a:cubicBezTo>
                      <a:close/>
                      <a:moveTo>
                        <a:pt x="74867" y="25527"/>
                      </a:moveTo>
                      <a:cubicBezTo>
                        <a:pt x="47670" y="25474"/>
                        <a:pt x="25580" y="47479"/>
                        <a:pt x="25527" y="74676"/>
                      </a:cubicBezTo>
                      <a:cubicBezTo>
                        <a:pt x="25474" y="101873"/>
                        <a:pt x="47479" y="123963"/>
                        <a:pt x="74676" y="124015"/>
                      </a:cubicBezTo>
                      <a:cubicBezTo>
                        <a:pt x="101873" y="124068"/>
                        <a:pt x="123963" y="102063"/>
                        <a:pt x="124015" y="74866"/>
                      </a:cubicBezTo>
                      <a:cubicBezTo>
                        <a:pt x="124016" y="74835"/>
                        <a:pt x="124016" y="74803"/>
                        <a:pt x="124016" y="74771"/>
                      </a:cubicBezTo>
                      <a:cubicBezTo>
                        <a:pt x="124016" y="47596"/>
                        <a:pt x="102042" y="25537"/>
                        <a:pt x="74866" y="254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2" name="爱设计-2-9">
                  <a:extLst>
                    <a:ext uri="{FF2B5EF4-FFF2-40B4-BE49-F238E27FC236}">
                      <a16:creationId xmlns:a16="http://schemas.microsoft.com/office/drawing/2014/main" id="{22C87587-9AB8-80FC-5116-8706F03408BE}"/>
                    </a:ext>
                  </a:extLst>
                </p:cNvPr>
                <p:cNvSpPr/>
                <p:nvPr/>
              </p:nvSpPr>
              <p:spPr>
                <a:xfrm>
                  <a:off x="10880009" y="1094261"/>
                  <a:ext cx="119109" cy="119109"/>
                </a:xfrm>
                <a:custGeom>
                  <a:avLst/>
                  <a:gdLst>
                    <a:gd name="connsiteX0" fmla="*/ 74676 w 149351"/>
                    <a:gd name="connsiteY0" fmla="*/ 149352 h 149351"/>
                    <a:gd name="connsiteX1" fmla="*/ 0 w 149351"/>
                    <a:gd name="connsiteY1" fmla="*/ 74676 h 149351"/>
                    <a:gd name="connsiteX2" fmla="*/ 74676 w 149351"/>
                    <a:gd name="connsiteY2" fmla="*/ 0 h 149351"/>
                    <a:gd name="connsiteX3" fmla="*/ 149352 w 149351"/>
                    <a:gd name="connsiteY3" fmla="*/ 74676 h 149351"/>
                    <a:gd name="connsiteX4" fmla="*/ 74676 w 149351"/>
                    <a:gd name="connsiteY4" fmla="*/ 149352 h 149351"/>
                    <a:gd name="connsiteX5" fmla="*/ 74676 w 149351"/>
                    <a:gd name="connsiteY5" fmla="*/ 25527 h 149351"/>
                    <a:gd name="connsiteX6" fmla="*/ 25910 w 149351"/>
                    <a:gd name="connsiteY6" fmla="*/ 75245 h 149351"/>
                    <a:gd name="connsiteX7" fmla="*/ 75629 w 149351"/>
                    <a:gd name="connsiteY7" fmla="*/ 124011 h 149351"/>
                    <a:gd name="connsiteX8" fmla="*/ 124396 w 149351"/>
                    <a:gd name="connsiteY8" fmla="*/ 74676 h 149351"/>
                    <a:gd name="connsiteX9" fmla="*/ 75251 w 149351"/>
                    <a:gd name="connsiteY9" fmla="*/ 25524 h 149351"/>
                    <a:gd name="connsiteX10" fmla="*/ 74676 w 149351"/>
                    <a:gd name="connsiteY10" fmla="*/ 25527 h 149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9351" h="149351">
                      <a:moveTo>
                        <a:pt x="74676" y="149352"/>
                      </a:moveTo>
                      <a:cubicBezTo>
                        <a:pt x="33434" y="149352"/>
                        <a:pt x="0" y="115918"/>
                        <a:pt x="0" y="74676"/>
                      </a:cubicBezTo>
                      <a:cubicBezTo>
                        <a:pt x="0" y="33434"/>
                        <a:pt x="33434" y="0"/>
                        <a:pt x="74676" y="0"/>
                      </a:cubicBezTo>
                      <a:cubicBezTo>
                        <a:pt x="115918" y="0"/>
                        <a:pt x="149352" y="33434"/>
                        <a:pt x="149352" y="74676"/>
                      </a:cubicBezTo>
                      <a:cubicBezTo>
                        <a:pt x="149352" y="115918"/>
                        <a:pt x="115918" y="149352"/>
                        <a:pt x="74676" y="149352"/>
                      </a:cubicBezTo>
                      <a:close/>
                      <a:moveTo>
                        <a:pt x="74676" y="25527"/>
                      </a:moveTo>
                      <a:cubicBezTo>
                        <a:pt x="47480" y="25790"/>
                        <a:pt x="25647" y="48050"/>
                        <a:pt x="25910" y="75245"/>
                      </a:cubicBezTo>
                      <a:cubicBezTo>
                        <a:pt x="26173" y="102441"/>
                        <a:pt x="48433" y="124274"/>
                        <a:pt x="75629" y="124011"/>
                      </a:cubicBezTo>
                      <a:cubicBezTo>
                        <a:pt x="102675" y="123749"/>
                        <a:pt x="124447" y="101723"/>
                        <a:pt x="124396" y="74676"/>
                      </a:cubicBezTo>
                      <a:cubicBezTo>
                        <a:pt x="124398" y="47532"/>
                        <a:pt x="102395" y="25525"/>
                        <a:pt x="75251" y="25524"/>
                      </a:cubicBezTo>
                      <a:cubicBezTo>
                        <a:pt x="75059" y="25524"/>
                        <a:pt x="74868" y="25525"/>
                        <a:pt x="74676" y="2552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3" name="爱设计-2-10">
                  <a:extLst>
                    <a:ext uri="{FF2B5EF4-FFF2-40B4-BE49-F238E27FC236}">
                      <a16:creationId xmlns:a16="http://schemas.microsoft.com/office/drawing/2014/main" id="{905469E0-22B0-9424-D16E-D1073F12FBF0}"/>
                    </a:ext>
                  </a:extLst>
                </p:cNvPr>
                <p:cNvSpPr/>
                <p:nvPr/>
              </p:nvSpPr>
              <p:spPr>
                <a:xfrm>
                  <a:off x="11007398" y="1093083"/>
                  <a:ext cx="120880" cy="119110"/>
                </a:xfrm>
                <a:custGeom>
                  <a:avLst/>
                  <a:gdLst>
                    <a:gd name="connsiteX0" fmla="*/ 145638 w 151572"/>
                    <a:gd name="connsiteY0" fmla="*/ 64438 h 149352"/>
                    <a:gd name="connsiteX1" fmla="*/ 145066 w 151572"/>
                    <a:gd name="connsiteY1" fmla="*/ 64438 h 149352"/>
                    <a:gd name="connsiteX2" fmla="*/ 145066 w 151572"/>
                    <a:gd name="connsiteY2" fmla="*/ 64438 h 149352"/>
                    <a:gd name="connsiteX3" fmla="*/ 87916 w 151572"/>
                    <a:gd name="connsiteY3" fmla="*/ 64438 h 149352"/>
                    <a:gd name="connsiteX4" fmla="*/ 81630 w 151572"/>
                    <a:gd name="connsiteY4" fmla="*/ 70724 h 149352"/>
                    <a:gd name="connsiteX5" fmla="*/ 81630 w 151572"/>
                    <a:gd name="connsiteY5" fmla="*/ 83583 h 149352"/>
                    <a:gd name="connsiteX6" fmla="*/ 87916 w 151572"/>
                    <a:gd name="connsiteY6" fmla="*/ 89869 h 149352"/>
                    <a:gd name="connsiteX7" fmla="*/ 115443 w 151572"/>
                    <a:gd name="connsiteY7" fmla="*/ 89869 h 149352"/>
                    <a:gd name="connsiteX8" fmla="*/ 119539 w 151572"/>
                    <a:gd name="connsiteY8" fmla="*/ 91584 h 149352"/>
                    <a:gd name="connsiteX9" fmla="*/ 120492 w 151572"/>
                    <a:gd name="connsiteY9" fmla="*/ 96632 h 149352"/>
                    <a:gd name="connsiteX10" fmla="*/ 120492 w 151572"/>
                    <a:gd name="connsiteY10" fmla="*/ 96632 h 149352"/>
                    <a:gd name="connsiteX11" fmla="*/ 120492 w 151572"/>
                    <a:gd name="connsiteY11" fmla="*/ 96632 h 149352"/>
                    <a:gd name="connsiteX12" fmla="*/ 103632 w 151572"/>
                    <a:gd name="connsiteY12" fmla="*/ 117873 h 149352"/>
                    <a:gd name="connsiteX13" fmla="*/ 102870 w 151572"/>
                    <a:gd name="connsiteY13" fmla="*/ 117873 h 149352"/>
                    <a:gd name="connsiteX14" fmla="*/ 100299 w 151572"/>
                    <a:gd name="connsiteY14" fmla="*/ 119206 h 149352"/>
                    <a:gd name="connsiteX15" fmla="*/ 100299 w 151572"/>
                    <a:gd name="connsiteY15" fmla="*/ 119206 h 149352"/>
                    <a:gd name="connsiteX16" fmla="*/ 99156 w 151572"/>
                    <a:gd name="connsiteY16" fmla="*/ 119778 h 149352"/>
                    <a:gd name="connsiteX17" fmla="*/ 99156 w 151572"/>
                    <a:gd name="connsiteY17" fmla="*/ 119778 h 149352"/>
                    <a:gd name="connsiteX18" fmla="*/ 98108 w 151572"/>
                    <a:gd name="connsiteY18" fmla="*/ 120254 h 149352"/>
                    <a:gd name="connsiteX19" fmla="*/ 98108 w 151572"/>
                    <a:gd name="connsiteY19" fmla="*/ 120254 h 149352"/>
                    <a:gd name="connsiteX20" fmla="*/ 96965 w 151572"/>
                    <a:gd name="connsiteY20" fmla="*/ 120254 h 149352"/>
                    <a:gd name="connsiteX21" fmla="*/ 96965 w 151572"/>
                    <a:gd name="connsiteY21" fmla="*/ 120254 h 149352"/>
                    <a:gd name="connsiteX22" fmla="*/ 91345 w 151572"/>
                    <a:gd name="connsiteY22" fmla="*/ 122254 h 149352"/>
                    <a:gd name="connsiteX23" fmla="*/ 91345 w 151572"/>
                    <a:gd name="connsiteY23" fmla="*/ 122254 h 149352"/>
                    <a:gd name="connsiteX24" fmla="*/ 90012 w 151572"/>
                    <a:gd name="connsiteY24" fmla="*/ 122254 h 149352"/>
                    <a:gd name="connsiteX25" fmla="*/ 90012 w 151572"/>
                    <a:gd name="connsiteY25" fmla="*/ 122254 h 149352"/>
                    <a:gd name="connsiteX26" fmla="*/ 88678 w 151572"/>
                    <a:gd name="connsiteY26" fmla="*/ 122254 h 149352"/>
                    <a:gd name="connsiteX27" fmla="*/ 88678 w 151572"/>
                    <a:gd name="connsiteY27" fmla="*/ 122254 h 149352"/>
                    <a:gd name="connsiteX28" fmla="*/ 81344 w 151572"/>
                    <a:gd name="connsiteY28" fmla="*/ 123302 h 149352"/>
                    <a:gd name="connsiteX29" fmla="*/ 71819 w 151572"/>
                    <a:gd name="connsiteY29" fmla="*/ 123302 h 149352"/>
                    <a:gd name="connsiteX30" fmla="*/ 70581 w 151572"/>
                    <a:gd name="connsiteY30" fmla="*/ 123302 h 149352"/>
                    <a:gd name="connsiteX31" fmla="*/ 70581 w 151572"/>
                    <a:gd name="connsiteY31" fmla="*/ 123302 h 149352"/>
                    <a:gd name="connsiteX32" fmla="*/ 66580 w 151572"/>
                    <a:gd name="connsiteY32" fmla="*/ 122540 h 149352"/>
                    <a:gd name="connsiteX33" fmla="*/ 66580 w 151572"/>
                    <a:gd name="connsiteY33" fmla="*/ 122540 h 149352"/>
                    <a:gd name="connsiteX34" fmla="*/ 29259 w 151572"/>
                    <a:gd name="connsiteY34" fmla="*/ 63743 h 149352"/>
                    <a:gd name="connsiteX35" fmla="*/ 63246 w 151572"/>
                    <a:gd name="connsiteY35" fmla="*/ 27290 h 149352"/>
                    <a:gd name="connsiteX36" fmla="*/ 63246 w 151572"/>
                    <a:gd name="connsiteY36" fmla="*/ 27290 h 149352"/>
                    <a:gd name="connsiteX37" fmla="*/ 72009 w 151572"/>
                    <a:gd name="connsiteY37" fmla="*/ 25480 h 149352"/>
                    <a:gd name="connsiteX38" fmla="*/ 72009 w 151572"/>
                    <a:gd name="connsiteY38" fmla="*/ 25480 h 149352"/>
                    <a:gd name="connsiteX39" fmla="*/ 75438 w 151572"/>
                    <a:gd name="connsiteY39" fmla="*/ 25480 h 149352"/>
                    <a:gd name="connsiteX40" fmla="*/ 77534 w 151572"/>
                    <a:gd name="connsiteY40" fmla="*/ 25480 h 149352"/>
                    <a:gd name="connsiteX41" fmla="*/ 108966 w 151572"/>
                    <a:gd name="connsiteY41" fmla="*/ 36815 h 149352"/>
                    <a:gd name="connsiteX42" fmla="*/ 109538 w 151572"/>
                    <a:gd name="connsiteY42" fmla="*/ 37387 h 149352"/>
                    <a:gd name="connsiteX43" fmla="*/ 109538 w 151572"/>
                    <a:gd name="connsiteY43" fmla="*/ 37387 h 149352"/>
                    <a:gd name="connsiteX44" fmla="*/ 112395 w 151572"/>
                    <a:gd name="connsiteY44" fmla="*/ 40054 h 149352"/>
                    <a:gd name="connsiteX45" fmla="*/ 120396 w 151572"/>
                    <a:gd name="connsiteY45" fmla="*/ 40720 h 149352"/>
                    <a:gd name="connsiteX46" fmla="*/ 131064 w 151572"/>
                    <a:gd name="connsiteY46" fmla="*/ 33291 h 149352"/>
                    <a:gd name="connsiteX47" fmla="*/ 132781 w 151572"/>
                    <a:gd name="connsiteY47" fmla="*/ 24705 h 149352"/>
                    <a:gd name="connsiteX48" fmla="*/ 132588 w 151572"/>
                    <a:gd name="connsiteY48" fmla="*/ 24433 h 149352"/>
                    <a:gd name="connsiteX49" fmla="*/ 122016 w 151572"/>
                    <a:gd name="connsiteY49" fmla="*/ 14908 h 149352"/>
                    <a:gd name="connsiteX50" fmla="*/ 77343 w 151572"/>
                    <a:gd name="connsiteY50" fmla="*/ 49 h 149352"/>
                    <a:gd name="connsiteX51" fmla="*/ 77343 w 151572"/>
                    <a:gd name="connsiteY51" fmla="*/ 49 h 149352"/>
                    <a:gd name="connsiteX52" fmla="*/ 49 w 151572"/>
                    <a:gd name="connsiteY52" fmla="*/ 72010 h 149352"/>
                    <a:gd name="connsiteX53" fmla="*/ 72010 w 151572"/>
                    <a:gd name="connsiteY53" fmla="*/ 149305 h 149352"/>
                    <a:gd name="connsiteX54" fmla="*/ 77344 w 151572"/>
                    <a:gd name="connsiteY54" fmla="*/ 149305 h 149352"/>
                    <a:gd name="connsiteX55" fmla="*/ 84487 w 151572"/>
                    <a:gd name="connsiteY55" fmla="*/ 149305 h 149352"/>
                    <a:gd name="connsiteX56" fmla="*/ 86202 w 151572"/>
                    <a:gd name="connsiteY56" fmla="*/ 149305 h 149352"/>
                    <a:gd name="connsiteX57" fmla="*/ 87440 w 151572"/>
                    <a:gd name="connsiteY57" fmla="*/ 149305 h 149352"/>
                    <a:gd name="connsiteX58" fmla="*/ 88583 w 151572"/>
                    <a:gd name="connsiteY58" fmla="*/ 149305 h 149352"/>
                    <a:gd name="connsiteX59" fmla="*/ 89631 w 151572"/>
                    <a:gd name="connsiteY59" fmla="*/ 149305 h 149352"/>
                    <a:gd name="connsiteX60" fmla="*/ 91536 w 151572"/>
                    <a:gd name="connsiteY60" fmla="*/ 149305 h 149352"/>
                    <a:gd name="connsiteX61" fmla="*/ 92583 w 151572"/>
                    <a:gd name="connsiteY61" fmla="*/ 149305 h 149352"/>
                    <a:gd name="connsiteX62" fmla="*/ 93726 w 151572"/>
                    <a:gd name="connsiteY62" fmla="*/ 149305 h 149352"/>
                    <a:gd name="connsiteX63" fmla="*/ 94679 w 151572"/>
                    <a:gd name="connsiteY63" fmla="*/ 149305 h 149352"/>
                    <a:gd name="connsiteX64" fmla="*/ 96679 w 151572"/>
                    <a:gd name="connsiteY64" fmla="*/ 149305 h 149352"/>
                    <a:gd name="connsiteX65" fmla="*/ 97536 w 151572"/>
                    <a:gd name="connsiteY65" fmla="*/ 149305 h 149352"/>
                    <a:gd name="connsiteX66" fmla="*/ 98775 w 151572"/>
                    <a:gd name="connsiteY66" fmla="*/ 149305 h 149352"/>
                    <a:gd name="connsiteX67" fmla="*/ 99632 w 151572"/>
                    <a:gd name="connsiteY67" fmla="*/ 149305 h 149352"/>
                    <a:gd name="connsiteX68" fmla="*/ 101727 w 151572"/>
                    <a:gd name="connsiteY68" fmla="*/ 148543 h 149352"/>
                    <a:gd name="connsiteX69" fmla="*/ 102489 w 151572"/>
                    <a:gd name="connsiteY69" fmla="*/ 148543 h 149352"/>
                    <a:gd name="connsiteX70" fmla="*/ 103728 w 151572"/>
                    <a:gd name="connsiteY70" fmla="*/ 148543 h 149352"/>
                    <a:gd name="connsiteX71" fmla="*/ 103728 w 151572"/>
                    <a:gd name="connsiteY71" fmla="*/ 148543 h 149352"/>
                    <a:gd name="connsiteX72" fmla="*/ 106299 w 151572"/>
                    <a:gd name="connsiteY72" fmla="*/ 147591 h 149352"/>
                    <a:gd name="connsiteX73" fmla="*/ 106966 w 151572"/>
                    <a:gd name="connsiteY73" fmla="*/ 147591 h 149352"/>
                    <a:gd name="connsiteX74" fmla="*/ 110967 w 151572"/>
                    <a:gd name="connsiteY74" fmla="*/ 145686 h 149352"/>
                    <a:gd name="connsiteX75" fmla="*/ 111538 w 151572"/>
                    <a:gd name="connsiteY75" fmla="*/ 145686 h 149352"/>
                    <a:gd name="connsiteX76" fmla="*/ 114015 w 151572"/>
                    <a:gd name="connsiteY76" fmla="*/ 144257 h 149352"/>
                    <a:gd name="connsiteX77" fmla="*/ 114015 w 151572"/>
                    <a:gd name="connsiteY77" fmla="*/ 144257 h 149352"/>
                    <a:gd name="connsiteX78" fmla="*/ 115253 w 151572"/>
                    <a:gd name="connsiteY78" fmla="*/ 143495 h 149352"/>
                    <a:gd name="connsiteX79" fmla="*/ 115729 w 151572"/>
                    <a:gd name="connsiteY79" fmla="*/ 143495 h 149352"/>
                    <a:gd name="connsiteX80" fmla="*/ 118110 w 151572"/>
                    <a:gd name="connsiteY80" fmla="*/ 141971 h 149352"/>
                    <a:gd name="connsiteX81" fmla="*/ 118110 w 151572"/>
                    <a:gd name="connsiteY81" fmla="*/ 141971 h 149352"/>
                    <a:gd name="connsiteX82" fmla="*/ 119349 w 151572"/>
                    <a:gd name="connsiteY82" fmla="*/ 141114 h 149352"/>
                    <a:gd name="connsiteX83" fmla="*/ 119349 w 151572"/>
                    <a:gd name="connsiteY83" fmla="*/ 141114 h 149352"/>
                    <a:gd name="connsiteX84" fmla="*/ 121730 w 151572"/>
                    <a:gd name="connsiteY84" fmla="*/ 139399 h 149352"/>
                    <a:gd name="connsiteX85" fmla="*/ 121730 w 151572"/>
                    <a:gd name="connsiteY85" fmla="*/ 139399 h 149352"/>
                    <a:gd name="connsiteX86" fmla="*/ 122968 w 151572"/>
                    <a:gd name="connsiteY86" fmla="*/ 138352 h 149352"/>
                    <a:gd name="connsiteX87" fmla="*/ 122968 w 151572"/>
                    <a:gd name="connsiteY87" fmla="*/ 138352 h 149352"/>
                    <a:gd name="connsiteX88" fmla="*/ 125349 w 151572"/>
                    <a:gd name="connsiteY88" fmla="*/ 136351 h 149352"/>
                    <a:gd name="connsiteX89" fmla="*/ 125349 w 151572"/>
                    <a:gd name="connsiteY89" fmla="*/ 136351 h 149352"/>
                    <a:gd name="connsiteX90" fmla="*/ 150400 w 151572"/>
                    <a:gd name="connsiteY90" fmla="*/ 80630 h 149352"/>
                    <a:gd name="connsiteX91" fmla="*/ 150400 w 151572"/>
                    <a:gd name="connsiteY91" fmla="*/ 74248 h 149352"/>
                    <a:gd name="connsiteX92" fmla="*/ 149006 w 151572"/>
                    <a:gd name="connsiteY92" fmla="*/ 65604 h 149352"/>
                    <a:gd name="connsiteX93" fmla="*/ 145638 w 151572"/>
                    <a:gd name="connsiteY93" fmla="*/ 64438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151572" h="149352">
                      <a:moveTo>
                        <a:pt x="145638" y="64438"/>
                      </a:moveTo>
                      <a:lnTo>
                        <a:pt x="145066" y="64438"/>
                      </a:lnTo>
                      <a:lnTo>
                        <a:pt x="145066" y="64438"/>
                      </a:lnTo>
                      <a:lnTo>
                        <a:pt x="87916" y="64438"/>
                      </a:lnTo>
                      <a:cubicBezTo>
                        <a:pt x="84444" y="64438"/>
                        <a:pt x="81630" y="67252"/>
                        <a:pt x="81630" y="70724"/>
                      </a:cubicBezTo>
                      <a:lnTo>
                        <a:pt x="81630" y="83583"/>
                      </a:lnTo>
                      <a:cubicBezTo>
                        <a:pt x="81630" y="87055"/>
                        <a:pt x="84444" y="89869"/>
                        <a:pt x="87916" y="89869"/>
                      </a:cubicBezTo>
                      <a:lnTo>
                        <a:pt x="115443" y="89869"/>
                      </a:lnTo>
                      <a:cubicBezTo>
                        <a:pt x="116988" y="89843"/>
                        <a:pt x="118474" y="90465"/>
                        <a:pt x="119539" y="91584"/>
                      </a:cubicBezTo>
                      <a:cubicBezTo>
                        <a:pt x="120734" y="92976"/>
                        <a:pt x="121097" y="94900"/>
                        <a:pt x="120492" y="96632"/>
                      </a:cubicBezTo>
                      <a:lnTo>
                        <a:pt x="120492" y="96632"/>
                      </a:lnTo>
                      <a:lnTo>
                        <a:pt x="120492" y="96632"/>
                      </a:lnTo>
                      <a:cubicBezTo>
                        <a:pt x="116693" y="104984"/>
                        <a:pt x="110905" y="112278"/>
                        <a:pt x="103632" y="117873"/>
                      </a:cubicBezTo>
                      <a:lnTo>
                        <a:pt x="102870" y="117873"/>
                      </a:lnTo>
                      <a:lnTo>
                        <a:pt x="100299" y="119206"/>
                      </a:lnTo>
                      <a:lnTo>
                        <a:pt x="100299" y="119206"/>
                      </a:lnTo>
                      <a:lnTo>
                        <a:pt x="99156" y="119778"/>
                      </a:lnTo>
                      <a:lnTo>
                        <a:pt x="99156" y="119778"/>
                      </a:lnTo>
                      <a:lnTo>
                        <a:pt x="98108" y="120254"/>
                      </a:lnTo>
                      <a:lnTo>
                        <a:pt x="98108" y="120254"/>
                      </a:lnTo>
                      <a:lnTo>
                        <a:pt x="96965" y="120254"/>
                      </a:lnTo>
                      <a:lnTo>
                        <a:pt x="96965" y="120254"/>
                      </a:lnTo>
                      <a:lnTo>
                        <a:pt x="91345" y="122254"/>
                      </a:lnTo>
                      <a:lnTo>
                        <a:pt x="91345" y="122254"/>
                      </a:lnTo>
                      <a:lnTo>
                        <a:pt x="90012" y="122254"/>
                      </a:lnTo>
                      <a:lnTo>
                        <a:pt x="90012" y="122254"/>
                      </a:lnTo>
                      <a:lnTo>
                        <a:pt x="88678" y="122254"/>
                      </a:lnTo>
                      <a:lnTo>
                        <a:pt x="88678" y="122254"/>
                      </a:lnTo>
                      <a:cubicBezTo>
                        <a:pt x="86262" y="122783"/>
                        <a:pt x="83811" y="123133"/>
                        <a:pt x="81344" y="123302"/>
                      </a:cubicBezTo>
                      <a:lnTo>
                        <a:pt x="71819" y="123302"/>
                      </a:lnTo>
                      <a:lnTo>
                        <a:pt x="70581" y="123302"/>
                      </a:lnTo>
                      <a:lnTo>
                        <a:pt x="70581" y="123302"/>
                      </a:lnTo>
                      <a:lnTo>
                        <a:pt x="66580" y="122540"/>
                      </a:lnTo>
                      <a:lnTo>
                        <a:pt x="66580" y="122540"/>
                      </a:lnTo>
                      <a:cubicBezTo>
                        <a:pt x="40038" y="116609"/>
                        <a:pt x="23329" y="90285"/>
                        <a:pt x="29259" y="63743"/>
                      </a:cubicBezTo>
                      <a:cubicBezTo>
                        <a:pt x="33149" y="46333"/>
                        <a:pt x="46151" y="32388"/>
                        <a:pt x="63246" y="27290"/>
                      </a:cubicBezTo>
                      <a:lnTo>
                        <a:pt x="63246" y="27290"/>
                      </a:lnTo>
                      <a:cubicBezTo>
                        <a:pt x="66102" y="26405"/>
                        <a:pt x="69037" y="25799"/>
                        <a:pt x="72009" y="25480"/>
                      </a:cubicBezTo>
                      <a:lnTo>
                        <a:pt x="72009" y="25480"/>
                      </a:lnTo>
                      <a:lnTo>
                        <a:pt x="75438" y="25480"/>
                      </a:lnTo>
                      <a:lnTo>
                        <a:pt x="77534" y="25480"/>
                      </a:lnTo>
                      <a:cubicBezTo>
                        <a:pt x="89018" y="25448"/>
                        <a:pt x="100146" y="29461"/>
                        <a:pt x="108966" y="36815"/>
                      </a:cubicBezTo>
                      <a:lnTo>
                        <a:pt x="109538" y="37387"/>
                      </a:lnTo>
                      <a:lnTo>
                        <a:pt x="109538" y="37387"/>
                      </a:lnTo>
                      <a:lnTo>
                        <a:pt x="112395" y="40054"/>
                      </a:lnTo>
                      <a:cubicBezTo>
                        <a:pt x="114519" y="42249"/>
                        <a:pt x="117939" y="42534"/>
                        <a:pt x="120396" y="40720"/>
                      </a:cubicBezTo>
                      <a:lnTo>
                        <a:pt x="131064" y="33291"/>
                      </a:lnTo>
                      <a:cubicBezTo>
                        <a:pt x="133909" y="31394"/>
                        <a:pt x="134678" y="27550"/>
                        <a:pt x="132781" y="24705"/>
                      </a:cubicBezTo>
                      <a:cubicBezTo>
                        <a:pt x="132719" y="24612"/>
                        <a:pt x="132655" y="24522"/>
                        <a:pt x="132588" y="24433"/>
                      </a:cubicBezTo>
                      <a:cubicBezTo>
                        <a:pt x="129363" y="20941"/>
                        <a:pt x="125824" y="17753"/>
                        <a:pt x="122016" y="14908"/>
                      </a:cubicBezTo>
                      <a:cubicBezTo>
                        <a:pt x="109110" y="5280"/>
                        <a:pt x="93445" y="69"/>
                        <a:pt x="77343" y="49"/>
                      </a:cubicBezTo>
                      <a:lnTo>
                        <a:pt x="77343" y="49"/>
                      </a:lnTo>
                      <a:cubicBezTo>
                        <a:pt x="36127" y="-1424"/>
                        <a:pt x="1521" y="30794"/>
                        <a:pt x="49" y="72010"/>
                      </a:cubicBezTo>
                      <a:cubicBezTo>
                        <a:pt x="-1424" y="113226"/>
                        <a:pt x="30794" y="147833"/>
                        <a:pt x="72010" y="149305"/>
                      </a:cubicBezTo>
                      <a:cubicBezTo>
                        <a:pt x="73788" y="149369"/>
                        <a:pt x="75566" y="149369"/>
                        <a:pt x="77344" y="149305"/>
                      </a:cubicBezTo>
                      <a:lnTo>
                        <a:pt x="84487" y="149305"/>
                      </a:lnTo>
                      <a:lnTo>
                        <a:pt x="86202" y="149305"/>
                      </a:lnTo>
                      <a:lnTo>
                        <a:pt x="87440" y="149305"/>
                      </a:lnTo>
                      <a:lnTo>
                        <a:pt x="88583" y="149305"/>
                      </a:lnTo>
                      <a:lnTo>
                        <a:pt x="89631" y="149305"/>
                      </a:lnTo>
                      <a:lnTo>
                        <a:pt x="91536" y="149305"/>
                      </a:lnTo>
                      <a:lnTo>
                        <a:pt x="92583" y="149305"/>
                      </a:lnTo>
                      <a:lnTo>
                        <a:pt x="93726" y="149305"/>
                      </a:lnTo>
                      <a:lnTo>
                        <a:pt x="94679" y="149305"/>
                      </a:lnTo>
                      <a:lnTo>
                        <a:pt x="96679" y="149305"/>
                      </a:lnTo>
                      <a:lnTo>
                        <a:pt x="97536" y="149305"/>
                      </a:lnTo>
                      <a:lnTo>
                        <a:pt x="98775" y="149305"/>
                      </a:lnTo>
                      <a:lnTo>
                        <a:pt x="99632" y="149305"/>
                      </a:lnTo>
                      <a:lnTo>
                        <a:pt x="101727" y="148543"/>
                      </a:lnTo>
                      <a:lnTo>
                        <a:pt x="102489" y="148543"/>
                      </a:lnTo>
                      <a:lnTo>
                        <a:pt x="103728" y="148543"/>
                      </a:lnTo>
                      <a:lnTo>
                        <a:pt x="103728" y="148543"/>
                      </a:lnTo>
                      <a:lnTo>
                        <a:pt x="106299" y="147591"/>
                      </a:lnTo>
                      <a:lnTo>
                        <a:pt x="106966" y="147591"/>
                      </a:lnTo>
                      <a:lnTo>
                        <a:pt x="110967" y="145686"/>
                      </a:lnTo>
                      <a:lnTo>
                        <a:pt x="111538" y="145686"/>
                      </a:lnTo>
                      <a:lnTo>
                        <a:pt x="114015" y="144257"/>
                      </a:lnTo>
                      <a:lnTo>
                        <a:pt x="114015" y="144257"/>
                      </a:lnTo>
                      <a:lnTo>
                        <a:pt x="115253" y="143495"/>
                      </a:lnTo>
                      <a:lnTo>
                        <a:pt x="115729" y="143495"/>
                      </a:lnTo>
                      <a:lnTo>
                        <a:pt x="118110" y="141971"/>
                      </a:lnTo>
                      <a:lnTo>
                        <a:pt x="118110" y="141971"/>
                      </a:lnTo>
                      <a:lnTo>
                        <a:pt x="119349" y="141114"/>
                      </a:lnTo>
                      <a:lnTo>
                        <a:pt x="119349" y="141114"/>
                      </a:lnTo>
                      <a:cubicBezTo>
                        <a:pt x="120185" y="140604"/>
                        <a:pt x="120981" y="140031"/>
                        <a:pt x="121730" y="139399"/>
                      </a:cubicBezTo>
                      <a:lnTo>
                        <a:pt x="121730" y="139399"/>
                      </a:lnTo>
                      <a:lnTo>
                        <a:pt x="122968" y="138352"/>
                      </a:lnTo>
                      <a:lnTo>
                        <a:pt x="122968" y="138352"/>
                      </a:lnTo>
                      <a:lnTo>
                        <a:pt x="125349" y="136351"/>
                      </a:lnTo>
                      <a:lnTo>
                        <a:pt x="125349" y="136351"/>
                      </a:lnTo>
                      <a:cubicBezTo>
                        <a:pt x="141417" y="122313"/>
                        <a:pt x="150564" y="101966"/>
                        <a:pt x="150400" y="80630"/>
                      </a:cubicBezTo>
                      <a:lnTo>
                        <a:pt x="150400" y="74248"/>
                      </a:lnTo>
                      <a:cubicBezTo>
                        <a:pt x="152402" y="71476"/>
                        <a:pt x="151778" y="67606"/>
                        <a:pt x="149006" y="65604"/>
                      </a:cubicBezTo>
                      <a:cubicBezTo>
                        <a:pt x="148022" y="64894"/>
                        <a:pt x="146850" y="64488"/>
                        <a:pt x="145638" y="644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5" name="爱设计-2-11">
                <a:extLst>
                  <a:ext uri="{FF2B5EF4-FFF2-40B4-BE49-F238E27FC236}">
                    <a16:creationId xmlns:a16="http://schemas.microsoft.com/office/drawing/2014/main" id="{F2855939-C43C-EBF6-187C-D2E9CC6D0A50}"/>
                  </a:ext>
                </a:extLst>
              </p:cNvPr>
              <p:cNvSpPr/>
              <p:nvPr/>
            </p:nvSpPr>
            <p:spPr>
              <a:xfrm>
                <a:off x="10870972" y="511599"/>
                <a:ext cx="442972" cy="442972"/>
              </a:xfrm>
              <a:custGeom>
                <a:avLst/>
                <a:gdLst>
                  <a:gd name="connsiteX0" fmla="*/ 210346 w 508951"/>
                  <a:gd name="connsiteY0" fmla="*/ 199937 h 508951"/>
                  <a:gd name="connsiteX1" fmla="*/ 227889 w 508951"/>
                  <a:gd name="connsiteY1" fmla="*/ 217941 h 508951"/>
                  <a:gd name="connsiteX2" fmla="*/ 227888 w 508951"/>
                  <a:gd name="connsiteY2" fmla="*/ 218013 h 508951"/>
                  <a:gd name="connsiteX3" fmla="*/ 209885 w 508951"/>
                  <a:gd name="connsiteY3" fmla="*/ 235485 h 508951"/>
                  <a:gd name="connsiteX4" fmla="*/ 192342 w 508951"/>
                  <a:gd name="connsiteY4" fmla="*/ 217480 h 508951"/>
                  <a:gd name="connsiteX5" fmla="*/ 210346 w 508951"/>
                  <a:gd name="connsiteY5" fmla="*/ 199937 h 508951"/>
                  <a:gd name="connsiteX6" fmla="*/ 276428 w 508951"/>
                  <a:gd name="connsiteY6" fmla="*/ 114552 h 508951"/>
                  <a:gd name="connsiteX7" fmla="*/ 373357 w 508951"/>
                  <a:gd name="connsiteY7" fmla="*/ 211329 h 508951"/>
                  <a:gd name="connsiteX8" fmla="*/ 373357 w 508951"/>
                  <a:gd name="connsiteY8" fmla="*/ 158763 h 508951"/>
                  <a:gd name="connsiteX9" fmla="*/ 373357 w 508951"/>
                  <a:gd name="connsiteY9" fmla="*/ 158686 h 508951"/>
                  <a:gd name="connsiteX10" fmla="*/ 329070 w 508951"/>
                  <a:gd name="connsiteY10" fmla="*/ 114552 h 508951"/>
                  <a:gd name="connsiteX11" fmla="*/ 212695 w 508951"/>
                  <a:gd name="connsiteY11" fmla="*/ 114552 h 508951"/>
                  <a:gd name="connsiteX12" fmla="*/ 155495 w 508951"/>
                  <a:gd name="connsiteY12" fmla="*/ 157319 h 508951"/>
                  <a:gd name="connsiteX13" fmla="*/ 109918 w 508951"/>
                  <a:gd name="connsiteY13" fmla="*/ 311447 h 508951"/>
                  <a:gd name="connsiteX14" fmla="*/ 147626 w 508951"/>
                  <a:gd name="connsiteY14" fmla="*/ 380453 h 508951"/>
                  <a:gd name="connsiteX15" fmla="*/ 163092 w 508951"/>
                  <a:gd name="connsiteY15" fmla="*/ 382701 h 508951"/>
                  <a:gd name="connsiteX16" fmla="*/ 182234 w 508951"/>
                  <a:gd name="connsiteY16" fmla="*/ 366065 h 508951"/>
                  <a:gd name="connsiteX17" fmla="*/ 169397 w 508951"/>
                  <a:gd name="connsiteY17" fmla="*/ 352467 h 508951"/>
                  <a:gd name="connsiteX18" fmla="*/ 141367 w 508951"/>
                  <a:gd name="connsiteY18" fmla="*/ 329678 h 508951"/>
                  <a:gd name="connsiteX19" fmla="*/ 185020 w 508951"/>
                  <a:gd name="connsiteY19" fmla="*/ 274629 h 508951"/>
                  <a:gd name="connsiteX20" fmla="*/ 190438 w 508951"/>
                  <a:gd name="connsiteY20" fmla="*/ 274302 h 508951"/>
                  <a:gd name="connsiteX21" fmla="*/ 236016 w 508951"/>
                  <a:gd name="connsiteY21" fmla="*/ 274302 h 508951"/>
                  <a:gd name="connsiteX22" fmla="*/ 269515 w 508951"/>
                  <a:gd name="connsiteY22" fmla="*/ 307649 h 508951"/>
                  <a:gd name="connsiteX23" fmla="*/ 269515 w 508951"/>
                  <a:gd name="connsiteY23" fmla="*/ 307801 h 508951"/>
                  <a:gd name="connsiteX24" fmla="*/ 269515 w 508951"/>
                  <a:gd name="connsiteY24" fmla="*/ 322310 h 508951"/>
                  <a:gd name="connsiteX25" fmla="*/ 269515 w 508951"/>
                  <a:gd name="connsiteY25" fmla="*/ 347910 h 508951"/>
                  <a:gd name="connsiteX26" fmla="*/ 303849 w 508951"/>
                  <a:gd name="connsiteY26" fmla="*/ 382700 h 508951"/>
                  <a:gd name="connsiteX27" fmla="*/ 303851 w 508951"/>
                  <a:gd name="connsiteY27" fmla="*/ 382700 h 508951"/>
                  <a:gd name="connsiteX28" fmla="*/ 338793 w 508951"/>
                  <a:gd name="connsiteY28" fmla="*/ 382701 h 508951"/>
                  <a:gd name="connsiteX29" fmla="*/ 373205 w 508951"/>
                  <a:gd name="connsiteY29" fmla="*/ 348213 h 508951"/>
                  <a:gd name="connsiteX30" fmla="*/ 373205 w 508951"/>
                  <a:gd name="connsiteY30" fmla="*/ 237232 h 508951"/>
                  <a:gd name="connsiteX31" fmla="*/ 251588 w 508951"/>
                  <a:gd name="connsiteY31" fmla="*/ 114552 h 508951"/>
                  <a:gd name="connsiteX32" fmla="*/ 254552 w 508951"/>
                  <a:gd name="connsiteY32" fmla="*/ 0 h 508951"/>
                  <a:gd name="connsiteX33" fmla="*/ 508951 w 508951"/>
                  <a:gd name="connsiteY33" fmla="*/ 254476 h 508951"/>
                  <a:gd name="connsiteX34" fmla="*/ 508951 w 508951"/>
                  <a:gd name="connsiteY34" fmla="*/ 254552 h 508951"/>
                  <a:gd name="connsiteX35" fmla="*/ 254399 w 508951"/>
                  <a:gd name="connsiteY35" fmla="*/ 508951 h 508951"/>
                  <a:gd name="connsiteX36" fmla="*/ 0 w 508951"/>
                  <a:gd name="connsiteY36" fmla="*/ 254399 h 508951"/>
                  <a:gd name="connsiteX37" fmla="*/ 254552 w 508951"/>
                  <a:gd name="connsiteY37" fmla="*/ 0 h 508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508951" h="508951">
                    <a:moveTo>
                      <a:pt x="210346" y="199937"/>
                    </a:moveTo>
                    <a:cubicBezTo>
                      <a:pt x="220162" y="200064"/>
                      <a:pt x="228016" y="208125"/>
                      <a:pt x="227889" y="217941"/>
                    </a:cubicBezTo>
                    <a:cubicBezTo>
                      <a:pt x="227888" y="217965"/>
                      <a:pt x="227888" y="217989"/>
                      <a:pt x="227888" y="218013"/>
                    </a:cubicBezTo>
                    <a:cubicBezTo>
                      <a:pt x="227722" y="227801"/>
                      <a:pt x="219673" y="235611"/>
                      <a:pt x="209885" y="235485"/>
                    </a:cubicBezTo>
                    <a:cubicBezTo>
                      <a:pt x="200069" y="235357"/>
                      <a:pt x="192214" y="227297"/>
                      <a:pt x="192342" y="217480"/>
                    </a:cubicBezTo>
                    <a:cubicBezTo>
                      <a:pt x="192469" y="207664"/>
                      <a:pt x="200530" y="199810"/>
                      <a:pt x="210346" y="199937"/>
                    </a:cubicBezTo>
                    <a:close/>
                    <a:moveTo>
                      <a:pt x="276428" y="114552"/>
                    </a:moveTo>
                    <a:cubicBezTo>
                      <a:pt x="276964" y="167836"/>
                      <a:pt x="320073" y="210876"/>
                      <a:pt x="373357" y="211329"/>
                    </a:cubicBezTo>
                    <a:lnTo>
                      <a:pt x="373357" y="158763"/>
                    </a:lnTo>
                    <a:cubicBezTo>
                      <a:pt x="373357" y="158737"/>
                      <a:pt x="373357" y="158712"/>
                      <a:pt x="373357" y="158686"/>
                    </a:cubicBezTo>
                    <a:cubicBezTo>
                      <a:pt x="373315" y="134270"/>
                      <a:pt x="353487" y="114510"/>
                      <a:pt x="329070" y="114552"/>
                    </a:cubicBezTo>
                    <a:close/>
                    <a:moveTo>
                      <a:pt x="212695" y="114552"/>
                    </a:moveTo>
                    <a:cubicBezTo>
                      <a:pt x="186256" y="114550"/>
                      <a:pt x="162973" y="131959"/>
                      <a:pt x="155495" y="157319"/>
                    </a:cubicBezTo>
                    <a:lnTo>
                      <a:pt x="109918" y="311447"/>
                    </a:lnTo>
                    <a:cubicBezTo>
                      <a:pt x="101275" y="340916"/>
                      <a:pt x="118158" y="371811"/>
                      <a:pt x="147626" y="380453"/>
                    </a:cubicBezTo>
                    <a:cubicBezTo>
                      <a:pt x="152650" y="381926"/>
                      <a:pt x="157857" y="382683"/>
                      <a:pt x="163092" y="382701"/>
                    </a:cubicBezTo>
                    <a:cubicBezTo>
                      <a:pt x="178284" y="382701"/>
                      <a:pt x="182234" y="374497"/>
                      <a:pt x="182234" y="366065"/>
                    </a:cubicBezTo>
                    <a:cubicBezTo>
                      <a:pt x="182405" y="358780"/>
                      <a:pt x="176680" y="352715"/>
                      <a:pt x="169397" y="352467"/>
                    </a:cubicBezTo>
                    <a:cubicBezTo>
                      <a:pt x="155594" y="353176"/>
                      <a:pt x="143490" y="343335"/>
                      <a:pt x="141367" y="329678"/>
                    </a:cubicBezTo>
                    <a:cubicBezTo>
                      <a:pt x="138220" y="302422"/>
                      <a:pt x="157764" y="277776"/>
                      <a:pt x="185020" y="274629"/>
                    </a:cubicBezTo>
                    <a:cubicBezTo>
                      <a:pt x="186819" y="274421"/>
                      <a:pt x="188628" y="274312"/>
                      <a:pt x="190438" y="274302"/>
                    </a:cubicBezTo>
                    <a:lnTo>
                      <a:pt x="236016" y="274302"/>
                    </a:lnTo>
                    <a:cubicBezTo>
                      <a:pt x="254475" y="274260"/>
                      <a:pt x="269474" y="289190"/>
                      <a:pt x="269515" y="307649"/>
                    </a:cubicBezTo>
                    <a:cubicBezTo>
                      <a:pt x="269516" y="307700"/>
                      <a:pt x="269516" y="307750"/>
                      <a:pt x="269515" y="307801"/>
                    </a:cubicBezTo>
                    <a:lnTo>
                      <a:pt x="269515" y="322310"/>
                    </a:lnTo>
                    <a:lnTo>
                      <a:pt x="269515" y="347910"/>
                    </a:lnTo>
                    <a:cubicBezTo>
                      <a:pt x="269389" y="366998"/>
                      <a:pt x="284761" y="382574"/>
                      <a:pt x="303849" y="382700"/>
                    </a:cubicBezTo>
                    <a:cubicBezTo>
                      <a:pt x="303849" y="382700"/>
                      <a:pt x="303850" y="382700"/>
                      <a:pt x="303851" y="382700"/>
                    </a:cubicBezTo>
                    <a:lnTo>
                      <a:pt x="338793" y="382701"/>
                    </a:lnTo>
                    <a:cubicBezTo>
                      <a:pt x="357793" y="382617"/>
                      <a:pt x="373163" y="367213"/>
                      <a:pt x="373205" y="348213"/>
                    </a:cubicBezTo>
                    <a:lnTo>
                      <a:pt x="373205" y="237232"/>
                    </a:lnTo>
                    <a:cubicBezTo>
                      <a:pt x="305953" y="236443"/>
                      <a:pt x="251791" y="181808"/>
                      <a:pt x="251588" y="114552"/>
                    </a:cubicBezTo>
                    <a:close/>
                    <a:moveTo>
                      <a:pt x="254552" y="0"/>
                    </a:moveTo>
                    <a:cubicBezTo>
                      <a:pt x="395065" y="42"/>
                      <a:pt x="508951" y="113963"/>
                      <a:pt x="508951" y="254476"/>
                    </a:cubicBezTo>
                    <a:cubicBezTo>
                      <a:pt x="508951" y="254501"/>
                      <a:pt x="508951" y="254526"/>
                      <a:pt x="508951" y="254552"/>
                    </a:cubicBezTo>
                    <a:cubicBezTo>
                      <a:pt x="508909" y="395095"/>
                      <a:pt x="394942" y="508993"/>
                      <a:pt x="254399" y="508951"/>
                    </a:cubicBezTo>
                    <a:cubicBezTo>
                      <a:pt x="113857" y="508909"/>
                      <a:pt x="-42" y="394942"/>
                      <a:pt x="0" y="254399"/>
                    </a:cubicBezTo>
                    <a:cubicBezTo>
                      <a:pt x="42" y="113857"/>
                      <a:pt x="114009" y="-42"/>
                      <a:pt x="254552" y="0"/>
                    </a:cubicBezTo>
                    <a:close/>
                  </a:path>
                </a:pathLst>
              </a:custGeo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" name="爱设计-3">
            <a:extLst>
              <a:ext uri="{FF2B5EF4-FFF2-40B4-BE49-F238E27FC236}">
                <a16:creationId xmlns:a16="http://schemas.microsoft.com/office/drawing/2014/main" id="{8660831F-9F66-4639-5326-81C779702C6A}"/>
              </a:ext>
            </a:extLst>
          </p:cNvPr>
          <p:cNvGrpSpPr/>
          <p:nvPr/>
        </p:nvGrpSpPr>
        <p:grpSpPr>
          <a:xfrm>
            <a:off x="323107" y="1363952"/>
            <a:ext cx="5315881" cy="4775864"/>
            <a:chOff x="6166804" y="1357514"/>
            <a:chExt cx="4784178" cy="4298174"/>
          </a:xfrm>
        </p:grpSpPr>
        <p:pic>
          <p:nvPicPr>
            <p:cNvPr id="8" name="爱设计-3-1">
              <a:extLst>
                <a:ext uri="{FF2B5EF4-FFF2-40B4-BE49-F238E27FC236}">
                  <a16:creationId xmlns:a16="http://schemas.microsoft.com/office/drawing/2014/main" id="{54C60234-4756-71F4-BCED-D4F8C530BAE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961195" y="1453999"/>
              <a:ext cx="3195396" cy="4201689"/>
            </a:xfrm>
            <a:custGeom>
              <a:avLst/>
              <a:gdLst>
                <a:gd name="connsiteX0" fmla="*/ 1597698 w 3195396"/>
                <a:gd name="connsiteY0" fmla="*/ 0 h 4201689"/>
                <a:gd name="connsiteX1" fmla="*/ 3195396 w 3195396"/>
                <a:gd name="connsiteY1" fmla="*/ 1758866 h 4201689"/>
                <a:gd name="connsiteX2" fmla="*/ 3195396 w 3195396"/>
                <a:gd name="connsiteY2" fmla="*/ 4201689 h 4201689"/>
                <a:gd name="connsiteX3" fmla="*/ 0 w 3195396"/>
                <a:gd name="connsiteY3" fmla="*/ 4201689 h 4201689"/>
                <a:gd name="connsiteX4" fmla="*/ 0 w 3195396"/>
                <a:gd name="connsiteY4" fmla="*/ 1758866 h 4201689"/>
                <a:gd name="connsiteX5" fmla="*/ 1597698 w 3195396"/>
                <a:gd name="connsiteY5" fmla="*/ 0 h 4201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95396" h="4201689">
                  <a:moveTo>
                    <a:pt x="1597698" y="0"/>
                  </a:moveTo>
                  <a:cubicBezTo>
                    <a:pt x="2480082" y="0"/>
                    <a:pt x="3195396" y="787471"/>
                    <a:pt x="3195396" y="1758866"/>
                  </a:cubicBezTo>
                  <a:lnTo>
                    <a:pt x="3195396" y="4201689"/>
                  </a:lnTo>
                  <a:lnTo>
                    <a:pt x="0" y="4201689"/>
                  </a:lnTo>
                  <a:lnTo>
                    <a:pt x="0" y="1758866"/>
                  </a:lnTo>
                  <a:cubicBezTo>
                    <a:pt x="0" y="787471"/>
                    <a:pt x="715314" y="0"/>
                    <a:pt x="1597698" y="0"/>
                  </a:cubicBezTo>
                  <a:close/>
                </a:path>
              </a:pathLst>
            </a:custGeom>
            <a:ln w="6350">
              <a:solidFill>
                <a:srgbClr val="485368"/>
              </a:solidFill>
            </a:ln>
          </p:spPr>
        </p:pic>
        <p:pic>
          <p:nvPicPr>
            <p:cNvPr id="9" name="爱设计-3-2">
              <a:extLst>
                <a:ext uri="{FF2B5EF4-FFF2-40B4-BE49-F238E27FC236}">
                  <a16:creationId xmlns:a16="http://schemas.microsoft.com/office/drawing/2014/main" id="{1F753687-6028-F87B-3A21-E44AC136763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5400000">
              <a:off x="9538966" y="1713730"/>
              <a:ext cx="1768232" cy="1055800"/>
            </a:xfrm>
            <a:prstGeom prst="rect">
              <a:avLst/>
            </a:prstGeom>
          </p:spPr>
        </p:pic>
        <p:pic>
          <p:nvPicPr>
            <p:cNvPr id="10" name="爱设计-3-3">
              <a:extLst>
                <a:ext uri="{FF2B5EF4-FFF2-40B4-BE49-F238E27FC236}">
                  <a16:creationId xmlns:a16="http://schemas.microsoft.com/office/drawing/2014/main" id="{A072C983-BEF4-F755-9F07-7D3BA761B11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5400000">
              <a:off x="5917545" y="4422277"/>
              <a:ext cx="1237305" cy="738787"/>
            </a:xfrm>
            <a:prstGeom prst="rect">
              <a:avLst/>
            </a:prstGeom>
          </p:spPr>
        </p:pic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F1A2E0B2-69A7-A39D-5D7B-1AE1DA29F726}"/>
                </a:ext>
              </a:extLst>
            </p:cNvPr>
            <p:cNvGrpSpPr/>
            <p:nvPr/>
          </p:nvGrpSpPr>
          <p:grpSpPr>
            <a:xfrm>
              <a:off x="9388543" y="4812259"/>
              <a:ext cx="584114" cy="584114"/>
              <a:chOff x="8102751" y="3402906"/>
              <a:chExt cx="584114" cy="584114"/>
            </a:xfrm>
          </p:grpSpPr>
          <p:sp>
            <p:nvSpPr>
              <p:cNvPr id="12" name="爱设计-3-4">
                <a:extLst>
                  <a:ext uri="{FF2B5EF4-FFF2-40B4-BE49-F238E27FC236}">
                    <a16:creationId xmlns:a16="http://schemas.microsoft.com/office/drawing/2014/main" id="{EA3D968B-B5D0-1F99-9E44-B2129016487B}"/>
                  </a:ext>
                </a:extLst>
              </p:cNvPr>
              <p:cNvSpPr/>
              <p:nvPr/>
            </p:nvSpPr>
            <p:spPr>
              <a:xfrm rot="5233294">
                <a:off x="8102751" y="3402906"/>
                <a:ext cx="584114" cy="58411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5" name="爱设计-3-5">
                <a:extLst>
                  <a:ext uri="{FF2B5EF4-FFF2-40B4-BE49-F238E27FC236}">
                    <a16:creationId xmlns:a16="http://schemas.microsoft.com/office/drawing/2014/main" id="{74A1A22D-456C-6F16-93CB-1C4BB808CE05}"/>
                  </a:ext>
                </a:extLst>
              </p:cNvPr>
              <p:cNvSpPr/>
              <p:nvPr/>
            </p:nvSpPr>
            <p:spPr>
              <a:xfrm>
                <a:off x="8286513" y="3581390"/>
                <a:ext cx="68551" cy="12919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爱设计-3-6">
                <a:extLst>
                  <a:ext uri="{FF2B5EF4-FFF2-40B4-BE49-F238E27FC236}">
                    <a16:creationId xmlns:a16="http://schemas.microsoft.com/office/drawing/2014/main" id="{F55D0B47-F74C-4502-6D32-447EF7EC9A52}"/>
                  </a:ext>
                </a:extLst>
              </p:cNvPr>
              <p:cNvSpPr/>
              <p:nvPr/>
            </p:nvSpPr>
            <p:spPr>
              <a:xfrm>
                <a:off x="8437013" y="3580315"/>
                <a:ext cx="68551" cy="12919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爱设计-3-7">
                <a:extLst>
                  <a:ext uri="{FF2B5EF4-FFF2-40B4-BE49-F238E27FC236}">
                    <a16:creationId xmlns:a16="http://schemas.microsoft.com/office/drawing/2014/main" id="{22223BC1-3A95-287A-4D77-52B3AE5C51CC}"/>
                  </a:ext>
                </a:extLst>
              </p:cNvPr>
              <p:cNvSpPr/>
              <p:nvPr/>
            </p:nvSpPr>
            <p:spPr>
              <a:xfrm rot="8017443">
                <a:off x="8206192" y="3464344"/>
                <a:ext cx="381151" cy="381151"/>
              </a:xfrm>
              <a:prstGeom prst="arc">
                <a:avLst/>
              </a:prstGeom>
              <a:ln w="2222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8" name="爱设计-4">
            <a:extLst>
              <a:ext uri="{FF2B5EF4-FFF2-40B4-BE49-F238E27FC236}">
                <a16:creationId xmlns:a16="http://schemas.microsoft.com/office/drawing/2014/main" id="{94D1A3E0-7CDB-24C8-979E-FB9688368BA5}"/>
              </a:ext>
            </a:extLst>
          </p:cNvPr>
          <p:cNvSpPr txBox="1"/>
          <p:nvPr/>
        </p:nvSpPr>
        <p:spPr>
          <a:xfrm>
            <a:off x="5827269" y="4909114"/>
            <a:ext cx="5676825" cy="1032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知名运营大</a:t>
            </a:r>
            <a:r>
              <a:rPr lang="en-US" altLang="zh-CN" sz="16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V</a:t>
            </a:r>
            <a:r>
              <a:rPr lang="zh-CN" altLang="en-US" sz="16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、先后从业爱设计、微梦商学院、微梦电商等多家公司，多次操盘</a:t>
            </a:r>
            <a:r>
              <a:rPr lang="en-US" altLang="zh-CN" sz="16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0</a:t>
            </a:r>
            <a:r>
              <a:rPr lang="zh-CN" altLang="en-US" sz="16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成本数百万传播的经典运营案例，对新媒体运营有极为深入的理解。</a:t>
            </a:r>
          </a:p>
        </p:txBody>
      </p:sp>
      <p:cxnSp>
        <p:nvCxnSpPr>
          <p:cNvPr id="31" name="爱设计-5">
            <a:extLst>
              <a:ext uri="{FF2B5EF4-FFF2-40B4-BE49-F238E27FC236}">
                <a16:creationId xmlns:a16="http://schemas.microsoft.com/office/drawing/2014/main" id="{4FE50E71-7D1C-90AB-D714-55EE424A2D6E}"/>
              </a:ext>
            </a:extLst>
          </p:cNvPr>
          <p:cNvCxnSpPr>
            <a:cxnSpLocks/>
          </p:cNvCxnSpPr>
          <p:nvPr/>
        </p:nvCxnSpPr>
        <p:spPr>
          <a:xfrm flipH="1">
            <a:off x="5920983" y="6089173"/>
            <a:ext cx="5434953" cy="0"/>
          </a:xfrm>
          <a:prstGeom prst="line">
            <a:avLst/>
          </a:prstGeom>
          <a:ln w="12700">
            <a:solidFill>
              <a:schemeClr val="bg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爱设计-6">
            <a:extLst>
              <a:ext uri="{FF2B5EF4-FFF2-40B4-BE49-F238E27FC236}">
                <a16:creationId xmlns:a16="http://schemas.microsoft.com/office/drawing/2014/main" id="{5C29DADD-4F0F-CF79-BDD4-055D3CB57838}"/>
              </a:ext>
            </a:extLst>
          </p:cNvPr>
          <p:cNvSpPr/>
          <p:nvPr/>
        </p:nvSpPr>
        <p:spPr>
          <a:xfrm>
            <a:off x="5800981" y="1750229"/>
            <a:ext cx="7046918" cy="1077067"/>
          </a:xfrm>
          <a:custGeom>
            <a:avLst/>
            <a:gdLst>
              <a:gd name="connsiteX0" fmla="*/ 50006 w 4384940"/>
              <a:gd name="connsiteY0" fmla="*/ -826 h 780365"/>
              <a:gd name="connsiteX1" fmla="*/ 4334935 w 4384940"/>
              <a:gd name="connsiteY1" fmla="*/ -826 h 780365"/>
              <a:gd name="connsiteX2" fmla="*/ 4384941 w 4384940"/>
              <a:gd name="connsiteY2" fmla="*/ 49073 h 780365"/>
              <a:gd name="connsiteX3" fmla="*/ 4384941 w 4384940"/>
              <a:gd name="connsiteY3" fmla="*/ 49181 h 780365"/>
              <a:gd name="connsiteX4" fmla="*/ 4384941 w 4384940"/>
              <a:gd name="connsiteY4" fmla="*/ 729534 h 780365"/>
              <a:gd name="connsiteX5" fmla="*/ 4334935 w 4384940"/>
              <a:gd name="connsiteY5" fmla="*/ 779540 h 780365"/>
              <a:gd name="connsiteX6" fmla="*/ 50006 w 4384940"/>
              <a:gd name="connsiteY6" fmla="*/ 779540 h 780365"/>
              <a:gd name="connsiteX7" fmla="*/ 0 w 4384940"/>
              <a:gd name="connsiteY7" fmla="*/ 729534 h 780365"/>
              <a:gd name="connsiteX8" fmla="*/ 0 w 4384940"/>
              <a:gd name="connsiteY8" fmla="*/ 49180 h 780365"/>
              <a:gd name="connsiteX9" fmla="*/ 49899 w 4384940"/>
              <a:gd name="connsiteY9" fmla="*/ -826 h 780365"/>
              <a:gd name="connsiteX10" fmla="*/ 50006 w 4384940"/>
              <a:gd name="connsiteY10" fmla="*/ -826 h 780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384940" h="780365">
                <a:moveTo>
                  <a:pt x="50006" y="-826"/>
                </a:moveTo>
                <a:lnTo>
                  <a:pt x="4334935" y="-826"/>
                </a:lnTo>
                <a:cubicBezTo>
                  <a:pt x="4362523" y="-855"/>
                  <a:pt x="4384912" y="21485"/>
                  <a:pt x="4384941" y="49073"/>
                </a:cubicBezTo>
                <a:cubicBezTo>
                  <a:pt x="4384941" y="49109"/>
                  <a:pt x="4384941" y="49145"/>
                  <a:pt x="4384941" y="49181"/>
                </a:cubicBezTo>
                <a:lnTo>
                  <a:pt x="4384941" y="729534"/>
                </a:lnTo>
                <a:cubicBezTo>
                  <a:pt x="4384941" y="757151"/>
                  <a:pt x="4362553" y="779540"/>
                  <a:pt x="4334935" y="779540"/>
                </a:cubicBezTo>
                <a:lnTo>
                  <a:pt x="50006" y="779540"/>
                </a:lnTo>
                <a:cubicBezTo>
                  <a:pt x="22389" y="779540"/>
                  <a:pt x="0" y="757151"/>
                  <a:pt x="0" y="729534"/>
                </a:cubicBezTo>
                <a:lnTo>
                  <a:pt x="0" y="49180"/>
                </a:lnTo>
                <a:cubicBezTo>
                  <a:pt x="-30" y="21592"/>
                  <a:pt x="22311" y="-797"/>
                  <a:pt x="49899" y="-826"/>
                </a:cubicBezTo>
                <a:cubicBezTo>
                  <a:pt x="49935" y="-826"/>
                  <a:pt x="49970" y="-826"/>
                  <a:pt x="50006" y="-82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0800000" scaled="1"/>
            <a:tileRect/>
          </a:gradFill>
          <a:ln w="893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+mn-ea"/>
              <a:sym typeface="+mn-lt"/>
            </a:endParaRPr>
          </a:p>
        </p:txBody>
      </p:sp>
      <p:sp>
        <p:nvSpPr>
          <p:cNvPr id="35" name="爱设计-7">
            <a:extLst>
              <a:ext uri="{FF2B5EF4-FFF2-40B4-BE49-F238E27FC236}">
                <a16:creationId xmlns:a16="http://schemas.microsoft.com/office/drawing/2014/main" id="{B769C6C2-11E0-2E55-E770-F914B27FB7FF}"/>
              </a:ext>
            </a:extLst>
          </p:cNvPr>
          <p:cNvSpPr txBox="1"/>
          <p:nvPr/>
        </p:nvSpPr>
        <p:spPr>
          <a:xfrm>
            <a:off x="5942591" y="1976649"/>
            <a:ext cx="47949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  <a:rtl val="0"/>
              </a:rPr>
              <a:t>艾设计 </a:t>
            </a:r>
            <a:r>
              <a:rPr kumimoji="0" lang="en-US" altLang="zh-CN" sz="36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  <a:rtl val="0"/>
              </a:rPr>
              <a:t>- </a:t>
            </a: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  <a:rtl val="0"/>
              </a:rPr>
              <a:t>About Instructor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  <a:rtl val="0"/>
            </a:endParaRPr>
          </a:p>
        </p:txBody>
      </p:sp>
      <p:grpSp>
        <p:nvGrpSpPr>
          <p:cNvPr id="58" name="爱设计-8">
            <a:extLst>
              <a:ext uri="{FF2B5EF4-FFF2-40B4-BE49-F238E27FC236}">
                <a16:creationId xmlns:a16="http://schemas.microsoft.com/office/drawing/2014/main" id="{75FDF3A3-4DEC-4131-28AF-2B704786DECA}"/>
              </a:ext>
            </a:extLst>
          </p:cNvPr>
          <p:cNvGrpSpPr/>
          <p:nvPr/>
        </p:nvGrpSpPr>
        <p:grpSpPr>
          <a:xfrm>
            <a:off x="5797202" y="3168634"/>
            <a:ext cx="597595" cy="597595"/>
            <a:chOff x="566976" y="4702321"/>
            <a:chExt cx="1364708" cy="1364708"/>
          </a:xfrm>
        </p:grpSpPr>
        <p:sp>
          <p:nvSpPr>
            <p:cNvPr id="59" name="爱设计-8-1">
              <a:extLst>
                <a:ext uri="{FF2B5EF4-FFF2-40B4-BE49-F238E27FC236}">
                  <a16:creationId xmlns:a16="http://schemas.microsoft.com/office/drawing/2014/main" id="{B24541AA-D748-7384-63F7-ADE073BE7DEE}"/>
                </a:ext>
              </a:extLst>
            </p:cNvPr>
            <p:cNvSpPr/>
            <p:nvPr/>
          </p:nvSpPr>
          <p:spPr>
            <a:xfrm>
              <a:off x="566976" y="4702321"/>
              <a:ext cx="1364708" cy="136470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>
              <a:outerShdw blurRad="381000" dist="127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0" name="爱设计-8-2">
              <a:extLst>
                <a:ext uri="{FF2B5EF4-FFF2-40B4-BE49-F238E27FC236}">
                  <a16:creationId xmlns:a16="http://schemas.microsoft.com/office/drawing/2014/main" id="{D57DCF2E-6EB7-EDCE-F357-BB381071012E}"/>
                </a:ext>
              </a:extLst>
            </p:cNvPr>
            <p:cNvSpPr/>
            <p:nvPr/>
          </p:nvSpPr>
          <p:spPr>
            <a:xfrm>
              <a:off x="996945" y="5111281"/>
              <a:ext cx="504769" cy="546788"/>
            </a:xfrm>
            <a:custGeom>
              <a:avLst/>
              <a:gdLst>
                <a:gd name="connsiteX0" fmla="*/ 332293 w 664672"/>
                <a:gd name="connsiteY0" fmla="*/ 387672 h 720001"/>
                <a:gd name="connsiteX1" fmla="*/ 660804 w 664672"/>
                <a:gd name="connsiteY1" fmla="*/ 598902 h 720001"/>
                <a:gd name="connsiteX2" fmla="*/ 563560 w 664672"/>
                <a:gd name="connsiteY2" fmla="*/ 720001 h 720001"/>
                <a:gd name="connsiteX3" fmla="*/ 101112 w 664672"/>
                <a:gd name="connsiteY3" fmla="*/ 720001 h 720001"/>
                <a:gd name="connsiteX4" fmla="*/ 3868 w 664672"/>
                <a:gd name="connsiteY4" fmla="*/ 598902 h 720001"/>
                <a:gd name="connsiteX5" fmla="*/ 332293 w 664672"/>
                <a:gd name="connsiteY5" fmla="*/ 387672 h 720001"/>
                <a:gd name="connsiteX6" fmla="*/ 332293 w 664672"/>
                <a:gd name="connsiteY6" fmla="*/ 0 h 720001"/>
                <a:gd name="connsiteX7" fmla="*/ 509517 w 664672"/>
                <a:gd name="connsiteY7" fmla="*/ 177224 h 720001"/>
                <a:gd name="connsiteX8" fmla="*/ 332293 w 664672"/>
                <a:gd name="connsiteY8" fmla="*/ 354448 h 720001"/>
                <a:gd name="connsiteX9" fmla="*/ 155069 w 664672"/>
                <a:gd name="connsiteY9" fmla="*/ 177224 h 720001"/>
                <a:gd name="connsiteX10" fmla="*/ 332293 w 664672"/>
                <a:gd name="connsiteY10" fmla="*/ 0 h 720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4672" h="720001">
                  <a:moveTo>
                    <a:pt x="332293" y="387672"/>
                  </a:moveTo>
                  <a:cubicBezTo>
                    <a:pt x="550549" y="387672"/>
                    <a:pt x="628448" y="491162"/>
                    <a:pt x="660804" y="598902"/>
                  </a:cubicBezTo>
                  <a:cubicBezTo>
                    <a:pt x="679021" y="659624"/>
                    <a:pt x="630616" y="720001"/>
                    <a:pt x="563560" y="720001"/>
                  </a:cubicBezTo>
                  <a:lnTo>
                    <a:pt x="101112" y="720001"/>
                  </a:lnTo>
                  <a:cubicBezTo>
                    <a:pt x="34057" y="720001"/>
                    <a:pt x="-14348" y="659624"/>
                    <a:pt x="3868" y="598902"/>
                  </a:cubicBezTo>
                  <a:cubicBezTo>
                    <a:pt x="36138" y="491162"/>
                    <a:pt x="114037" y="387672"/>
                    <a:pt x="332293" y="387672"/>
                  </a:cubicBezTo>
                  <a:close/>
                  <a:moveTo>
                    <a:pt x="332293" y="0"/>
                  </a:moveTo>
                  <a:cubicBezTo>
                    <a:pt x="430230" y="0"/>
                    <a:pt x="509604" y="79287"/>
                    <a:pt x="509517" y="177224"/>
                  </a:cubicBezTo>
                  <a:cubicBezTo>
                    <a:pt x="509517" y="275074"/>
                    <a:pt x="430144" y="354448"/>
                    <a:pt x="332293" y="354448"/>
                  </a:cubicBezTo>
                  <a:cubicBezTo>
                    <a:pt x="234442" y="354448"/>
                    <a:pt x="155069" y="275074"/>
                    <a:pt x="155069" y="177224"/>
                  </a:cubicBezTo>
                  <a:cubicBezTo>
                    <a:pt x="155069" y="79287"/>
                    <a:pt x="234442" y="0"/>
                    <a:pt x="3322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56" name="爱设计-9">
            <a:extLst>
              <a:ext uri="{FF2B5EF4-FFF2-40B4-BE49-F238E27FC236}">
                <a16:creationId xmlns:a16="http://schemas.microsoft.com/office/drawing/2014/main" id="{5076CA2D-7EE0-28F1-7E66-AF06F3561782}"/>
              </a:ext>
            </a:extLst>
          </p:cNvPr>
          <p:cNvSpPr/>
          <p:nvPr/>
        </p:nvSpPr>
        <p:spPr>
          <a:xfrm>
            <a:off x="6573877" y="3236599"/>
            <a:ext cx="3057803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b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r>
              <a:rPr lang="zh-CN" altLang="en-US" sz="2400" dirty="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61000">
                      <a:schemeClr val="accent1">
                        <a:lumMod val="20000"/>
                        <a:lumOff val="80000"/>
                      </a:schemeClr>
                    </a:gs>
                    <a:gs pos="18000">
                      <a:schemeClr val="accent1">
                        <a:lumMod val="40000"/>
                        <a:lumOff val="6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outerShdw blurRad="38100" dist="38100" dir="2700000" algn="tl">
                    <a:srgbClr val="000000">
                      <a:alpha val="25000"/>
                    </a:srgbClr>
                  </a:outerShdw>
                </a:effectLst>
                <a:latin typeface="+mj-ea"/>
                <a:ea typeface="+mj-ea"/>
              </a:rPr>
              <a:t>岗位：新媒体部部长</a:t>
            </a:r>
          </a:p>
        </p:txBody>
      </p:sp>
      <p:grpSp>
        <p:nvGrpSpPr>
          <p:cNvPr id="50" name="爱设计-10">
            <a:extLst>
              <a:ext uri="{FF2B5EF4-FFF2-40B4-BE49-F238E27FC236}">
                <a16:creationId xmlns:a16="http://schemas.microsoft.com/office/drawing/2014/main" id="{4220F79B-0412-9C71-A953-C7759E46A666}"/>
              </a:ext>
            </a:extLst>
          </p:cNvPr>
          <p:cNvGrpSpPr/>
          <p:nvPr/>
        </p:nvGrpSpPr>
        <p:grpSpPr>
          <a:xfrm>
            <a:off x="5797202" y="4067810"/>
            <a:ext cx="597595" cy="597595"/>
            <a:chOff x="566976" y="4702321"/>
            <a:chExt cx="1364708" cy="1364708"/>
          </a:xfrm>
        </p:grpSpPr>
        <p:sp>
          <p:nvSpPr>
            <p:cNvPr id="51" name="爱设计-10-1">
              <a:extLst>
                <a:ext uri="{FF2B5EF4-FFF2-40B4-BE49-F238E27FC236}">
                  <a16:creationId xmlns:a16="http://schemas.microsoft.com/office/drawing/2014/main" id="{9DAA8363-3861-7BE3-A7E8-C8BD215C539F}"/>
                </a:ext>
              </a:extLst>
            </p:cNvPr>
            <p:cNvSpPr/>
            <p:nvPr/>
          </p:nvSpPr>
          <p:spPr>
            <a:xfrm>
              <a:off x="566976" y="4702321"/>
              <a:ext cx="1364708" cy="136470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>
              <a:outerShdw blurRad="381000" dist="127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爱设计-10-2">
              <a:extLst>
                <a:ext uri="{FF2B5EF4-FFF2-40B4-BE49-F238E27FC236}">
                  <a16:creationId xmlns:a16="http://schemas.microsoft.com/office/drawing/2014/main" id="{608368EF-4080-3618-6781-6CBC0BCB6377}"/>
                </a:ext>
              </a:extLst>
            </p:cNvPr>
            <p:cNvSpPr/>
            <p:nvPr/>
          </p:nvSpPr>
          <p:spPr>
            <a:xfrm>
              <a:off x="975936" y="5126995"/>
              <a:ext cx="546788" cy="515360"/>
            </a:xfrm>
            <a:custGeom>
              <a:avLst/>
              <a:gdLst>
                <a:gd name="connsiteX0" fmla="*/ 565749 w 763907"/>
                <a:gd name="connsiteY0" fmla="*/ 529546 h 720000"/>
                <a:gd name="connsiteX1" fmla="*/ 585849 w 763907"/>
                <a:gd name="connsiteY1" fmla="*/ 537865 h 720000"/>
                <a:gd name="connsiteX2" fmla="*/ 698960 w 763907"/>
                <a:gd name="connsiteY2" fmla="*/ 650977 h 720000"/>
                <a:gd name="connsiteX3" fmla="*/ 698960 w 763907"/>
                <a:gd name="connsiteY3" fmla="*/ 691178 h 720000"/>
                <a:gd name="connsiteX4" fmla="*/ 678860 w 763907"/>
                <a:gd name="connsiteY4" fmla="*/ 699521 h 720000"/>
                <a:gd name="connsiteX5" fmla="*/ 658760 w 763907"/>
                <a:gd name="connsiteY5" fmla="*/ 691178 h 720000"/>
                <a:gd name="connsiteX6" fmla="*/ 545648 w 763907"/>
                <a:gd name="connsiteY6" fmla="*/ 578066 h 720000"/>
                <a:gd name="connsiteX7" fmla="*/ 545648 w 763907"/>
                <a:gd name="connsiteY7" fmla="*/ 537865 h 720000"/>
                <a:gd name="connsiteX8" fmla="*/ 565749 w 763907"/>
                <a:gd name="connsiteY8" fmla="*/ 529546 h 720000"/>
                <a:gd name="connsiteX9" fmla="*/ 565749 w 763907"/>
                <a:gd name="connsiteY9" fmla="*/ 359807 h 720000"/>
                <a:gd name="connsiteX10" fmla="*/ 735464 w 763907"/>
                <a:gd name="connsiteY10" fmla="*/ 359807 h 720000"/>
                <a:gd name="connsiteX11" fmla="*/ 763907 w 763907"/>
                <a:gd name="connsiteY11" fmla="*/ 388251 h 720000"/>
                <a:gd name="connsiteX12" fmla="*/ 735464 w 763907"/>
                <a:gd name="connsiteY12" fmla="*/ 416695 h 720000"/>
                <a:gd name="connsiteX13" fmla="*/ 565749 w 763907"/>
                <a:gd name="connsiteY13" fmla="*/ 416695 h 720000"/>
                <a:gd name="connsiteX14" fmla="*/ 537305 w 763907"/>
                <a:gd name="connsiteY14" fmla="*/ 388251 h 720000"/>
                <a:gd name="connsiteX15" fmla="*/ 565749 w 763907"/>
                <a:gd name="connsiteY15" fmla="*/ 359807 h 720000"/>
                <a:gd name="connsiteX16" fmla="*/ 678860 w 763907"/>
                <a:gd name="connsiteY16" fmla="*/ 77005 h 720000"/>
                <a:gd name="connsiteX17" fmla="*/ 698960 w 763907"/>
                <a:gd name="connsiteY17" fmla="*/ 85325 h 720000"/>
                <a:gd name="connsiteX18" fmla="*/ 698960 w 763907"/>
                <a:gd name="connsiteY18" fmla="*/ 125525 h 720000"/>
                <a:gd name="connsiteX19" fmla="*/ 585849 w 763907"/>
                <a:gd name="connsiteY19" fmla="*/ 238636 h 720000"/>
                <a:gd name="connsiteX20" fmla="*/ 565749 w 763907"/>
                <a:gd name="connsiteY20" fmla="*/ 246980 h 720000"/>
                <a:gd name="connsiteX21" fmla="*/ 545648 w 763907"/>
                <a:gd name="connsiteY21" fmla="*/ 238636 h 720000"/>
                <a:gd name="connsiteX22" fmla="*/ 545648 w 763907"/>
                <a:gd name="connsiteY22" fmla="*/ 198436 h 720000"/>
                <a:gd name="connsiteX23" fmla="*/ 658760 w 763907"/>
                <a:gd name="connsiteY23" fmla="*/ 85325 h 720000"/>
                <a:gd name="connsiteX24" fmla="*/ 678860 w 763907"/>
                <a:gd name="connsiteY24" fmla="*/ 77005 h 720000"/>
                <a:gd name="connsiteX25" fmla="*/ 362802 w 763907"/>
                <a:gd name="connsiteY25" fmla="*/ 5 h 720000"/>
                <a:gd name="connsiteX26" fmla="*/ 422012 w 763907"/>
                <a:gd name="connsiteY26" fmla="*/ 16490 h 720000"/>
                <a:gd name="connsiteX27" fmla="*/ 481080 w 763907"/>
                <a:gd name="connsiteY27" fmla="*/ 119457 h 720000"/>
                <a:gd name="connsiteX28" fmla="*/ 481080 w 763907"/>
                <a:gd name="connsiteY28" fmla="*/ 600631 h 720000"/>
                <a:gd name="connsiteX29" fmla="*/ 422012 w 763907"/>
                <a:gd name="connsiteY29" fmla="*/ 703598 h 720000"/>
                <a:gd name="connsiteX30" fmla="*/ 361806 w 763907"/>
                <a:gd name="connsiteY30" fmla="*/ 720000 h 720000"/>
                <a:gd name="connsiteX31" fmla="*/ 303306 w 763907"/>
                <a:gd name="connsiteY31" fmla="*/ 704546 h 720000"/>
                <a:gd name="connsiteX32" fmla="*/ 60870 w 763907"/>
                <a:gd name="connsiteY32" fmla="*/ 568300 h 720000"/>
                <a:gd name="connsiteX33" fmla="*/ 0 w 763907"/>
                <a:gd name="connsiteY33" fmla="*/ 464291 h 720000"/>
                <a:gd name="connsiteX34" fmla="*/ 0 w 763907"/>
                <a:gd name="connsiteY34" fmla="*/ 255702 h 720000"/>
                <a:gd name="connsiteX35" fmla="*/ 60870 w 763907"/>
                <a:gd name="connsiteY35" fmla="*/ 151693 h 720000"/>
                <a:gd name="connsiteX36" fmla="*/ 303306 w 763907"/>
                <a:gd name="connsiteY36" fmla="*/ 15447 h 720000"/>
                <a:gd name="connsiteX37" fmla="*/ 362802 w 763907"/>
                <a:gd name="connsiteY37" fmla="*/ 5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63907" h="720000">
                  <a:moveTo>
                    <a:pt x="565749" y="529546"/>
                  </a:moveTo>
                  <a:cubicBezTo>
                    <a:pt x="573025" y="529546"/>
                    <a:pt x="580302" y="532319"/>
                    <a:pt x="585849" y="537865"/>
                  </a:cubicBezTo>
                  <a:lnTo>
                    <a:pt x="698960" y="650977"/>
                  </a:lnTo>
                  <a:cubicBezTo>
                    <a:pt x="710054" y="662070"/>
                    <a:pt x="710054" y="680084"/>
                    <a:pt x="698960" y="691178"/>
                  </a:cubicBezTo>
                  <a:cubicBezTo>
                    <a:pt x="693461" y="696677"/>
                    <a:pt x="686161" y="699521"/>
                    <a:pt x="678860" y="699521"/>
                  </a:cubicBezTo>
                  <a:cubicBezTo>
                    <a:pt x="671560" y="699521"/>
                    <a:pt x="664259" y="696771"/>
                    <a:pt x="658760" y="691178"/>
                  </a:cubicBezTo>
                  <a:lnTo>
                    <a:pt x="545648" y="578066"/>
                  </a:lnTo>
                  <a:cubicBezTo>
                    <a:pt x="534555" y="566973"/>
                    <a:pt x="534555" y="548959"/>
                    <a:pt x="545648" y="537865"/>
                  </a:cubicBezTo>
                  <a:cubicBezTo>
                    <a:pt x="551195" y="532319"/>
                    <a:pt x="558471" y="529546"/>
                    <a:pt x="565749" y="529546"/>
                  </a:cubicBezTo>
                  <a:close/>
                  <a:moveTo>
                    <a:pt x="565749" y="359807"/>
                  </a:moveTo>
                  <a:lnTo>
                    <a:pt x="735464" y="359807"/>
                  </a:lnTo>
                  <a:cubicBezTo>
                    <a:pt x="751202" y="359807"/>
                    <a:pt x="763907" y="372512"/>
                    <a:pt x="763907" y="388251"/>
                  </a:cubicBezTo>
                  <a:cubicBezTo>
                    <a:pt x="763907" y="403990"/>
                    <a:pt x="751107" y="416695"/>
                    <a:pt x="735464" y="416695"/>
                  </a:cubicBezTo>
                  <a:lnTo>
                    <a:pt x="565749" y="416695"/>
                  </a:lnTo>
                  <a:cubicBezTo>
                    <a:pt x="550010" y="416695"/>
                    <a:pt x="537305" y="403990"/>
                    <a:pt x="537305" y="388251"/>
                  </a:cubicBezTo>
                  <a:cubicBezTo>
                    <a:pt x="537305" y="372512"/>
                    <a:pt x="550010" y="359807"/>
                    <a:pt x="565749" y="359807"/>
                  </a:cubicBezTo>
                  <a:close/>
                  <a:moveTo>
                    <a:pt x="678860" y="77005"/>
                  </a:moveTo>
                  <a:cubicBezTo>
                    <a:pt x="686137" y="77005"/>
                    <a:pt x="693414" y="79778"/>
                    <a:pt x="698960" y="85325"/>
                  </a:cubicBezTo>
                  <a:cubicBezTo>
                    <a:pt x="710054" y="96418"/>
                    <a:pt x="710054" y="114432"/>
                    <a:pt x="698960" y="125525"/>
                  </a:cubicBezTo>
                  <a:lnTo>
                    <a:pt x="585849" y="238636"/>
                  </a:lnTo>
                  <a:cubicBezTo>
                    <a:pt x="580350" y="244231"/>
                    <a:pt x="573049" y="246980"/>
                    <a:pt x="565749" y="246980"/>
                  </a:cubicBezTo>
                  <a:cubicBezTo>
                    <a:pt x="558448" y="246980"/>
                    <a:pt x="551147" y="244231"/>
                    <a:pt x="545648" y="238636"/>
                  </a:cubicBezTo>
                  <a:cubicBezTo>
                    <a:pt x="534555" y="227543"/>
                    <a:pt x="534555" y="209529"/>
                    <a:pt x="545648" y="198436"/>
                  </a:cubicBezTo>
                  <a:lnTo>
                    <a:pt x="658760" y="85325"/>
                  </a:lnTo>
                  <a:cubicBezTo>
                    <a:pt x="664306" y="79778"/>
                    <a:pt x="671583" y="77005"/>
                    <a:pt x="678860" y="77005"/>
                  </a:cubicBezTo>
                  <a:close/>
                  <a:moveTo>
                    <a:pt x="362802" y="5"/>
                  </a:moveTo>
                  <a:cubicBezTo>
                    <a:pt x="383186" y="183"/>
                    <a:pt x="403524" y="5682"/>
                    <a:pt x="422012" y="16490"/>
                  </a:cubicBezTo>
                  <a:cubicBezTo>
                    <a:pt x="458989" y="38108"/>
                    <a:pt x="481080" y="76601"/>
                    <a:pt x="481080" y="119457"/>
                  </a:cubicBezTo>
                  <a:lnTo>
                    <a:pt x="481080" y="600631"/>
                  </a:lnTo>
                  <a:cubicBezTo>
                    <a:pt x="481080" y="643486"/>
                    <a:pt x="458989" y="681980"/>
                    <a:pt x="422012" y="703598"/>
                  </a:cubicBezTo>
                  <a:cubicBezTo>
                    <a:pt x="403240" y="714501"/>
                    <a:pt x="382475" y="720000"/>
                    <a:pt x="361806" y="720000"/>
                  </a:cubicBezTo>
                  <a:cubicBezTo>
                    <a:pt x="341706" y="720000"/>
                    <a:pt x="321700" y="714881"/>
                    <a:pt x="303306" y="704546"/>
                  </a:cubicBezTo>
                  <a:lnTo>
                    <a:pt x="60870" y="568300"/>
                  </a:lnTo>
                  <a:cubicBezTo>
                    <a:pt x="23324" y="547157"/>
                    <a:pt x="0" y="507336"/>
                    <a:pt x="0" y="464291"/>
                  </a:cubicBezTo>
                  <a:lnTo>
                    <a:pt x="0" y="255702"/>
                  </a:lnTo>
                  <a:cubicBezTo>
                    <a:pt x="0" y="212657"/>
                    <a:pt x="23324" y="172742"/>
                    <a:pt x="60870" y="151693"/>
                  </a:cubicBezTo>
                  <a:lnTo>
                    <a:pt x="303306" y="15447"/>
                  </a:lnTo>
                  <a:cubicBezTo>
                    <a:pt x="321984" y="4970"/>
                    <a:pt x="342417" y="-173"/>
                    <a:pt x="362802" y="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57" name="爱设计-11">
            <a:extLst>
              <a:ext uri="{FF2B5EF4-FFF2-40B4-BE49-F238E27FC236}">
                <a16:creationId xmlns:a16="http://schemas.microsoft.com/office/drawing/2014/main" id="{B627F4F0-0D64-0720-44F5-42B6A096A3C4}"/>
              </a:ext>
            </a:extLst>
          </p:cNvPr>
          <p:cNvSpPr/>
          <p:nvPr/>
        </p:nvSpPr>
        <p:spPr>
          <a:xfrm>
            <a:off x="6573877" y="4135775"/>
            <a:ext cx="3057803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b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r>
              <a:rPr lang="zh-CN" altLang="en-US" sz="2400" dirty="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61000">
                      <a:schemeClr val="accent1">
                        <a:lumMod val="20000"/>
                        <a:lumOff val="80000"/>
                      </a:schemeClr>
                    </a:gs>
                    <a:gs pos="18000">
                      <a:schemeClr val="accent1">
                        <a:lumMod val="40000"/>
                        <a:lumOff val="6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outerShdw blurRad="38100" dist="38100" dir="2700000" algn="tl">
                    <a:srgbClr val="000000">
                      <a:alpha val="25000"/>
                    </a:srgbClr>
                  </a:outerShdw>
                </a:effectLst>
                <a:latin typeface="+mj-ea"/>
                <a:ea typeface="+mj-ea"/>
              </a:rPr>
              <a:t>主要成就：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0852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2" name="爱设计-1">
            <a:extLst>
              <a:ext uri="{FF2B5EF4-FFF2-40B4-BE49-F238E27FC236}">
                <a16:creationId xmlns:a16="http://schemas.microsoft.com/office/drawing/2014/main" id="{86932CDB-2CDB-719B-94BE-3CF4390C9F70}"/>
              </a:ext>
            </a:extLst>
          </p:cNvPr>
          <p:cNvGrpSpPr/>
          <p:nvPr/>
        </p:nvGrpSpPr>
        <p:grpSpPr>
          <a:xfrm>
            <a:off x="72" y="-152652"/>
            <a:ext cx="431067" cy="1977705"/>
            <a:chOff x="72" y="-152652"/>
            <a:chExt cx="431067" cy="1977705"/>
          </a:xfrm>
        </p:grpSpPr>
        <p:sp>
          <p:nvSpPr>
            <p:cNvPr id="268" name="爱设计-1-1">
              <a:extLst>
                <a:ext uri="{FF2B5EF4-FFF2-40B4-BE49-F238E27FC236}">
                  <a16:creationId xmlns:a16="http://schemas.microsoft.com/office/drawing/2014/main" id="{8094285C-FB32-8D8B-E0FC-82F5302E6065}"/>
                </a:ext>
              </a:extLst>
            </p:cNvPr>
            <p:cNvSpPr/>
            <p:nvPr/>
          </p:nvSpPr>
          <p:spPr>
            <a:xfrm rot="1501409" flipV="1">
              <a:off x="72" y="-152652"/>
              <a:ext cx="360852" cy="1626463"/>
            </a:xfrm>
            <a:custGeom>
              <a:avLst/>
              <a:gdLst>
                <a:gd name="connsiteX0" fmla="*/ 0 w 360852"/>
                <a:gd name="connsiteY0" fmla="*/ 1458015 h 1626463"/>
                <a:gd name="connsiteX1" fmla="*/ 360852 w 360852"/>
                <a:gd name="connsiteY1" fmla="*/ 1626463 h 1626463"/>
                <a:gd name="connsiteX2" fmla="*/ 360852 w 360852"/>
                <a:gd name="connsiteY2" fmla="*/ 0 h 1626463"/>
                <a:gd name="connsiteX3" fmla="*/ 0 w 360852"/>
                <a:gd name="connsiteY3" fmla="*/ 773023 h 1626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0852" h="1626463">
                  <a:moveTo>
                    <a:pt x="0" y="1458015"/>
                  </a:moveTo>
                  <a:lnTo>
                    <a:pt x="360852" y="1626463"/>
                  </a:lnTo>
                  <a:lnTo>
                    <a:pt x="360852" y="0"/>
                  </a:lnTo>
                  <a:lnTo>
                    <a:pt x="0" y="77302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69" name="爱设计-1-2">
              <a:extLst>
                <a:ext uri="{FF2B5EF4-FFF2-40B4-BE49-F238E27FC236}">
                  <a16:creationId xmlns:a16="http://schemas.microsoft.com/office/drawing/2014/main" id="{B4EDCFA2-C0CF-E446-B5B8-EBDF283F0A00}"/>
                </a:ext>
              </a:extLst>
            </p:cNvPr>
            <p:cNvSpPr/>
            <p:nvPr/>
          </p:nvSpPr>
          <p:spPr>
            <a:xfrm rot="1501409" flipV="1">
              <a:off x="152632" y="-151676"/>
              <a:ext cx="278507" cy="1976729"/>
            </a:xfrm>
            <a:custGeom>
              <a:avLst/>
              <a:gdLst>
                <a:gd name="connsiteX0" fmla="*/ 0 w 278507"/>
                <a:gd name="connsiteY0" fmla="*/ 1846720 h 1976729"/>
                <a:gd name="connsiteX1" fmla="*/ 278507 w 278507"/>
                <a:gd name="connsiteY1" fmla="*/ 1976729 h 1976729"/>
                <a:gd name="connsiteX2" fmla="*/ 278507 w 278507"/>
                <a:gd name="connsiteY2" fmla="*/ 0 h 1976729"/>
                <a:gd name="connsiteX3" fmla="*/ 0 w 278507"/>
                <a:gd name="connsiteY3" fmla="*/ 596622 h 1976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507" h="1976729">
                  <a:moveTo>
                    <a:pt x="0" y="1846720"/>
                  </a:moveTo>
                  <a:lnTo>
                    <a:pt x="278507" y="1976729"/>
                  </a:lnTo>
                  <a:lnTo>
                    <a:pt x="278507" y="0"/>
                  </a:lnTo>
                  <a:lnTo>
                    <a:pt x="0" y="596622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273" name="爱设计-2">
            <a:extLst>
              <a:ext uri="{FF2B5EF4-FFF2-40B4-BE49-F238E27FC236}">
                <a16:creationId xmlns:a16="http://schemas.microsoft.com/office/drawing/2014/main" id="{779E50FB-EF7C-11A6-0310-39FD8C27DC3C}"/>
              </a:ext>
            </a:extLst>
          </p:cNvPr>
          <p:cNvGrpSpPr/>
          <p:nvPr/>
        </p:nvGrpSpPr>
        <p:grpSpPr>
          <a:xfrm flipH="1" flipV="1">
            <a:off x="11760933" y="5043647"/>
            <a:ext cx="431067" cy="1977705"/>
            <a:chOff x="72" y="-152652"/>
            <a:chExt cx="431067" cy="1977705"/>
          </a:xfrm>
        </p:grpSpPr>
        <p:sp>
          <p:nvSpPr>
            <p:cNvPr id="274" name="爱设计-2-1">
              <a:extLst>
                <a:ext uri="{FF2B5EF4-FFF2-40B4-BE49-F238E27FC236}">
                  <a16:creationId xmlns:a16="http://schemas.microsoft.com/office/drawing/2014/main" id="{A18D93F0-2717-A681-06EE-3B625630F878}"/>
                </a:ext>
              </a:extLst>
            </p:cNvPr>
            <p:cNvSpPr/>
            <p:nvPr/>
          </p:nvSpPr>
          <p:spPr>
            <a:xfrm rot="1501409" flipV="1">
              <a:off x="72" y="-152652"/>
              <a:ext cx="360852" cy="1626463"/>
            </a:xfrm>
            <a:custGeom>
              <a:avLst/>
              <a:gdLst>
                <a:gd name="connsiteX0" fmla="*/ 0 w 360852"/>
                <a:gd name="connsiteY0" fmla="*/ 1458015 h 1626463"/>
                <a:gd name="connsiteX1" fmla="*/ 360852 w 360852"/>
                <a:gd name="connsiteY1" fmla="*/ 1626463 h 1626463"/>
                <a:gd name="connsiteX2" fmla="*/ 360852 w 360852"/>
                <a:gd name="connsiteY2" fmla="*/ 0 h 1626463"/>
                <a:gd name="connsiteX3" fmla="*/ 0 w 360852"/>
                <a:gd name="connsiteY3" fmla="*/ 773023 h 1626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0852" h="1626463">
                  <a:moveTo>
                    <a:pt x="0" y="1458015"/>
                  </a:moveTo>
                  <a:lnTo>
                    <a:pt x="360852" y="1626463"/>
                  </a:lnTo>
                  <a:lnTo>
                    <a:pt x="360852" y="0"/>
                  </a:lnTo>
                  <a:lnTo>
                    <a:pt x="0" y="77302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75" name="爱设计-2-2">
              <a:extLst>
                <a:ext uri="{FF2B5EF4-FFF2-40B4-BE49-F238E27FC236}">
                  <a16:creationId xmlns:a16="http://schemas.microsoft.com/office/drawing/2014/main" id="{CFFE09C8-E5C0-22C6-21A9-7E9980E576BD}"/>
                </a:ext>
              </a:extLst>
            </p:cNvPr>
            <p:cNvSpPr/>
            <p:nvPr/>
          </p:nvSpPr>
          <p:spPr>
            <a:xfrm rot="1501409" flipV="1">
              <a:off x="152632" y="-151676"/>
              <a:ext cx="278507" cy="1976729"/>
            </a:xfrm>
            <a:custGeom>
              <a:avLst/>
              <a:gdLst>
                <a:gd name="connsiteX0" fmla="*/ 0 w 278507"/>
                <a:gd name="connsiteY0" fmla="*/ 1846720 h 1976729"/>
                <a:gd name="connsiteX1" fmla="*/ 278507 w 278507"/>
                <a:gd name="connsiteY1" fmla="*/ 1976729 h 1976729"/>
                <a:gd name="connsiteX2" fmla="*/ 278507 w 278507"/>
                <a:gd name="connsiteY2" fmla="*/ 0 h 1976729"/>
                <a:gd name="connsiteX3" fmla="*/ 0 w 278507"/>
                <a:gd name="connsiteY3" fmla="*/ 596622 h 1976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507" h="1976729">
                  <a:moveTo>
                    <a:pt x="0" y="1846720"/>
                  </a:moveTo>
                  <a:lnTo>
                    <a:pt x="278507" y="1976729"/>
                  </a:lnTo>
                  <a:lnTo>
                    <a:pt x="278507" y="0"/>
                  </a:lnTo>
                  <a:lnTo>
                    <a:pt x="0" y="596622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31" name="爱设计-3">
            <a:extLst>
              <a:ext uri="{FF2B5EF4-FFF2-40B4-BE49-F238E27FC236}">
                <a16:creationId xmlns:a16="http://schemas.microsoft.com/office/drawing/2014/main" id="{5635005A-51E7-D4A3-54A4-770AADE2A703}"/>
              </a:ext>
            </a:extLst>
          </p:cNvPr>
          <p:cNvGrpSpPr/>
          <p:nvPr/>
        </p:nvGrpSpPr>
        <p:grpSpPr>
          <a:xfrm>
            <a:off x="10666246" y="511599"/>
            <a:ext cx="852654" cy="650177"/>
            <a:chOff x="10666246" y="511599"/>
            <a:chExt cx="852654" cy="650177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2F8E1CA4-3025-4D36-5AB3-DEDB2506806E}"/>
                </a:ext>
              </a:extLst>
            </p:cNvPr>
            <p:cNvGrpSpPr/>
            <p:nvPr/>
          </p:nvGrpSpPr>
          <p:grpSpPr>
            <a:xfrm>
              <a:off x="10666246" y="1055297"/>
              <a:ext cx="852654" cy="106479"/>
              <a:chOff x="10273028" y="1093083"/>
              <a:chExt cx="979654" cy="122339"/>
            </a:xfrm>
            <a:gradFill>
              <a:gsLst>
                <a:gs pos="86709">
                  <a:schemeClr val="bg1"/>
                </a:gs>
                <a:gs pos="0">
                  <a:schemeClr val="accent1">
                    <a:lumMod val="20000"/>
                    <a:lumOff val="80000"/>
                  </a:schemeClr>
                </a:gs>
                <a:gs pos="65745">
                  <a:schemeClr val="accent1">
                    <a:lumMod val="40000"/>
                    <a:lumOff val="60000"/>
                  </a:schemeClr>
                </a:gs>
                <a:gs pos="35000">
                  <a:schemeClr val="bg1"/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2700000" scaled="0"/>
            </a:gradFill>
          </p:grpSpPr>
          <p:sp>
            <p:nvSpPr>
              <p:cNvPr id="18" name="爱设计-3-1">
                <a:extLst>
                  <a:ext uri="{FF2B5EF4-FFF2-40B4-BE49-F238E27FC236}">
                    <a16:creationId xmlns:a16="http://schemas.microsoft.com/office/drawing/2014/main" id="{6B995B26-2162-39A6-6623-89A8D25D28D4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爱设计-3-2">
                <a:extLst>
                  <a:ext uri="{FF2B5EF4-FFF2-40B4-BE49-F238E27FC236}">
                    <a16:creationId xmlns:a16="http://schemas.microsoft.com/office/drawing/2014/main" id="{9D562F2A-EE55-0A0A-AFA1-C583FADBF6C4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爱设计-3-3">
                <a:extLst>
                  <a:ext uri="{FF2B5EF4-FFF2-40B4-BE49-F238E27FC236}">
                    <a16:creationId xmlns:a16="http://schemas.microsoft.com/office/drawing/2014/main" id="{A07873F9-7E6A-9CA2-752F-DC10D377E9B8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爱设计-3-4">
                <a:extLst>
                  <a:ext uri="{FF2B5EF4-FFF2-40B4-BE49-F238E27FC236}">
                    <a16:creationId xmlns:a16="http://schemas.microsoft.com/office/drawing/2014/main" id="{6181BA68-E0F0-5939-74C7-4FCC32BB0FB1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爱设计-3-5">
                <a:extLst>
                  <a:ext uri="{FF2B5EF4-FFF2-40B4-BE49-F238E27FC236}">
                    <a16:creationId xmlns:a16="http://schemas.microsoft.com/office/drawing/2014/main" id="{0F69E798-8284-1535-C94F-DB3C34010610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爱设计-3-6">
                <a:extLst>
                  <a:ext uri="{FF2B5EF4-FFF2-40B4-BE49-F238E27FC236}">
                    <a16:creationId xmlns:a16="http://schemas.microsoft.com/office/drawing/2014/main" id="{D24AD2A8-82FE-CD2C-4E1E-9E727A54B217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爱设计-3-7">
                <a:extLst>
                  <a:ext uri="{FF2B5EF4-FFF2-40B4-BE49-F238E27FC236}">
                    <a16:creationId xmlns:a16="http://schemas.microsoft.com/office/drawing/2014/main" id="{221BDF88-BCEB-608A-C67A-304F8FDB3060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爱设计-3-8">
                <a:extLst>
                  <a:ext uri="{FF2B5EF4-FFF2-40B4-BE49-F238E27FC236}">
                    <a16:creationId xmlns:a16="http://schemas.microsoft.com/office/drawing/2014/main" id="{3D0AB455-860F-C088-9E56-0D36303BEF96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7" name="爱设计-3-9">
              <a:extLst>
                <a:ext uri="{FF2B5EF4-FFF2-40B4-BE49-F238E27FC236}">
                  <a16:creationId xmlns:a16="http://schemas.microsoft.com/office/drawing/2014/main" id="{306959B9-C995-381C-DE4B-A7FB7F2B2672}"/>
                </a:ext>
              </a:extLst>
            </p:cNvPr>
            <p:cNvSpPr/>
            <p:nvPr/>
          </p:nvSpPr>
          <p:spPr>
            <a:xfrm>
              <a:off x="10870972" y="511599"/>
              <a:ext cx="442972" cy="442972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adFill>
              <a:gsLst>
                <a:gs pos="86709">
                  <a:schemeClr val="bg1"/>
                </a:gs>
                <a:gs pos="0">
                  <a:schemeClr val="accent1">
                    <a:lumMod val="20000"/>
                    <a:lumOff val="80000"/>
                  </a:schemeClr>
                </a:gs>
                <a:gs pos="65745">
                  <a:schemeClr val="accent1">
                    <a:lumMod val="40000"/>
                    <a:lumOff val="60000"/>
                  </a:schemeClr>
                </a:gs>
                <a:gs pos="35000">
                  <a:schemeClr val="bg1"/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2700000" scaled="0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26" name="爱设计-4">
            <a:extLst>
              <a:ext uri="{FF2B5EF4-FFF2-40B4-BE49-F238E27FC236}">
                <a16:creationId xmlns:a16="http://schemas.microsoft.com/office/drawing/2014/main" id="{DA7DCCA6-C95A-FACF-311C-D9ABFBA28F9E}"/>
              </a:ext>
            </a:extLst>
          </p:cNvPr>
          <p:cNvSpPr txBox="1">
            <a:spLocks/>
          </p:cNvSpPr>
          <p:nvPr/>
        </p:nvSpPr>
        <p:spPr>
          <a:xfrm>
            <a:off x="577303" y="5753450"/>
            <a:ext cx="2548900" cy="76129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60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b="0" dirty="0" err="1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AISHEJi</a:t>
            </a:r>
            <a:br>
              <a:rPr lang="en-US" altLang="zh-CN" sz="2400" b="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</a:br>
            <a:r>
              <a:rPr lang="en-US" altLang="zh-CN" sz="1600" b="0" dirty="0">
                <a:solidFill>
                  <a:schemeClr val="bg1"/>
                </a:solidFill>
                <a:latin typeface="+mn-ea"/>
                <a:ea typeface="+mn-ea"/>
                <a:cs typeface="OPPOSans H" panose="00020600040101010101" pitchFamily="18" charset="-122"/>
              </a:rPr>
              <a:t>DESIGN</a:t>
            </a:r>
            <a:endParaRPr lang="zh-CN" altLang="en-US" sz="1800" b="0" dirty="0">
              <a:solidFill>
                <a:schemeClr val="bg1"/>
              </a:solidFill>
              <a:latin typeface="+mn-ea"/>
              <a:ea typeface="+mn-ea"/>
              <a:cs typeface="OPPOSans H" panose="00020600040101010101" pitchFamily="18" charset="-122"/>
            </a:endParaRPr>
          </a:p>
        </p:txBody>
      </p:sp>
      <p:sp>
        <p:nvSpPr>
          <p:cNvPr id="27" name="爱设计-5">
            <a:extLst>
              <a:ext uri="{FF2B5EF4-FFF2-40B4-BE49-F238E27FC236}">
                <a16:creationId xmlns:a16="http://schemas.microsoft.com/office/drawing/2014/main" id="{A6E0DD74-8AB6-C738-46C7-6D229D8977F3}"/>
              </a:ext>
            </a:extLst>
          </p:cNvPr>
          <p:cNvSpPr txBox="1">
            <a:spLocks/>
          </p:cNvSpPr>
          <p:nvPr/>
        </p:nvSpPr>
        <p:spPr>
          <a:xfrm>
            <a:off x="4095289" y="306505"/>
            <a:ext cx="4001417" cy="4955203"/>
          </a:xfrm>
          <a:prstGeom prst="rect">
            <a:avLst/>
          </a:prstGeom>
          <a:noFill/>
          <a:effectLst/>
        </p:spPr>
        <p:txBody>
          <a:bodyPr vert="horz" wrap="none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13800" kern="1200" dirty="0">
                <a:gradFill>
                  <a:gsLst>
                    <a:gs pos="75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Impact" panose="020B080603090205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2200" b="0" i="0" u="none" strike="noStrike" kern="1200" cap="none" spc="600" normalizeH="0" baseline="0" noProof="0" dirty="0">
                <a:ln w="22225">
                  <a:gradFill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6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1">
                        <a:alpha val="90000"/>
                        <a:lumMod val="10000"/>
                        <a:lumOff val="90000"/>
                      </a:schemeClr>
                    </a:gs>
                    <a:gs pos="64000">
                      <a:schemeClr val="accent1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  <a:uLnTx/>
                <a:uFillTx/>
                <a:ea typeface="思源黑体 CN Normal" panose="020B0400000000000000" pitchFamily="34" charset="-122"/>
              </a:rPr>
              <a:t>01</a:t>
            </a:r>
            <a:endParaRPr kumimoji="0" lang="en-US" altLang="en-US" sz="32200" b="0" i="0" u="none" strike="noStrike" kern="1200" cap="none" spc="600" normalizeH="0" baseline="0" noProof="0" dirty="0">
              <a:ln w="22225"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6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accent1">
                      <a:alpha val="90000"/>
                      <a:lumMod val="10000"/>
                      <a:lumOff val="90000"/>
                    </a:schemeClr>
                  </a:gs>
                  <a:gs pos="64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  <a:uLnTx/>
              <a:uFillTx/>
              <a:ea typeface="思源黑体 CN Normal" panose="020B0400000000000000" pitchFamily="34" charset="-122"/>
            </a:endParaRPr>
          </a:p>
        </p:txBody>
      </p:sp>
      <p:sp>
        <p:nvSpPr>
          <p:cNvPr id="28" name="爱设计-6">
            <a:extLst>
              <a:ext uri="{FF2B5EF4-FFF2-40B4-BE49-F238E27FC236}">
                <a16:creationId xmlns:a16="http://schemas.microsoft.com/office/drawing/2014/main" id="{767E4CD2-954D-565C-9FD1-44566C7ABAA3}"/>
              </a:ext>
            </a:extLst>
          </p:cNvPr>
          <p:cNvSpPr/>
          <p:nvPr/>
        </p:nvSpPr>
        <p:spPr>
          <a:xfrm>
            <a:off x="2864346" y="3154650"/>
            <a:ext cx="6463309" cy="129266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 algn="ctr">
              <a:spcBef>
                <a:spcPts val="600"/>
              </a:spcBef>
              <a:defRPr/>
            </a:pPr>
            <a:r>
              <a:rPr lang="zh-CN" altLang="en-US" sz="84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25000"/>
                    </a:srgbClr>
                  </a:outerShdw>
                </a:effectLst>
                <a:latin typeface="字由文艺黑" panose="00020600040101010101" pitchFamily="18" charset="-122"/>
                <a:ea typeface="字由文艺黑" panose="00020600040101010101" pitchFamily="18" charset="-122"/>
              </a:rPr>
              <a:t>小红书</a:t>
            </a:r>
            <a:r>
              <a:rPr lang="zh-CN" altLang="en-US" sz="8400" dirty="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61000">
                      <a:schemeClr val="accent1">
                        <a:lumMod val="20000"/>
                        <a:lumOff val="80000"/>
                      </a:schemeClr>
                    </a:gs>
                    <a:gs pos="18000">
                      <a:schemeClr val="accent1">
                        <a:lumMod val="40000"/>
                        <a:lumOff val="6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outerShdw blurRad="38100" dist="38100" dir="2700000" algn="tl">
                    <a:srgbClr val="000000">
                      <a:alpha val="25000"/>
                    </a:srgbClr>
                  </a:outerShdw>
                </a:effectLst>
                <a:latin typeface="字由文艺黑" panose="00020600040101010101" pitchFamily="18" charset="-122"/>
                <a:ea typeface="字由文艺黑" panose="00020600040101010101" pitchFamily="18" charset="-122"/>
              </a:rPr>
              <a:t>是什么</a:t>
            </a:r>
          </a:p>
        </p:txBody>
      </p:sp>
      <p:sp>
        <p:nvSpPr>
          <p:cNvPr id="29" name="爱设计-7">
            <a:extLst>
              <a:ext uri="{FF2B5EF4-FFF2-40B4-BE49-F238E27FC236}">
                <a16:creationId xmlns:a16="http://schemas.microsoft.com/office/drawing/2014/main" id="{26787B31-A536-F165-A349-6C18F5822D3F}"/>
              </a:ext>
            </a:extLst>
          </p:cNvPr>
          <p:cNvSpPr txBox="1">
            <a:spLocks/>
          </p:cNvSpPr>
          <p:nvPr/>
        </p:nvSpPr>
        <p:spPr>
          <a:xfrm>
            <a:off x="3058158" y="4773154"/>
            <a:ext cx="6075684" cy="2539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en-US" altLang="zh-CN" sz="1800" spc="300" dirty="0">
                <a:solidFill>
                  <a:schemeClr val="bg1"/>
                </a:solidFill>
              </a:rPr>
              <a:t>What Is Little Red Book</a:t>
            </a:r>
          </a:p>
        </p:txBody>
      </p:sp>
      <p:cxnSp>
        <p:nvCxnSpPr>
          <p:cNvPr id="30" name="爱设计-8">
            <a:extLst>
              <a:ext uri="{FF2B5EF4-FFF2-40B4-BE49-F238E27FC236}">
                <a16:creationId xmlns:a16="http://schemas.microsoft.com/office/drawing/2014/main" id="{08A782B3-0987-07FB-3AAC-D901B1A8D69A}"/>
              </a:ext>
            </a:extLst>
          </p:cNvPr>
          <p:cNvCxnSpPr>
            <a:cxnSpLocks/>
          </p:cNvCxnSpPr>
          <p:nvPr/>
        </p:nvCxnSpPr>
        <p:spPr>
          <a:xfrm>
            <a:off x="2675385" y="4514440"/>
            <a:ext cx="6841227" cy="0"/>
          </a:xfrm>
          <a:prstGeom prst="line">
            <a:avLst/>
          </a:prstGeom>
          <a:noFill/>
          <a:ln w="8890" cap="flat" cmpd="sng" algn="ctr">
            <a:solidFill>
              <a:schemeClr val="accent1"/>
            </a:solidFill>
            <a:prstDash val="solid"/>
            <a:miter lim="800000"/>
            <a:headEnd type="oval"/>
            <a:tailEnd type="oval" w="sm" len="sm"/>
          </a:ln>
          <a:effectLst/>
        </p:spPr>
      </p:cxnSp>
    </p:spTree>
    <p:extLst>
      <p:ext uri="{BB962C8B-B14F-4D97-AF65-F5344CB8AC3E}">
        <p14:creationId xmlns:p14="http://schemas.microsoft.com/office/powerpoint/2010/main" val="40007297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爱设计-1">
            <a:extLst>
              <a:ext uri="{FF2B5EF4-FFF2-40B4-BE49-F238E27FC236}">
                <a16:creationId xmlns:a16="http://schemas.microsoft.com/office/drawing/2014/main" id="{18E1DBC6-BA2D-B8AB-515C-29D039D2C683}"/>
              </a:ext>
            </a:extLst>
          </p:cNvPr>
          <p:cNvGrpSpPr/>
          <p:nvPr/>
        </p:nvGrpSpPr>
        <p:grpSpPr>
          <a:xfrm flipH="1" flipV="1">
            <a:off x="11760933" y="5043647"/>
            <a:ext cx="431067" cy="1977705"/>
            <a:chOff x="72" y="-152652"/>
            <a:chExt cx="431067" cy="1977705"/>
          </a:xfrm>
        </p:grpSpPr>
        <p:sp>
          <p:nvSpPr>
            <p:cNvPr id="3" name="爱设计-1-1">
              <a:extLst>
                <a:ext uri="{FF2B5EF4-FFF2-40B4-BE49-F238E27FC236}">
                  <a16:creationId xmlns:a16="http://schemas.microsoft.com/office/drawing/2014/main" id="{3D0E099F-6119-C2BC-964C-6B346F9ED403}"/>
                </a:ext>
              </a:extLst>
            </p:cNvPr>
            <p:cNvSpPr/>
            <p:nvPr/>
          </p:nvSpPr>
          <p:spPr>
            <a:xfrm rot="1501409" flipV="1">
              <a:off x="72" y="-152652"/>
              <a:ext cx="360852" cy="1626463"/>
            </a:xfrm>
            <a:custGeom>
              <a:avLst/>
              <a:gdLst>
                <a:gd name="connsiteX0" fmla="*/ 0 w 360852"/>
                <a:gd name="connsiteY0" fmla="*/ 1458015 h 1626463"/>
                <a:gd name="connsiteX1" fmla="*/ 360852 w 360852"/>
                <a:gd name="connsiteY1" fmla="*/ 1626463 h 1626463"/>
                <a:gd name="connsiteX2" fmla="*/ 360852 w 360852"/>
                <a:gd name="connsiteY2" fmla="*/ 0 h 1626463"/>
                <a:gd name="connsiteX3" fmla="*/ 0 w 360852"/>
                <a:gd name="connsiteY3" fmla="*/ 773023 h 1626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0852" h="1626463">
                  <a:moveTo>
                    <a:pt x="0" y="1458015"/>
                  </a:moveTo>
                  <a:lnTo>
                    <a:pt x="360852" y="1626463"/>
                  </a:lnTo>
                  <a:lnTo>
                    <a:pt x="360852" y="0"/>
                  </a:lnTo>
                  <a:lnTo>
                    <a:pt x="0" y="77302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4" name="爱设计-1-2">
              <a:extLst>
                <a:ext uri="{FF2B5EF4-FFF2-40B4-BE49-F238E27FC236}">
                  <a16:creationId xmlns:a16="http://schemas.microsoft.com/office/drawing/2014/main" id="{4311C424-EF5F-B6C7-A014-FCEFF8885E10}"/>
                </a:ext>
              </a:extLst>
            </p:cNvPr>
            <p:cNvSpPr/>
            <p:nvPr/>
          </p:nvSpPr>
          <p:spPr>
            <a:xfrm rot="1501409" flipV="1">
              <a:off x="152632" y="-151676"/>
              <a:ext cx="278507" cy="1976729"/>
            </a:xfrm>
            <a:custGeom>
              <a:avLst/>
              <a:gdLst>
                <a:gd name="connsiteX0" fmla="*/ 0 w 278507"/>
                <a:gd name="connsiteY0" fmla="*/ 1846720 h 1976729"/>
                <a:gd name="connsiteX1" fmla="*/ 278507 w 278507"/>
                <a:gd name="connsiteY1" fmla="*/ 1976729 h 1976729"/>
                <a:gd name="connsiteX2" fmla="*/ 278507 w 278507"/>
                <a:gd name="connsiteY2" fmla="*/ 0 h 1976729"/>
                <a:gd name="connsiteX3" fmla="*/ 0 w 278507"/>
                <a:gd name="connsiteY3" fmla="*/ 596622 h 1976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507" h="1976729">
                  <a:moveTo>
                    <a:pt x="0" y="1846720"/>
                  </a:moveTo>
                  <a:lnTo>
                    <a:pt x="278507" y="1976729"/>
                  </a:lnTo>
                  <a:lnTo>
                    <a:pt x="278507" y="0"/>
                  </a:lnTo>
                  <a:lnTo>
                    <a:pt x="0" y="596622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24" name="爱设计-2">
            <a:extLst>
              <a:ext uri="{FF2B5EF4-FFF2-40B4-BE49-F238E27FC236}">
                <a16:creationId xmlns:a16="http://schemas.microsoft.com/office/drawing/2014/main" id="{326D2515-5735-6C18-3D4A-F6CE0A6FB895}"/>
              </a:ext>
            </a:extLst>
          </p:cNvPr>
          <p:cNvGrpSpPr/>
          <p:nvPr/>
        </p:nvGrpSpPr>
        <p:grpSpPr>
          <a:xfrm>
            <a:off x="533555" y="511599"/>
            <a:ext cx="10985345" cy="885874"/>
            <a:chOff x="533555" y="511599"/>
            <a:chExt cx="10985345" cy="885874"/>
          </a:xfrm>
        </p:grpSpPr>
        <p:sp>
          <p:nvSpPr>
            <p:cNvPr id="6" name="爱设计-2-1">
              <a:extLst>
                <a:ext uri="{FF2B5EF4-FFF2-40B4-BE49-F238E27FC236}">
                  <a16:creationId xmlns:a16="http://schemas.microsoft.com/office/drawing/2014/main" id="{8E8BF429-9BAA-FB75-1B5A-F7D07AE4E3F2}"/>
                </a:ext>
              </a:extLst>
            </p:cNvPr>
            <p:cNvSpPr txBox="1"/>
            <p:nvPr/>
          </p:nvSpPr>
          <p:spPr>
            <a:xfrm>
              <a:off x="533555" y="751142"/>
              <a:ext cx="405876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gradFill flip="none" rotWithShape="1"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36000">
                        <a:schemeClr val="bg1"/>
                      </a:gs>
                      <a:gs pos="100000">
                        <a:schemeClr val="accent1">
                          <a:lumMod val="20000"/>
                          <a:lumOff val="80000"/>
                        </a:schemeClr>
                      </a:gs>
                      <a:gs pos="61000">
                        <a:schemeClr val="accent1">
                          <a:lumMod val="20000"/>
                          <a:lumOff val="80000"/>
                        </a:schemeClr>
                      </a:gs>
                      <a:gs pos="18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path path="circle">
                      <a:fillToRect l="100000" b="100000"/>
                    </a:path>
                    <a:tileRect t="-100000" r="-100000"/>
                  </a:gradFill>
                  <a:effectLst>
                    <a:outerShdw blurRad="38100" dist="38100" dir="2700000" algn="tl">
                      <a:srgbClr val="000000">
                        <a:alpha val="25000"/>
                      </a:srgbClr>
                    </a:outerShdw>
                  </a:effectLst>
                  <a:latin typeface="字由文艺黑" panose="00020600040101010101" pitchFamily="18" charset="-122"/>
                  <a:ea typeface="字由文艺黑" panose="00020600040101010101" pitchFamily="18" charset="-122"/>
                </a:rPr>
                <a:t>平台定位</a:t>
              </a:r>
            </a:p>
          </p:txBody>
        </p:sp>
        <p:sp>
          <p:nvSpPr>
            <p:cNvPr id="7" name="爱设计-2-2">
              <a:extLst>
                <a:ext uri="{FF2B5EF4-FFF2-40B4-BE49-F238E27FC236}">
                  <a16:creationId xmlns:a16="http://schemas.microsoft.com/office/drawing/2014/main" id="{D86006F9-E246-10FD-155C-F4BF5A73EDD4}"/>
                </a:ext>
              </a:extLst>
            </p:cNvPr>
            <p:cNvSpPr/>
            <p:nvPr/>
          </p:nvSpPr>
          <p:spPr>
            <a:xfrm>
              <a:off x="637387" y="537649"/>
              <a:ext cx="939953" cy="213493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>
                <a:lnSpc>
                  <a:spcPct val="110000"/>
                </a:lnSpc>
              </a:pPr>
              <a:r>
                <a:rPr lang="en-US" altLang="zh-CN" sz="1100" dirty="0"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AISHEJI</a:t>
              </a:r>
              <a:endParaRPr lang="zh-CN" altLang="en-US" sz="11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9F36F49D-ED36-4401-3989-DCF302106158}"/>
                </a:ext>
              </a:extLst>
            </p:cNvPr>
            <p:cNvGrpSpPr/>
            <p:nvPr/>
          </p:nvGrpSpPr>
          <p:grpSpPr>
            <a:xfrm>
              <a:off x="10666246" y="511599"/>
              <a:ext cx="852654" cy="650177"/>
              <a:chOff x="10666246" y="511599"/>
              <a:chExt cx="852654" cy="650177"/>
            </a:xfrm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2F1A21B-14F4-AFED-0AB2-A6888DB36CBC}"/>
                  </a:ext>
                </a:extLst>
              </p:cNvPr>
              <p:cNvGrpSpPr/>
              <p:nvPr/>
            </p:nvGrpSpPr>
            <p:grpSpPr>
              <a:xfrm>
                <a:off x="10666246" y="1055297"/>
                <a:ext cx="852654" cy="106479"/>
                <a:chOff x="10273028" y="1093083"/>
                <a:chExt cx="979654" cy="122339"/>
              </a:xfr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</p:grpSpPr>
            <p:sp>
              <p:nvSpPr>
                <p:cNvPr id="16" name="爱设计-2-3">
                  <a:extLst>
                    <a:ext uri="{FF2B5EF4-FFF2-40B4-BE49-F238E27FC236}">
                      <a16:creationId xmlns:a16="http://schemas.microsoft.com/office/drawing/2014/main" id="{F248D419-6B87-D3BE-8D07-C8F178033069}"/>
                    </a:ext>
                  </a:extLst>
                </p:cNvPr>
                <p:cNvSpPr/>
                <p:nvPr/>
              </p:nvSpPr>
              <p:spPr>
                <a:xfrm>
                  <a:off x="10373640" y="1094110"/>
                  <a:ext cx="119414" cy="119413"/>
                </a:xfrm>
                <a:custGeom>
                  <a:avLst/>
                  <a:gdLst>
                    <a:gd name="connsiteX0" fmla="*/ 74486 w 149733"/>
                    <a:gd name="connsiteY0" fmla="*/ 149732 h 149732"/>
                    <a:gd name="connsiteX1" fmla="*/ 1 w 149733"/>
                    <a:gd name="connsiteY1" fmla="*/ 74486 h 149732"/>
                    <a:gd name="connsiteX2" fmla="*/ 75248 w 149733"/>
                    <a:gd name="connsiteY2" fmla="*/ 1 h 149732"/>
                    <a:gd name="connsiteX3" fmla="*/ 149733 w 149733"/>
                    <a:gd name="connsiteY3" fmla="*/ 74866 h 149732"/>
                    <a:gd name="connsiteX4" fmla="*/ 74868 w 149733"/>
                    <a:gd name="connsiteY4" fmla="*/ 149733 h 149732"/>
                    <a:gd name="connsiteX5" fmla="*/ 74486 w 149733"/>
                    <a:gd name="connsiteY5" fmla="*/ 149732 h 149732"/>
                    <a:gd name="connsiteX6" fmla="*/ 74486 w 149733"/>
                    <a:gd name="connsiteY6" fmla="*/ 25907 h 149732"/>
                    <a:gd name="connsiteX7" fmla="*/ 24956 w 149733"/>
                    <a:gd name="connsiteY7" fmla="*/ 75247 h 149732"/>
                    <a:gd name="connsiteX8" fmla="*/ 74295 w 149733"/>
                    <a:gd name="connsiteY8" fmla="*/ 124776 h 149732"/>
                    <a:gd name="connsiteX9" fmla="*/ 123825 w 149733"/>
                    <a:gd name="connsiteY9" fmla="*/ 75437 h 149732"/>
                    <a:gd name="connsiteX10" fmla="*/ 123825 w 149733"/>
                    <a:gd name="connsiteY10" fmla="*/ 75247 h 149732"/>
                    <a:gd name="connsiteX11" fmla="*/ 74677 w 149733"/>
                    <a:gd name="connsiteY11" fmla="*/ 25527 h 149732"/>
                    <a:gd name="connsiteX12" fmla="*/ 74486 w 149733"/>
                    <a:gd name="connsiteY12" fmla="*/ 25526 h 149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9733" h="149732">
                      <a:moveTo>
                        <a:pt x="74486" y="149732"/>
                      </a:moveTo>
                      <a:cubicBezTo>
                        <a:pt x="33138" y="149522"/>
                        <a:pt x="-209" y="115833"/>
                        <a:pt x="1" y="74486"/>
                      </a:cubicBezTo>
                      <a:cubicBezTo>
                        <a:pt x="211" y="33138"/>
                        <a:pt x="33900" y="-209"/>
                        <a:pt x="75248" y="1"/>
                      </a:cubicBezTo>
                      <a:cubicBezTo>
                        <a:pt x="116446" y="211"/>
                        <a:pt x="149733" y="33667"/>
                        <a:pt x="149733" y="74866"/>
                      </a:cubicBezTo>
                      <a:cubicBezTo>
                        <a:pt x="149734" y="116213"/>
                        <a:pt x="116215" y="149732"/>
                        <a:pt x="74868" y="149733"/>
                      </a:cubicBezTo>
                      <a:cubicBezTo>
                        <a:pt x="74740" y="149733"/>
                        <a:pt x="74613" y="149733"/>
                        <a:pt x="74486" y="149732"/>
                      </a:cubicBezTo>
                      <a:close/>
                      <a:moveTo>
                        <a:pt x="74486" y="25907"/>
                      </a:moveTo>
                      <a:cubicBezTo>
                        <a:pt x="47184" y="25855"/>
                        <a:pt x="25008" y="47945"/>
                        <a:pt x="24956" y="75247"/>
                      </a:cubicBezTo>
                      <a:cubicBezTo>
                        <a:pt x="24903" y="102549"/>
                        <a:pt x="46993" y="124724"/>
                        <a:pt x="74295" y="124776"/>
                      </a:cubicBezTo>
                      <a:cubicBezTo>
                        <a:pt x="101597" y="124829"/>
                        <a:pt x="123772" y="102739"/>
                        <a:pt x="123825" y="75437"/>
                      </a:cubicBezTo>
                      <a:cubicBezTo>
                        <a:pt x="123825" y="75373"/>
                        <a:pt x="123825" y="75310"/>
                        <a:pt x="123825" y="75247"/>
                      </a:cubicBezTo>
                      <a:cubicBezTo>
                        <a:pt x="123983" y="47945"/>
                        <a:pt x="101979" y="25685"/>
                        <a:pt x="74677" y="25527"/>
                      </a:cubicBezTo>
                      <a:cubicBezTo>
                        <a:pt x="74613" y="25526"/>
                        <a:pt x="74549" y="25526"/>
                        <a:pt x="74486" y="255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" name="爱设计-2-4">
                  <a:extLst>
                    <a:ext uri="{FF2B5EF4-FFF2-40B4-BE49-F238E27FC236}">
                      <a16:creationId xmlns:a16="http://schemas.microsoft.com/office/drawing/2014/main" id="{ECCE05DB-96EE-F65D-1222-C23FB04587D8}"/>
                    </a:ext>
                  </a:extLst>
                </p:cNvPr>
                <p:cNvSpPr/>
                <p:nvPr/>
              </p:nvSpPr>
              <p:spPr>
                <a:xfrm>
                  <a:off x="10617177" y="1096768"/>
                  <a:ext cx="95286" cy="115318"/>
                </a:xfrm>
                <a:custGeom>
                  <a:avLst/>
                  <a:gdLst>
                    <a:gd name="connsiteX0" fmla="*/ 93726 w 119479"/>
                    <a:gd name="connsiteY0" fmla="*/ 143732 h 144598"/>
                    <a:gd name="connsiteX1" fmla="*/ 88106 w 119479"/>
                    <a:gd name="connsiteY1" fmla="*/ 140113 h 144598"/>
                    <a:gd name="connsiteX2" fmla="*/ 68390 w 119479"/>
                    <a:gd name="connsiteY2" fmla="*/ 98870 h 144598"/>
                    <a:gd name="connsiteX3" fmla="*/ 62770 w 119479"/>
                    <a:gd name="connsiteY3" fmla="*/ 95345 h 144598"/>
                    <a:gd name="connsiteX4" fmla="*/ 31814 w 119479"/>
                    <a:gd name="connsiteY4" fmla="*/ 95345 h 144598"/>
                    <a:gd name="connsiteX5" fmla="*/ 25432 w 119479"/>
                    <a:gd name="connsiteY5" fmla="*/ 101536 h 144598"/>
                    <a:gd name="connsiteX6" fmla="*/ 25432 w 119479"/>
                    <a:gd name="connsiteY6" fmla="*/ 101632 h 144598"/>
                    <a:gd name="connsiteX7" fmla="*/ 25432 w 119479"/>
                    <a:gd name="connsiteY7" fmla="*/ 137351 h 144598"/>
                    <a:gd name="connsiteX8" fmla="*/ 19241 w 119479"/>
                    <a:gd name="connsiteY8" fmla="*/ 143732 h 144598"/>
                    <a:gd name="connsiteX9" fmla="*/ 19145 w 119479"/>
                    <a:gd name="connsiteY9" fmla="*/ 143732 h 144598"/>
                    <a:gd name="connsiteX10" fmla="*/ 6286 w 119479"/>
                    <a:gd name="connsiteY10" fmla="*/ 143732 h 144598"/>
                    <a:gd name="connsiteX11" fmla="*/ 0 w 119479"/>
                    <a:gd name="connsiteY11" fmla="*/ 137351 h 144598"/>
                    <a:gd name="connsiteX12" fmla="*/ 0 w 119479"/>
                    <a:gd name="connsiteY12" fmla="*/ 6287 h 144598"/>
                    <a:gd name="connsiteX13" fmla="*/ 6286 w 119479"/>
                    <a:gd name="connsiteY13" fmla="*/ 0 h 144598"/>
                    <a:gd name="connsiteX14" fmla="*/ 70485 w 119479"/>
                    <a:gd name="connsiteY14" fmla="*/ 0 h 144598"/>
                    <a:gd name="connsiteX15" fmla="*/ 104394 w 119479"/>
                    <a:gd name="connsiteY15" fmla="*/ 13335 h 144598"/>
                    <a:gd name="connsiteX16" fmla="*/ 119444 w 119479"/>
                    <a:gd name="connsiteY16" fmla="*/ 46006 h 144598"/>
                    <a:gd name="connsiteX17" fmla="*/ 96869 w 119479"/>
                    <a:gd name="connsiteY17" fmla="*/ 88392 h 144598"/>
                    <a:gd name="connsiteX18" fmla="*/ 94583 w 119479"/>
                    <a:gd name="connsiteY18" fmla="*/ 96298 h 144598"/>
                    <a:gd name="connsiteX19" fmla="*/ 113062 w 119479"/>
                    <a:gd name="connsiteY19" fmla="*/ 135065 h 144598"/>
                    <a:gd name="connsiteX20" fmla="*/ 110926 w 119479"/>
                    <a:gd name="connsiteY20" fmla="*/ 143695 h 144598"/>
                    <a:gd name="connsiteX21" fmla="*/ 107347 w 119479"/>
                    <a:gd name="connsiteY21" fmla="*/ 144590 h 144598"/>
                    <a:gd name="connsiteX22" fmla="*/ 31814 w 119479"/>
                    <a:gd name="connsiteY22" fmla="*/ 25813 h 144598"/>
                    <a:gd name="connsiteX23" fmla="*/ 25432 w 119479"/>
                    <a:gd name="connsiteY23" fmla="*/ 32003 h 144598"/>
                    <a:gd name="connsiteX24" fmla="*/ 25432 w 119479"/>
                    <a:gd name="connsiteY24" fmla="*/ 32099 h 144598"/>
                    <a:gd name="connsiteX25" fmla="*/ 25432 w 119479"/>
                    <a:gd name="connsiteY25" fmla="*/ 63246 h 144598"/>
                    <a:gd name="connsiteX26" fmla="*/ 31718 w 119479"/>
                    <a:gd name="connsiteY26" fmla="*/ 69533 h 144598"/>
                    <a:gd name="connsiteX27" fmla="*/ 31813 w 119479"/>
                    <a:gd name="connsiteY27" fmla="*/ 69533 h 144598"/>
                    <a:gd name="connsiteX28" fmla="*/ 70771 w 119479"/>
                    <a:gd name="connsiteY28" fmla="*/ 69533 h 144598"/>
                    <a:gd name="connsiteX29" fmla="*/ 93440 w 119479"/>
                    <a:gd name="connsiteY29" fmla="*/ 48387 h 144598"/>
                    <a:gd name="connsiteX30" fmla="*/ 72404 w 119479"/>
                    <a:gd name="connsiteY30" fmla="*/ 25826 h 144598"/>
                    <a:gd name="connsiteX31" fmla="*/ 71533 w 119479"/>
                    <a:gd name="connsiteY31" fmla="*/ 25813 h 144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9479" h="144598">
                      <a:moveTo>
                        <a:pt x="93726" y="143732"/>
                      </a:moveTo>
                      <a:cubicBezTo>
                        <a:pt x="91313" y="143704"/>
                        <a:pt x="89130" y="142298"/>
                        <a:pt x="88106" y="140113"/>
                      </a:cubicBezTo>
                      <a:lnTo>
                        <a:pt x="68390" y="98870"/>
                      </a:lnTo>
                      <a:cubicBezTo>
                        <a:pt x="67357" y="96706"/>
                        <a:pt x="65167" y="95333"/>
                        <a:pt x="62770" y="95345"/>
                      </a:cubicBezTo>
                      <a:lnTo>
                        <a:pt x="31814" y="95345"/>
                      </a:lnTo>
                      <a:cubicBezTo>
                        <a:pt x="28342" y="95293"/>
                        <a:pt x="25485" y="98064"/>
                        <a:pt x="25432" y="101536"/>
                      </a:cubicBezTo>
                      <a:cubicBezTo>
                        <a:pt x="25432" y="101568"/>
                        <a:pt x="25432" y="101600"/>
                        <a:pt x="25432" y="101632"/>
                      </a:cubicBezTo>
                      <a:lnTo>
                        <a:pt x="25432" y="137351"/>
                      </a:lnTo>
                      <a:cubicBezTo>
                        <a:pt x="25484" y="140822"/>
                        <a:pt x="22713" y="143679"/>
                        <a:pt x="19241" y="143732"/>
                      </a:cubicBezTo>
                      <a:cubicBezTo>
                        <a:pt x="19209" y="143732"/>
                        <a:pt x="19177" y="143732"/>
                        <a:pt x="19145" y="143732"/>
                      </a:cubicBezTo>
                      <a:lnTo>
                        <a:pt x="6286" y="143732"/>
                      </a:lnTo>
                      <a:cubicBezTo>
                        <a:pt x="2799" y="143680"/>
                        <a:pt x="0" y="140838"/>
                        <a:pt x="0" y="137351"/>
                      </a:cubicBezTo>
                      <a:lnTo>
                        <a:pt x="0" y="6287"/>
                      </a:lnTo>
                      <a:cubicBezTo>
                        <a:pt x="51" y="2836"/>
                        <a:pt x="2836" y="51"/>
                        <a:pt x="6286" y="0"/>
                      </a:cubicBezTo>
                      <a:lnTo>
                        <a:pt x="70485" y="0"/>
                      </a:lnTo>
                      <a:cubicBezTo>
                        <a:pt x="83070" y="-15"/>
                        <a:pt x="95191" y="4751"/>
                        <a:pt x="104394" y="13335"/>
                      </a:cubicBezTo>
                      <a:cubicBezTo>
                        <a:pt x="113565" y="21784"/>
                        <a:pt x="118983" y="33545"/>
                        <a:pt x="119444" y="46006"/>
                      </a:cubicBezTo>
                      <a:cubicBezTo>
                        <a:pt x="120114" y="63172"/>
                        <a:pt x="111488" y="79369"/>
                        <a:pt x="96869" y="88392"/>
                      </a:cubicBezTo>
                      <a:cubicBezTo>
                        <a:pt x="94175" y="90038"/>
                        <a:pt x="93183" y="93468"/>
                        <a:pt x="94583" y="96298"/>
                      </a:cubicBezTo>
                      <a:lnTo>
                        <a:pt x="113062" y="135065"/>
                      </a:lnTo>
                      <a:cubicBezTo>
                        <a:pt x="114855" y="138037"/>
                        <a:pt x="113899" y="141901"/>
                        <a:pt x="110926" y="143695"/>
                      </a:cubicBezTo>
                      <a:cubicBezTo>
                        <a:pt x="109849" y="144344"/>
                        <a:pt x="108603" y="144656"/>
                        <a:pt x="107347" y="144590"/>
                      </a:cubicBezTo>
                      <a:close/>
                      <a:moveTo>
                        <a:pt x="31814" y="25813"/>
                      </a:moveTo>
                      <a:cubicBezTo>
                        <a:pt x="28342" y="25760"/>
                        <a:pt x="25485" y="28532"/>
                        <a:pt x="25432" y="32003"/>
                      </a:cubicBezTo>
                      <a:cubicBezTo>
                        <a:pt x="25432" y="32035"/>
                        <a:pt x="25432" y="32067"/>
                        <a:pt x="25432" y="32099"/>
                      </a:cubicBezTo>
                      <a:lnTo>
                        <a:pt x="25432" y="63246"/>
                      </a:lnTo>
                      <a:cubicBezTo>
                        <a:pt x="25431" y="66718"/>
                        <a:pt x="28246" y="69533"/>
                        <a:pt x="31718" y="69533"/>
                      </a:cubicBezTo>
                      <a:cubicBezTo>
                        <a:pt x="31749" y="69533"/>
                        <a:pt x="31781" y="69533"/>
                        <a:pt x="31813" y="69533"/>
                      </a:cubicBezTo>
                      <a:lnTo>
                        <a:pt x="70771" y="69533"/>
                      </a:lnTo>
                      <a:cubicBezTo>
                        <a:pt x="82756" y="69655"/>
                        <a:pt x="92730" y="60352"/>
                        <a:pt x="93440" y="48387"/>
                      </a:cubicBezTo>
                      <a:cubicBezTo>
                        <a:pt x="93861" y="36348"/>
                        <a:pt x="84443" y="26247"/>
                        <a:pt x="72404" y="25826"/>
                      </a:cubicBezTo>
                      <a:cubicBezTo>
                        <a:pt x="72113" y="25816"/>
                        <a:pt x="71823" y="25811"/>
                        <a:pt x="71533" y="2581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" name="爱设计-2-5">
                  <a:extLst>
                    <a:ext uri="{FF2B5EF4-FFF2-40B4-BE49-F238E27FC236}">
                      <a16:creationId xmlns:a16="http://schemas.microsoft.com/office/drawing/2014/main" id="{EF1D926B-1004-3C44-3BFF-A00EBB968AB8}"/>
                    </a:ext>
                  </a:extLst>
                </p:cNvPr>
                <p:cNvSpPr/>
                <p:nvPr/>
              </p:nvSpPr>
              <p:spPr>
                <a:xfrm>
                  <a:off x="10273028" y="1096768"/>
                  <a:ext cx="106346" cy="114628"/>
                </a:xfrm>
                <a:custGeom>
                  <a:avLst/>
                  <a:gdLst>
                    <a:gd name="connsiteX0" fmla="*/ 59960 w 133348"/>
                    <a:gd name="connsiteY0" fmla="*/ 143732 h 143732"/>
                    <a:gd name="connsiteX1" fmla="*/ 53673 w 133348"/>
                    <a:gd name="connsiteY1" fmla="*/ 137446 h 143732"/>
                    <a:gd name="connsiteX2" fmla="*/ 53673 w 133348"/>
                    <a:gd name="connsiteY2" fmla="*/ 85820 h 143732"/>
                    <a:gd name="connsiteX3" fmla="*/ 51959 w 133348"/>
                    <a:gd name="connsiteY3" fmla="*/ 80391 h 143732"/>
                    <a:gd name="connsiteX4" fmla="*/ 905 w 133348"/>
                    <a:gd name="connsiteY4" fmla="*/ 10001 h 143732"/>
                    <a:gd name="connsiteX5" fmla="*/ 3040 w 133348"/>
                    <a:gd name="connsiteY5" fmla="*/ 1371 h 143732"/>
                    <a:gd name="connsiteX6" fmla="*/ 5953 w 133348"/>
                    <a:gd name="connsiteY6" fmla="*/ 476 h 143732"/>
                    <a:gd name="connsiteX7" fmla="*/ 18716 w 133348"/>
                    <a:gd name="connsiteY7" fmla="*/ 476 h 143732"/>
                    <a:gd name="connsiteX8" fmla="*/ 23479 w 133348"/>
                    <a:gd name="connsiteY8" fmla="*/ 2667 h 143732"/>
                    <a:gd name="connsiteX9" fmla="*/ 61579 w 133348"/>
                    <a:gd name="connsiteY9" fmla="*/ 56483 h 143732"/>
                    <a:gd name="connsiteX10" fmla="*/ 66722 w 133348"/>
                    <a:gd name="connsiteY10" fmla="*/ 59055 h 143732"/>
                    <a:gd name="connsiteX11" fmla="*/ 71771 w 133348"/>
                    <a:gd name="connsiteY11" fmla="*/ 56483 h 143732"/>
                    <a:gd name="connsiteX12" fmla="*/ 109871 w 133348"/>
                    <a:gd name="connsiteY12" fmla="*/ 2667 h 143732"/>
                    <a:gd name="connsiteX13" fmla="*/ 115014 w 133348"/>
                    <a:gd name="connsiteY13" fmla="*/ 0 h 143732"/>
                    <a:gd name="connsiteX14" fmla="*/ 127397 w 133348"/>
                    <a:gd name="connsiteY14" fmla="*/ 0 h 143732"/>
                    <a:gd name="connsiteX15" fmla="*/ 133340 w 133348"/>
                    <a:gd name="connsiteY15" fmla="*/ 6612 h 143732"/>
                    <a:gd name="connsiteX16" fmla="*/ 132445 w 133348"/>
                    <a:gd name="connsiteY16" fmla="*/ 9525 h 143732"/>
                    <a:gd name="connsiteX17" fmla="*/ 81200 w 133348"/>
                    <a:gd name="connsiteY17" fmla="*/ 80391 h 143732"/>
                    <a:gd name="connsiteX18" fmla="*/ 79486 w 133348"/>
                    <a:gd name="connsiteY18" fmla="*/ 85820 h 143732"/>
                    <a:gd name="connsiteX19" fmla="*/ 79486 w 133348"/>
                    <a:gd name="connsiteY19" fmla="*/ 137446 h 143732"/>
                    <a:gd name="connsiteX20" fmla="*/ 73199 w 133348"/>
                    <a:gd name="connsiteY20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33348" h="143732">
                      <a:moveTo>
                        <a:pt x="59960" y="143732"/>
                      </a:moveTo>
                      <a:cubicBezTo>
                        <a:pt x="56509" y="143681"/>
                        <a:pt x="53724" y="140896"/>
                        <a:pt x="53673" y="137446"/>
                      </a:cubicBezTo>
                      <a:lnTo>
                        <a:pt x="53673" y="85820"/>
                      </a:lnTo>
                      <a:cubicBezTo>
                        <a:pt x="53708" y="83872"/>
                        <a:pt x="53106" y="81966"/>
                        <a:pt x="51959" y="80391"/>
                      </a:cubicBezTo>
                      <a:lnTo>
                        <a:pt x="905" y="10001"/>
                      </a:lnTo>
                      <a:cubicBezTo>
                        <a:pt x="-889" y="7028"/>
                        <a:pt x="67" y="3164"/>
                        <a:pt x="3040" y="1371"/>
                      </a:cubicBezTo>
                      <a:cubicBezTo>
                        <a:pt x="3923" y="838"/>
                        <a:pt x="4923" y="531"/>
                        <a:pt x="5953" y="476"/>
                      </a:cubicBezTo>
                      <a:lnTo>
                        <a:pt x="18716" y="476"/>
                      </a:lnTo>
                      <a:cubicBezTo>
                        <a:pt x="20547" y="478"/>
                        <a:pt x="22286" y="1278"/>
                        <a:pt x="23479" y="2667"/>
                      </a:cubicBezTo>
                      <a:lnTo>
                        <a:pt x="61579" y="56483"/>
                      </a:lnTo>
                      <a:cubicBezTo>
                        <a:pt x="62788" y="58108"/>
                        <a:pt x="64697" y="59063"/>
                        <a:pt x="66722" y="59055"/>
                      </a:cubicBezTo>
                      <a:cubicBezTo>
                        <a:pt x="68722" y="59063"/>
                        <a:pt x="70602" y="58105"/>
                        <a:pt x="71771" y="56483"/>
                      </a:cubicBezTo>
                      <a:lnTo>
                        <a:pt x="109871" y="2667"/>
                      </a:lnTo>
                      <a:cubicBezTo>
                        <a:pt x="111049" y="994"/>
                        <a:pt x="112968" y="-1"/>
                        <a:pt x="115014" y="0"/>
                      </a:cubicBezTo>
                      <a:lnTo>
                        <a:pt x="127397" y="0"/>
                      </a:lnTo>
                      <a:cubicBezTo>
                        <a:pt x="130864" y="185"/>
                        <a:pt x="133524" y="3145"/>
                        <a:pt x="133340" y="6612"/>
                      </a:cubicBezTo>
                      <a:cubicBezTo>
                        <a:pt x="133285" y="7642"/>
                        <a:pt x="132978" y="8642"/>
                        <a:pt x="132445" y="9525"/>
                      </a:cubicBezTo>
                      <a:lnTo>
                        <a:pt x="81200" y="80391"/>
                      </a:lnTo>
                      <a:cubicBezTo>
                        <a:pt x="80053" y="81966"/>
                        <a:pt x="79451" y="83872"/>
                        <a:pt x="79486" y="85820"/>
                      </a:cubicBezTo>
                      <a:lnTo>
                        <a:pt x="79486" y="137446"/>
                      </a:lnTo>
                      <a:cubicBezTo>
                        <a:pt x="79435" y="140896"/>
                        <a:pt x="76650" y="143681"/>
                        <a:pt x="73199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9" name="爱设计-2-6">
                  <a:extLst>
                    <a:ext uri="{FF2B5EF4-FFF2-40B4-BE49-F238E27FC236}">
                      <a16:creationId xmlns:a16="http://schemas.microsoft.com/office/drawing/2014/main" id="{8061FA6C-D67B-F709-8629-B3DF645FC223}"/>
                    </a:ext>
                  </a:extLst>
                </p:cNvPr>
                <p:cNvSpPr/>
                <p:nvPr/>
              </p:nvSpPr>
              <p:spPr>
                <a:xfrm>
                  <a:off x="10501942" y="1096768"/>
                  <a:ext cx="105056" cy="114628"/>
                </a:xfrm>
                <a:custGeom>
                  <a:avLst/>
                  <a:gdLst>
                    <a:gd name="connsiteX0" fmla="*/ 65913 w 131730"/>
                    <a:gd name="connsiteY0" fmla="*/ 143732 h 143732"/>
                    <a:gd name="connsiteX1" fmla="*/ 0 w 131730"/>
                    <a:gd name="connsiteY1" fmla="*/ 77819 h 143732"/>
                    <a:gd name="connsiteX2" fmla="*/ 0 w 131730"/>
                    <a:gd name="connsiteY2" fmla="*/ 6287 h 143732"/>
                    <a:gd name="connsiteX3" fmla="*/ 6286 w 131730"/>
                    <a:gd name="connsiteY3" fmla="*/ 0 h 143732"/>
                    <a:gd name="connsiteX4" fmla="*/ 19431 w 131730"/>
                    <a:gd name="connsiteY4" fmla="*/ 0 h 143732"/>
                    <a:gd name="connsiteX5" fmla="*/ 25717 w 131730"/>
                    <a:gd name="connsiteY5" fmla="*/ 6287 h 143732"/>
                    <a:gd name="connsiteX6" fmla="*/ 25717 w 131730"/>
                    <a:gd name="connsiteY6" fmla="*/ 77343 h 143732"/>
                    <a:gd name="connsiteX7" fmla="*/ 63909 w 131730"/>
                    <a:gd name="connsiteY7" fmla="*/ 119447 h 143732"/>
                    <a:gd name="connsiteX8" fmla="*/ 106013 w 131730"/>
                    <a:gd name="connsiteY8" fmla="*/ 81255 h 143732"/>
                    <a:gd name="connsiteX9" fmla="*/ 106013 w 131730"/>
                    <a:gd name="connsiteY9" fmla="*/ 77343 h 143732"/>
                    <a:gd name="connsiteX10" fmla="*/ 106013 w 131730"/>
                    <a:gd name="connsiteY10" fmla="*/ 6287 h 143732"/>
                    <a:gd name="connsiteX11" fmla="*/ 112300 w 131730"/>
                    <a:gd name="connsiteY11" fmla="*/ 0 h 143732"/>
                    <a:gd name="connsiteX12" fmla="*/ 125444 w 131730"/>
                    <a:gd name="connsiteY12" fmla="*/ 0 h 143732"/>
                    <a:gd name="connsiteX13" fmla="*/ 131731 w 131730"/>
                    <a:gd name="connsiteY13" fmla="*/ 6287 h 143732"/>
                    <a:gd name="connsiteX14" fmla="*/ 131731 w 131730"/>
                    <a:gd name="connsiteY14" fmla="*/ 77819 h 143732"/>
                    <a:gd name="connsiteX15" fmla="*/ 66008 w 131730"/>
                    <a:gd name="connsiteY15" fmla="*/ 143732 h 143732"/>
                    <a:gd name="connsiteX16" fmla="*/ 65913 w 131730"/>
                    <a:gd name="connsiteY16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1730" h="143732">
                      <a:moveTo>
                        <a:pt x="65913" y="143732"/>
                      </a:moveTo>
                      <a:cubicBezTo>
                        <a:pt x="29510" y="143732"/>
                        <a:pt x="0" y="114222"/>
                        <a:pt x="0" y="77819"/>
                      </a:cubicBezTo>
                      <a:lnTo>
                        <a:pt x="0" y="6287"/>
                      </a:lnTo>
                      <a:cubicBezTo>
                        <a:pt x="0" y="2815"/>
                        <a:pt x="2815" y="0"/>
                        <a:pt x="6286" y="0"/>
                      </a:cubicBezTo>
                      <a:lnTo>
                        <a:pt x="19431" y="0"/>
                      </a:lnTo>
                      <a:cubicBezTo>
                        <a:pt x="22903" y="0"/>
                        <a:pt x="25717" y="2815"/>
                        <a:pt x="25717" y="6287"/>
                      </a:cubicBezTo>
                      <a:lnTo>
                        <a:pt x="25717" y="77343"/>
                      </a:lnTo>
                      <a:cubicBezTo>
                        <a:pt x="24637" y="99516"/>
                        <a:pt x="41736" y="118367"/>
                        <a:pt x="63909" y="119447"/>
                      </a:cubicBezTo>
                      <a:cubicBezTo>
                        <a:pt x="86082" y="120527"/>
                        <a:pt x="104933" y="103428"/>
                        <a:pt x="106013" y="81255"/>
                      </a:cubicBezTo>
                      <a:cubicBezTo>
                        <a:pt x="106077" y="79952"/>
                        <a:pt x="106077" y="78646"/>
                        <a:pt x="106013" y="77343"/>
                      </a:cubicBezTo>
                      <a:lnTo>
                        <a:pt x="106013" y="6287"/>
                      </a:lnTo>
                      <a:cubicBezTo>
                        <a:pt x="106064" y="2836"/>
                        <a:pt x="108849" y="51"/>
                        <a:pt x="112300" y="0"/>
                      </a:cubicBezTo>
                      <a:lnTo>
                        <a:pt x="125444" y="0"/>
                      </a:lnTo>
                      <a:cubicBezTo>
                        <a:pt x="128916" y="0"/>
                        <a:pt x="131731" y="2815"/>
                        <a:pt x="131731" y="6287"/>
                      </a:cubicBezTo>
                      <a:lnTo>
                        <a:pt x="131731" y="77819"/>
                      </a:lnTo>
                      <a:cubicBezTo>
                        <a:pt x="131783" y="114169"/>
                        <a:pt x="102358" y="143680"/>
                        <a:pt x="66008" y="143732"/>
                      </a:cubicBezTo>
                      <a:cubicBezTo>
                        <a:pt x="65977" y="143732"/>
                        <a:pt x="65945" y="143732"/>
                        <a:pt x="65913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0" name="爱设计-2-7">
                  <a:extLst>
                    <a:ext uri="{FF2B5EF4-FFF2-40B4-BE49-F238E27FC236}">
                      <a16:creationId xmlns:a16="http://schemas.microsoft.com/office/drawing/2014/main" id="{42849385-0589-9ED0-CFC9-2D9F65703ABF}"/>
                    </a:ext>
                  </a:extLst>
                </p:cNvPr>
                <p:cNvSpPr/>
                <p:nvPr/>
              </p:nvSpPr>
              <p:spPr>
                <a:xfrm>
                  <a:off x="10782851" y="1095780"/>
                  <a:ext cx="93055" cy="116375"/>
                </a:xfrm>
                <a:custGeom>
                  <a:avLst/>
                  <a:gdLst>
                    <a:gd name="connsiteX0" fmla="*/ 6287 w 116682"/>
                    <a:gd name="connsiteY0" fmla="*/ 145923 h 145923"/>
                    <a:gd name="connsiteX1" fmla="*/ 1 w 116682"/>
                    <a:gd name="connsiteY1" fmla="*/ 139829 h 145923"/>
                    <a:gd name="connsiteX2" fmla="*/ 1 w 116682"/>
                    <a:gd name="connsiteY2" fmla="*/ 139637 h 145923"/>
                    <a:gd name="connsiteX3" fmla="*/ 1 w 116682"/>
                    <a:gd name="connsiteY3" fmla="*/ 6287 h 145923"/>
                    <a:gd name="connsiteX4" fmla="*/ 6287 w 116682"/>
                    <a:gd name="connsiteY4" fmla="*/ 0 h 145923"/>
                    <a:gd name="connsiteX5" fmla="*/ 20003 w 116682"/>
                    <a:gd name="connsiteY5" fmla="*/ 0 h 145923"/>
                    <a:gd name="connsiteX6" fmla="*/ 26290 w 116682"/>
                    <a:gd name="connsiteY6" fmla="*/ 6287 h 145923"/>
                    <a:gd name="connsiteX7" fmla="*/ 26290 w 116682"/>
                    <a:gd name="connsiteY7" fmla="*/ 114395 h 145923"/>
                    <a:gd name="connsiteX8" fmla="*/ 32576 w 116682"/>
                    <a:gd name="connsiteY8" fmla="*/ 120682 h 145923"/>
                    <a:gd name="connsiteX9" fmla="*/ 110396 w 116682"/>
                    <a:gd name="connsiteY9" fmla="*/ 120682 h 145923"/>
                    <a:gd name="connsiteX10" fmla="*/ 116682 w 116682"/>
                    <a:gd name="connsiteY10" fmla="*/ 126968 h 145923"/>
                    <a:gd name="connsiteX11" fmla="*/ 116682 w 116682"/>
                    <a:gd name="connsiteY11" fmla="*/ 139637 h 145923"/>
                    <a:gd name="connsiteX12" fmla="*/ 110588 w 116682"/>
                    <a:gd name="connsiteY12" fmla="*/ 145923 h 145923"/>
                    <a:gd name="connsiteX13" fmla="*/ 110396 w 116682"/>
                    <a:gd name="connsiteY13" fmla="*/ 145923 h 145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6682" h="145923">
                      <a:moveTo>
                        <a:pt x="6287" y="145923"/>
                      </a:moveTo>
                      <a:cubicBezTo>
                        <a:pt x="2868" y="145976"/>
                        <a:pt x="54" y="143248"/>
                        <a:pt x="1" y="139829"/>
                      </a:cubicBezTo>
                      <a:cubicBezTo>
                        <a:pt x="0" y="139765"/>
                        <a:pt x="0" y="139701"/>
                        <a:pt x="1" y="139637"/>
                      </a:cubicBezTo>
                      <a:lnTo>
                        <a:pt x="1" y="6287"/>
                      </a:lnTo>
                      <a:cubicBezTo>
                        <a:pt x="1" y="2815"/>
                        <a:pt x="2815" y="0"/>
                        <a:pt x="6287" y="0"/>
                      </a:cubicBezTo>
                      <a:lnTo>
                        <a:pt x="20003" y="0"/>
                      </a:lnTo>
                      <a:cubicBezTo>
                        <a:pt x="23475" y="0"/>
                        <a:pt x="26290" y="2815"/>
                        <a:pt x="26290" y="6287"/>
                      </a:cubicBezTo>
                      <a:lnTo>
                        <a:pt x="26290" y="114395"/>
                      </a:lnTo>
                      <a:cubicBezTo>
                        <a:pt x="26290" y="117867"/>
                        <a:pt x="29104" y="120682"/>
                        <a:pt x="32576" y="120682"/>
                      </a:cubicBezTo>
                      <a:lnTo>
                        <a:pt x="110396" y="120682"/>
                      </a:lnTo>
                      <a:cubicBezTo>
                        <a:pt x="113868" y="120682"/>
                        <a:pt x="116682" y="123496"/>
                        <a:pt x="116682" y="126968"/>
                      </a:cubicBezTo>
                      <a:lnTo>
                        <a:pt x="116682" y="139637"/>
                      </a:lnTo>
                      <a:cubicBezTo>
                        <a:pt x="116735" y="143055"/>
                        <a:pt x="114007" y="145870"/>
                        <a:pt x="110588" y="145923"/>
                      </a:cubicBezTo>
                      <a:cubicBezTo>
                        <a:pt x="110524" y="145924"/>
                        <a:pt x="110460" y="145924"/>
                        <a:pt x="110396" y="14592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" name="爱设计-2-8">
                  <a:extLst>
                    <a:ext uri="{FF2B5EF4-FFF2-40B4-BE49-F238E27FC236}">
                      <a16:creationId xmlns:a16="http://schemas.microsoft.com/office/drawing/2014/main" id="{19C3AE3B-1F06-3586-F86B-19FBEC82E5CE}"/>
                    </a:ext>
                  </a:extLst>
                </p:cNvPr>
                <p:cNvSpPr/>
                <p:nvPr/>
              </p:nvSpPr>
              <p:spPr>
                <a:xfrm>
                  <a:off x="11133572" y="1096312"/>
                  <a:ext cx="119110" cy="119110"/>
                </a:xfrm>
                <a:custGeom>
                  <a:avLst/>
                  <a:gdLst>
                    <a:gd name="connsiteX0" fmla="*/ 74867 w 149352"/>
                    <a:gd name="connsiteY0" fmla="*/ 149352 h 149352"/>
                    <a:gd name="connsiteX1" fmla="*/ 0 w 149352"/>
                    <a:gd name="connsiteY1" fmla="*/ 74867 h 149352"/>
                    <a:gd name="connsiteX2" fmla="*/ 74486 w 149352"/>
                    <a:gd name="connsiteY2" fmla="*/ 0 h 149352"/>
                    <a:gd name="connsiteX3" fmla="*/ 149352 w 149352"/>
                    <a:gd name="connsiteY3" fmla="*/ 74486 h 149352"/>
                    <a:gd name="connsiteX4" fmla="*/ 149352 w 149352"/>
                    <a:gd name="connsiteY4" fmla="*/ 74676 h 149352"/>
                    <a:gd name="connsiteX5" fmla="*/ 74867 w 149352"/>
                    <a:gd name="connsiteY5" fmla="*/ 149352 h 149352"/>
                    <a:gd name="connsiteX6" fmla="*/ 74867 w 149352"/>
                    <a:gd name="connsiteY6" fmla="*/ 25527 h 149352"/>
                    <a:gd name="connsiteX7" fmla="*/ 25527 w 149352"/>
                    <a:gd name="connsiteY7" fmla="*/ 74676 h 149352"/>
                    <a:gd name="connsiteX8" fmla="*/ 74676 w 149352"/>
                    <a:gd name="connsiteY8" fmla="*/ 124015 h 149352"/>
                    <a:gd name="connsiteX9" fmla="*/ 124015 w 149352"/>
                    <a:gd name="connsiteY9" fmla="*/ 74866 h 149352"/>
                    <a:gd name="connsiteX10" fmla="*/ 124016 w 149352"/>
                    <a:gd name="connsiteY10" fmla="*/ 74771 h 149352"/>
                    <a:gd name="connsiteX11" fmla="*/ 74866 w 149352"/>
                    <a:gd name="connsiteY11" fmla="*/ 25432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9352" h="149352">
                      <a:moveTo>
                        <a:pt x="74867" y="149352"/>
                      </a:moveTo>
                      <a:cubicBezTo>
                        <a:pt x="33624" y="149457"/>
                        <a:pt x="105" y="116109"/>
                        <a:pt x="0" y="74867"/>
                      </a:cubicBezTo>
                      <a:cubicBezTo>
                        <a:pt x="-105" y="33624"/>
                        <a:pt x="33243" y="105"/>
                        <a:pt x="74486" y="0"/>
                      </a:cubicBezTo>
                      <a:cubicBezTo>
                        <a:pt x="115728" y="-105"/>
                        <a:pt x="149247" y="33243"/>
                        <a:pt x="149352" y="74486"/>
                      </a:cubicBezTo>
                      <a:cubicBezTo>
                        <a:pt x="149352" y="74549"/>
                        <a:pt x="149352" y="74612"/>
                        <a:pt x="149352" y="74676"/>
                      </a:cubicBezTo>
                      <a:cubicBezTo>
                        <a:pt x="149300" y="115822"/>
                        <a:pt x="116013" y="149195"/>
                        <a:pt x="74867" y="149352"/>
                      </a:cubicBezTo>
                      <a:close/>
                      <a:moveTo>
                        <a:pt x="74867" y="25527"/>
                      </a:moveTo>
                      <a:cubicBezTo>
                        <a:pt x="47670" y="25474"/>
                        <a:pt x="25580" y="47479"/>
                        <a:pt x="25527" y="74676"/>
                      </a:cubicBezTo>
                      <a:cubicBezTo>
                        <a:pt x="25474" y="101873"/>
                        <a:pt x="47479" y="123963"/>
                        <a:pt x="74676" y="124015"/>
                      </a:cubicBezTo>
                      <a:cubicBezTo>
                        <a:pt x="101873" y="124068"/>
                        <a:pt x="123963" y="102063"/>
                        <a:pt x="124015" y="74866"/>
                      </a:cubicBezTo>
                      <a:cubicBezTo>
                        <a:pt x="124016" y="74835"/>
                        <a:pt x="124016" y="74803"/>
                        <a:pt x="124016" y="74771"/>
                      </a:cubicBezTo>
                      <a:cubicBezTo>
                        <a:pt x="124016" y="47596"/>
                        <a:pt x="102042" y="25537"/>
                        <a:pt x="74866" y="254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2" name="爱设计-2-9">
                  <a:extLst>
                    <a:ext uri="{FF2B5EF4-FFF2-40B4-BE49-F238E27FC236}">
                      <a16:creationId xmlns:a16="http://schemas.microsoft.com/office/drawing/2014/main" id="{22C87587-9AB8-80FC-5116-8706F03408BE}"/>
                    </a:ext>
                  </a:extLst>
                </p:cNvPr>
                <p:cNvSpPr/>
                <p:nvPr/>
              </p:nvSpPr>
              <p:spPr>
                <a:xfrm>
                  <a:off x="10880009" y="1094261"/>
                  <a:ext cx="119109" cy="119109"/>
                </a:xfrm>
                <a:custGeom>
                  <a:avLst/>
                  <a:gdLst>
                    <a:gd name="connsiteX0" fmla="*/ 74676 w 149351"/>
                    <a:gd name="connsiteY0" fmla="*/ 149352 h 149351"/>
                    <a:gd name="connsiteX1" fmla="*/ 0 w 149351"/>
                    <a:gd name="connsiteY1" fmla="*/ 74676 h 149351"/>
                    <a:gd name="connsiteX2" fmla="*/ 74676 w 149351"/>
                    <a:gd name="connsiteY2" fmla="*/ 0 h 149351"/>
                    <a:gd name="connsiteX3" fmla="*/ 149352 w 149351"/>
                    <a:gd name="connsiteY3" fmla="*/ 74676 h 149351"/>
                    <a:gd name="connsiteX4" fmla="*/ 74676 w 149351"/>
                    <a:gd name="connsiteY4" fmla="*/ 149352 h 149351"/>
                    <a:gd name="connsiteX5" fmla="*/ 74676 w 149351"/>
                    <a:gd name="connsiteY5" fmla="*/ 25527 h 149351"/>
                    <a:gd name="connsiteX6" fmla="*/ 25910 w 149351"/>
                    <a:gd name="connsiteY6" fmla="*/ 75245 h 149351"/>
                    <a:gd name="connsiteX7" fmla="*/ 75629 w 149351"/>
                    <a:gd name="connsiteY7" fmla="*/ 124011 h 149351"/>
                    <a:gd name="connsiteX8" fmla="*/ 124396 w 149351"/>
                    <a:gd name="connsiteY8" fmla="*/ 74676 h 149351"/>
                    <a:gd name="connsiteX9" fmla="*/ 75251 w 149351"/>
                    <a:gd name="connsiteY9" fmla="*/ 25524 h 149351"/>
                    <a:gd name="connsiteX10" fmla="*/ 74676 w 149351"/>
                    <a:gd name="connsiteY10" fmla="*/ 25527 h 149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9351" h="149351">
                      <a:moveTo>
                        <a:pt x="74676" y="149352"/>
                      </a:moveTo>
                      <a:cubicBezTo>
                        <a:pt x="33434" y="149352"/>
                        <a:pt x="0" y="115918"/>
                        <a:pt x="0" y="74676"/>
                      </a:cubicBezTo>
                      <a:cubicBezTo>
                        <a:pt x="0" y="33434"/>
                        <a:pt x="33434" y="0"/>
                        <a:pt x="74676" y="0"/>
                      </a:cubicBezTo>
                      <a:cubicBezTo>
                        <a:pt x="115918" y="0"/>
                        <a:pt x="149352" y="33434"/>
                        <a:pt x="149352" y="74676"/>
                      </a:cubicBezTo>
                      <a:cubicBezTo>
                        <a:pt x="149352" y="115918"/>
                        <a:pt x="115918" y="149352"/>
                        <a:pt x="74676" y="149352"/>
                      </a:cubicBezTo>
                      <a:close/>
                      <a:moveTo>
                        <a:pt x="74676" y="25527"/>
                      </a:moveTo>
                      <a:cubicBezTo>
                        <a:pt x="47480" y="25790"/>
                        <a:pt x="25647" y="48050"/>
                        <a:pt x="25910" y="75245"/>
                      </a:cubicBezTo>
                      <a:cubicBezTo>
                        <a:pt x="26173" y="102441"/>
                        <a:pt x="48433" y="124274"/>
                        <a:pt x="75629" y="124011"/>
                      </a:cubicBezTo>
                      <a:cubicBezTo>
                        <a:pt x="102675" y="123749"/>
                        <a:pt x="124447" y="101723"/>
                        <a:pt x="124396" y="74676"/>
                      </a:cubicBezTo>
                      <a:cubicBezTo>
                        <a:pt x="124398" y="47532"/>
                        <a:pt x="102395" y="25525"/>
                        <a:pt x="75251" y="25524"/>
                      </a:cubicBezTo>
                      <a:cubicBezTo>
                        <a:pt x="75059" y="25524"/>
                        <a:pt x="74868" y="25525"/>
                        <a:pt x="74676" y="2552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3" name="爱设计-2-10">
                  <a:extLst>
                    <a:ext uri="{FF2B5EF4-FFF2-40B4-BE49-F238E27FC236}">
                      <a16:creationId xmlns:a16="http://schemas.microsoft.com/office/drawing/2014/main" id="{905469E0-22B0-9424-D16E-D1073F12FBF0}"/>
                    </a:ext>
                  </a:extLst>
                </p:cNvPr>
                <p:cNvSpPr/>
                <p:nvPr/>
              </p:nvSpPr>
              <p:spPr>
                <a:xfrm>
                  <a:off x="11007398" y="1093083"/>
                  <a:ext cx="120880" cy="119110"/>
                </a:xfrm>
                <a:custGeom>
                  <a:avLst/>
                  <a:gdLst>
                    <a:gd name="connsiteX0" fmla="*/ 145638 w 151572"/>
                    <a:gd name="connsiteY0" fmla="*/ 64438 h 149352"/>
                    <a:gd name="connsiteX1" fmla="*/ 145066 w 151572"/>
                    <a:gd name="connsiteY1" fmla="*/ 64438 h 149352"/>
                    <a:gd name="connsiteX2" fmla="*/ 145066 w 151572"/>
                    <a:gd name="connsiteY2" fmla="*/ 64438 h 149352"/>
                    <a:gd name="connsiteX3" fmla="*/ 87916 w 151572"/>
                    <a:gd name="connsiteY3" fmla="*/ 64438 h 149352"/>
                    <a:gd name="connsiteX4" fmla="*/ 81630 w 151572"/>
                    <a:gd name="connsiteY4" fmla="*/ 70724 h 149352"/>
                    <a:gd name="connsiteX5" fmla="*/ 81630 w 151572"/>
                    <a:gd name="connsiteY5" fmla="*/ 83583 h 149352"/>
                    <a:gd name="connsiteX6" fmla="*/ 87916 w 151572"/>
                    <a:gd name="connsiteY6" fmla="*/ 89869 h 149352"/>
                    <a:gd name="connsiteX7" fmla="*/ 115443 w 151572"/>
                    <a:gd name="connsiteY7" fmla="*/ 89869 h 149352"/>
                    <a:gd name="connsiteX8" fmla="*/ 119539 w 151572"/>
                    <a:gd name="connsiteY8" fmla="*/ 91584 h 149352"/>
                    <a:gd name="connsiteX9" fmla="*/ 120492 w 151572"/>
                    <a:gd name="connsiteY9" fmla="*/ 96632 h 149352"/>
                    <a:gd name="connsiteX10" fmla="*/ 120492 w 151572"/>
                    <a:gd name="connsiteY10" fmla="*/ 96632 h 149352"/>
                    <a:gd name="connsiteX11" fmla="*/ 120492 w 151572"/>
                    <a:gd name="connsiteY11" fmla="*/ 96632 h 149352"/>
                    <a:gd name="connsiteX12" fmla="*/ 103632 w 151572"/>
                    <a:gd name="connsiteY12" fmla="*/ 117873 h 149352"/>
                    <a:gd name="connsiteX13" fmla="*/ 102870 w 151572"/>
                    <a:gd name="connsiteY13" fmla="*/ 117873 h 149352"/>
                    <a:gd name="connsiteX14" fmla="*/ 100299 w 151572"/>
                    <a:gd name="connsiteY14" fmla="*/ 119206 h 149352"/>
                    <a:gd name="connsiteX15" fmla="*/ 100299 w 151572"/>
                    <a:gd name="connsiteY15" fmla="*/ 119206 h 149352"/>
                    <a:gd name="connsiteX16" fmla="*/ 99156 w 151572"/>
                    <a:gd name="connsiteY16" fmla="*/ 119778 h 149352"/>
                    <a:gd name="connsiteX17" fmla="*/ 99156 w 151572"/>
                    <a:gd name="connsiteY17" fmla="*/ 119778 h 149352"/>
                    <a:gd name="connsiteX18" fmla="*/ 98108 w 151572"/>
                    <a:gd name="connsiteY18" fmla="*/ 120254 h 149352"/>
                    <a:gd name="connsiteX19" fmla="*/ 98108 w 151572"/>
                    <a:gd name="connsiteY19" fmla="*/ 120254 h 149352"/>
                    <a:gd name="connsiteX20" fmla="*/ 96965 w 151572"/>
                    <a:gd name="connsiteY20" fmla="*/ 120254 h 149352"/>
                    <a:gd name="connsiteX21" fmla="*/ 96965 w 151572"/>
                    <a:gd name="connsiteY21" fmla="*/ 120254 h 149352"/>
                    <a:gd name="connsiteX22" fmla="*/ 91345 w 151572"/>
                    <a:gd name="connsiteY22" fmla="*/ 122254 h 149352"/>
                    <a:gd name="connsiteX23" fmla="*/ 91345 w 151572"/>
                    <a:gd name="connsiteY23" fmla="*/ 122254 h 149352"/>
                    <a:gd name="connsiteX24" fmla="*/ 90012 w 151572"/>
                    <a:gd name="connsiteY24" fmla="*/ 122254 h 149352"/>
                    <a:gd name="connsiteX25" fmla="*/ 90012 w 151572"/>
                    <a:gd name="connsiteY25" fmla="*/ 122254 h 149352"/>
                    <a:gd name="connsiteX26" fmla="*/ 88678 w 151572"/>
                    <a:gd name="connsiteY26" fmla="*/ 122254 h 149352"/>
                    <a:gd name="connsiteX27" fmla="*/ 88678 w 151572"/>
                    <a:gd name="connsiteY27" fmla="*/ 122254 h 149352"/>
                    <a:gd name="connsiteX28" fmla="*/ 81344 w 151572"/>
                    <a:gd name="connsiteY28" fmla="*/ 123302 h 149352"/>
                    <a:gd name="connsiteX29" fmla="*/ 71819 w 151572"/>
                    <a:gd name="connsiteY29" fmla="*/ 123302 h 149352"/>
                    <a:gd name="connsiteX30" fmla="*/ 70581 w 151572"/>
                    <a:gd name="connsiteY30" fmla="*/ 123302 h 149352"/>
                    <a:gd name="connsiteX31" fmla="*/ 70581 w 151572"/>
                    <a:gd name="connsiteY31" fmla="*/ 123302 h 149352"/>
                    <a:gd name="connsiteX32" fmla="*/ 66580 w 151572"/>
                    <a:gd name="connsiteY32" fmla="*/ 122540 h 149352"/>
                    <a:gd name="connsiteX33" fmla="*/ 66580 w 151572"/>
                    <a:gd name="connsiteY33" fmla="*/ 122540 h 149352"/>
                    <a:gd name="connsiteX34" fmla="*/ 29259 w 151572"/>
                    <a:gd name="connsiteY34" fmla="*/ 63743 h 149352"/>
                    <a:gd name="connsiteX35" fmla="*/ 63246 w 151572"/>
                    <a:gd name="connsiteY35" fmla="*/ 27290 h 149352"/>
                    <a:gd name="connsiteX36" fmla="*/ 63246 w 151572"/>
                    <a:gd name="connsiteY36" fmla="*/ 27290 h 149352"/>
                    <a:gd name="connsiteX37" fmla="*/ 72009 w 151572"/>
                    <a:gd name="connsiteY37" fmla="*/ 25480 h 149352"/>
                    <a:gd name="connsiteX38" fmla="*/ 72009 w 151572"/>
                    <a:gd name="connsiteY38" fmla="*/ 25480 h 149352"/>
                    <a:gd name="connsiteX39" fmla="*/ 75438 w 151572"/>
                    <a:gd name="connsiteY39" fmla="*/ 25480 h 149352"/>
                    <a:gd name="connsiteX40" fmla="*/ 77534 w 151572"/>
                    <a:gd name="connsiteY40" fmla="*/ 25480 h 149352"/>
                    <a:gd name="connsiteX41" fmla="*/ 108966 w 151572"/>
                    <a:gd name="connsiteY41" fmla="*/ 36815 h 149352"/>
                    <a:gd name="connsiteX42" fmla="*/ 109538 w 151572"/>
                    <a:gd name="connsiteY42" fmla="*/ 37387 h 149352"/>
                    <a:gd name="connsiteX43" fmla="*/ 109538 w 151572"/>
                    <a:gd name="connsiteY43" fmla="*/ 37387 h 149352"/>
                    <a:gd name="connsiteX44" fmla="*/ 112395 w 151572"/>
                    <a:gd name="connsiteY44" fmla="*/ 40054 h 149352"/>
                    <a:gd name="connsiteX45" fmla="*/ 120396 w 151572"/>
                    <a:gd name="connsiteY45" fmla="*/ 40720 h 149352"/>
                    <a:gd name="connsiteX46" fmla="*/ 131064 w 151572"/>
                    <a:gd name="connsiteY46" fmla="*/ 33291 h 149352"/>
                    <a:gd name="connsiteX47" fmla="*/ 132781 w 151572"/>
                    <a:gd name="connsiteY47" fmla="*/ 24705 h 149352"/>
                    <a:gd name="connsiteX48" fmla="*/ 132588 w 151572"/>
                    <a:gd name="connsiteY48" fmla="*/ 24433 h 149352"/>
                    <a:gd name="connsiteX49" fmla="*/ 122016 w 151572"/>
                    <a:gd name="connsiteY49" fmla="*/ 14908 h 149352"/>
                    <a:gd name="connsiteX50" fmla="*/ 77343 w 151572"/>
                    <a:gd name="connsiteY50" fmla="*/ 49 h 149352"/>
                    <a:gd name="connsiteX51" fmla="*/ 77343 w 151572"/>
                    <a:gd name="connsiteY51" fmla="*/ 49 h 149352"/>
                    <a:gd name="connsiteX52" fmla="*/ 49 w 151572"/>
                    <a:gd name="connsiteY52" fmla="*/ 72010 h 149352"/>
                    <a:gd name="connsiteX53" fmla="*/ 72010 w 151572"/>
                    <a:gd name="connsiteY53" fmla="*/ 149305 h 149352"/>
                    <a:gd name="connsiteX54" fmla="*/ 77344 w 151572"/>
                    <a:gd name="connsiteY54" fmla="*/ 149305 h 149352"/>
                    <a:gd name="connsiteX55" fmla="*/ 84487 w 151572"/>
                    <a:gd name="connsiteY55" fmla="*/ 149305 h 149352"/>
                    <a:gd name="connsiteX56" fmla="*/ 86202 w 151572"/>
                    <a:gd name="connsiteY56" fmla="*/ 149305 h 149352"/>
                    <a:gd name="connsiteX57" fmla="*/ 87440 w 151572"/>
                    <a:gd name="connsiteY57" fmla="*/ 149305 h 149352"/>
                    <a:gd name="connsiteX58" fmla="*/ 88583 w 151572"/>
                    <a:gd name="connsiteY58" fmla="*/ 149305 h 149352"/>
                    <a:gd name="connsiteX59" fmla="*/ 89631 w 151572"/>
                    <a:gd name="connsiteY59" fmla="*/ 149305 h 149352"/>
                    <a:gd name="connsiteX60" fmla="*/ 91536 w 151572"/>
                    <a:gd name="connsiteY60" fmla="*/ 149305 h 149352"/>
                    <a:gd name="connsiteX61" fmla="*/ 92583 w 151572"/>
                    <a:gd name="connsiteY61" fmla="*/ 149305 h 149352"/>
                    <a:gd name="connsiteX62" fmla="*/ 93726 w 151572"/>
                    <a:gd name="connsiteY62" fmla="*/ 149305 h 149352"/>
                    <a:gd name="connsiteX63" fmla="*/ 94679 w 151572"/>
                    <a:gd name="connsiteY63" fmla="*/ 149305 h 149352"/>
                    <a:gd name="connsiteX64" fmla="*/ 96679 w 151572"/>
                    <a:gd name="connsiteY64" fmla="*/ 149305 h 149352"/>
                    <a:gd name="connsiteX65" fmla="*/ 97536 w 151572"/>
                    <a:gd name="connsiteY65" fmla="*/ 149305 h 149352"/>
                    <a:gd name="connsiteX66" fmla="*/ 98775 w 151572"/>
                    <a:gd name="connsiteY66" fmla="*/ 149305 h 149352"/>
                    <a:gd name="connsiteX67" fmla="*/ 99632 w 151572"/>
                    <a:gd name="connsiteY67" fmla="*/ 149305 h 149352"/>
                    <a:gd name="connsiteX68" fmla="*/ 101727 w 151572"/>
                    <a:gd name="connsiteY68" fmla="*/ 148543 h 149352"/>
                    <a:gd name="connsiteX69" fmla="*/ 102489 w 151572"/>
                    <a:gd name="connsiteY69" fmla="*/ 148543 h 149352"/>
                    <a:gd name="connsiteX70" fmla="*/ 103728 w 151572"/>
                    <a:gd name="connsiteY70" fmla="*/ 148543 h 149352"/>
                    <a:gd name="connsiteX71" fmla="*/ 103728 w 151572"/>
                    <a:gd name="connsiteY71" fmla="*/ 148543 h 149352"/>
                    <a:gd name="connsiteX72" fmla="*/ 106299 w 151572"/>
                    <a:gd name="connsiteY72" fmla="*/ 147591 h 149352"/>
                    <a:gd name="connsiteX73" fmla="*/ 106966 w 151572"/>
                    <a:gd name="connsiteY73" fmla="*/ 147591 h 149352"/>
                    <a:gd name="connsiteX74" fmla="*/ 110967 w 151572"/>
                    <a:gd name="connsiteY74" fmla="*/ 145686 h 149352"/>
                    <a:gd name="connsiteX75" fmla="*/ 111538 w 151572"/>
                    <a:gd name="connsiteY75" fmla="*/ 145686 h 149352"/>
                    <a:gd name="connsiteX76" fmla="*/ 114015 w 151572"/>
                    <a:gd name="connsiteY76" fmla="*/ 144257 h 149352"/>
                    <a:gd name="connsiteX77" fmla="*/ 114015 w 151572"/>
                    <a:gd name="connsiteY77" fmla="*/ 144257 h 149352"/>
                    <a:gd name="connsiteX78" fmla="*/ 115253 w 151572"/>
                    <a:gd name="connsiteY78" fmla="*/ 143495 h 149352"/>
                    <a:gd name="connsiteX79" fmla="*/ 115729 w 151572"/>
                    <a:gd name="connsiteY79" fmla="*/ 143495 h 149352"/>
                    <a:gd name="connsiteX80" fmla="*/ 118110 w 151572"/>
                    <a:gd name="connsiteY80" fmla="*/ 141971 h 149352"/>
                    <a:gd name="connsiteX81" fmla="*/ 118110 w 151572"/>
                    <a:gd name="connsiteY81" fmla="*/ 141971 h 149352"/>
                    <a:gd name="connsiteX82" fmla="*/ 119349 w 151572"/>
                    <a:gd name="connsiteY82" fmla="*/ 141114 h 149352"/>
                    <a:gd name="connsiteX83" fmla="*/ 119349 w 151572"/>
                    <a:gd name="connsiteY83" fmla="*/ 141114 h 149352"/>
                    <a:gd name="connsiteX84" fmla="*/ 121730 w 151572"/>
                    <a:gd name="connsiteY84" fmla="*/ 139399 h 149352"/>
                    <a:gd name="connsiteX85" fmla="*/ 121730 w 151572"/>
                    <a:gd name="connsiteY85" fmla="*/ 139399 h 149352"/>
                    <a:gd name="connsiteX86" fmla="*/ 122968 w 151572"/>
                    <a:gd name="connsiteY86" fmla="*/ 138352 h 149352"/>
                    <a:gd name="connsiteX87" fmla="*/ 122968 w 151572"/>
                    <a:gd name="connsiteY87" fmla="*/ 138352 h 149352"/>
                    <a:gd name="connsiteX88" fmla="*/ 125349 w 151572"/>
                    <a:gd name="connsiteY88" fmla="*/ 136351 h 149352"/>
                    <a:gd name="connsiteX89" fmla="*/ 125349 w 151572"/>
                    <a:gd name="connsiteY89" fmla="*/ 136351 h 149352"/>
                    <a:gd name="connsiteX90" fmla="*/ 150400 w 151572"/>
                    <a:gd name="connsiteY90" fmla="*/ 80630 h 149352"/>
                    <a:gd name="connsiteX91" fmla="*/ 150400 w 151572"/>
                    <a:gd name="connsiteY91" fmla="*/ 74248 h 149352"/>
                    <a:gd name="connsiteX92" fmla="*/ 149006 w 151572"/>
                    <a:gd name="connsiteY92" fmla="*/ 65604 h 149352"/>
                    <a:gd name="connsiteX93" fmla="*/ 145638 w 151572"/>
                    <a:gd name="connsiteY93" fmla="*/ 64438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151572" h="149352">
                      <a:moveTo>
                        <a:pt x="145638" y="64438"/>
                      </a:moveTo>
                      <a:lnTo>
                        <a:pt x="145066" y="64438"/>
                      </a:lnTo>
                      <a:lnTo>
                        <a:pt x="145066" y="64438"/>
                      </a:lnTo>
                      <a:lnTo>
                        <a:pt x="87916" y="64438"/>
                      </a:lnTo>
                      <a:cubicBezTo>
                        <a:pt x="84444" y="64438"/>
                        <a:pt x="81630" y="67252"/>
                        <a:pt x="81630" y="70724"/>
                      </a:cubicBezTo>
                      <a:lnTo>
                        <a:pt x="81630" y="83583"/>
                      </a:lnTo>
                      <a:cubicBezTo>
                        <a:pt x="81630" y="87055"/>
                        <a:pt x="84444" y="89869"/>
                        <a:pt x="87916" y="89869"/>
                      </a:cubicBezTo>
                      <a:lnTo>
                        <a:pt x="115443" y="89869"/>
                      </a:lnTo>
                      <a:cubicBezTo>
                        <a:pt x="116988" y="89843"/>
                        <a:pt x="118474" y="90465"/>
                        <a:pt x="119539" y="91584"/>
                      </a:cubicBezTo>
                      <a:cubicBezTo>
                        <a:pt x="120734" y="92976"/>
                        <a:pt x="121097" y="94900"/>
                        <a:pt x="120492" y="96632"/>
                      </a:cubicBezTo>
                      <a:lnTo>
                        <a:pt x="120492" y="96632"/>
                      </a:lnTo>
                      <a:lnTo>
                        <a:pt x="120492" y="96632"/>
                      </a:lnTo>
                      <a:cubicBezTo>
                        <a:pt x="116693" y="104984"/>
                        <a:pt x="110905" y="112278"/>
                        <a:pt x="103632" y="117873"/>
                      </a:cubicBezTo>
                      <a:lnTo>
                        <a:pt x="102870" y="117873"/>
                      </a:lnTo>
                      <a:lnTo>
                        <a:pt x="100299" y="119206"/>
                      </a:lnTo>
                      <a:lnTo>
                        <a:pt x="100299" y="119206"/>
                      </a:lnTo>
                      <a:lnTo>
                        <a:pt x="99156" y="119778"/>
                      </a:lnTo>
                      <a:lnTo>
                        <a:pt x="99156" y="119778"/>
                      </a:lnTo>
                      <a:lnTo>
                        <a:pt x="98108" y="120254"/>
                      </a:lnTo>
                      <a:lnTo>
                        <a:pt x="98108" y="120254"/>
                      </a:lnTo>
                      <a:lnTo>
                        <a:pt x="96965" y="120254"/>
                      </a:lnTo>
                      <a:lnTo>
                        <a:pt x="96965" y="120254"/>
                      </a:lnTo>
                      <a:lnTo>
                        <a:pt x="91345" y="122254"/>
                      </a:lnTo>
                      <a:lnTo>
                        <a:pt x="91345" y="122254"/>
                      </a:lnTo>
                      <a:lnTo>
                        <a:pt x="90012" y="122254"/>
                      </a:lnTo>
                      <a:lnTo>
                        <a:pt x="90012" y="122254"/>
                      </a:lnTo>
                      <a:lnTo>
                        <a:pt x="88678" y="122254"/>
                      </a:lnTo>
                      <a:lnTo>
                        <a:pt x="88678" y="122254"/>
                      </a:lnTo>
                      <a:cubicBezTo>
                        <a:pt x="86262" y="122783"/>
                        <a:pt x="83811" y="123133"/>
                        <a:pt x="81344" y="123302"/>
                      </a:cubicBezTo>
                      <a:lnTo>
                        <a:pt x="71819" y="123302"/>
                      </a:lnTo>
                      <a:lnTo>
                        <a:pt x="70581" y="123302"/>
                      </a:lnTo>
                      <a:lnTo>
                        <a:pt x="70581" y="123302"/>
                      </a:lnTo>
                      <a:lnTo>
                        <a:pt x="66580" y="122540"/>
                      </a:lnTo>
                      <a:lnTo>
                        <a:pt x="66580" y="122540"/>
                      </a:lnTo>
                      <a:cubicBezTo>
                        <a:pt x="40038" y="116609"/>
                        <a:pt x="23329" y="90285"/>
                        <a:pt x="29259" y="63743"/>
                      </a:cubicBezTo>
                      <a:cubicBezTo>
                        <a:pt x="33149" y="46333"/>
                        <a:pt x="46151" y="32388"/>
                        <a:pt x="63246" y="27290"/>
                      </a:cubicBezTo>
                      <a:lnTo>
                        <a:pt x="63246" y="27290"/>
                      </a:lnTo>
                      <a:cubicBezTo>
                        <a:pt x="66102" y="26405"/>
                        <a:pt x="69037" y="25799"/>
                        <a:pt x="72009" y="25480"/>
                      </a:cubicBezTo>
                      <a:lnTo>
                        <a:pt x="72009" y="25480"/>
                      </a:lnTo>
                      <a:lnTo>
                        <a:pt x="75438" y="25480"/>
                      </a:lnTo>
                      <a:lnTo>
                        <a:pt x="77534" y="25480"/>
                      </a:lnTo>
                      <a:cubicBezTo>
                        <a:pt x="89018" y="25448"/>
                        <a:pt x="100146" y="29461"/>
                        <a:pt x="108966" y="36815"/>
                      </a:cubicBezTo>
                      <a:lnTo>
                        <a:pt x="109538" y="37387"/>
                      </a:lnTo>
                      <a:lnTo>
                        <a:pt x="109538" y="37387"/>
                      </a:lnTo>
                      <a:lnTo>
                        <a:pt x="112395" y="40054"/>
                      </a:lnTo>
                      <a:cubicBezTo>
                        <a:pt x="114519" y="42249"/>
                        <a:pt x="117939" y="42534"/>
                        <a:pt x="120396" y="40720"/>
                      </a:cubicBezTo>
                      <a:lnTo>
                        <a:pt x="131064" y="33291"/>
                      </a:lnTo>
                      <a:cubicBezTo>
                        <a:pt x="133909" y="31394"/>
                        <a:pt x="134678" y="27550"/>
                        <a:pt x="132781" y="24705"/>
                      </a:cubicBezTo>
                      <a:cubicBezTo>
                        <a:pt x="132719" y="24612"/>
                        <a:pt x="132655" y="24522"/>
                        <a:pt x="132588" y="24433"/>
                      </a:cubicBezTo>
                      <a:cubicBezTo>
                        <a:pt x="129363" y="20941"/>
                        <a:pt x="125824" y="17753"/>
                        <a:pt x="122016" y="14908"/>
                      </a:cubicBezTo>
                      <a:cubicBezTo>
                        <a:pt x="109110" y="5280"/>
                        <a:pt x="93445" y="69"/>
                        <a:pt x="77343" y="49"/>
                      </a:cubicBezTo>
                      <a:lnTo>
                        <a:pt x="77343" y="49"/>
                      </a:lnTo>
                      <a:cubicBezTo>
                        <a:pt x="36127" y="-1424"/>
                        <a:pt x="1521" y="30794"/>
                        <a:pt x="49" y="72010"/>
                      </a:cubicBezTo>
                      <a:cubicBezTo>
                        <a:pt x="-1424" y="113226"/>
                        <a:pt x="30794" y="147833"/>
                        <a:pt x="72010" y="149305"/>
                      </a:cubicBezTo>
                      <a:cubicBezTo>
                        <a:pt x="73788" y="149369"/>
                        <a:pt x="75566" y="149369"/>
                        <a:pt x="77344" y="149305"/>
                      </a:cubicBezTo>
                      <a:lnTo>
                        <a:pt x="84487" y="149305"/>
                      </a:lnTo>
                      <a:lnTo>
                        <a:pt x="86202" y="149305"/>
                      </a:lnTo>
                      <a:lnTo>
                        <a:pt x="87440" y="149305"/>
                      </a:lnTo>
                      <a:lnTo>
                        <a:pt x="88583" y="149305"/>
                      </a:lnTo>
                      <a:lnTo>
                        <a:pt x="89631" y="149305"/>
                      </a:lnTo>
                      <a:lnTo>
                        <a:pt x="91536" y="149305"/>
                      </a:lnTo>
                      <a:lnTo>
                        <a:pt x="92583" y="149305"/>
                      </a:lnTo>
                      <a:lnTo>
                        <a:pt x="93726" y="149305"/>
                      </a:lnTo>
                      <a:lnTo>
                        <a:pt x="94679" y="149305"/>
                      </a:lnTo>
                      <a:lnTo>
                        <a:pt x="96679" y="149305"/>
                      </a:lnTo>
                      <a:lnTo>
                        <a:pt x="97536" y="149305"/>
                      </a:lnTo>
                      <a:lnTo>
                        <a:pt x="98775" y="149305"/>
                      </a:lnTo>
                      <a:lnTo>
                        <a:pt x="99632" y="149305"/>
                      </a:lnTo>
                      <a:lnTo>
                        <a:pt x="101727" y="148543"/>
                      </a:lnTo>
                      <a:lnTo>
                        <a:pt x="102489" y="148543"/>
                      </a:lnTo>
                      <a:lnTo>
                        <a:pt x="103728" y="148543"/>
                      </a:lnTo>
                      <a:lnTo>
                        <a:pt x="103728" y="148543"/>
                      </a:lnTo>
                      <a:lnTo>
                        <a:pt x="106299" y="147591"/>
                      </a:lnTo>
                      <a:lnTo>
                        <a:pt x="106966" y="147591"/>
                      </a:lnTo>
                      <a:lnTo>
                        <a:pt x="110967" y="145686"/>
                      </a:lnTo>
                      <a:lnTo>
                        <a:pt x="111538" y="145686"/>
                      </a:lnTo>
                      <a:lnTo>
                        <a:pt x="114015" y="144257"/>
                      </a:lnTo>
                      <a:lnTo>
                        <a:pt x="114015" y="144257"/>
                      </a:lnTo>
                      <a:lnTo>
                        <a:pt x="115253" y="143495"/>
                      </a:lnTo>
                      <a:lnTo>
                        <a:pt x="115729" y="143495"/>
                      </a:lnTo>
                      <a:lnTo>
                        <a:pt x="118110" y="141971"/>
                      </a:lnTo>
                      <a:lnTo>
                        <a:pt x="118110" y="141971"/>
                      </a:lnTo>
                      <a:lnTo>
                        <a:pt x="119349" y="141114"/>
                      </a:lnTo>
                      <a:lnTo>
                        <a:pt x="119349" y="141114"/>
                      </a:lnTo>
                      <a:cubicBezTo>
                        <a:pt x="120185" y="140604"/>
                        <a:pt x="120981" y="140031"/>
                        <a:pt x="121730" y="139399"/>
                      </a:cubicBezTo>
                      <a:lnTo>
                        <a:pt x="121730" y="139399"/>
                      </a:lnTo>
                      <a:lnTo>
                        <a:pt x="122968" y="138352"/>
                      </a:lnTo>
                      <a:lnTo>
                        <a:pt x="122968" y="138352"/>
                      </a:lnTo>
                      <a:lnTo>
                        <a:pt x="125349" y="136351"/>
                      </a:lnTo>
                      <a:lnTo>
                        <a:pt x="125349" y="136351"/>
                      </a:lnTo>
                      <a:cubicBezTo>
                        <a:pt x="141417" y="122313"/>
                        <a:pt x="150564" y="101966"/>
                        <a:pt x="150400" y="80630"/>
                      </a:cubicBezTo>
                      <a:lnTo>
                        <a:pt x="150400" y="74248"/>
                      </a:lnTo>
                      <a:cubicBezTo>
                        <a:pt x="152402" y="71476"/>
                        <a:pt x="151778" y="67606"/>
                        <a:pt x="149006" y="65604"/>
                      </a:cubicBezTo>
                      <a:cubicBezTo>
                        <a:pt x="148022" y="64894"/>
                        <a:pt x="146850" y="64488"/>
                        <a:pt x="145638" y="644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5" name="爱设计-2-11">
                <a:extLst>
                  <a:ext uri="{FF2B5EF4-FFF2-40B4-BE49-F238E27FC236}">
                    <a16:creationId xmlns:a16="http://schemas.microsoft.com/office/drawing/2014/main" id="{F2855939-C43C-EBF6-187C-D2E9CC6D0A50}"/>
                  </a:ext>
                </a:extLst>
              </p:cNvPr>
              <p:cNvSpPr/>
              <p:nvPr/>
            </p:nvSpPr>
            <p:spPr>
              <a:xfrm>
                <a:off x="10870972" y="511599"/>
                <a:ext cx="442972" cy="442972"/>
              </a:xfrm>
              <a:custGeom>
                <a:avLst/>
                <a:gdLst>
                  <a:gd name="connsiteX0" fmla="*/ 210346 w 508951"/>
                  <a:gd name="connsiteY0" fmla="*/ 199937 h 508951"/>
                  <a:gd name="connsiteX1" fmla="*/ 227889 w 508951"/>
                  <a:gd name="connsiteY1" fmla="*/ 217941 h 508951"/>
                  <a:gd name="connsiteX2" fmla="*/ 227888 w 508951"/>
                  <a:gd name="connsiteY2" fmla="*/ 218013 h 508951"/>
                  <a:gd name="connsiteX3" fmla="*/ 209885 w 508951"/>
                  <a:gd name="connsiteY3" fmla="*/ 235485 h 508951"/>
                  <a:gd name="connsiteX4" fmla="*/ 192342 w 508951"/>
                  <a:gd name="connsiteY4" fmla="*/ 217480 h 508951"/>
                  <a:gd name="connsiteX5" fmla="*/ 210346 w 508951"/>
                  <a:gd name="connsiteY5" fmla="*/ 199937 h 508951"/>
                  <a:gd name="connsiteX6" fmla="*/ 276428 w 508951"/>
                  <a:gd name="connsiteY6" fmla="*/ 114552 h 508951"/>
                  <a:gd name="connsiteX7" fmla="*/ 373357 w 508951"/>
                  <a:gd name="connsiteY7" fmla="*/ 211329 h 508951"/>
                  <a:gd name="connsiteX8" fmla="*/ 373357 w 508951"/>
                  <a:gd name="connsiteY8" fmla="*/ 158763 h 508951"/>
                  <a:gd name="connsiteX9" fmla="*/ 373357 w 508951"/>
                  <a:gd name="connsiteY9" fmla="*/ 158686 h 508951"/>
                  <a:gd name="connsiteX10" fmla="*/ 329070 w 508951"/>
                  <a:gd name="connsiteY10" fmla="*/ 114552 h 508951"/>
                  <a:gd name="connsiteX11" fmla="*/ 212695 w 508951"/>
                  <a:gd name="connsiteY11" fmla="*/ 114552 h 508951"/>
                  <a:gd name="connsiteX12" fmla="*/ 155495 w 508951"/>
                  <a:gd name="connsiteY12" fmla="*/ 157319 h 508951"/>
                  <a:gd name="connsiteX13" fmla="*/ 109918 w 508951"/>
                  <a:gd name="connsiteY13" fmla="*/ 311447 h 508951"/>
                  <a:gd name="connsiteX14" fmla="*/ 147626 w 508951"/>
                  <a:gd name="connsiteY14" fmla="*/ 380453 h 508951"/>
                  <a:gd name="connsiteX15" fmla="*/ 163092 w 508951"/>
                  <a:gd name="connsiteY15" fmla="*/ 382701 h 508951"/>
                  <a:gd name="connsiteX16" fmla="*/ 182234 w 508951"/>
                  <a:gd name="connsiteY16" fmla="*/ 366065 h 508951"/>
                  <a:gd name="connsiteX17" fmla="*/ 169397 w 508951"/>
                  <a:gd name="connsiteY17" fmla="*/ 352467 h 508951"/>
                  <a:gd name="connsiteX18" fmla="*/ 141367 w 508951"/>
                  <a:gd name="connsiteY18" fmla="*/ 329678 h 508951"/>
                  <a:gd name="connsiteX19" fmla="*/ 185020 w 508951"/>
                  <a:gd name="connsiteY19" fmla="*/ 274629 h 508951"/>
                  <a:gd name="connsiteX20" fmla="*/ 190438 w 508951"/>
                  <a:gd name="connsiteY20" fmla="*/ 274302 h 508951"/>
                  <a:gd name="connsiteX21" fmla="*/ 236016 w 508951"/>
                  <a:gd name="connsiteY21" fmla="*/ 274302 h 508951"/>
                  <a:gd name="connsiteX22" fmla="*/ 269515 w 508951"/>
                  <a:gd name="connsiteY22" fmla="*/ 307649 h 508951"/>
                  <a:gd name="connsiteX23" fmla="*/ 269515 w 508951"/>
                  <a:gd name="connsiteY23" fmla="*/ 307801 h 508951"/>
                  <a:gd name="connsiteX24" fmla="*/ 269515 w 508951"/>
                  <a:gd name="connsiteY24" fmla="*/ 322310 h 508951"/>
                  <a:gd name="connsiteX25" fmla="*/ 269515 w 508951"/>
                  <a:gd name="connsiteY25" fmla="*/ 347910 h 508951"/>
                  <a:gd name="connsiteX26" fmla="*/ 303849 w 508951"/>
                  <a:gd name="connsiteY26" fmla="*/ 382700 h 508951"/>
                  <a:gd name="connsiteX27" fmla="*/ 303851 w 508951"/>
                  <a:gd name="connsiteY27" fmla="*/ 382700 h 508951"/>
                  <a:gd name="connsiteX28" fmla="*/ 338793 w 508951"/>
                  <a:gd name="connsiteY28" fmla="*/ 382701 h 508951"/>
                  <a:gd name="connsiteX29" fmla="*/ 373205 w 508951"/>
                  <a:gd name="connsiteY29" fmla="*/ 348213 h 508951"/>
                  <a:gd name="connsiteX30" fmla="*/ 373205 w 508951"/>
                  <a:gd name="connsiteY30" fmla="*/ 237232 h 508951"/>
                  <a:gd name="connsiteX31" fmla="*/ 251588 w 508951"/>
                  <a:gd name="connsiteY31" fmla="*/ 114552 h 508951"/>
                  <a:gd name="connsiteX32" fmla="*/ 254552 w 508951"/>
                  <a:gd name="connsiteY32" fmla="*/ 0 h 508951"/>
                  <a:gd name="connsiteX33" fmla="*/ 508951 w 508951"/>
                  <a:gd name="connsiteY33" fmla="*/ 254476 h 508951"/>
                  <a:gd name="connsiteX34" fmla="*/ 508951 w 508951"/>
                  <a:gd name="connsiteY34" fmla="*/ 254552 h 508951"/>
                  <a:gd name="connsiteX35" fmla="*/ 254399 w 508951"/>
                  <a:gd name="connsiteY35" fmla="*/ 508951 h 508951"/>
                  <a:gd name="connsiteX36" fmla="*/ 0 w 508951"/>
                  <a:gd name="connsiteY36" fmla="*/ 254399 h 508951"/>
                  <a:gd name="connsiteX37" fmla="*/ 254552 w 508951"/>
                  <a:gd name="connsiteY37" fmla="*/ 0 h 508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508951" h="508951">
                    <a:moveTo>
                      <a:pt x="210346" y="199937"/>
                    </a:moveTo>
                    <a:cubicBezTo>
                      <a:pt x="220162" y="200064"/>
                      <a:pt x="228016" y="208125"/>
                      <a:pt x="227889" y="217941"/>
                    </a:cubicBezTo>
                    <a:cubicBezTo>
                      <a:pt x="227888" y="217965"/>
                      <a:pt x="227888" y="217989"/>
                      <a:pt x="227888" y="218013"/>
                    </a:cubicBezTo>
                    <a:cubicBezTo>
                      <a:pt x="227722" y="227801"/>
                      <a:pt x="219673" y="235611"/>
                      <a:pt x="209885" y="235485"/>
                    </a:cubicBezTo>
                    <a:cubicBezTo>
                      <a:pt x="200069" y="235357"/>
                      <a:pt x="192214" y="227297"/>
                      <a:pt x="192342" y="217480"/>
                    </a:cubicBezTo>
                    <a:cubicBezTo>
                      <a:pt x="192469" y="207664"/>
                      <a:pt x="200530" y="199810"/>
                      <a:pt x="210346" y="199937"/>
                    </a:cubicBezTo>
                    <a:close/>
                    <a:moveTo>
                      <a:pt x="276428" y="114552"/>
                    </a:moveTo>
                    <a:cubicBezTo>
                      <a:pt x="276964" y="167836"/>
                      <a:pt x="320073" y="210876"/>
                      <a:pt x="373357" y="211329"/>
                    </a:cubicBezTo>
                    <a:lnTo>
                      <a:pt x="373357" y="158763"/>
                    </a:lnTo>
                    <a:cubicBezTo>
                      <a:pt x="373357" y="158737"/>
                      <a:pt x="373357" y="158712"/>
                      <a:pt x="373357" y="158686"/>
                    </a:cubicBezTo>
                    <a:cubicBezTo>
                      <a:pt x="373315" y="134270"/>
                      <a:pt x="353487" y="114510"/>
                      <a:pt x="329070" y="114552"/>
                    </a:cubicBezTo>
                    <a:close/>
                    <a:moveTo>
                      <a:pt x="212695" y="114552"/>
                    </a:moveTo>
                    <a:cubicBezTo>
                      <a:pt x="186256" y="114550"/>
                      <a:pt x="162973" y="131959"/>
                      <a:pt x="155495" y="157319"/>
                    </a:cubicBezTo>
                    <a:lnTo>
                      <a:pt x="109918" y="311447"/>
                    </a:lnTo>
                    <a:cubicBezTo>
                      <a:pt x="101275" y="340916"/>
                      <a:pt x="118158" y="371811"/>
                      <a:pt x="147626" y="380453"/>
                    </a:cubicBezTo>
                    <a:cubicBezTo>
                      <a:pt x="152650" y="381926"/>
                      <a:pt x="157857" y="382683"/>
                      <a:pt x="163092" y="382701"/>
                    </a:cubicBezTo>
                    <a:cubicBezTo>
                      <a:pt x="178284" y="382701"/>
                      <a:pt x="182234" y="374497"/>
                      <a:pt x="182234" y="366065"/>
                    </a:cubicBezTo>
                    <a:cubicBezTo>
                      <a:pt x="182405" y="358780"/>
                      <a:pt x="176680" y="352715"/>
                      <a:pt x="169397" y="352467"/>
                    </a:cubicBezTo>
                    <a:cubicBezTo>
                      <a:pt x="155594" y="353176"/>
                      <a:pt x="143490" y="343335"/>
                      <a:pt x="141367" y="329678"/>
                    </a:cubicBezTo>
                    <a:cubicBezTo>
                      <a:pt x="138220" y="302422"/>
                      <a:pt x="157764" y="277776"/>
                      <a:pt x="185020" y="274629"/>
                    </a:cubicBezTo>
                    <a:cubicBezTo>
                      <a:pt x="186819" y="274421"/>
                      <a:pt x="188628" y="274312"/>
                      <a:pt x="190438" y="274302"/>
                    </a:cubicBezTo>
                    <a:lnTo>
                      <a:pt x="236016" y="274302"/>
                    </a:lnTo>
                    <a:cubicBezTo>
                      <a:pt x="254475" y="274260"/>
                      <a:pt x="269474" y="289190"/>
                      <a:pt x="269515" y="307649"/>
                    </a:cubicBezTo>
                    <a:cubicBezTo>
                      <a:pt x="269516" y="307700"/>
                      <a:pt x="269516" y="307750"/>
                      <a:pt x="269515" y="307801"/>
                    </a:cubicBezTo>
                    <a:lnTo>
                      <a:pt x="269515" y="322310"/>
                    </a:lnTo>
                    <a:lnTo>
                      <a:pt x="269515" y="347910"/>
                    </a:lnTo>
                    <a:cubicBezTo>
                      <a:pt x="269389" y="366998"/>
                      <a:pt x="284761" y="382574"/>
                      <a:pt x="303849" y="382700"/>
                    </a:cubicBezTo>
                    <a:cubicBezTo>
                      <a:pt x="303849" y="382700"/>
                      <a:pt x="303850" y="382700"/>
                      <a:pt x="303851" y="382700"/>
                    </a:cubicBezTo>
                    <a:lnTo>
                      <a:pt x="338793" y="382701"/>
                    </a:lnTo>
                    <a:cubicBezTo>
                      <a:pt x="357793" y="382617"/>
                      <a:pt x="373163" y="367213"/>
                      <a:pt x="373205" y="348213"/>
                    </a:cubicBezTo>
                    <a:lnTo>
                      <a:pt x="373205" y="237232"/>
                    </a:lnTo>
                    <a:cubicBezTo>
                      <a:pt x="305953" y="236443"/>
                      <a:pt x="251791" y="181808"/>
                      <a:pt x="251588" y="114552"/>
                    </a:cubicBezTo>
                    <a:close/>
                    <a:moveTo>
                      <a:pt x="254552" y="0"/>
                    </a:moveTo>
                    <a:cubicBezTo>
                      <a:pt x="395065" y="42"/>
                      <a:pt x="508951" y="113963"/>
                      <a:pt x="508951" y="254476"/>
                    </a:cubicBezTo>
                    <a:cubicBezTo>
                      <a:pt x="508951" y="254501"/>
                      <a:pt x="508951" y="254526"/>
                      <a:pt x="508951" y="254552"/>
                    </a:cubicBezTo>
                    <a:cubicBezTo>
                      <a:pt x="508909" y="395095"/>
                      <a:pt x="394942" y="508993"/>
                      <a:pt x="254399" y="508951"/>
                    </a:cubicBezTo>
                    <a:cubicBezTo>
                      <a:pt x="113857" y="508909"/>
                      <a:pt x="-42" y="394942"/>
                      <a:pt x="0" y="254399"/>
                    </a:cubicBezTo>
                    <a:cubicBezTo>
                      <a:pt x="42" y="113857"/>
                      <a:pt x="114009" y="-42"/>
                      <a:pt x="254552" y="0"/>
                    </a:cubicBezTo>
                    <a:close/>
                  </a:path>
                </a:pathLst>
              </a:custGeo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5" name="爱设计-3">
            <a:extLst>
              <a:ext uri="{FF2B5EF4-FFF2-40B4-BE49-F238E27FC236}">
                <a16:creationId xmlns:a16="http://schemas.microsoft.com/office/drawing/2014/main" id="{DA5928BE-A7F0-236E-8E3B-EEBDC41991C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20239" y="1639384"/>
            <a:ext cx="8351522" cy="3148530"/>
          </a:xfrm>
          <a:prstGeom prst="rect">
            <a:avLst/>
          </a:prstGeom>
          <a:ln>
            <a:solidFill>
              <a:schemeClr val="bg1"/>
            </a:solidFill>
          </a:ln>
        </p:spPr>
      </p:pic>
      <p:grpSp>
        <p:nvGrpSpPr>
          <p:cNvPr id="26" name="爱设计-4">
            <a:extLst>
              <a:ext uri="{FF2B5EF4-FFF2-40B4-BE49-F238E27FC236}">
                <a16:creationId xmlns:a16="http://schemas.microsoft.com/office/drawing/2014/main" id="{DC3EE434-A97C-23D7-4BF0-F3B9E87E65A3}"/>
              </a:ext>
            </a:extLst>
          </p:cNvPr>
          <p:cNvGrpSpPr/>
          <p:nvPr/>
        </p:nvGrpSpPr>
        <p:grpSpPr>
          <a:xfrm>
            <a:off x="9919717" y="2845349"/>
            <a:ext cx="733425" cy="733425"/>
            <a:chOff x="10889649" y="2781617"/>
            <a:chExt cx="733425" cy="733425"/>
          </a:xfrm>
        </p:grpSpPr>
        <p:sp>
          <p:nvSpPr>
            <p:cNvPr id="8" name="爱设计-4-1">
              <a:extLst>
                <a:ext uri="{FF2B5EF4-FFF2-40B4-BE49-F238E27FC236}">
                  <a16:creationId xmlns:a16="http://schemas.microsoft.com/office/drawing/2014/main" id="{B0339CD9-BBF1-4F74-D775-221F213088B0}"/>
                </a:ext>
              </a:extLst>
            </p:cNvPr>
            <p:cNvSpPr/>
            <p:nvPr/>
          </p:nvSpPr>
          <p:spPr>
            <a:xfrm>
              <a:off x="10889649" y="2781617"/>
              <a:ext cx="733425" cy="73342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爱设计-4-2">
              <a:extLst>
                <a:ext uri="{FF2B5EF4-FFF2-40B4-BE49-F238E27FC236}">
                  <a16:creationId xmlns:a16="http://schemas.microsoft.com/office/drawing/2014/main" id="{22F2DA0A-5A71-0B8F-E32C-F141F790E03E}"/>
                </a:ext>
              </a:extLst>
            </p:cNvPr>
            <p:cNvSpPr/>
            <p:nvPr/>
          </p:nvSpPr>
          <p:spPr>
            <a:xfrm rot="5400000">
              <a:off x="11103517" y="3016567"/>
              <a:ext cx="305689" cy="26352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爱设计-5">
            <a:extLst>
              <a:ext uri="{FF2B5EF4-FFF2-40B4-BE49-F238E27FC236}">
                <a16:creationId xmlns:a16="http://schemas.microsoft.com/office/drawing/2014/main" id="{416B91C9-AF12-97C1-A271-41D4E36A0B62}"/>
              </a:ext>
            </a:extLst>
          </p:cNvPr>
          <p:cNvSpPr/>
          <p:nvPr/>
        </p:nvSpPr>
        <p:spPr>
          <a:xfrm>
            <a:off x="2814319" y="5077517"/>
            <a:ext cx="6563362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altLang="zh-CN" sz="2400" dirty="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61000">
                      <a:schemeClr val="accent1">
                        <a:lumMod val="20000"/>
                        <a:lumOff val="80000"/>
                      </a:schemeClr>
                    </a:gs>
                    <a:gs pos="18000">
                      <a:schemeClr val="accent1">
                        <a:lumMod val="40000"/>
                        <a:lumOff val="6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outerShdw blurRad="38100" dist="38100" dir="2700000" algn="tl">
                    <a:srgbClr val="000000">
                      <a:alpha val="25000"/>
                    </a:srgbClr>
                  </a:outerShdw>
                </a:effectLst>
                <a:latin typeface="+mj-ea"/>
                <a:ea typeface="+mj-ea"/>
                <a:sym typeface="+mn-lt"/>
              </a:rPr>
              <a:t>PLATFORM  POSITIONING</a:t>
            </a:r>
          </a:p>
        </p:txBody>
      </p:sp>
      <p:sp>
        <p:nvSpPr>
          <p:cNvPr id="11" name="爱设计-6">
            <a:extLst>
              <a:ext uri="{FF2B5EF4-FFF2-40B4-BE49-F238E27FC236}">
                <a16:creationId xmlns:a16="http://schemas.microsoft.com/office/drawing/2014/main" id="{A4BC51BE-06E6-2439-277E-7453DC63492F}"/>
              </a:ext>
            </a:extLst>
          </p:cNvPr>
          <p:cNvSpPr txBox="1">
            <a:spLocks/>
          </p:cNvSpPr>
          <p:nvPr/>
        </p:nvSpPr>
        <p:spPr>
          <a:xfrm>
            <a:off x="920750" y="5513714"/>
            <a:ext cx="10350500" cy="81946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</a:rPr>
              <a:t>小红书是年轻人的生活方式平台和消费决策入口，是美妆、时尚穿搭等内容的种草社区，是一个年轻生活方式分享的平台，不仅可在平台上浏览内容，在小红书，用户通过短视频、图文等形式标记生活点滴，现月活跃用户数过亿。</a:t>
            </a:r>
          </a:p>
        </p:txBody>
      </p:sp>
    </p:spTree>
    <p:extLst>
      <p:ext uri="{BB962C8B-B14F-4D97-AF65-F5344CB8AC3E}">
        <p14:creationId xmlns:p14="http://schemas.microsoft.com/office/powerpoint/2010/main" val="24935817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爱设计-1">
            <a:extLst>
              <a:ext uri="{FF2B5EF4-FFF2-40B4-BE49-F238E27FC236}">
                <a16:creationId xmlns:a16="http://schemas.microsoft.com/office/drawing/2014/main" id="{18E1DBC6-BA2D-B8AB-515C-29D039D2C683}"/>
              </a:ext>
            </a:extLst>
          </p:cNvPr>
          <p:cNvGrpSpPr/>
          <p:nvPr/>
        </p:nvGrpSpPr>
        <p:grpSpPr>
          <a:xfrm flipH="1" flipV="1">
            <a:off x="11760933" y="5043647"/>
            <a:ext cx="431067" cy="1977705"/>
            <a:chOff x="72" y="-152652"/>
            <a:chExt cx="431067" cy="1977705"/>
          </a:xfrm>
        </p:grpSpPr>
        <p:sp>
          <p:nvSpPr>
            <p:cNvPr id="3" name="爱设计-1-1">
              <a:extLst>
                <a:ext uri="{FF2B5EF4-FFF2-40B4-BE49-F238E27FC236}">
                  <a16:creationId xmlns:a16="http://schemas.microsoft.com/office/drawing/2014/main" id="{3D0E099F-6119-C2BC-964C-6B346F9ED403}"/>
                </a:ext>
              </a:extLst>
            </p:cNvPr>
            <p:cNvSpPr/>
            <p:nvPr/>
          </p:nvSpPr>
          <p:spPr>
            <a:xfrm rot="1501409" flipV="1">
              <a:off x="72" y="-152652"/>
              <a:ext cx="360852" cy="1626463"/>
            </a:xfrm>
            <a:custGeom>
              <a:avLst/>
              <a:gdLst>
                <a:gd name="connsiteX0" fmla="*/ 0 w 360852"/>
                <a:gd name="connsiteY0" fmla="*/ 1458015 h 1626463"/>
                <a:gd name="connsiteX1" fmla="*/ 360852 w 360852"/>
                <a:gd name="connsiteY1" fmla="*/ 1626463 h 1626463"/>
                <a:gd name="connsiteX2" fmla="*/ 360852 w 360852"/>
                <a:gd name="connsiteY2" fmla="*/ 0 h 1626463"/>
                <a:gd name="connsiteX3" fmla="*/ 0 w 360852"/>
                <a:gd name="connsiteY3" fmla="*/ 773023 h 1626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0852" h="1626463">
                  <a:moveTo>
                    <a:pt x="0" y="1458015"/>
                  </a:moveTo>
                  <a:lnTo>
                    <a:pt x="360852" y="1626463"/>
                  </a:lnTo>
                  <a:lnTo>
                    <a:pt x="360852" y="0"/>
                  </a:lnTo>
                  <a:lnTo>
                    <a:pt x="0" y="77302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4" name="爱设计-1-2">
              <a:extLst>
                <a:ext uri="{FF2B5EF4-FFF2-40B4-BE49-F238E27FC236}">
                  <a16:creationId xmlns:a16="http://schemas.microsoft.com/office/drawing/2014/main" id="{4311C424-EF5F-B6C7-A014-FCEFF8885E10}"/>
                </a:ext>
              </a:extLst>
            </p:cNvPr>
            <p:cNvSpPr/>
            <p:nvPr/>
          </p:nvSpPr>
          <p:spPr>
            <a:xfrm rot="1501409" flipV="1">
              <a:off x="152632" y="-151676"/>
              <a:ext cx="278507" cy="1976729"/>
            </a:xfrm>
            <a:custGeom>
              <a:avLst/>
              <a:gdLst>
                <a:gd name="connsiteX0" fmla="*/ 0 w 278507"/>
                <a:gd name="connsiteY0" fmla="*/ 1846720 h 1976729"/>
                <a:gd name="connsiteX1" fmla="*/ 278507 w 278507"/>
                <a:gd name="connsiteY1" fmla="*/ 1976729 h 1976729"/>
                <a:gd name="connsiteX2" fmla="*/ 278507 w 278507"/>
                <a:gd name="connsiteY2" fmla="*/ 0 h 1976729"/>
                <a:gd name="connsiteX3" fmla="*/ 0 w 278507"/>
                <a:gd name="connsiteY3" fmla="*/ 596622 h 1976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507" h="1976729">
                  <a:moveTo>
                    <a:pt x="0" y="1846720"/>
                  </a:moveTo>
                  <a:lnTo>
                    <a:pt x="278507" y="1976729"/>
                  </a:lnTo>
                  <a:lnTo>
                    <a:pt x="278507" y="0"/>
                  </a:lnTo>
                  <a:lnTo>
                    <a:pt x="0" y="596622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24" name="爱设计-2">
            <a:extLst>
              <a:ext uri="{FF2B5EF4-FFF2-40B4-BE49-F238E27FC236}">
                <a16:creationId xmlns:a16="http://schemas.microsoft.com/office/drawing/2014/main" id="{326D2515-5735-6C18-3D4A-F6CE0A6FB895}"/>
              </a:ext>
            </a:extLst>
          </p:cNvPr>
          <p:cNvGrpSpPr/>
          <p:nvPr/>
        </p:nvGrpSpPr>
        <p:grpSpPr>
          <a:xfrm>
            <a:off x="533555" y="511599"/>
            <a:ext cx="10985345" cy="885874"/>
            <a:chOff x="533555" y="511599"/>
            <a:chExt cx="10985345" cy="885874"/>
          </a:xfrm>
        </p:grpSpPr>
        <p:sp>
          <p:nvSpPr>
            <p:cNvPr id="6" name="爱设计-2-1">
              <a:extLst>
                <a:ext uri="{FF2B5EF4-FFF2-40B4-BE49-F238E27FC236}">
                  <a16:creationId xmlns:a16="http://schemas.microsoft.com/office/drawing/2014/main" id="{8E8BF429-9BAA-FB75-1B5A-F7D07AE4E3F2}"/>
                </a:ext>
              </a:extLst>
            </p:cNvPr>
            <p:cNvSpPr txBox="1"/>
            <p:nvPr/>
          </p:nvSpPr>
          <p:spPr>
            <a:xfrm>
              <a:off x="533555" y="751142"/>
              <a:ext cx="405876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gradFill flip="none" rotWithShape="1"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36000">
                        <a:schemeClr val="bg1"/>
                      </a:gs>
                      <a:gs pos="100000">
                        <a:schemeClr val="accent1">
                          <a:lumMod val="20000"/>
                          <a:lumOff val="80000"/>
                        </a:schemeClr>
                      </a:gs>
                      <a:gs pos="61000">
                        <a:schemeClr val="accent1">
                          <a:lumMod val="20000"/>
                          <a:lumOff val="80000"/>
                        </a:schemeClr>
                      </a:gs>
                      <a:gs pos="18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path path="circle">
                      <a:fillToRect l="100000" b="100000"/>
                    </a:path>
                    <a:tileRect t="-100000" r="-100000"/>
                  </a:gradFill>
                  <a:effectLst>
                    <a:outerShdw blurRad="38100" dist="38100" dir="2700000" algn="tl">
                      <a:srgbClr val="000000">
                        <a:alpha val="25000"/>
                      </a:srgbClr>
                    </a:outerShdw>
                  </a:effectLst>
                  <a:latin typeface="字由文艺黑" panose="00020600040101010101" pitchFamily="18" charset="-122"/>
                  <a:ea typeface="字由文艺黑" panose="00020600040101010101" pitchFamily="18" charset="-122"/>
                </a:rPr>
                <a:t>平台优势</a:t>
              </a:r>
            </a:p>
          </p:txBody>
        </p:sp>
        <p:sp>
          <p:nvSpPr>
            <p:cNvPr id="7" name="爱设计-2-2">
              <a:extLst>
                <a:ext uri="{FF2B5EF4-FFF2-40B4-BE49-F238E27FC236}">
                  <a16:creationId xmlns:a16="http://schemas.microsoft.com/office/drawing/2014/main" id="{D86006F9-E246-10FD-155C-F4BF5A73EDD4}"/>
                </a:ext>
              </a:extLst>
            </p:cNvPr>
            <p:cNvSpPr/>
            <p:nvPr/>
          </p:nvSpPr>
          <p:spPr>
            <a:xfrm>
              <a:off x="637387" y="537649"/>
              <a:ext cx="939953" cy="213493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>
                <a:lnSpc>
                  <a:spcPct val="110000"/>
                </a:lnSpc>
              </a:pPr>
              <a:r>
                <a:rPr lang="en-US" altLang="zh-CN" sz="1100" dirty="0"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AISHEJI</a:t>
              </a:r>
              <a:endParaRPr lang="zh-CN" altLang="en-US" sz="11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9F36F49D-ED36-4401-3989-DCF302106158}"/>
                </a:ext>
              </a:extLst>
            </p:cNvPr>
            <p:cNvGrpSpPr/>
            <p:nvPr/>
          </p:nvGrpSpPr>
          <p:grpSpPr>
            <a:xfrm>
              <a:off x="10666246" y="511599"/>
              <a:ext cx="852654" cy="650177"/>
              <a:chOff x="10666246" y="511599"/>
              <a:chExt cx="852654" cy="650177"/>
            </a:xfrm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2F1A21B-14F4-AFED-0AB2-A6888DB36CBC}"/>
                  </a:ext>
                </a:extLst>
              </p:cNvPr>
              <p:cNvGrpSpPr/>
              <p:nvPr/>
            </p:nvGrpSpPr>
            <p:grpSpPr>
              <a:xfrm>
                <a:off x="10666246" y="1055297"/>
                <a:ext cx="852654" cy="106479"/>
                <a:chOff x="10273028" y="1093083"/>
                <a:chExt cx="979654" cy="122339"/>
              </a:xfr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</p:grpSpPr>
            <p:sp>
              <p:nvSpPr>
                <p:cNvPr id="16" name="爱设计-2-3">
                  <a:extLst>
                    <a:ext uri="{FF2B5EF4-FFF2-40B4-BE49-F238E27FC236}">
                      <a16:creationId xmlns:a16="http://schemas.microsoft.com/office/drawing/2014/main" id="{F248D419-6B87-D3BE-8D07-C8F178033069}"/>
                    </a:ext>
                  </a:extLst>
                </p:cNvPr>
                <p:cNvSpPr/>
                <p:nvPr/>
              </p:nvSpPr>
              <p:spPr>
                <a:xfrm>
                  <a:off x="10373640" y="1094110"/>
                  <a:ext cx="119414" cy="119413"/>
                </a:xfrm>
                <a:custGeom>
                  <a:avLst/>
                  <a:gdLst>
                    <a:gd name="connsiteX0" fmla="*/ 74486 w 149733"/>
                    <a:gd name="connsiteY0" fmla="*/ 149732 h 149732"/>
                    <a:gd name="connsiteX1" fmla="*/ 1 w 149733"/>
                    <a:gd name="connsiteY1" fmla="*/ 74486 h 149732"/>
                    <a:gd name="connsiteX2" fmla="*/ 75248 w 149733"/>
                    <a:gd name="connsiteY2" fmla="*/ 1 h 149732"/>
                    <a:gd name="connsiteX3" fmla="*/ 149733 w 149733"/>
                    <a:gd name="connsiteY3" fmla="*/ 74866 h 149732"/>
                    <a:gd name="connsiteX4" fmla="*/ 74868 w 149733"/>
                    <a:gd name="connsiteY4" fmla="*/ 149733 h 149732"/>
                    <a:gd name="connsiteX5" fmla="*/ 74486 w 149733"/>
                    <a:gd name="connsiteY5" fmla="*/ 149732 h 149732"/>
                    <a:gd name="connsiteX6" fmla="*/ 74486 w 149733"/>
                    <a:gd name="connsiteY6" fmla="*/ 25907 h 149732"/>
                    <a:gd name="connsiteX7" fmla="*/ 24956 w 149733"/>
                    <a:gd name="connsiteY7" fmla="*/ 75247 h 149732"/>
                    <a:gd name="connsiteX8" fmla="*/ 74295 w 149733"/>
                    <a:gd name="connsiteY8" fmla="*/ 124776 h 149732"/>
                    <a:gd name="connsiteX9" fmla="*/ 123825 w 149733"/>
                    <a:gd name="connsiteY9" fmla="*/ 75437 h 149732"/>
                    <a:gd name="connsiteX10" fmla="*/ 123825 w 149733"/>
                    <a:gd name="connsiteY10" fmla="*/ 75247 h 149732"/>
                    <a:gd name="connsiteX11" fmla="*/ 74677 w 149733"/>
                    <a:gd name="connsiteY11" fmla="*/ 25527 h 149732"/>
                    <a:gd name="connsiteX12" fmla="*/ 74486 w 149733"/>
                    <a:gd name="connsiteY12" fmla="*/ 25526 h 149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9733" h="149732">
                      <a:moveTo>
                        <a:pt x="74486" y="149732"/>
                      </a:moveTo>
                      <a:cubicBezTo>
                        <a:pt x="33138" y="149522"/>
                        <a:pt x="-209" y="115833"/>
                        <a:pt x="1" y="74486"/>
                      </a:cubicBezTo>
                      <a:cubicBezTo>
                        <a:pt x="211" y="33138"/>
                        <a:pt x="33900" y="-209"/>
                        <a:pt x="75248" y="1"/>
                      </a:cubicBezTo>
                      <a:cubicBezTo>
                        <a:pt x="116446" y="211"/>
                        <a:pt x="149733" y="33667"/>
                        <a:pt x="149733" y="74866"/>
                      </a:cubicBezTo>
                      <a:cubicBezTo>
                        <a:pt x="149734" y="116213"/>
                        <a:pt x="116215" y="149732"/>
                        <a:pt x="74868" y="149733"/>
                      </a:cubicBezTo>
                      <a:cubicBezTo>
                        <a:pt x="74740" y="149733"/>
                        <a:pt x="74613" y="149733"/>
                        <a:pt x="74486" y="149732"/>
                      </a:cubicBezTo>
                      <a:close/>
                      <a:moveTo>
                        <a:pt x="74486" y="25907"/>
                      </a:moveTo>
                      <a:cubicBezTo>
                        <a:pt x="47184" y="25855"/>
                        <a:pt x="25008" y="47945"/>
                        <a:pt x="24956" y="75247"/>
                      </a:cubicBezTo>
                      <a:cubicBezTo>
                        <a:pt x="24903" y="102549"/>
                        <a:pt x="46993" y="124724"/>
                        <a:pt x="74295" y="124776"/>
                      </a:cubicBezTo>
                      <a:cubicBezTo>
                        <a:pt x="101597" y="124829"/>
                        <a:pt x="123772" y="102739"/>
                        <a:pt x="123825" y="75437"/>
                      </a:cubicBezTo>
                      <a:cubicBezTo>
                        <a:pt x="123825" y="75373"/>
                        <a:pt x="123825" y="75310"/>
                        <a:pt x="123825" y="75247"/>
                      </a:cubicBezTo>
                      <a:cubicBezTo>
                        <a:pt x="123983" y="47945"/>
                        <a:pt x="101979" y="25685"/>
                        <a:pt x="74677" y="25527"/>
                      </a:cubicBezTo>
                      <a:cubicBezTo>
                        <a:pt x="74613" y="25526"/>
                        <a:pt x="74549" y="25526"/>
                        <a:pt x="74486" y="255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" name="爱设计-2-4">
                  <a:extLst>
                    <a:ext uri="{FF2B5EF4-FFF2-40B4-BE49-F238E27FC236}">
                      <a16:creationId xmlns:a16="http://schemas.microsoft.com/office/drawing/2014/main" id="{ECCE05DB-96EE-F65D-1222-C23FB04587D8}"/>
                    </a:ext>
                  </a:extLst>
                </p:cNvPr>
                <p:cNvSpPr/>
                <p:nvPr/>
              </p:nvSpPr>
              <p:spPr>
                <a:xfrm>
                  <a:off x="10617177" y="1096768"/>
                  <a:ext cx="95286" cy="115318"/>
                </a:xfrm>
                <a:custGeom>
                  <a:avLst/>
                  <a:gdLst>
                    <a:gd name="connsiteX0" fmla="*/ 93726 w 119479"/>
                    <a:gd name="connsiteY0" fmla="*/ 143732 h 144598"/>
                    <a:gd name="connsiteX1" fmla="*/ 88106 w 119479"/>
                    <a:gd name="connsiteY1" fmla="*/ 140113 h 144598"/>
                    <a:gd name="connsiteX2" fmla="*/ 68390 w 119479"/>
                    <a:gd name="connsiteY2" fmla="*/ 98870 h 144598"/>
                    <a:gd name="connsiteX3" fmla="*/ 62770 w 119479"/>
                    <a:gd name="connsiteY3" fmla="*/ 95345 h 144598"/>
                    <a:gd name="connsiteX4" fmla="*/ 31814 w 119479"/>
                    <a:gd name="connsiteY4" fmla="*/ 95345 h 144598"/>
                    <a:gd name="connsiteX5" fmla="*/ 25432 w 119479"/>
                    <a:gd name="connsiteY5" fmla="*/ 101536 h 144598"/>
                    <a:gd name="connsiteX6" fmla="*/ 25432 w 119479"/>
                    <a:gd name="connsiteY6" fmla="*/ 101632 h 144598"/>
                    <a:gd name="connsiteX7" fmla="*/ 25432 w 119479"/>
                    <a:gd name="connsiteY7" fmla="*/ 137351 h 144598"/>
                    <a:gd name="connsiteX8" fmla="*/ 19241 w 119479"/>
                    <a:gd name="connsiteY8" fmla="*/ 143732 h 144598"/>
                    <a:gd name="connsiteX9" fmla="*/ 19145 w 119479"/>
                    <a:gd name="connsiteY9" fmla="*/ 143732 h 144598"/>
                    <a:gd name="connsiteX10" fmla="*/ 6286 w 119479"/>
                    <a:gd name="connsiteY10" fmla="*/ 143732 h 144598"/>
                    <a:gd name="connsiteX11" fmla="*/ 0 w 119479"/>
                    <a:gd name="connsiteY11" fmla="*/ 137351 h 144598"/>
                    <a:gd name="connsiteX12" fmla="*/ 0 w 119479"/>
                    <a:gd name="connsiteY12" fmla="*/ 6287 h 144598"/>
                    <a:gd name="connsiteX13" fmla="*/ 6286 w 119479"/>
                    <a:gd name="connsiteY13" fmla="*/ 0 h 144598"/>
                    <a:gd name="connsiteX14" fmla="*/ 70485 w 119479"/>
                    <a:gd name="connsiteY14" fmla="*/ 0 h 144598"/>
                    <a:gd name="connsiteX15" fmla="*/ 104394 w 119479"/>
                    <a:gd name="connsiteY15" fmla="*/ 13335 h 144598"/>
                    <a:gd name="connsiteX16" fmla="*/ 119444 w 119479"/>
                    <a:gd name="connsiteY16" fmla="*/ 46006 h 144598"/>
                    <a:gd name="connsiteX17" fmla="*/ 96869 w 119479"/>
                    <a:gd name="connsiteY17" fmla="*/ 88392 h 144598"/>
                    <a:gd name="connsiteX18" fmla="*/ 94583 w 119479"/>
                    <a:gd name="connsiteY18" fmla="*/ 96298 h 144598"/>
                    <a:gd name="connsiteX19" fmla="*/ 113062 w 119479"/>
                    <a:gd name="connsiteY19" fmla="*/ 135065 h 144598"/>
                    <a:gd name="connsiteX20" fmla="*/ 110926 w 119479"/>
                    <a:gd name="connsiteY20" fmla="*/ 143695 h 144598"/>
                    <a:gd name="connsiteX21" fmla="*/ 107347 w 119479"/>
                    <a:gd name="connsiteY21" fmla="*/ 144590 h 144598"/>
                    <a:gd name="connsiteX22" fmla="*/ 31814 w 119479"/>
                    <a:gd name="connsiteY22" fmla="*/ 25813 h 144598"/>
                    <a:gd name="connsiteX23" fmla="*/ 25432 w 119479"/>
                    <a:gd name="connsiteY23" fmla="*/ 32003 h 144598"/>
                    <a:gd name="connsiteX24" fmla="*/ 25432 w 119479"/>
                    <a:gd name="connsiteY24" fmla="*/ 32099 h 144598"/>
                    <a:gd name="connsiteX25" fmla="*/ 25432 w 119479"/>
                    <a:gd name="connsiteY25" fmla="*/ 63246 h 144598"/>
                    <a:gd name="connsiteX26" fmla="*/ 31718 w 119479"/>
                    <a:gd name="connsiteY26" fmla="*/ 69533 h 144598"/>
                    <a:gd name="connsiteX27" fmla="*/ 31813 w 119479"/>
                    <a:gd name="connsiteY27" fmla="*/ 69533 h 144598"/>
                    <a:gd name="connsiteX28" fmla="*/ 70771 w 119479"/>
                    <a:gd name="connsiteY28" fmla="*/ 69533 h 144598"/>
                    <a:gd name="connsiteX29" fmla="*/ 93440 w 119479"/>
                    <a:gd name="connsiteY29" fmla="*/ 48387 h 144598"/>
                    <a:gd name="connsiteX30" fmla="*/ 72404 w 119479"/>
                    <a:gd name="connsiteY30" fmla="*/ 25826 h 144598"/>
                    <a:gd name="connsiteX31" fmla="*/ 71533 w 119479"/>
                    <a:gd name="connsiteY31" fmla="*/ 25813 h 144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9479" h="144598">
                      <a:moveTo>
                        <a:pt x="93726" y="143732"/>
                      </a:moveTo>
                      <a:cubicBezTo>
                        <a:pt x="91313" y="143704"/>
                        <a:pt x="89130" y="142298"/>
                        <a:pt x="88106" y="140113"/>
                      </a:cubicBezTo>
                      <a:lnTo>
                        <a:pt x="68390" y="98870"/>
                      </a:lnTo>
                      <a:cubicBezTo>
                        <a:pt x="67357" y="96706"/>
                        <a:pt x="65167" y="95333"/>
                        <a:pt x="62770" y="95345"/>
                      </a:cubicBezTo>
                      <a:lnTo>
                        <a:pt x="31814" y="95345"/>
                      </a:lnTo>
                      <a:cubicBezTo>
                        <a:pt x="28342" y="95293"/>
                        <a:pt x="25485" y="98064"/>
                        <a:pt x="25432" y="101536"/>
                      </a:cubicBezTo>
                      <a:cubicBezTo>
                        <a:pt x="25432" y="101568"/>
                        <a:pt x="25432" y="101600"/>
                        <a:pt x="25432" y="101632"/>
                      </a:cubicBezTo>
                      <a:lnTo>
                        <a:pt x="25432" y="137351"/>
                      </a:lnTo>
                      <a:cubicBezTo>
                        <a:pt x="25484" y="140822"/>
                        <a:pt x="22713" y="143679"/>
                        <a:pt x="19241" y="143732"/>
                      </a:cubicBezTo>
                      <a:cubicBezTo>
                        <a:pt x="19209" y="143732"/>
                        <a:pt x="19177" y="143732"/>
                        <a:pt x="19145" y="143732"/>
                      </a:cubicBezTo>
                      <a:lnTo>
                        <a:pt x="6286" y="143732"/>
                      </a:lnTo>
                      <a:cubicBezTo>
                        <a:pt x="2799" y="143680"/>
                        <a:pt x="0" y="140838"/>
                        <a:pt x="0" y="137351"/>
                      </a:cubicBezTo>
                      <a:lnTo>
                        <a:pt x="0" y="6287"/>
                      </a:lnTo>
                      <a:cubicBezTo>
                        <a:pt x="51" y="2836"/>
                        <a:pt x="2836" y="51"/>
                        <a:pt x="6286" y="0"/>
                      </a:cubicBezTo>
                      <a:lnTo>
                        <a:pt x="70485" y="0"/>
                      </a:lnTo>
                      <a:cubicBezTo>
                        <a:pt x="83070" y="-15"/>
                        <a:pt x="95191" y="4751"/>
                        <a:pt x="104394" y="13335"/>
                      </a:cubicBezTo>
                      <a:cubicBezTo>
                        <a:pt x="113565" y="21784"/>
                        <a:pt x="118983" y="33545"/>
                        <a:pt x="119444" y="46006"/>
                      </a:cubicBezTo>
                      <a:cubicBezTo>
                        <a:pt x="120114" y="63172"/>
                        <a:pt x="111488" y="79369"/>
                        <a:pt x="96869" y="88392"/>
                      </a:cubicBezTo>
                      <a:cubicBezTo>
                        <a:pt x="94175" y="90038"/>
                        <a:pt x="93183" y="93468"/>
                        <a:pt x="94583" y="96298"/>
                      </a:cubicBezTo>
                      <a:lnTo>
                        <a:pt x="113062" y="135065"/>
                      </a:lnTo>
                      <a:cubicBezTo>
                        <a:pt x="114855" y="138037"/>
                        <a:pt x="113899" y="141901"/>
                        <a:pt x="110926" y="143695"/>
                      </a:cubicBezTo>
                      <a:cubicBezTo>
                        <a:pt x="109849" y="144344"/>
                        <a:pt x="108603" y="144656"/>
                        <a:pt x="107347" y="144590"/>
                      </a:cubicBezTo>
                      <a:close/>
                      <a:moveTo>
                        <a:pt x="31814" y="25813"/>
                      </a:moveTo>
                      <a:cubicBezTo>
                        <a:pt x="28342" y="25760"/>
                        <a:pt x="25485" y="28532"/>
                        <a:pt x="25432" y="32003"/>
                      </a:cubicBezTo>
                      <a:cubicBezTo>
                        <a:pt x="25432" y="32035"/>
                        <a:pt x="25432" y="32067"/>
                        <a:pt x="25432" y="32099"/>
                      </a:cubicBezTo>
                      <a:lnTo>
                        <a:pt x="25432" y="63246"/>
                      </a:lnTo>
                      <a:cubicBezTo>
                        <a:pt x="25431" y="66718"/>
                        <a:pt x="28246" y="69533"/>
                        <a:pt x="31718" y="69533"/>
                      </a:cubicBezTo>
                      <a:cubicBezTo>
                        <a:pt x="31749" y="69533"/>
                        <a:pt x="31781" y="69533"/>
                        <a:pt x="31813" y="69533"/>
                      </a:cubicBezTo>
                      <a:lnTo>
                        <a:pt x="70771" y="69533"/>
                      </a:lnTo>
                      <a:cubicBezTo>
                        <a:pt x="82756" y="69655"/>
                        <a:pt x="92730" y="60352"/>
                        <a:pt x="93440" y="48387"/>
                      </a:cubicBezTo>
                      <a:cubicBezTo>
                        <a:pt x="93861" y="36348"/>
                        <a:pt x="84443" y="26247"/>
                        <a:pt x="72404" y="25826"/>
                      </a:cubicBezTo>
                      <a:cubicBezTo>
                        <a:pt x="72113" y="25816"/>
                        <a:pt x="71823" y="25811"/>
                        <a:pt x="71533" y="2581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" name="爱设计-2-5">
                  <a:extLst>
                    <a:ext uri="{FF2B5EF4-FFF2-40B4-BE49-F238E27FC236}">
                      <a16:creationId xmlns:a16="http://schemas.microsoft.com/office/drawing/2014/main" id="{EF1D926B-1004-3C44-3BFF-A00EBB968AB8}"/>
                    </a:ext>
                  </a:extLst>
                </p:cNvPr>
                <p:cNvSpPr/>
                <p:nvPr/>
              </p:nvSpPr>
              <p:spPr>
                <a:xfrm>
                  <a:off x="10273028" y="1096768"/>
                  <a:ext cx="106346" cy="114628"/>
                </a:xfrm>
                <a:custGeom>
                  <a:avLst/>
                  <a:gdLst>
                    <a:gd name="connsiteX0" fmla="*/ 59960 w 133348"/>
                    <a:gd name="connsiteY0" fmla="*/ 143732 h 143732"/>
                    <a:gd name="connsiteX1" fmla="*/ 53673 w 133348"/>
                    <a:gd name="connsiteY1" fmla="*/ 137446 h 143732"/>
                    <a:gd name="connsiteX2" fmla="*/ 53673 w 133348"/>
                    <a:gd name="connsiteY2" fmla="*/ 85820 h 143732"/>
                    <a:gd name="connsiteX3" fmla="*/ 51959 w 133348"/>
                    <a:gd name="connsiteY3" fmla="*/ 80391 h 143732"/>
                    <a:gd name="connsiteX4" fmla="*/ 905 w 133348"/>
                    <a:gd name="connsiteY4" fmla="*/ 10001 h 143732"/>
                    <a:gd name="connsiteX5" fmla="*/ 3040 w 133348"/>
                    <a:gd name="connsiteY5" fmla="*/ 1371 h 143732"/>
                    <a:gd name="connsiteX6" fmla="*/ 5953 w 133348"/>
                    <a:gd name="connsiteY6" fmla="*/ 476 h 143732"/>
                    <a:gd name="connsiteX7" fmla="*/ 18716 w 133348"/>
                    <a:gd name="connsiteY7" fmla="*/ 476 h 143732"/>
                    <a:gd name="connsiteX8" fmla="*/ 23479 w 133348"/>
                    <a:gd name="connsiteY8" fmla="*/ 2667 h 143732"/>
                    <a:gd name="connsiteX9" fmla="*/ 61579 w 133348"/>
                    <a:gd name="connsiteY9" fmla="*/ 56483 h 143732"/>
                    <a:gd name="connsiteX10" fmla="*/ 66722 w 133348"/>
                    <a:gd name="connsiteY10" fmla="*/ 59055 h 143732"/>
                    <a:gd name="connsiteX11" fmla="*/ 71771 w 133348"/>
                    <a:gd name="connsiteY11" fmla="*/ 56483 h 143732"/>
                    <a:gd name="connsiteX12" fmla="*/ 109871 w 133348"/>
                    <a:gd name="connsiteY12" fmla="*/ 2667 h 143732"/>
                    <a:gd name="connsiteX13" fmla="*/ 115014 w 133348"/>
                    <a:gd name="connsiteY13" fmla="*/ 0 h 143732"/>
                    <a:gd name="connsiteX14" fmla="*/ 127397 w 133348"/>
                    <a:gd name="connsiteY14" fmla="*/ 0 h 143732"/>
                    <a:gd name="connsiteX15" fmla="*/ 133340 w 133348"/>
                    <a:gd name="connsiteY15" fmla="*/ 6612 h 143732"/>
                    <a:gd name="connsiteX16" fmla="*/ 132445 w 133348"/>
                    <a:gd name="connsiteY16" fmla="*/ 9525 h 143732"/>
                    <a:gd name="connsiteX17" fmla="*/ 81200 w 133348"/>
                    <a:gd name="connsiteY17" fmla="*/ 80391 h 143732"/>
                    <a:gd name="connsiteX18" fmla="*/ 79486 w 133348"/>
                    <a:gd name="connsiteY18" fmla="*/ 85820 h 143732"/>
                    <a:gd name="connsiteX19" fmla="*/ 79486 w 133348"/>
                    <a:gd name="connsiteY19" fmla="*/ 137446 h 143732"/>
                    <a:gd name="connsiteX20" fmla="*/ 73199 w 133348"/>
                    <a:gd name="connsiteY20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33348" h="143732">
                      <a:moveTo>
                        <a:pt x="59960" y="143732"/>
                      </a:moveTo>
                      <a:cubicBezTo>
                        <a:pt x="56509" y="143681"/>
                        <a:pt x="53724" y="140896"/>
                        <a:pt x="53673" y="137446"/>
                      </a:cubicBezTo>
                      <a:lnTo>
                        <a:pt x="53673" y="85820"/>
                      </a:lnTo>
                      <a:cubicBezTo>
                        <a:pt x="53708" y="83872"/>
                        <a:pt x="53106" y="81966"/>
                        <a:pt x="51959" y="80391"/>
                      </a:cubicBezTo>
                      <a:lnTo>
                        <a:pt x="905" y="10001"/>
                      </a:lnTo>
                      <a:cubicBezTo>
                        <a:pt x="-889" y="7028"/>
                        <a:pt x="67" y="3164"/>
                        <a:pt x="3040" y="1371"/>
                      </a:cubicBezTo>
                      <a:cubicBezTo>
                        <a:pt x="3923" y="838"/>
                        <a:pt x="4923" y="531"/>
                        <a:pt x="5953" y="476"/>
                      </a:cubicBezTo>
                      <a:lnTo>
                        <a:pt x="18716" y="476"/>
                      </a:lnTo>
                      <a:cubicBezTo>
                        <a:pt x="20547" y="478"/>
                        <a:pt x="22286" y="1278"/>
                        <a:pt x="23479" y="2667"/>
                      </a:cubicBezTo>
                      <a:lnTo>
                        <a:pt x="61579" y="56483"/>
                      </a:lnTo>
                      <a:cubicBezTo>
                        <a:pt x="62788" y="58108"/>
                        <a:pt x="64697" y="59063"/>
                        <a:pt x="66722" y="59055"/>
                      </a:cubicBezTo>
                      <a:cubicBezTo>
                        <a:pt x="68722" y="59063"/>
                        <a:pt x="70602" y="58105"/>
                        <a:pt x="71771" y="56483"/>
                      </a:cubicBezTo>
                      <a:lnTo>
                        <a:pt x="109871" y="2667"/>
                      </a:lnTo>
                      <a:cubicBezTo>
                        <a:pt x="111049" y="994"/>
                        <a:pt x="112968" y="-1"/>
                        <a:pt x="115014" y="0"/>
                      </a:cubicBezTo>
                      <a:lnTo>
                        <a:pt x="127397" y="0"/>
                      </a:lnTo>
                      <a:cubicBezTo>
                        <a:pt x="130864" y="185"/>
                        <a:pt x="133524" y="3145"/>
                        <a:pt x="133340" y="6612"/>
                      </a:cubicBezTo>
                      <a:cubicBezTo>
                        <a:pt x="133285" y="7642"/>
                        <a:pt x="132978" y="8642"/>
                        <a:pt x="132445" y="9525"/>
                      </a:cubicBezTo>
                      <a:lnTo>
                        <a:pt x="81200" y="80391"/>
                      </a:lnTo>
                      <a:cubicBezTo>
                        <a:pt x="80053" y="81966"/>
                        <a:pt x="79451" y="83872"/>
                        <a:pt x="79486" y="85820"/>
                      </a:cubicBezTo>
                      <a:lnTo>
                        <a:pt x="79486" y="137446"/>
                      </a:lnTo>
                      <a:cubicBezTo>
                        <a:pt x="79435" y="140896"/>
                        <a:pt x="76650" y="143681"/>
                        <a:pt x="73199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9" name="爱设计-2-6">
                  <a:extLst>
                    <a:ext uri="{FF2B5EF4-FFF2-40B4-BE49-F238E27FC236}">
                      <a16:creationId xmlns:a16="http://schemas.microsoft.com/office/drawing/2014/main" id="{8061FA6C-D67B-F709-8629-B3DF645FC223}"/>
                    </a:ext>
                  </a:extLst>
                </p:cNvPr>
                <p:cNvSpPr/>
                <p:nvPr/>
              </p:nvSpPr>
              <p:spPr>
                <a:xfrm>
                  <a:off x="10501942" y="1096768"/>
                  <a:ext cx="105056" cy="114628"/>
                </a:xfrm>
                <a:custGeom>
                  <a:avLst/>
                  <a:gdLst>
                    <a:gd name="connsiteX0" fmla="*/ 65913 w 131730"/>
                    <a:gd name="connsiteY0" fmla="*/ 143732 h 143732"/>
                    <a:gd name="connsiteX1" fmla="*/ 0 w 131730"/>
                    <a:gd name="connsiteY1" fmla="*/ 77819 h 143732"/>
                    <a:gd name="connsiteX2" fmla="*/ 0 w 131730"/>
                    <a:gd name="connsiteY2" fmla="*/ 6287 h 143732"/>
                    <a:gd name="connsiteX3" fmla="*/ 6286 w 131730"/>
                    <a:gd name="connsiteY3" fmla="*/ 0 h 143732"/>
                    <a:gd name="connsiteX4" fmla="*/ 19431 w 131730"/>
                    <a:gd name="connsiteY4" fmla="*/ 0 h 143732"/>
                    <a:gd name="connsiteX5" fmla="*/ 25717 w 131730"/>
                    <a:gd name="connsiteY5" fmla="*/ 6287 h 143732"/>
                    <a:gd name="connsiteX6" fmla="*/ 25717 w 131730"/>
                    <a:gd name="connsiteY6" fmla="*/ 77343 h 143732"/>
                    <a:gd name="connsiteX7" fmla="*/ 63909 w 131730"/>
                    <a:gd name="connsiteY7" fmla="*/ 119447 h 143732"/>
                    <a:gd name="connsiteX8" fmla="*/ 106013 w 131730"/>
                    <a:gd name="connsiteY8" fmla="*/ 81255 h 143732"/>
                    <a:gd name="connsiteX9" fmla="*/ 106013 w 131730"/>
                    <a:gd name="connsiteY9" fmla="*/ 77343 h 143732"/>
                    <a:gd name="connsiteX10" fmla="*/ 106013 w 131730"/>
                    <a:gd name="connsiteY10" fmla="*/ 6287 h 143732"/>
                    <a:gd name="connsiteX11" fmla="*/ 112300 w 131730"/>
                    <a:gd name="connsiteY11" fmla="*/ 0 h 143732"/>
                    <a:gd name="connsiteX12" fmla="*/ 125444 w 131730"/>
                    <a:gd name="connsiteY12" fmla="*/ 0 h 143732"/>
                    <a:gd name="connsiteX13" fmla="*/ 131731 w 131730"/>
                    <a:gd name="connsiteY13" fmla="*/ 6287 h 143732"/>
                    <a:gd name="connsiteX14" fmla="*/ 131731 w 131730"/>
                    <a:gd name="connsiteY14" fmla="*/ 77819 h 143732"/>
                    <a:gd name="connsiteX15" fmla="*/ 66008 w 131730"/>
                    <a:gd name="connsiteY15" fmla="*/ 143732 h 143732"/>
                    <a:gd name="connsiteX16" fmla="*/ 65913 w 131730"/>
                    <a:gd name="connsiteY16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1730" h="143732">
                      <a:moveTo>
                        <a:pt x="65913" y="143732"/>
                      </a:moveTo>
                      <a:cubicBezTo>
                        <a:pt x="29510" y="143732"/>
                        <a:pt x="0" y="114222"/>
                        <a:pt x="0" y="77819"/>
                      </a:cubicBezTo>
                      <a:lnTo>
                        <a:pt x="0" y="6287"/>
                      </a:lnTo>
                      <a:cubicBezTo>
                        <a:pt x="0" y="2815"/>
                        <a:pt x="2815" y="0"/>
                        <a:pt x="6286" y="0"/>
                      </a:cubicBezTo>
                      <a:lnTo>
                        <a:pt x="19431" y="0"/>
                      </a:lnTo>
                      <a:cubicBezTo>
                        <a:pt x="22903" y="0"/>
                        <a:pt x="25717" y="2815"/>
                        <a:pt x="25717" y="6287"/>
                      </a:cubicBezTo>
                      <a:lnTo>
                        <a:pt x="25717" y="77343"/>
                      </a:lnTo>
                      <a:cubicBezTo>
                        <a:pt x="24637" y="99516"/>
                        <a:pt x="41736" y="118367"/>
                        <a:pt x="63909" y="119447"/>
                      </a:cubicBezTo>
                      <a:cubicBezTo>
                        <a:pt x="86082" y="120527"/>
                        <a:pt x="104933" y="103428"/>
                        <a:pt x="106013" y="81255"/>
                      </a:cubicBezTo>
                      <a:cubicBezTo>
                        <a:pt x="106077" y="79952"/>
                        <a:pt x="106077" y="78646"/>
                        <a:pt x="106013" y="77343"/>
                      </a:cubicBezTo>
                      <a:lnTo>
                        <a:pt x="106013" y="6287"/>
                      </a:lnTo>
                      <a:cubicBezTo>
                        <a:pt x="106064" y="2836"/>
                        <a:pt x="108849" y="51"/>
                        <a:pt x="112300" y="0"/>
                      </a:cubicBezTo>
                      <a:lnTo>
                        <a:pt x="125444" y="0"/>
                      </a:lnTo>
                      <a:cubicBezTo>
                        <a:pt x="128916" y="0"/>
                        <a:pt x="131731" y="2815"/>
                        <a:pt x="131731" y="6287"/>
                      </a:cubicBezTo>
                      <a:lnTo>
                        <a:pt x="131731" y="77819"/>
                      </a:lnTo>
                      <a:cubicBezTo>
                        <a:pt x="131783" y="114169"/>
                        <a:pt x="102358" y="143680"/>
                        <a:pt x="66008" y="143732"/>
                      </a:cubicBezTo>
                      <a:cubicBezTo>
                        <a:pt x="65977" y="143732"/>
                        <a:pt x="65945" y="143732"/>
                        <a:pt x="65913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0" name="爱设计-2-7">
                  <a:extLst>
                    <a:ext uri="{FF2B5EF4-FFF2-40B4-BE49-F238E27FC236}">
                      <a16:creationId xmlns:a16="http://schemas.microsoft.com/office/drawing/2014/main" id="{42849385-0589-9ED0-CFC9-2D9F65703ABF}"/>
                    </a:ext>
                  </a:extLst>
                </p:cNvPr>
                <p:cNvSpPr/>
                <p:nvPr/>
              </p:nvSpPr>
              <p:spPr>
                <a:xfrm>
                  <a:off x="10782851" y="1095780"/>
                  <a:ext cx="93055" cy="116375"/>
                </a:xfrm>
                <a:custGeom>
                  <a:avLst/>
                  <a:gdLst>
                    <a:gd name="connsiteX0" fmla="*/ 6287 w 116682"/>
                    <a:gd name="connsiteY0" fmla="*/ 145923 h 145923"/>
                    <a:gd name="connsiteX1" fmla="*/ 1 w 116682"/>
                    <a:gd name="connsiteY1" fmla="*/ 139829 h 145923"/>
                    <a:gd name="connsiteX2" fmla="*/ 1 w 116682"/>
                    <a:gd name="connsiteY2" fmla="*/ 139637 h 145923"/>
                    <a:gd name="connsiteX3" fmla="*/ 1 w 116682"/>
                    <a:gd name="connsiteY3" fmla="*/ 6287 h 145923"/>
                    <a:gd name="connsiteX4" fmla="*/ 6287 w 116682"/>
                    <a:gd name="connsiteY4" fmla="*/ 0 h 145923"/>
                    <a:gd name="connsiteX5" fmla="*/ 20003 w 116682"/>
                    <a:gd name="connsiteY5" fmla="*/ 0 h 145923"/>
                    <a:gd name="connsiteX6" fmla="*/ 26290 w 116682"/>
                    <a:gd name="connsiteY6" fmla="*/ 6287 h 145923"/>
                    <a:gd name="connsiteX7" fmla="*/ 26290 w 116682"/>
                    <a:gd name="connsiteY7" fmla="*/ 114395 h 145923"/>
                    <a:gd name="connsiteX8" fmla="*/ 32576 w 116682"/>
                    <a:gd name="connsiteY8" fmla="*/ 120682 h 145923"/>
                    <a:gd name="connsiteX9" fmla="*/ 110396 w 116682"/>
                    <a:gd name="connsiteY9" fmla="*/ 120682 h 145923"/>
                    <a:gd name="connsiteX10" fmla="*/ 116682 w 116682"/>
                    <a:gd name="connsiteY10" fmla="*/ 126968 h 145923"/>
                    <a:gd name="connsiteX11" fmla="*/ 116682 w 116682"/>
                    <a:gd name="connsiteY11" fmla="*/ 139637 h 145923"/>
                    <a:gd name="connsiteX12" fmla="*/ 110588 w 116682"/>
                    <a:gd name="connsiteY12" fmla="*/ 145923 h 145923"/>
                    <a:gd name="connsiteX13" fmla="*/ 110396 w 116682"/>
                    <a:gd name="connsiteY13" fmla="*/ 145923 h 145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6682" h="145923">
                      <a:moveTo>
                        <a:pt x="6287" y="145923"/>
                      </a:moveTo>
                      <a:cubicBezTo>
                        <a:pt x="2868" y="145976"/>
                        <a:pt x="54" y="143248"/>
                        <a:pt x="1" y="139829"/>
                      </a:cubicBezTo>
                      <a:cubicBezTo>
                        <a:pt x="0" y="139765"/>
                        <a:pt x="0" y="139701"/>
                        <a:pt x="1" y="139637"/>
                      </a:cubicBezTo>
                      <a:lnTo>
                        <a:pt x="1" y="6287"/>
                      </a:lnTo>
                      <a:cubicBezTo>
                        <a:pt x="1" y="2815"/>
                        <a:pt x="2815" y="0"/>
                        <a:pt x="6287" y="0"/>
                      </a:cubicBezTo>
                      <a:lnTo>
                        <a:pt x="20003" y="0"/>
                      </a:lnTo>
                      <a:cubicBezTo>
                        <a:pt x="23475" y="0"/>
                        <a:pt x="26290" y="2815"/>
                        <a:pt x="26290" y="6287"/>
                      </a:cubicBezTo>
                      <a:lnTo>
                        <a:pt x="26290" y="114395"/>
                      </a:lnTo>
                      <a:cubicBezTo>
                        <a:pt x="26290" y="117867"/>
                        <a:pt x="29104" y="120682"/>
                        <a:pt x="32576" y="120682"/>
                      </a:cubicBezTo>
                      <a:lnTo>
                        <a:pt x="110396" y="120682"/>
                      </a:lnTo>
                      <a:cubicBezTo>
                        <a:pt x="113868" y="120682"/>
                        <a:pt x="116682" y="123496"/>
                        <a:pt x="116682" y="126968"/>
                      </a:cubicBezTo>
                      <a:lnTo>
                        <a:pt x="116682" y="139637"/>
                      </a:lnTo>
                      <a:cubicBezTo>
                        <a:pt x="116735" y="143055"/>
                        <a:pt x="114007" y="145870"/>
                        <a:pt x="110588" y="145923"/>
                      </a:cubicBezTo>
                      <a:cubicBezTo>
                        <a:pt x="110524" y="145924"/>
                        <a:pt x="110460" y="145924"/>
                        <a:pt x="110396" y="14592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" name="爱设计-2-8">
                  <a:extLst>
                    <a:ext uri="{FF2B5EF4-FFF2-40B4-BE49-F238E27FC236}">
                      <a16:creationId xmlns:a16="http://schemas.microsoft.com/office/drawing/2014/main" id="{19C3AE3B-1F06-3586-F86B-19FBEC82E5CE}"/>
                    </a:ext>
                  </a:extLst>
                </p:cNvPr>
                <p:cNvSpPr/>
                <p:nvPr/>
              </p:nvSpPr>
              <p:spPr>
                <a:xfrm>
                  <a:off x="11133572" y="1096312"/>
                  <a:ext cx="119110" cy="119110"/>
                </a:xfrm>
                <a:custGeom>
                  <a:avLst/>
                  <a:gdLst>
                    <a:gd name="connsiteX0" fmla="*/ 74867 w 149352"/>
                    <a:gd name="connsiteY0" fmla="*/ 149352 h 149352"/>
                    <a:gd name="connsiteX1" fmla="*/ 0 w 149352"/>
                    <a:gd name="connsiteY1" fmla="*/ 74867 h 149352"/>
                    <a:gd name="connsiteX2" fmla="*/ 74486 w 149352"/>
                    <a:gd name="connsiteY2" fmla="*/ 0 h 149352"/>
                    <a:gd name="connsiteX3" fmla="*/ 149352 w 149352"/>
                    <a:gd name="connsiteY3" fmla="*/ 74486 h 149352"/>
                    <a:gd name="connsiteX4" fmla="*/ 149352 w 149352"/>
                    <a:gd name="connsiteY4" fmla="*/ 74676 h 149352"/>
                    <a:gd name="connsiteX5" fmla="*/ 74867 w 149352"/>
                    <a:gd name="connsiteY5" fmla="*/ 149352 h 149352"/>
                    <a:gd name="connsiteX6" fmla="*/ 74867 w 149352"/>
                    <a:gd name="connsiteY6" fmla="*/ 25527 h 149352"/>
                    <a:gd name="connsiteX7" fmla="*/ 25527 w 149352"/>
                    <a:gd name="connsiteY7" fmla="*/ 74676 h 149352"/>
                    <a:gd name="connsiteX8" fmla="*/ 74676 w 149352"/>
                    <a:gd name="connsiteY8" fmla="*/ 124015 h 149352"/>
                    <a:gd name="connsiteX9" fmla="*/ 124015 w 149352"/>
                    <a:gd name="connsiteY9" fmla="*/ 74866 h 149352"/>
                    <a:gd name="connsiteX10" fmla="*/ 124016 w 149352"/>
                    <a:gd name="connsiteY10" fmla="*/ 74771 h 149352"/>
                    <a:gd name="connsiteX11" fmla="*/ 74866 w 149352"/>
                    <a:gd name="connsiteY11" fmla="*/ 25432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9352" h="149352">
                      <a:moveTo>
                        <a:pt x="74867" y="149352"/>
                      </a:moveTo>
                      <a:cubicBezTo>
                        <a:pt x="33624" y="149457"/>
                        <a:pt x="105" y="116109"/>
                        <a:pt x="0" y="74867"/>
                      </a:cubicBezTo>
                      <a:cubicBezTo>
                        <a:pt x="-105" y="33624"/>
                        <a:pt x="33243" y="105"/>
                        <a:pt x="74486" y="0"/>
                      </a:cubicBezTo>
                      <a:cubicBezTo>
                        <a:pt x="115728" y="-105"/>
                        <a:pt x="149247" y="33243"/>
                        <a:pt x="149352" y="74486"/>
                      </a:cubicBezTo>
                      <a:cubicBezTo>
                        <a:pt x="149352" y="74549"/>
                        <a:pt x="149352" y="74612"/>
                        <a:pt x="149352" y="74676"/>
                      </a:cubicBezTo>
                      <a:cubicBezTo>
                        <a:pt x="149300" y="115822"/>
                        <a:pt x="116013" y="149195"/>
                        <a:pt x="74867" y="149352"/>
                      </a:cubicBezTo>
                      <a:close/>
                      <a:moveTo>
                        <a:pt x="74867" y="25527"/>
                      </a:moveTo>
                      <a:cubicBezTo>
                        <a:pt x="47670" y="25474"/>
                        <a:pt x="25580" y="47479"/>
                        <a:pt x="25527" y="74676"/>
                      </a:cubicBezTo>
                      <a:cubicBezTo>
                        <a:pt x="25474" y="101873"/>
                        <a:pt x="47479" y="123963"/>
                        <a:pt x="74676" y="124015"/>
                      </a:cubicBezTo>
                      <a:cubicBezTo>
                        <a:pt x="101873" y="124068"/>
                        <a:pt x="123963" y="102063"/>
                        <a:pt x="124015" y="74866"/>
                      </a:cubicBezTo>
                      <a:cubicBezTo>
                        <a:pt x="124016" y="74835"/>
                        <a:pt x="124016" y="74803"/>
                        <a:pt x="124016" y="74771"/>
                      </a:cubicBezTo>
                      <a:cubicBezTo>
                        <a:pt x="124016" y="47596"/>
                        <a:pt x="102042" y="25537"/>
                        <a:pt x="74866" y="254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2" name="爱设计-2-9">
                  <a:extLst>
                    <a:ext uri="{FF2B5EF4-FFF2-40B4-BE49-F238E27FC236}">
                      <a16:creationId xmlns:a16="http://schemas.microsoft.com/office/drawing/2014/main" id="{22C87587-9AB8-80FC-5116-8706F03408BE}"/>
                    </a:ext>
                  </a:extLst>
                </p:cNvPr>
                <p:cNvSpPr/>
                <p:nvPr/>
              </p:nvSpPr>
              <p:spPr>
                <a:xfrm>
                  <a:off x="10880009" y="1094261"/>
                  <a:ext cx="119109" cy="119109"/>
                </a:xfrm>
                <a:custGeom>
                  <a:avLst/>
                  <a:gdLst>
                    <a:gd name="connsiteX0" fmla="*/ 74676 w 149351"/>
                    <a:gd name="connsiteY0" fmla="*/ 149352 h 149351"/>
                    <a:gd name="connsiteX1" fmla="*/ 0 w 149351"/>
                    <a:gd name="connsiteY1" fmla="*/ 74676 h 149351"/>
                    <a:gd name="connsiteX2" fmla="*/ 74676 w 149351"/>
                    <a:gd name="connsiteY2" fmla="*/ 0 h 149351"/>
                    <a:gd name="connsiteX3" fmla="*/ 149352 w 149351"/>
                    <a:gd name="connsiteY3" fmla="*/ 74676 h 149351"/>
                    <a:gd name="connsiteX4" fmla="*/ 74676 w 149351"/>
                    <a:gd name="connsiteY4" fmla="*/ 149352 h 149351"/>
                    <a:gd name="connsiteX5" fmla="*/ 74676 w 149351"/>
                    <a:gd name="connsiteY5" fmla="*/ 25527 h 149351"/>
                    <a:gd name="connsiteX6" fmla="*/ 25910 w 149351"/>
                    <a:gd name="connsiteY6" fmla="*/ 75245 h 149351"/>
                    <a:gd name="connsiteX7" fmla="*/ 75629 w 149351"/>
                    <a:gd name="connsiteY7" fmla="*/ 124011 h 149351"/>
                    <a:gd name="connsiteX8" fmla="*/ 124396 w 149351"/>
                    <a:gd name="connsiteY8" fmla="*/ 74676 h 149351"/>
                    <a:gd name="connsiteX9" fmla="*/ 75251 w 149351"/>
                    <a:gd name="connsiteY9" fmla="*/ 25524 h 149351"/>
                    <a:gd name="connsiteX10" fmla="*/ 74676 w 149351"/>
                    <a:gd name="connsiteY10" fmla="*/ 25527 h 149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9351" h="149351">
                      <a:moveTo>
                        <a:pt x="74676" y="149352"/>
                      </a:moveTo>
                      <a:cubicBezTo>
                        <a:pt x="33434" y="149352"/>
                        <a:pt x="0" y="115918"/>
                        <a:pt x="0" y="74676"/>
                      </a:cubicBezTo>
                      <a:cubicBezTo>
                        <a:pt x="0" y="33434"/>
                        <a:pt x="33434" y="0"/>
                        <a:pt x="74676" y="0"/>
                      </a:cubicBezTo>
                      <a:cubicBezTo>
                        <a:pt x="115918" y="0"/>
                        <a:pt x="149352" y="33434"/>
                        <a:pt x="149352" y="74676"/>
                      </a:cubicBezTo>
                      <a:cubicBezTo>
                        <a:pt x="149352" y="115918"/>
                        <a:pt x="115918" y="149352"/>
                        <a:pt x="74676" y="149352"/>
                      </a:cubicBezTo>
                      <a:close/>
                      <a:moveTo>
                        <a:pt x="74676" y="25527"/>
                      </a:moveTo>
                      <a:cubicBezTo>
                        <a:pt x="47480" y="25790"/>
                        <a:pt x="25647" y="48050"/>
                        <a:pt x="25910" y="75245"/>
                      </a:cubicBezTo>
                      <a:cubicBezTo>
                        <a:pt x="26173" y="102441"/>
                        <a:pt x="48433" y="124274"/>
                        <a:pt x="75629" y="124011"/>
                      </a:cubicBezTo>
                      <a:cubicBezTo>
                        <a:pt x="102675" y="123749"/>
                        <a:pt x="124447" y="101723"/>
                        <a:pt x="124396" y="74676"/>
                      </a:cubicBezTo>
                      <a:cubicBezTo>
                        <a:pt x="124398" y="47532"/>
                        <a:pt x="102395" y="25525"/>
                        <a:pt x="75251" y="25524"/>
                      </a:cubicBezTo>
                      <a:cubicBezTo>
                        <a:pt x="75059" y="25524"/>
                        <a:pt x="74868" y="25525"/>
                        <a:pt x="74676" y="2552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3" name="爱设计-2-10">
                  <a:extLst>
                    <a:ext uri="{FF2B5EF4-FFF2-40B4-BE49-F238E27FC236}">
                      <a16:creationId xmlns:a16="http://schemas.microsoft.com/office/drawing/2014/main" id="{905469E0-22B0-9424-D16E-D1073F12FBF0}"/>
                    </a:ext>
                  </a:extLst>
                </p:cNvPr>
                <p:cNvSpPr/>
                <p:nvPr/>
              </p:nvSpPr>
              <p:spPr>
                <a:xfrm>
                  <a:off x="11007398" y="1093083"/>
                  <a:ext cx="120880" cy="119110"/>
                </a:xfrm>
                <a:custGeom>
                  <a:avLst/>
                  <a:gdLst>
                    <a:gd name="connsiteX0" fmla="*/ 145638 w 151572"/>
                    <a:gd name="connsiteY0" fmla="*/ 64438 h 149352"/>
                    <a:gd name="connsiteX1" fmla="*/ 145066 w 151572"/>
                    <a:gd name="connsiteY1" fmla="*/ 64438 h 149352"/>
                    <a:gd name="connsiteX2" fmla="*/ 145066 w 151572"/>
                    <a:gd name="connsiteY2" fmla="*/ 64438 h 149352"/>
                    <a:gd name="connsiteX3" fmla="*/ 87916 w 151572"/>
                    <a:gd name="connsiteY3" fmla="*/ 64438 h 149352"/>
                    <a:gd name="connsiteX4" fmla="*/ 81630 w 151572"/>
                    <a:gd name="connsiteY4" fmla="*/ 70724 h 149352"/>
                    <a:gd name="connsiteX5" fmla="*/ 81630 w 151572"/>
                    <a:gd name="connsiteY5" fmla="*/ 83583 h 149352"/>
                    <a:gd name="connsiteX6" fmla="*/ 87916 w 151572"/>
                    <a:gd name="connsiteY6" fmla="*/ 89869 h 149352"/>
                    <a:gd name="connsiteX7" fmla="*/ 115443 w 151572"/>
                    <a:gd name="connsiteY7" fmla="*/ 89869 h 149352"/>
                    <a:gd name="connsiteX8" fmla="*/ 119539 w 151572"/>
                    <a:gd name="connsiteY8" fmla="*/ 91584 h 149352"/>
                    <a:gd name="connsiteX9" fmla="*/ 120492 w 151572"/>
                    <a:gd name="connsiteY9" fmla="*/ 96632 h 149352"/>
                    <a:gd name="connsiteX10" fmla="*/ 120492 w 151572"/>
                    <a:gd name="connsiteY10" fmla="*/ 96632 h 149352"/>
                    <a:gd name="connsiteX11" fmla="*/ 120492 w 151572"/>
                    <a:gd name="connsiteY11" fmla="*/ 96632 h 149352"/>
                    <a:gd name="connsiteX12" fmla="*/ 103632 w 151572"/>
                    <a:gd name="connsiteY12" fmla="*/ 117873 h 149352"/>
                    <a:gd name="connsiteX13" fmla="*/ 102870 w 151572"/>
                    <a:gd name="connsiteY13" fmla="*/ 117873 h 149352"/>
                    <a:gd name="connsiteX14" fmla="*/ 100299 w 151572"/>
                    <a:gd name="connsiteY14" fmla="*/ 119206 h 149352"/>
                    <a:gd name="connsiteX15" fmla="*/ 100299 w 151572"/>
                    <a:gd name="connsiteY15" fmla="*/ 119206 h 149352"/>
                    <a:gd name="connsiteX16" fmla="*/ 99156 w 151572"/>
                    <a:gd name="connsiteY16" fmla="*/ 119778 h 149352"/>
                    <a:gd name="connsiteX17" fmla="*/ 99156 w 151572"/>
                    <a:gd name="connsiteY17" fmla="*/ 119778 h 149352"/>
                    <a:gd name="connsiteX18" fmla="*/ 98108 w 151572"/>
                    <a:gd name="connsiteY18" fmla="*/ 120254 h 149352"/>
                    <a:gd name="connsiteX19" fmla="*/ 98108 w 151572"/>
                    <a:gd name="connsiteY19" fmla="*/ 120254 h 149352"/>
                    <a:gd name="connsiteX20" fmla="*/ 96965 w 151572"/>
                    <a:gd name="connsiteY20" fmla="*/ 120254 h 149352"/>
                    <a:gd name="connsiteX21" fmla="*/ 96965 w 151572"/>
                    <a:gd name="connsiteY21" fmla="*/ 120254 h 149352"/>
                    <a:gd name="connsiteX22" fmla="*/ 91345 w 151572"/>
                    <a:gd name="connsiteY22" fmla="*/ 122254 h 149352"/>
                    <a:gd name="connsiteX23" fmla="*/ 91345 w 151572"/>
                    <a:gd name="connsiteY23" fmla="*/ 122254 h 149352"/>
                    <a:gd name="connsiteX24" fmla="*/ 90012 w 151572"/>
                    <a:gd name="connsiteY24" fmla="*/ 122254 h 149352"/>
                    <a:gd name="connsiteX25" fmla="*/ 90012 w 151572"/>
                    <a:gd name="connsiteY25" fmla="*/ 122254 h 149352"/>
                    <a:gd name="connsiteX26" fmla="*/ 88678 w 151572"/>
                    <a:gd name="connsiteY26" fmla="*/ 122254 h 149352"/>
                    <a:gd name="connsiteX27" fmla="*/ 88678 w 151572"/>
                    <a:gd name="connsiteY27" fmla="*/ 122254 h 149352"/>
                    <a:gd name="connsiteX28" fmla="*/ 81344 w 151572"/>
                    <a:gd name="connsiteY28" fmla="*/ 123302 h 149352"/>
                    <a:gd name="connsiteX29" fmla="*/ 71819 w 151572"/>
                    <a:gd name="connsiteY29" fmla="*/ 123302 h 149352"/>
                    <a:gd name="connsiteX30" fmla="*/ 70581 w 151572"/>
                    <a:gd name="connsiteY30" fmla="*/ 123302 h 149352"/>
                    <a:gd name="connsiteX31" fmla="*/ 70581 w 151572"/>
                    <a:gd name="connsiteY31" fmla="*/ 123302 h 149352"/>
                    <a:gd name="connsiteX32" fmla="*/ 66580 w 151572"/>
                    <a:gd name="connsiteY32" fmla="*/ 122540 h 149352"/>
                    <a:gd name="connsiteX33" fmla="*/ 66580 w 151572"/>
                    <a:gd name="connsiteY33" fmla="*/ 122540 h 149352"/>
                    <a:gd name="connsiteX34" fmla="*/ 29259 w 151572"/>
                    <a:gd name="connsiteY34" fmla="*/ 63743 h 149352"/>
                    <a:gd name="connsiteX35" fmla="*/ 63246 w 151572"/>
                    <a:gd name="connsiteY35" fmla="*/ 27290 h 149352"/>
                    <a:gd name="connsiteX36" fmla="*/ 63246 w 151572"/>
                    <a:gd name="connsiteY36" fmla="*/ 27290 h 149352"/>
                    <a:gd name="connsiteX37" fmla="*/ 72009 w 151572"/>
                    <a:gd name="connsiteY37" fmla="*/ 25480 h 149352"/>
                    <a:gd name="connsiteX38" fmla="*/ 72009 w 151572"/>
                    <a:gd name="connsiteY38" fmla="*/ 25480 h 149352"/>
                    <a:gd name="connsiteX39" fmla="*/ 75438 w 151572"/>
                    <a:gd name="connsiteY39" fmla="*/ 25480 h 149352"/>
                    <a:gd name="connsiteX40" fmla="*/ 77534 w 151572"/>
                    <a:gd name="connsiteY40" fmla="*/ 25480 h 149352"/>
                    <a:gd name="connsiteX41" fmla="*/ 108966 w 151572"/>
                    <a:gd name="connsiteY41" fmla="*/ 36815 h 149352"/>
                    <a:gd name="connsiteX42" fmla="*/ 109538 w 151572"/>
                    <a:gd name="connsiteY42" fmla="*/ 37387 h 149352"/>
                    <a:gd name="connsiteX43" fmla="*/ 109538 w 151572"/>
                    <a:gd name="connsiteY43" fmla="*/ 37387 h 149352"/>
                    <a:gd name="connsiteX44" fmla="*/ 112395 w 151572"/>
                    <a:gd name="connsiteY44" fmla="*/ 40054 h 149352"/>
                    <a:gd name="connsiteX45" fmla="*/ 120396 w 151572"/>
                    <a:gd name="connsiteY45" fmla="*/ 40720 h 149352"/>
                    <a:gd name="connsiteX46" fmla="*/ 131064 w 151572"/>
                    <a:gd name="connsiteY46" fmla="*/ 33291 h 149352"/>
                    <a:gd name="connsiteX47" fmla="*/ 132781 w 151572"/>
                    <a:gd name="connsiteY47" fmla="*/ 24705 h 149352"/>
                    <a:gd name="connsiteX48" fmla="*/ 132588 w 151572"/>
                    <a:gd name="connsiteY48" fmla="*/ 24433 h 149352"/>
                    <a:gd name="connsiteX49" fmla="*/ 122016 w 151572"/>
                    <a:gd name="connsiteY49" fmla="*/ 14908 h 149352"/>
                    <a:gd name="connsiteX50" fmla="*/ 77343 w 151572"/>
                    <a:gd name="connsiteY50" fmla="*/ 49 h 149352"/>
                    <a:gd name="connsiteX51" fmla="*/ 77343 w 151572"/>
                    <a:gd name="connsiteY51" fmla="*/ 49 h 149352"/>
                    <a:gd name="connsiteX52" fmla="*/ 49 w 151572"/>
                    <a:gd name="connsiteY52" fmla="*/ 72010 h 149352"/>
                    <a:gd name="connsiteX53" fmla="*/ 72010 w 151572"/>
                    <a:gd name="connsiteY53" fmla="*/ 149305 h 149352"/>
                    <a:gd name="connsiteX54" fmla="*/ 77344 w 151572"/>
                    <a:gd name="connsiteY54" fmla="*/ 149305 h 149352"/>
                    <a:gd name="connsiteX55" fmla="*/ 84487 w 151572"/>
                    <a:gd name="connsiteY55" fmla="*/ 149305 h 149352"/>
                    <a:gd name="connsiteX56" fmla="*/ 86202 w 151572"/>
                    <a:gd name="connsiteY56" fmla="*/ 149305 h 149352"/>
                    <a:gd name="connsiteX57" fmla="*/ 87440 w 151572"/>
                    <a:gd name="connsiteY57" fmla="*/ 149305 h 149352"/>
                    <a:gd name="connsiteX58" fmla="*/ 88583 w 151572"/>
                    <a:gd name="connsiteY58" fmla="*/ 149305 h 149352"/>
                    <a:gd name="connsiteX59" fmla="*/ 89631 w 151572"/>
                    <a:gd name="connsiteY59" fmla="*/ 149305 h 149352"/>
                    <a:gd name="connsiteX60" fmla="*/ 91536 w 151572"/>
                    <a:gd name="connsiteY60" fmla="*/ 149305 h 149352"/>
                    <a:gd name="connsiteX61" fmla="*/ 92583 w 151572"/>
                    <a:gd name="connsiteY61" fmla="*/ 149305 h 149352"/>
                    <a:gd name="connsiteX62" fmla="*/ 93726 w 151572"/>
                    <a:gd name="connsiteY62" fmla="*/ 149305 h 149352"/>
                    <a:gd name="connsiteX63" fmla="*/ 94679 w 151572"/>
                    <a:gd name="connsiteY63" fmla="*/ 149305 h 149352"/>
                    <a:gd name="connsiteX64" fmla="*/ 96679 w 151572"/>
                    <a:gd name="connsiteY64" fmla="*/ 149305 h 149352"/>
                    <a:gd name="connsiteX65" fmla="*/ 97536 w 151572"/>
                    <a:gd name="connsiteY65" fmla="*/ 149305 h 149352"/>
                    <a:gd name="connsiteX66" fmla="*/ 98775 w 151572"/>
                    <a:gd name="connsiteY66" fmla="*/ 149305 h 149352"/>
                    <a:gd name="connsiteX67" fmla="*/ 99632 w 151572"/>
                    <a:gd name="connsiteY67" fmla="*/ 149305 h 149352"/>
                    <a:gd name="connsiteX68" fmla="*/ 101727 w 151572"/>
                    <a:gd name="connsiteY68" fmla="*/ 148543 h 149352"/>
                    <a:gd name="connsiteX69" fmla="*/ 102489 w 151572"/>
                    <a:gd name="connsiteY69" fmla="*/ 148543 h 149352"/>
                    <a:gd name="connsiteX70" fmla="*/ 103728 w 151572"/>
                    <a:gd name="connsiteY70" fmla="*/ 148543 h 149352"/>
                    <a:gd name="connsiteX71" fmla="*/ 103728 w 151572"/>
                    <a:gd name="connsiteY71" fmla="*/ 148543 h 149352"/>
                    <a:gd name="connsiteX72" fmla="*/ 106299 w 151572"/>
                    <a:gd name="connsiteY72" fmla="*/ 147591 h 149352"/>
                    <a:gd name="connsiteX73" fmla="*/ 106966 w 151572"/>
                    <a:gd name="connsiteY73" fmla="*/ 147591 h 149352"/>
                    <a:gd name="connsiteX74" fmla="*/ 110967 w 151572"/>
                    <a:gd name="connsiteY74" fmla="*/ 145686 h 149352"/>
                    <a:gd name="connsiteX75" fmla="*/ 111538 w 151572"/>
                    <a:gd name="connsiteY75" fmla="*/ 145686 h 149352"/>
                    <a:gd name="connsiteX76" fmla="*/ 114015 w 151572"/>
                    <a:gd name="connsiteY76" fmla="*/ 144257 h 149352"/>
                    <a:gd name="connsiteX77" fmla="*/ 114015 w 151572"/>
                    <a:gd name="connsiteY77" fmla="*/ 144257 h 149352"/>
                    <a:gd name="connsiteX78" fmla="*/ 115253 w 151572"/>
                    <a:gd name="connsiteY78" fmla="*/ 143495 h 149352"/>
                    <a:gd name="connsiteX79" fmla="*/ 115729 w 151572"/>
                    <a:gd name="connsiteY79" fmla="*/ 143495 h 149352"/>
                    <a:gd name="connsiteX80" fmla="*/ 118110 w 151572"/>
                    <a:gd name="connsiteY80" fmla="*/ 141971 h 149352"/>
                    <a:gd name="connsiteX81" fmla="*/ 118110 w 151572"/>
                    <a:gd name="connsiteY81" fmla="*/ 141971 h 149352"/>
                    <a:gd name="connsiteX82" fmla="*/ 119349 w 151572"/>
                    <a:gd name="connsiteY82" fmla="*/ 141114 h 149352"/>
                    <a:gd name="connsiteX83" fmla="*/ 119349 w 151572"/>
                    <a:gd name="connsiteY83" fmla="*/ 141114 h 149352"/>
                    <a:gd name="connsiteX84" fmla="*/ 121730 w 151572"/>
                    <a:gd name="connsiteY84" fmla="*/ 139399 h 149352"/>
                    <a:gd name="connsiteX85" fmla="*/ 121730 w 151572"/>
                    <a:gd name="connsiteY85" fmla="*/ 139399 h 149352"/>
                    <a:gd name="connsiteX86" fmla="*/ 122968 w 151572"/>
                    <a:gd name="connsiteY86" fmla="*/ 138352 h 149352"/>
                    <a:gd name="connsiteX87" fmla="*/ 122968 w 151572"/>
                    <a:gd name="connsiteY87" fmla="*/ 138352 h 149352"/>
                    <a:gd name="connsiteX88" fmla="*/ 125349 w 151572"/>
                    <a:gd name="connsiteY88" fmla="*/ 136351 h 149352"/>
                    <a:gd name="connsiteX89" fmla="*/ 125349 w 151572"/>
                    <a:gd name="connsiteY89" fmla="*/ 136351 h 149352"/>
                    <a:gd name="connsiteX90" fmla="*/ 150400 w 151572"/>
                    <a:gd name="connsiteY90" fmla="*/ 80630 h 149352"/>
                    <a:gd name="connsiteX91" fmla="*/ 150400 w 151572"/>
                    <a:gd name="connsiteY91" fmla="*/ 74248 h 149352"/>
                    <a:gd name="connsiteX92" fmla="*/ 149006 w 151572"/>
                    <a:gd name="connsiteY92" fmla="*/ 65604 h 149352"/>
                    <a:gd name="connsiteX93" fmla="*/ 145638 w 151572"/>
                    <a:gd name="connsiteY93" fmla="*/ 64438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151572" h="149352">
                      <a:moveTo>
                        <a:pt x="145638" y="64438"/>
                      </a:moveTo>
                      <a:lnTo>
                        <a:pt x="145066" y="64438"/>
                      </a:lnTo>
                      <a:lnTo>
                        <a:pt x="145066" y="64438"/>
                      </a:lnTo>
                      <a:lnTo>
                        <a:pt x="87916" y="64438"/>
                      </a:lnTo>
                      <a:cubicBezTo>
                        <a:pt x="84444" y="64438"/>
                        <a:pt x="81630" y="67252"/>
                        <a:pt x="81630" y="70724"/>
                      </a:cubicBezTo>
                      <a:lnTo>
                        <a:pt x="81630" y="83583"/>
                      </a:lnTo>
                      <a:cubicBezTo>
                        <a:pt x="81630" y="87055"/>
                        <a:pt x="84444" y="89869"/>
                        <a:pt x="87916" y="89869"/>
                      </a:cubicBezTo>
                      <a:lnTo>
                        <a:pt x="115443" y="89869"/>
                      </a:lnTo>
                      <a:cubicBezTo>
                        <a:pt x="116988" y="89843"/>
                        <a:pt x="118474" y="90465"/>
                        <a:pt x="119539" y="91584"/>
                      </a:cubicBezTo>
                      <a:cubicBezTo>
                        <a:pt x="120734" y="92976"/>
                        <a:pt x="121097" y="94900"/>
                        <a:pt x="120492" y="96632"/>
                      </a:cubicBezTo>
                      <a:lnTo>
                        <a:pt x="120492" y="96632"/>
                      </a:lnTo>
                      <a:lnTo>
                        <a:pt x="120492" y="96632"/>
                      </a:lnTo>
                      <a:cubicBezTo>
                        <a:pt x="116693" y="104984"/>
                        <a:pt x="110905" y="112278"/>
                        <a:pt x="103632" y="117873"/>
                      </a:cubicBezTo>
                      <a:lnTo>
                        <a:pt x="102870" y="117873"/>
                      </a:lnTo>
                      <a:lnTo>
                        <a:pt x="100299" y="119206"/>
                      </a:lnTo>
                      <a:lnTo>
                        <a:pt x="100299" y="119206"/>
                      </a:lnTo>
                      <a:lnTo>
                        <a:pt x="99156" y="119778"/>
                      </a:lnTo>
                      <a:lnTo>
                        <a:pt x="99156" y="119778"/>
                      </a:lnTo>
                      <a:lnTo>
                        <a:pt x="98108" y="120254"/>
                      </a:lnTo>
                      <a:lnTo>
                        <a:pt x="98108" y="120254"/>
                      </a:lnTo>
                      <a:lnTo>
                        <a:pt x="96965" y="120254"/>
                      </a:lnTo>
                      <a:lnTo>
                        <a:pt x="96965" y="120254"/>
                      </a:lnTo>
                      <a:lnTo>
                        <a:pt x="91345" y="122254"/>
                      </a:lnTo>
                      <a:lnTo>
                        <a:pt x="91345" y="122254"/>
                      </a:lnTo>
                      <a:lnTo>
                        <a:pt x="90012" y="122254"/>
                      </a:lnTo>
                      <a:lnTo>
                        <a:pt x="90012" y="122254"/>
                      </a:lnTo>
                      <a:lnTo>
                        <a:pt x="88678" y="122254"/>
                      </a:lnTo>
                      <a:lnTo>
                        <a:pt x="88678" y="122254"/>
                      </a:lnTo>
                      <a:cubicBezTo>
                        <a:pt x="86262" y="122783"/>
                        <a:pt x="83811" y="123133"/>
                        <a:pt x="81344" y="123302"/>
                      </a:cubicBezTo>
                      <a:lnTo>
                        <a:pt x="71819" y="123302"/>
                      </a:lnTo>
                      <a:lnTo>
                        <a:pt x="70581" y="123302"/>
                      </a:lnTo>
                      <a:lnTo>
                        <a:pt x="70581" y="123302"/>
                      </a:lnTo>
                      <a:lnTo>
                        <a:pt x="66580" y="122540"/>
                      </a:lnTo>
                      <a:lnTo>
                        <a:pt x="66580" y="122540"/>
                      </a:lnTo>
                      <a:cubicBezTo>
                        <a:pt x="40038" y="116609"/>
                        <a:pt x="23329" y="90285"/>
                        <a:pt x="29259" y="63743"/>
                      </a:cubicBezTo>
                      <a:cubicBezTo>
                        <a:pt x="33149" y="46333"/>
                        <a:pt x="46151" y="32388"/>
                        <a:pt x="63246" y="27290"/>
                      </a:cubicBezTo>
                      <a:lnTo>
                        <a:pt x="63246" y="27290"/>
                      </a:lnTo>
                      <a:cubicBezTo>
                        <a:pt x="66102" y="26405"/>
                        <a:pt x="69037" y="25799"/>
                        <a:pt x="72009" y="25480"/>
                      </a:cubicBezTo>
                      <a:lnTo>
                        <a:pt x="72009" y="25480"/>
                      </a:lnTo>
                      <a:lnTo>
                        <a:pt x="75438" y="25480"/>
                      </a:lnTo>
                      <a:lnTo>
                        <a:pt x="77534" y="25480"/>
                      </a:lnTo>
                      <a:cubicBezTo>
                        <a:pt x="89018" y="25448"/>
                        <a:pt x="100146" y="29461"/>
                        <a:pt x="108966" y="36815"/>
                      </a:cubicBezTo>
                      <a:lnTo>
                        <a:pt x="109538" y="37387"/>
                      </a:lnTo>
                      <a:lnTo>
                        <a:pt x="109538" y="37387"/>
                      </a:lnTo>
                      <a:lnTo>
                        <a:pt x="112395" y="40054"/>
                      </a:lnTo>
                      <a:cubicBezTo>
                        <a:pt x="114519" y="42249"/>
                        <a:pt x="117939" y="42534"/>
                        <a:pt x="120396" y="40720"/>
                      </a:cubicBezTo>
                      <a:lnTo>
                        <a:pt x="131064" y="33291"/>
                      </a:lnTo>
                      <a:cubicBezTo>
                        <a:pt x="133909" y="31394"/>
                        <a:pt x="134678" y="27550"/>
                        <a:pt x="132781" y="24705"/>
                      </a:cubicBezTo>
                      <a:cubicBezTo>
                        <a:pt x="132719" y="24612"/>
                        <a:pt x="132655" y="24522"/>
                        <a:pt x="132588" y="24433"/>
                      </a:cubicBezTo>
                      <a:cubicBezTo>
                        <a:pt x="129363" y="20941"/>
                        <a:pt x="125824" y="17753"/>
                        <a:pt x="122016" y="14908"/>
                      </a:cubicBezTo>
                      <a:cubicBezTo>
                        <a:pt x="109110" y="5280"/>
                        <a:pt x="93445" y="69"/>
                        <a:pt x="77343" y="49"/>
                      </a:cubicBezTo>
                      <a:lnTo>
                        <a:pt x="77343" y="49"/>
                      </a:lnTo>
                      <a:cubicBezTo>
                        <a:pt x="36127" y="-1424"/>
                        <a:pt x="1521" y="30794"/>
                        <a:pt x="49" y="72010"/>
                      </a:cubicBezTo>
                      <a:cubicBezTo>
                        <a:pt x="-1424" y="113226"/>
                        <a:pt x="30794" y="147833"/>
                        <a:pt x="72010" y="149305"/>
                      </a:cubicBezTo>
                      <a:cubicBezTo>
                        <a:pt x="73788" y="149369"/>
                        <a:pt x="75566" y="149369"/>
                        <a:pt x="77344" y="149305"/>
                      </a:cubicBezTo>
                      <a:lnTo>
                        <a:pt x="84487" y="149305"/>
                      </a:lnTo>
                      <a:lnTo>
                        <a:pt x="86202" y="149305"/>
                      </a:lnTo>
                      <a:lnTo>
                        <a:pt x="87440" y="149305"/>
                      </a:lnTo>
                      <a:lnTo>
                        <a:pt x="88583" y="149305"/>
                      </a:lnTo>
                      <a:lnTo>
                        <a:pt x="89631" y="149305"/>
                      </a:lnTo>
                      <a:lnTo>
                        <a:pt x="91536" y="149305"/>
                      </a:lnTo>
                      <a:lnTo>
                        <a:pt x="92583" y="149305"/>
                      </a:lnTo>
                      <a:lnTo>
                        <a:pt x="93726" y="149305"/>
                      </a:lnTo>
                      <a:lnTo>
                        <a:pt x="94679" y="149305"/>
                      </a:lnTo>
                      <a:lnTo>
                        <a:pt x="96679" y="149305"/>
                      </a:lnTo>
                      <a:lnTo>
                        <a:pt x="97536" y="149305"/>
                      </a:lnTo>
                      <a:lnTo>
                        <a:pt x="98775" y="149305"/>
                      </a:lnTo>
                      <a:lnTo>
                        <a:pt x="99632" y="149305"/>
                      </a:lnTo>
                      <a:lnTo>
                        <a:pt x="101727" y="148543"/>
                      </a:lnTo>
                      <a:lnTo>
                        <a:pt x="102489" y="148543"/>
                      </a:lnTo>
                      <a:lnTo>
                        <a:pt x="103728" y="148543"/>
                      </a:lnTo>
                      <a:lnTo>
                        <a:pt x="103728" y="148543"/>
                      </a:lnTo>
                      <a:lnTo>
                        <a:pt x="106299" y="147591"/>
                      </a:lnTo>
                      <a:lnTo>
                        <a:pt x="106966" y="147591"/>
                      </a:lnTo>
                      <a:lnTo>
                        <a:pt x="110967" y="145686"/>
                      </a:lnTo>
                      <a:lnTo>
                        <a:pt x="111538" y="145686"/>
                      </a:lnTo>
                      <a:lnTo>
                        <a:pt x="114015" y="144257"/>
                      </a:lnTo>
                      <a:lnTo>
                        <a:pt x="114015" y="144257"/>
                      </a:lnTo>
                      <a:lnTo>
                        <a:pt x="115253" y="143495"/>
                      </a:lnTo>
                      <a:lnTo>
                        <a:pt x="115729" y="143495"/>
                      </a:lnTo>
                      <a:lnTo>
                        <a:pt x="118110" y="141971"/>
                      </a:lnTo>
                      <a:lnTo>
                        <a:pt x="118110" y="141971"/>
                      </a:lnTo>
                      <a:lnTo>
                        <a:pt x="119349" y="141114"/>
                      </a:lnTo>
                      <a:lnTo>
                        <a:pt x="119349" y="141114"/>
                      </a:lnTo>
                      <a:cubicBezTo>
                        <a:pt x="120185" y="140604"/>
                        <a:pt x="120981" y="140031"/>
                        <a:pt x="121730" y="139399"/>
                      </a:cubicBezTo>
                      <a:lnTo>
                        <a:pt x="121730" y="139399"/>
                      </a:lnTo>
                      <a:lnTo>
                        <a:pt x="122968" y="138352"/>
                      </a:lnTo>
                      <a:lnTo>
                        <a:pt x="122968" y="138352"/>
                      </a:lnTo>
                      <a:lnTo>
                        <a:pt x="125349" y="136351"/>
                      </a:lnTo>
                      <a:lnTo>
                        <a:pt x="125349" y="136351"/>
                      </a:lnTo>
                      <a:cubicBezTo>
                        <a:pt x="141417" y="122313"/>
                        <a:pt x="150564" y="101966"/>
                        <a:pt x="150400" y="80630"/>
                      </a:cubicBezTo>
                      <a:lnTo>
                        <a:pt x="150400" y="74248"/>
                      </a:lnTo>
                      <a:cubicBezTo>
                        <a:pt x="152402" y="71476"/>
                        <a:pt x="151778" y="67606"/>
                        <a:pt x="149006" y="65604"/>
                      </a:cubicBezTo>
                      <a:cubicBezTo>
                        <a:pt x="148022" y="64894"/>
                        <a:pt x="146850" y="64488"/>
                        <a:pt x="145638" y="644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5" name="爱设计-2-11">
                <a:extLst>
                  <a:ext uri="{FF2B5EF4-FFF2-40B4-BE49-F238E27FC236}">
                    <a16:creationId xmlns:a16="http://schemas.microsoft.com/office/drawing/2014/main" id="{F2855939-C43C-EBF6-187C-D2E9CC6D0A50}"/>
                  </a:ext>
                </a:extLst>
              </p:cNvPr>
              <p:cNvSpPr/>
              <p:nvPr/>
            </p:nvSpPr>
            <p:spPr>
              <a:xfrm>
                <a:off x="10870972" y="511599"/>
                <a:ext cx="442972" cy="442972"/>
              </a:xfrm>
              <a:custGeom>
                <a:avLst/>
                <a:gdLst>
                  <a:gd name="connsiteX0" fmla="*/ 210346 w 508951"/>
                  <a:gd name="connsiteY0" fmla="*/ 199937 h 508951"/>
                  <a:gd name="connsiteX1" fmla="*/ 227889 w 508951"/>
                  <a:gd name="connsiteY1" fmla="*/ 217941 h 508951"/>
                  <a:gd name="connsiteX2" fmla="*/ 227888 w 508951"/>
                  <a:gd name="connsiteY2" fmla="*/ 218013 h 508951"/>
                  <a:gd name="connsiteX3" fmla="*/ 209885 w 508951"/>
                  <a:gd name="connsiteY3" fmla="*/ 235485 h 508951"/>
                  <a:gd name="connsiteX4" fmla="*/ 192342 w 508951"/>
                  <a:gd name="connsiteY4" fmla="*/ 217480 h 508951"/>
                  <a:gd name="connsiteX5" fmla="*/ 210346 w 508951"/>
                  <a:gd name="connsiteY5" fmla="*/ 199937 h 508951"/>
                  <a:gd name="connsiteX6" fmla="*/ 276428 w 508951"/>
                  <a:gd name="connsiteY6" fmla="*/ 114552 h 508951"/>
                  <a:gd name="connsiteX7" fmla="*/ 373357 w 508951"/>
                  <a:gd name="connsiteY7" fmla="*/ 211329 h 508951"/>
                  <a:gd name="connsiteX8" fmla="*/ 373357 w 508951"/>
                  <a:gd name="connsiteY8" fmla="*/ 158763 h 508951"/>
                  <a:gd name="connsiteX9" fmla="*/ 373357 w 508951"/>
                  <a:gd name="connsiteY9" fmla="*/ 158686 h 508951"/>
                  <a:gd name="connsiteX10" fmla="*/ 329070 w 508951"/>
                  <a:gd name="connsiteY10" fmla="*/ 114552 h 508951"/>
                  <a:gd name="connsiteX11" fmla="*/ 212695 w 508951"/>
                  <a:gd name="connsiteY11" fmla="*/ 114552 h 508951"/>
                  <a:gd name="connsiteX12" fmla="*/ 155495 w 508951"/>
                  <a:gd name="connsiteY12" fmla="*/ 157319 h 508951"/>
                  <a:gd name="connsiteX13" fmla="*/ 109918 w 508951"/>
                  <a:gd name="connsiteY13" fmla="*/ 311447 h 508951"/>
                  <a:gd name="connsiteX14" fmla="*/ 147626 w 508951"/>
                  <a:gd name="connsiteY14" fmla="*/ 380453 h 508951"/>
                  <a:gd name="connsiteX15" fmla="*/ 163092 w 508951"/>
                  <a:gd name="connsiteY15" fmla="*/ 382701 h 508951"/>
                  <a:gd name="connsiteX16" fmla="*/ 182234 w 508951"/>
                  <a:gd name="connsiteY16" fmla="*/ 366065 h 508951"/>
                  <a:gd name="connsiteX17" fmla="*/ 169397 w 508951"/>
                  <a:gd name="connsiteY17" fmla="*/ 352467 h 508951"/>
                  <a:gd name="connsiteX18" fmla="*/ 141367 w 508951"/>
                  <a:gd name="connsiteY18" fmla="*/ 329678 h 508951"/>
                  <a:gd name="connsiteX19" fmla="*/ 185020 w 508951"/>
                  <a:gd name="connsiteY19" fmla="*/ 274629 h 508951"/>
                  <a:gd name="connsiteX20" fmla="*/ 190438 w 508951"/>
                  <a:gd name="connsiteY20" fmla="*/ 274302 h 508951"/>
                  <a:gd name="connsiteX21" fmla="*/ 236016 w 508951"/>
                  <a:gd name="connsiteY21" fmla="*/ 274302 h 508951"/>
                  <a:gd name="connsiteX22" fmla="*/ 269515 w 508951"/>
                  <a:gd name="connsiteY22" fmla="*/ 307649 h 508951"/>
                  <a:gd name="connsiteX23" fmla="*/ 269515 w 508951"/>
                  <a:gd name="connsiteY23" fmla="*/ 307801 h 508951"/>
                  <a:gd name="connsiteX24" fmla="*/ 269515 w 508951"/>
                  <a:gd name="connsiteY24" fmla="*/ 322310 h 508951"/>
                  <a:gd name="connsiteX25" fmla="*/ 269515 w 508951"/>
                  <a:gd name="connsiteY25" fmla="*/ 347910 h 508951"/>
                  <a:gd name="connsiteX26" fmla="*/ 303849 w 508951"/>
                  <a:gd name="connsiteY26" fmla="*/ 382700 h 508951"/>
                  <a:gd name="connsiteX27" fmla="*/ 303851 w 508951"/>
                  <a:gd name="connsiteY27" fmla="*/ 382700 h 508951"/>
                  <a:gd name="connsiteX28" fmla="*/ 338793 w 508951"/>
                  <a:gd name="connsiteY28" fmla="*/ 382701 h 508951"/>
                  <a:gd name="connsiteX29" fmla="*/ 373205 w 508951"/>
                  <a:gd name="connsiteY29" fmla="*/ 348213 h 508951"/>
                  <a:gd name="connsiteX30" fmla="*/ 373205 w 508951"/>
                  <a:gd name="connsiteY30" fmla="*/ 237232 h 508951"/>
                  <a:gd name="connsiteX31" fmla="*/ 251588 w 508951"/>
                  <a:gd name="connsiteY31" fmla="*/ 114552 h 508951"/>
                  <a:gd name="connsiteX32" fmla="*/ 254552 w 508951"/>
                  <a:gd name="connsiteY32" fmla="*/ 0 h 508951"/>
                  <a:gd name="connsiteX33" fmla="*/ 508951 w 508951"/>
                  <a:gd name="connsiteY33" fmla="*/ 254476 h 508951"/>
                  <a:gd name="connsiteX34" fmla="*/ 508951 w 508951"/>
                  <a:gd name="connsiteY34" fmla="*/ 254552 h 508951"/>
                  <a:gd name="connsiteX35" fmla="*/ 254399 w 508951"/>
                  <a:gd name="connsiteY35" fmla="*/ 508951 h 508951"/>
                  <a:gd name="connsiteX36" fmla="*/ 0 w 508951"/>
                  <a:gd name="connsiteY36" fmla="*/ 254399 h 508951"/>
                  <a:gd name="connsiteX37" fmla="*/ 254552 w 508951"/>
                  <a:gd name="connsiteY37" fmla="*/ 0 h 508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508951" h="508951">
                    <a:moveTo>
                      <a:pt x="210346" y="199937"/>
                    </a:moveTo>
                    <a:cubicBezTo>
                      <a:pt x="220162" y="200064"/>
                      <a:pt x="228016" y="208125"/>
                      <a:pt x="227889" y="217941"/>
                    </a:cubicBezTo>
                    <a:cubicBezTo>
                      <a:pt x="227888" y="217965"/>
                      <a:pt x="227888" y="217989"/>
                      <a:pt x="227888" y="218013"/>
                    </a:cubicBezTo>
                    <a:cubicBezTo>
                      <a:pt x="227722" y="227801"/>
                      <a:pt x="219673" y="235611"/>
                      <a:pt x="209885" y="235485"/>
                    </a:cubicBezTo>
                    <a:cubicBezTo>
                      <a:pt x="200069" y="235357"/>
                      <a:pt x="192214" y="227297"/>
                      <a:pt x="192342" y="217480"/>
                    </a:cubicBezTo>
                    <a:cubicBezTo>
                      <a:pt x="192469" y="207664"/>
                      <a:pt x="200530" y="199810"/>
                      <a:pt x="210346" y="199937"/>
                    </a:cubicBezTo>
                    <a:close/>
                    <a:moveTo>
                      <a:pt x="276428" y="114552"/>
                    </a:moveTo>
                    <a:cubicBezTo>
                      <a:pt x="276964" y="167836"/>
                      <a:pt x="320073" y="210876"/>
                      <a:pt x="373357" y="211329"/>
                    </a:cubicBezTo>
                    <a:lnTo>
                      <a:pt x="373357" y="158763"/>
                    </a:lnTo>
                    <a:cubicBezTo>
                      <a:pt x="373357" y="158737"/>
                      <a:pt x="373357" y="158712"/>
                      <a:pt x="373357" y="158686"/>
                    </a:cubicBezTo>
                    <a:cubicBezTo>
                      <a:pt x="373315" y="134270"/>
                      <a:pt x="353487" y="114510"/>
                      <a:pt x="329070" y="114552"/>
                    </a:cubicBezTo>
                    <a:close/>
                    <a:moveTo>
                      <a:pt x="212695" y="114552"/>
                    </a:moveTo>
                    <a:cubicBezTo>
                      <a:pt x="186256" y="114550"/>
                      <a:pt x="162973" y="131959"/>
                      <a:pt x="155495" y="157319"/>
                    </a:cubicBezTo>
                    <a:lnTo>
                      <a:pt x="109918" y="311447"/>
                    </a:lnTo>
                    <a:cubicBezTo>
                      <a:pt x="101275" y="340916"/>
                      <a:pt x="118158" y="371811"/>
                      <a:pt x="147626" y="380453"/>
                    </a:cubicBezTo>
                    <a:cubicBezTo>
                      <a:pt x="152650" y="381926"/>
                      <a:pt x="157857" y="382683"/>
                      <a:pt x="163092" y="382701"/>
                    </a:cubicBezTo>
                    <a:cubicBezTo>
                      <a:pt x="178284" y="382701"/>
                      <a:pt x="182234" y="374497"/>
                      <a:pt x="182234" y="366065"/>
                    </a:cubicBezTo>
                    <a:cubicBezTo>
                      <a:pt x="182405" y="358780"/>
                      <a:pt x="176680" y="352715"/>
                      <a:pt x="169397" y="352467"/>
                    </a:cubicBezTo>
                    <a:cubicBezTo>
                      <a:pt x="155594" y="353176"/>
                      <a:pt x="143490" y="343335"/>
                      <a:pt x="141367" y="329678"/>
                    </a:cubicBezTo>
                    <a:cubicBezTo>
                      <a:pt x="138220" y="302422"/>
                      <a:pt x="157764" y="277776"/>
                      <a:pt x="185020" y="274629"/>
                    </a:cubicBezTo>
                    <a:cubicBezTo>
                      <a:pt x="186819" y="274421"/>
                      <a:pt x="188628" y="274312"/>
                      <a:pt x="190438" y="274302"/>
                    </a:cubicBezTo>
                    <a:lnTo>
                      <a:pt x="236016" y="274302"/>
                    </a:lnTo>
                    <a:cubicBezTo>
                      <a:pt x="254475" y="274260"/>
                      <a:pt x="269474" y="289190"/>
                      <a:pt x="269515" y="307649"/>
                    </a:cubicBezTo>
                    <a:cubicBezTo>
                      <a:pt x="269516" y="307700"/>
                      <a:pt x="269516" y="307750"/>
                      <a:pt x="269515" y="307801"/>
                    </a:cubicBezTo>
                    <a:lnTo>
                      <a:pt x="269515" y="322310"/>
                    </a:lnTo>
                    <a:lnTo>
                      <a:pt x="269515" y="347910"/>
                    </a:lnTo>
                    <a:cubicBezTo>
                      <a:pt x="269389" y="366998"/>
                      <a:pt x="284761" y="382574"/>
                      <a:pt x="303849" y="382700"/>
                    </a:cubicBezTo>
                    <a:cubicBezTo>
                      <a:pt x="303849" y="382700"/>
                      <a:pt x="303850" y="382700"/>
                      <a:pt x="303851" y="382700"/>
                    </a:cubicBezTo>
                    <a:lnTo>
                      <a:pt x="338793" y="382701"/>
                    </a:lnTo>
                    <a:cubicBezTo>
                      <a:pt x="357793" y="382617"/>
                      <a:pt x="373163" y="367213"/>
                      <a:pt x="373205" y="348213"/>
                    </a:cubicBezTo>
                    <a:lnTo>
                      <a:pt x="373205" y="237232"/>
                    </a:lnTo>
                    <a:cubicBezTo>
                      <a:pt x="305953" y="236443"/>
                      <a:pt x="251791" y="181808"/>
                      <a:pt x="251588" y="114552"/>
                    </a:cubicBezTo>
                    <a:close/>
                    <a:moveTo>
                      <a:pt x="254552" y="0"/>
                    </a:moveTo>
                    <a:cubicBezTo>
                      <a:pt x="395065" y="42"/>
                      <a:pt x="508951" y="113963"/>
                      <a:pt x="508951" y="254476"/>
                    </a:cubicBezTo>
                    <a:cubicBezTo>
                      <a:pt x="508951" y="254501"/>
                      <a:pt x="508951" y="254526"/>
                      <a:pt x="508951" y="254552"/>
                    </a:cubicBezTo>
                    <a:cubicBezTo>
                      <a:pt x="508909" y="395095"/>
                      <a:pt x="394942" y="508993"/>
                      <a:pt x="254399" y="508951"/>
                    </a:cubicBezTo>
                    <a:cubicBezTo>
                      <a:pt x="113857" y="508909"/>
                      <a:pt x="-42" y="394942"/>
                      <a:pt x="0" y="254399"/>
                    </a:cubicBezTo>
                    <a:cubicBezTo>
                      <a:pt x="42" y="113857"/>
                      <a:pt x="114009" y="-42"/>
                      <a:pt x="254552" y="0"/>
                    </a:cubicBezTo>
                    <a:close/>
                  </a:path>
                </a:pathLst>
              </a:custGeo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0" name="爱设计-3">
            <a:extLst>
              <a:ext uri="{FF2B5EF4-FFF2-40B4-BE49-F238E27FC236}">
                <a16:creationId xmlns:a16="http://schemas.microsoft.com/office/drawing/2014/main" id="{1541B6E3-2BC3-5BA0-20B2-902B78F3BB20}"/>
              </a:ext>
            </a:extLst>
          </p:cNvPr>
          <p:cNvSpPr/>
          <p:nvPr/>
        </p:nvSpPr>
        <p:spPr>
          <a:xfrm>
            <a:off x="673100" y="1760955"/>
            <a:ext cx="2293898" cy="397690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1" name="爱设计-4">
            <a:extLst>
              <a:ext uri="{FF2B5EF4-FFF2-40B4-BE49-F238E27FC236}">
                <a16:creationId xmlns:a16="http://schemas.microsoft.com/office/drawing/2014/main" id="{7E4D703D-9AF0-0AFF-F12A-26EE28CEED2E}"/>
              </a:ext>
            </a:extLst>
          </p:cNvPr>
          <p:cNvSpPr/>
          <p:nvPr/>
        </p:nvSpPr>
        <p:spPr>
          <a:xfrm>
            <a:off x="673100" y="1760955"/>
            <a:ext cx="2293898" cy="1334149"/>
          </a:xfrm>
          <a:prstGeom prst="rect">
            <a:avLst/>
          </a:prstGeom>
          <a:gradFill flip="none" rotWithShape="1">
            <a:gsLst>
              <a:gs pos="1000">
                <a:schemeClr val="accent1"/>
              </a:gs>
              <a:gs pos="100000">
                <a:schemeClr val="accent1">
                  <a:lumMod val="90000"/>
                  <a:lumOff val="10000"/>
                </a:schemeClr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  <a:cs typeface="OPPOSans B" panose="00020600040101010101" pitchFamily="18" charset="-122"/>
            </a:endParaRPr>
          </a:p>
        </p:txBody>
      </p:sp>
      <p:sp>
        <p:nvSpPr>
          <p:cNvPr id="52" name="爱设计-5">
            <a:extLst>
              <a:ext uri="{FF2B5EF4-FFF2-40B4-BE49-F238E27FC236}">
                <a16:creationId xmlns:a16="http://schemas.microsoft.com/office/drawing/2014/main" id="{C83C342E-94FD-02CB-62F8-6789FCFC988B}"/>
              </a:ext>
            </a:extLst>
          </p:cNvPr>
          <p:cNvSpPr txBox="1"/>
          <p:nvPr/>
        </p:nvSpPr>
        <p:spPr>
          <a:xfrm>
            <a:off x="769597" y="3218429"/>
            <a:ext cx="2100904" cy="4709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kumimoji="0" sz="1200" b="1" i="0" u="none" strike="noStrike" cap="none" spc="0" normalizeH="0" baseline="0">
                <a:ln>
                  <a:noFill/>
                </a:ln>
                <a:effectLst/>
                <a:uLnTx/>
                <a:uFillTx/>
              </a:defRPr>
            </a:lvl1pPr>
          </a:lstStyle>
          <a:p>
            <a:pPr algn="ctr"/>
            <a:r>
              <a:rPr lang="en-US" altLang="zh-CN" sz="1800" b="0" dirty="0">
                <a:solidFill>
                  <a:schemeClr val="accent1"/>
                </a:solidFill>
                <a:latin typeface="+mj-ea"/>
                <a:ea typeface="+mj-ea"/>
                <a:cs typeface="OPPOSans H" panose="00020600040101010101" pitchFamily="18" charset="-122"/>
              </a:rPr>
              <a:t>PART 01</a:t>
            </a:r>
            <a:endParaRPr lang="zh-CN" altLang="en-US" sz="1800" b="0" dirty="0">
              <a:solidFill>
                <a:schemeClr val="accent1"/>
              </a:solidFill>
              <a:latin typeface="+mj-ea"/>
              <a:ea typeface="+mj-ea"/>
              <a:cs typeface="OPPOSans H" panose="00020600040101010101" pitchFamily="18" charset="-122"/>
            </a:endParaRPr>
          </a:p>
        </p:txBody>
      </p:sp>
      <p:sp>
        <p:nvSpPr>
          <p:cNvPr id="53" name="爱设计-6">
            <a:extLst>
              <a:ext uri="{FF2B5EF4-FFF2-40B4-BE49-F238E27FC236}">
                <a16:creationId xmlns:a16="http://schemas.microsoft.com/office/drawing/2014/main" id="{672F5268-1785-5E3D-411A-93478D88ED01}"/>
              </a:ext>
            </a:extLst>
          </p:cNvPr>
          <p:cNvSpPr txBox="1"/>
          <p:nvPr/>
        </p:nvSpPr>
        <p:spPr>
          <a:xfrm>
            <a:off x="769597" y="3721855"/>
            <a:ext cx="2100904" cy="1352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defTabSz="913765">
              <a:lnSpc>
                <a:spcPct val="150000"/>
              </a:lnSpc>
              <a:buSzPct val="25000"/>
              <a:defRPr sz="105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marL="171450" indent="-171450" algn="just">
              <a:lnSpc>
                <a:spcPct val="130000"/>
              </a:lnSpc>
              <a:buSzPct val="90000"/>
              <a:buFont typeface="Wingdings" panose="05000000000000000000" pitchFamily="2" charset="2"/>
              <a:buChar char="ü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从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PGC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式的单向输出购物攻略到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UGC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式的海外购物分享社区。</a:t>
            </a:r>
          </a:p>
        </p:txBody>
      </p:sp>
      <p:sp>
        <p:nvSpPr>
          <p:cNvPr id="54" name="爱设计-7">
            <a:extLst>
              <a:ext uri="{FF2B5EF4-FFF2-40B4-BE49-F238E27FC236}">
                <a16:creationId xmlns:a16="http://schemas.microsoft.com/office/drawing/2014/main" id="{8A159711-7F33-C5CA-E2AA-8F90E565F4B9}"/>
              </a:ext>
            </a:extLst>
          </p:cNvPr>
          <p:cNvSpPr/>
          <p:nvPr/>
        </p:nvSpPr>
        <p:spPr>
          <a:xfrm>
            <a:off x="1648822" y="2338467"/>
            <a:ext cx="342454" cy="322770"/>
          </a:xfrm>
          <a:custGeom>
            <a:avLst/>
            <a:gdLst>
              <a:gd name="connsiteX0" fmla="*/ 565749 w 763907"/>
              <a:gd name="connsiteY0" fmla="*/ 529546 h 720000"/>
              <a:gd name="connsiteX1" fmla="*/ 585849 w 763907"/>
              <a:gd name="connsiteY1" fmla="*/ 537865 h 720000"/>
              <a:gd name="connsiteX2" fmla="*/ 698960 w 763907"/>
              <a:gd name="connsiteY2" fmla="*/ 650977 h 720000"/>
              <a:gd name="connsiteX3" fmla="*/ 698960 w 763907"/>
              <a:gd name="connsiteY3" fmla="*/ 691178 h 720000"/>
              <a:gd name="connsiteX4" fmla="*/ 678860 w 763907"/>
              <a:gd name="connsiteY4" fmla="*/ 699521 h 720000"/>
              <a:gd name="connsiteX5" fmla="*/ 658760 w 763907"/>
              <a:gd name="connsiteY5" fmla="*/ 691178 h 720000"/>
              <a:gd name="connsiteX6" fmla="*/ 545648 w 763907"/>
              <a:gd name="connsiteY6" fmla="*/ 578066 h 720000"/>
              <a:gd name="connsiteX7" fmla="*/ 545648 w 763907"/>
              <a:gd name="connsiteY7" fmla="*/ 537865 h 720000"/>
              <a:gd name="connsiteX8" fmla="*/ 565749 w 763907"/>
              <a:gd name="connsiteY8" fmla="*/ 529546 h 720000"/>
              <a:gd name="connsiteX9" fmla="*/ 565749 w 763907"/>
              <a:gd name="connsiteY9" fmla="*/ 359807 h 720000"/>
              <a:gd name="connsiteX10" fmla="*/ 735464 w 763907"/>
              <a:gd name="connsiteY10" fmla="*/ 359807 h 720000"/>
              <a:gd name="connsiteX11" fmla="*/ 763907 w 763907"/>
              <a:gd name="connsiteY11" fmla="*/ 388251 h 720000"/>
              <a:gd name="connsiteX12" fmla="*/ 735464 w 763907"/>
              <a:gd name="connsiteY12" fmla="*/ 416695 h 720000"/>
              <a:gd name="connsiteX13" fmla="*/ 565749 w 763907"/>
              <a:gd name="connsiteY13" fmla="*/ 416695 h 720000"/>
              <a:gd name="connsiteX14" fmla="*/ 537305 w 763907"/>
              <a:gd name="connsiteY14" fmla="*/ 388251 h 720000"/>
              <a:gd name="connsiteX15" fmla="*/ 565749 w 763907"/>
              <a:gd name="connsiteY15" fmla="*/ 359807 h 720000"/>
              <a:gd name="connsiteX16" fmla="*/ 678860 w 763907"/>
              <a:gd name="connsiteY16" fmla="*/ 77005 h 720000"/>
              <a:gd name="connsiteX17" fmla="*/ 698960 w 763907"/>
              <a:gd name="connsiteY17" fmla="*/ 85325 h 720000"/>
              <a:gd name="connsiteX18" fmla="*/ 698960 w 763907"/>
              <a:gd name="connsiteY18" fmla="*/ 125525 h 720000"/>
              <a:gd name="connsiteX19" fmla="*/ 585849 w 763907"/>
              <a:gd name="connsiteY19" fmla="*/ 238636 h 720000"/>
              <a:gd name="connsiteX20" fmla="*/ 565749 w 763907"/>
              <a:gd name="connsiteY20" fmla="*/ 246980 h 720000"/>
              <a:gd name="connsiteX21" fmla="*/ 545648 w 763907"/>
              <a:gd name="connsiteY21" fmla="*/ 238636 h 720000"/>
              <a:gd name="connsiteX22" fmla="*/ 545648 w 763907"/>
              <a:gd name="connsiteY22" fmla="*/ 198436 h 720000"/>
              <a:gd name="connsiteX23" fmla="*/ 658760 w 763907"/>
              <a:gd name="connsiteY23" fmla="*/ 85325 h 720000"/>
              <a:gd name="connsiteX24" fmla="*/ 678860 w 763907"/>
              <a:gd name="connsiteY24" fmla="*/ 77005 h 720000"/>
              <a:gd name="connsiteX25" fmla="*/ 362802 w 763907"/>
              <a:gd name="connsiteY25" fmla="*/ 5 h 720000"/>
              <a:gd name="connsiteX26" fmla="*/ 422012 w 763907"/>
              <a:gd name="connsiteY26" fmla="*/ 16490 h 720000"/>
              <a:gd name="connsiteX27" fmla="*/ 481080 w 763907"/>
              <a:gd name="connsiteY27" fmla="*/ 119457 h 720000"/>
              <a:gd name="connsiteX28" fmla="*/ 481080 w 763907"/>
              <a:gd name="connsiteY28" fmla="*/ 600631 h 720000"/>
              <a:gd name="connsiteX29" fmla="*/ 422012 w 763907"/>
              <a:gd name="connsiteY29" fmla="*/ 703598 h 720000"/>
              <a:gd name="connsiteX30" fmla="*/ 361806 w 763907"/>
              <a:gd name="connsiteY30" fmla="*/ 720000 h 720000"/>
              <a:gd name="connsiteX31" fmla="*/ 303306 w 763907"/>
              <a:gd name="connsiteY31" fmla="*/ 704546 h 720000"/>
              <a:gd name="connsiteX32" fmla="*/ 60870 w 763907"/>
              <a:gd name="connsiteY32" fmla="*/ 568300 h 720000"/>
              <a:gd name="connsiteX33" fmla="*/ 0 w 763907"/>
              <a:gd name="connsiteY33" fmla="*/ 464291 h 720000"/>
              <a:gd name="connsiteX34" fmla="*/ 0 w 763907"/>
              <a:gd name="connsiteY34" fmla="*/ 255702 h 720000"/>
              <a:gd name="connsiteX35" fmla="*/ 60870 w 763907"/>
              <a:gd name="connsiteY35" fmla="*/ 151693 h 720000"/>
              <a:gd name="connsiteX36" fmla="*/ 303306 w 763907"/>
              <a:gd name="connsiteY36" fmla="*/ 15447 h 720000"/>
              <a:gd name="connsiteX37" fmla="*/ 362802 w 763907"/>
              <a:gd name="connsiteY37" fmla="*/ 5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763907" h="720000">
                <a:moveTo>
                  <a:pt x="565749" y="529546"/>
                </a:moveTo>
                <a:cubicBezTo>
                  <a:pt x="573025" y="529546"/>
                  <a:pt x="580302" y="532319"/>
                  <a:pt x="585849" y="537865"/>
                </a:cubicBezTo>
                <a:lnTo>
                  <a:pt x="698960" y="650977"/>
                </a:lnTo>
                <a:cubicBezTo>
                  <a:pt x="710054" y="662070"/>
                  <a:pt x="710054" y="680084"/>
                  <a:pt x="698960" y="691178"/>
                </a:cubicBezTo>
                <a:cubicBezTo>
                  <a:pt x="693461" y="696677"/>
                  <a:pt x="686161" y="699521"/>
                  <a:pt x="678860" y="699521"/>
                </a:cubicBezTo>
                <a:cubicBezTo>
                  <a:pt x="671560" y="699521"/>
                  <a:pt x="664259" y="696771"/>
                  <a:pt x="658760" y="691178"/>
                </a:cubicBezTo>
                <a:lnTo>
                  <a:pt x="545648" y="578066"/>
                </a:lnTo>
                <a:cubicBezTo>
                  <a:pt x="534555" y="566973"/>
                  <a:pt x="534555" y="548959"/>
                  <a:pt x="545648" y="537865"/>
                </a:cubicBezTo>
                <a:cubicBezTo>
                  <a:pt x="551195" y="532319"/>
                  <a:pt x="558471" y="529546"/>
                  <a:pt x="565749" y="529546"/>
                </a:cubicBezTo>
                <a:close/>
                <a:moveTo>
                  <a:pt x="565749" y="359807"/>
                </a:moveTo>
                <a:lnTo>
                  <a:pt x="735464" y="359807"/>
                </a:lnTo>
                <a:cubicBezTo>
                  <a:pt x="751202" y="359807"/>
                  <a:pt x="763907" y="372512"/>
                  <a:pt x="763907" y="388251"/>
                </a:cubicBezTo>
                <a:cubicBezTo>
                  <a:pt x="763907" y="403990"/>
                  <a:pt x="751107" y="416695"/>
                  <a:pt x="735464" y="416695"/>
                </a:cubicBezTo>
                <a:lnTo>
                  <a:pt x="565749" y="416695"/>
                </a:lnTo>
                <a:cubicBezTo>
                  <a:pt x="550010" y="416695"/>
                  <a:pt x="537305" y="403990"/>
                  <a:pt x="537305" y="388251"/>
                </a:cubicBezTo>
                <a:cubicBezTo>
                  <a:pt x="537305" y="372512"/>
                  <a:pt x="550010" y="359807"/>
                  <a:pt x="565749" y="359807"/>
                </a:cubicBezTo>
                <a:close/>
                <a:moveTo>
                  <a:pt x="678860" y="77005"/>
                </a:moveTo>
                <a:cubicBezTo>
                  <a:pt x="686137" y="77005"/>
                  <a:pt x="693414" y="79778"/>
                  <a:pt x="698960" y="85325"/>
                </a:cubicBezTo>
                <a:cubicBezTo>
                  <a:pt x="710054" y="96418"/>
                  <a:pt x="710054" y="114432"/>
                  <a:pt x="698960" y="125525"/>
                </a:cubicBezTo>
                <a:lnTo>
                  <a:pt x="585849" y="238636"/>
                </a:lnTo>
                <a:cubicBezTo>
                  <a:pt x="580350" y="244231"/>
                  <a:pt x="573049" y="246980"/>
                  <a:pt x="565749" y="246980"/>
                </a:cubicBezTo>
                <a:cubicBezTo>
                  <a:pt x="558448" y="246980"/>
                  <a:pt x="551147" y="244231"/>
                  <a:pt x="545648" y="238636"/>
                </a:cubicBezTo>
                <a:cubicBezTo>
                  <a:pt x="534555" y="227543"/>
                  <a:pt x="534555" y="209529"/>
                  <a:pt x="545648" y="198436"/>
                </a:cubicBezTo>
                <a:lnTo>
                  <a:pt x="658760" y="85325"/>
                </a:lnTo>
                <a:cubicBezTo>
                  <a:pt x="664306" y="79778"/>
                  <a:pt x="671583" y="77005"/>
                  <a:pt x="678860" y="77005"/>
                </a:cubicBezTo>
                <a:close/>
                <a:moveTo>
                  <a:pt x="362802" y="5"/>
                </a:moveTo>
                <a:cubicBezTo>
                  <a:pt x="383186" y="183"/>
                  <a:pt x="403524" y="5682"/>
                  <a:pt x="422012" y="16490"/>
                </a:cubicBezTo>
                <a:cubicBezTo>
                  <a:pt x="458989" y="38108"/>
                  <a:pt x="481080" y="76601"/>
                  <a:pt x="481080" y="119457"/>
                </a:cubicBezTo>
                <a:lnTo>
                  <a:pt x="481080" y="600631"/>
                </a:lnTo>
                <a:cubicBezTo>
                  <a:pt x="481080" y="643486"/>
                  <a:pt x="458989" y="681980"/>
                  <a:pt x="422012" y="703598"/>
                </a:cubicBezTo>
                <a:cubicBezTo>
                  <a:pt x="403240" y="714501"/>
                  <a:pt x="382475" y="720000"/>
                  <a:pt x="361806" y="720000"/>
                </a:cubicBezTo>
                <a:cubicBezTo>
                  <a:pt x="341706" y="720000"/>
                  <a:pt x="321700" y="714881"/>
                  <a:pt x="303306" y="704546"/>
                </a:cubicBezTo>
                <a:lnTo>
                  <a:pt x="60870" y="568300"/>
                </a:lnTo>
                <a:cubicBezTo>
                  <a:pt x="23324" y="547157"/>
                  <a:pt x="0" y="507336"/>
                  <a:pt x="0" y="464291"/>
                </a:cubicBezTo>
                <a:lnTo>
                  <a:pt x="0" y="255702"/>
                </a:lnTo>
                <a:cubicBezTo>
                  <a:pt x="0" y="212657"/>
                  <a:pt x="23324" y="172742"/>
                  <a:pt x="60870" y="151693"/>
                </a:cubicBezTo>
                <a:lnTo>
                  <a:pt x="303306" y="15447"/>
                </a:lnTo>
                <a:cubicBezTo>
                  <a:pt x="321984" y="4970"/>
                  <a:pt x="342417" y="-173"/>
                  <a:pt x="362802" y="5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/>
              </a:solidFill>
              <a:latin typeface="+mn-ea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5" name="爱设计-8">
            <a:extLst>
              <a:ext uri="{FF2B5EF4-FFF2-40B4-BE49-F238E27FC236}">
                <a16:creationId xmlns:a16="http://schemas.microsoft.com/office/drawing/2014/main" id="{E8E12E16-15AD-8486-C960-B4EFBC116772}"/>
              </a:ext>
            </a:extLst>
          </p:cNvPr>
          <p:cNvSpPr/>
          <p:nvPr/>
        </p:nvSpPr>
        <p:spPr>
          <a:xfrm>
            <a:off x="1555507" y="2249094"/>
            <a:ext cx="529084" cy="529082"/>
          </a:xfrm>
          <a:prstGeom prst="rect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57" name="爱设计-9">
            <a:extLst>
              <a:ext uri="{FF2B5EF4-FFF2-40B4-BE49-F238E27FC236}">
                <a16:creationId xmlns:a16="http://schemas.microsoft.com/office/drawing/2014/main" id="{44B0ADE9-4CDC-E36B-60D8-CE8E29043CBC}"/>
              </a:ext>
            </a:extLst>
          </p:cNvPr>
          <p:cNvSpPr/>
          <p:nvPr/>
        </p:nvSpPr>
        <p:spPr>
          <a:xfrm>
            <a:off x="3523734" y="1760956"/>
            <a:ext cx="2293898" cy="39769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8" name="爱设计-10">
            <a:extLst>
              <a:ext uri="{FF2B5EF4-FFF2-40B4-BE49-F238E27FC236}">
                <a16:creationId xmlns:a16="http://schemas.microsoft.com/office/drawing/2014/main" id="{0B306FF1-E442-5349-2E30-39C54ED00D04}"/>
              </a:ext>
            </a:extLst>
          </p:cNvPr>
          <p:cNvSpPr/>
          <p:nvPr/>
        </p:nvSpPr>
        <p:spPr>
          <a:xfrm>
            <a:off x="3523734" y="1760956"/>
            <a:ext cx="2293898" cy="1334148"/>
          </a:xfrm>
          <a:prstGeom prst="rect">
            <a:avLst/>
          </a:prstGeom>
          <a:gradFill flip="none" rotWithShape="1">
            <a:gsLst>
              <a:gs pos="1000">
                <a:schemeClr val="accent2"/>
              </a:gs>
              <a:gs pos="100000">
                <a:schemeClr val="accent2">
                  <a:lumMod val="90000"/>
                  <a:lumOff val="10000"/>
                </a:schemeClr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59" name="爱设计-11">
            <a:extLst>
              <a:ext uri="{FF2B5EF4-FFF2-40B4-BE49-F238E27FC236}">
                <a16:creationId xmlns:a16="http://schemas.microsoft.com/office/drawing/2014/main" id="{32F23301-2F07-B29A-FA19-B6A292DADDA6}"/>
              </a:ext>
            </a:extLst>
          </p:cNvPr>
          <p:cNvSpPr/>
          <p:nvPr/>
        </p:nvSpPr>
        <p:spPr>
          <a:xfrm>
            <a:off x="4512615" y="2328626"/>
            <a:ext cx="316136" cy="342452"/>
          </a:xfrm>
          <a:custGeom>
            <a:avLst/>
            <a:gdLst>
              <a:gd name="connsiteX0" fmla="*/ 332293 w 664672"/>
              <a:gd name="connsiteY0" fmla="*/ 387672 h 720001"/>
              <a:gd name="connsiteX1" fmla="*/ 660804 w 664672"/>
              <a:gd name="connsiteY1" fmla="*/ 598902 h 720001"/>
              <a:gd name="connsiteX2" fmla="*/ 563560 w 664672"/>
              <a:gd name="connsiteY2" fmla="*/ 720001 h 720001"/>
              <a:gd name="connsiteX3" fmla="*/ 101112 w 664672"/>
              <a:gd name="connsiteY3" fmla="*/ 720001 h 720001"/>
              <a:gd name="connsiteX4" fmla="*/ 3868 w 664672"/>
              <a:gd name="connsiteY4" fmla="*/ 598902 h 720001"/>
              <a:gd name="connsiteX5" fmla="*/ 332293 w 664672"/>
              <a:gd name="connsiteY5" fmla="*/ 387672 h 720001"/>
              <a:gd name="connsiteX6" fmla="*/ 332293 w 664672"/>
              <a:gd name="connsiteY6" fmla="*/ 0 h 720001"/>
              <a:gd name="connsiteX7" fmla="*/ 509517 w 664672"/>
              <a:gd name="connsiteY7" fmla="*/ 177224 h 720001"/>
              <a:gd name="connsiteX8" fmla="*/ 332293 w 664672"/>
              <a:gd name="connsiteY8" fmla="*/ 354448 h 720001"/>
              <a:gd name="connsiteX9" fmla="*/ 155069 w 664672"/>
              <a:gd name="connsiteY9" fmla="*/ 177224 h 720001"/>
              <a:gd name="connsiteX10" fmla="*/ 332293 w 664672"/>
              <a:gd name="connsiteY1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4672" h="720001">
                <a:moveTo>
                  <a:pt x="332293" y="387672"/>
                </a:moveTo>
                <a:cubicBezTo>
                  <a:pt x="550549" y="387672"/>
                  <a:pt x="628448" y="491162"/>
                  <a:pt x="660804" y="598902"/>
                </a:cubicBezTo>
                <a:cubicBezTo>
                  <a:pt x="679021" y="659624"/>
                  <a:pt x="630616" y="720001"/>
                  <a:pt x="563560" y="720001"/>
                </a:cubicBezTo>
                <a:lnTo>
                  <a:pt x="101112" y="720001"/>
                </a:lnTo>
                <a:cubicBezTo>
                  <a:pt x="34057" y="720001"/>
                  <a:pt x="-14348" y="659624"/>
                  <a:pt x="3868" y="598902"/>
                </a:cubicBezTo>
                <a:cubicBezTo>
                  <a:pt x="36138" y="491162"/>
                  <a:pt x="114037" y="387672"/>
                  <a:pt x="332293" y="387672"/>
                </a:cubicBezTo>
                <a:close/>
                <a:moveTo>
                  <a:pt x="332293" y="0"/>
                </a:moveTo>
                <a:cubicBezTo>
                  <a:pt x="430230" y="0"/>
                  <a:pt x="509604" y="79287"/>
                  <a:pt x="509517" y="177224"/>
                </a:cubicBezTo>
                <a:cubicBezTo>
                  <a:pt x="509517" y="275074"/>
                  <a:pt x="430144" y="354448"/>
                  <a:pt x="332293" y="354448"/>
                </a:cubicBezTo>
                <a:cubicBezTo>
                  <a:pt x="234442" y="354448"/>
                  <a:pt x="155069" y="275074"/>
                  <a:pt x="155069" y="177224"/>
                </a:cubicBezTo>
                <a:cubicBezTo>
                  <a:pt x="155069" y="79287"/>
                  <a:pt x="234442" y="0"/>
                  <a:pt x="332293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/>
              </a:solidFill>
              <a:latin typeface="OPPOSans R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60" name="爱设计-12">
            <a:extLst>
              <a:ext uri="{FF2B5EF4-FFF2-40B4-BE49-F238E27FC236}">
                <a16:creationId xmlns:a16="http://schemas.microsoft.com/office/drawing/2014/main" id="{44CB4D98-1409-6A78-8EC2-0601207A1A59}"/>
              </a:ext>
            </a:extLst>
          </p:cNvPr>
          <p:cNvSpPr/>
          <p:nvPr/>
        </p:nvSpPr>
        <p:spPr>
          <a:xfrm>
            <a:off x="4400236" y="2249094"/>
            <a:ext cx="529084" cy="529082"/>
          </a:xfrm>
          <a:prstGeom prst="rect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61" name="爱设计-13">
            <a:extLst>
              <a:ext uri="{FF2B5EF4-FFF2-40B4-BE49-F238E27FC236}">
                <a16:creationId xmlns:a16="http://schemas.microsoft.com/office/drawing/2014/main" id="{2C8469BE-DE33-CE47-4C69-3D61659272E1}"/>
              </a:ext>
            </a:extLst>
          </p:cNvPr>
          <p:cNvSpPr txBox="1"/>
          <p:nvPr/>
        </p:nvSpPr>
        <p:spPr>
          <a:xfrm>
            <a:off x="3620231" y="3218429"/>
            <a:ext cx="2100904" cy="4709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kumimoji="0" sz="1200" b="1" i="0" u="none" strike="noStrike" cap="none" spc="0" normalizeH="0" baseline="0">
                <a:ln>
                  <a:noFill/>
                </a:ln>
                <a:effectLst/>
                <a:uLnTx/>
                <a:uFillTx/>
              </a:defRPr>
            </a:lvl1pPr>
          </a:lstStyle>
          <a:p>
            <a:pPr algn="ctr"/>
            <a:r>
              <a:rPr lang="en-US" altLang="zh-CN" sz="1800" b="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PART 02</a:t>
            </a:r>
          </a:p>
        </p:txBody>
      </p:sp>
      <p:sp>
        <p:nvSpPr>
          <p:cNvPr id="62" name="爱设计-14">
            <a:extLst>
              <a:ext uri="{FF2B5EF4-FFF2-40B4-BE49-F238E27FC236}">
                <a16:creationId xmlns:a16="http://schemas.microsoft.com/office/drawing/2014/main" id="{C12C7807-887F-F9A2-CF9A-B6105EDBDE9A}"/>
              </a:ext>
            </a:extLst>
          </p:cNvPr>
          <p:cNvSpPr txBox="1"/>
          <p:nvPr/>
        </p:nvSpPr>
        <p:spPr>
          <a:xfrm>
            <a:off x="3620231" y="3721855"/>
            <a:ext cx="2100904" cy="1352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171450" lvl="0" indent="-171450" algn="just" defTabSz="913765">
              <a:lnSpc>
                <a:spcPct val="130000"/>
              </a:lnSpc>
              <a:buSzPct val="90000"/>
              <a:buFont typeface="Wingdings" panose="05000000000000000000" pitchFamily="2" charset="2"/>
              <a:buChar char="ü"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defRPr>
            </a:lvl1pPr>
          </a:lstStyle>
          <a:p>
            <a:r>
              <a:rPr lang="zh-CN" altLang="en-US" dirty="0"/>
              <a:t>众多明星与优质达人的笔记分享，成为业内著名的“种草平台”。</a:t>
            </a:r>
          </a:p>
        </p:txBody>
      </p:sp>
      <p:sp>
        <p:nvSpPr>
          <p:cNvPr id="79" name="爱设计-15">
            <a:extLst>
              <a:ext uri="{FF2B5EF4-FFF2-40B4-BE49-F238E27FC236}">
                <a16:creationId xmlns:a16="http://schemas.microsoft.com/office/drawing/2014/main" id="{D0B30FB0-0D37-C475-E9B7-24818D3B9562}"/>
              </a:ext>
            </a:extLst>
          </p:cNvPr>
          <p:cNvSpPr/>
          <p:nvPr/>
        </p:nvSpPr>
        <p:spPr>
          <a:xfrm>
            <a:off x="6374368" y="1760955"/>
            <a:ext cx="2293898" cy="397690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0" name="爱设计-16">
            <a:extLst>
              <a:ext uri="{FF2B5EF4-FFF2-40B4-BE49-F238E27FC236}">
                <a16:creationId xmlns:a16="http://schemas.microsoft.com/office/drawing/2014/main" id="{58F48DFB-7073-48C9-E95C-F27E1CA7CBD3}"/>
              </a:ext>
            </a:extLst>
          </p:cNvPr>
          <p:cNvSpPr/>
          <p:nvPr/>
        </p:nvSpPr>
        <p:spPr>
          <a:xfrm>
            <a:off x="6374368" y="1760955"/>
            <a:ext cx="2293898" cy="1334149"/>
          </a:xfrm>
          <a:prstGeom prst="rect">
            <a:avLst/>
          </a:prstGeom>
          <a:gradFill flip="none" rotWithShape="1">
            <a:gsLst>
              <a:gs pos="1000">
                <a:schemeClr val="accent1"/>
              </a:gs>
              <a:gs pos="100000">
                <a:schemeClr val="accent1">
                  <a:lumMod val="90000"/>
                  <a:lumOff val="10000"/>
                </a:schemeClr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  <a:cs typeface="OPPOSans B" panose="00020600040101010101" pitchFamily="18" charset="-122"/>
            </a:endParaRPr>
          </a:p>
        </p:txBody>
      </p:sp>
      <p:sp>
        <p:nvSpPr>
          <p:cNvPr id="81" name="爱设计-17">
            <a:extLst>
              <a:ext uri="{FF2B5EF4-FFF2-40B4-BE49-F238E27FC236}">
                <a16:creationId xmlns:a16="http://schemas.microsoft.com/office/drawing/2014/main" id="{6B6ECFA5-4D4A-D6A9-6497-4459AD44F2A4}"/>
              </a:ext>
            </a:extLst>
          </p:cNvPr>
          <p:cNvSpPr txBox="1"/>
          <p:nvPr/>
        </p:nvSpPr>
        <p:spPr>
          <a:xfrm>
            <a:off x="6470865" y="3218429"/>
            <a:ext cx="2100904" cy="4709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kumimoji="0" sz="1200" b="1" i="0" u="none" strike="noStrike" cap="none" spc="0" normalizeH="0" baseline="0">
                <a:ln>
                  <a:noFill/>
                </a:ln>
                <a:effectLst/>
                <a:uLnTx/>
                <a:uFillTx/>
              </a:defRPr>
            </a:lvl1pPr>
          </a:lstStyle>
          <a:p>
            <a:pPr algn="ctr"/>
            <a:r>
              <a:rPr lang="en-US" altLang="zh-CN" sz="1800" b="0" dirty="0">
                <a:solidFill>
                  <a:schemeClr val="accent1"/>
                </a:solidFill>
                <a:latin typeface="+mj-ea"/>
                <a:ea typeface="+mj-ea"/>
                <a:cs typeface="OPPOSans H" panose="00020600040101010101" pitchFamily="18" charset="-122"/>
              </a:rPr>
              <a:t>PART 03</a:t>
            </a:r>
          </a:p>
        </p:txBody>
      </p:sp>
      <p:sp>
        <p:nvSpPr>
          <p:cNvPr id="82" name="爱设计-18">
            <a:extLst>
              <a:ext uri="{FF2B5EF4-FFF2-40B4-BE49-F238E27FC236}">
                <a16:creationId xmlns:a16="http://schemas.microsoft.com/office/drawing/2014/main" id="{B31B64A2-8C8F-3D4E-6125-C79E122BD580}"/>
              </a:ext>
            </a:extLst>
          </p:cNvPr>
          <p:cNvSpPr txBox="1"/>
          <p:nvPr/>
        </p:nvSpPr>
        <p:spPr>
          <a:xfrm>
            <a:off x="6470865" y="3721855"/>
            <a:ext cx="2100904" cy="1672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171450" lvl="0" indent="-171450" algn="just" defTabSz="913765">
              <a:lnSpc>
                <a:spcPct val="130000"/>
              </a:lnSpc>
              <a:buSzPct val="90000"/>
              <a:buFont typeface="Wingdings" panose="05000000000000000000" pitchFamily="2" charset="2"/>
              <a:buChar char="ü"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defRPr>
            </a:lvl1pPr>
          </a:lstStyle>
          <a:p>
            <a:r>
              <a:rPr lang="zh-CN" altLang="en-US" dirty="0"/>
              <a:t>手淘新一轮的内测实现了与小红书内容的打通，就是说以后你会在淘宝上看到小红书。</a:t>
            </a:r>
          </a:p>
        </p:txBody>
      </p:sp>
      <p:sp>
        <p:nvSpPr>
          <p:cNvPr id="83" name="爱设计-19">
            <a:extLst>
              <a:ext uri="{FF2B5EF4-FFF2-40B4-BE49-F238E27FC236}">
                <a16:creationId xmlns:a16="http://schemas.microsoft.com/office/drawing/2014/main" id="{E3FCA45A-5876-8D46-F8B1-ACC2F9CA2169}"/>
              </a:ext>
            </a:extLst>
          </p:cNvPr>
          <p:cNvSpPr/>
          <p:nvPr/>
        </p:nvSpPr>
        <p:spPr>
          <a:xfrm>
            <a:off x="7350090" y="2338467"/>
            <a:ext cx="342454" cy="322770"/>
          </a:xfrm>
          <a:custGeom>
            <a:avLst/>
            <a:gdLst>
              <a:gd name="connsiteX0" fmla="*/ 565749 w 763907"/>
              <a:gd name="connsiteY0" fmla="*/ 529546 h 720000"/>
              <a:gd name="connsiteX1" fmla="*/ 585849 w 763907"/>
              <a:gd name="connsiteY1" fmla="*/ 537865 h 720000"/>
              <a:gd name="connsiteX2" fmla="*/ 698960 w 763907"/>
              <a:gd name="connsiteY2" fmla="*/ 650977 h 720000"/>
              <a:gd name="connsiteX3" fmla="*/ 698960 w 763907"/>
              <a:gd name="connsiteY3" fmla="*/ 691178 h 720000"/>
              <a:gd name="connsiteX4" fmla="*/ 678860 w 763907"/>
              <a:gd name="connsiteY4" fmla="*/ 699521 h 720000"/>
              <a:gd name="connsiteX5" fmla="*/ 658760 w 763907"/>
              <a:gd name="connsiteY5" fmla="*/ 691178 h 720000"/>
              <a:gd name="connsiteX6" fmla="*/ 545648 w 763907"/>
              <a:gd name="connsiteY6" fmla="*/ 578066 h 720000"/>
              <a:gd name="connsiteX7" fmla="*/ 545648 w 763907"/>
              <a:gd name="connsiteY7" fmla="*/ 537865 h 720000"/>
              <a:gd name="connsiteX8" fmla="*/ 565749 w 763907"/>
              <a:gd name="connsiteY8" fmla="*/ 529546 h 720000"/>
              <a:gd name="connsiteX9" fmla="*/ 565749 w 763907"/>
              <a:gd name="connsiteY9" fmla="*/ 359807 h 720000"/>
              <a:gd name="connsiteX10" fmla="*/ 735464 w 763907"/>
              <a:gd name="connsiteY10" fmla="*/ 359807 h 720000"/>
              <a:gd name="connsiteX11" fmla="*/ 763907 w 763907"/>
              <a:gd name="connsiteY11" fmla="*/ 388251 h 720000"/>
              <a:gd name="connsiteX12" fmla="*/ 735464 w 763907"/>
              <a:gd name="connsiteY12" fmla="*/ 416695 h 720000"/>
              <a:gd name="connsiteX13" fmla="*/ 565749 w 763907"/>
              <a:gd name="connsiteY13" fmla="*/ 416695 h 720000"/>
              <a:gd name="connsiteX14" fmla="*/ 537305 w 763907"/>
              <a:gd name="connsiteY14" fmla="*/ 388251 h 720000"/>
              <a:gd name="connsiteX15" fmla="*/ 565749 w 763907"/>
              <a:gd name="connsiteY15" fmla="*/ 359807 h 720000"/>
              <a:gd name="connsiteX16" fmla="*/ 678860 w 763907"/>
              <a:gd name="connsiteY16" fmla="*/ 77005 h 720000"/>
              <a:gd name="connsiteX17" fmla="*/ 698960 w 763907"/>
              <a:gd name="connsiteY17" fmla="*/ 85325 h 720000"/>
              <a:gd name="connsiteX18" fmla="*/ 698960 w 763907"/>
              <a:gd name="connsiteY18" fmla="*/ 125525 h 720000"/>
              <a:gd name="connsiteX19" fmla="*/ 585849 w 763907"/>
              <a:gd name="connsiteY19" fmla="*/ 238636 h 720000"/>
              <a:gd name="connsiteX20" fmla="*/ 565749 w 763907"/>
              <a:gd name="connsiteY20" fmla="*/ 246980 h 720000"/>
              <a:gd name="connsiteX21" fmla="*/ 545648 w 763907"/>
              <a:gd name="connsiteY21" fmla="*/ 238636 h 720000"/>
              <a:gd name="connsiteX22" fmla="*/ 545648 w 763907"/>
              <a:gd name="connsiteY22" fmla="*/ 198436 h 720000"/>
              <a:gd name="connsiteX23" fmla="*/ 658760 w 763907"/>
              <a:gd name="connsiteY23" fmla="*/ 85325 h 720000"/>
              <a:gd name="connsiteX24" fmla="*/ 678860 w 763907"/>
              <a:gd name="connsiteY24" fmla="*/ 77005 h 720000"/>
              <a:gd name="connsiteX25" fmla="*/ 362802 w 763907"/>
              <a:gd name="connsiteY25" fmla="*/ 5 h 720000"/>
              <a:gd name="connsiteX26" fmla="*/ 422012 w 763907"/>
              <a:gd name="connsiteY26" fmla="*/ 16490 h 720000"/>
              <a:gd name="connsiteX27" fmla="*/ 481080 w 763907"/>
              <a:gd name="connsiteY27" fmla="*/ 119457 h 720000"/>
              <a:gd name="connsiteX28" fmla="*/ 481080 w 763907"/>
              <a:gd name="connsiteY28" fmla="*/ 600631 h 720000"/>
              <a:gd name="connsiteX29" fmla="*/ 422012 w 763907"/>
              <a:gd name="connsiteY29" fmla="*/ 703598 h 720000"/>
              <a:gd name="connsiteX30" fmla="*/ 361806 w 763907"/>
              <a:gd name="connsiteY30" fmla="*/ 720000 h 720000"/>
              <a:gd name="connsiteX31" fmla="*/ 303306 w 763907"/>
              <a:gd name="connsiteY31" fmla="*/ 704546 h 720000"/>
              <a:gd name="connsiteX32" fmla="*/ 60870 w 763907"/>
              <a:gd name="connsiteY32" fmla="*/ 568300 h 720000"/>
              <a:gd name="connsiteX33" fmla="*/ 0 w 763907"/>
              <a:gd name="connsiteY33" fmla="*/ 464291 h 720000"/>
              <a:gd name="connsiteX34" fmla="*/ 0 w 763907"/>
              <a:gd name="connsiteY34" fmla="*/ 255702 h 720000"/>
              <a:gd name="connsiteX35" fmla="*/ 60870 w 763907"/>
              <a:gd name="connsiteY35" fmla="*/ 151693 h 720000"/>
              <a:gd name="connsiteX36" fmla="*/ 303306 w 763907"/>
              <a:gd name="connsiteY36" fmla="*/ 15447 h 720000"/>
              <a:gd name="connsiteX37" fmla="*/ 362802 w 763907"/>
              <a:gd name="connsiteY37" fmla="*/ 5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763907" h="720000">
                <a:moveTo>
                  <a:pt x="565749" y="529546"/>
                </a:moveTo>
                <a:cubicBezTo>
                  <a:pt x="573025" y="529546"/>
                  <a:pt x="580302" y="532319"/>
                  <a:pt x="585849" y="537865"/>
                </a:cubicBezTo>
                <a:lnTo>
                  <a:pt x="698960" y="650977"/>
                </a:lnTo>
                <a:cubicBezTo>
                  <a:pt x="710054" y="662070"/>
                  <a:pt x="710054" y="680084"/>
                  <a:pt x="698960" y="691178"/>
                </a:cubicBezTo>
                <a:cubicBezTo>
                  <a:pt x="693461" y="696677"/>
                  <a:pt x="686161" y="699521"/>
                  <a:pt x="678860" y="699521"/>
                </a:cubicBezTo>
                <a:cubicBezTo>
                  <a:pt x="671560" y="699521"/>
                  <a:pt x="664259" y="696771"/>
                  <a:pt x="658760" y="691178"/>
                </a:cubicBezTo>
                <a:lnTo>
                  <a:pt x="545648" y="578066"/>
                </a:lnTo>
                <a:cubicBezTo>
                  <a:pt x="534555" y="566973"/>
                  <a:pt x="534555" y="548959"/>
                  <a:pt x="545648" y="537865"/>
                </a:cubicBezTo>
                <a:cubicBezTo>
                  <a:pt x="551195" y="532319"/>
                  <a:pt x="558471" y="529546"/>
                  <a:pt x="565749" y="529546"/>
                </a:cubicBezTo>
                <a:close/>
                <a:moveTo>
                  <a:pt x="565749" y="359807"/>
                </a:moveTo>
                <a:lnTo>
                  <a:pt x="735464" y="359807"/>
                </a:lnTo>
                <a:cubicBezTo>
                  <a:pt x="751202" y="359807"/>
                  <a:pt x="763907" y="372512"/>
                  <a:pt x="763907" y="388251"/>
                </a:cubicBezTo>
                <a:cubicBezTo>
                  <a:pt x="763907" y="403990"/>
                  <a:pt x="751107" y="416695"/>
                  <a:pt x="735464" y="416695"/>
                </a:cubicBezTo>
                <a:lnTo>
                  <a:pt x="565749" y="416695"/>
                </a:lnTo>
                <a:cubicBezTo>
                  <a:pt x="550010" y="416695"/>
                  <a:pt x="537305" y="403990"/>
                  <a:pt x="537305" y="388251"/>
                </a:cubicBezTo>
                <a:cubicBezTo>
                  <a:pt x="537305" y="372512"/>
                  <a:pt x="550010" y="359807"/>
                  <a:pt x="565749" y="359807"/>
                </a:cubicBezTo>
                <a:close/>
                <a:moveTo>
                  <a:pt x="678860" y="77005"/>
                </a:moveTo>
                <a:cubicBezTo>
                  <a:pt x="686137" y="77005"/>
                  <a:pt x="693414" y="79778"/>
                  <a:pt x="698960" y="85325"/>
                </a:cubicBezTo>
                <a:cubicBezTo>
                  <a:pt x="710054" y="96418"/>
                  <a:pt x="710054" y="114432"/>
                  <a:pt x="698960" y="125525"/>
                </a:cubicBezTo>
                <a:lnTo>
                  <a:pt x="585849" y="238636"/>
                </a:lnTo>
                <a:cubicBezTo>
                  <a:pt x="580350" y="244231"/>
                  <a:pt x="573049" y="246980"/>
                  <a:pt x="565749" y="246980"/>
                </a:cubicBezTo>
                <a:cubicBezTo>
                  <a:pt x="558448" y="246980"/>
                  <a:pt x="551147" y="244231"/>
                  <a:pt x="545648" y="238636"/>
                </a:cubicBezTo>
                <a:cubicBezTo>
                  <a:pt x="534555" y="227543"/>
                  <a:pt x="534555" y="209529"/>
                  <a:pt x="545648" y="198436"/>
                </a:cubicBezTo>
                <a:lnTo>
                  <a:pt x="658760" y="85325"/>
                </a:lnTo>
                <a:cubicBezTo>
                  <a:pt x="664306" y="79778"/>
                  <a:pt x="671583" y="77005"/>
                  <a:pt x="678860" y="77005"/>
                </a:cubicBezTo>
                <a:close/>
                <a:moveTo>
                  <a:pt x="362802" y="5"/>
                </a:moveTo>
                <a:cubicBezTo>
                  <a:pt x="383186" y="183"/>
                  <a:pt x="403524" y="5682"/>
                  <a:pt x="422012" y="16490"/>
                </a:cubicBezTo>
                <a:cubicBezTo>
                  <a:pt x="458989" y="38108"/>
                  <a:pt x="481080" y="76601"/>
                  <a:pt x="481080" y="119457"/>
                </a:cubicBezTo>
                <a:lnTo>
                  <a:pt x="481080" y="600631"/>
                </a:lnTo>
                <a:cubicBezTo>
                  <a:pt x="481080" y="643486"/>
                  <a:pt x="458989" y="681980"/>
                  <a:pt x="422012" y="703598"/>
                </a:cubicBezTo>
                <a:cubicBezTo>
                  <a:pt x="403240" y="714501"/>
                  <a:pt x="382475" y="720000"/>
                  <a:pt x="361806" y="720000"/>
                </a:cubicBezTo>
                <a:cubicBezTo>
                  <a:pt x="341706" y="720000"/>
                  <a:pt x="321700" y="714881"/>
                  <a:pt x="303306" y="704546"/>
                </a:cubicBezTo>
                <a:lnTo>
                  <a:pt x="60870" y="568300"/>
                </a:lnTo>
                <a:cubicBezTo>
                  <a:pt x="23324" y="547157"/>
                  <a:pt x="0" y="507336"/>
                  <a:pt x="0" y="464291"/>
                </a:cubicBezTo>
                <a:lnTo>
                  <a:pt x="0" y="255702"/>
                </a:lnTo>
                <a:cubicBezTo>
                  <a:pt x="0" y="212657"/>
                  <a:pt x="23324" y="172742"/>
                  <a:pt x="60870" y="151693"/>
                </a:cubicBezTo>
                <a:lnTo>
                  <a:pt x="303306" y="15447"/>
                </a:lnTo>
                <a:cubicBezTo>
                  <a:pt x="321984" y="4970"/>
                  <a:pt x="342417" y="-173"/>
                  <a:pt x="362802" y="5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/>
              </a:solidFill>
              <a:latin typeface="+mn-ea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84" name="爱设计-20">
            <a:extLst>
              <a:ext uri="{FF2B5EF4-FFF2-40B4-BE49-F238E27FC236}">
                <a16:creationId xmlns:a16="http://schemas.microsoft.com/office/drawing/2014/main" id="{812016B1-28CD-8AA7-7206-8E38C1A6D6D3}"/>
              </a:ext>
            </a:extLst>
          </p:cNvPr>
          <p:cNvSpPr/>
          <p:nvPr/>
        </p:nvSpPr>
        <p:spPr>
          <a:xfrm>
            <a:off x="7256776" y="2249094"/>
            <a:ext cx="529084" cy="529082"/>
          </a:xfrm>
          <a:prstGeom prst="rect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90" name="爱设计-21">
            <a:extLst>
              <a:ext uri="{FF2B5EF4-FFF2-40B4-BE49-F238E27FC236}">
                <a16:creationId xmlns:a16="http://schemas.microsoft.com/office/drawing/2014/main" id="{757CB4F1-7E94-1644-6AA7-9DAB3F6FB8D6}"/>
              </a:ext>
            </a:extLst>
          </p:cNvPr>
          <p:cNvSpPr/>
          <p:nvPr/>
        </p:nvSpPr>
        <p:spPr>
          <a:xfrm>
            <a:off x="9225002" y="1760956"/>
            <a:ext cx="2293898" cy="39769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1" name="爱设计-22">
            <a:extLst>
              <a:ext uri="{FF2B5EF4-FFF2-40B4-BE49-F238E27FC236}">
                <a16:creationId xmlns:a16="http://schemas.microsoft.com/office/drawing/2014/main" id="{E5C5E4F6-3D19-602E-E6D8-E99268154B6E}"/>
              </a:ext>
            </a:extLst>
          </p:cNvPr>
          <p:cNvSpPr/>
          <p:nvPr/>
        </p:nvSpPr>
        <p:spPr>
          <a:xfrm>
            <a:off x="9225002" y="1760956"/>
            <a:ext cx="2293898" cy="1334148"/>
          </a:xfrm>
          <a:prstGeom prst="rect">
            <a:avLst/>
          </a:prstGeom>
          <a:gradFill flip="none" rotWithShape="1">
            <a:gsLst>
              <a:gs pos="1000">
                <a:schemeClr val="accent2"/>
              </a:gs>
              <a:gs pos="100000">
                <a:schemeClr val="accent2">
                  <a:lumMod val="90000"/>
                  <a:lumOff val="10000"/>
                </a:schemeClr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86" name="爱设计-23">
            <a:extLst>
              <a:ext uri="{FF2B5EF4-FFF2-40B4-BE49-F238E27FC236}">
                <a16:creationId xmlns:a16="http://schemas.microsoft.com/office/drawing/2014/main" id="{A54EB206-027D-308F-2550-3C09B9DF119E}"/>
              </a:ext>
            </a:extLst>
          </p:cNvPr>
          <p:cNvSpPr/>
          <p:nvPr/>
        </p:nvSpPr>
        <p:spPr>
          <a:xfrm>
            <a:off x="10213883" y="2328626"/>
            <a:ext cx="316136" cy="342452"/>
          </a:xfrm>
          <a:custGeom>
            <a:avLst/>
            <a:gdLst>
              <a:gd name="connsiteX0" fmla="*/ 332293 w 664672"/>
              <a:gd name="connsiteY0" fmla="*/ 387672 h 720001"/>
              <a:gd name="connsiteX1" fmla="*/ 660804 w 664672"/>
              <a:gd name="connsiteY1" fmla="*/ 598902 h 720001"/>
              <a:gd name="connsiteX2" fmla="*/ 563560 w 664672"/>
              <a:gd name="connsiteY2" fmla="*/ 720001 h 720001"/>
              <a:gd name="connsiteX3" fmla="*/ 101112 w 664672"/>
              <a:gd name="connsiteY3" fmla="*/ 720001 h 720001"/>
              <a:gd name="connsiteX4" fmla="*/ 3868 w 664672"/>
              <a:gd name="connsiteY4" fmla="*/ 598902 h 720001"/>
              <a:gd name="connsiteX5" fmla="*/ 332293 w 664672"/>
              <a:gd name="connsiteY5" fmla="*/ 387672 h 720001"/>
              <a:gd name="connsiteX6" fmla="*/ 332293 w 664672"/>
              <a:gd name="connsiteY6" fmla="*/ 0 h 720001"/>
              <a:gd name="connsiteX7" fmla="*/ 509517 w 664672"/>
              <a:gd name="connsiteY7" fmla="*/ 177224 h 720001"/>
              <a:gd name="connsiteX8" fmla="*/ 332293 w 664672"/>
              <a:gd name="connsiteY8" fmla="*/ 354448 h 720001"/>
              <a:gd name="connsiteX9" fmla="*/ 155069 w 664672"/>
              <a:gd name="connsiteY9" fmla="*/ 177224 h 720001"/>
              <a:gd name="connsiteX10" fmla="*/ 332293 w 664672"/>
              <a:gd name="connsiteY1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4672" h="720001">
                <a:moveTo>
                  <a:pt x="332293" y="387672"/>
                </a:moveTo>
                <a:cubicBezTo>
                  <a:pt x="550549" y="387672"/>
                  <a:pt x="628448" y="491162"/>
                  <a:pt x="660804" y="598902"/>
                </a:cubicBezTo>
                <a:cubicBezTo>
                  <a:pt x="679021" y="659624"/>
                  <a:pt x="630616" y="720001"/>
                  <a:pt x="563560" y="720001"/>
                </a:cubicBezTo>
                <a:lnTo>
                  <a:pt x="101112" y="720001"/>
                </a:lnTo>
                <a:cubicBezTo>
                  <a:pt x="34057" y="720001"/>
                  <a:pt x="-14348" y="659624"/>
                  <a:pt x="3868" y="598902"/>
                </a:cubicBezTo>
                <a:cubicBezTo>
                  <a:pt x="36138" y="491162"/>
                  <a:pt x="114037" y="387672"/>
                  <a:pt x="332293" y="387672"/>
                </a:cubicBezTo>
                <a:close/>
                <a:moveTo>
                  <a:pt x="332293" y="0"/>
                </a:moveTo>
                <a:cubicBezTo>
                  <a:pt x="430230" y="0"/>
                  <a:pt x="509604" y="79287"/>
                  <a:pt x="509517" y="177224"/>
                </a:cubicBezTo>
                <a:cubicBezTo>
                  <a:pt x="509517" y="275074"/>
                  <a:pt x="430144" y="354448"/>
                  <a:pt x="332293" y="354448"/>
                </a:cubicBezTo>
                <a:cubicBezTo>
                  <a:pt x="234442" y="354448"/>
                  <a:pt x="155069" y="275074"/>
                  <a:pt x="155069" y="177224"/>
                </a:cubicBezTo>
                <a:cubicBezTo>
                  <a:pt x="155069" y="79287"/>
                  <a:pt x="234442" y="0"/>
                  <a:pt x="332293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/>
              </a:solidFill>
              <a:latin typeface="OPPOSans R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87" name="爱设计-24">
            <a:extLst>
              <a:ext uri="{FF2B5EF4-FFF2-40B4-BE49-F238E27FC236}">
                <a16:creationId xmlns:a16="http://schemas.microsoft.com/office/drawing/2014/main" id="{D44B74B1-5710-78EA-26D9-B66B0CF381DD}"/>
              </a:ext>
            </a:extLst>
          </p:cNvPr>
          <p:cNvSpPr/>
          <p:nvPr/>
        </p:nvSpPr>
        <p:spPr>
          <a:xfrm>
            <a:off x="10101504" y="2249094"/>
            <a:ext cx="529084" cy="529082"/>
          </a:xfrm>
          <a:prstGeom prst="rect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88" name="爱设计-25">
            <a:extLst>
              <a:ext uri="{FF2B5EF4-FFF2-40B4-BE49-F238E27FC236}">
                <a16:creationId xmlns:a16="http://schemas.microsoft.com/office/drawing/2014/main" id="{F3287103-8F10-B568-01EE-EE31CDF8D49A}"/>
              </a:ext>
            </a:extLst>
          </p:cNvPr>
          <p:cNvSpPr txBox="1"/>
          <p:nvPr/>
        </p:nvSpPr>
        <p:spPr>
          <a:xfrm>
            <a:off x="9321499" y="3218429"/>
            <a:ext cx="2100904" cy="4709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kumimoji="0" sz="1200" b="1" i="0" u="none" strike="noStrike" cap="none" spc="0" normalizeH="0" baseline="0">
                <a:ln>
                  <a:noFill/>
                </a:ln>
                <a:effectLst/>
                <a:uLnTx/>
                <a:uFillTx/>
              </a:defRPr>
            </a:lvl1pPr>
          </a:lstStyle>
          <a:p>
            <a:pPr algn="ctr"/>
            <a:r>
              <a:rPr lang="en-US" altLang="zh-CN" sz="1800" b="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PART 04</a:t>
            </a:r>
          </a:p>
        </p:txBody>
      </p:sp>
      <p:sp>
        <p:nvSpPr>
          <p:cNvPr id="89" name="爱设计-26">
            <a:extLst>
              <a:ext uri="{FF2B5EF4-FFF2-40B4-BE49-F238E27FC236}">
                <a16:creationId xmlns:a16="http://schemas.microsoft.com/office/drawing/2014/main" id="{A6F4DA9C-49AE-FC09-D1D8-41DA6651484C}"/>
              </a:ext>
            </a:extLst>
          </p:cNvPr>
          <p:cNvSpPr txBox="1"/>
          <p:nvPr/>
        </p:nvSpPr>
        <p:spPr>
          <a:xfrm>
            <a:off x="9321499" y="3721855"/>
            <a:ext cx="2100904" cy="1032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171450" lvl="0" indent="-171450" algn="just" defTabSz="913765">
              <a:lnSpc>
                <a:spcPct val="130000"/>
              </a:lnSpc>
              <a:buSzPct val="90000"/>
              <a:buFont typeface="Wingdings" panose="05000000000000000000" pitchFamily="2" charset="2"/>
              <a:buChar char="ü"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defRPr>
            </a:lvl1pPr>
          </a:lstStyle>
          <a:p>
            <a:r>
              <a:rPr lang="zh-CN" altLang="en-US" dirty="0"/>
              <a:t>以女性为主的中等消费及以上的人群，形成超精准流量池。</a:t>
            </a:r>
          </a:p>
        </p:txBody>
      </p:sp>
    </p:spTree>
    <p:extLst>
      <p:ext uri="{BB962C8B-B14F-4D97-AF65-F5344CB8AC3E}">
        <p14:creationId xmlns:p14="http://schemas.microsoft.com/office/powerpoint/2010/main" val="24574026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爱设计-1">
            <a:extLst>
              <a:ext uri="{FF2B5EF4-FFF2-40B4-BE49-F238E27FC236}">
                <a16:creationId xmlns:a16="http://schemas.microsoft.com/office/drawing/2014/main" id="{25E73AD1-EEF6-69B2-D334-0AA7D933BFD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6896" y="1882726"/>
            <a:ext cx="2548212" cy="361907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</p:pic>
      <p:grpSp>
        <p:nvGrpSpPr>
          <p:cNvPr id="2" name="爱设计-2">
            <a:extLst>
              <a:ext uri="{FF2B5EF4-FFF2-40B4-BE49-F238E27FC236}">
                <a16:creationId xmlns:a16="http://schemas.microsoft.com/office/drawing/2014/main" id="{18E1DBC6-BA2D-B8AB-515C-29D039D2C683}"/>
              </a:ext>
            </a:extLst>
          </p:cNvPr>
          <p:cNvGrpSpPr/>
          <p:nvPr/>
        </p:nvGrpSpPr>
        <p:grpSpPr>
          <a:xfrm flipH="1" flipV="1">
            <a:off x="11760933" y="5043647"/>
            <a:ext cx="431067" cy="1977705"/>
            <a:chOff x="72" y="-152652"/>
            <a:chExt cx="431067" cy="1977705"/>
          </a:xfrm>
        </p:grpSpPr>
        <p:sp>
          <p:nvSpPr>
            <p:cNvPr id="3" name="爱设计-2-1">
              <a:extLst>
                <a:ext uri="{FF2B5EF4-FFF2-40B4-BE49-F238E27FC236}">
                  <a16:creationId xmlns:a16="http://schemas.microsoft.com/office/drawing/2014/main" id="{3D0E099F-6119-C2BC-964C-6B346F9ED403}"/>
                </a:ext>
              </a:extLst>
            </p:cNvPr>
            <p:cNvSpPr/>
            <p:nvPr/>
          </p:nvSpPr>
          <p:spPr>
            <a:xfrm rot="1501409" flipV="1">
              <a:off x="72" y="-152652"/>
              <a:ext cx="360852" cy="1626463"/>
            </a:xfrm>
            <a:custGeom>
              <a:avLst/>
              <a:gdLst>
                <a:gd name="connsiteX0" fmla="*/ 0 w 360852"/>
                <a:gd name="connsiteY0" fmla="*/ 1458015 h 1626463"/>
                <a:gd name="connsiteX1" fmla="*/ 360852 w 360852"/>
                <a:gd name="connsiteY1" fmla="*/ 1626463 h 1626463"/>
                <a:gd name="connsiteX2" fmla="*/ 360852 w 360852"/>
                <a:gd name="connsiteY2" fmla="*/ 0 h 1626463"/>
                <a:gd name="connsiteX3" fmla="*/ 0 w 360852"/>
                <a:gd name="connsiteY3" fmla="*/ 773023 h 1626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0852" h="1626463">
                  <a:moveTo>
                    <a:pt x="0" y="1458015"/>
                  </a:moveTo>
                  <a:lnTo>
                    <a:pt x="360852" y="1626463"/>
                  </a:lnTo>
                  <a:lnTo>
                    <a:pt x="360852" y="0"/>
                  </a:lnTo>
                  <a:lnTo>
                    <a:pt x="0" y="77302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4" name="爱设计-2-2">
              <a:extLst>
                <a:ext uri="{FF2B5EF4-FFF2-40B4-BE49-F238E27FC236}">
                  <a16:creationId xmlns:a16="http://schemas.microsoft.com/office/drawing/2014/main" id="{4311C424-EF5F-B6C7-A014-FCEFF8885E10}"/>
                </a:ext>
              </a:extLst>
            </p:cNvPr>
            <p:cNvSpPr/>
            <p:nvPr/>
          </p:nvSpPr>
          <p:spPr>
            <a:xfrm rot="1501409" flipV="1">
              <a:off x="152632" y="-151676"/>
              <a:ext cx="278507" cy="1976729"/>
            </a:xfrm>
            <a:custGeom>
              <a:avLst/>
              <a:gdLst>
                <a:gd name="connsiteX0" fmla="*/ 0 w 278507"/>
                <a:gd name="connsiteY0" fmla="*/ 1846720 h 1976729"/>
                <a:gd name="connsiteX1" fmla="*/ 278507 w 278507"/>
                <a:gd name="connsiteY1" fmla="*/ 1976729 h 1976729"/>
                <a:gd name="connsiteX2" fmla="*/ 278507 w 278507"/>
                <a:gd name="connsiteY2" fmla="*/ 0 h 1976729"/>
                <a:gd name="connsiteX3" fmla="*/ 0 w 278507"/>
                <a:gd name="connsiteY3" fmla="*/ 596622 h 1976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507" h="1976729">
                  <a:moveTo>
                    <a:pt x="0" y="1846720"/>
                  </a:moveTo>
                  <a:lnTo>
                    <a:pt x="278507" y="1976729"/>
                  </a:lnTo>
                  <a:lnTo>
                    <a:pt x="278507" y="0"/>
                  </a:lnTo>
                  <a:lnTo>
                    <a:pt x="0" y="596622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24" name="爱设计-3">
            <a:extLst>
              <a:ext uri="{FF2B5EF4-FFF2-40B4-BE49-F238E27FC236}">
                <a16:creationId xmlns:a16="http://schemas.microsoft.com/office/drawing/2014/main" id="{326D2515-5735-6C18-3D4A-F6CE0A6FB895}"/>
              </a:ext>
            </a:extLst>
          </p:cNvPr>
          <p:cNvGrpSpPr/>
          <p:nvPr/>
        </p:nvGrpSpPr>
        <p:grpSpPr>
          <a:xfrm>
            <a:off x="533555" y="511599"/>
            <a:ext cx="10985345" cy="885874"/>
            <a:chOff x="533555" y="511599"/>
            <a:chExt cx="10985345" cy="885874"/>
          </a:xfrm>
        </p:grpSpPr>
        <p:sp>
          <p:nvSpPr>
            <p:cNvPr id="6" name="爱设计-3-1">
              <a:extLst>
                <a:ext uri="{FF2B5EF4-FFF2-40B4-BE49-F238E27FC236}">
                  <a16:creationId xmlns:a16="http://schemas.microsoft.com/office/drawing/2014/main" id="{8E8BF429-9BAA-FB75-1B5A-F7D07AE4E3F2}"/>
                </a:ext>
              </a:extLst>
            </p:cNvPr>
            <p:cNvSpPr txBox="1"/>
            <p:nvPr/>
          </p:nvSpPr>
          <p:spPr>
            <a:xfrm>
              <a:off x="533555" y="751142"/>
              <a:ext cx="405876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gradFill flip="none" rotWithShape="1"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36000">
                        <a:schemeClr val="bg1"/>
                      </a:gs>
                      <a:gs pos="100000">
                        <a:schemeClr val="accent1">
                          <a:lumMod val="20000"/>
                          <a:lumOff val="80000"/>
                        </a:schemeClr>
                      </a:gs>
                      <a:gs pos="61000">
                        <a:schemeClr val="accent1">
                          <a:lumMod val="20000"/>
                          <a:lumOff val="80000"/>
                        </a:schemeClr>
                      </a:gs>
                      <a:gs pos="18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path path="circle">
                      <a:fillToRect l="100000" b="100000"/>
                    </a:path>
                    <a:tileRect t="-100000" r="-100000"/>
                  </a:gradFill>
                  <a:effectLst>
                    <a:outerShdw blurRad="38100" dist="38100" dir="2700000" algn="tl">
                      <a:srgbClr val="000000">
                        <a:alpha val="25000"/>
                      </a:srgbClr>
                    </a:outerShdw>
                  </a:effectLst>
                  <a:latin typeface="字由文艺黑" panose="00020600040101010101" pitchFamily="18" charset="-122"/>
                  <a:ea typeface="字由文艺黑" panose="00020600040101010101" pitchFamily="18" charset="-122"/>
                </a:rPr>
                <a:t>使用人群</a:t>
              </a:r>
            </a:p>
          </p:txBody>
        </p:sp>
        <p:sp>
          <p:nvSpPr>
            <p:cNvPr id="7" name="爱设计-3-2">
              <a:extLst>
                <a:ext uri="{FF2B5EF4-FFF2-40B4-BE49-F238E27FC236}">
                  <a16:creationId xmlns:a16="http://schemas.microsoft.com/office/drawing/2014/main" id="{D86006F9-E246-10FD-155C-F4BF5A73EDD4}"/>
                </a:ext>
              </a:extLst>
            </p:cNvPr>
            <p:cNvSpPr/>
            <p:nvPr/>
          </p:nvSpPr>
          <p:spPr>
            <a:xfrm>
              <a:off x="637387" y="537649"/>
              <a:ext cx="939953" cy="213493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>
                <a:lnSpc>
                  <a:spcPct val="110000"/>
                </a:lnSpc>
              </a:pPr>
              <a:r>
                <a:rPr lang="en-US" altLang="zh-CN" sz="1100" dirty="0"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AISHEJI</a:t>
              </a:r>
              <a:endParaRPr lang="zh-CN" altLang="en-US" sz="11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9F36F49D-ED36-4401-3989-DCF302106158}"/>
                </a:ext>
              </a:extLst>
            </p:cNvPr>
            <p:cNvGrpSpPr/>
            <p:nvPr/>
          </p:nvGrpSpPr>
          <p:grpSpPr>
            <a:xfrm>
              <a:off x="10666246" y="511599"/>
              <a:ext cx="852654" cy="650177"/>
              <a:chOff x="10666246" y="511599"/>
              <a:chExt cx="852654" cy="650177"/>
            </a:xfrm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2F1A21B-14F4-AFED-0AB2-A6888DB36CBC}"/>
                  </a:ext>
                </a:extLst>
              </p:cNvPr>
              <p:cNvGrpSpPr/>
              <p:nvPr/>
            </p:nvGrpSpPr>
            <p:grpSpPr>
              <a:xfrm>
                <a:off x="10666246" y="1055297"/>
                <a:ext cx="852654" cy="106479"/>
                <a:chOff x="10273028" y="1093083"/>
                <a:chExt cx="979654" cy="122339"/>
              </a:xfr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</p:grpSpPr>
            <p:sp>
              <p:nvSpPr>
                <p:cNvPr id="16" name="爱设计-3-3">
                  <a:extLst>
                    <a:ext uri="{FF2B5EF4-FFF2-40B4-BE49-F238E27FC236}">
                      <a16:creationId xmlns:a16="http://schemas.microsoft.com/office/drawing/2014/main" id="{F248D419-6B87-D3BE-8D07-C8F178033069}"/>
                    </a:ext>
                  </a:extLst>
                </p:cNvPr>
                <p:cNvSpPr/>
                <p:nvPr/>
              </p:nvSpPr>
              <p:spPr>
                <a:xfrm>
                  <a:off x="10373640" y="1094110"/>
                  <a:ext cx="119414" cy="119413"/>
                </a:xfrm>
                <a:custGeom>
                  <a:avLst/>
                  <a:gdLst>
                    <a:gd name="connsiteX0" fmla="*/ 74486 w 149733"/>
                    <a:gd name="connsiteY0" fmla="*/ 149732 h 149732"/>
                    <a:gd name="connsiteX1" fmla="*/ 1 w 149733"/>
                    <a:gd name="connsiteY1" fmla="*/ 74486 h 149732"/>
                    <a:gd name="connsiteX2" fmla="*/ 75248 w 149733"/>
                    <a:gd name="connsiteY2" fmla="*/ 1 h 149732"/>
                    <a:gd name="connsiteX3" fmla="*/ 149733 w 149733"/>
                    <a:gd name="connsiteY3" fmla="*/ 74866 h 149732"/>
                    <a:gd name="connsiteX4" fmla="*/ 74868 w 149733"/>
                    <a:gd name="connsiteY4" fmla="*/ 149733 h 149732"/>
                    <a:gd name="connsiteX5" fmla="*/ 74486 w 149733"/>
                    <a:gd name="connsiteY5" fmla="*/ 149732 h 149732"/>
                    <a:gd name="connsiteX6" fmla="*/ 74486 w 149733"/>
                    <a:gd name="connsiteY6" fmla="*/ 25907 h 149732"/>
                    <a:gd name="connsiteX7" fmla="*/ 24956 w 149733"/>
                    <a:gd name="connsiteY7" fmla="*/ 75247 h 149732"/>
                    <a:gd name="connsiteX8" fmla="*/ 74295 w 149733"/>
                    <a:gd name="connsiteY8" fmla="*/ 124776 h 149732"/>
                    <a:gd name="connsiteX9" fmla="*/ 123825 w 149733"/>
                    <a:gd name="connsiteY9" fmla="*/ 75437 h 149732"/>
                    <a:gd name="connsiteX10" fmla="*/ 123825 w 149733"/>
                    <a:gd name="connsiteY10" fmla="*/ 75247 h 149732"/>
                    <a:gd name="connsiteX11" fmla="*/ 74677 w 149733"/>
                    <a:gd name="connsiteY11" fmla="*/ 25527 h 149732"/>
                    <a:gd name="connsiteX12" fmla="*/ 74486 w 149733"/>
                    <a:gd name="connsiteY12" fmla="*/ 25526 h 149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9733" h="149732">
                      <a:moveTo>
                        <a:pt x="74486" y="149732"/>
                      </a:moveTo>
                      <a:cubicBezTo>
                        <a:pt x="33138" y="149522"/>
                        <a:pt x="-209" y="115833"/>
                        <a:pt x="1" y="74486"/>
                      </a:cubicBezTo>
                      <a:cubicBezTo>
                        <a:pt x="211" y="33138"/>
                        <a:pt x="33900" y="-209"/>
                        <a:pt x="75248" y="1"/>
                      </a:cubicBezTo>
                      <a:cubicBezTo>
                        <a:pt x="116446" y="211"/>
                        <a:pt x="149733" y="33667"/>
                        <a:pt x="149733" y="74866"/>
                      </a:cubicBezTo>
                      <a:cubicBezTo>
                        <a:pt x="149734" y="116213"/>
                        <a:pt x="116215" y="149732"/>
                        <a:pt x="74868" y="149733"/>
                      </a:cubicBezTo>
                      <a:cubicBezTo>
                        <a:pt x="74740" y="149733"/>
                        <a:pt x="74613" y="149733"/>
                        <a:pt x="74486" y="149732"/>
                      </a:cubicBezTo>
                      <a:close/>
                      <a:moveTo>
                        <a:pt x="74486" y="25907"/>
                      </a:moveTo>
                      <a:cubicBezTo>
                        <a:pt x="47184" y="25855"/>
                        <a:pt x="25008" y="47945"/>
                        <a:pt x="24956" y="75247"/>
                      </a:cubicBezTo>
                      <a:cubicBezTo>
                        <a:pt x="24903" y="102549"/>
                        <a:pt x="46993" y="124724"/>
                        <a:pt x="74295" y="124776"/>
                      </a:cubicBezTo>
                      <a:cubicBezTo>
                        <a:pt x="101597" y="124829"/>
                        <a:pt x="123772" y="102739"/>
                        <a:pt x="123825" y="75437"/>
                      </a:cubicBezTo>
                      <a:cubicBezTo>
                        <a:pt x="123825" y="75373"/>
                        <a:pt x="123825" y="75310"/>
                        <a:pt x="123825" y="75247"/>
                      </a:cubicBezTo>
                      <a:cubicBezTo>
                        <a:pt x="123983" y="47945"/>
                        <a:pt x="101979" y="25685"/>
                        <a:pt x="74677" y="25527"/>
                      </a:cubicBezTo>
                      <a:cubicBezTo>
                        <a:pt x="74613" y="25526"/>
                        <a:pt x="74549" y="25526"/>
                        <a:pt x="74486" y="255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" name="爱设计-3-4">
                  <a:extLst>
                    <a:ext uri="{FF2B5EF4-FFF2-40B4-BE49-F238E27FC236}">
                      <a16:creationId xmlns:a16="http://schemas.microsoft.com/office/drawing/2014/main" id="{ECCE05DB-96EE-F65D-1222-C23FB04587D8}"/>
                    </a:ext>
                  </a:extLst>
                </p:cNvPr>
                <p:cNvSpPr/>
                <p:nvPr/>
              </p:nvSpPr>
              <p:spPr>
                <a:xfrm>
                  <a:off x="10617177" y="1096768"/>
                  <a:ext cx="95286" cy="115318"/>
                </a:xfrm>
                <a:custGeom>
                  <a:avLst/>
                  <a:gdLst>
                    <a:gd name="connsiteX0" fmla="*/ 93726 w 119479"/>
                    <a:gd name="connsiteY0" fmla="*/ 143732 h 144598"/>
                    <a:gd name="connsiteX1" fmla="*/ 88106 w 119479"/>
                    <a:gd name="connsiteY1" fmla="*/ 140113 h 144598"/>
                    <a:gd name="connsiteX2" fmla="*/ 68390 w 119479"/>
                    <a:gd name="connsiteY2" fmla="*/ 98870 h 144598"/>
                    <a:gd name="connsiteX3" fmla="*/ 62770 w 119479"/>
                    <a:gd name="connsiteY3" fmla="*/ 95345 h 144598"/>
                    <a:gd name="connsiteX4" fmla="*/ 31814 w 119479"/>
                    <a:gd name="connsiteY4" fmla="*/ 95345 h 144598"/>
                    <a:gd name="connsiteX5" fmla="*/ 25432 w 119479"/>
                    <a:gd name="connsiteY5" fmla="*/ 101536 h 144598"/>
                    <a:gd name="connsiteX6" fmla="*/ 25432 w 119479"/>
                    <a:gd name="connsiteY6" fmla="*/ 101632 h 144598"/>
                    <a:gd name="connsiteX7" fmla="*/ 25432 w 119479"/>
                    <a:gd name="connsiteY7" fmla="*/ 137351 h 144598"/>
                    <a:gd name="connsiteX8" fmla="*/ 19241 w 119479"/>
                    <a:gd name="connsiteY8" fmla="*/ 143732 h 144598"/>
                    <a:gd name="connsiteX9" fmla="*/ 19145 w 119479"/>
                    <a:gd name="connsiteY9" fmla="*/ 143732 h 144598"/>
                    <a:gd name="connsiteX10" fmla="*/ 6286 w 119479"/>
                    <a:gd name="connsiteY10" fmla="*/ 143732 h 144598"/>
                    <a:gd name="connsiteX11" fmla="*/ 0 w 119479"/>
                    <a:gd name="connsiteY11" fmla="*/ 137351 h 144598"/>
                    <a:gd name="connsiteX12" fmla="*/ 0 w 119479"/>
                    <a:gd name="connsiteY12" fmla="*/ 6287 h 144598"/>
                    <a:gd name="connsiteX13" fmla="*/ 6286 w 119479"/>
                    <a:gd name="connsiteY13" fmla="*/ 0 h 144598"/>
                    <a:gd name="connsiteX14" fmla="*/ 70485 w 119479"/>
                    <a:gd name="connsiteY14" fmla="*/ 0 h 144598"/>
                    <a:gd name="connsiteX15" fmla="*/ 104394 w 119479"/>
                    <a:gd name="connsiteY15" fmla="*/ 13335 h 144598"/>
                    <a:gd name="connsiteX16" fmla="*/ 119444 w 119479"/>
                    <a:gd name="connsiteY16" fmla="*/ 46006 h 144598"/>
                    <a:gd name="connsiteX17" fmla="*/ 96869 w 119479"/>
                    <a:gd name="connsiteY17" fmla="*/ 88392 h 144598"/>
                    <a:gd name="connsiteX18" fmla="*/ 94583 w 119479"/>
                    <a:gd name="connsiteY18" fmla="*/ 96298 h 144598"/>
                    <a:gd name="connsiteX19" fmla="*/ 113062 w 119479"/>
                    <a:gd name="connsiteY19" fmla="*/ 135065 h 144598"/>
                    <a:gd name="connsiteX20" fmla="*/ 110926 w 119479"/>
                    <a:gd name="connsiteY20" fmla="*/ 143695 h 144598"/>
                    <a:gd name="connsiteX21" fmla="*/ 107347 w 119479"/>
                    <a:gd name="connsiteY21" fmla="*/ 144590 h 144598"/>
                    <a:gd name="connsiteX22" fmla="*/ 31814 w 119479"/>
                    <a:gd name="connsiteY22" fmla="*/ 25813 h 144598"/>
                    <a:gd name="connsiteX23" fmla="*/ 25432 w 119479"/>
                    <a:gd name="connsiteY23" fmla="*/ 32003 h 144598"/>
                    <a:gd name="connsiteX24" fmla="*/ 25432 w 119479"/>
                    <a:gd name="connsiteY24" fmla="*/ 32099 h 144598"/>
                    <a:gd name="connsiteX25" fmla="*/ 25432 w 119479"/>
                    <a:gd name="connsiteY25" fmla="*/ 63246 h 144598"/>
                    <a:gd name="connsiteX26" fmla="*/ 31718 w 119479"/>
                    <a:gd name="connsiteY26" fmla="*/ 69533 h 144598"/>
                    <a:gd name="connsiteX27" fmla="*/ 31813 w 119479"/>
                    <a:gd name="connsiteY27" fmla="*/ 69533 h 144598"/>
                    <a:gd name="connsiteX28" fmla="*/ 70771 w 119479"/>
                    <a:gd name="connsiteY28" fmla="*/ 69533 h 144598"/>
                    <a:gd name="connsiteX29" fmla="*/ 93440 w 119479"/>
                    <a:gd name="connsiteY29" fmla="*/ 48387 h 144598"/>
                    <a:gd name="connsiteX30" fmla="*/ 72404 w 119479"/>
                    <a:gd name="connsiteY30" fmla="*/ 25826 h 144598"/>
                    <a:gd name="connsiteX31" fmla="*/ 71533 w 119479"/>
                    <a:gd name="connsiteY31" fmla="*/ 25813 h 144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9479" h="144598">
                      <a:moveTo>
                        <a:pt x="93726" y="143732"/>
                      </a:moveTo>
                      <a:cubicBezTo>
                        <a:pt x="91313" y="143704"/>
                        <a:pt x="89130" y="142298"/>
                        <a:pt x="88106" y="140113"/>
                      </a:cubicBezTo>
                      <a:lnTo>
                        <a:pt x="68390" y="98870"/>
                      </a:lnTo>
                      <a:cubicBezTo>
                        <a:pt x="67357" y="96706"/>
                        <a:pt x="65167" y="95333"/>
                        <a:pt x="62770" y="95345"/>
                      </a:cubicBezTo>
                      <a:lnTo>
                        <a:pt x="31814" y="95345"/>
                      </a:lnTo>
                      <a:cubicBezTo>
                        <a:pt x="28342" y="95293"/>
                        <a:pt x="25485" y="98064"/>
                        <a:pt x="25432" y="101536"/>
                      </a:cubicBezTo>
                      <a:cubicBezTo>
                        <a:pt x="25432" y="101568"/>
                        <a:pt x="25432" y="101600"/>
                        <a:pt x="25432" y="101632"/>
                      </a:cubicBezTo>
                      <a:lnTo>
                        <a:pt x="25432" y="137351"/>
                      </a:lnTo>
                      <a:cubicBezTo>
                        <a:pt x="25484" y="140822"/>
                        <a:pt x="22713" y="143679"/>
                        <a:pt x="19241" y="143732"/>
                      </a:cubicBezTo>
                      <a:cubicBezTo>
                        <a:pt x="19209" y="143732"/>
                        <a:pt x="19177" y="143732"/>
                        <a:pt x="19145" y="143732"/>
                      </a:cubicBezTo>
                      <a:lnTo>
                        <a:pt x="6286" y="143732"/>
                      </a:lnTo>
                      <a:cubicBezTo>
                        <a:pt x="2799" y="143680"/>
                        <a:pt x="0" y="140838"/>
                        <a:pt x="0" y="137351"/>
                      </a:cubicBezTo>
                      <a:lnTo>
                        <a:pt x="0" y="6287"/>
                      </a:lnTo>
                      <a:cubicBezTo>
                        <a:pt x="51" y="2836"/>
                        <a:pt x="2836" y="51"/>
                        <a:pt x="6286" y="0"/>
                      </a:cubicBezTo>
                      <a:lnTo>
                        <a:pt x="70485" y="0"/>
                      </a:lnTo>
                      <a:cubicBezTo>
                        <a:pt x="83070" y="-15"/>
                        <a:pt x="95191" y="4751"/>
                        <a:pt x="104394" y="13335"/>
                      </a:cubicBezTo>
                      <a:cubicBezTo>
                        <a:pt x="113565" y="21784"/>
                        <a:pt x="118983" y="33545"/>
                        <a:pt x="119444" y="46006"/>
                      </a:cubicBezTo>
                      <a:cubicBezTo>
                        <a:pt x="120114" y="63172"/>
                        <a:pt x="111488" y="79369"/>
                        <a:pt x="96869" y="88392"/>
                      </a:cubicBezTo>
                      <a:cubicBezTo>
                        <a:pt x="94175" y="90038"/>
                        <a:pt x="93183" y="93468"/>
                        <a:pt x="94583" y="96298"/>
                      </a:cubicBezTo>
                      <a:lnTo>
                        <a:pt x="113062" y="135065"/>
                      </a:lnTo>
                      <a:cubicBezTo>
                        <a:pt x="114855" y="138037"/>
                        <a:pt x="113899" y="141901"/>
                        <a:pt x="110926" y="143695"/>
                      </a:cubicBezTo>
                      <a:cubicBezTo>
                        <a:pt x="109849" y="144344"/>
                        <a:pt x="108603" y="144656"/>
                        <a:pt x="107347" y="144590"/>
                      </a:cubicBezTo>
                      <a:close/>
                      <a:moveTo>
                        <a:pt x="31814" y="25813"/>
                      </a:moveTo>
                      <a:cubicBezTo>
                        <a:pt x="28342" y="25760"/>
                        <a:pt x="25485" y="28532"/>
                        <a:pt x="25432" y="32003"/>
                      </a:cubicBezTo>
                      <a:cubicBezTo>
                        <a:pt x="25432" y="32035"/>
                        <a:pt x="25432" y="32067"/>
                        <a:pt x="25432" y="32099"/>
                      </a:cubicBezTo>
                      <a:lnTo>
                        <a:pt x="25432" y="63246"/>
                      </a:lnTo>
                      <a:cubicBezTo>
                        <a:pt x="25431" y="66718"/>
                        <a:pt x="28246" y="69533"/>
                        <a:pt x="31718" y="69533"/>
                      </a:cubicBezTo>
                      <a:cubicBezTo>
                        <a:pt x="31749" y="69533"/>
                        <a:pt x="31781" y="69533"/>
                        <a:pt x="31813" y="69533"/>
                      </a:cubicBezTo>
                      <a:lnTo>
                        <a:pt x="70771" y="69533"/>
                      </a:lnTo>
                      <a:cubicBezTo>
                        <a:pt x="82756" y="69655"/>
                        <a:pt x="92730" y="60352"/>
                        <a:pt x="93440" y="48387"/>
                      </a:cubicBezTo>
                      <a:cubicBezTo>
                        <a:pt x="93861" y="36348"/>
                        <a:pt x="84443" y="26247"/>
                        <a:pt x="72404" y="25826"/>
                      </a:cubicBezTo>
                      <a:cubicBezTo>
                        <a:pt x="72113" y="25816"/>
                        <a:pt x="71823" y="25811"/>
                        <a:pt x="71533" y="2581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" name="爱设计-3-5">
                  <a:extLst>
                    <a:ext uri="{FF2B5EF4-FFF2-40B4-BE49-F238E27FC236}">
                      <a16:creationId xmlns:a16="http://schemas.microsoft.com/office/drawing/2014/main" id="{EF1D926B-1004-3C44-3BFF-A00EBB968AB8}"/>
                    </a:ext>
                  </a:extLst>
                </p:cNvPr>
                <p:cNvSpPr/>
                <p:nvPr/>
              </p:nvSpPr>
              <p:spPr>
                <a:xfrm>
                  <a:off x="10273028" y="1096768"/>
                  <a:ext cx="106346" cy="114628"/>
                </a:xfrm>
                <a:custGeom>
                  <a:avLst/>
                  <a:gdLst>
                    <a:gd name="connsiteX0" fmla="*/ 59960 w 133348"/>
                    <a:gd name="connsiteY0" fmla="*/ 143732 h 143732"/>
                    <a:gd name="connsiteX1" fmla="*/ 53673 w 133348"/>
                    <a:gd name="connsiteY1" fmla="*/ 137446 h 143732"/>
                    <a:gd name="connsiteX2" fmla="*/ 53673 w 133348"/>
                    <a:gd name="connsiteY2" fmla="*/ 85820 h 143732"/>
                    <a:gd name="connsiteX3" fmla="*/ 51959 w 133348"/>
                    <a:gd name="connsiteY3" fmla="*/ 80391 h 143732"/>
                    <a:gd name="connsiteX4" fmla="*/ 905 w 133348"/>
                    <a:gd name="connsiteY4" fmla="*/ 10001 h 143732"/>
                    <a:gd name="connsiteX5" fmla="*/ 3040 w 133348"/>
                    <a:gd name="connsiteY5" fmla="*/ 1371 h 143732"/>
                    <a:gd name="connsiteX6" fmla="*/ 5953 w 133348"/>
                    <a:gd name="connsiteY6" fmla="*/ 476 h 143732"/>
                    <a:gd name="connsiteX7" fmla="*/ 18716 w 133348"/>
                    <a:gd name="connsiteY7" fmla="*/ 476 h 143732"/>
                    <a:gd name="connsiteX8" fmla="*/ 23479 w 133348"/>
                    <a:gd name="connsiteY8" fmla="*/ 2667 h 143732"/>
                    <a:gd name="connsiteX9" fmla="*/ 61579 w 133348"/>
                    <a:gd name="connsiteY9" fmla="*/ 56483 h 143732"/>
                    <a:gd name="connsiteX10" fmla="*/ 66722 w 133348"/>
                    <a:gd name="connsiteY10" fmla="*/ 59055 h 143732"/>
                    <a:gd name="connsiteX11" fmla="*/ 71771 w 133348"/>
                    <a:gd name="connsiteY11" fmla="*/ 56483 h 143732"/>
                    <a:gd name="connsiteX12" fmla="*/ 109871 w 133348"/>
                    <a:gd name="connsiteY12" fmla="*/ 2667 h 143732"/>
                    <a:gd name="connsiteX13" fmla="*/ 115014 w 133348"/>
                    <a:gd name="connsiteY13" fmla="*/ 0 h 143732"/>
                    <a:gd name="connsiteX14" fmla="*/ 127397 w 133348"/>
                    <a:gd name="connsiteY14" fmla="*/ 0 h 143732"/>
                    <a:gd name="connsiteX15" fmla="*/ 133340 w 133348"/>
                    <a:gd name="connsiteY15" fmla="*/ 6612 h 143732"/>
                    <a:gd name="connsiteX16" fmla="*/ 132445 w 133348"/>
                    <a:gd name="connsiteY16" fmla="*/ 9525 h 143732"/>
                    <a:gd name="connsiteX17" fmla="*/ 81200 w 133348"/>
                    <a:gd name="connsiteY17" fmla="*/ 80391 h 143732"/>
                    <a:gd name="connsiteX18" fmla="*/ 79486 w 133348"/>
                    <a:gd name="connsiteY18" fmla="*/ 85820 h 143732"/>
                    <a:gd name="connsiteX19" fmla="*/ 79486 w 133348"/>
                    <a:gd name="connsiteY19" fmla="*/ 137446 h 143732"/>
                    <a:gd name="connsiteX20" fmla="*/ 73199 w 133348"/>
                    <a:gd name="connsiteY20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33348" h="143732">
                      <a:moveTo>
                        <a:pt x="59960" y="143732"/>
                      </a:moveTo>
                      <a:cubicBezTo>
                        <a:pt x="56509" y="143681"/>
                        <a:pt x="53724" y="140896"/>
                        <a:pt x="53673" y="137446"/>
                      </a:cubicBezTo>
                      <a:lnTo>
                        <a:pt x="53673" y="85820"/>
                      </a:lnTo>
                      <a:cubicBezTo>
                        <a:pt x="53708" y="83872"/>
                        <a:pt x="53106" y="81966"/>
                        <a:pt x="51959" y="80391"/>
                      </a:cubicBezTo>
                      <a:lnTo>
                        <a:pt x="905" y="10001"/>
                      </a:lnTo>
                      <a:cubicBezTo>
                        <a:pt x="-889" y="7028"/>
                        <a:pt x="67" y="3164"/>
                        <a:pt x="3040" y="1371"/>
                      </a:cubicBezTo>
                      <a:cubicBezTo>
                        <a:pt x="3923" y="838"/>
                        <a:pt x="4923" y="531"/>
                        <a:pt x="5953" y="476"/>
                      </a:cubicBezTo>
                      <a:lnTo>
                        <a:pt x="18716" y="476"/>
                      </a:lnTo>
                      <a:cubicBezTo>
                        <a:pt x="20547" y="478"/>
                        <a:pt x="22286" y="1278"/>
                        <a:pt x="23479" y="2667"/>
                      </a:cubicBezTo>
                      <a:lnTo>
                        <a:pt x="61579" y="56483"/>
                      </a:lnTo>
                      <a:cubicBezTo>
                        <a:pt x="62788" y="58108"/>
                        <a:pt x="64697" y="59063"/>
                        <a:pt x="66722" y="59055"/>
                      </a:cubicBezTo>
                      <a:cubicBezTo>
                        <a:pt x="68722" y="59063"/>
                        <a:pt x="70602" y="58105"/>
                        <a:pt x="71771" y="56483"/>
                      </a:cubicBezTo>
                      <a:lnTo>
                        <a:pt x="109871" y="2667"/>
                      </a:lnTo>
                      <a:cubicBezTo>
                        <a:pt x="111049" y="994"/>
                        <a:pt x="112968" y="-1"/>
                        <a:pt x="115014" y="0"/>
                      </a:cubicBezTo>
                      <a:lnTo>
                        <a:pt x="127397" y="0"/>
                      </a:lnTo>
                      <a:cubicBezTo>
                        <a:pt x="130864" y="185"/>
                        <a:pt x="133524" y="3145"/>
                        <a:pt x="133340" y="6612"/>
                      </a:cubicBezTo>
                      <a:cubicBezTo>
                        <a:pt x="133285" y="7642"/>
                        <a:pt x="132978" y="8642"/>
                        <a:pt x="132445" y="9525"/>
                      </a:cubicBezTo>
                      <a:lnTo>
                        <a:pt x="81200" y="80391"/>
                      </a:lnTo>
                      <a:cubicBezTo>
                        <a:pt x="80053" y="81966"/>
                        <a:pt x="79451" y="83872"/>
                        <a:pt x="79486" y="85820"/>
                      </a:cubicBezTo>
                      <a:lnTo>
                        <a:pt x="79486" y="137446"/>
                      </a:lnTo>
                      <a:cubicBezTo>
                        <a:pt x="79435" y="140896"/>
                        <a:pt x="76650" y="143681"/>
                        <a:pt x="73199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9" name="爱设计-3-6">
                  <a:extLst>
                    <a:ext uri="{FF2B5EF4-FFF2-40B4-BE49-F238E27FC236}">
                      <a16:creationId xmlns:a16="http://schemas.microsoft.com/office/drawing/2014/main" id="{8061FA6C-D67B-F709-8629-B3DF645FC223}"/>
                    </a:ext>
                  </a:extLst>
                </p:cNvPr>
                <p:cNvSpPr/>
                <p:nvPr/>
              </p:nvSpPr>
              <p:spPr>
                <a:xfrm>
                  <a:off x="10501942" y="1096768"/>
                  <a:ext cx="105056" cy="114628"/>
                </a:xfrm>
                <a:custGeom>
                  <a:avLst/>
                  <a:gdLst>
                    <a:gd name="connsiteX0" fmla="*/ 65913 w 131730"/>
                    <a:gd name="connsiteY0" fmla="*/ 143732 h 143732"/>
                    <a:gd name="connsiteX1" fmla="*/ 0 w 131730"/>
                    <a:gd name="connsiteY1" fmla="*/ 77819 h 143732"/>
                    <a:gd name="connsiteX2" fmla="*/ 0 w 131730"/>
                    <a:gd name="connsiteY2" fmla="*/ 6287 h 143732"/>
                    <a:gd name="connsiteX3" fmla="*/ 6286 w 131730"/>
                    <a:gd name="connsiteY3" fmla="*/ 0 h 143732"/>
                    <a:gd name="connsiteX4" fmla="*/ 19431 w 131730"/>
                    <a:gd name="connsiteY4" fmla="*/ 0 h 143732"/>
                    <a:gd name="connsiteX5" fmla="*/ 25717 w 131730"/>
                    <a:gd name="connsiteY5" fmla="*/ 6287 h 143732"/>
                    <a:gd name="connsiteX6" fmla="*/ 25717 w 131730"/>
                    <a:gd name="connsiteY6" fmla="*/ 77343 h 143732"/>
                    <a:gd name="connsiteX7" fmla="*/ 63909 w 131730"/>
                    <a:gd name="connsiteY7" fmla="*/ 119447 h 143732"/>
                    <a:gd name="connsiteX8" fmla="*/ 106013 w 131730"/>
                    <a:gd name="connsiteY8" fmla="*/ 81255 h 143732"/>
                    <a:gd name="connsiteX9" fmla="*/ 106013 w 131730"/>
                    <a:gd name="connsiteY9" fmla="*/ 77343 h 143732"/>
                    <a:gd name="connsiteX10" fmla="*/ 106013 w 131730"/>
                    <a:gd name="connsiteY10" fmla="*/ 6287 h 143732"/>
                    <a:gd name="connsiteX11" fmla="*/ 112300 w 131730"/>
                    <a:gd name="connsiteY11" fmla="*/ 0 h 143732"/>
                    <a:gd name="connsiteX12" fmla="*/ 125444 w 131730"/>
                    <a:gd name="connsiteY12" fmla="*/ 0 h 143732"/>
                    <a:gd name="connsiteX13" fmla="*/ 131731 w 131730"/>
                    <a:gd name="connsiteY13" fmla="*/ 6287 h 143732"/>
                    <a:gd name="connsiteX14" fmla="*/ 131731 w 131730"/>
                    <a:gd name="connsiteY14" fmla="*/ 77819 h 143732"/>
                    <a:gd name="connsiteX15" fmla="*/ 66008 w 131730"/>
                    <a:gd name="connsiteY15" fmla="*/ 143732 h 143732"/>
                    <a:gd name="connsiteX16" fmla="*/ 65913 w 131730"/>
                    <a:gd name="connsiteY16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1730" h="143732">
                      <a:moveTo>
                        <a:pt x="65913" y="143732"/>
                      </a:moveTo>
                      <a:cubicBezTo>
                        <a:pt x="29510" y="143732"/>
                        <a:pt x="0" y="114222"/>
                        <a:pt x="0" y="77819"/>
                      </a:cubicBezTo>
                      <a:lnTo>
                        <a:pt x="0" y="6287"/>
                      </a:lnTo>
                      <a:cubicBezTo>
                        <a:pt x="0" y="2815"/>
                        <a:pt x="2815" y="0"/>
                        <a:pt x="6286" y="0"/>
                      </a:cubicBezTo>
                      <a:lnTo>
                        <a:pt x="19431" y="0"/>
                      </a:lnTo>
                      <a:cubicBezTo>
                        <a:pt x="22903" y="0"/>
                        <a:pt x="25717" y="2815"/>
                        <a:pt x="25717" y="6287"/>
                      </a:cubicBezTo>
                      <a:lnTo>
                        <a:pt x="25717" y="77343"/>
                      </a:lnTo>
                      <a:cubicBezTo>
                        <a:pt x="24637" y="99516"/>
                        <a:pt x="41736" y="118367"/>
                        <a:pt x="63909" y="119447"/>
                      </a:cubicBezTo>
                      <a:cubicBezTo>
                        <a:pt x="86082" y="120527"/>
                        <a:pt x="104933" y="103428"/>
                        <a:pt x="106013" y="81255"/>
                      </a:cubicBezTo>
                      <a:cubicBezTo>
                        <a:pt x="106077" y="79952"/>
                        <a:pt x="106077" y="78646"/>
                        <a:pt x="106013" y="77343"/>
                      </a:cubicBezTo>
                      <a:lnTo>
                        <a:pt x="106013" y="6287"/>
                      </a:lnTo>
                      <a:cubicBezTo>
                        <a:pt x="106064" y="2836"/>
                        <a:pt x="108849" y="51"/>
                        <a:pt x="112300" y="0"/>
                      </a:cubicBezTo>
                      <a:lnTo>
                        <a:pt x="125444" y="0"/>
                      </a:lnTo>
                      <a:cubicBezTo>
                        <a:pt x="128916" y="0"/>
                        <a:pt x="131731" y="2815"/>
                        <a:pt x="131731" y="6287"/>
                      </a:cubicBezTo>
                      <a:lnTo>
                        <a:pt x="131731" y="77819"/>
                      </a:lnTo>
                      <a:cubicBezTo>
                        <a:pt x="131783" y="114169"/>
                        <a:pt x="102358" y="143680"/>
                        <a:pt x="66008" y="143732"/>
                      </a:cubicBezTo>
                      <a:cubicBezTo>
                        <a:pt x="65977" y="143732"/>
                        <a:pt x="65945" y="143732"/>
                        <a:pt x="65913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0" name="爱设计-3-7">
                  <a:extLst>
                    <a:ext uri="{FF2B5EF4-FFF2-40B4-BE49-F238E27FC236}">
                      <a16:creationId xmlns:a16="http://schemas.microsoft.com/office/drawing/2014/main" id="{42849385-0589-9ED0-CFC9-2D9F65703ABF}"/>
                    </a:ext>
                  </a:extLst>
                </p:cNvPr>
                <p:cNvSpPr/>
                <p:nvPr/>
              </p:nvSpPr>
              <p:spPr>
                <a:xfrm>
                  <a:off x="10782851" y="1095780"/>
                  <a:ext cx="93055" cy="116375"/>
                </a:xfrm>
                <a:custGeom>
                  <a:avLst/>
                  <a:gdLst>
                    <a:gd name="connsiteX0" fmla="*/ 6287 w 116682"/>
                    <a:gd name="connsiteY0" fmla="*/ 145923 h 145923"/>
                    <a:gd name="connsiteX1" fmla="*/ 1 w 116682"/>
                    <a:gd name="connsiteY1" fmla="*/ 139829 h 145923"/>
                    <a:gd name="connsiteX2" fmla="*/ 1 w 116682"/>
                    <a:gd name="connsiteY2" fmla="*/ 139637 h 145923"/>
                    <a:gd name="connsiteX3" fmla="*/ 1 w 116682"/>
                    <a:gd name="connsiteY3" fmla="*/ 6287 h 145923"/>
                    <a:gd name="connsiteX4" fmla="*/ 6287 w 116682"/>
                    <a:gd name="connsiteY4" fmla="*/ 0 h 145923"/>
                    <a:gd name="connsiteX5" fmla="*/ 20003 w 116682"/>
                    <a:gd name="connsiteY5" fmla="*/ 0 h 145923"/>
                    <a:gd name="connsiteX6" fmla="*/ 26290 w 116682"/>
                    <a:gd name="connsiteY6" fmla="*/ 6287 h 145923"/>
                    <a:gd name="connsiteX7" fmla="*/ 26290 w 116682"/>
                    <a:gd name="connsiteY7" fmla="*/ 114395 h 145923"/>
                    <a:gd name="connsiteX8" fmla="*/ 32576 w 116682"/>
                    <a:gd name="connsiteY8" fmla="*/ 120682 h 145923"/>
                    <a:gd name="connsiteX9" fmla="*/ 110396 w 116682"/>
                    <a:gd name="connsiteY9" fmla="*/ 120682 h 145923"/>
                    <a:gd name="connsiteX10" fmla="*/ 116682 w 116682"/>
                    <a:gd name="connsiteY10" fmla="*/ 126968 h 145923"/>
                    <a:gd name="connsiteX11" fmla="*/ 116682 w 116682"/>
                    <a:gd name="connsiteY11" fmla="*/ 139637 h 145923"/>
                    <a:gd name="connsiteX12" fmla="*/ 110588 w 116682"/>
                    <a:gd name="connsiteY12" fmla="*/ 145923 h 145923"/>
                    <a:gd name="connsiteX13" fmla="*/ 110396 w 116682"/>
                    <a:gd name="connsiteY13" fmla="*/ 145923 h 145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6682" h="145923">
                      <a:moveTo>
                        <a:pt x="6287" y="145923"/>
                      </a:moveTo>
                      <a:cubicBezTo>
                        <a:pt x="2868" y="145976"/>
                        <a:pt x="54" y="143248"/>
                        <a:pt x="1" y="139829"/>
                      </a:cubicBezTo>
                      <a:cubicBezTo>
                        <a:pt x="0" y="139765"/>
                        <a:pt x="0" y="139701"/>
                        <a:pt x="1" y="139637"/>
                      </a:cubicBezTo>
                      <a:lnTo>
                        <a:pt x="1" y="6287"/>
                      </a:lnTo>
                      <a:cubicBezTo>
                        <a:pt x="1" y="2815"/>
                        <a:pt x="2815" y="0"/>
                        <a:pt x="6287" y="0"/>
                      </a:cubicBezTo>
                      <a:lnTo>
                        <a:pt x="20003" y="0"/>
                      </a:lnTo>
                      <a:cubicBezTo>
                        <a:pt x="23475" y="0"/>
                        <a:pt x="26290" y="2815"/>
                        <a:pt x="26290" y="6287"/>
                      </a:cubicBezTo>
                      <a:lnTo>
                        <a:pt x="26290" y="114395"/>
                      </a:lnTo>
                      <a:cubicBezTo>
                        <a:pt x="26290" y="117867"/>
                        <a:pt x="29104" y="120682"/>
                        <a:pt x="32576" y="120682"/>
                      </a:cubicBezTo>
                      <a:lnTo>
                        <a:pt x="110396" y="120682"/>
                      </a:lnTo>
                      <a:cubicBezTo>
                        <a:pt x="113868" y="120682"/>
                        <a:pt x="116682" y="123496"/>
                        <a:pt x="116682" y="126968"/>
                      </a:cubicBezTo>
                      <a:lnTo>
                        <a:pt x="116682" y="139637"/>
                      </a:lnTo>
                      <a:cubicBezTo>
                        <a:pt x="116735" y="143055"/>
                        <a:pt x="114007" y="145870"/>
                        <a:pt x="110588" y="145923"/>
                      </a:cubicBezTo>
                      <a:cubicBezTo>
                        <a:pt x="110524" y="145924"/>
                        <a:pt x="110460" y="145924"/>
                        <a:pt x="110396" y="14592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" name="爱设计-3-8">
                  <a:extLst>
                    <a:ext uri="{FF2B5EF4-FFF2-40B4-BE49-F238E27FC236}">
                      <a16:creationId xmlns:a16="http://schemas.microsoft.com/office/drawing/2014/main" id="{19C3AE3B-1F06-3586-F86B-19FBEC82E5CE}"/>
                    </a:ext>
                  </a:extLst>
                </p:cNvPr>
                <p:cNvSpPr/>
                <p:nvPr/>
              </p:nvSpPr>
              <p:spPr>
                <a:xfrm>
                  <a:off x="11133572" y="1096312"/>
                  <a:ext cx="119110" cy="119110"/>
                </a:xfrm>
                <a:custGeom>
                  <a:avLst/>
                  <a:gdLst>
                    <a:gd name="connsiteX0" fmla="*/ 74867 w 149352"/>
                    <a:gd name="connsiteY0" fmla="*/ 149352 h 149352"/>
                    <a:gd name="connsiteX1" fmla="*/ 0 w 149352"/>
                    <a:gd name="connsiteY1" fmla="*/ 74867 h 149352"/>
                    <a:gd name="connsiteX2" fmla="*/ 74486 w 149352"/>
                    <a:gd name="connsiteY2" fmla="*/ 0 h 149352"/>
                    <a:gd name="connsiteX3" fmla="*/ 149352 w 149352"/>
                    <a:gd name="connsiteY3" fmla="*/ 74486 h 149352"/>
                    <a:gd name="connsiteX4" fmla="*/ 149352 w 149352"/>
                    <a:gd name="connsiteY4" fmla="*/ 74676 h 149352"/>
                    <a:gd name="connsiteX5" fmla="*/ 74867 w 149352"/>
                    <a:gd name="connsiteY5" fmla="*/ 149352 h 149352"/>
                    <a:gd name="connsiteX6" fmla="*/ 74867 w 149352"/>
                    <a:gd name="connsiteY6" fmla="*/ 25527 h 149352"/>
                    <a:gd name="connsiteX7" fmla="*/ 25527 w 149352"/>
                    <a:gd name="connsiteY7" fmla="*/ 74676 h 149352"/>
                    <a:gd name="connsiteX8" fmla="*/ 74676 w 149352"/>
                    <a:gd name="connsiteY8" fmla="*/ 124015 h 149352"/>
                    <a:gd name="connsiteX9" fmla="*/ 124015 w 149352"/>
                    <a:gd name="connsiteY9" fmla="*/ 74866 h 149352"/>
                    <a:gd name="connsiteX10" fmla="*/ 124016 w 149352"/>
                    <a:gd name="connsiteY10" fmla="*/ 74771 h 149352"/>
                    <a:gd name="connsiteX11" fmla="*/ 74866 w 149352"/>
                    <a:gd name="connsiteY11" fmla="*/ 25432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9352" h="149352">
                      <a:moveTo>
                        <a:pt x="74867" y="149352"/>
                      </a:moveTo>
                      <a:cubicBezTo>
                        <a:pt x="33624" y="149457"/>
                        <a:pt x="105" y="116109"/>
                        <a:pt x="0" y="74867"/>
                      </a:cubicBezTo>
                      <a:cubicBezTo>
                        <a:pt x="-105" y="33624"/>
                        <a:pt x="33243" y="105"/>
                        <a:pt x="74486" y="0"/>
                      </a:cubicBezTo>
                      <a:cubicBezTo>
                        <a:pt x="115728" y="-105"/>
                        <a:pt x="149247" y="33243"/>
                        <a:pt x="149352" y="74486"/>
                      </a:cubicBezTo>
                      <a:cubicBezTo>
                        <a:pt x="149352" y="74549"/>
                        <a:pt x="149352" y="74612"/>
                        <a:pt x="149352" y="74676"/>
                      </a:cubicBezTo>
                      <a:cubicBezTo>
                        <a:pt x="149300" y="115822"/>
                        <a:pt x="116013" y="149195"/>
                        <a:pt x="74867" y="149352"/>
                      </a:cubicBezTo>
                      <a:close/>
                      <a:moveTo>
                        <a:pt x="74867" y="25527"/>
                      </a:moveTo>
                      <a:cubicBezTo>
                        <a:pt x="47670" y="25474"/>
                        <a:pt x="25580" y="47479"/>
                        <a:pt x="25527" y="74676"/>
                      </a:cubicBezTo>
                      <a:cubicBezTo>
                        <a:pt x="25474" y="101873"/>
                        <a:pt x="47479" y="123963"/>
                        <a:pt x="74676" y="124015"/>
                      </a:cubicBezTo>
                      <a:cubicBezTo>
                        <a:pt x="101873" y="124068"/>
                        <a:pt x="123963" y="102063"/>
                        <a:pt x="124015" y="74866"/>
                      </a:cubicBezTo>
                      <a:cubicBezTo>
                        <a:pt x="124016" y="74835"/>
                        <a:pt x="124016" y="74803"/>
                        <a:pt x="124016" y="74771"/>
                      </a:cubicBezTo>
                      <a:cubicBezTo>
                        <a:pt x="124016" y="47596"/>
                        <a:pt x="102042" y="25537"/>
                        <a:pt x="74866" y="254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2" name="爱设计-3-9">
                  <a:extLst>
                    <a:ext uri="{FF2B5EF4-FFF2-40B4-BE49-F238E27FC236}">
                      <a16:creationId xmlns:a16="http://schemas.microsoft.com/office/drawing/2014/main" id="{22C87587-9AB8-80FC-5116-8706F03408BE}"/>
                    </a:ext>
                  </a:extLst>
                </p:cNvPr>
                <p:cNvSpPr/>
                <p:nvPr/>
              </p:nvSpPr>
              <p:spPr>
                <a:xfrm>
                  <a:off x="10880009" y="1094261"/>
                  <a:ext cx="119109" cy="119109"/>
                </a:xfrm>
                <a:custGeom>
                  <a:avLst/>
                  <a:gdLst>
                    <a:gd name="connsiteX0" fmla="*/ 74676 w 149351"/>
                    <a:gd name="connsiteY0" fmla="*/ 149352 h 149351"/>
                    <a:gd name="connsiteX1" fmla="*/ 0 w 149351"/>
                    <a:gd name="connsiteY1" fmla="*/ 74676 h 149351"/>
                    <a:gd name="connsiteX2" fmla="*/ 74676 w 149351"/>
                    <a:gd name="connsiteY2" fmla="*/ 0 h 149351"/>
                    <a:gd name="connsiteX3" fmla="*/ 149352 w 149351"/>
                    <a:gd name="connsiteY3" fmla="*/ 74676 h 149351"/>
                    <a:gd name="connsiteX4" fmla="*/ 74676 w 149351"/>
                    <a:gd name="connsiteY4" fmla="*/ 149352 h 149351"/>
                    <a:gd name="connsiteX5" fmla="*/ 74676 w 149351"/>
                    <a:gd name="connsiteY5" fmla="*/ 25527 h 149351"/>
                    <a:gd name="connsiteX6" fmla="*/ 25910 w 149351"/>
                    <a:gd name="connsiteY6" fmla="*/ 75245 h 149351"/>
                    <a:gd name="connsiteX7" fmla="*/ 75629 w 149351"/>
                    <a:gd name="connsiteY7" fmla="*/ 124011 h 149351"/>
                    <a:gd name="connsiteX8" fmla="*/ 124396 w 149351"/>
                    <a:gd name="connsiteY8" fmla="*/ 74676 h 149351"/>
                    <a:gd name="connsiteX9" fmla="*/ 75251 w 149351"/>
                    <a:gd name="connsiteY9" fmla="*/ 25524 h 149351"/>
                    <a:gd name="connsiteX10" fmla="*/ 74676 w 149351"/>
                    <a:gd name="connsiteY10" fmla="*/ 25527 h 149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9351" h="149351">
                      <a:moveTo>
                        <a:pt x="74676" y="149352"/>
                      </a:moveTo>
                      <a:cubicBezTo>
                        <a:pt x="33434" y="149352"/>
                        <a:pt x="0" y="115918"/>
                        <a:pt x="0" y="74676"/>
                      </a:cubicBezTo>
                      <a:cubicBezTo>
                        <a:pt x="0" y="33434"/>
                        <a:pt x="33434" y="0"/>
                        <a:pt x="74676" y="0"/>
                      </a:cubicBezTo>
                      <a:cubicBezTo>
                        <a:pt x="115918" y="0"/>
                        <a:pt x="149352" y="33434"/>
                        <a:pt x="149352" y="74676"/>
                      </a:cubicBezTo>
                      <a:cubicBezTo>
                        <a:pt x="149352" y="115918"/>
                        <a:pt x="115918" y="149352"/>
                        <a:pt x="74676" y="149352"/>
                      </a:cubicBezTo>
                      <a:close/>
                      <a:moveTo>
                        <a:pt x="74676" y="25527"/>
                      </a:moveTo>
                      <a:cubicBezTo>
                        <a:pt x="47480" y="25790"/>
                        <a:pt x="25647" y="48050"/>
                        <a:pt x="25910" y="75245"/>
                      </a:cubicBezTo>
                      <a:cubicBezTo>
                        <a:pt x="26173" y="102441"/>
                        <a:pt x="48433" y="124274"/>
                        <a:pt x="75629" y="124011"/>
                      </a:cubicBezTo>
                      <a:cubicBezTo>
                        <a:pt x="102675" y="123749"/>
                        <a:pt x="124447" y="101723"/>
                        <a:pt x="124396" y="74676"/>
                      </a:cubicBezTo>
                      <a:cubicBezTo>
                        <a:pt x="124398" y="47532"/>
                        <a:pt x="102395" y="25525"/>
                        <a:pt x="75251" y="25524"/>
                      </a:cubicBezTo>
                      <a:cubicBezTo>
                        <a:pt x="75059" y="25524"/>
                        <a:pt x="74868" y="25525"/>
                        <a:pt x="74676" y="2552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3" name="爱设计-3-10">
                  <a:extLst>
                    <a:ext uri="{FF2B5EF4-FFF2-40B4-BE49-F238E27FC236}">
                      <a16:creationId xmlns:a16="http://schemas.microsoft.com/office/drawing/2014/main" id="{905469E0-22B0-9424-D16E-D1073F12FBF0}"/>
                    </a:ext>
                  </a:extLst>
                </p:cNvPr>
                <p:cNvSpPr/>
                <p:nvPr/>
              </p:nvSpPr>
              <p:spPr>
                <a:xfrm>
                  <a:off x="11007398" y="1093083"/>
                  <a:ext cx="120880" cy="119110"/>
                </a:xfrm>
                <a:custGeom>
                  <a:avLst/>
                  <a:gdLst>
                    <a:gd name="connsiteX0" fmla="*/ 145638 w 151572"/>
                    <a:gd name="connsiteY0" fmla="*/ 64438 h 149352"/>
                    <a:gd name="connsiteX1" fmla="*/ 145066 w 151572"/>
                    <a:gd name="connsiteY1" fmla="*/ 64438 h 149352"/>
                    <a:gd name="connsiteX2" fmla="*/ 145066 w 151572"/>
                    <a:gd name="connsiteY2" fmla="*/ 64438 h 149352"/>
                    <a:gd name="connsiteX3" fmla="*/ 87916 w 151572"/>
                    <a:gd name="connsiteY3" fmla="*/ 64438 h 149352"/>
                    <a:gd name="connsiteX4" fmla="*/ 81630 w 151572"/>
                    <a:gd name="connsiteY4" fmla="*/ 70724 h 149352"/>
                    <a:gd name="connsiteX5" fmla="*/ 81630 w 151572"/>
                    <a:gd name="connsiteY5" fmla="*/ 83583 h 149352"/>
                    <a:gd name="connsiteX6" fmla="*/ 87916 w 151572"/>
                    <a:gd name="connsiteY6" fmla="*/ 89869 h 149352"/>
                    <a:gd name="connsiteX7" fmla="*/ 115443 w 151572"/>
                    <a:gd name="connsiteY7" fmla="*/ 89869 h 149352"/>
                    <a:gd name="connsiteX8" fmla="*/ 119539 w 151572"/>
                    <a:gd name="connsiteY8" fmla="*/ 91584 h 149352"/>
                    <a:gd name="connsiteX9" fmla="*/ 120492 w 151572"/>
                    <a:gd name="connsiteY9" fmla="*/ 96632 h 149352"/>
                    <a:gd name="connsiteX10" fmla="*/ 120492 w 151572"/>
                    <a:gd name="connsiteY10" fmla="*/ 96632 h 149352"/>
                    <a:gd name="connsiteX11" fmla="*/ 120492 w 151572"/>
                    <a:gd name="connsiteY11" fmla="*/ 96632 h 149352"/>
                    <a:gd name="connsiteX12" fmla="*/ 103632 w 151572"/>
                    <a:gd name="connsiteY12" fmla="*/ 117873 h 149352"/>
                    <a:gd name="connsiteX13" fmla="*/ 102870 w 151572"/>
                    <a:gd name="connsiteY13" fmla="*/ 117873 h 149352"/>
                    <a:gd name="connsiteX14" fmla="*/ 100299 w 151572"/>
                    <a:gd name="connsiteY14" fmla="*/ 119206 h 149352"/>
                    <a:gd name="connsiteX15" fmla="*/ 100299 w 151572"/>
                    <a:gd name="connsiteY15" fmla="*/ 119206 h 149352"/>
                    <a:gd name="connsiteX16" fmla="*/ 99156 w 151572"/>
                    <a:gd name="connsiteY16" fmla="*/ 119778 h 149352"/>
                    <a:gd name="connsiteX17" fmla="*/ 99156 w 151572"/>
                    <a:gd name="connsiteY17" fmla="*/ 119778 h 149352"/>
                    <a:gd name="connsiteX18" fmla="*/ 98108 w 151572"/>
                    <a:gd name="connsiteY18" fmla="*/ 120254 h 149352"/>
                    <a:gd name="connsiteX19" fmla="*/ 98108 w 151572"/>
                    <a:gd name="connsiteY19" fmla="*/ 120254 h 149352"/>
                    <a:gd name="connsiteX20" fmla="*/ 96965 w 151572"/>
                    <a:gd name="connsiteY20" fmla="*/ 120254 h 149352"/>
                    <a:gd name="connsiteX21" fmla="*/ 96965 w 151572"/>
                    <a:gd name="connsiteY21" fmla="*/ 120254 h 149352"/>
                    <a:gd name="connsiteX22" fmla="*/ 91345 w 151572"/>
                    <a:gd name="connsiteY22" fmla="*/ 122254 h 149352"/>
                    <a:gd name="connsiteX23" fmla="*/ 91345 w 151572"/>
                    <a:gd name="connsiteY23" fmla="*/ 122254 h 149352"/>
                    <a:gd name="connsiteX24" fmla="*/ 90012 w 151572"/>
                    <a:gd name="connsiteY24" fmla="*/ 122254 h 149352"/>
                    <a:gd name="connsiteX25" fmla="*/ 90012 w 151572"/>
                    <a:gd name="connsiteY25" fmla="*/ 122254 h 149352"/>
                    <a:gd name="connsiteX26" fmla="*/ 88678 w 151572"/>
                    <a:gd name="connsiteY26" fmla="*/ 122254 h 149352"/>
                    <a:gd name="connsiteX27" fmla="*/ 88678 w 151572"/>
                    <a:gd name="connsiteY27" fmla="*/ 122254 h 149352"/>
                    <a:gd name="connsiteX28" fmla="*/ 81344 w 151572"/>
                    <a:gd name="connsiteY28" fmla="*/ 123302 h 149352"/>
                    <a:gd name="connsiteX29" fmla="*/ 71819 w 151572"/>
                    <a:gd name="connsiteY29" fmla="*/ 123302 h 149352"/>
                    <a:gd name="connsiteX30" fmla="*/ 70581 w 151572"/>
                    <a:gd name="connsiteY30" fmla="*/ 123302 h 149352"/>
                    <a:gd name="connsiteX31" fmla="*/ 70581 w 151572"/>
                    <a:gd name="connsiteY31" fmla="*/ 123302 h 149352"/>
                    <a:gd name="connsiteX32" fmla="*/ 66580 w 151572"/>
                    <a:gd name="connsiteY32" fmla="*/ 122540 h 149352"/>
                    <a:gd name="connsiteX33" fmla="*/ 66580 w 151572"/>
                    <a:gd name="connsiteY33" fmla="*/ 122540 h 149352"/>
                    <a:gd name="connsiteX34" fmla="*/ 29259 w 151572"/>
                    <a:gd name="connsiteY34" fmla="*/ 63743 h 149352"/>
                    <a:gd name="connsiteX35" fmla="*/ 63246 w 151572"/>
                    <a:gd name="connsiteY35" fmla="*/ 27290 h 149352"/>
                    <a:gd name="connsiteX36" fmla="*/ 63246 w 151572"/>
                    <a:gd name="connsiteY36" fmla="*/ 27290 h 149352"/>
                    <a:gd name="connsiteX37" fmla="*/ 72009 w 151572"/>
                    <a:gd name="connsiteY37" fmla="*/ 25480 h 149352"/>
                    <a:gd name="connsiteX38" fmla="*/ 72009 w 151572"/>
                    <a:gd name="connsiteY38" fmla="*/ 25480 h 149352"/>
                    <a:gd name="connsiteX39" fmla="*/ 75438 w 151572"/>
                    <a:gd name="connsiteY39" fmla="*/ 25480 h 149352"/>
                    <a:gd name="connsiteX40" fmla="*/ 77534 w 151572"/>
                    <a:gd name="connsiteY40" fmla="*/ 25480 h 149352"/>
                    <a:gd name="connsiteX41" fmla="*/ 108966 w 151572"/>
                    <a:gd name="connsiteY41" fmla="*/ 36815 h 149352"/>
                    <a:gd name="connsiteX42" fmla="*/ 109538 w 151572"/>
                    <a:gd name="connsiteY42" fmla="*/ 37387 h 149352"/>
                    <a:gd name="connsiteX43" fmla="*/ 109538 w 151572"/>
                    <a:gd name="connsiteY43" fmla="*/ 37387 h 149352"/>
                    <a:gd name="connsiteX44" fmla="*/ 112395 w 151572"/>
                    <a:gd name="connsiteY44" fmla="*/ 40054 h 149352"/>
                    <a:gd name="connsiteX45" fmla="*/ 120396 w 151572"/>
                    <a:gd name="connsiteY45" fmla="*/ 40720 h 149352"/>
                    <a:gd name="connsiteX46" fmla="*/ 131064 w 151572"/>
                    <a:gd name="connsiteY46" fmla="*/ 33291 h 149352"/>
                    <a:gd name="connsiteX47" fmla="*/ 132781 w 151572"/>
                    <a:gd name="connsiteY47" fmla="*/ 24705 h 149352"/>
                    <a:gd name="connsiteX48" fmla="*/ 132588 w 151572"/>
                    <a:gd name="connsiteY48" fmla="*/ 24433 h 149352"/>
                    <a:gd name="connsiteX49" fmla="*/ 122016 w 151572"/>
                    <a:gd name="connsiteY49" fmla="*/ 14908 h 149352"/>
                    <a:gd name="connsiteX50" fmla="*/ 77343 w 151572"/>
                    <a:gd name="connsiteY50" fmla="*/ 49 h 149352"/>
                    <a:gd name="connsiteX51" fmla="*/ 77343 w 151572"/>
                    <a:gd name="connsiteY51" fmla="*/ 49 h 149352"/>
                    <a:gd name="connsiteX52" fmla="*/ 49 w 151572"/>
                    <a:gd name="connsiteY52" fmla="*/ 72010 h 149352"/>
                    <a:gd name="connsiteX53" fmla="*/ 72010 w 151572"/>
                    <a:gd name="connsiteY53" fmla="*/ 149305 h 149352"/>
                    <a:gd name="connsiteX54" fmla="*/ 77344 w 151572"/>
                    <a:gd name="connsiteY54" fmla="*/ 149305 h 149352"/>
                    <a:gd name="connsiteX55" fmla="*/ 84487 w 151572"/>
                    <a:gd name="connsiteY55" fmla="*/ 149305 h 149352"/>
                    <a:gd name="connsiteX56" fmla="*/ 86202 w 151572"/>
                    <a:gd name="connsiteY56" fmla="*/ 149305 h 149352"/>
                    <a:gd name="connsiteX57" fmla="*/ 87440 w 151572"/>
                    <a:gd name="connsiteY57" fmla="*/ 149305 h 149352"/>
                    <a:gd name="connsiteX58" fmla="*/ 88583 w 151572"/>
                    <a:gd name="connsiteY58" fmla="*/ 149305 h 149352"/>
                    <a:gd name="connsiteX59" fmla="*/ 89631 w 151572"/>
                    <a:gd name="connsiteY59" fmla="*/ 149305 h 149352"/>
                    <a:gd name="connsiteX60" fmla="*/ 91536 w 151572"/>
                    <a:gd name="connsiteY60" fmla="*/ 149305 h 149352"/>
                    <a:gd name="connsiteX61" fmla="*/ 92583 w 151572"/>
                    <a:gd name="connsiteY61" fmla="*/ 149305 h 149352"/>
                    <a:gd name="connsiteX62" fmla="*/ 93726 w 151572"/>
                    <a:gd name="connsiteY62" fmla="*/ 149305 h 149352"/>
                    <a:gd name="connsiteX63" fmla="*/ 94679 w 151572"/>
                    <a:gd name="connsiteY63" fmla="*/ 149305 h 149352"/>
                    <a:gd name="connsiteX64" fmla="*/ 96679 w 151572"/>
                    <a:gd name="connsiteY64" fmla="*/ 149305 h 149352"/>
                    <a:gd name="connsiteX65" fmla="*/ 97536 w 151572"/>
                    <a:gd name="connsiteY65" fmla="*/ 149305 h 149352"/>
                    <a:gd name="connsiteX66" fmla="*/ 98775 w 151572"/>
                    <a:gd name="connsiteY66" fmla="*/ 149305 h 149352"/>
                    <a:gd name="connsiteX67" fmla="*/ 99632 w 151572"/>
                    <a:gd name="connsiteY67" fmla="*/ 149305 h 149352"/>
                    <a:gd name="connsiteX68" fmla="*/ 101727 w 151572"/>
                    <a:gd name="connsiteY68" fmla="*/ 148543 h 149352"/>
                    <a:gd name="connsiteX69" fmla="*/ 102489 w 151572"/>
                    <a:gd name="connsiteY69" fmla="*/ 148543 h 149352"/>
                    <a:gd name="connsiteX70" fmla="*/ 103728 w 151572"/>
                    <a:gd name="connsiteY70" fmla="*/ 148543 h 149352"/>
                    <a:gd name="connsiteX71" fmla="*/ 103728 w 151572"/>
                    <a:gd name="connsiteY71" fmla="*/ 148543 h 149352"/>
                    <a:gd name="connsiteX72" fmla="*/ 106299 w 151572"/>
                    <a:gd name="connsiteY72" fmla="*/ 147591 h 149352"/>
                    <a:gd name="connsiteX73" fmla="*/ 106966 w 151572"/>
                    <a:gd name="connsiteY73" fmla="*/ 147591 h 149352"/>
                    <a:gd name="connsiteX74" fmla="*/ 110967 w 151572"/>
                    <a:gd name="connsiteY74" fmla="*/ 145686 h 149352"/>
                    <a:gd name="connsiteX75" fmla="*/ 111538 w 151572"/>
                    <a:gd name="connsiteY75" fmla="*/ 145686 h 149352"/>
                    <a:gd name="connsiteX76" fmla="*/ 114015 w 151572"/>
                    <a:gd name="connsiteY76" fmla="*/ 144257 h 149352"/>
                    <a:gd name="connsiteX77" fmla="*/ 114015 w 151572"/>
                    <a:gd name="connsiteY77" fmla="*/ 144257 h 149352"/>
                    <a:gd name="connsiteX78" fmla="*/ 115253 w 151572"/>
                    <a:gd name="connsiteY78" fmla="*/ 143495 h 149352"/>
                    <a:gd name="connsiteX79" fmla="*/ 115729 w 151572"/>
                    <a:gd name="connsiteY79" fmla="*/ 143495 h 149352"/>
                    <a:gd name="connsiteX80" fmla="*/ 118110 w 151572"/>
                    <a:gd name="connsiteY80" fmla="*/ 141971 h 149352"/>
                    <a:gd name="connsiteX81" fmla="*/ 118110 w 151572"/>
                    <a:gd name="connsiteY81" fmla="*/ 141971 h 149352"/>
                    <a:gd name="connsiteX82" fmla="*/ 119349 w 151572"/>
                    <a:gd name="connsiteY82" fmla="*/ 141114 h 149352"/>
                    <a:gd name="connsiteX83" fmla="*/ 119349 w 151572"/>
                    <a:gd name="connsiteY83" fmla="*/ 141114 h 149352"/>
                    <a:gd name="connsiteX84" fmla="*/ 121730 w 151572"/>
                    <a:gd name="connsiteY84" fmla="*/ 139399 h 149352"/>
                    <a:gd name="connsiteX85" fmla="*/ 121730 w 151572"/>
                    <a:gd name="connsiteY85" fmla="*/ 139399 h 149352"/>
                    <a:gd name="connsiteX86" fmla="*/ 122968 w 151572"/>
                    <a:gd name="connsiteY86" fmla="*/ 138352 h 149352"/>
                    <a:gd name="connsiteX87" fmla="*/ 122968 w 151572"/>
                    <a:gd name="connsiteY87" fmla="*/ 138352 h 149352"/>
                    <a:gd name="connsiteX88" fmla="*/ 125349 w 151572"/>
                    <a:gd name="connsiteY88" fmla="*/ 136351 h 149352"/>
                    <a:gd name="connsiteX89" fmla="*/ 125349 w 151572"/>
                    <a:gd name="connsiteY89" fmla="*/ 136351 h 149352"/>
                    <a:gd name="connsiteX90" fmla="*/ 150400 w 151572"/>
                    <a:gd name="connsiteY90" fmla="*/ 80630 h 149352"/>
                    <a:gd name="connsiteX91" fmla="*/ 150400 w 151572"/>
                    <a:gd name="connsiteY91" fmla="*/ 74248 h 149352"/>
                    <a:gd name="connsiteX92" fmla="*/ 149006 w 151572"/>
                    <a:gd name="connsiteY92" fmla="*/ 65604 h 149352"/>
                    <a:gd name="connsiteX93" fmla="*/ 145638 w 151572"/>
                    <a:gd name="connsiteY93" fmla="*/ 64438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151572" h="149352">
                      <a:moveTo>
                        <a:pt x="145638" y="64438"/>
                      </a:moveTo>
                      <a:lnTo>
                        <a:pt x="145066" y="64438"/>
                      </a:lnTo>
                      <a:lnTo>
                        <a:pt x="145066" y="64438"/>
                      </a:lnTo>
                      <a:lnTo>
                        <a:pt x="87916" y="64438"/>
                      </a:lnTo>
                      <a:cubicBezTo>
                        <a:pt x="84444" y="64438"/>
                        <a:pt x="81630" y="67252"/>
                        <a:pt x="81630" y="70724"/>
                      </a:cubicBezTo>
                      <a:lnTo>
                        <a:pt x="81630" y="83583"/>
                      </a:lnTo>
                      <a:cubicBezTo>
                        <a:pt x="81630" y="87055"/>
                        <a:pt x="84444" y="89869"/>
                        <a:pt x="87916" y="89869"/>
                      </a:cubicBezTo>
                      <a:lnTo>
                        <a:pt x="115443" y="89869"/>
                      </a:lnTo>
                      <a:cubicBezTo>
                        <a:pt x="116988" y="89843"/>
                        <a:pt x="118474" y="90465"/>
                        <a:pt x="119539" y="91584"/>
                      </a:cubicBezTo>
                      <a:cubicBezTo>
                        <a:pt x="120734" y="92976"/>
                        <a:pt x="121097" y="94900"/>
                        <a:pt x="120492" y="96632"/>
                      </a:cubicBezTo>
                      <a:lnTo>
                        <a:pt x="120492" y="96632"/>
                      </a:lnTo>
                      <a:lnTo>
                        <a:pt x="120492" y="96632"/>
                      </a:lnTo>
                      <a:cubicBezTo>
                        <a:pt x="116693" y="104984"/>
                        <a:pt x="110905" y="112278"/>
                        <a:pt x="103632" y="117873"/>
                      </a:cubicBezTo>
                      <a:lnTo>
                        <a:pt x="102870" y="117873"/>
                      </a:lnTo>
                      <a:lnTo>
                        <a:pt x="100299" y="119206"/>
                      </a:lnTo>
                      <a:lnTo>
                        <a:pt x="100299" y="119206"/>
                      </a:lnTo>
                      <a:lnTo>
                        <a:pt x="99156" y="119778"/>
                      </a:lnTo>
                      <a:lnTo>
                        <a:pt x="99156" y="119778"/>
                      </a:lnTo>
                      <a:lnTo>
                        <a:pt x="98108" y="120254"/>
                      </a:lnTo>
                      <a:lnTo>
                        <a:pt x="98108" y="120254"/>
                      </a:lnTo>
                      <a:lnTo>
                        <a:pt x="96965" y="120254"/>
                      </a:lnTo>
                      <a:lnTo>
                        <a:pt x="96965" y="120254"/>
                      </a:lnTo>
                      <a:lnTo>
                        <a:pt x="91345" y="122254"/>
                      </a:lnTo>
                      <a:lnTo>
                        <a:pt x="91345" y="122254"/>
                      </a:lnTo>
                      <a:lnTo>
                        <a:pt x="90012" y="122254"/>
                      </a:lnTo>
                      <a:lnTo>
                        <a:pt x="90012" y="122254"/>
                      </a:lnTo>
                      <a:lnTo>
                        <a:pt x="88678" y="122254"/>
                      </a:lnTo>
                      <a:lnTo>
                        <a:pt x="88678" y="122254"/>
                      </a:lnTo>
                      <a:cubicBezTo>
                        <a:pt x="86262" y="122783"/>
                        <a:pt x="83811" y="123133"/>
                        <a:pt x="81344" y="123302"/>
                      </a:cubicBezTo>
                      <a:lnTo>
                        <a:pt x="71819" y="123302"/>
                      </a:lnTo>
                      <a:lnTo>
                        <a:pt x="70581" y="123302"/>
                      </a:lnTo>
                      <a:lnTo>
                        <a:pt x="70581" y="123302"/>
                      </a:lnTo>
                      <a:lnTo>
                        <a:pt x="66580" y="122540"/>
                      </a:lnTo>
                      <a:lnTo>
                        <a:pt x="66580" y="122540"/>
                      </a:lnTo>
                      <a:cubicBezTo>
                        <a:pt x="40038" y="116609"/>
                        <a:pt x="23329" y="90285"/>
                        <a:pt x="29259" y="63743"/>
                      </a:cubicBezTo>
                      <a:cubicBezTo>
                        <a:pt x="33149" y="46333"/>
                        <a:pt x="46151" y="32388"/>
                        <a:pt x="63246" y="27290"/>
                      </a:cubicBezTo>
                      <a:lnTo>
                        <a:pt x="63246" y="27290"/>
                      </a:lnTo>
                      <a:cubicBezTo>
                        <a:pt x="66102" y="26405"/>
                        <a:pt x="69037" y="25799"/>
                        <a:pt x="72009" y="25480"/>
                      </a:cubicBezTo>
                      <a:lnTo>
                        <a:pt x="72009" y="25480"/>
                      </a:lnTo>
                      <a:lnTo>
                        <a:pt x="75438" y="25480"/>
                      </a:lnTo>
                      <a:lnTo>
                        <a:pt x="77534" y="25480"/>
                      </a:lnTo>
                      <a:cubicBezTo>
                        <a:pt x="89018" y="25448"/>
                        <a:pt x="100146" y="29461"/>
                        <a:pt x="108966" y="36815"/>
                      </a:cubicBezTo>
                      <a:lnTo>
                        <a:pt x="109538" y="37387"/>
                      </a:lnTo>
                      <a:lnTo>
                        <a:pt x="109538" y="37387"/>
                      </a:lnTo>
                      <a:lnTo>
                        <a:pt x="112395" y="40054"/>
                      </a:lnTo>
                      <a:cubicBezTo>
                        <a:pt x="114519" y="42249"/>
                        <a:pt x="117939" y="42534"/>
                        <a:pt x="120396" y="40720"/>
                      </a:cubicBezTo>
                      <a:lnTo>
                        <a:pt x="131064" y="33291"/>
                      </a:lnTo>
                      <a:cubicBezTo>
                        <a:pt x="133909" y="31394"/>
                        <a:pt x="134678" y="27550"/>
                        <a:pt x="132781" y="24705"/>
                      </a:cubicBezTo>
                      <a:cubicBezTo>
                        <a:pt x="132719" y="24612"/>
                        <a:pt x="132655" y="24522"/>
                        <a:pt x="132588" y="24433"/>
                      </a:cubicBezTo>
                      <a:cubicBezTo>
                        <a:pt x="129363" y="20941"/>
                        <a:pt x="125824" y="17753"/>
                        <a:pt x="122016" y="14908"/>
                      </a:cubicBezTo>
                      <a:cubicBezTo>
                        <a:pt x="109110" y="5280"/>
                        <a:pt x="93445" y="69"/>
                        <a:pt x="77343" y="49"/>
                      </a:cubicBezTo>
                      <a:lnTo>
                        <a:pt x="77343" y="49"/>
                      </a:lnTo>
                      <a:cubicBezTo>
                        <a:pt x="36127" y="-1424"/>
                        <a:pt x="1521" y="30794"/>
                        <a:pt x="49" y="72010"/>
                      </a:cubicBezTo>
                      <a:cubicBezTo>
                        <a:pt x="-1424" y="113226"/>
                        <a:pt x="30794" y="147833"/>
                        <a:pt x="72010" y="149305"/>
                      </a:cubicBezTo>
                      <a:cubicBezTo>
                        <a:pt x="73788" y="149369"/>
                        <a:pt x="75566" y="149369"/>
                        <a:pt x="77344" y="149305"/>
                      </a:cubicBezTo>
                      <a:lnTo>
                        <a:pt x="84487" y="149305"/>
                      </a:lnTo>
                      <a:lnTo>
                        <a:pt x="86202" y="149305"/>
                      </a:lnTo>
                      <a:lnTo>
                        <a:pt x="87440" y="149305"/>
                      </a:lnTo>
                      <a:lnTo>
                        <a:pt x="88583" y="149305"/>
                      </a:lnTo>
                      <a:lnTo>
                        <a:pt x="89631" y="149305"/>
                      </a:lnTo>
                      <a:lnTo>
                        <a:pt x="91536" y="149305"/>
                      </a:lnTo>
                      <a:lnTo>
                        <a:pt x="92583" y="149305"/>
                      </a:lnTo>
                      <a:lnTo>
                        <a:pt x="93726" y="149305"/>
                      </a:lnTo>
                      <a:lnTo>
                        <a:pt x="94679" y="149305"/>
                      </a:lnTo>
                      <a:lnTo>
                        <a:pt x="96679" y="149305"/>
                      </a:lnTo>
                      <a:lnTo>
                        <a:pt x="97536" y="149305"/>
                      </a:lnTo>
                      <a:lnTo>
                        <a:pt x="98775" y="149305"/>
                      </a:lnTo>
                      <a:lnTo>
                        <a:pt x="99632" y="149305"/>
                      </a:lnTo>
                      <a:lnTo>
                        <a:pt x="101727" y="148543"/>
                      </a:lnTo>
                      <a:lnTo>
                        <a:pt x="102489" y="148543"/>
                      </a:lnTo>
                      <a:lnTo>
                        <a:pt x="103728" y="148543"/>
                      </a:lnTo>
                      <a:lnTo>
                        <a:pt x="103728" y="148543"/>
                      </a:lnTo>
                      <a:lnTo>
                        <a:pt x="106299" y="147591"/>
                      </a:lnTo>
                      <a:lnTo>
                        <a:pt x="106966" y="147591"/>
                      </a:lnTo>
                      <a:lnTo>
                        <a:pt x="110967" y="145686"/>
                      </a:lnTo>
                      <a:lnTo>
                        <a:pt x="111538" y="145686"/>
                      </a:lnTo>
                      <a:lnTo>
                        <a:pt x="114015" y="144257"/>
                      </a:lnTo>
                      <a:lnTo>
                        <a:pt x="114015" y="144257"/>
                      </a:lnTo>
                      <a:lnTo>
                        <a:pt x="115253" y="143495"/>
                      </a:lnTo>
                      <a:lnTo>
                        <a:pt x="115729" y="143495"/>
                      </a:lnTo>
                      <a:lnTo>
                        <a:pt x="118110" y="141971"/>
                      </a:lnTo>
                      <a:lnTo>
                        <a:pt x="118110" y="141971"/>
                      </a:lnTo>
                      <a:lnTo>
                        <a:pt x="119349" y="141114"/>
                      </a:lnTo>
                      <a:lnTo>
                        <a:pt x="119349" y="141114"/>
                      </a:lnTo>
                      <a:cubicBezTo>
                        <a:pt x="120185" y="140604"/>
                        <a:pt x="120981" y="140031"/>
                        <a:pt x="121730" y="139399"/>
                      </a:cubicBezTo>
                      <a:lnTo>
                        <a:pt x="121730" y="139399"/>
                      </a:lnTo>
                      <a:lnTo>
                        <a:pt x="122968" y="138352"/>
                      </a:lnTo>
                      <a:lnTo>
                        <a:pt x="122968" y="138352"/>
                      </a:lnTo>
                      <a:lnTo>
                        <a:pt x="125349" y="136351"/>
                      </a:lnTo>
                      <a:lnTo>
                        <a:pt x="125349" y="136351"/>
                      </a:lnTo>
                      <a:cubicBezTo>
                        <a:pt x="141417" y="122313"/>
                        <a:pt x="150564" y="101966"/>
                        <a:pt x="150400" y="80630"/>
                      </a:cubicBezTo>
                      <a:lnTo>
                        <a:pt x="150400" y="74248"/>
                      </a:lnTo>
                      <a:cubicBezTo>
                        <a:pt x="152402" y="71476"/>
                        <a:pt x="151778" y="67606"/>
                        <a:pt x="149006" y="65604"/>
                      </a:cubicBezTo>
                      <a:cubicBezTo>
                        <a:pt x="148022" y="64894"/>
                        <a:pt x="146850" y="64488"/>
                        <a:pt x="145638" y="644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5" name="爱设计-3-11">
                <a:extLst>
                  <a:ext uri="{FF2B5EF4-FFF2-40B4-BE49-F238E27FC236}">
                    <a16:creationId xmlns:a16="http://schemas.microsoft.com/office/drawing/2014/main" id="{F2855939-C43C-EBF6-187C-D2E9CC6D0A50}"/>
                  </a:ext>
                </a:extLst>
              </p:cNvPr>
              <p:cNvSpPr/>
              <p:nvPr/>
            </p:nvSpPr>
            <p:spPr>
              <a:xfrm>
                <a:off x="10870972" y="511599"/>
                <a:ext cx="442972" cy="442972"/>
              </a:xfrm>
              <a:custGeom>
                <a:avLst/>
                <a:gdLst>
                  <a:gd name="connsiteX0" fmla="*/ 210346 w 508951"/>
                  <a:gd name="connsiteY0" fmla="*/ 199937 h 508951"/>
                  <a:gd name="connsiteX1" fmla="*/ 227889 w 508951"/>
                  <a:gd name="connsiteY1" fmla="*/ 217941 h 508951"/>
                  <a:gd name="connsiteX2" fmla="*/ 227888 w 508951"/>
                  <a:gd name="connsiteY2" fmla="*/ 218013 h 508951"/>
                  <a:gd name="connsiteX3" fmla="*/ 209885 w 508951"/>
                  <a:gd name="connsiteY3" fmla="*/ 235485 h 508951"/>
                  <a:gd name="connsiteX4" fmla="*/ 192342 w 508951"/>
                  <a:gd name="connsiteY4" fmla="*/ 217480 h 508951"/>
                  <a:gd name="connsiteX5" fmla="*/ 210346 w 508951"/>
                  <a:gd name="connsiteY5" fmla="*/ 199937 h 508951"/>
                  <a:gd name="connsiteX6" fmla="*/ 276428 w 508951"/>
                  <a:gd name="connsiteY6" fmla="*/ 114552 h 508951"/>
                  <a:gd name="connsiteX7" fmla="*/ 373357 w 508951"/>
                  <a:gd name="connsiteY7" fmla="*/ 211329 h 508951"/>
                  <a:gd name="connsiteX8" fmla="*/ 373357 w 508951"/>
                  <a:gd name="connsiteY8" fmla="*/ 158763 h 508951"/>
                  <a:gd name="connsiteX9" fmla="*/ 373357 w 508951"/>
                  <a:gd name="connsiteY9" fmla="*/ 158686 h 508951"/>
                  <a:gd name="connsiteX10" fmla="*/ 329070 w 508951"/>
                  <a:gd name="connsiteY10" fmla="*/ 114552 h 508951"/>
                  <a:gd name="connsiteX11" fmla="*/ 212695 w 508951"/>
                  <a:gd name="connsiteY11" fmla="*/ 114552 h 508951"/>
                  <a:gd name="connsiteX12" fmla="*/ 155495 w 508951"/>
                  <a:gd name="connsiteY12" fmla="*/ 157319 h 508951"/>
                  <a:gd name="connsiteX13" fmla="*/ 109918 w 508951"/>
                  <a:gd name="connsiteY13" fmla="*/ 311447 h 508951"/>
                  <a:gd name="connsiteX14" fmla="*/ 147626 w 508951"/>
                  <a:gd name="connsiteY14" fmla="*/ 380453 h 508951"/>
                  <a:gd name="connsiteX15" fmla="*/ 163092 w 508951"/>
                  <a:gd name="connsiteY15" fmla="*/ 382701 h 508951"/>
                  <a:gd name="connsiteX16" fmla="*/ 182234 w 508951"/>
                  <a:gd name="connsiteY16" fmla="*/ 366065 h 508951"/>
                  <a:gd name="connsiteX17" fmla="*/ 169397 w 508951"/>
                  <a:gd name="connsiteY17" fmla="*/ 352467 h 508951"/>
                  <a:gd name="connsiteX18" fmla="*/ 141367 w 508951"/>
                  <a:gd name="connsiteY18" fmla="*/ 329678 h 508951"/>
                  <a:gd name="connsiteX19" fmla="*/ 185020 w 508951"/>
                  <a:gd name="connsiteY19" fmla="*/ 274629 h 508951"/>
                  <a:gd name="connsiteX20" fmla="*/ 190438 w 508951"/>
                  <a:gd name="connsiteY20" fmla="*/ 274302 h 508951"/>
                  <a:gd name="connsiteX21" fmla="*/ 236016 w 508951"/>
                  <a:gd name="connsiteY21" fmla="*/ 274302 h 508951"/>
                  <a:gd name="connsiteX22" fmla="*/ 269515 w 508951"/>
                  <a:gd name="connsiteY22" fmla="*/ 307649 h 508951"/>
                  <a:gd name="connsiteX23" fmla="*/ 269515 w 508951"/>
                  <a:gd name="connsiteY23" fmla="*/ 307801 h 508951"/>
                  <a:gd name="connsiteX24" fmla="*/ 269515 w 508951"/>
                  <a:gd name="connsiteY24" fmla="*/ 322310 h 508951"/>
                  <a:gd name="connsiteX25" fmla="*/ 269515 w 508951"/>
                  <a:gd name="connsiteY25" fmla="*/ 347910 h 508951"/>
                  <a:gd name="connsiteX26" fmla="*/ 303849 w 508951"/>
                  <a:gd name="connsiteY26" fmla="*/ 382700 h 508951"/>
                  <a:gd name="connsiteX27" fmla="*/ 303851 w 508951"/>
                  <a:gd name="connsiteY27" fmla="*/ 382700 h 508951"/>
                  <a:gd name="connsiteX28" fmla="*/ 338793 w 508951"/>
                  <a:gd name="connsiteY28" fmla="*/ 382701 h 508951"/>
                  <a:gd name="connsiteX29" fmla="*/ 373205 w 508951"/>
                  <a:gd name="connsiteY29" fmla="*/ 348213 h 508951"/>
                  <a:gd name="connsiteX30" fmla="*/ 373205 w 508951"/>
                  <a:gd name="connsiteY30" fmla="*/ 237232 h 508951"/>
                  <a:gd name="connsiteX31" fmla="*/ 251588 w 508951"/>
                  <a:gd name="connsiteY31" fmla="*/ 114552 h 508951"/>
                  <a:gd name="connsiteX32" fmla="*/ 254552 w 508951"/>
                  <a:gd name="connsiteY32" fmla="*/ 0 h 508951"/>
                  <a:gd name="connsiteX33" fmla="*/ 508951 w 508951"/>
                  <a:gd name="connsiteY33" fmla="*/ 254476 h 508951"/>
                  <a:gd name="connsiteX34" fmla="*/ 508951 w 508951"/>
                  <a:gd name="connsiteY34" fmla="*/ 254552 h 508951"/>
                  <a:gd name="connsiteX35" fmla="*/ 254399 w 508951"/>
                  <a:gd name="connsiteY35" fmla="*/ 508951 h 508951"/>
                  <a:gd name="connsiteX36" fmla="*/ 0 w 508951"/>
                  <a:gd name="connsiteY36" fmla="*/ 254399 h 508951"/>
                  <a:gd name="connsiteX37" fmla="*/ 254552 w 508951"/>
                  <a:gd name="connsiteY37" fmla="*/ 0 h 508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508951" h="508951">
                    <a:moveTo>
                      <a:pt x="210346" y="199937"/>
                    </a:moveTo>
                    <a:cubicBezTo>
                      <a:pt x="220162" y="200064"/>
                      <a:pt x="228016" y="208125"/>
                      <a:pt x="227889" y="217941"/>
                    </a:cubicBezTo>
                    <a:cubicBezTo>
                      <a:pt x="227888" y="217965"/>
                      <a:pt x="227888" y="217989"/>
                      <a:pt x="227888" y="218013"/>
                    </a:cubicBezTo>
                    <a:cubicBezTo>
                      <a:pt x="227722" y="227801"/>
                      <a:pt x="219673" y="235611"/>
                      <a:pt x="209885" y="235485"/>
                    </a:cubicBezTo>
                    <a:cubicBezTo>
                      <a:pt x="200069" y="235357"/>
                      <a:pt x="192214" y="227297"/>
                      <a:pt x="192342" y="217480"/>
                    </a:cubicBezTo>
                    <a:cubicBezTo>
                      <a:pt x="192469" y="207664"/>
                      <a:pt x="200530" y="199810"/>
                      <a:pt x="210346" y="199937"/>
                    </a:cubicBezTo>
                    <a:close/>
                    <a:moveTo>
                      <a:pt x="276428" y="114552"/>
                    </a:moveTo>
                    <a:cubicBezTo>
                      <a:pt x="276964" y="167836"/>
                      <a:pt x="320073" y="210876"/>
                      <a:pt x="373357" y="211329"/>
                    </a:cubicBezTo>
                    <a:lnTo>
                      <a:pt x="373357" y="158763"/>
                    </a:lnTo>
                    <a:cubicBezTo>
                      <a:pt x="373357" y="158737"/>
                      <a:pt x="373357" y="158712"/>
                      <a:pt x="373357" y="158686"/>
                    </a:cubicBezTo>
                    <a:cubicBezTo>
                      <a:pt x="373315" y="134270"/>
                      <a:pt x="353487" y="114510"/>
                      <a:pt x="329070" y="114552"/>
                    </a:cubicBezTo>
                    <a:close/>
                    <a:moveTo>
                      <a:pt x="212695" y="114552"/>
                    </a:moveTo>
                    <a:cubicBezTo>
                      <a:pt x="186256" y="114550"/>
                      <a:pt x="162973" y="131959"/>
                      <a:pt x="155495" y="157319"/>
                    </a:cubicBezTo>
                    <a:lnTo>
                      <a:pt x="109918" y="311447"/>
                    </a:lnTo>
                    <a:cubicBezTo>
                      <a:pt x="101275" y="340916"/>
                      <a:pt x="118158" y="371811"/>
                      <a:pt x="147626" y="380453"/>
                    </a:cubicBezTo>
                    <a:cubicBezTo>
                      <a:pt x="152650" y="381926"/>
                      <a:pt x="157857" y="382683"/>
                      <a:pt x="163092" y="382701"/>
                    </a:cubicBezTo>
                    <a:cubicBezTo>
                      <a:pt x="178284" y="382701"/>
                      <a:pt x="182234" y="374497"/>
                      <a:pt x="182234" y="366065"/>
                    </a:cubicBezTo>
                    <a:cubicBezTo>
                      <a:pt x="182405" y="358780"/>
                      <a:pt x="176680" y="352715"/>
                      <a:pt x="169397" y="352467"/>
                    </a:cubicBezTo>
                    <a:cubicBezTo>
                      <a:pt x="155594" y="353176"/>
                      <a:pt x="143490" y="343335"/>
                      <a:pt x="141367" y="329678"/>
                    </a:cubicBezTo>
                    <a:cubicBezTo>
                      <a:pt x="138220" y="302422"/>
                      <a:pt x="157764" y="277776"/>
                      <a:pt x="185020" y="274629"/>
                    </a:cubicBezTo>
                    <a:cubicBezTo>
                      <a:pt x="186819" y="274421"/>
                      <a:pt x="188628" y="274312"/>
                      <a:pt x="190438" y="274302"/>
                    </a:cubicBezTo>
                    <a:lnTo>
                      <a:pt x="236016" y="274302"/>
                    </a:lnTo>
                    <a:cubicBezTo>
                      <a:pt x="254475" y="274260"/>
                      <a:pt x="269474" y="289190"/>
                      <a:pt x="269515" y="307649"/>
                    </a:cubicBezTo>
                    <a:cubicBezTo>
                      <a:pt x="269516" y="307700"/>
                      <a:pt x="269516" y="307750"/>
                      <a:pt x="269515" y="307801"/>
                    </a:cubicBezTo>
                    <a:lnTo>
                      <a:pt x="269515" y="322310"/>
                    </a:lnTo>
                    <a:lnTo>
                      <a:pt x="269515" y="347910"/>
                    </a:lnTo>
                    <a:cubicBezTo>
                      <a:pt x="269389" y="366998"/>
                      <a:pt x="284761" y="382574"/>
                      <a:pt x="303849" y="382700"/>
                    </a:cubicBezTo>
                    <a:cubicBezTo>
                      <a:pt x="303849" y="382700"/>
                      <a:pt x="303850" y="382700"/>
                      <a:pt x="303851" y="382700"/>
                    </a:cubicBezTo>
                    <a:lnTo>
                      <a:pt x="338793" y="382701"/>
                    </a:lnTo>
                    <a:cubicBezTo>
                      <a:pt x="357793" y="382617"/>
                      <a:pt x="373163" y="367213"/>
                      <a:pt x="373205" y="348213"/>
                    </a:cubicBezTo>
                    <a:lnTo>
                      <a:pt x="373205" y="237232"/>
                    </a:lnTo>
                    <a:cubicBezTo>
                      <a:pt x="305953" y="236443"/>
                      <a:pt x="251791" y="181808"/>
                      <a:pt x="251588" y="114552"/>
                    </a:cubicBezTo>
                    <a:close/>
                    <a:moveTo>
                      <a:pt x="254552" y="0"/>
                    </a:moveTo>
                    <a:cubicBezTo>
                      <a:pt x="395065" y="42"/>
                      <a:pt x="508951" y="113963"/>
                      <a:pt x="508951" y="254476"/>
                    </a:cubicBezTo>
                    <a:cubicBezTo>
                      <a:pt x="508951" y="254501"/>
                      <a:pt x="508951" y="254526"/>
                      <a:pt x="508951" y="254552"/>
                    </a:cubicBezTo>
                    <a:cubicBezTo>
                      <a:pt x="508909" y="395095"/>
                      <a:pt x="394942" y="508993"/>
                      <a:pt x="254399" y="508951"/>
                    </a:cubicBezTo>
                    <a:cubicBezTo>
                      <a:pt x="113857" y="508909"/>
                      <a:pt x="-42" y="394942"/>
                      <a:pt x="0" y="254399"/>
                    </a:cubicBezTo>
                    <a:cubicBezTo>
                      <a:pt x="42" y="113857"/>
                      <a:pt x="114009" y="-42"/>
                      <a:pt x="254552" y="0"/>
                    </a:cubicBezTo>
                    <a:close/>
                  </a:path>
                </a:pathLst>
              </a:custGeo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95" name="爱设计-4">
            <a:extLst>
              <a:ext uri="{FF2B5EF4-FFF2-40B4-BE49-F238E27FC236}">
                <a16:creationId xmlns:a16="http://schemas.microsoft.com/office/drawing/2014/main" id="{22DA48F6-488A-E9EB-782A-52150444132C}"/>
              </a:ext>
            </a:extLst>
          </p:cNvPr>
          <p:cNvSpPr txBox="1"/>
          <p:nvPr/>
        </p:nvSpPr>
        <p:spPr>
          <a:xfrm>
            <a:off x="3484402" y="2722666"/>
            <a:ext cx="3110178" cy="65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61000">
                      <a:schemeClr val="accent1">
                        <a:lumMod val="20000"/>
                        <a:lumOff val="80000"/>
                      </a:schemeClr>
                    </a:gs>
                    <a:gs pos="18000">
                      <a:schemeClr val="accent1">
                        <a:lumMod val="40000"/>
                        <a:lumOff val="6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outerShdw blurRad="38100" dist="38100" dir="2700000" algn="tl">
                    <a:srgbClr val="000000">
                      <a:alpha val="25000"/>
                    </a:srgbClr>
                  </a:outerShdw>
                </a:effectLst>
                <a:latin typeface="+mj-ea"/>
                <a:ea typeface="+mj-ea"/>
              </a:rPr>
              <a:t>使用人群</a:t>
            </a:r>
          </a:p>
        </p:txBody>
      </p:sp>
      <p:grpSp>
        <p:nvGrpSpPr>
          <p:cNvPr id="101" name="爱设计-5">
            <a:extLst>
              <a:ext uri="{FF2B5EF4-FFF2-40B4-BE49-F238E27FC236}">
                <a16:creationId xmlns:a16="http://schemas.microsoft.com/office/drawing/2014/main" id="{9AA7E009-1387-8D5E-AC99-B7645B45D154}"/>
              </a:ext>
            </a:extLst>
          </p:cNvPr>
          <p:cNvGrpSpPr/>
          <p:nvPr/>
        </p:nvGrpSpPr>
        <p:grpSpPr>
          <a:xfrm>
            <a:off x="6722687" y="2168525"/>
            <a:ext cx="2247004" cy="3445265"/>
            <a:chOff x="6096000" y="2168525"/>
            <a:chExt cx="2247004" cy="3445265"/>
          </a:xfrm>
        </p:grpSpPr>
        <p:grpSp>
          <p:nvGrpSpPr>
            <p:cNvPr id="5" name="爱设计-1">
              <a:extLst>
                <a:ext uri="{FF2B5EF4-FFF2-40B4-BE49-F238E27FC236}">
                  <a16:creationId xmlns:a16="http://schemas.microsoft.com/office/drawing/2014/main" id="{5CB1AAC4-9205-B551-E319-09EF137EFEA6}"/>
                </a:ext>
              </a:extLst>
            </p:cNvPr>
            <p:cNvGrpSpPr/>
            <p:nvPr/>
          </p:nvGrpSpPr>
          <p:grpSpPr>
            <a:xfrm>
              <a:off x="6195752" y="2168525"/>
              <a:ext cx="859464" cy="815281"/>
              <a:chOff x="1474968" y="2226358"/>
              <a:chExt cx="1128096" cy="1070102"/>
            </a:xfrm>
          </p:grpSpPr>
          <p:sp>
            <p:nvSpPr>
              <p:cNvPr id="8" name="爱设计-5-1">
                <a:extLst>
                  <a:ext uri="{FF2B5EF4-FFF2-40B4-BE49-F238E27FC236}">
                    <a16:creationId xmlns:a16="http://schemas.microsoft.com/office/drawing/2014/main" id="{3A97C677-4807-B49D-0838-B4688D8DB860}"/>
                  </a:ext>
                </a:extLst>
              </p:cNvPr>
              <p:cNvSpPr/>
              <p:nvPr/>
            </p:nvSpPr>
            <p:spPr>
              <a:xfrm>
                <a:off x="1525895" y="2277285"/>
                <a:ext cx="879030" cy="879031"/>
              </a:xfrm>
              <a:custGeom>
                <a:avLst/>
                <a:gdLst>
                  <a:gd name="connsiteX0" fmla="*/ -6060 w 879031"/>
                  <a:gd name="connsiteY0" fmla="*/ -2360 h 879030"/>
                  <a:gd name="connsiteX1" fmla="*/ 872972 w 879031"/>
                  <a:gd name="connsiteY1" fmla="*/ -2360 h 879030"/>
                  <a:gd name="connsiteX2" fmla="*/ 872972 w 879031"/>
                  <a:gd name="connsiteY2" fmla="*/ 876670 h 879030"/>
                  <a:gd name="connsiteX3" fmla="*/ -6060 w 879031"/>
                  <a:gd name="connsiteY3" fmla="*/ 876670 h 879030"/>
                  <a:gd name="connsiteX4" fmla="*/ -6060 w 879031"/>
                  <a:gd name="connsiteY4" fmla="*/ -2360 h 879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9031" h="879030">
                    <a:moveTo>
                      <a:pt x="-6060" y="-2360"/>
                    </a:moveTo>
                    <a:lnTo>
                      <a:pt x="872972" y="-2360"/>
                    </a:lnTo>
                    <a:lnTo>
                      <a:pt x="872972" y="876670"/>
                    </a:lnTo>
                    <a:lnTo>
                      <a:pt x="-6060" y="876670"/>
                    </a:lnTo>
                    <a:lnTo>
                      <a:pt x="-6060" y="-2360"/>
                    </a:lnTo>
                    <a:close/>
                  </a:path>
                </a:pathLst>
              </a:custGeom>
              <a:noFill/>
              <a:ln w="635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9" name="爱设计-5-2">
                <a:extLst>
                  <a:ext uri="{FF2B5EF4-FFF2-40B4-BE49-F238E27FC236}">
                    <a16:creationId xmlns:a16="http://schemas.microsoft.com/office/drawing/2014/main" id="{DD99D80A-0317-5B72-8109-E6D017FD366D}"/>
                  </a:ext>
                </a:extLst>
              </p:cNvPr>
              <p:cNvSpPr/>
              <p:nvPr/>
            </p:nvSpPr>
            <p:spPr>
              <a:xfrm>
                <a:off x="1474968" y="2226358"/>
                <a:ext cx="101916" cy="101917"/>
              </a:xfrm>
              <a:custGeom>
                <a:avLst/>
                <a:gdLst>
                  <a:gd name="connsiteX0" fmla="*/ -6060 w 101916"/>
                  <a:gd name="connsiteY0" fmla="*/ -2360 h 101917"/>
                  <a:gd name="connsiteX1" fmla="*/ 95856 w 101916"/>
                  <a:gd name="connsiteY1" fmla="*/ -2360 h 101917"/>
                  <a:gd name="connsiteX2" fmla="*/ 95856 w 101916"/>
                  <a:gd name="connsiteY2" fmla="*/ 99558 h 101917"/>
                  <a:gd name="connsiteX3" fmla="*/ -6060 w 101916"/>
                  <a:gd name="connsiteY3" fmla="*/ 99558 h 101917"/>
                  <a:gd name="connsiteX4" fmla="*/ -6060 w 101916"/>
                  <a:gd name="connsiteY4" fmla="*/ -2360 h 101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916" h="101917">
                    <a:moveTo>
                      <a:pt x="-6060" y="-2360"/>
                    </a:moveTo>
                    <a:lnTo>
                      <a:pt x="95856" y="-2360"/>
                    </a:lnTo>
                    <a:lnTo>
                      <a:pt x="95856" y="99558"/>
                    </a:lnTo>
                    <a:lnTo>
                      <a:pt x="-6060" y="99558"/>
                    </a:lnTo>
                    <a:lnTo>
                      <a:pt x="-6060" y="-2360"/>
                    </a:lnTo>
                    <a:close/>
                  </a:path>
                </a:pathLst>
              </a:custGeom>
              <a:solidFill>
                <a:schemeClr val="lt1"/>
              </a:solidFill>
              <a:ln w="635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10" name="爱设计-5-3">
                <a:extLst>
                  <a:ext uri="{FF2B5EF4-FFF2-40B4-BE49-F238E27FC236}">
                    <a16:creationId xmlns:a16="http://schemas.microsoft.com/office/drawing/2014/main" id="{489D56D7-7241-BA13-B329-5F3CD9FABCC2}"/>
                  </a:ext>
                </a:extLst>
              </p:cNvPr>
              <p:cNvSpPr/>
              <p:nvPr/>
            </p:nvSpPr>
            <p:spPr>
              <a:xfrm>
                <a:off x="1474968" y="3105388"/>
                <a:ext cx="101916" cy="101854"/>
              </a:xfrm>
              <a:custGeom>
                <a:avLst/>
                <a:gdLst>
                  <a:gd name="connsiteX0" fmla="*/ -6060 w 101916"/>
                  <a:gd name="connsiteY0" fmla="*/ -2360 h 101854"/>
                  <a:gd name="connsiteX1" fmla="*/ 95856 w 101916"/>
                  <a:gd name="connsiteY1" fmla="*/ -2360 h 101854"/>
                  <a:gd name="connsiteX2" fmla="*/ 95856 w 101916"/>
                  <a:gd name="connsiteY2" fmla="*/ 99494 h 101854"/>
                  <a:gd name="connsiteX3" fmla="*/ -6060 w 101916"/>
                  <a:gd name="connsiteY3" fmla="*/ 99494 h 101854"/>
                  <a:gd name="connsiteX4" fmla="*/ -6060 w 101916"/>
                  <a:gd name="connsiteY4" fmla="*/ -2360 h 101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916" h="101854">
                    <a:moveTo>
                      <a:pt x="-6060" y="-2360"/>
                    </a:moveTo>
                    <a:lnTo>
                      <a:pt x="95856" y="-2360"/>
                    </a:lnTo>
                    <a:lnTo>
                      <a:pt x="95856" y="99494"/>
                    </a:lnTo>
                    <a:lnTo>
                      <a:pt x="-6060" y="99494"/>
                    </a:lnTo>
                    <a:lnTo>
                      <a:pt x="-6060" y="-2360"/>
                    </a:lnTo>
                    <a:close/>
                  </a:path>
                </a:pathLst>
              </a:custGeom>
              <a:solidFill>
                <a:schemeClr val="lt1"/>
              </a:solidFill>
              <a:ln w="635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11" name="爱设计-5-4">
                <a:extLst>
                  <a:ext uri="{FF2B5EF4-FFF2-40B4-BE49-F238E27FC236}">
                    <a16:creationId xmlns:a16="http://schemas.microsoft.com/office/drawing/2014/main" id="{51D31DEC-9236-8C98-A491-703AC651640D}"/>
                  </a:ext>
                </a:extLst>
              </p:cNvPr>
              <p:cNvSpPr/>
              <p:nvPr/>
            </p:nvSpPr>
            <p:spPr>
              <a:xfrm>
                <a:off x="2353999" y="2226358"/>
                <a:ext cx="101854" cy="101917"/>
              </a:xfrm>
              <a:custGeom>
                <a:avLst/>
                <a:gdLst>
                  <a:gd name="connsiteX0" fmla="*/ -6060 w 101854"/>
                  <a:gd name="connsiteY0" fmla="*/ -2360 h 101917"/>
                  <a:gd name="connsiteX1" fmla="*/ 95794 w 101854"/>
                  <a:gd name="connsiteY1" fmla="*/ -2360 h 101917"/>
                  <a:gd name="connsiteX2" fmla="*/ 95794 w 101854"/>
                  <a:gd name="connsiteY2" fmla="*/ 99558 h 101917"/>
                  <a:gd name="connsiteX3" fmla="*/ -6060 w 101854"/>
                  <a:gd name="connsiteY3" fmla="*/ 99558 h 101917"/>
                  <a:gd name="connsiteX4" fmla="*/ -6060 w 101854"/>
                  <a:gd name="connsiteY4" fmla="*/ -2360 h 101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854" h="101917">
                    <a:moveTo>
                      <a:pt x="-6060" y="-2360"/>
                    </a:moveTo>
                    <a:lnTo>
                      <a:pt x="95794" y="-2360"/>
                    </a:lnTo>
                    <a:lnTo>
                      <a:pt x="95794" y="99558"/>
                    </a:lnTo>
                    <a:lnTo>
                      <a:pt x="-6060" y="99558"/>
                    </a:lnTo>
                    <a:lnTo>
                      <a:pt x="-6060" y="-2360"/>
                    </a:lnTo>
                    <a:close/>
                  </a:path>
                </a:pathLst>
              </a:custGeom>
              <a:solidFill>
                <a:schemeClr val="lt1"/>
              </a:solidFill>
              <a:ln w="635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12" name="爱设计-5-5">
                <a:extLst>
                  <a:ext uri="{FF2B5EF4-FFF2-40B4-BE49-F238E27FC236}">
                    <a16:creationId xmlns:a16="http://schemas.microsoft.com/office/drawing/2014/main" id="{D66920E6-BD64-D621-EF9D-22F107E3973F}"/>
                  </a:ext>
                </a:extLst>
              </p:cNvPr>
              <p:cNvSpPr/>
              <p:nvPr/>
            </p:nvSpPr>
            <p:spPr>
              <a:xfrm>
                <a:off x="1691503" y="2417430"/>
                <a:ext cx="879028" cy="879030"/>
              </a:xfrm>
              <a:custGeom>
                <a:avLst/>
                <a:gdLst>
                  <a:gd name="connsiteX0" fmla="*/ -6060 w 879028"/>
                  <a:gd name="connsiteY0" fmla="*/ -2360 h 879030"/>
                  <a:gd name="connsiteX1" fmla="*/ 872969 w 879028"/>
                  <a:gd name="connsiteY1" fmla="*/ -2360 h 879030"/>
                  <a:gd name="connsiteX2" fmla="*/ 872969 w 879028"/>
                  <a:gd name="connsiteY2" fmla="*/ 876670 h 879030"/>
                  <a:gd name="connsiteX3" fmla="*/ -6060 w 879028"/>
                  <a:gd name="connsiteY3" fmla="*/ 876670 h 879030"/>
                  <a:gd name="connsiteX4" fmla="*/ -6060 w 879028"/>
                  <a:gd name="connsiteY4" fmla="*/ -2360 h 879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9028" h="879030">
                    <a:moveTo>
                      <a:pt x="-6060" y="-2360"/>
                    </a:moveTo>
                    <a:lnTo>
                      <a:pt x="872969" y="-2360"/>
                    </a:lnTo>
                    <a:lnTo>
                      <a:pt x="872969" y="876670"/>
                    </a:lnTo>
                    <a:lnTo>
                      <a:pt x="-6060" y="876670"/>
                    </a:lnTo>
                    <a:lnTo>
                      <a:pt x="-6060" y="-2360"/>
                    </a:ln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25" name="爱设计-5-6">
                <a:extLst>
                  <a:ext uri="{FF2B5EF4-FFF2-40B4-BE49-F238E27FC236}">
                    <a16:creationId xmlns:a16="http://schemas.microsoft.com/office/drawing/2014/main" id="{7B8ADB0E-77D7-0741-C8C2-C38C29B4CC48}"/>
                  </a:ext>
                </a:extLst>
              </p:cNvPr>
              <p:cNvSpPr txBox="1"/>
              <p:nvPr/>
            </p:nvSpPr>
            <p:spPr>
              <a:xfrm>
                <a:off x="1718949" y="2490670"/>
                <a:ext cx="884115" cy="767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  <a:sym typeface="Barlow Condensed"/>
                    <a:rtl val="0"/>
                  </a:rPr>
                  <a:t>01</a:t>
                </a:r>
              </a:p>
            </p:txBody>
          </p:sp>
        </p:grpSp>
        <p:sp>
          <p:nvSpPr>
            <p:cNvPr id="61" name="爱设计-5-7">
              <a:extLst>
                <a:ext uri="{FF2B5EF4-FFF2-40B4-BE49-F238E27FC236}">
                  <a16:creationId xmlns:a16="http://schemas.microsoft.com/office/drawing/2014/main" id="{80B8BA81-DE2C-1667-B1E6-C1F3566C9808}"/>
                </a:ext>
              </a:extLst>
            </p:cNvPr>
            <p:cNvSpPr txBox="1"/>
            <p:nvPr/>
          </p:nvSpPr>
          <p:spPr>
            <a:xfrm>
              <a:off x="6096000" y="3226194"/>
              <a:ext cx="2247004" cy="391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  <a:sym typeface="微软雅黑"/>
                  <a:rtl val="0"/>
                </a:rPr>
                <a:t>女性用户是主力</a:t>
              </a:r>
            </a:p>
          </p:txBody>
        </p:sp>
        <p:grpSp>
          <p:nvGrpSpPr>
            <p:cNvPr id="73" name="爱设计-1">
              <a:extLst>
                <a:ext uri="{FF2B5EF4-FFF2-40B4-BE49-F238E27FC236}">
                  <a16:creationId xmlns:a16="http://schemas.microsoft.com/office/drawing/2014/main" id="{DECA1BE5-49FB-00AB-B3E3-C069243C50F3}"/>
                </a:ext>
              </a:extLst>
            </p:cNvPr>
            <p:cNvGrpSpPr/>
            <p:nvPr/>
          </p:nvGrpSpPr>
          <p:grpSpPr>
            <a:xfrm>
              <a:off x="6195752" y="4164154"/>
              <a:ext cx="859464" cy="815281"/>
              <a:chOff x="1474968" y="2226358"/>
              <a:chExt cx="1128096" cy="1070102"/>
            </a:xfrm>
          </p:grpSpPr>
          <p:sp>
            <p:nvSpPr>
              <p:cNvPr id="75" name="爱设计-5-8">
                <a:extLst>
                  <a:ext uri="{FF2B5EF4-FFF2-40B4-BE49-F238E27FC236}">
                    <a16:creationId xmlns:a16="http://schemas.microsoft.com/office/drawing/2014/main" id="{1A9B8939-B43D-B0F6-F873-02EF2003CEA9}"/>
                  </a:ext>
                </a:extLst>
              </p:cNvPr>
              <p:cNvSpPr/>
              <p:nvPr/>
            </p:nvSpPr>
            <p:spPr>
              <a:xfrm>
                <a:off x="1525895" y="2277285"/>
                <a:ext cx="879030" cy="879031"/>
              </a:xfrm>
              <a:custGeom>
                <a:avLst/>
                <a:gdLst>
                  <a:gd name="connsiteX0" fmla="*/ -6060 w 879031"/>
                  <a:gd name="connsiteY0" fmla="*/ -2360 h 879030"/>
                  <a:gd name="connsiteX1" fmla="*/ 872972 w 879031"/>
                  <a:gd name="connsiteY1" fmla="*/ -2360 h 879030"/>
                  <a:gd name="connsiteX2" fmla="*/ 872972 w 879031"/>
                  <a:gd name="connsiteY2" fmla="*/ 876670 h 879030"/>
                  <a:gd name="connsiteX3" fmla="*/ -6060 w 879031"/>
                  <a:gd name="connsiteY3" fmla="*/ 876670 h 879030"/>
                  <a:gd name="connsiteX4" fmla="*/ -6060 w 879031"/>
                  <a:gd name="connsiteY4" fmla="*/ -2360 h 879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9031" h="879030">
                    <a:moveTo>
                      <a:pt x="-6060" y="-2360"/>
                    </a:moveTo>
                    <a:lnTo>
                      <a:pt x="872972" y="-2360"/>
                    </a:lnTo>
                    <a:lnTo>
                      <a:pt x="872972" y="876670"/>
                    </a:lnTo>
                    <a:lnTo>
                      <a:pt x="-6060" y="876670"/>
                    </a:lnTo>
                    <a:lnTo>
                      <a:pt x="-6060" y="-2360"/>
                    </a:lnTo>
                    <a:close/>
                  </a:path>
                </a:pathLst>
              </a:custGeom>
              <a:noFill/>
              <a:ln w="635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76" name="爱设计-5-9">
                <a:extLst>
                  <a:ext uri="{FF2B5EF4-FFF2-40B4-BE49-F238E27FC236}">
                    <a16:creationId xmlns:a16="http://schemas.microsoft.com/office/drawing/2014/main" id="{626F347B-0CBA-A4EF-16DF-F77A6876C7BB}"/>
                  </a:ext>
                </a:extLst>
              </p:cNvPr>
              <p:cNvSpPr/>
              <p:nvPr/>
            </p:nvSpPr>
            <p:spPr>
              <a:xfrm>
                <a:off x="1474968" y="2226358"/>
                <a:ext cx="101916" cy="101917"/>
              </a:xfrm>
              <a:custGeom>
                <a:avLst/>
                <a:gdLst>
                  <a:gd name="connsiteX0" fmla="*/ -6060 w 101916"/>
                  <a:gd name="connsiteY0" fmla="*/ -2360 h 101917"/>
                  <a:gd name="connsiteX1" fmla="*/ 95856 w 101916"/>
                  <a:gd name="connsiteY1" fmla="*/ -2360 h 101917"/>
                  <a:gd name="connsiteX2" fmla="*/ 95856 w 101916"/>
                  <a:gd name="connsiteY2" fmla="*/ 99558 h 101917"/>
                  <a:gd name="connsiteX3" fmla="*/ -6060 w 101916"/>
                  <a:gd name="connsiteY3" fmla="*/ 99558 h 101917"/>
                  <a:gd name="connsiteX4" fmla="*/ -6060 w 101916"/>
                  <a:gd name="connsiteY4" fmla="*/ -2360 h 101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916" h="101917">
                    <a:moveTo>
                      <a:pt x="-6060" y="-2360"/>
                    </a:moveTo>
                    <a:lnTo>
                      <a:pt x="95856" y="-2360"/>
                    </a:lnTo>
                    <a:lnTo>
                      <a:pt x="95856" y="99558"/>
                    </a:lnTo>
                    <a:lnTo>
                      <a:pt x="-6060" y="99558"/>
                    </a:lnTo>
                    <a:lnTo>
                      <a:pt x="-6060" y="-2360"/>
                    </a:lnTo>
                    <a:close/>
                  </a:path>
                </a:pathLst>
              </a:custGeom>
              <a:solidFill>
                <a:schemeClr val="lt1"/>
              </a:solidFill>
              <a:ln w="635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77" name="爱设计-5-10">
                <a:extLst>
                  <a:ext uri="{FF2B5EF4-FFF2-40B4-BE49-F238E27FC236}">
                    <a16:creationId xmlns:a16="http://schemas.microsoft.com/office/drawing/2014/main" id="{F01277B9-7513-FD26-B43F-57E57AF9E380}"/>
                  </a:ext>
                </a:extLst>
              </p:cNvPr>
              <p:cNvSpPr/>
              <p:nvPr/>
            </p:nvSpPr>
            <p:spPr>
              <a:xfrm>
                <a:off x="1474968" y="3105388"/>
                <a:ext cx="101916" cy="101854"/>
              </a:xfrm>
              <a:custGeom>
                <a:avLst/>
                <a:gdLst>
                  <a:gd name="connsiteX0" fmla="*/ -6060 w 101916"/>
                  <a:gd name="connsiteY0" fmla="*/ -2360 h 101854"/>
                  <a:gd name="connsiteX1" fmla="*/ 95856 w 101916"/>
                  <a:gd name="connsiteY1" fmla="*/ -2360 h 101854"/>
                  <a:gd name="connsiteX2" fmla="*/ 95856 w 101916"/>
                  <a:gd name="connsiteY2" fmla="*/ 99494 h 101854"/>
                  <a:gd name="connsiteX3" fmla="*/ -6060 w 101916"/>
                  <a:gd name="connsiteY3" fmla="*/ 99494 h 101854"/>
                  <a:gd name="connsiteX4" fmla="*/ -6060 w 101916"/>
                  <a:gd name="connsiteY4" fmla="*/ -2360 h 101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916" h="101854">
                    <a:moveTo>
                      <a:pt x="-6060" y="-2360"/>
                    </a:moveTo>
                    <a:lnTo>
                      <a:pt x="95856" y="-2360"/>
                    </a:lnTo>
                    <a:lnTo>
                      <a:pt x="95856" y="99494"/>
                    </a:lnTo>
                    <a:lnTo>
                      <a:pt x="-6060" y="99494"/>
                    </a:lnTo>
                    <a:lnTo>
                      <a:pt x="-6060" y="-2360"/>
                    </a:lnTo>
                    <a:close/>
                  </a:path>
                </a:pathLst>
              </a:custGeom>
              <a:solidFill>
                <a:schemeClr val="lt1"/>
              </a:solidFill>
              <a:ln w="635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78" name="爱设计-5-11">
                <a:extLst>
                  <a:ext uri="{FF2B5EF4-FFF2-40B4-BE49-F238E27FC236}">
                    <a16:creationId xmlns:a16="http://schemas.microsoft.com/office/drawing/2014/main" id="{55C0CC02-A6C0-7BB6-5B42-6273AFF65342}"/>
                  </a:ext>
                </a:extLst>
              </p:cNvPr>
              <p:cNvSpPr/>
              <p:nvPr/>
            </p:nvSpPr>
            <p:spPr>
              <a:xfrm>
                <a:off x="2353999" y="2226358"/>
                <a:ext cx="101854" cy="101917"/>
              </a:xfrm>
              <a:custGeom>
                <a:avLst/>
                <a:gdLst>
                  <a:gd name="connsiteX0" fmla="*/ -6060 w 101854"/>
                  <a:gd name="connsiteY0" fmla="*/ -2360 h 101917"/>
                  <a:gd name="connsiteX1" fmla="*/ 95794 w 101854"/>
                  <a:gd name="connsiteY1" fmla="*/ -2360 h 101917"/>
                  <a:gd name="connsiteX2" fmla="*/ 95794 w 101854"/>
                  <a:gd name="connsiteY2" fmla="*/ 99558 h 101917"/>
                  <a:gd name="connsiteX3" fmla="*/ -6060 w 101854"/>
                  <a:gd name="connsiteY3" fmla="*/ 99558 h 101917"/>
                  <a:gd name="connsiteX4" fmla="*/ -6060 w 101854"/>
                  <a:gd name="connsiteY4" fmla="*/ -2360 h 101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854" h="101917">
                    <a:moveTo>
                      <a:pt x="-6060" y="-2360"/>
                    </a:moveTo>
                    <a:lnTo>
                      <a:pt x="95794" y="-2360"/>
                    </a:lnTo>
                    <a:lnTo>
                      <a:pt x="95794" y="99558"/>
                    </a:lnTo>
                    <a:lnTo>
                      <a:pt x="-6060" y="99558"/>
                    </a:lnTo>
                    <a:lnTo>
                      <a:pt x="-6060" y="-2360"/>
                    </a:lnTo>
                    <a:close/>
                  </a:path>
                </a:pathLst>
              </a:custGeom>
              <a:solidFill>
                <a:schemeClr val="lt1"/>
              </a:solidFill>
              <a:ln w="635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79" name="爱设计-5-12">
                <a:extLst>
                  <a:ext uri="{FF2B5EF4-FFF2-40B4-BE49-F238E27FC236}">
                    <a16:creationId xmlns:a16="http://schemas.microsoft.com/office/drawing/2014/main" id="{DBE3DC9B-59B9-66FE-6FB3-B2B7B4EB5755}"/>
                  </a:ext>
                </a:extLst>
              </p:cNvPr>
              <p:cNvSpPr/>
              <p:nvPr/>
            </p:nvSpPr>
            <p:spPr>
              <a:xfrm>
                <a:off x="1691503" y="2417430"/>
                <a:ext cx="879028" cy="879030"/>
              </a:xfrm>
              <a:custGeom>
                <a:avLst/>
                <a:gdLst>
                  <a:gd name="connsiteX0" fmla="*/ -6060 w 879028"/>
                  <a:gd name="connsiteY0" fmla="*/ -2360 h 879030"/>
                  <a:gd name="connsiteX1" fmla="*/ 872969 w 879028"/>
                  <a:gd name="connsiteY1" fmla="*/ -2360 h 879030"/>
                  <a:gd name="connsiteX2" fmla="*/ 872969 w 879028"/>
                  <a:gd name="connsiteY2" fmla="*/ 876670 h 879030"/>
                  <a:gd name="connsiteX3" fmla="*/ -6060 w 879028"/>
                  <a:gd name="connsiteY3" fmla="*/ 876670 h 879030"/>
                  <a:gd name="connsiteX4" fmla="*/ -6060 w 879028"/>
                  <a:gd name="connsiteY4" fmla="*/ -2360 h 879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9028" h="879030">
                    <a:moveTo>
                      <a:pt x="-6060" y="-2360"/>
                    </a:moveTo>
                    <a:lnTo>
                      <a:pt x="872969" y="-2360"/>
                    </a:lnTo>
                    <a:lnTo>
                      <a:pt x="872969" y="876670"/>
                    </a:lnTo>
                    <a:lnTo>
                      <a:pt x="-6060" y="876670"/>
                    </a:lnTo>
                    <a:lnTo>
                      <a:pt x="-6060" y="-2360"/>
                    </a:ln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80" name="爱设计-5-13">
                <a:extLst>
                  <a:ext uri="{FF2B5EF4-FFF2-40B4-BE49-F238E27FC236}">
                    <a16:creationId xmlns:a16="http://schemas.microsoft.com/office/drawing/2014/main" id="{7C7A0D6E-FF5B-CC0F-0532-901279C5520E}"/>
                  </a:ext>
                </a:extLst>
              </p:cNvPr>
              <p:cNvSpPr txBox="1"/>
              <p:nvPr/>
            </p:nvSpPr>
            <p:spPr>
              <a:xfrm>
                <a:off x="1718949" y="2490670"/>
                <a:ext cx="884115" cy="767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  <a:sym typeface="Barlow Condensed"/>
                    <a:rtl val="0"/>
                  </a:rPr>
                  <a:t>01</a:t>
                </a:r>
              </a:p>
            </p:txBody>
          </p:sp>
        </p:grpSp>
        <p:sp>
          <p:nvSpPr>
            <p:cNvPr id="74" name="爱设计-5-14">
              <a:extLst>
                <a:ext uri="{FF2B5EF4-FFF2-40B4-BE49-F238E27FC236}">
                  <a16:creationId xmlns:a16="http://schemas.microsoft.com/office/drawing/2014/main" id="{3BAFC0AE-5B38-BD35-0448-235B4A6893DE}"/>
                </a:ext>
              </a:extLst>
            </p:cNvPr>
            <p:cNvSpPr txBox="1"/>
            <p:nvPr/>
          </p:nvSpPr>
          <p:spPr>
            <a:xfrm>
              <a:off x="6096000" y="5221823"/>
              <a:ext cx="2247004" cy="391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  <a:sym typeface="微软雅黑"/>
                  <a:rtl val="0"/>
                </a:rPr>
                <a:t>60%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  <a:sym typeface="微软雅黑"/>
                  <a:rtl val="0"/>
                </a:rPr>
                <a:t>为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  <a:sym typeface="微软雅黑"/>
                  <a:rtl val="0"/>
                </a:rPr>
                <a:t>85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  <a:sym typeface="微软雅黑"/>
                  <a:rtl val="0"/>
                </a:rPr>
                <a:t>后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  <a:sym typeface="微软雅黑"/>
                  <a:rtl val="0"/>
                </a:rPr>
                <a:t>-95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  <a:sym typeface="微软雅黑"/>
                  <a:rtl val="0"/>
                </a:rPr>
                <a:t>后青年</a:t>
              </a:r>
            </a:p>
          </p:txBody>
        </p:sp>
      </p:grpSp>
      <p:grpSp>
        <p:nvGrpSpPr>
          <p:cNvPr id="100" name="爱设计-6">
            <a:extLst>
              <a:ext uri="{FF2B5EF4-FFF2-40B4-BE49-F238E27FC236}">
                <a16:creationId xmlns:a16="http://schemas.microsoft.com/office/drawing/2014/main" id="{6E267F18-7374-DACA-1700-95DB8018DA1F}"/>
              </a:ext>
            </a:extLst>
          </p:cNvPr>
          <p:cNvGrpSpPr/>
          <p:nvPr/>
        </p:nvGrpSpPr>
        <p:grpSpPr>
          <a:xfrm>
            <a:off x="9161122" y="2168525"/>
            <a:ext cx="2247005" cy="3445265"/>
            <a:chOff x="9084518" y="2168525"/>
            <a:chExt cx="2247005" cy="3445265"/>
          </a:xfrm>
        </p:grpSpPr>
        <p:grpSp>
          <p:nvGrpSpPr>
            <p:cNvPr id="64" name="爱设计-1">
              <a:extLst>
                <a:ext uri="{FF2B5EF4-FFF2-40B4-BE49-F238E27FC236}">
                  <a16:creationId xmlns:a16="http://schemas.microsoft.com/office/drawing/2014/main" id="{4F24122A-0619-EB15-C785-0B456616203F}"/>
                </a:ext>
              </a:extLst>
            </p:cNvPr>
            <p:cNvGrpSpPr/>
            <p:nvPr/>
          </p:nvGrpSpPr>
          <p:grpSpPr>
            <a:xfrm>
              <a:off x="9184270" y="2168525"/>
              <a:ext cx="859464" cy="815281"/>
              <a:chOff x="1474968" y="2226358"/>
              <a:chExt cx="1128096" cy="1070102"/>
            </a:xfrm>
          </p:grpSpPr>
          <p:sp>
            <p:nvSpPr>
              <p:cNvPr id="66" name="爱设计-6-1">
                <a:extLst>
                  <a:ext uri="{FF2B5EF4-FFF2-40B4-BE49-F238E27FC236}">
                    <a16:creationId xmlns:a16="http://schemas.microsoft.com/office/drawing/2014/main" id="{FA576EB1-C7E1-D6FE-0E8A-3101B74DB5F7}"/>
                  </a:ext>
                </a:extLst>
              </p:cNvPr>
              <p:cNvSpPr/>
              <p:nvPr/>
            </p:nvSpPr>
            <p:spPr>
              <a:xfrm>
                <a:off x="1525895" y="2277285"/>
                <a:ext cx="879030" cy="879031"/>
              </a:xfrm>
              <a:custGeom>
                <a:avLst/>
                <a:gdLst>
                  <a:gd name="connsiteX0" fmla="*/ -6060 w 879031"/>
                  <a:gd name="connsiteY0" fmla="*/ -2360 h 879030"/>
                  <a:gd name="connsiteX1" fmla="*/ 872972 w 879031"/>
                  <a:gd name="connsiteY1" fmla="*/ -2360 h 879030"/>
                  <a:gd name="connsiteX2" fmla="*/ 872972 w 879031"/>
                  <a:gd name="connsiteY2" fmla="*/ 876670 h 879030"/>
                  <a:gd name="connsiteX3" fmla="*/ -6060 w 879031"/>
                  <a:gd name="connsiteY3" fmla="*/ 876670 h 879030"/>
                  <a:gd name="connsiteX4" fmla="*/ -6060 w 879031"/>
                  <a:gd name="connsiteY4" fmla="*/ -2360 h 879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9031" h="879030">
                    <a:moveTo>
                      <a:pt x="-6060" y="-2360"/>
                    </a:moveTo>
                    <a:lnTo>
                      <a:pt x="872972" y="-2360"/>
                    </a:lnTo>
                    <a:lnTo>
                      <a:pt x="872972" y="876670"/>
                    </a:lnTo>
                    <a:lnTo>
                      <a:pt x="-6060" y="876670"/>
                    </a:lnTo>
                    <a:lnTo>
                      <a:pt x="-6060" y="-2360"/>
                    </a:lnTo>
                    <a:close/>
                  </a:path>
                </a:pathLst>
              </a:custGeom>
              <a:noFill/>
              <a:ln w="635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67" name="爱设计-6-2">
                <a:extLst>
                  <a:ext uri="{FF2B5EF4-FFF2-40B4-BE49-F238E27FC236}">
                    <a16:creationId xmlns:a16="http://schemas.microsoft.com/office/drawing/2014/main" id="{9F2D7BDA-8CD0-36A6-8973-45F4901A1726}"/>
                  </a:ext>
                </a:extLst>
              </p:cNvPr>
              <p:cNvSpPr/>
              <p:nvPr/>
            </p:nvSpPr>
            <p:spPr>
              <a:xfrm>
                <a:off x="1474968" y="2226358"/>
                <a:ext cx="101916" cy="101917"/>
              </a:xfrm>
              <a:custGeom>
                <a:avLst/>
                <a:gdLst>
                  <a:gd name="connsiteX0" fmla="*/ -6060 w 101916"/>
                  <a:gd name="connsiteY0" fmla="*/ -2360 h 101917"/>
                  <a:gd name="connsiteX1" fmla="*/ 95856 w 101916"/>
                  <a:gd name="connsiteY1" fmla="*/ -2360 h 101917"/>
                  <a:gd name="connsiteX2" fmla="*/ 95856 w 101916"/>
                  <a:gd name="connsiteY2" fmla="*/ 99558 h 101917"/>
                  <a:gd name="connsiteX3" fmla="*/ -6060 w 101916"/>
                  <a:gd name="connsiteY3" fmla="*/ 99558 h 101917"/>
                  <a:gd name="connsiteX4" fmla="*/ -6060 w 101916"/>
                  <a:gd name="connsiteY4" fmla="*/ -2360 h 101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916" h="101917">
                    <a:moveTo>
                      <a:pt x="-6060" y="-2360"/>
                    </a:moveTo>
                    <a:lnTo>
                      <a:pt x="95856" y="-2360"/>
                    </a:lnTo>
                    <a:lnTo>
                      <a:pt x="95856" y="99558"/>
                    </a:lnTo>
                    <a:lnTo>
                      <a:pt x="-6060" y="99558"/>
                    </a:lnTo>
                    <a:lnTo>
                      <a:pt x="-6060" y="-2360"/>
                    </a:lnTo>
                    <a:close/>
                  </a:path>
                </a:pathLst>
              </a:custGeom>
              <a:solidFill>
                <a:schemeClr val="lt1"/>
              </a:solidFill>
              <a:ln w="635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68" name="爱设计-6-3">
                <a:extLst>
                  <a:ext uri="{FF2B5EF4-FFF2-40B4-BE49-F238E27FC236}">
                    <a16:creationId xmlns:a16="http://schemas.microsoft.com/office/drawing/2014/main" id="{E9401133-C177-D72D-AB63-DB9E0742A1B3}"/>
                  </a:ext>
                </a:extLst>
              </p:cNvPr>
              <p:cNvSpPr/>
              <p:nvPr/>
            </p:nvSpPr>
            <p:spPr>
              <a:xfrm>
                <a:off x="1474968" y="3105388"/>
                <a:ext cx="101916" cy="101854"/>
              </a:xfrm>
              <a:custGeom>
                <a:avLst/>
                <a:gdLst>
                  <a:gd name="connsiteX0" fmla="*/ -6060 w 101916"/>
                  <a:gd name="connsiteY0" fmla="*/ -2360 h 101854"/>
                  <a:gd name="connsiteX1" fmla="*/ 95856 w 101916"/>
                  <a:gd name="connsiteY1" fmla="*/ -2360 h 101854"/>
                  <a:gd name="connsiteX2" fmla="*/ 95856 w 101916"/>
                  <a:gd name="connsiteY2" fmla="*/ 99494 h 101854"/>
                  <a:gd name="connsiteX3" fmla="*/ -6060 w 101916"/>
                  <a:gd name="connsiteY3" fmla="*/ 99494 h 101854"/>
                  <a:gd name="connsiteX4" fmla="*/ -6060 w 101916"/>
                  <a:gd name="connsiteY4" fmla="*/ -2360 h 101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916" h="101854">
                    <a:moveTo>
                      <a:pt x="-6060" y="-2360"/>
                    </a:moveTo>
                    <a:lnTo>
                      <a:pt x="95856" y="-2360"/>
                    </a:lnTo>
                    <a:lnTo>
                      <a:pt x="95856" y="99494"/>
                    </a:lnTo>
                    <a:lnTo>
                      <a:pt x="-6060" y="99494"/>
                    </a:lnTo>
                    <a:lnTo>
                      <a:pt x="-6060" y="-2360"/>
                    </a:lnTo>
                    <a:close/>
                  </a:path>
                </a:pathLst>
              </a:custGeom>
              <a:solidFill>
                <a:schemeClr val="lt1"/>
              </a:solidFill>
              <a:ln w="635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69" name="爱设计-6-4">
                <a:extLst>
                  <a:ext uri="{FF2B5EF4-FFF2-40B4-BE49-F238E27FC236}">
                    <a16:creationId xmlns:a16="http://schemas.microsoft.com/office/drawing/2014/main" id="{55ABE880-EC97-3664-1FE0-34F90D95B963}"/>
                  </a:ext>
                </a:extLst>
              </p:cNvPr>
              <p:cNvSpPr/>
              <p:nvPr/>
            </p:nvSpPr>
            <p:spPr>
              <a:xfrm>
                <a:off x="2353999" y="2226358"/>
                <a:ext cx="101854" cy="101917"/>
              </a:xfrm>
              <a:custGeom>
                <a:avLst/>
                <a:gdLst>
                  <a:gd name="connsiteX0" fmla="*/ -6060 w 101854"/>
                  <a:gd name="connsiteY0" fmla="*/ -2360 h 101917"/>
                  <a:gd name="connsiteX1" fmla="*/ 95794 w 101854"/>
                  <a:gd name="connsiteY1" fmla="*/ -2360 h 101917"/>
                  <a:gd name="connsiteX2" fmla="*/ 95794 w 101854"/>
                  <a:gd name="connsiteY2" fmla="*/ 99558 h 101917"/>
                  <a:gd name="connsiteX3" fmla="*/ -6060 w 101854"/>
                  <a:gd name="connsiteY3" fmla="*/ 99558 h 101917"/>
                  <a:gd name="connsiteX4" fmla="*/ -6060 w 101854"/>
                  <a:gd name="connsiteY4" fmla="*/ -2360 h 101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854" h="101917">
                    <a:moveTo>
                      <a:pt x="-6060" y="-2360"/>
                    </a:moveTo>
                    <a:lnTo>
                      <a:pt x="95794" y="-2360"/>
                    </a:lnTo>
                    <a:lnTo>
                      <a:pt x="95794" y="99558"/>
                    </a:lnTo>
                    <a:lnTo>
                      <a:pt x="-6060" y="99558"/>
                    </a:lnTo>
                    <a:lnTo>
                      <a:pt x="-6060" y="-2360"/>
                    </a:lnTo>
                    <a:close/>
                  </a:path>
                </a:pathLst>
              </a:custGeom>
              <a:solidFill>
                <a:schemeClr val="lt1"/>
              </a:solidFill>
              <a:ln w="635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70" name="爱设计-6-5">
                <a:extLst>
                  <a:ext uri="{FF2B5EF4-FFF2-40B4-BE49-F238E27FC236}">
                    <a16:creationId xmlns:a16="http://schemas.microsoft.com/office/drawing/2014/main" id="{A9EA4549-2C27-9CCD-9E60-99D145A26E5B}"/>
                  </a:ext>
                </a:extLst>
              </p:cNvPr>
              <p:cNvSpPr/>
              <p:nvPr/>
            </p:nvSpPr>
            <p:spPr>
              <a:xfrm>
                <a:off x="1691503" y="2417430"/>
                <a:ext cx="879028" cy="879030"/>
              </a:xfrm>
              <a:custGeom>
                <a:avLst/>
                <a:gdLst>
                  <a:gd name="connsiteX0" fmla="*/ -6060 w 879028"/>
                  <a:gd name="connsiteY0" fmla="*/ -2360 h 879030"/>
                  <a:gd name="connsiteX1" fmla="*/ 872969 w 879028"/>
                  <a:gd name="connsiteY1" fmla="*/ -2360 h 879030"/>
                  <a:gd name="connsiteX2" fmla="*/ 872969 w 879028"/>
                  <a:gd name="connsiteY2" fmla="*/ 876670 h 879030"/>
                  <a:gd name="connsiteX3" fmla="*/ -6060 w 879028"/>
                  <a:gd name="connsiteY3" fmla="*/ 876670 h 879030"/>
                  <a:gd name="connsiteX4" fmla="*/ -6060 w 879028"/>
                  <a:gd name="connsiteY4" fmla="*/ -2360 h 879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9028" h="879030">
                    <a:moveTo>
                      <a:pt x="-6060" y="-2360"/>
                    </a:moveTo>
                    <a:lnTo>
                      <a:pt x="872969" y="-2360"/>
                    </a:lnTo>
                    <a:lnTo>
                      <a:pt x="872969" y="876670"/>
                    </a:lnTo>
                    <a:lnTo>
                      <a:pt x="-6060" y="876670"/>
                    </a:lnTo>
                    <a:lnTo>
                      <a:pt x="-6060" y="-2360"/>
                    </a:ln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71" name="爱设计-6-6">
                <a:extLst>
                  <a:ext uri="{FF2B5EF4-FFF2-40B4-BE49-F238E27FC236}">
                    <a16:creationId xmlns:a16="http://schemas.microsoft.com/office/drawing/2014/main" id="{390323EB-8F37-3EF0-098E-089D9521023A}"/>
                  </a:ext>
                </a:extLst>
              </p:cNvPr>
              <p:cNvSpPr txBox="1"/>
              <p:nvPr/>
            </p:nvSpPr>
            <p:spPr>
              <a:xfrm>
                <a:off x="1718949" y="2490670"/>
                <a:ext cx="884115" cy="767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  <a:sym typeface="Barlow Condensed"/>
                    <a:rtl val="0"/>
                  </a:rPr>
                  <a:t>01</a:t>
                </a:r>
              </a:p>
            </p:txBody>
          </p:sp>
        </p:grpSp>
        <p:sp>
          <p:nvSpPr>
            <p:cNvPr id="65" name="爱设计-6-7">
              <a:extLst>
                <a:ext uri="{FF2B5EF4-FFF2-40B4-BE49-F238E27FC236}">
                  <a16:creationId xmlns:a16="http://schemas.microsoft.com/office/drawing/2014/main" id="{4E17B6D6-881F-E8FF-920E-EB738E1AC3E7}"/>
                </a:ext>
              </a:extLst>
            </p:cNvPr>
            <p:cNvSpPr txBox="1"/>
            <p:nvPr/>
          </p:nvSpPr>
          <p:spPr>
            <a:xfrm>
              <a:off x="9084518" y="3226194"/>
              <a:ext cx="2247004" cy="391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  <a:sym typeface="微软雅黑"/>
                  <a:rtl val="0"/>
                </a:rPr>
                <a:t>主要分布在一二线城市</a:t>
              </a:r>
            </a:p>
          </p:txBody>
        </p:sp>
        <p:grpSp>
          <p:nvGrpSpPr>
            <p:cNvPr id="82" name="爱设计-1">
              <a:extLst>
                <a:ext uri="{FF2B5EF4-FFF2-40B4-BE49-F238E27FC236}">
                  <a16:creationId xmlns:a16="http://schemas.microsoft.com/office/drawing/2014/main" id="{F6E2D9E4-7D6F-0C82-DEBD-37C5F5DA139B}"/>
                </a:ext>
              </a:extLst>
            </p:cNvPr>
            <p:cNvGrpSpPr/>
            <p:nvPr/>
          </p:nvGrpSpPr>
          <p:grpSpPr>
            <a:xfrm>
              <a:off x="9184271" y="4164154"/>
              <a:ext cx="859464" cy="815281"/>
              <a:chOff x="1474968" y="2226358"/>
              <a:chExt cx="1128096" cy="1070102"/>
            </a:xfrm>
          </p:grpSpPr>
          <p:sp>
            <p:nvSpPr>
              <p:cNvPr id="84" name="爱设计-6-8">
                <a:extLst>
                  <a:ext uri="{FF2B5EF4-FFF2-40B4-BE49-F238E27FC236}">
                    <a16:creationId xmlns:a16="http://schemas.microsoft.com/office/drawing/2014/main" id="{10C49911-24A3-70EA-5B21-4373D7D7A6C1}"/>
                  </a:ext>
                </a:extLst>
              </p:cNvPr>
              <p:cNvSpPr/>
              <p:nvPr/>
            </p:nvSpPr>
            <p:spPr>
              <a:xfrm>
                <a:off x="1525895" y="2277285"/>
                <a:ext cx="879030" cy="879031"/>
              </a:xfrm>
              <a:custGeom>
                <a:avLst/>
                <a:gdLst>
                  <a:gd name="connsiteX0" fmla="*/ -6060 w 879031"/>
                  <a:gd name="connsiteY0" fmla="*/ -2360 h 879030"/>
                  <a:gd name="connsiteX1" fmla="*/ 872972 w 879031"/>
                  <a:gd name="connsiteY1" fmla="*/ -2360 h 879030"/>
                  <a:gd name="connsiteX2" fmla="*/ 872972 w 879031"/>
                  <a:gd name="connsiteY2" fmla="*/ 876670 h 879030"/>
                  <a:gd name="connsiteX3" fmla="*/ -6060 w 879031"/>
                  <a:gd name="connsiteY3" fmla="*/ 876670 h 879030"/>
                  <a:gd name="connsiteX4" fmla="*/ -6060 w 879031"/>
                  <a:gd name="connsiteY4" fmla="*/ -2360 h 879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9031" h="879030">
                    <a:moveTo>
                      <a:pt x="-6060" y="-2360"/>
                    </a:moveTo>
                    <a:lnTo>
                      <a:pt x="872972" y="-2360"/>
                    </a:lnTo>
                    <a:lnTo>
                      <a:pt x="872972" y="876670"/>
                    </a:lnTo>
                    <a:lnTo>
                      <a:pt x="-6060" y="876670"/>
                    </a:lnTo>
                    <a:lnTo>
                      <a:pt x="-6060" y="-2360"/>
                    </a:lnTo>
                    <a:close/>
                  </a:path>
                </a:pathLst>
              </a:custGeom>
              <a:noFill/>
              <a:ln w="635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85" name="爱设计-6-9">
                <a:extLst>
                  <a:ext uri="{FF2B5EF4-FFF2-40B4-BE49-F238E27FC236}">
                    <a16:creationId xmlns:a16="http://schemas.microsoft.com/office/drawing/2014/main" id="{405DBFBB-A92D-0DF8-0536-F81EB90BB4FE}"/>
                  </a:ext>
                </a:extLst>
              </p:cNvPr>
              <p:cNvSpPr/>
              <p:nvPr/>
            </p:nvSpPr>
            <p:spPr>
              <a:xfrm>
                <a:off x="1474968" y="2226358"/>
                <a:ext cx="101916" cy="101917"/>
              </a:xfrm>
              <a:custGeom>
                <a:avLst/>
                <a:gdLst>
                  <a:gd name="connsiteX0" fmla="*/ -6060 w 101916"/>
                  <a:gd name="connsiteY0" fmla="*/ -2360 h 101917"/>
                  <a:gd name="connsiteX1" fmla="*/ 95856 w 101916"/>
                  <a:gd name="connsiteY1" fmla="*/ -2360 h 101917"/>
                  <a:gd name="connsiteX2" fmla="*/ 95856 w 101916"/>
                  <a:gd name="connsiteY2" fmla="*/ 99558 h 101917"/>
                  <a:gd name="connsiteX3" fmla="*/ -6060 w 101916"/>
                  <a:gd name="connsiteY3" fmla="*/ 99558 h 101917"/>
                  <a:gd name="connsiteX4" fmla="*/ -6060 w 101916"/>
                  <a:gd name="connsiteY4" fmla="*/ -2360 h 101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916" h="101917">
                    <a:moveTo>
                      <a:pt x="-6060" y="-2360"/>
                    </a:moveTo>
                    <a:lnTo>
                      <a:pt x="95856" y="-2360"/>
                    </a:lnTo>
                    <a:lnTo>
                      <a:pt x="95856" y="99558"/>
                    </a:lnTo>
                    <a:lnTo>
                      <a:pt x="-6060" y="99558"/>
                    </a:lnTo>
                    <a:lnTo>
                      <a:pt x="-6060" y="-2360"/>
                    </a:lnTo>
                    <a:close/>
                  </a:path>
                </a:pathLst>
              </a:custGeom>
              <a:solidFill>
                <a:schemeClr val="lt1"/>
              </a:solidFill>
              <a:ln w="635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86" name="爱设计-6-10">
                <a:extLst>
                  <a:ext uri="{FF2B5EF4-FFF2-40B4-BE49-F238E27FC236}">
                    <a16:creationId xmlns:a16="http://schemas.microsoft.com/office/drawing/2014/main" id="{53F1FEFA-29E3-1BC1-A02E-78BE400552AE}"/>
                  </a:ext>
                </a:extLst>
              </p:cNvPr>
              <p:cNvSpPr/>
              <p:nvPr/>
            </p:nvSpPr>
            <p:spPr>
              <a:xfrm>
                <a:off x="1474968" y="3105388"/>
                <a:ext cx="101916" cy="101854"/>
              </a:xfrm>
              <a:custGeom>
                <a:avLst/>
                <a:gdLst>
                  <a:gd name="connsiteX0" fmla="*/ -6060 w 101916"/>
                  <a:gd name="connsiteY0" fmla="*/ -2360 h 101854"/>
                  <a:gd name="connsiteX1" fmla="*/ 95856 w 101916"/>
                  <a:gd name="connsiteY1" fmla="*/ -2360 h 101854"/>
                  <a:gd name="connsiteX2" fmla="*/ 95856 w 101916"/>
                  <a:gd name="connsiteY2" fmla="*/ 99494 h 101854"/>
                  <a:gd name="connsiteX3" fmla="*/ -6060 w 101916"/>
                  <a:gd name="connsiteY3" fmla="*/ 99494 h 101854"/>
                  <a:gd name="connsiteX4" fmla="*/ -6060 w 101916"/>
                  <a:gd name="connsiteY4" fmla="*/ -2360 h 101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916" h="101854">
                    <a:moveTo>
                      <a:pt x="-6060" y="-2360"/>
                    </a:moveTo>
                    <a:lnTo>
                      <a:pt x="95856" y="-2360"/>
                    </a:lnTo>
                    <a:lnTo>
                      <a:pt x="95856" y="99494"/>
                    </a:lnTo>
                    <a:lnTo>
                      <a:pt x="-6060" y="99494"/>
                    </a:lnTo>
                    <a:lnTo>
                      <a:pt x="-6060" y="-2360"/>
                    </a:lnTo>
                    <a:close/>
                  </a:path>
                </a:pathLst>
              </a:custGeom>
              <a:solidFill>
                <a:schemeClr val="lt1"/>
              </a:solidFill>
              <a:ln w="635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87" name="爱设计-6-11">
                <a:extLst>
                  <a:ext uri="{FF2B5EF4-FFF2-40B4-BE49-F238E27FC236}">
                    <a16:creationId xmlns:a16="http://schemas.microsoft.com/office/drawing/2014/main" id="{6D1A4935-995F-D82C-E919-848596D594F2}"/>
                  </a:ext>
                </a:extLst>
              </p:cNvPr>
              <p:cNvSpPr/>
              <p:nvPr/>
            </p:nvSpPr>
            <p:spPr>
              <a:xfrm>
                <a:off x="2353999" y="2226358"/>
                <a:ext cx="101854" cy="101917"/>
              </a:xfrm>
              <a:custGeom>
                <a:avLst/>
                <a:gdLst>
                  <a:gd name="connsiteX0" fmla="*/ -6060 w 101854"/>
                  <a:gd name="connsiteY0" fmla="*/ -2360 h 101917"/>
                  <a:gd name="connsiteX1" fmla="*/ 95794 w 101854"/>
                  <a:gd name="connsiteY1" fmla="*/ -2360 h 101917"/>
                  <a:gd name="connsiteX2" fmla="*/ 95794 w 101854"/>
                  <a:gd name="connsiteY2" fmla="*/ 99558 h 101917"/>
                  <a:gd name="connsiteX3" fmla="*/ -6060 w 101854"/>
                  <a:gd name="connsiteY3" fmla="*/ 99558 h 101917"/>
                  <a:gd name="connsiteX4" fmla="*/ -6060 w 101854"/>
                  <a:gd name="connsiteY4" fmla="*/ -2360 h 101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854" h="101917">
                    <a:moveTo>
                      <a:pt x="-6060" y="-2360"/>
                    </a:moveTo>
                    <a:lnTo>
                      <a:pt x="95794" y="-2360"/>
                    </a:lnTo>
                    <a:lnTo>
                      <a:pt x="95794" y="99558"/>
                    </a:lnTo>
                    <a:lnTo>
                      <a:pt x="-6060" y="99558"/>
                    </a:lnTo>
                    <a:lnTo>
                      <a:pt x="-6060" y="-2360"/>
                    </a:lnTo>
                    <a:close/>
                  </a:path>
                </a:pathLst>
              </a:custGeom>
              <a:solidFill>
                <a:schemeClr val="lt1"/>
              </a:solidFill>
              <a:ln w="635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88" name="爱设计-6-12">
                <a:extLst>
                  <a:ext uri="{FF2B5EF4-FFF2-40B4-BE49-F238E27FC236}">
                    <a16:creationId xmlns:a16="http://schemas.microsoft.com/office/drawing/2014/main" id="{468250FC-50F6-9A99-A3A8-0930A16C656A}"/>
                  </a:ext>
                </a:extLst>
              </p:cNvPr>
              <p:cNvSpPr/>
              <p:nvPr/>
            </p:nvSpPr>
            <p:spPr>
              <a:xfrm>
                <a:off x="1691503" y="2417430"/>
                <a:ext cx="879028" cy="879030"/>
              </a:xfrm>
              <a:custGeom>
                <a:avLst/>
                <a:gdLst>
                  <a:gd name="connsiteX0" fmla="*/ -6060 w 879028"/>
                  <a:gd name="connsiteY0" fmla="*/ -2360 h 879030"/>
                  <a:gd name="connsiteX1" fmla="*/ 872969 w 879028"/>
                  <a:gd name="connsiteY1" fmla="*/ -2360 h 879030"/>
                  <a:gd name="connsiteX2" fmla="*/ 872969 w 879028"/>
                  <a:gd name="connsiteY2" fmla="*/ 876670 h 879030"/>
                  <a:gd name="connsiteX3" fmla="*/ -6060 w 879028"/>
                  <a:gd name="connsiteY3" fmla="*/ 876670 h 879030"/>
                  <a:gd name="connsiteX4" fmla="*/ -6060 w 879028"/>
                  <a:gd name="connsiteY4" fmla="*/ -2360 h 879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9028" h="879030">
                    <a:moveTo>
                      <a:pt x="-6060" y="-2360"/>
                    </a:moveTo>
                    <a:lnTo>
                      <a:pt x="872969" y="-2360"/>
                    </a:lnTo>
                    <a:lnTo>
                      <a:pt x="872969" y="876670"/>
                    </a:lnTo>
                    <a:lnTo>
                      <a:pt x="-6060" y="876670"/>
                    </a:lnTo>
                    <a:lnTo>
                      <a:pt x="-6060" y="-2360"/>
                    </a:ln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89" name="爱设计-6-13">
                <a:extLst>
                  <a:ext uri="{FF2B5EF4-FFF2-40B4-BE49-F238E27FC236}">
                    <a16:creationId xmlns:a16="http://schemas.microsoft.com/office/drawing/2014/main" id="{E0D2C930-1B86-77DA-2883-D0F9B460A076}"/>
                  </a:ext>
                </a:extLst>
              </p:cNvPr>
              <p:cNvSpPr txBox="1"/>
              <p:nvPr/>
            </p:nvSpPr>
            <p:spPr>
              <a:xfrm>
                <a:off x="1718949" y="2490670"/>
                <a:ext cx="884115" cy="767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  <a:sym typeface="Barlow Condensed"/>
                    <a:rtl val="0"/>
                  </a:rPr>
                  <a:t>01</a:t>
                </a:r>
              </a:p>
            </p:txBody>
          </p:sp>
        </p:grpSp>
        <p:sp>
          <p:nvSpPr>
            <p:cNvPr id="83" name="爱设计-6-14">
              <a:extLst>
                <a:ext uri="{FF2B5EF4-FFF2-40B4-BE49-F238E27FC236}">
                  <a16:creationId xmlns:a16="http://schemas.microsoft.com/office/drawing/2014/main" id="{6305E203-92CF-38BB-A244-5E49EB5927FB}"/>
                </a:ext>
              </a:extLst>
            </p:cNvPr>
            <p:cNvSpPr txBox="1"/>
            <p:nvPr/>
          </p:nvSpPr>
          <p:spPr>
            <a:xfrm>
              <a:off x="9084519" y="5221823"/>
              <a:ext cx="2247004" cy="391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  <a:sym typeface="微软雅黑"/>
                  <a:rtl val="0"/>
                </a:rPr>
                <a:t>用户消费水平中等偏高</a:t>
              </a:r>
            </a:p>
          </p:txBody>
        </p:sp>
      </p:grpSp>
      <p:cxnSp>
        <p:nvCxnSpPr>
          <p:cNvPr id="94" name="爱设计-7">
            <a:extLst>
              <a:ext uri="{FF2B5EF4-FFF2-40B4-BE49-F238E27FC236}">
                <a16:creationId xmlns:a16="http://schemas.microsoft.com/office/drawing/2014/main" id="{4C1B35B9-54D8-A75A-95AB-BAEA24121C6D}"/>
              </a:ext>
            </a:extLst>
          </p:cNvPr>
          <p:cNvCxnSpPr>
            <a:cxnSpLocks/>
          </p:cNvCxnSpPr>
          <p:nvPr/>
        </p:nvCxnSpPr>
        <p:spPr>
          <a:xfrm>
            <a:off x="3544554" y="5501797"/>
            <a:ext cx="2787695" cy="0"/>
          </a:xfrm>
          <a:prstGeom prst="line">
            <a:avLst/>
          </a:prstGeom>
          <a:ln w="25400">
            <a:solidFill>
              <a:schemeClr val="accent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爱设计-8">
            <a:extLst>
              <a:ext uri="{FF2B5EF4-FFF2-40B4-BE49-F238E27FC236}">
                <a16:creationId xmlns:a16="http://schemas.microsoft.com/office/drawing/2014/main" id="{CF034F4B-EA20-4E62-B6D3-7F5C13ECB4D8}"/>
              </a:ext>
            </a:extLst>
          </p:cNvPr>
          <p:cNvSpPr txBox="1"/>
          <p:nvPr/>
        </p:nvSpPr>
        <p:spPr>
          <a:xfrm>
            <a:off x="3444226" y="3951426"/>
            <a:ext cx="3110179" cy="116591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913765">
              <a:lnSpc>
                <a:spcPct val="150000"/>
              </a:lnSpc>
              <a:buSzPct val="25000"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小红书是年轻人的生活方式平台和消费决策入口，是美妆、时尚穿搭等内容的种草社区</a:t>
            </a:r>
          </a:p>
        </p:txBody>
      </p:sp>
      <p:sp>
        <p:nvSpPr>
          <p:cNvPr id="30" name="爱设计-9">
            <a:extLst>
              <a:ext uri="{FF2B5EF4-FFF2-40B4-BE49-F238E27FC236}">
                <a16:creationId xmlns:a16="http://schemas.microsoft.com/office/drawing/2014/main" id="{4E7804E1-4BD1-085F-65B7-2A0141CF3F3E}"/>
              </a:ext>
            </a:extLst>
          </p:cNvPr>
          <p:cNvSpPr/>
          <p:nvPr/>
        </p:nvSpPr>
        <p:spPr>
          <a:xfrm>
            <a:off x="3610411" y="2314097"/>
            <a:ext cx="335909" cy="363871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8" name="爱设计-10">
            <a:extLst>
              <a:ext uri="{FF2B5EF4-FFF2-40B4-BE49-F238E27FC236}">
                <a16:creationId xmlns:a16="http://schemas.microsoft.com/office/drawing/2014/main" id="{0CE7F80E-D5B0-9C7B-E17D-51B8F5E96022}"/>
              </a:ext>
            </a:extLst>
          </p:cNvPr>
          <p:cNvSpPr txBox="1"/>
          <p:nvPr/>
        </p:nvSpPr>
        <p:spPr>
          <a:xfrm>
            <a:off x="3484402" y="3305234"/>
            <a:ext cx="3110178" cy="5315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accent1"/>
                </a:solidFill>
                <a:latin typeface="+mj-ea"/>
                <a:ea typeface="+mj-ea"/>
                <a:cs typeface="OPPOSans H" panose="00020600040101010101" pitchFamily="18" charset="-122"/>
              </a:rPr>
              <a:t>USERS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509069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" name="爱设计-1">
            <a:extLst>
              <a:ext uri="{FF2B5EF4-FFF2-40B4-BE49-F238E27FC236}">
                <a16:creationId xmlns:a16="http://schemas.microsoft.com/office/drawing/2014/main" id="{A4AAD501-FE4A-3F35-2B3B-94FD6158AB1D}"/>
              </a:ext>
            </a:extLst>
          </p:cNvPr>
          <p:cNvGrpSpPr/>
          <p:nvPr/>
        </p:nvGrpSpPr>
        <p:grpSpPr>
          <a:xfrm>
            <a:off x="72" y="-152652"/>
            <a:ext cx="12191928" cy="7174004"/>
            <a:chOff x="72" y="-152652"/>
            <a:chExt cx="12191928" cy="7174004"/>
          </a:xfrm>
        </p:grpSpPr>
        <p:grpSp>
          <p:nvGrpSpPr>
            <p:cNvPr id="272" name="组合 271">
              <a:extLst>
                <a:ext uri="{FF2B5EF4-FFF2-40B4-BE49-F238E27FC236}">
                  <a16:creationId xmlns:a16="http://schemas.microsoft.com/office/drawing/2014/main" id="{86932CDB-2CDB-719B-94BE-3CF4390C9F70}"/>
                </a:ext>
              </a:extLst>
            </p:cNvPr>
            <p:cNvGrpSpPr/>
            <p:nvPr/>
          </p:nvGrpSpPr>
          <p:grpSpPr>
            <a:xfrm>
              <a:off x="72" y="-152652"/>
              <a:ext cx="431067" cy="1977705"/>
              <a:chOff x="72" y="-152652"/>
              <a:chExt cx="431067" cy="1977705"/>
            </a:xfrm>
          </p:grpSpPr>
          <p:sp>
            <p:nvSpPr>
              <p:cNvPr id="268" name="爱设计-1-1">
                <a:extLst>
                  <a:ext uri="{FF2B5EF4-FFF2-40B4-BE49-F238E27FC236}">
                    <a16:creationId xmlns:a16="http://schemas.microsoft.com/office/drawing/2014/main" id="{8094285C-FB32-8D8B-E0FC-82F5302E6065}"/>
                  </a:ext>
                </a:extLst>
              </p:cNvPr>
              <p:cNvSpPr/>
              <p:nvPr/>
            </p:nvSpPr>
            <p:spPr>
              <a:xfrm rot="1501409" flipV="1">
                <a:off x="72" y="-152652"/>
                <a:ext cx="360852" cy="1626463"/>
              </a:xfrm>
              <a:custGeom>
                <a:avLst/>
                <a:gdLst>
                  <a:gd name="connsiteX0" fmla="*/ 0 w 360852"/>
                  <a:gd name="connsiteY0" fmla="*/ 1458015 h 1626463"/>
                  <a:gd name="connsiteX1" fmla="*/ 360852 w 360852"/>
                  <a:gd name="connsiteY1" fmla="*/ 1626463 h 1626463"/>
                  <a:gd name="connsiteX2" fmla="*/ 360852 w 360852"/>
                  <a:gd name="connsiteY2" fmla="*/ 0 h 1626463"/>
                  <a:gd name="connsiteX3" fmla="*/ 0 w 360852"/>
                  <a:gd name="connsiteY3" fmla="*/ 773023 h 1626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0852" h="1626463">
                    <a:moveTo>
                      <a:pt x="0" y="1458015"/>
                    </a:moveTo>
                    <a:lnTo>
                      <a:pt x="360852" y="1626463"/>
                    </a:lnTo>
                    <a:lnTo>
                      <a:pt x="360852" y="0"/>
                    </a:lnTo>
                    <a:lnTo>
                      <a:pt x="0" y="77302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3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269" name="爱设计-1-2">
                <a:extLst>
                  <a:ext uri="{FF2B5EF4-FFF2-40B4-BE49-F238E27FC236}">
                    <a16:creationId xmlns:a16="http://schemas.microsoft.com/office/drawing/2014/main" id="{B4EDCFA2-C0CF-E446-B5B8-EBDF283F0A00}"/>
                  </a:ext>
                </a:extLst>
              </p:cNvPr>
              <p:cNvSpPr/>
              <p:nvPr/>
            </p:nvSpPr>
            <p:spPr>
              <a:xfrm rot="1501409" flipV="1">
                <a:off x="152632" y="-151676"/>
                <a:ext cx="278507" cy="1976729"/>
              </a:xfrm>
              <a:custGeom>
                <a:avLst/>
                <a:gdLst>
                  <a:gd name="connsiteX0" fmla="*/ 0 w 278507"/>
                  <a:gd name="connsiteY0" fmla="*/ 1846720 h 1976729"/>
                  <a:gd name="connsiteX1" fmla="*/ 278507 w 278507"/>
                  <a:gd name="connsiteY1" fmla="*/ 1976729 h 1976729"/>
                  <a:gd name="connsiteX2" fmla="*/ 278507 w 278507"/>
                  <a:gd name="connsiteY2" fmla="*/ 0 h 1976729"/>
                  <a:gd name="connsiteX3" fmla="*/ 0 w 278507"/>
                  <a:gd name="connsiteY3" fmla="*/ 596622 h 1976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8507" h="1976729">
                    <a:moveTo>
                      <a:pt x="0" y="1846720"/>
                    </a:moveTo>
                    <a:lnTo>
                      <a:pt x="278507" y="1976729"/>
                    </a:lnTo>
                    <a:lnTo>
                      <a:pt x="278507" y="0"/>
                    </a:lnTo>
                    <a:lnTo>
                      <a:pt x="0" y="59662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3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73" name="组合 272">
              <a:extLst>
                <a:ext uri="{FF2B5EF4-FFF2-40B4-BE49-F238E27FC236}">
                  <a16:creationId xmlns:a16="http://schemas.microsoft.com/office/drawing/2014/main" id="{779E50FB-EF7C-11A6-0310-39FD8C27DC3C}"/>
                </a:ext>
              </a:extLst>
            </p:cNvPr>
            <p:cNvGrpSpPr/>
            <p:nvPr/>
          </p:nvGrpSpPr>
          <p:grpSpPr>
            <a:xfrm flipH="1" flipV="1">
              <a:off x="11760933" y="5043647"/>
              <a:ext cx="431067" cy="1977705"/>
              <a:chOff x="72" y="-152652"/>
              <a:chExt cx="431067" cy="1977705"/>
            </a:xfrm>
          </p:grpSpPr>
          <p:sp>
            <p:nvSpPr>
              <p:cNvPr id="274" name="爱设计-1-3">
                <a:extLst>
                  <a:ext uri="{FF2B5EF4-FFF2-40B4-BE49-F238E27FC236}">
                    <a16:creationId xmlns:a16="http://schemas.microsoft.com/office/drawing/2014/main" id="{A18D93F0-2717-A681-06EE-3B625630F878}"/>
                  </a:ext>
                </a:extLst>
              </p:cNvPr>
              <p:cNvSpPr/>
              <p:nvPr/>
            </p:nvSpPr>
            <p:spPr>
              <a:xfrm rot="1501409" flipV="1">
                <a:off x="72" y="-152652"/>
                <a:ext cx="360852" cy="1626463"/>
              </a:xfrm>
              <a:custGeom>
                <a:avLst/>
                <a:gdLst>
                  <a:gd name="connsiteX0" fmla="*/ 0 w 360852"/>
                  <a:gd name="connsiteY0" fmla="*/ 1458015 h 1626463"/>
                  <a:gd name="connsiteX1" fmla="*/ 360852 w 360852"/>
                  <a:gd name="connsiteY1" fmla="*/ 1626463 h 1626463"/>
                  <a:gd name="connsiteX2" fmla="*/ 360852 w 360852"/>
                  <a:gd name="connsiteY2" fmla="*/ 0 h 1626463"/>
                  <a:gd name="connsiteX3" fmla="*/ 0 w 360852"/>
                  <a:gd name="connsiteY3" fmla="*/ 773023 h 1626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0852" h="1626463">
                    <a:moveTo>
                      <a:pt x="0" y="1458015"/>
                    </a:moveTo>
                    <a:lnTo>
                      <a:pt x="360852" y="1626463"/>
                    </a:lnTo>
                    <a:lnTo>
                      <a:pt x="360852" y="0"/>
                    </a:lnTo>
                    <a:lnTo>
                      <a:pt x="0" y="77302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3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275" name="爱设计-1-4">
                <a:extLst>
                  <a:ext uri="{FF2B5EF4-FFF2-40B4-BE49-F238E27FC236}">
                    <a16:creationId xmlns:a16="http://schemas.microsoft.com/office/drawing/2014/main" id="{CFFE09C8-E5C0-22C6-21A9-7E9980E576BD}"/>
                  </a:ext>
                </a:extLst>
              </p:cNvPr>
              <p:cNvSpPr/>
              <p:nvPr/>
            </p:nvSpPr>
            <p:spPr>
              <a:xfrm rot="1501409" flipV="1">
                <a:off x="152632" y="-151676"/>
                <a:ext cx="278507" cy="1976729"/>
              </a:xfrm>
              <a:custGeom>
                <a:avLst/>
                <a:gdLst>
                  <a:gd name="connsiteX0" fmla="*/ 0 w 278507"/>
                  <a:gd name="connsiteY0" fmla="*/ 1846720 h 1976729"/>
                  <a:gd name="connsiteX1" fmla="*/ 278507 w 278507"/>
                  <a:gd name="connsiteY1" fmla="*/ 1976729 h 1976729"/>
                  <a:gd name="connsiteX2" fmla="*/ 278507 w 278507"/>
                  <a:gd name="connsiteY2" fmla="*/ 0 h 1976729"/>
                  <a:gd name="connsiteX3" fmla="*/ 0 w 278507"/>
                  <a:gd name="connsiteY3" fmla="*/ 596622 h 1976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8507" h="1976729">
                    <a:moveTo>
                      <a:pt x="0" y="1846720"/>
                    </a:moveTo>
                    <a:lnTo>
                      <a:pt x="278507" y="1976729"/>
                    </a:lnTo>
                    <a:lnTo>
                      <a:pt x="278507" y="0"/>
                    </a:lnTo>
                    <a:lnTo>
                      <a:pt x="0" y="59662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3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15" name="爱设计-2">
            <a:extLst>
              <a:ext uri="{FF2B5EF4-FFF2-40B4-BE49-F238E27FC236}">
                <a16:creationId xmlns:a16="http://schemas.microsoft.com/office/drawing/2014/main" id="{4694FDEE-CC24-494A-1B23-24119E60F353}"/>
              </a:ext>
            </a:extLst>
          </p:cNvPr>
          <p:cNvGrpSpPr/>
          <p:nvPr/>
        </p:nvGrpSpPr>
        <p:grpSpPr>
          <a:xfrm>
            <a:off x="10666246" y="511599"/>
            <a:ext cx="852654" cy="650177"/>
            <a:chOff x="10539246" y="468403"/>
            <a:chExt cx="979654" cy="747019"/>
          </a:xfrm>
          <a:solidFill>
            <a:schemeClr val="accent1"/>
          </a:solidFill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2F8E1CA4-3025-4D36-5AB3-DEDB2506806E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18" name="爱设计-2-1">
                <a:extLst>
                  <a:ext uri="{FF2B5EF4-FFF2-40B4-BE49-F238E27FC236}">
                    <a16:creationId xmlns:a16="http://schemas.microsoft.com/office/drawing/2014/main" id="{6B995B26-2162-39A6-6623-89A8D25D28D4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" name="爱设计-2-2">
                <a:extLst>
                  <a:ext uri="{FF2B5EF4-FFF2-40B4-BE49-F238E27FC236}">
                    <a16:creationId xmlns:a16="http://schemas.microsoft.com/office/drawing/2014/main" id="{9D562F2A-EE55-0A0A-AFA1-C583FADBF6C4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0" name="爱设计-2-3">
                <a:extLst>
                  <a:ext uri="{FF2B5EF4-FFF2-40B4-BE49-F238E27FC236}">
                    <a16:creationId xmlns:a16="http://schemas.microsoft.com/office/drawing/2014/main" id="{A07873F9-7E6A-9CA2-752F-DC10D377E9B8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1" name="爱设计-2-4">
                <a:extLst>
                  <a:ext uri="{FF2B5EF4-FFF2-40B4-BE49-F238E27FC236}">
                    <a16:creationId xmlns:a16="http://schemas.microsoft.com/office/drawing/2014/main" id="{6181BA68-E0F0-5939-74C7-4FCC32BB0FB1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" name="爱设计-2-5">
                <a:extLst>
                  <a:ext uri="{FF2B5EF4-FFF2-40B4-BE49-F238E27FC236}">
                    <a16:creationId xmlns:a16="http://schemas.microsoft.com/office/drawing/2014/main" id="{0F69E798-8284-1535-C94F-DB3C34010610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3" name="爱设计-2-6">
                <a:extLst>
                  <a:ext uri="{FF2B5EF4-FFF2-40B4-BE49-F238E27FC236}">
                    <a16:creationId xmlns:a16="http://schemas.microsoft.com/office/drawing/2014/main" id="{D24AD2A8-82FE-CD2C-4E1E-9E727A54B217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4" name="爱设计-2-7">
                <a:extLst>
                  <a:ext uri="{FF2B5EF4-FFF2-40B4-BE49-F238E27FC236}">
                    <a16:creationId xmlns:a16="http://schemas.microsoft.com/office/drawing/2014/main" id="{221BDF88-BCEB-608A-C67A-304F8FDB3060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5" name="爱设计-2-8">
                <a:extLst>
                  <a:ext uri="{FF2B5EF4-FFF2-40B4-BE49-F238E27FC236}">
                    <a16:creationId xmlns:a16="http://schemas.microsoft.com/office/drawing/2014/main" id="{3D0AB455-860F-C088-9E56-0D36303BEF96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爱设计-2-9">
              <a:extLst>
                <a:ext uri="{FF2B5EF4-FFF2-40B4-BE49-F238E27FC236}">
                  <a16:creationId xmlns:a16="http://schemas.microsoft.com/office/drawing/2014/main" id="{306959B9-C995-381C-DE4B-A7FB7F2B2672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adFill>
              <a:gsLst>
                <a:gs pos="86709">
                  <a:schemeClr val="bg1"/>
                </a:gs>
                <a:gs pos="0">
                  <a:schemeClr val="accent1">
                    <a:lumMod val="20000"/>
                    <a:lumOff val="80000"/>
                  </a:schemeClr>
                </a:gs>
                <a:gs pos="65745">
                  <a:schemeClr val="accent1">
                    <a:lumMod val="40000"/>
                    <a:lumOff val="60000"/>
                  </a:schemeClr>
                </a:gs>
                <a:gs pos="35000">
                  <a:schemeClr val="bg1"/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2700000" scaled="0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26" name="爱设计-3">
            <a:extLst>
              <a:ext uri="{FF2B5EF4-FFF2-40B4-BE49-F238E27FC236}">
                <a16:creationId xmlns:a16="http://schemas.microsoft.com/office/drawing/2014/main" id="{DA7DCCA6-C95A-FACF-311C-D9ABFBA28F9E}"/>
              </a:ext>
            </a:extLst>
          </p:cNvPr>
          <p:cNvSpPr txBox="1">
            <a:spLocks/>
          </p:cNvSpPr>
          <p:nvPr/>
        </p:nvSpPr>
        <p:spPr>
          <a:xfrm>
            <a:off x="577303" y="5753450"/>
            <a:ext cx="2548900" cy="76129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60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b="0" dirty="0" err="1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AISHEJi</a:t>
            </a:r>
            <a:br>
              <a:rPr lang="en-US" altLang="zh-CN" sz="2400" b="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</a:br>
            <a:r>
              <a:rPr lang="en-US" altLang="zh-CN" sz="1600" b="0" dirty="0">
                <a:solidFill>
                  <a:schemeClr val="bg1"/>
                </a:solidFill>
                <a:latin typeface="+mn-ea"/>
                <a:ea typeface="+mn-ea"/>
                <a:cs typeface="OPPOSans H" panose="00020600040101010101" pitchFamily="18" charset="-122"/>
              </a:rPr>
              <a:t>DESIGN</a:t>
            </a:r>
            <a:endParaRPr lang="zh-CN" altLang="en-US" sz="1800" b="0" dirty="0">
              <a:solidFill>
                <a:schemeClr val="bg1"/>
              </a:solidFill>
              <a:latin typeface="+mn-ea"/>
              <a:ea typeface="+mn-ea"/>
              <a:cs typeface="OPPOSans H" panose="00020600040101010101" pitchFamily="18" charset="-122"/>
            </a:endParaRPr>
          </a:p>
        </p:txBody>
      </p:sp>
      <p:sp>
        <p:nvSpPr>
          <p:cNvPr id="27" name="爱设计-4">
            <a:extLst>
              <a:ext uri="{FF2B5EF4-FFF2-40B4-BE49-F238E27FC236}">
                <a16:creationId xmlns:a16="http://schemas.microsoft.com/office/drawing/2014/main" id="{A6E0DD74-8AB6-C738-46C7-6D229D8977F3}"/>
              </a:ext>
            </a:extLst>
          </p:cNvPr>
          <p:cNvSpPr txBox="1">
            <a:spLocks/>
          </p:cNvSpPr>
          <p:nvPr/>
        </p:nvSpPr>
        <p:spPr>
          <a:xfrm>
            <a:off x="3875839" y="306505"/>
            <a:ext cx="4440318" cy="4955203"/>
          </a:xfrm>
          <a:prstGeom prst="rect">
            <a:avLst/>
          </a:prstGeom>
          <a:noFill/>
          <a:effectLst/>
        </p:spPr>
        <p:txBody>
          <a:bodyPr vert="horz" wrap="none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13800" kern="1200" dirty="0">
                <a:gradFill>
                  <a:gsLst>
                    <a:gs pos="75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Impact" panose="020B080603090205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2200" b="0" i="0" u="none" strike="noStrike" kern="1200" cap="none" spc="600" normalizeH="0" baseline="0" noProof="0" dirty="0">
                <a:ln w="22225">
                  <a:gradFill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6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1">
                        <a:alpha val="90000"/>
                        <a:lumMod val="10000"/>
                        <a:lumOff val="90000"/>
                      </a:schemeClr>
                    </a:gs>
                    <a:gs pos="64000">
                      <a:schemeClr val="accent1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  <a:uLnTx/>
                <a:uFillTx/>
                <a:ea typeface="思源黑体 CN Normal" panose="020B0400000000000000" pitchFamily="34" charset="-122"/>
              </a:rPr>
              <a:t>02</a:t>
            </a:r>
            <a:endParaRPr kumimoji="0" lang="en-US" altLang="en-US" sz="32200" b="0" i="0" u="none" strike="noStrike" kern="1200" cap="none" spc="600" normalizeH="0" baseline="0" noProof="0" dirty="0">
              <a:ln w="22225"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6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accent1">
                      <a:alpha val="90000"/>
                      <a:lumMod val="10000"/>
                      <a:lumOff val="90000"/>
                    </a:schemeClr>
                  </a:gs>
                  <a:gs pos="64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  <a:uLnTx/>
              <a:uFillTx/>
              <a:ea typeface="思源黑体 CN Normal" panose="020B0400000000000000" pitchFamily="34" charset="-122"/>
            </a:endParaRPr>
          </a:p>
        </p:txBody>
      </p:sp>
      <p:sp>
        <p:nvSpPr>
          <p:cNvPr id="28" name="爱设计-5">
            <a:extLst>
              <a:ext uri="{FF2B5EF4-FFF2-40B4-BE49-F238E27FC236}">
                <a16:creationId xmlns:a16="http://schemas.microsoft.com/office/drawing/2014/main" id="{767E4CD2-954D-565C-9FD1-44566C7ABAA3}"/>
              </a:ext>
            </a:extLst>
          </p:cNvPr>
          <p:cNvSpPr/>
          <p:nvPr/>
        </p:nvSpPr>
        <p:spPr>
          <a:xfrm>
            <a:off x="2864346" y="3154650"/>
            <a:ext cx="6463309" cy="129266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 algn="ctr">
              <a:spcBef>
                <a:spcPts val="600"/>
              </a:spcBef>
              <a:defRPr/>
            </a:pPr>
            <a:r>
              <a:rPr lang="zh-CN" altLang="en-US" sz="8400" dirty="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600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61000">
                      <a:schemeClr val="accent1">
                        <a:lumMod val="20000"/>
                        <a:lumOff val="80000"/>
                      </a:schemeClr>
                    </a:gs>
                    <a:gs pos="18000">
                      <a:schemeClr val="accent1">
                        <a:lumMod val="40000"/>
                        <a:lumOff val="6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outerShdw blurRad="38100" dist="38100" dir="2700000" algn="tl">
                    <a:srgbClr val="000000">
                      <a:alpha val="25000"/>
                    </a:srgbClr>
                  </a:outerShdw>
                </a:effectLst>
                <a:latin typeface="字由文艺黑" panose="00020600040101010101" pitchFamily="18" charset="-122"/>
                <a:ea typeface="字由文艺黑" panose="00020600040101010101" pitchFamily="18" charset="-122"/>
              </a:rPr>
              <a:t>怎么</a:t>
            </a:r>
            <a:r>
              <a:rPr lang="zh-CN" altLang="en-US" sz="84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25000"/>
                    </a:srgbClr>
                  </a:outerShdw>
                </a:effectLst>
                <a:latin typeface="字由文艺黑" panose="00020600040101010101" pitchFamily="18" charset="-122"/>
                <a:ea typeface="字由文艺黑" panose="00020600040101010101" pitchFamily="18" charset="-122"/>
              </a:rPr>
              <a:t>打造爆款</a:t>
            </a:r>
          </a:p>
        </p:txBody>
      </p:sp>
      <p:sp>
        <p:nvSpPr>
          <p:cNvPr id="29" name="爱设计-6">
            <a:extLst>
              <a:ext uri="{FF2B5EF4-FFF2-40B4-BE49-F238E27FC236}">
                <a16:creationId xmlns:a16="http://schemas.microsoft.com/office/drawing/2014/main" id="{26787B31-A536-F165-A349-6C18F5822D3F}"/>
              </a:ext>
            </a:extLst>
          </p:cNvPr>
          <p:cNvSpPr txBox="1">
            <a:spLocks/>
          </p:cNvSpPr>
          <p:nvPr/>
        </p:nvSpPr>
        <p:spPr>
          <a:xfrm>
            <a:off x="3058158" y="4773154"/>
            <a:ext cx="6075684" cy="2539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en-US" altLang="zh-CN" sz="1800" spc="300" dirty="0">
                <a:solidFill>
                  <a:schemeClr val="bg1"/>
                </a:solidFill>
              </a:rPr>
              <a:t>How To Create A Popular Model</a:t>
            </a:r>
          </a:p>
        </p:txBody>
      </p:sp>
      <p:cxnSp>
        <p:nvCxnSpPr>
          <p:cNvPr id="30" name="爱设计-7">
            <a:extLst>
              <a:ext uri="{FF2B5EF4-FFF2-40B4-BE49-F238E27FC236}">
                <a16:creationId xmlns:a16="http://schemas.microsoft.com/office/drawing/2014/main" id="{08A782B3-0987-07FB-3AAC-D901B1A8D69A}"/>
              </a:ext>
            </a:extLst>
          </p:cNvPr>
          <p:cNvCxnSpPr>
            <a:cxnSpLocks/>
          </p:cNvCxnSpPr>
          <p:nvPr/>
        </p:nvCxnSpPr>
        <p:spPr>
          <a:xfrm>
            <a:off x="2675385" y="4514440"/>
            <a:ext cx="6841227" cy="0"/>
          </a:xfrm>
          <a:prstGeom prst="line">
            <a:avLst/>
          </a:prstGeom>
          <a:noFill/>
          <a:ln w="8890" cap="flat" cmpd="sng" algn="ctr">
            <a:solidFill>
              <a:schemeClr val="accent1"/>
            </a:solidFill>
            <a:prstDash val="solid"/>
            <a:miter lim="800000"/>
            <a:headEnd type="oval"/>
            <a:tailEnd type="oval" w="sm" len="sm"/>
          </a:ln>
          <a:effectLst/>
        </p:spPr>
      </p:cxnSp>
    </p:spTree>
    <p:extLst>
      <p:ext uri="{BB962C8B-B14F-4D97-AF65-F5344CB8AC3E}">
        <p14:creationId xmlns:p14="http://schemas.microsoft.com/office/powerpoint/2010/main" val="39834602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爱设计-1">
            <a:extLst>
              <a:ext uri="{FF2B5EF4-FFF2-40B4-BE49-F238E27FC236}">
                <a16:creationId xmlns:a16="http://schemas.microsoft.com/office/drawing/2014/main" id="{18E1DBC6-BA2D-B8AB-515C-29D039D2C683}"/>
              </a:ext>
            </a:extLst>
          </p:cNvPr>
          <p:cNvGrpSpPr/>
          <p:nvPr/>
        </p:nvGrpSpPr>
        <p:grpSpPr>
          <a:xfrm flipH="1" flipV="1">
            <a:off x="11760933" y="5043647"/>
            <a:ext cx="431067" cy="1977705"/>
            <a:chOff x="72" y="-152652"/>
            <a:chExt cx="431067" cy="1977705"/>
          </a:xfrm>
        </p:grpSpPr>
        <p:sp>
          <p:nvSpPr>
            <p:cNvPr id="3" name="爱设计-1-1">
              <a:extLst>
                <a:ext uri="{FF2B5EF4-FFF2-40B4-BE49-F238E27FC236}">
                  <a16:creationId xmlns:a16="http://schemas.microsoft.com/office/drawing/2014/main" id="{3D0E099F-6119-C2BC-964C-6B346F9ED403}"/>
                </a:ext>
              </a:extLst>
            </p:cNvPr>
            <p:cNvSpPr/>
            <p:nvPr/>
          </p:nvSpPr>
          <p:spPr>
            <a:xfrm rot="1501409" flipV="1">
              <a:off x="72" y="-152652"/>
              <a:ext cx="360852" cy="1626463"/>
            </a:xfrm>
            <a:custGeom>
              <a:avLst/>
              <a:gdLst>
                <a:gd name="connsiteX0" fmla="*/ 0 w 360852"/>
                <a:gd name="connsiteY0" fmla="*/ 1458015 h 1626463"/>
                <a:gd name="connsiteX1" fmla="*/ 360852 w 360852"/>
                <a:gd name="connsiteY1" fmla="*/ 1626463 h 1626463"/>
                <a:gd name="connsiteX2" fmla="*/ 360852 w 360852"/>
                <a:gd name="connsiteY2" fmla="*/ 0 h 1626463"/>
                <a:gd name="connsiteX3" fmla="*/ 0 w 360852"/>
                <a:gd name="connsiteY3" fmla="*/ 773023 h 1626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0852" h="1626463">
                  <a:moveTo>
                    <a:pt x="0" y="1458015"/>
                  </a:moveTo>
                  <a:lnTo>
                    <a:pt x="360852" y="1626463"/>
                  </a:lnTo>
                  <a:lnTo>
                    <a:pt x="360852" y="0"/>
                  </a:lnTo>
                  <a:lnTo>
                    <a:pt x="0" y="77302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4" name="爱设计-1-2">
              <a:extLst>
                <a:ext uri="{FF2B5EF4-FFF2-40B4-BE49-F238E27FC236}">
                  <a16:creationId xmlns:a16="http://schemas.microsoft.com/office/drawing/2014/main" id="{4311C424-EF5F-B6C7-A014-FCEFF8885E10}"/>
                </a:ext>
              </a:extLst>
            </p:cNvPr>
            <p:cNvSpPr/>
            <p:nvPr/>
          </p:nvSpPr>
          <p:spPr>
            <a:xfrm rot="1501409" flipV="1">
              <a:off x="152632" y="-151676"/>
              <a:ext cx="278507" cy="1976729"/>
            </a:xfrm>
            <a:custGeom>
              <a:avLst/>
              <a:gdLst>
                <a:gd name="connsiteX0" fmla="*/ 0 w 278507"/>
                <a:gd name="connsiteY0" fmla="*/ 1846720 h 1976729"/>
                <a:gd name="connsiteX1" fmla="*/ 278507 w 278507"/>
                <a:gd name="connsiteY1" fmla="*/ 1976729 h 1976729"/>
                <a:gd name="connsiteX2" fmla="*/ 278507 w 278507"/>
                <a:gd name="connsiteY2" fmla="*/ 0 h 1976729"/>
                <a:gd name="connsiteX3" fmla="*/ 0 w 278507"/>
                <a:gd name="connsiteY3" fmla="*/ 596622 h 1976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507" h="1976729">
                  <a:moveTo>
                    <a:pt x="0" y="1846720"/>
                  </a:moveTo>
                  <a:lnTo>
                    <a:pt x="278507" y="1976729"/>
                  </a:lnTo>
                  <a:lnTo>
                    <a:pt x="278507" y="0"/>
                  </a:lnTo>
                  <a:lnTo>
                    <a:pt x="0" y="596622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24" name="爱设计-2">
            <a:extLst>
              <a:ext uri="{FF2B5EF4-FFF2-40B4-BE49-F238E27FC236}">
                <a16:creationId xmlns:a16="http://schemas.microsoft.com/office/drawing/2014/main" id="{326D2515-5735-6C18-3D4A-F6CE0A6FB895}"/>
              </a:ext>
            </a:extLst>
          </p:cNvPr>
          <p:cNvGrpSpPr/>
          <p:nvPr/>
        </p:nvGrpSpPr>
        <p:grpSpPr>
          <a:xfrm>
            <a:off x="533555" y="511599"/>
            <a:ext cx="10985345" cy="885874"/>
            <a:chOff x="533555" y="511599"/>
            <a:chExt cx="10985345" cy="885874"/>
          </a:xfrm>
        </p:grpSpPr>
        <p:sp>
          <p:nvSpPr>
            <p:cNvPr id="6" name="爱设计-2-1">
              <a:extLst>
                <a:ext uri="{FF2B5EF4-FFF2-40B4-BE49-F238E27FC236}">
                  <a16:creationId xmlns:a16="http://schemas.microsoft.com/office/drawing/2014/main" id="{8E8BF429-9BAA-FB75-1B5A-F7D07AE4E3F2}"/>
                </a:ext>
              </a:extLst>
            </p:cNvPr>
            <p:cNvSpPr txBox="1"/>
            <p:nvPr/>
          </p:nvSpPr>
          <p:spPr>
            <a:xfrm>
              <a:off x="533555" y="751142"/>
              <a:ext cx="405876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gradFill flip="none" rotWithShape="1"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36000">
                        <a:schemeClr val="bg1"/>
                      </a:gs>
                      <a:gs pos="100000">
                        <a:schemeClr val="accent1">
                          <a:lumMod val="20000"/>
                          <a:lumOff val="80000"/>
                        </a:schemeClr>
                      </a:gs>
                      <a:gs pos="61000">
                        <a:schemeClr val="accent1">
                          <a:lumMod val="20000"/>
                          <a:lumOff val="80000"/>
                        </a:schemeClr>
                      </a:gs>
                      <a:gs pos="18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path path="circle">
                      <a:fillToRect l="100000" b="100000"/>
                    </a:path>
                    <a:tileRect t="-100000" r="-100000"/>
                  </a:gradFill>
                  <a:effectLst>
                    <a:outerShdw blurRad="38100" dist="38100" dir="2700000" algn="tl">
                      <a:srgbClr val="000000">
                        <a:alpha val="25000"/>
                      </a:srgbClr>
                    </a:outerShdw>
                  </a:effectLst>
                  <a:latin typeface="字由文艺黑" panose="00020600040101010101" pitchFamily="18" charset="-122"/>
                  <a:ea typeface="字由文艺黑" panose="00020600040101010101" pitchFamily="18" charset="-122"/>
                </a:rPr>
                <a:t>用户心理</a:t>
              </a:r>
            </a:p>
          </p:txBody>
        </p:sp>
        <p:sp>
          <p:nvSpPr>
            <p:cNvPr id="7" name="爱设计-2-2">
              <a:extLst>
                <a:ext uri="{FF2B5EF4-FFF2-40B4-BE49-F238E27FC236}">
                  <a16:creationId xmlns:a16="http://schemas.microsoft.com/office/drawing/2014/main" id="{D86006F9-E246-10FD-155C-F4BF5A73EDD4}"/>
                </a:ext>
              </a:extLst>
            </p:cNvPr>
            <p:cNvSpPr/>
            <p:nvPr/>
          </p:nvSpPr>
          <p:spPr>
            <a:xfrm>
              <a:off x="637387" y="537649"/>
              <a:ext cx="939953" cy="213493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>
                <a:lnSpc>
                  <a:spcPct val="110000"/>
                </a:lnSpc>
              </a:pPr>
              <a:r>
                <a:rPr lang="en-US" altLang="zh-CN" sz="1100" dirty="0"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AISHEJI</a:t>
              </a:r>
              <a:endParaRPr lang="zh-CN" altLang="en-US" sz="11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9F36F49D-ED36-4401-3989-DCF302106158}"/>
                </a:ext>
              </a:extLst>
            </p:cNvPr>
            <p:cNvGrpSpPr/>
            <p:nvPr/>
          </p:nvGrpSpPr>
          <p:grpSpPr>
            <a:xfrm>
              <a:off x="10666246" y="511599"/>
              <a:ext cx="852654" cy="650177"/>
              <a:chOff x="10666246" y="511599"/>
              <a:chExt cx="852654" cy="650177"/>
            </a:xfrm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2F1A21B-14F4-AFED-0AB2-A6888DB36CBC}"/>
                  </a:ext>
                </a:extLst>
              </p:cNvPr>
              <p:cNvGrpSpPr/>
              <p:nvPr/>
            </p:nvGrpSpPr>
            <p:grpSpPr>
              <a:xfrm>
                <a:off x="10666246" y="1055297"/>
                <a:ext cx="852654" cy="106479"/>
                <a:chOff x="10273028" y="1093083"/>
                <a:chExt cx="979654" cy="122339"/>
              </a:xfr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</p:grpSpPr>
            <p:sp>
              <p:nvSpPr>
                <p:cNvPr id="16" name="爱设计-2-3">
                  <a:extLst>
                    <a:ext uri="{FF2B5EF4-FFF2-40B4-BE49-F238E27FC236}">
                      <a16:creationId xmlns:a16="http://schemas.microsoft.com/office/drawing/2014/main" id="{F248D419-6B87-D3BE-8D07-C8F178033069}"/>
                    </a:ext>
                  </a:extLst>
                </p:cNvPr>
                <p:cNvSpPr/>
                <p:nvPr/>
              </p:nvSpPr>
              <p:spPr>
                <a:xfrm>
                  <a:off x="10373640" y="1094110"/>
                  <a:ext cx="119414" cy="119413"/>
                </a:xfrm>
                <a:custGeom>
                  <a:avLst/>
                  <a:gdLst>
                    <a:gd name="connsiteX0" fmla="*/ 74486 w 149733"/>
                    <a:gd name="connsiteY0" fmla="*/ 149732 h 149732"/>
                    <a:gd name="connsiteX1" fmla="*/ 1 w 149733"/>
                    <a:gd name="connsiteY1" fmla="*/ 74486 h 149732"/>
                    <a:gd name="connsiteX2" fmla="*/ 75248 w 149733"/>
                    <a:gd name="connsiteY2" fmla="*/ 1 h 149732"/>
                    <a:gd name="connsiteX3" fmla="*/ 149733 w 149733"/>
                    <a:gd name="connsiteY3" fmla="*/ 74866 h 149732"/>
                    <a:gd name="connsiteX4" fmla="*/ 74868 w 149733"/>
                    <a:gd name="connsiteY4" fmla="*/ 149733 h 149732"/>
                    <a:gd name="connsiteX5" fmla="*/ 74486 w 149733"/>
                    <a:gd name="connsiteY5" fmla="*/ 149732 h 149732"/>
                    <a:gd name="connsiteX6" fmla="*/ 74486 w 149733"/>
                    <a:gd name="connsiteY6" fmla="*/ 25907 h 149732"/>
                    <a:gd name="connsiteX7" fmla="*/ 24956 w 149733"/>
                    <a:gd name="connsiteY7" fmla="*/ 75247 h 149732"/>
                    <a:gd name="connsiteX8" fmla="*/ 74295 w 149733"/>
                    <a:gd name="connsiteY8" fmla="*/ 124776 h 149732"/>
                    <a:gd name="connsiteX9" fmla="*/ 123825 w 149733"/>
                    <a:gd name="connsiteY9" fmla="*/ 75437 h 149732"/>
                    <a:gd name="connsiteX10" fmla="*/ 123825 w 149733"/>
                    <a:gd name="connsiteY10" fmla="*/ 75247 h 149732"/>
                    <a:gd name="connsiteX11" fmla="*/ 74677 w 149733"/>
                    <a:gd name="connsiteY11" fmla="*/ 25527 h 149732"/>
                    <a:gd name="connsiteX12" fmla="*/ 74486 w 149733"/>
                    <a:gd name="connsiteY12" fmla="*/ 25526 h 149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9733" h="149732">
                      <a:moveTo>
                        <a:pt x="74486" y="149732"/>
                      </a:moveTo>
                      <a:cubicBezTo>
                        <a:pt x="33138" y="149522"/>
                        <a:pt x="-209" y="115833"/>
                        <a:pt x="1" y="74486"/>
                      </a:cubicBezTo>
                      <a:cubicBezTo>
                        <a:pt x="211" y="33138"/>
                        <a:pt x="33900" y="-209"/>
                        <a:pt x="75248" y="1"/>
                      </a:cubicBezTo>
                      <a:cubicBezTo>
                        <a:pt x="116446" y="211"/>
                        <a:pt x="149733" y="33667"/>
                        <a:pt x="149733" y="74866"/>
                      </a:cubicBezTo>
                      <a:cubicBezTo>
                        <a:pt x="149734" y="116213"/>
                        <a:pt x="116215" y="149732"/>
                        <a:pt x="74868" y="149733"/>
                      </a:cubicBezTo>
                      <a:cubicBezTo>
                        <a:pt x="74740" y="149733"/>
                        <a:pt x="74613" y="149733"/>
                        <a:pt x="74486" y="149732"/>
                      </a:cubicBezTo>
                      <a:close/>
                      <a:moveTo>
                        <a:pt x="74486" y="25907"/>
                      </a:moveTo>
                      <a:cubicBezTo>
                        <a:pt x="47184" y="25855"/>
                        <a:pt x="25008" y="47945"/>
                        <a:pt x="24956" y="75247"/>
                      </a:cubicBezTo>
                      <a:cubicBezTo>
                        <a:pt x="24903" y="102549"/>
                        <a:pt x="46993" y="124724"/>
                        <a:pt x="74295" y="124776"/>
                      </a:cubicBezTo>
                      <a:cubicBezTo>
                        <a:pt x="101597" y="124829"/>
                        <a:pt x="123772" y="102739"/>
                        <a:pt x="123825" y="75437"/>
                      </a:cubicBezTo>
                      <a:cubicBezTo>
                        <a:pt x="123825" y="75373"/>
                        <a:pt x="123825" y="75310"/>
                        <a:pt x="123825" y="75247"/>
                      </a:cubicBezTo>
                      <a:cubicBezTo>
                        <a:pt x="123983" y="47945"/>
                        <a:pt x="101979" y="25685"/>
                        <a:pt x="74677" y="25527"/>
                      </a:cubicBezTo>
                      <a:cubicBezTo>
                        <a:pt x="74613" y="25526"/>
                        <a:pt x="74549" y="25526"/>
                        <a:pt x="74486" y="255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" name="爱设计-2-4">
                  <a:extLst>
                    <a:ext uri="{FF2B5EF4-FFF2-40B4-BE49-F238E27FC236}">
                      <a16:creationId xmlns:a16="http://schemas.microsoft.com/office/drawing/2014/main" id="{ECCE05DB-96EE-F65D-1222-C23FB04587D8}"/>
                    </a:ext>
                  </a:extLst>
                </p:cNvPr>
                <p:cNvSpPr/>
                <p:nvPr/>
              </p:nvSpPr>
              <p:spPr>
                <a:xfrm>
                  <a:off x="10617177" y="1096768"/>
                  <a:ext cx="95286" cy="115318"/>
                </a:xfrm>
                <a:custGeom>
                  <a:avLst/>
                  <a:gdLst>
                    <a:gd name="connsiteX0" fmla="*/ 93726 w 119479"/>
                    <a:gd name="connsiteY0" fmla="*/ 143732 h 144598"/>
                    <a:gd name="connsiteX1" fmla="*/ 88106 w 119479"/>
                    <a:gd name="connsiteY1" fmla="*/ 140113 h 144598"/>
                    <a:gd name="connsiteX2" fmla="*/ 68390 w 119479"/>
                    <a:gd name="connsiteY2" fmla="*/ 98870 h 144598"/>
                    <a:gd name="connsiteX3" fmla="*/ 62770 w 119479"/>
                    <a:gd name="connsiteY3" fmla="*/ 95345 h 144598"/>
                    <a:gd name="connsiteX4" fmla="*/ 31814 w 119479"/>
                    <a:gd name="connsiteY4" fmla="*/ 95345 h 144598"/>
                    <a:gd name="connsiteX5" fmla="*/ 25432 w 119479"/>
                    <a:gd name="connsiteY5" fmla="*/ 101536 h 144598"/>
                    <a:gd name="connsiteX6" fmla="*/ 25432 w 119479"/>
                    <a:gd name="connsiteY6" fmla="*/ 101632 h 144598"/>
                    <a:gd name="connsiteX7" fmla="*/ 25432 w 119479"/>
                    <a:gd name="connsiteY7" fmla="*/ 137351 h 144598"/>
                    <a:gd name="connsiteX8" fmla="*/ 19241 w 119479"/>
                    <a:gd name="connsiteY8" fmla="*/ 143732 h 144598"/>
                    <a:gd name="connsiteX9" fmla="*/ 19145 w 119479"/>
                    <a:gd name="connsiteY9" fmla="*/ 143732 h 144598"/>
                    <a:gd name="connsiteX10" fmla="*/ 6286 w 119479"/>
                    <a:gd name="connsiteY10" fmla="*/ 143732 h 144598"/>
                    <a:gd name="connsiteX11" fmla="*/ 0 w 119479"/>
                    <a:gd name="connsiteY11" fmla="*/ 137351 h 144598"/>
                    <a:gd name="connsiteX12" fmla="*/ 0 w 119479"/>
                    <a:gd name="connsiteY12" fmla="*/ 6287 h 144598"/>
                    <a:gd name="connsiteX13" fmla="*/ 6286 w 119479"/>
                    <a:gd name="connsiteY13" fmla="*/ 0 h 144598"/>
                    <a:gd name="connsiteX14" fmla="*/ 70485 w 119479"/>
                    <a:gd name="connsiteY14" fmla="*/ 0 h 144598"/>
                    <a:gd name="connsiteX15" fmla="*/ 104394 w 119479"/>
                    <a:gd name="connsiteY15" fmla="*/ 13335 h 144598"/>
                    <a:gd name="connsiteX16" fmla="*/ 119444 w 119479"/>
                    <a:gd name="connsiteY16" fmla="*/ 46006 h 144598"/>
                    <a:gd name="connsiteX17" fmla="*/ 96869 w 119479"/>
                    <a:gd name="connsiteY17" fmla="*/ 88392 h 144598"/>
                    <a:gd name="connsiteX18" fmla="*/ 94583 w 119479"/>
                    <a:gd name="connsiteY18" fmla="*/ 96298 h 144598"/>
                    <a:gd name="connsiteX19" fmla="*/ 113062 w 119479"/>
                    <a:gd name="connsiteY19" fmla="*/ 135065 h 144598"/>
                    <a:gd name="connsiteX20" fmla="*/ 110926 w 119479"/>
                    <a:gd name="connsiteY20" fmla="*/ 143695 h 144598"/>
                    <a:gd name="connsiteX21" fmla="*/ 107347 w 119479"/>
                    <a:gd name="connsiteY21" fmla="*/ 144590 h 144598"/>
                    <a:gd name="connsiteX22" fmla="*/ 31814 w 119479"/>
                    <a:gd name="connsiteY22" fmla="*/ 25813 h 144598"/>
                    <a:gd name="connsiteX23" fmla="*/ 25432 w 119479"/>
                    <a:gd name="connsiteY23" fmla="*/ 32003 h 144598"/>
                    <a:gd name="connsiteX24" fmla="*/ 25432 w 119479"/>
                    <a:gd name="connsiteY24" fmla="*/ 32099 h 144598"/>
                    <a:gd name="connsiteX25" fmla="*/ 25432 w 119479"/>
                    <a:gd name="connsiteY25" fmla="*/ 63246 h 144598"/>
                    <a:gd name="connsiteX26" fmla="*/ 31718 w 119479"/>
                    <a:gd name="connsiteY26" fmla="*/ 69533 h 144598"/>
                    <a:gd name="connsiteX27" fmla="*/ 31813 w 119479"/>
                    <a:gd name="connsiteY27" fmla="*/ 69533 h 144598"/>
                    <a:gd name="connsiteX28" fmla="*/ 70771 w 119479"/>
                    <a:gd name="connsiteY28" fmla="*/ 69533 h 144598"/>
                    <a:gd name="connsiteX29" fmla="*/ 93440 w 119479"/>
                    <a:gd name="connsiteY29" fmla="*/ 48387 h 144598"/>
                    <a:gd name="connsiteX30" fmla="*/ 72404 w 119479"/>
                    <a:gd name="connsiteY30" fmla="*/ 25826 h 144598"/>
                    <a:gd name="connsiteX31" fmla="*/ 71533 w 119479"/>
                    <a:gd name="connsiteY31" fmla="*/ 25813 h 144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9479" h="144598">
                      <a:moveTo>
                        <a:pt x="93726" y="143732"/>
                      </a:moveTo>
                      <a:cubicBezTo>
                        <a:pt x="91313" y="143704"/>
                        <a:pt x="89130" y="142298"/>
                        <a:pt x="88106" y="140113"/>
                      </a:cubicBezTo>
                      <a:lnTo>
                        <a:pt x="68390" y="98870"/>
                      </a:lnTo>
                      <a:cubicBezTo>
                        <a:pt x="67357" y="96706"/>
                        <a:pt x="65167" y="95333"/>
                        <a:pt x="62770" y="95345"/>
                      </a:cubicBezTo>
                      <a:lnTo>
                        <a:pt x="31814" y="95345"/>
                      </a:lnTo>
                      <a:cubicBezTo>
                        <a:pt x="28342" y="95293"/>
                        <a:pt x="25485" y="98064"/>
                        <a:pt x="25432" y="101536"/>
                      </a:cubicBezTo>
                      <a:cubicBezTo>
                        <a:pt x="25432" y="101568"/>
                        <a:pt x="25432" y="101600"/>
                        <a:pt x="25432" y="101632"/>
                      </a:cubicBezTo>
                      <a:lnTo>
                        <a:pt x="25432" y="137351"/>
                      </a:lnTo>
                      <a:cubicBezTo>
                        <a:pt x="25484" y="140822"/>
                        <a:pt x="22713" y="143679"/>
                        <a:pt x="19241" y="143732"/>
                      </a:cubicBezTo>
                      <a:cubicBezTo>
                        <a:pt x="19209" y="143732"/>
                        <a:pt x="19177" y="143732"/>
                        <a:pt x="19145" y="143732"/>
                      </a:cubicBezTo>
                      <a:lnTo>
                        <a:pt x="6286" y="143732"/>
                      </a:lnTo>
                      <a:cubicBezTo>
                        <a:pt x="2799" y="143680"/>
                        <a:pt x="0" y="140838"/>
                        <a:pt x="0" y="137351"/>
                      </a:cubicBezTo>
                      <a:lnTo>
                        <a:pt x="0" y="6287"/>
                      </a:lnTo>
                      <a:cubicBezTo>
                        <a:pt x="51" y="2836"/>
                        <a:pt x="2836" y="51"/>
                        <a:pt x="6286" y="0"/>
                      </a:cubicBezTo>
                      <a:lnTo>
                        <a:pt x="70485" y="0"/>
                      </a:lnTo>
                      <a:cubicBezTo>
                        <a:pt x="83070" y="-15"/>
                        <a:pt x="95191" y="4751"/>
                        <a:pt x="104394" y="13335"/>
                      </a:cubicBezTo>
                      <a:cubicBezTo>
                        <a:pt x="113565" y="21784"/>
                        <a:pt x="118983" y="33545"/>
                        <a:pt x="119444" y="46006"/>
                      </a:cubicBezTo>
                      <a:cubicBezTo>
                        <a:pt x="120114" y="63172"/>
                        <a:pt x="111488" y="79369"/>
                        <a:pt x="96869" y="88392"/>
                      </a:cubicBezTo>
                      <a:cubicBezTo>
                        <a:pt x="94175" y="90038"/>
                        <a:pt x="93183" y="93468"/>
                        <a:pt x="94583" y="96298"/>
                      </a:cubicBezTo>
                      <a:lnTo>
                        <a:pt x="113062" y="135065"/>
                      </a:lnTo>
                      <a:cubicBezTo>
                        <a:pt x="114855" y="138037"/>
                        <a:pt x="113899" y="141901"/>
                        <a:pt x="110926" y="143695"/>
                      </a:cubicBezTo>
                      <a:cubicBezTo>
                        <a:pt x="109849" y="144344"/>
                        <a:pt x="108603" y="144656"/>
                        <a:pt x="107347" y="144590"/>
                      </a:cubicBezTo>
                      <a:close/>
                      <a:moveTo>
                        <a:pt x="31814" y="25813"/>
                      </a:moveTo>
                      <a:cubicBezTo>
                        <a:pt x="28342" y="25760"/>
                        <a:pt x="25485" y="28532"/>
                        <a:pt x="25432" y="32003"/>
                      </a:cubicBezTo>
                      <a:cubicBezTo>
                        <a:pt x="25432" y="32035"/>
                        <a:pt x="25432" y="32067"/>
                        <a:pt x="25432" y="32099"/>
                      </a:cubicBezTo>
                      <a:lnTo>
                        <a:pt x="25432" y="63246"/>
                      </a:lnTo>
                      <a:cubicBezTo>
                        <a:pt x="25431" y="66718"/>
                        <a:pt x="28246" y="69533"/>
                        <a:pt x="31718" y="69533"/>
                      </a:cubicBezTo>
                      <a:cubicBezTo>
                        <a:pt x="31749" y="69533"/>
                        <a:pt x="31781" y="69533"/>
                        <a:pt x="31813" y="69533"/>
                      </a:cubicBezTo>
                      <a:lnTo>
                        <a:pt x="70771" y="69533"/>
                      </a:lnTo>
                      <a:cubicBezTo>
                        <a:pt x="82756" y="69655"/>
                        <a:pt x="92730" y="60352"/>
                        <a:pt x="93440" y="48387"/>
                      </a:cubicBezTo>
                      <a:cubicBezTo>
                        <a:pt x="93861" y="36348"/>
                        <a:pt x="84443" y="26247"/>
                        <a:pt x="72404" y="25826"/>
                      </a:cubicBezTo>
                      <a:cubicBezTo>
                        <a:pt x="72113" y="25816"/>
                        <a:pt x="71823" y="25811"/>
                        <a:pt x="71533" y="2581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" name="爱设计-2-5">
                  <a:extLst>
                    <a:ext uri="{FF2B5EF4-FFF2-40B4-BE49-F238E27FC236}">
                      <a16:creationId xmlns:a16="http://schemas.microsoft.com/office/drawing/2014/main" id="{EF1D926B-1004-3C44-3BFF-A00EBB968AB8}"/>
                    </a:ext>
                  </a:extLst>
                </p:cNvPr>
                <p:cNvSpPr/>
                <p:nvPr/>
              </p:nvSpPr>
              <p:spPr>
                <a:xfrm>
                  <a:off x="10273028" y="1096768"/>
                  <a:ext cx="106346" cy="114628"/>
                </a:xfrm>
                <a:custGeom>
                  <a:avLst/>
                  <a:gdLst>
                    <a:gd name="connsiteX0" fmla="*/ 59960 w 133348"/>
                    <a:gd name="connsiteY0" fmla="*/ 143732 h 143732"/>
                    <a:gd name="connsiteX1" fmla="*/ 53673 w 133348"/>
                    <a:gd name="connsiteY1" fmla="*/ 137446 h 143732"/>
                    <a:gd name="connsiteX2" fmla="*/ 53673 w 133348"/>
                    <a:gd name="connsiteY2" fmla="*/ 85820 h 143732"/>
                    <a:gd name="connsiteX3" fmla="*/ 51959 w 133348"/>
                    <a:gd name="connsiteY3" fmla="*/ 80391 h 143732"/>
                    <a:gd name="connsiteX4" fmla="*/ 905 w 133348"/>
                    <a:gd name="connsiteY4" fmla="*/ 10001 h 143732"/>
                    <a:gd name="connsiteX5" fmla="*/ 3040 w 133348"/>
                    <a:gd name="connsiteY5" fmla="*/ 1371 h 143732"/>
                    <a:gd name="connsiteX6" fmla="*/ 5953 w 133348"/>
                    <a:gd name="connsiteY6" fmla="*/ 476 h 143732"/>
                    <a:gd name="connsiteX7" fmla="*/ 18716 w 133348"/>
                    <a:gd name="connsiteY7" fmla="*/ 476 h 143732"/>
                    <a:gd name="connsiteX8" fmla="*/ 23479 w 133348"/>
                    <a:gd name="connsiteY8" fmla="*/ 2667 h 143732"/>
                    <a:gd name="connsiteX9" fmla="*/ 61579 w 133348"/>
                    <a:gd name="connsiteY9" fmla="*/ 56483 h 143732"/>
                    <a:gd name="connsiteX10" fmla="*/ 66722 w 133348"/>
                    <a:gd name="connsiteY10" fmla="*/ 59055 h 143732"/>
                    <a:gd name="connsiteX11" fmla="*/ 71771 w 133348"/>
                    <a:gd name="connsiteY11" fmla="*/ 56483 h 143732"/>
                    <a:gd name="connsiteX12" fmla="*/ 109871 w 133348"/>
                    <a:gd name="connsiteY12" fmla="*/ 2667 h 143732"/>
                    <a:gd name="connsiteX13" fmla="*/ 115014 w 133348"/>
                    <a:gd name="connsiteY13" fmla="*/ 0 h 143732"/>
                    <a:gd name="connsiteX14" fmla="*/ 127397 w 133348"/>
                    <a:gd name="connsiteY14" fmla="*/ 0 h 143732"/>
                    <a:gd name="connsiteX15" fmla="*/ 133340 w 133348"/>
                    <a:gd name="connsiteY15" fmla="*/ 6612 h 143732"/>
                    <a:gd name="connsiteX16" fmla="*/ 132445 w 133348"/>
                    <a:gd name="connsiteY16" fmla="*/ 9525 h 143732"/>
                    <a:gd name="connsiteX17" fmla="*/ 81200 w 133348"/>
                    <a:gd name="connsiteY17" fmla="*/ 80391 h 143732"/>
                    <a:gd name="connsiteX18" fmla="*/ 79486 w 133348"/>
                    <a:gd name="connsiteY18" fmla="*/ 85820 h 143732"/>
                    <a:gd name="connsiteX19" fmla="*/ 79486 w 133348"/>
                    <a:gd name="connsiteY19" fmla="*/ 137446 h 143732"/>
                    <a:gd name="connsiteX20" fmla="*/ 73199 w 133348"/>
                    <a:gd name="connsiteY20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33348" h="143732">
                      <a:moveTo>
                        <a:pt x="59960" y="143732"/>
                      </a:moveTo>
                      <a:cubicBezTo>
                        <a:pt x="56509" y="143681"/>
                        <a:pt x="53724" y="140896"/>
                        <a:pt x="53673" y="137446"/>
                      </a:cubicBezTo>
                      <a:lnTo>
                        <a:pt x="53673" y="85820"/>
                      </a:lnTo>
                      <a:cubicBezTo>
                        <a:pt x="53708" y="83872"/>
                        <a:pt x="53106" y="81966"/>
                        <a:pt x="51959" y="80391"/>
                      </a:cubicBezTo>
                      <a:lnTo>
                        <a:pt x="905" y="10001"/>
                      </a:lnTo>
                      <a:cubicBezTo>
                        <a:pt x="-889" y="7028"/>
                        <a:pt x="67" y="3164"/>
                        <a:pt x="3040" y="1371"/>
                      </a:cubicBezTo>
                      <a:cubicBezTo>
                        <a:pt x="3923" y="838"/>
                        <a:pt x="4923" y="531"/>
                        <a:pt x="5953" y="476"/>
                      </a:cubicBezTo>
                      <a:lnTo>
                        <a:pt x="18716" y="476"/>
                      </a:lnTo>
                      <a:cubicBezTo>
                        <a:pt x="20547" y="478"/>
                        <a:pt x="22286" y="1278"/>
                        <a:pt x="23479" y="2667"/>
                      </a:cubicBezTo>
                      <a:lnTo>
                        <a:pt x="61579" y="56483"/>
                      </a:lnTo>
                      <a:cubicBezTo>
                        <a:pt x="62788" y="58108"/>
                        <a:pt x="64697" y="59063"/>
                        <a:pt x="66722" y="59055"/>
                      </a:cubicBezTo>
                      <a:cubicBezTo>
                        <a:pt x="68722" y="59063"/>
                        <a:pt x="70602" y="58105"/>
                        <a:pt x="71771" y="56483"/>
                      </a:cubicBezTo>
                      <a:lnTo>
                        <a:pt x="109871" y="2667"/>
                      </a:lnTo>
                      <a:cubicBezTo>
                        <a:pt x="111049" y="994"/>
                        <a:pt x="112968" y="-1"/>
                        <a:pt x="115014" y="0"/>
                      </a:cubicBezTo>
                      <a:lnTo>
                        <a:pt x="127397" y="0"/>
                      </a:lnTo>
                      <a:cubicBezTo>
                        <a:pt x="130864" y="185"/>
                        <a:pt x="133524" y="3145"/>
                        <a:pt x="133340" y="6612"/>
                      </a:cubicBezTo>
                      <a:cubicBezTo>
                        <a:pt x="133285" y="7642"/>
                        <a:pt x="132978" y="8642"/>
                        <a:pt x="132445" y="9525"/>
                      </a:cubicBezTo>
                      <a:lnTo>
                        <a:pt x="81200" y="80391"/>
                      </a:lnTo>
                      <a:cubicBezTo>
                        <a:pt x="80053" y="81966"/>
                        <a:pt x="79451" y="83872"/>
                        <a:pt x="79486" y="85820"/>
                      </a:cubicBezTo>
                      <a:lnTo>
                        <a:pt x="79486" y="137446"/>
                      </a:lnTo>
                      <a:cubicBezTo>
                        <a:pt x="79435" y="140896"/>
                        <a:pt x="76650" y="143681"/>
                        <a:pt x="73199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9" name="爱设计-2-6">
                  <a:extLst>
                    <a:ext uri="{FF2B5EF4-FFF2-40B4-BE49-F238E27FC236}">
                      <a16:creationId xmlns:a16="http://schemas.microsoft.com/office/drawing/2014/main" id="{8061FA6C-D67B-F709-8629-B3DF645FC223}"/>
                    </a:ext>
                  </a:extLst>
                </p:cNvPr>
                <p:cNvSpPr/>
                <p:nvPr/>
              </p:nvSpPr>
              <p:spPr>
                <a:xfrm>
                  <a:off x="10501942" y="1096768"/>
                  <a:ext cx="105056" cy="114628"/>
                </a:xfrm>
                <a:custGeom>
                  <a:avLst/>
                  <a:gdLst>
                    <a:gd name="connsiteX0" fmla="*/ 65913 w 131730"/>
                    <a:gd name="connsiteY0" fmla="*/ 143732 h 143732"/>
                    <a:gd name="connsiteX1" fmla="*/ 0 w 131730"/>
                    <a:gd name="connsiteY1" fmla="*/ 77819 h 143732"/>
                    <a:gd name="connsiteX2" fmla="*/ 0 w 131730"/>
                    <a:gd name="connsiteY2" fmla="*/ 6287 h 143732"/>
                    <a:gd name="connsiteX3" fmla="*/ 6286 w 131730"/>
                    <a:gd name="connsiteY3" fmla="*/ 0 h 143732"/>
                    <a:gd name="connsiteX4" fmla="*/ 19431 w 131730"/>
                    <a:gd name="connsiteY4" fmla="*/ 0 h 143732"/>
                    <a:gd name="connsiteX5" fmla="*/ 25717 w 131730"/>
                    <a:gd name="connsiteY5" fmla="*/ 6287 h 143732"/>
                    <a:gd name="connsiteX6" fmla="*/ 25717 w 131730"/>
                    <a:gd name="connsiteY6" fmla="*/ 77343 h 143732"/>
                    <a:gd name="connsiteX7" fmla="*/ 63909 w 131730"/>
                    <a:gd name="connsiteY7" fmla="*/ 119447 h 143732"/>
                    <a:gd name="connsiteX8" fmla="*/ 106013 w 131730"/>
                    <a:gd name="connsiteY8" fmla="*/ 81255 h 143732"/>
                    <a:gd name="connsiteX9" fmla="*/ 106013 w 131730"/>
                    <a:gd name="connsiteY9" fmla="*/ 77343 h 143732"/>
                    <a:gd name="connsiteX10" fmla="*/ 106013 w 131730"/>
                    <a:gd name="connsiteY10" fmla="*/ 6287 h 143732"/>
                    <a:gd name="connsiteX11" fmla="*/ 112300 w 131730"/>
                    <a:gd name="connsiteY11" fmla="*/ 0 h 143732"/>
                    <a:gd name="connsiteX12" fmla="*/ 125444 w 131730"/>
                    <a:gd name="connsiteY12" fmla="*/ 0 h 143732"/>
                    <a:gd name="connsiteX13" fmla="*/ 131731 w 131730"/>
                    <a:gd name="connsiteY13" fmla="*/ 6287 h 143732"/>
                    <a:gd name="connsiteX14" fmla="*/ 131731 w 131730"/>
                    <a:gd name="connsiteY14" fmla="*/ 77819 h 143732"/>
                    <a:gd name="connsiteX15" fmla="*/ 66008 w 131730"/>
                    <a:gd name="connsiteY15" fmla="*/ 143732 h 143732"/>
                    <a:gd name="connsiteX16" fmla="*/ 65913 w 131730"/>
                    <a:gd name="connsiteY16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1730" h="143732">
                      <a:moveTo>
                        <a:pt x="65913" y="143732"/>
                      </a:moveTo>
                      <a:cubicBezTo>
                        <a:pt x="29510" y="143732"/>
                        <a:pt x="0" y="114222"/>
                        <a:pt x="0" y="77819"/>
                      </a:cubicBezTo>
                      <a:lnTo>
                        <a:pt x="0" y="6287"/>
                      </a:lnTo>
                      <a:cubicBezTo>
                        <a:pt x="0" y="2815"/>
                        <a:pt x="2815" y="0"/>
                        <a:pt x="6286" y="0"/>
                      </a:cubicBezTo>
                      <a:lnTo>
                        <a:pt x="19431" y="0"/>
                      </a:lnTo>
                      <a:cubicBezTo>
                        <a:pt x="22903" y="0"/>
                        <a:pt x="25717" y="2815"/>
                        <a:pt x="25717" y="6287"/>
                      </a:cubicBezTo>
                      <a:lnTo>
                        <a:pt x="25717" y="77343"/>
                      </a:lnTo>
                      <a:cubicBezTo>
                        <a:pt x="24637" y="99516"/>
                        <a:pt x="41736" y="118367"/>
                        <a:pt x="63909" y="119447"/>
                      </a:cubicBezTo>
                      <a:cubicBezTo>
                        <a:pt x="86082" y="120527"/>
                        <a:pt x="104933" y="103428"/>
                        <a:pt x="106013" y="81255"/>
                      </a:cubicBezTo>
                      <a:cubicBezTo>
                        <a:pt x="106077" y="79952"/>
                        <a:pt x="106077" y="78646"/>
                        <a:pt x="106013" y="77343"/>
                      </a:cubicBezTo>
                      <a:lnTo>
                        <a:pt x="106013" y="6287"/>
                      </a:lnTo>
                      <a:cubicBezTo>
                        <a:pt x="106064" y="2836"/>
                        <a:pt x="108849" y="51"/>
                        <a:pt x="112300" y="0"/>
                      </a:cubicBezTo>
                      <a:lnTo>
                        <a:pt x="125444" y="0"/>
                      </a:lnTo>
                      <a:cubicBezTo>
                        <a:pt x="128916" y="0"/>
                        <a:pt x="131731" y="2815"/>
                        <a:pt x="131731" y="6287"/>
                      </a:cubicBezTo>
                      <a:lnTo>
                        <a:pt x="131731" y="77819"/>
                      </a:lnTo>
                      <a:cubicBezTo>
                        <a:pt x="131783" y="114169"/>
                        <a:pt x="102358" y="143680"/>
                        <a:pt x="66008" y="143732"/>
                      </a:cubicBezTo>
                      <a:cubicBezTo>
                        <a:pt x="65977" y="143732"/>
                        <a:pt x="65945" y="143732"/>
                        <a:pt x="65913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0" name="爱设计-2-7">
                  <a:extLst>
                    <a:ext uri="{FF2B5EF4-FFF2-40B4-BE49-F238E27FC236}">
                      <a16:creationId xmlns:a16="http://schemas.microsoft.com/office/drawing/2014/main" id="{42849385-0589-9ED0-CFC9-2D9F65703ABF}"/>
                    </a:ext>
                  </a:extLst>
                </p:cNvPr>
                <p:cNvSpPr/>
                <p:nvPr/>
              </p:nvSpPr>
              <p:spPr>
                <a:xfrm>
                  <a:off x="10782851" y="1095780"/>
                  <a:ext cx="93055" cy="116375"/>
                </a:xfrm>
                <a:custGeom>
                  <a:avLst/>
                  <a:gdLst>
                    <a:gd name="connsiteX0" fmla="*/ 6287 w 116682"/>
                    <a:gd name="connsiteY0" fmla="*/ 145923 h 145923"/>
                    <a:gd name="connsiteX1" fmla="*/ 1 w 116682"/>
                    <a:gd name="connsiteY1" fmla="*/ 139829 h 145923"/>
                    <a:gd name="connsiteX2" fmla="*/ 1 w 116682"/>
                    <a:gd name="connsiteY2" fmla="*/ 139637 h 145923"/>
                    <a:gd name="connsiteX3" fmla="*/ 1 w 116682"/>
                    <a:gd name="connsiteY3" fmla="*/ 6287 h 145923"/>
                    <a:gd name="connsiteX4" fmla="*/ 6287 w 116682"/>
                    <a:gd name="connsiteY4" fmla="*/ 0 h 145923"/>
                    <a:gd name="connsiteX5" fmla="*/ 20003 w 116682"/>
                    <a:gd name="connsiteY5" fmla="*/ 0 h 145923"/>
                    <a:gd name="connsiteX6" fmla="*/ 26290 w 116682"/>
                    <a:gd name="connsiteY6" fmla="*/ 6287 h 145923"/>
                    <a:gd name="connsiteX7" fmla="*/ 26290 w 116682"/>
                    <a:gd name="connsiteY7" fmla="*/ 114395 h 145923"/>
                    <a:gd name="connsiteX8" fmla="*/ 32576 w 116682"/>
                    <a:gd name="connsiteY8" fmla="*/ 120682 h 145923"/>
                    <a:gd name="connsiteX9" fmla="*/ 110396 w 116682"/>
                    <a:gd name="connsiteY9" fmla="*/ 120682 h 145923"/>
                    <a:gd name="connsiteX10" fmla="*/ 116682 w 116682"/>
                    <a:gd name="connsiteY10" fmla="*/ 126968 h 145923"/>
                    <a:gd name="connsiteX11" fmla="*/ 116682 w 116682"/>
                    <a:gd name="connsiteY11" fmla="*/ 139637 h 145923"/>
                    <a:gd name="connsiteX12" fmla="*/ 110588 w 116682"/>
                    <a:gd name="connsiteY12" fmla="*/ 145923 h 145923"/>
                    <a:gd name="connsiteX13" fmla="*/ 110396 w 116682"/>
                    <a:gd name="connsiteY13" fmla="*/ 145923 h 145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6682" h="145923">
                      <a:moveTo>
                        <a:pt x="6287" y="145923"/>
                      </a:moveTo>
                      <a:cubicBezTo>
                        <a:pt x="2868" y="145976"/>
                        <a:pt x="54" y="143248"/>
                        <a:pt x="1" y="139829"/>
                      </a:cubicBezTo>
                      <a:cubicBezTo>
                        <a:pt x="0" y="139765"/>
                        <a:pt x="0" y="139701"/>
                        <a:pt x="1" y="139637"/>
                      </a:cubicBezTo>
                      <a:lnTo>
                        <a:pt x="1" y="6287"/>
                      </a:lnTo>
                      <a:cubicBezTo>
                        <a:pt x="1" y="2815"/>
                        <a:pt x="2815" y="0"/>
                        <a:pt x="6287" y="0"/>
                      </a:cubicBezTo>
                      <a:lnTo>
                        <a:pt x="20003" y="0"/>
                      </a:lnTo>
                      <a:cubicBezTo>
                        <a:pt x="23475" y="0"/>
                        <a:pt x="26290" y="2815"/>
                        <a:pt x="26290" y="6287"/>
                      </a:cubicBezTo>
                      <a:lnTo>
                        <a:pt x="26290" y="114395"/>
                      </a:lnTo>
                      <a:cubicBezTo>
                        <a:pt x="26290" y="117867"/>
                        <a:pt x="29104" y="120682"/>
                        <a:pt x="32576" y="120682"/>
                      </a:cubicBezTo>
                      <a:lnTo>
                        <a:pt x="110396" y="120682"/>
                      </a:lnTo>
                      <a:cubicBezTo>
                        <a:pt x="113868" y="120682"/>
                        <a:pt x="116682" y="123496"/>
                        <a:pt x="116682" y="126968"/>
                      </a:cubicBezTo>
                      <a:lnTo>
                        <a:pt x="116682" y="139637"/>
                      </a:lnTo>
                      <a:cubicBezTo>
                        <a:pt x="116735" y="143055"/>
                        <a:pt x="114007" y="145870"/>
                        <a:pt x="110588" y="145923"/>
                      </a:cubicBezTo>
                      <a:cubicBezTo>
                        <a:pt x="110524" y="145924"/>
                        <a:pt x="110460" y="145924"/>
                        <a:pt x="110396" y="14592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" name="爱设计-2-8">
                  <a:extLst>
                    <a:ext uri="{FF2B5EF4-FFF2-40B4-BE49-F238E27FC236}">
                      <a16:creationId xmlns:a16="http://schemas.microsoft.com/office/drawing/2014/main" id="{19C3AE3B-1F06-3586-F86B-19FBEC82E5CE}"/>
                    </a:ext>
                  </a:extLst>
                </p:cNvPr>
                <p:cNvSpPr/>
                <p:nvPr/>
              </p:nvSpPr>
              <p:spPr>
                <a:xfrm>
                  <a:off x="11133572" y="1096312"/>
                  <a:ext cx="119110" cy="119110"/>
                </a:xfrm>
                <a:custGeom>
                  <a:avLst/>
                  <a:gdLst>
                    <a:gd name="connsiteX0" fmla="*/ 74867 w 149352"/>
                    <a:gd name="connsiteY0" fmla="*/ 149352 h 149352"/>
                    <a:gd name="connsiteX1" fmla="*/ 0 w 149352"/>
                    <a:gd name="connsiteY1" fmla="*/ 74867 h 149352"/>
                    <a:gd name="connsiteX2" fmla="*/ 74486 w 149352"/>
                    <a:gd name="connsiteY2" fmla="*/ 0 h 149352"/>
                    <a:gd name="connsiteX3" fmla="*/ 149352 w 149352"/>
                    <a:gd name="connsiteY3" fmla="*/ 74486 h 149352"/>
                    <a:gd name="connsiteX4" fmla="*/ 149352 w 149352"/>
                    <a:gd name="connsiteY4" fmla="*/ 74676 h 149352"/>
                    <a:gd name="connsiteX5" fmla="*/ 74867 w 149352"/>
                    <a:gd name="connsiteY5" fmla="*/ 149352 h 149352"/>
                    <a:gd name="connsiteX6" fmla="*/ 74867 w 149352"/>
                    <a:gd name="connsiteY6" fmla="*/ 25527 h 149352"/>
                    <a:gd name="connsiteX7" fmla="*/ 25527 w 149352"/>
                    <a:gd name="connsiteY7" fmla="*/ 74676 h 149352"/>
                    <a:gd name="connsiteX8" fmla="*/ 74676 w 149352"/>
                    <a:gd name="connsiteY8" fmla="*/ 124015 h 149352"/>
                    <a:gd name="connsiteX9" fmla="*/ 124015 w 149352"/>
                    <a:gd name="connsiteY9" fmla="*/ 74866 h 149352"/>
                    <a:gd name="connsiteX10" fmla="*/ 124016 w 149352"/>
                    <a:gd name="connsiteY10" fmla="*/ 74771 h 149352"/>
                    <a:gd name="connsiteX11" fmla="*/ 74866 w 149352"/>
                    <a:gd name="connsiteY11" fmla="*/ 25432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9352" h="149352">
                      <a:moveTo>
                        <a:pt x="74867" y="149352"/>
                      </a:moveTo>
                      <a:cubicBezTo>
                        <a:pt x="33624" y="149457"/>
                        <a:pt x="105" y="116109"/>
                        <a:pt x="0" y="74867"/>
                      </a:cubicBezTo>
                      <a:cubicBezTo>
                        <a:pt x="-105" y="33624"/>
                        <a:pt x="33243" y="105"/>
                        <a:pt x="74486" y="0"/>
                      </a:cubicBezTo>
                      <a:cubicBezTo>
                        <a:pt x="115728" y="-105"/>
                        <a:pt x="149247" y="33243"/>
                        <a:pt x="149352" y="74486"/>
                      </a:cubicBezTo>
                      <a:cubicBezTo>
                        <a:pt x="149352" y="74549"/>
                        <a:pt x="149352" y="74612"/>
                        <a:pt x="149352" y="74676"/>
                      </a:cubicBezTo>
                      <a:cubicBezTo>
                        <a:pt x="149300" y="115822"/>
                        <a:pt x="116013" y="149195"/>
                        <a:pt x="74867" y="149352"/>
                      </a:cubicBezTo>
                      <a:close/>
                      <a:moveTo>
                        <a:pt x="74867" y="25527"/>
                      </a:moveTo>
                      <a:cubicBezTo>
                        <a:pt x="47670" y="25474"/>
                        <a:pt x="25580" y="47479"/>
                        <a:pt x="25527" y="74676"/>
                      </a:cubicBezTo>
                      <a:cubicBezTo>
                        <a:pt x="25474" y="101873"/>
                        <a:pt x="47479" y="123963"/>
                        <a:pt x="74676" y="124015"/>
                      </a:cubicBezTo>
                      <a:cubicBezTo>
                        <a:pt x="101873" y="124068"/>
                        <a:pt x="123963" y="102063"/>
                        <a:pt x="124015" y="74866"/>
                      </a:cubicBezTo>
                      <a:cubicBezTo>
                        <a:pt x="124016" y="74835"/>
                        <a:pt x="124016" y="74803"/>
                        <a:pt x="124016" y="74771"/>
                      </a:cubicBezTo>
                      <a:cubicBezTo>
                        <a:pt x="124016" y="47596"/>
                        <a:pt x="102042" y="25537"/>
                        <a:pt x="74866" y="254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2" name="爱设计-2-9">
                  <a:extLst>
                    <a:ext uri="{FF2B5EF4-FFF2-40B4-BE49-F238E27FC236}">
                      <a16:creationId xmlns:a16="http://schemas.microsoft.com/office/drawing/2014/main" id="{22C87587-9AB8-80FC-5116-8706F03408BE}"/>
                    </a:ext>
                  </a:extLst>
                </p:cNvPr>
                <p:cNvSpPr/>
                <p:nvPr/>
              </p:nvSpPr>
              <p:spPr>
                <a:xfrm>
                  <a:off x="10880009" y="1094261"/>
                  <a:ext cx="119109" cy="119109"/>
                </a:xfrm>
                <a:custGeom>
                  <a:avLst/>
                  <a:gdLst>
                    <a:gd name="connsiteX0" fmla="*/ 74676 w 149351"/>
                    <a:gd name="connsiteY0" fmla="*/ 149352 h 149351"/>
                    <a:gd name="connsiteX1" fmla="*/ 0 w 149351"/>
                    <a:gd name="connsiteY1" fmla="*/ 74676 h 149351"/>
                    <a:gd name="connsiteX2" fmla="*/ 74676 w 149351"/>
                    <a:gd name="connsiteY2" fmla="*/ 0 h 149351"/>
                    <a:gd name="connsiteX3" fmla="*/ 149352 w 149351"/>
                    <a:gd name="connsiteY3" fmla="*/ 74676 h 149351"/>
                    <a:gd name="connsiteX4" fmla="*/ 74676 w 149351"/>
                    <a:gd name="connsiteY4" fmla="*/ 149352 h 149351"/>
                    <a:gd name="connsiteX5" fmla="*/ 74676 w 149351"/>
                    <a:gd name="connsiteY5" fmla="*/ 25527 h 149351"/>
                    <a:gd name="connsiteX6" fmla="*/ 25910 w 149351"/>
                    <a:gd name="connsiteY6" fmla="*/ 75245 h 149351"/>
                    <a:gd name="connsiteX7" fmla="*/ 75629 w 149351"/>
                    <a:gd name="connsiteY7" fmla="*/ 124011 h 149351"/>
                    <a:gd name="connsiteX8" fmla="*/ 124396 w 149351"/>
                    <a:gd name="connsiteY8" fmla="*/ 74676 h 149351"/>
                    <a:gd name="connsiteX9" fmla="*/ 75251 w 149351"/>
                    <a:gd name="connsiteY9" fmla="*/ 25524 h 149351"/>
                    <a:gd name="connsiteX10" fmla="*/ 74676 w 149351"/>
                    <a:gd name="connsiteY10" fmla="*/ 25527 h 149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9351" h="149351">
                      <a:moveTo>
                        <a:pt x="74676" y="149352"/>
                      </a:moveTo>
                      <a:cubicBezTo>
                        <a:pt x="33434" y="149352"/>
                        <a:pt x="0" y="115918"/>
                        <a:pt x="0" y="74676"/>
                      </a:cubicBezTo>
                      <a:cubicBezTo>
                        <a:pt x="0" y="33434"/>
                        <a:pt x="33434" y="0"/>
                        <a:pt x="74676" y="0"/>
                      </a:cubicBezTo>
                      <a:cubicBezTo>
                        <a:pt x="115918" y="0"/>
                        <a:pt x="149352" y="33434"/>
                        <a:pt x="149352" y="74676"/>
                      </a:cubicBezTo>
                      <a:cubicBezTo>
                        <a:pt x="149352" y="115918"/>
                        <a:pt x="115918" y="149352"/>
                        <a:pt x="74676" y="149352"/>
                      </a:cubicBezTo>
                      <a:close/>
                      <a:moveTo>
                        <a:pt x="74676" y="25527"/>
                      </a:moveTo>
                      <a:cubicBezTo>
                        <a:pt x="47480" y="25790"/>
                        <a:pt x="25647" y="48050"/>
                        <a:pt x="25910" y="75245"/>
                      </a:cubicBezTo>
                      <a:cubicBezTo>
                        <a:pt x="26173" y="102441"/>
                        <a:pt x="48433" y="124274"/>
                        <a:pt x="75629" y="124011"/>
                      </a:cubicBezTo>
                      <a:cubicBezTo>
                        <a:pt x="102675" y="123749"/>
                        <a:pt x="124447" y="101723"/>
                        <a:pt x="124396" y="74676"/>
                      </a:cubicBezTo>
                      <a:cubicBezTo>
                        <a:pt x="124398" y="47532"/>
                        <a:pt x="102395" y="25525"/>
                        <a:pt x="75251" y="25524"/>
                      </a:cubicBezTo>
                      <a:cubicBezTo>
                        <a:pt x="75059" y="25524"/>
                        <a:pt x="74868" y="25525"/>
                        <a:pt x="74676" y="2552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3" name="爱设计-2-10">
                  <a:extLst>
                    <a:ext uri="{FF2B5EF4-FFF2-40B4-BE49-F238E27FC236}">
                      <a16:creationId xmlns:a16="http://schemas.microsoft.com/office/drawing/2014/main" id="{905469E0-22B0-9424-D16E-D1073F12FBF0}"/>
                    </a:ext>
                  </a:extLst>
                </p:cNvPr>
                <p:cNvSpPr/>
                <p:nvPr/>
              </p:nvSpPr>
              <p:spPr>
                <a:xfrm>
                  <a:off x="11007398" y="1093083"/>
                  <a:ext cx="120880" cy="119110"/>
                </a:xfrm>
                <a:custGeom>
                  <a:avLst/>
                  <a:gdLst>
                    <a:gd name="connsiteX0" fmla="*/ 145638 w 151572"/>
                    <a:gd name="connsiteY0" fmla="*/ 64438 h 149352"/>
                    <a:gd name="connsiteX1" fmla="*/ 145066 w 151572"/>
                    <a:gd name="connsiteY1" fmla="*/ 64438 h 149352"/>
                    <a:gd name="connsiteX2" fmla="*/ 145066 w 151572"/>
                    <a:gd name="connsiteY2" fmla="*/ 64438 h 149352"/>
                    <a:gd name="connsiteX3" fmla="*/ 87916 w 151572"/>
                    <a:gd name="connsiteY3" fmla="*/ 64438 h 149352"/>
                    <a:gd name="connsiteX4" fmla="*/ 81630 w 151572"/>
                    <a:gd name="connsiteY4" fmla="*/ 70724 h 149352"/>
                    <a:gd name="connsiteX5" fmla="*/ 81630 w 151572"/>
                    <a:gd name="connsiteY5" fmla="*/ 83583 h 149352"/>
                    <a:gd name="connsiteX6" fmla="*/ 87916 w 151572"/>
                    <a:gd name="connsiteY6" fmla="*/ 89869 h 149352"/>
                    <a:gd name="connsiteX7" fmla="*/ 115443 w 151572"/>
                    <a:gd name="connsiteY7" fmla="*/ 89869 h 149352"/>
                    <a:gd name="connsiteX8" fmla="*/ 119539 w 151572"/>
                    <a:gd name="connsiteY8" fmla="*/ 91584 h 149352"/>
                    <a:gd name="connsiteX9" fmla="*/ 120492 w 151572"/>
                    <a:gd name="connsiteY9" fmla="*/ 96632 h 149352"/>
                    <a:gd name="connsiteX10" fmla="*/ 120492 w 151572"/>
                    <a:gd name="connsiteY10" fmla="*/ 96632 h 149352"/>
                    <a:gd name="connsiteX11" fmla="*/ 120492 w 151572"/>
                    <a:gd name="connsiteY11" fmla="*/ 96632 h 149352"/>
                    <a:gd name="connsiteX12" fmla="*/ 103632 w 151572"/>
                    <a:gd name="connsiteY12" fmla="*/ 117873 h 149352"/>
                    <a:gd name="connsiteX13" fmla="*/ 102870 w 151572"/>
                    <a:gd name="connsiteY13" fmla="*/ 117873 h 149352"/>
                    <a:gd name="connsiteX14" fmla="*/ 100299 w 151572"/>
                    <a:gd name="connsiteY14" fmla="*/ 119206 h 149352"/>
                    <a:gd name="connsiteX15" fmla="*/ 100299 w 151572"/>
                    <a:gd name="connsiteY15" fmla="*/ 119206 h 149352"/>
                    <a:gd name="connsiteX16" fmla="*/ 99156 w 151572"/>
                    <a:gd name="connsiteY16" fmla="*/ 119778 h 149352"/>
                    <a:gd name="connsiteX17" fmla="*/ 99156 w 151572"/>
                    <a:gd name="connsiteY17" fmla="*/ 119778 h 149352"/>
                    <a:gd name="connsiteX18" fmla="*/ 98108 w 151572"/>
                    <a:gd name="connsiteY18" fmla="*/ 120254 h 149352"/>
                    <a:gd name="connsiteX19" fmla="*/ 98108 w 151572"/>
                    <a:gd name="connsiteY19" fmla="*/ 120254 h 149352"/>
                    <a:gd name="connsiteX20" fmla="*/ 96965 w 151572"/>
                    <a:gd name="connsiteY20" fmla="*/ 120254 h 149352"/>
                    <a:gd name="connsiteX21" fmla="*/ 96965 w 151572"/>
                    <a:gd name="connsiteY21" fmla="*/ 120254 h 149352"/>
                    <a:gd name="connsiteX22" fmla="*/ 91345 w 151572"/>
                    <a:gd name="connsiteY22" fmla="*/ 122254 h 149352"/>
                    <a:gd name="connsiteX23" fmla="*/ 91345 w 151572"/>
                    <a:gd name="connsiteY23" fmla="*/ 122254 h 149352"/>
                    <a:gd name="connsiteX24" fmla="*/ 90012 w 151572"/>
                    <a:gd name="connsiteY24" fmla="*/ 122254 h 149352"/>
                    <a:gd name="connsiteX25" fmla="*/ 90012 w 151572"/>
                    <a:gd name="connsiteY25" fmla="*/ 122254 h 149352"/>
                    <a:gd name="connsiteX26" fmla="*/ 88678 w 151572"/>
                    <a:gd name="connsiteY26" fmla="*/ 122254 h 149352"/>
                    <a:gd name="connsiteX27" fmla="*/ 88678 w 151572"/>
                    <a:gd name="connsiteY27" fmla="*/ 122254 h 149352"/>
                    <a:gd name="connsiteX28" fmla="*/ 81344 w 151572"/>
                    <a:gd name="connsiteY28" fmla="*/ 123302 h 149352"/>
                    <a:gd name="connsiteX29" fmla="*/ 71819 w 151572"/>
                    <a:gd name="connsiteY29" fmla="*/ 123302 h 149352"/>
                    <a:gd name="connsiteX30" fmla="*/ 70581 w 151572"/>
                    <a:gd name="connsiteY30" fmla="*/ 123302 h 149352"/>
                    <a:gd name="connsiteX31" fmla="*/ 70581 w 151572"/>
                    <a:gd name="connsiteY31" fmla="*/ 123302 h 149352"/>
                    <a:gd name="connsiteX32" fmla="*/ 66580 w 151572"/>
                    <a:gd name="connsiteY32" fmla="*/ 122540 h 149352"/>
                    <a:gd name="connsiteX33" fmla="*/ 66580 w 151572"/>
                    <a:gd name="connsiteY33" fmla="*/ 122540 h 149352"/>
                    <a:gd name="connsiteX34" fmla="*/ 29259 w 151572"/>
                    <a:gd name="connsiteY34" fmla="*/ 63743 h 149352"/>
                    <a:gd name="connsiteX35" fmla="*/ 63246 w 151572"/>
                    <a:gd name="connsiteY35" fmla="*/ 27290 h 149352"/>
                    <a:gd name="connsiteX36" fmla="*/ 63246 w 151572"/>
                    <a:gd name="connsiteY36" fmla="*/ 27290 h 149352"/>
                    <a:gd name="connsiteX37" fmla="*/ 72009 w 151572"/>
                    <a:gd name="connsiteY37" fmla="*/ 25480 h 149352"/>
                    <a:gd name="connsiteX38" fmla="*/ 72009 w 151572"/>
                    <a:gd name="connsiteY38" fmla="*/ 25480 h 149352"/>
                    <a:gd name="connsiteX39" fmla="*/ 75438 w 151572"/>
                    <a:gd name="connsiteY39" fmla="*/ 25480 h 149352"/>
                    <a:gd name="connsiteX40" fmla="*/ 77534 w 151572"/>
                    <a:gd name="connsiteY40" fmla="*/ 25480 h 149352"/>
                    <a:gd name="connsiteX41" fmla="*/ 108966 w 151572"/>
                    <a:gd name="connsiteY41" fmla="*/ 36815 h 149352"/>
                    <a:gd name="connsiteX42" fmla="*/ 109538 w 151572"/>
                    <a:gd name="connsiteY42" fmla="*/ 37387 h 149352"/>
                    <a:gd name="connsiteX43" fmla="*/ 109538 w 151572"/>
                    <a:gd name="connsiteY43" fmla="*/ 37387 h 149352"/>
                    <a:gd name="connsiteX44" fmla="*/ 112395 w 151572"/>
                    <a:gd name="connsiteY44" fmla="*/ 40054 h 149352"/>
                    <a:gd name="connsiteX45" fmla="*/ 120396 w 151572"/>
                    <a:gd name="connsiteY45" fmla="*/ 40720 h 149352"/>
                    <a:gd name="connsiteX46" fmla="*/ 131064 w 151572"/>
                    <a:gd name="connsiteY46" fmla="*/ 33291 h 149352"/>
                    <a:gd name="connsiteX47" fmla="*/ 132781 w 151572"/>
                    <a:gd name="connsiteY47" fmla="*/ 24705 h 149352"/>
                    <a:gd name="connsiteX48" fmla="*/ 132588 w 151572"/>
                    <a:gd name="connsiteY48" fmla="*/ 24433 h 149352"/>
                    <a:gd name="connsiteX49" fmla="*/ 122016 w 151572"/>
                    <a:gd name="connsiteY49" fmla="*/ 14908 h 149352"/>
                    <a:gd name="connsiteX50" fmla="*/ 77343 w 151572"/>
                    <a:gd name="connsiteY50" fmla="*/ 49 h 149352"/>
                    <a:gd name="connsiteX51" fmla="*/ 77343 w 151572"/>
                    <a:gd name="connsiteY51" fmla="*/ 49 h 149352"/>
                    <a:gd name="connsiteX52" fmla="*/ 49 w 151572"/>
                    <a:gd name="connsiteY52" fmla="*/ 72010 h 149352"/>
                    <a:gd name="connsiteX53" fmla="*/ 72010 w 151572"/>
                    <a:gd name="connsiteY53" fmla="*/ 149305 h 149352"/>
                    <a:gd name="connsiteX54" fmla="*/ 77344 w 151572"/>
                    <a:gd name="connsiteY54" fmla="*/ 149305 h 149352"/>
                    <a:gd name="connsiteX55" fmla="*/ 84487 w 151572"/>
                    <a:gd name="connsiteY55" fmla="*/ 149305 h 149352"/>
                    <a:gd name="connsiteX56" fmla="*/ 86202 w 151572"/>
                    <a:gd name="connsiteY56" fmla="*/ 149305 h 149352"/>
                    <a:gd name="connsiteX57" fmla="*/ 87440 w 151572"/>
                    <a:gd name="connsiteY57" fmla="*/ 149305 h 149352"/>
                    <a:gd name="connsiteX58" fmla="*/ 88583 w 151572"/>
                    <a:gd name="connsiteY58" fmla="*/ 149305 h 149352"/>
                    <a:gd name="connsiteX59" fmla="*/ 89631 w 151572"/>
                    <a:gd name="connsiteY59" fmla="*/ 149305 h 149352"/>
                    <a:gd name="connsiteX60" fmla="*/ 91536 w 151572"/>
                    <a:gd name="connsiteY60" fmla="*/ 149305 h 149352"/>
                    <a:gd name="connsiteX61" fmla="*/ 92583 w 151572"/>
                    <a:gd name="connsiteY61" fmla="*/ 149305 h 149352"/>
                    <a:gd name="connsiteX62" fmla="*/ 93726 w 151572"/>
                    <a:gd name="connsiteY62" fmla="*/ 149305 h 149352"/>
                    <a:gd name="connsiteX63" fmla="*/ 94679 w 151572"/>
                    <a:gd name="connsiteY63" fmla="*/ 149305 h 149352"/>
                    <a:gd name="connsiteX64" fmla="*/ 96679 w 151572"/>
                    <a:gd name="connsiteY64" fmla="*/ 149305 h 149352"/>
                    <a:gd name="connsiteX65" fmla="*/ 97536 w 151572"/>
                    <a:gd name="connsiteY65" fmla="*/ 149305 h 149352"/>
                    <a:gd name="connsiteX66" fmla="*/ 98775 w 151572"/>
                    <a:gd name="connsiteY66" fmla="*/ 149305 h 149352"/>
                    <a:gd name="connsiteX67" fmla="*/ 99632 w 151572"/>
                    <a:gd name="connsiteY67" fmla="*/ 149305 h 149352"/>
                    <a:gd name="connsiteX68" fmla="*/ 101727 w 151572"/>
                    <a:gd name="connsiteY68" fmla="*/ 148543 h 149352"/>
                    <a:gd name="connsiteX69" fmla="*/ 102489 w 151572"/>
                    <a:gd name="connsiteY69" fmla="*/ 148543 h 149352"/>
                    <a:gd name="connsiteX70" fmla="*/ 103728 w 151572"/>
                    <a:gd name="connsiteY70" fmla="*/ 148543 h 149352"/>
                    <a:gd name="connsiteX71" fmla="*/ 103728 w 151572"/>
                    <a:gd name="connsiteY71" fmla="*/ 148543 h 149352"/>
                    <a:gd name="connsiteX72" fmla="*/ 106299 w 151572"/>
                    <a:gd name="connsiteY72" fmla="*/ 147591 h 149352"/>
                    <a:gd name="connsiteX73" fmla="*/ 106966 w 151572"/>
                    <a:gd name="connsiteY73" fmla="*/ 147591 h 149352"/>
                    <a:gd name="connsiteX74" fmla="*/ 110967 w 151572"/>
                    <a:gd name="connsiteY74" fmla="*/ 145686 h 149352"/>
                    <a:gd name="connsiteX75" fmla="*/ 111538 w 151572"/>
                    <a:gd name="connsiteY75" fmla="*/ 145686 h 149352"/>
                    <a:gd name="connsiteX76" fmla="*/ 114015 w 151572"/>
                    <a:gd name="connsiteY76" fmla="*/ 144257 h 149352"/>
                    <a:gd name="connsiteX77" fmla="*/ 114015 w 151572"/>
                    <a:gd name="connsiteY77" fmla="*/ 144257 h 149352"/>
                    <a:gd name="connsiteX78" fmla="*/ 115253 w 151572"/>
                    <a:gd name="connsiteY78" fmla="*/ 143495 h 149352"/>
                    <a:gd name="connsiteX79" fmla="*/ 115729 w 151572"/>
                    <a:gd name="connsiteY79" fmla="*/ 143495 h 149352"/>
                    <a:gd name="connsiteX80" fmla="*/ 118110 w 151572"/>
                    <a:gd name="connsiteY80" fmla="*/ 141971 h 149352"/>
                    <a:gd name="connsiteX81" fmla="*/ 118110 w 151572"/>
                    <a:gd name="connsiteY81" fmla="*/ 141971 h 149352"/>
                    <a:gd name="connsiteX82" fmla="*/ 119349 w 151572"/>
                    <a:gd name="connsiteY82" fmla="*/ 141114 h 149352"/>
                    <a:gd name="connsiteX83" fmla="*/ 119349 w 151572"/>
                    <a:gd name="connsiteY83" fmla="*/ 141114 h 149352"/>
                    <a:gd name="connsiteX84" fmla="*/ 121730 w 151572"/>
                    <a:gd name="connsiteY84" fmla="*/ 139399 h 149352"/>
                    <a:gd name="connsiteX85" fmla="*/ 121730 w 151572"/>
                    <a:gd name="connsiteY85" fmla="*/ 139399 h 149352"/>
                    <a:gd name="connsiteX86" fmla="*/ 122968 w 151572"/>
                    <a:gd name="connsiteY86" fmla="*/ 138352 h 149352"/>
                    <a:gd name="connsiteX87" fmla="*/ 122968 w 151572"/>
                    <a:gd name="connsiteY87" fmla="*/ 138352 h 149352"/>
                    <a:gd name="connsiteX88" fmla="*/ 125349 w 151572"/>
                    <a:gd name="connsiteY88" fmla="*/ 136351 h 149352"/>
                    <a:gd name="connsiteX89" fmla="*/ 125349 w 151572"/>
                    <a:gd name="connsiteY89" fmla="*/ 136351 h 149352"/>
                    <a:gd name="connsiteX90" fmla="*/ 150400 w 151572"/>
                    <a:gd name="connsiteY90" fmla="*/ 80630 h 149352"/>
                    <a:gd name="connsiteX91" fmla="*/ 150400 w 151572"/>
                    <a:gd name="connsiteY91" fmla="*/ 74248 h 149352"/>
                    <a:gd name="connsiteX92" fmla="*/ 149006 w 151572"/>
                    <a:gd name="connsiteY92" fmla="*/ 65604 h 149352"/>
                    <a:gd name="connsiteX93" fmla="*/ 145638 w 151572"/>
                    <a:gd name="connsiteY93" fmla="*/ 64438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151572" h="149352">
                      <a:moveTo>
                        <a:pt x="145638" y="64438"/>
                      </a:moveTo>
                      <a:lnTo>
                        <a:pt x="145066" y="64438"/>
                      </a:lnTo>
                      <a:lnTo>
                        <a:pt x="145066" y="64438"/>
                      </a:lnTo>
                      <a:lnTo>
                        <a:pt x="87916" y="64438"/>
                      </a:lnTo>
                      <a:cubicBezTo>
                        <a:pt x="84444" y="64438"/>
                        <a:pt x="81630" y="67252"/>
                        <a:pt x="81630" y="70724"/>
                      </a:cubicBezTo>
                      <a:lnTo>
                        <a:pt x="81630" y="83583"/>
                      </a:lnTo>
                      <a:cubicBezTo>
                        <a:pt x="81630" y="87055"/>
                        <a:pt x="84444" y="89869"/>
                        <a:pt x="87916" y="89869"/>
                      </a:cubicBezTo>
                      <a:lnTo>
                        <a:pt x="115443" y="89869"/>
                      </a:lnTo>
                      <a:cubicBezTo>
                        <a:pt x="116988" y="89843"/>
                        <a:pt x="118474" y="90465"/>
                        <a:pt x="119539" y="91584"/>
                      </a:cubicBezTo>
                      <a:cubicBezTo>
                        <a:pt x="120734" y="92976"/>
                        <a:pt x="121097" y="94900"/>
                        <a:pt x="120492" y="96632"/>
                      </a:cubicBezTo>
                      <a:lnTo>
                        <a:pt x="120492" y="96632"/>
                      </a:lnTo>
                      <a:lnTo>
                        <a:pt x="120492" y="96632"/>
                      </a:lnTo>
                      <a:cubicBezTo>
                        <a:pt x="116693" y="104984"/>
                        <a:pt x="110905" y="112278"/>
                        <a:pt x="103632" y="117873"/>
                      </a:cubicBezTo>
                      <a:lnTo>
                        <a:pt x="102870" y="117873"/>
                      </a:lnTo>
                      <a:lnTo>
                        <a:pt x="100299" y="119206"/>
                      </a:lnTo>
                      <a:lnTo>
                        <a:pt x="100299" y="119206"/>
                      </a:lnTo>
                      <a:lnTo>
                        <a:pt x="99156" y="119778"/>
                      </a:lnTo>
                      <a:lnTo>
                        <a:pt x="99156" y="119778"/>
                      </a:lnTo>
                      <a:lnTo>
                        <a:pt x="98108" y="120254"/>
                      </a:lnTo>
                      <a:lnTo>
                        <a:pt x="98108" y="120254"/>
                      </a:lnTo>
                      <a:lnTo>
                        <a:pt x="96965" y="120254"/>
                      </a:lnTo>
                      <a:lnTo>
                        <a:pt x="96965" y="120254"/>
                      </a:lnTo>
                      <a:lnTo>
                        <a:pt x="91345" y="122254"/>
                      </a:lnTo>
                      <a:lnTo>
                        <a:pt x="91345" y="122254"/>
                      </a:lnTo>
                      <a:lnTo>
                        <a:pt x="90012" y="122254"/>
                      </a:lnTo>
                      <a:lnTo>
                        <a:pt x="90012" y="122254"/>
                      </a:lnTo>
                      <a:lnTo>
                        <a:pt x="88678" y="122254"/>
                      </a:lnTo>
                      <a:lnTo>
                        <a:pt x="88678" y="122254"/>
                      </a:lnTo>
                      <a:cubicBezTo>
                        <a:pt x="86262" y="122783"/>
                        <a:pt x="83811" y="123133"/>
                        <a:pt x="81344" y="123302"/>
                      </a:cubicBezTo>
                      <a:lnTo>
                        <a:pt x="71819" y="123302"/>
                      </a:lnTo>
                      <a:lnTo>
                        <a:pt x="70581" y="123302"/>
                      </a:lnTo>
                      <a:lnTo>
                        <a:pt x="70581" y="123302"/>
                      </a:lnTo>
                      <a:lnTo>
                        <a:pt x="66580" y="122540"/>
                      </a:lnTo>
                      <a:lnTo>
                        <a:pt x="66580" y="122540"/>
                      </a:lnTo>
                      <a:cubicBezTo>
                        <a:pt x="40038" y="116609"/>
                        <a:pt x="23329" y="90285"/>
                        <a:pt x="29259" y="63743"/>
                      </a:cubicBezTo>
                      <a:cubicBezTo>
                        <a:pt x="33149" y="46333"/>
                        <a:pt x="46151" y="32388"/>
                        <a:pt x="63246" y="27290"/>
                      </a:cubicBezTo>
                      <a:lnTo>
                        <a:pt x="63246" y="27290"/>
                      </a:lnTo>
                      <a:cubicBezTo>
                        <a:pt x="66102" y="26405"/>
                        <a:pt x="69037" y="25799"/>
                        <a:pt x="72009" y="25480"/>
                      </a:cubicBezTo>
                      <a:lnTo>
                        <a:pt x="72009" y="25480"/>
                      </a:lnTo>
                      <a:lnTo>
                        <a:pt x="75438" y="25480"/>
                      </a:lnTo>
                      <a:lnTo>
                        <a:pt x="77534" y="25480"/>
                      </a:lnTo>
                      <a:cubicBezTo>
                        <a:pt x="89018" y="25448"/>
                        <a:pt x="100146" y="29461"/>
                        <a:pt x="108966" y="36815"/>
                      </a:cubicBezTo>
                      <a:lnTo>
                        <a:pt x="109538" y="37387"/>
                      </a:lnTo>
                      <a:lnTo>
                        <a:pt x="109538" y="37387"/>
                      </a:lnTo>
                      <a:lnTo>
                        <a:pt x="112395" y="40054"/>
                      </a:lnTo>
                      <a:cubicBezTo>
                        <a:pt x="114519" y="42249"/>
                        <a:pt x="117939" y="42534"/>
                        <a:pt x="120396" y="40720"/>
                      </a:cubicBezTo>
                      <a:lnTo>
                        <a:pt x="131064" y="33291"/>
                      </a:lnTo>
                      <a:cubicBezTo>
                        <a:pt x="133909" y="31394"/>
                        <a:pt x="134678" y="27550"/>
                        <a:pt x="132781" y="24705"/>
                      </a:cubicBezTo>
                      <a:cubicBezTo>
                        <a:pt x="132719" y="24612"/>
                        <a:pt x="132655" y="24522"/>
                        <a:pt x="132588" y="24433"/>
                      </a:cubicBezTo>
                      <a:cubicBezTo>
                        <a:pt x="129363" y="20941"/>
                        <a:pt x="125824" y="17753"/>
                        <a:pt x="122016" y="14908"/>
                      </a:cubicBezTo>
                      <a:cubicBezTo>
                        <a:pt x="109110" y="5280"/>
                        <a:pt x="93445" y="69"/>
                        <a:pt x="77343" y="49"/>
                      </a:cubicBezTo>
                      <a:lnTo>
                        <a:pt x="77343" y="49"/>
                      </a:lnTo>
                      <a:cubicBezTo>
                        <a:pt x="36127" y="-1424"/>
                        <a:pt x="1521" y="30794"/>
                        <a:pt x="49" y="72010"/>
                      </a:cubicBezTo>
                      <a:cubicBezTo>
                        <a:pt x="-1424" y="113226"/>
                        <a:pt x="30794" y="147833"/>
                        <a:pt x="72010" y="149305"/>
                      </a:cubicBezTo>
                      <a:cubicBezTo>
                        <a:pt x="73788" y="149369"/>
                        <a:pt x="75566" y="149369"/>
                        <a:pt x="77344" y="149305"/>
                      </a:cubicBezTo>
                      <a:lnTo>
                        <a:pt x="84487" y="149305"/>
                      </a:lnTo>
                      <a:lnTo>
                        <a:pt x="86202" y="149305"/>
                      </a:lnTo>
                      <a:lnTo>
                        <a:pt x="87440" y="149305"/>
                      </a:lnTo>
                      <a:lnTo>
                        <a:pt x="88583" y="149305"/>
                      </a:lnTo>
                      <a:lnTo>
                        <a:pt x="89631" y="149305"/>
                      </a:lnTo>
                      <a:lnTo>
                        <a:pt x="91536" y="149305"/>
                      </a:lnTo>
                      <a:lnTo>
                        <a:pt x="92583" y="149305"/>
                      </a:lnTo>
                      <a:lnTo>
                        <a:pt x="93726" y="149305"/>
                      </a:lnTo>
                      <a:lnTo>
                        <a:pt x="94679" y="149305"/>
                      </a:lnTo>
                      <a:lnTo>
                        <a:pt x="96679" y="149305"/>
                      </a:lnTo>
                      <a:lnTo>
                        <a:pt x="97536" y="149305"/>
                      </a:lnTo>
                      <a:lnTo>
                        <a:pt x="98775" y="149305"/>
                      </a:lnTo>
                      <a:lnTo>
                        <a:pt x="99632" y="149305"/>
                      </a:lnTo>
                      <a:lnTo>
                        <a:pt x="101727" y="148543"/>
                      </a:lnTo>
                      <a:lnTo>
                        <a:pt x="102489" y="148543"/>
                      </a:lnTo>
                      <a:lnTo>
                        <a:pt x="103728" y="148543"/>
                      </a:lnTo>
                      <a:lnTo>
                        <a:pt x="103728" y="148543"/>
                      </a:lnTo>
                      <a:lnTo>
                        <a:pt x="106299" y="147591"/>
                      </a:lnTo>
                      <a:lnTo>
                        <a:pt x="106966" y="147591"/>
                      </a:lnTo>
                      <a:lnTo>
                        <a:pt x="110967" y="145686"/>
                      </a:lnTo>
                      <a:lnTo>
                        <a:pt x="111538" y="145686"/>
                      </a:lnTo>
                      <a:lnTo>
                        <a:pt x="114015" y="144257"/>
                      </a:lnTo>
                      <a:lnTo>
                        <a:pt x="114015" y="144257"/>
                      </a:lnTo>
                      <a:lnTo>
                        <a:pt x="115253" y="143495"/>
                      </a:lnTo>
                      <a:lnTo>
                        <a:pt x="115729" y="143495"/>
                      </a:lnTo>
                      <a:lnTo>
                        <a:pt x="118110" y="141971"/>
                      </a:lnTo>
                      <a:lnTo>
                        <a:pt x="118110" y="141971"/>
                      </a:lnTo>
                      <a:lnTo>
                        <a:pt x="119349" y="141114"/>
                      </a:lnTo>
                      <a:lnTo>
                        <a:pt x="119349" y="141114"/>
                      </a:lnTo>
                      <a:cubicBezTo>
                        <a:pt x="120185" y="140604"/>
                        <a:pt x="120981" y="140031"/>
                        <a:pt x="121730" y="139399"/>
                      </a:cubicBezTo>
                      <a:lnTo>
                        <a:pt x="121730" y="139399"/>
                      </a:lnTo>
                      <a:lnTo>
                        <a:pt x="122968" y="138352"/>
                      </a:lnTo>
                      <a:lnTo>
                        <a:pt x="122968" y="138352"/>
                      </a:lnTo>
                      <a:lnTo>
                        <a:pt x="125349" y="136351"/>
                      </a:lnTo>
                      <a:lnTo>
                        <a:pt x="125349" y="136351"/>
                      </a:lnTo>
                      <a:cubicBezTo>
                        <a:pt x="141417" y="122313"/>
                        <a:pt x="150564" y="101966"/>
                        <a:pt x="150400" y="80630"/>
                      </a:cubicBezTo>
                      <a:lnTo>
                        <a:pt x="150400" y="74248"/>
                      </a:lnTo>
                      <a:cubicBezTo>
                        <a:pt x="152402" y="71476"/>
                        <a:pt x="151778" y="67606"/>
                        <a:pt x="149006" y="65604"/>
                      </a:cubicBezTo>
                      <a:cubicBezTo>
                        <a:pt x="148022" y="64894"/>
                        <a:pt x="146850" y="64488"/>
                        <a:pt x="145638" y="644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5" name="爱设计-2-11">
                <a:extLst>
                  <a:ext uri="{FF2B5EF4-FFF2-40B4-BE49-F238E27FC236}">
                    <a16:creationId xmlns:a16="http://schemas.microsoft.com/office/drawing/2014/main" id="{F2855939-C43C-EBF6-187C-D2E9CC6D0A50}"/>
                  </a:ext>
                </a:extLst>
              </p:cNvPr>
              <p:cNvSpPr/>
              <p:nvPr/>
            </p:nvSpPr>
            <p:spPr>
              <a:xfrm>
                <a:off x="10870972" y="511599"/>
                <a:ext cx="442972" cy="442972"/>
              </a:xfrm>
              <a:custGeom>
                <a:avLst/>
                <a:gdLst>
                  <a:gd name="connsiteX0" fmla="*/ 210346 w 508951"/>
                  <a:gd name="connsiteY0" fmla="*/ 199937 h 508951"/>
                  <a:gd name="connsiteX1" fmla="*/ 227889 w 508951"/>
                  <a:gd name="connsiteY1" fmla="*/ 217941 h 508951"/>
                  <a:gd name="connsiteX2" fmla="*/ 227888 w 508951"/>
                  <a:gd name="connsiteY2" fmla="*/ 218013 h 508951"/>
                  <a:gd name="connsiteX3" fmla="*/ 209885 w 508951"/>
                  <a:gd name="connsiteY3" fmla="*/ 235485 h 508951"/>
                  <a:gd name="connsiteX4" fmla="*/ 192342 w 508951"/>
                  <a:gd name="connsiteY4" fmla="*/ 217480 h 508951"/>
                  <a:gd name="connsiteX5" fmla="*/ 210346 w 508951"/>
                  <a:gd name="connsiteY5" fmla="*/ 199937 h 508951"/>
                  <a:gd name="connsiteX6" fmla="*/ 276428 w 508951"/>
                  <a:gd name="connsiteY6" fmla="*/ 114552 h 508951"/>
                  <a:gd name="connsiteX7" fmla="*/ 373357 w 508951"/>
                  <a:gd name="connsiteY7" fmla="*/ 211329 h 508951"/>
                  <a:gd name="connsiteX8" fmla="*/ 373357 w 508951"/>
                  <a:gd name="connsiteY8" fmla="*/ 158763 h 508951"/>
                  <a:gd name="connsiteX9" fmla="*/ 373357 w 508951"/>
                  <a:gd name="connsiteY9" fmla="*/ 158686 h 508951"/>
                  <a:gd name="connsiteX10" fmla="*/ 329070 w 508951"/>
                  <a:gd name="connsiteY10" fmla="*/ 114552 h 508951"/>
                  <a:gd name="connsiteX11" fmla="*/ 212695 w 508951"/>
                  <a:gd name="connsiteY11" fmla="*/ 114552 h 508951"/>
                  <a:gd name="connsiteX12" fmla="*/ 155495 w 508951"/>
                  <a:gd name="connsiteY12" fmla="*/ 157319 h 508951"/>
                  <a:gd name="connsiteX13" fmla="*/ 109918 w 508951"/>
                  <a:gd name="connsiteY13" fmla="*/ 311447 h 508951"/>
                  <a:gd name="connsiteX14" fmla="*/ 147626 w 508951"/>
                  <a:gd name="connsiteY14" fmla="*/ 380453 h 508951"/>
                  <a:gd name="connsiteX15" fmla="*/ 163092 w 508951"/>
                  <a:gd name="connsiteY15" fmla="*/ 382701 h 508951"/>
                  <a:gd name="connsiteX16" fmla="*/ 182234 w 508951"/>
                  <a:gd name="connsiteY16" fmla="*/ 366065 h 508951"/>
                  <a:gd name="connsiteX17" fmla="*/ 169397 w 508951"/>
                  <a:gd name="connsiteY17" fmla="*/ 352467 h 508951"/>
                  <a:gd name="connsiteX18" fmla="*/ 141367 w 508951"/>
                  <a:gd name="connsiteY18" fmla="*/ 329678 h 508951"/>
                  <a:gd name="connsiteX19" fmla="*/ 185020 w 508951"/>
                  <a:gd name="connsiteY19" fmla="*/ 274629 h 508951"/>
                  <a:gd name="connsiteX20" fmla="*/ 190438 w 508951"/>
                  <a:gd name="connsiteY20" fmla="*/ 274302 h 508951"/>
                  <a:gd name="connsiteX21" fmla="*/ 236016 w 508951"/>
                  <a:gd name="connsiteY21" fmla="*/ 274302 h 508951"/>
                  <a:gd name="connsiteX22" fmla="*/ 269515 w 508951"/>
                  <a:gd name="connsiteY22" fmla="*/ 307649 h 508951"/>
                  <a:gd name="connsiteX23" fmla="*/ 269515 w 508951"/>
                  <a:gd name="connsiteY23" fmla="*/ 307801 h 508951"/>
                  <a:gd name="connsiteX24" fmla="*/ 269515 w 508951"/>
                  <a:gd name="connsiteY24" fmla="*/ 322310 h 508951"/>
                  <a:gd name="connsiteX25" fmla="*/ 269515 w 508951"/>
                  <a:gd name="connsiteY25" fmla="*/ 347910 h 508951"/>
                  <a:gd name="connsiteX26" fmla="*/ 303849 w 508951"/>
                  <a:gd name="connsiteY26" fmla="*/ 382700 h 508951"/>
                  <a:gd name="connsiteX27" fmla="*/ 303851 w 508951"/>
                  <a:gd name="connsiteY27" fmla="*/ 382700 h 508951"/>
                  <a:gd name="connsiteX28" fmla="*/ 338793 w 508951"/>
                  <a:gd name="connsiteY28" fmla="*/ 382701 h 508951"/>
                  <a:gd name="connsiteX29" fmla="*/ 373205 w 508951"/>
                  <a:gd name="connsiteY29" fmla="*/ 348213 h 508951"/>
                  <a:gd name="connsiteX30" fmla="*/ 373205 w 508951"/>
                  <a:gd name="connsiteY30" fmla="*/ 237232 h 508951"/>
                  <a:gd name="connsiteX31" fmla="*/ 251588 w 508951"/>
                  <a:gd name="connsiteY31" fmla="*/ 114552 h 508951"/>
                  <a:gd name="connsiteX32" fmla="*/ 254552 w 508951"/>
                  <a:gd name="connsiteY32" fmla="*/ 0 h 508951"/>
                  <a:gd name="connsiteX33" fmla="*/ 508951 w 508951"/>
                  <a:gd name="connsiteY33" fmla="*/ 254476 h 508951"/>
                  <a:gd name="connsiteX34" fmla="*/ 508951 w 508951"/>
                  <a:gd name="connsiteY34" fmla="*/ 254552 h 508951"/>
                  <a:gd name="connsiteX35" fmla="*/ 254399 w 508951"/>
                  <a:gd name="connsiteY35" fmla="*/ 508951 h 508951"/>
                  <a:gd name="connsiteX36" fmla="*/ 0 w 508951"/>
                  <a:gd name="connsiteY36" fmla="*/ 254399 h 508951"/>
                  <a:gd name="connsiteX37" fmla="*/ 254552 w 508951"/>
                  <a:gd name="connsiteY37" fmla="*/ 0 h 508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508951" h="508951">
                    <a:moveTo>
                      <a:pt x="210346" y="199937"/>
                    </a:moveTo>
                    <a:cubicBezTo>
                      <a:pt x="220162" y="200064"/>
                      <a:pt x="228016" y="208125"/>
                      <a:pt x="227889" y="217941"/>
                    </a:cubicBezTo>
                    <a:cubicBezTo>
                      <a:pt x="227888" y="217965"/>
                      <a:pt x="227888" y="217989"/>
                      <a:pt x="227888" y="218013"/>
                    </a:cubicBezTo>
                    <a:cubicBezTo>
                      <a:pt x="227722" y="227801"/>
                      <a:pt x="219673" y="235611"/>
                      <a:pt x="209885" y="235485"/>
                    </a:cubicBezTo>
                    <a:cubicBezTo>
                      <a:pt x="200069" y="235357"/>
                      <a:pt x="192214" y="227297"/>
                      <a:pt x="192342" y="217480"/>
                    </a:cubicBezTo>
                    <a:cubicBezTo>
                      <a:pt x="192469" y="207664"/>
                      <a:pt x="200530" y="199810"/>
                      <a:pt x="210346" y="199937"/>
                    </a:cubicBezTo>
                    <a:close/>
                    <a:moveTo>
                      <a:pt x="276428" y="114552"/>
                    </a:moveTo>
                    <a:cubicBezTo>
                      <a:pt x="276964" y="167836"/>
                      <a:pt x="320073" y="210876"/>
                      <a:pt x="373357" y="211329"/>
                    </a:cubicBezTo>
                    <a:lnTo>
                      <a:pt x="373357" y="158763"/>
                    </a:lnTo>
                    <a:cubicBezTo>
                      <a:pt x="373357" y="158737"/>
                      <a:pt x="373357" y="158712"/>
                      <a:pt x="373357" y="158686"/>
                    </a:cubicBezTo>
                    <a:cubicBezTo>
                      <a:pt x="373315" y="134270"/>
                      <a:pt x="353487" y="114510"/>
                      <a:pt x="329070" y="114552"/>
                    </a:cubicBezTo>
                    <a:close/>
                    <a:moveTo>
                      <a:pt x="212695" y="114552"/>
                    </a:moveTo>
                    <a:cubicBezTo>
                      <a:pt x="186256" y="114550"/>
                      <a:pt x="162973" y="131959"/>
                      <a:pt x="155495" y="157319"/>
                    </a:cubicBezTo>
                    <a:lnTo>
                      <a:pt x="109918" y="311447"/>
                    </a:lnTo>
                    <a:cubicBezTo>
                      <a:pt x="101275" y="340916"/>
                      <a:pt x="118158" y="371811"/>
                      <a:pt x="147626" y="380453"/>
                    </a:cubicBezTo>
                    <a:cubicBezTo>
                      <a:pt x="152650" y="381926"/>
                      <a:pt x="157857" y="382683"/>
                      <a:pt x="163092" y="382701"/>
                    </a:cubicBezTo>
                    <a:cubicBezTo>
                      <a:pt x="178284" y="382701"/>
                      <a:pt x="182234" y="374497"/>
                      <a:pt x="182234" y="366065"/>
                    </a:cubicBezTo>
                    <a:cubicBezTo>
                      <a:pt x="182405" y="358780"/>
                      <a:pt x="176680" y="352715"/>
                      <a:pt x="169397" y="352467"/>
                    </a:cubicBezTo>
                    <a:cubicBezTo>
                      <a:pt x="155594" y="353176"/>
                      <a:pt x="143490" y="343335"/>
                      <a:pt x="141367" y="329678"/>
                    </a:cubicBezTo>
                    <a:cubicBezTo>
                      <a:pt x="138220" y="302422"/>
                      <a:pt x="157764" y="277776"/>
                      <a:pt x="185020" y="274629"/>
                    </a:cubicBezTo>
                    <a:cubicBezTo>
                      <a:pt x="186819" y="274421"/>
                      <a:pt x="188628" y="274312"/>
                      <a:pt x="190438" y="274302"/>
                    </a:cubicBezTo>
                    <a:lnTo>
                      <a:pt x="236016" y="274302"/>
                    </a:lnTo>
                    <a:cubicBezTo>
                      <a:pt x="254475" y="274260"/>
                      <a:pt x="269474" y="289190"/>
                      <a:pt x="269515" y="307649"/>
                    </a:cubicBezTo>
                    <a:cubicBezTo>
                      <a:pt x="269516" y="307700"/>
                      <a:pt x="269516" y="307750"/>
                      <a:pt x="269515" y="307801"/>
                    </a:cubicBezTo>
                    <a:lnTo>
                      <a:pt x="269515" y="322310"/>
                    </a:lnTo>
                    <a:lnTo>
                      <a:pt x="269515" y="347910"/>
                    </a:lnTo>
                    <a:cubicBezTo>
                      <a:pt x="269389" y="366998"/>
                      <a:pt x="284761" y="382574"/>
                      <a:pt x="303849" y="382700"/>
                    </a:cubicBezTo>
                    <a:cubicBezTo>
                      <a:pt x="303849" y="382700"/>
                      <a:pt x="303850" y="382700"/>
                      <a:pt x="303851" y="382700"/>
                    </a:cubicBezTo>
                    <a:lnTo>
                      <a:pt x="338793" y="382701"/>
                    </a:lnTo>
                    <a:cubicBezTo>
                      <a:pt x="357793" y="382617"/>
                      <a:pt x="373163" y="367213"/>
                      <a:pt x="373205" y="348213"/>
                    </a:cubicBezTo>
                    <a:lnTo>
                      <a:pt x="373205" y="237232"/>
                    </a:lnTo>
                    <a:cubicBezTo>
                      <a:pt x="305953" y="236443"/>
                      <a:pt x="251791" y="181808"/>
                      <a:pt x="251588" y="114552"/>
                    </a:cubicBezTo>
                    <a:close/>
                    <a:moveTo>
                      <a:pt x="254552" y="0"/>
                    </a:moveTo>
                    <a:cubicBezTo>
                      <a:pt x="395065" y="42"/>
                      <a:pt x="508951" y="113963"/>
                      <a:pt x="508951" y="254476"/>
                    </a:cubicBezTo>
                    <a:cubicBezTo>
                      <a:pt x="508951" y="254501"/>
                      <a:pt x="508951" y="254526"/>
                      <a:pt x="508951" y="254552"/>
                    </a:cubicBezTo>
                    <a:cubicBezTo>
                      <a:pt x="508909" y="395095"/>
                      <a:pt x="394942" y="508993"/>
                      <a:pt x="254399" y="508951"/>
                    </a:cubicBezTo>
                    <a:cubicBezTo>
                      <a:pt x="113857" y="508909"/>
                      <a:pt x="-42" y="394942"/>
                      <a:pt x="0" y="254399"/>
                    </a:cubicBezTo>
                    <a:cubicBezTo>
                      <a:pt x="42" y="113857"/>
                      <a:pt x="114009" y="-42"/>
                      <a:pt x="254552" y="0"/>
                    </a:cubicBezTo>
                    <a:close/>
                  </a:path>
                </a:pathLst>
              </a:custGeom>
              <a:gradFill>
                <a:gsLst>
                  <a:gs pos="86709">
                    <a:schemeClr val="bg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65745">
                    <a:schemeClr val="accent1">
                      <a:lumMod val="40000"/>
                      <a:lumOff val="60000"/>
                    </a:schemeClr>
                  </a:gs>
                  <a:gs pos="3500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" name="爱设计-3">
            <a:extLst>
              <a:ext uri="{FF2B5EF4-FFF2-40B4-BE49-F238E27FC236}">
                <a16:creationId xmlns:a16="http://schemas.microsoft.com/office/drawing/2014/main" id="{87A5D858-7379-DDB5-DDFB-E8B1CED3A5AF}"/>
              </a:ext>
            </a:extLst>
          </p:cNvPr>
          <p:cNvGrpSpPr/>
          <p:nvPr/>
        </p:nvGrpSpPr>
        <p:grpSpPr>
          <a:xfrm>
            <a:off x="9485829" y="4889605"/>
            <a:ext cx="1737727" cy="833045"/>
            <a:chOff x="11111948" y="5502769"/>
            <a:chExt cx="1817864" cy="871461"/>
          </a:xfrm>
          <a:solidFill>
            <a:schemeClr val="tx1">
              <a:lumMod val="50000"/>
              <a:lumOff val="50000"/>
              <a:alpha val="50000"/>
            </a:schemeClr>
          </a:solidFill>
        </p:grpSpPr>
        <p:sp>
          <p:nvSpPr>
            <p:cNvPr id="8" name="爱设计-3-1">
              <a:extLst>
                <a:ext uri="{FF2B5EF4-FFF2-40B4-BE49-F238E27FC236}">
                  <a16:creationId xmlns:a16="http://schemas.microsoft.com/office/drawing/2014/main" id="{80C9F276-18C3-3A5D-CDB1-4600FAEB8561}"/>
                </a:ext>
              </a:extLst>
            </p:cNvPr>
            <p:cNvSpPr/>
            <p:nvPr/>
          </p:nvSpPr>
          <p:spPr>
            <a:xfrm>
              <a:off x="12854642" y="6299067"/>
              <a:ext cx="75163" cy="75163"/>
            </a:xfrm>
            <a:custGeom>
              <a:avLst/>
              <a:gdLst>
                <a:gd name="connsiteX0" fmla="*/ 62637 w 62636"/>
                <a:gd name="connsiteY0" fmla="*/ 31318 h 62636"/>
                <a:gd name="connsiteX1" fmla="*/ 31318 w 62636"/>
                <a:gd name="connsiteY1" fmla="*/ 62637 h 62636"/>
                <a:gd name="connsiteX2" fmla="*/ 0 w 62636"/>
                <a:gd name="connsiteY2" fmla="*/ 31318 h 62636"/>
                <a:gd name="connsiteX3" fmla="*/ 31318 w 62636"/>
                <a:gd name="connsiteY3" fmla="*/ 0 h 62636"/>
                <a:gd name="connsiteX4" fmla="*/ 62637 w 62636"/>
                <a:gd name="connsiteY4" fmla="*/ 31318 h 6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6" h="62636">
                  <a:moveTo>
                    <a:pt x="62637" y="31318"/>
                  </a:moveTo>
                  <a:cubicBezTo>
                    <a:pt x="62637" y="48615"/>
                    <a:pt x="48615" y="62637"/>
                    <a:pt x="31318" y="62637"/>
                  </a:cubicBezTo>
                  <a:cubicBezTo>
                    <a:pt x="14022" y="62637"/>
                    <a:pt x="0" y="48615"/>
                    <a:pt x="0" y="31318"/>
                  </a:cubicBezTo>
                  <a:cubicBezTo>
                    <a:pt x="0" y="14022"/>
                    <a:pt x="14022" y="0"/>
                    <a:pt x="31318" y="0"/>
                  </a:cubicBezTo>
                  <a:cubicBezTo>
                    <a:pt x="48615" y="0"/>
                    <a:pt x="62637" y="14022"/>
                    <a:pt x="62637" y="31318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160"/>
            </a:p>
          </p:txBody>
        </p:sp>
        <p:sp>
          <p:nvSpPr>
            <p:cNvPr id="9" name="爱设计-3-2">
              <a:extLst>
                <a:ext uri="{FF2B5EF4-FFF2-40B4-BE49-F238E27FC236}">
                  <a16:creationId xmlns:a16="http://schemas.microsoft.com/office/drawing/2014/main" id="{C145B29C-B8FB-50EE-26CC-830F84077AD1}"/>
                </a:ext>
              </a:extLst>
            </p:cNvPr>
            <p:cNvSpPr/>
            <p:nvPr/>
          </p:nvSpPr>
          <p:spPr>
            <a:xfrm>
              <a:off x="12564222" y="6299067"/>
              <a:ext cx="75163" cy="75163"/>
            </a:xfrm>
            <a:custGeom>
              <a:avLst/>
              <a:gdLst>
                <a:gd name="connsiteX0" fmla="*/ 62637 w 62636"/>
                <a:gd name="connsiteY0" fmla="*/ 31318 h 62636"/>
                <a:gd name="connsiteX1" fmla="*/ 31318 w 62636"/>
                <a:gd name="connsiteY1" fmla="*/ 62637 h 62636"/>
                <a:gd name="connsiteX2" fmla="*/ 0 w 62636"/>
                <a:gd name="connsiteY2" fmla="*/ 31318 h 62636"/>
                <a:gd name="connsiteX3" fmla="*/ 31318 w 62636"/>
                <a:gd name="connsiteY3" fmla="*/ 0 h 62636"/>
                <a:gd name="connsiteX4" fmla="*/ 62637 w 62636"/>
                <a:gd name="connsiteY4" fmla="*/ 31318 h 6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6" h="62636">
                  <a:moveTo>
                    <a:pt x="62637" y="31318"/>
                  </a:moveTo>
                  <a:cubicBezTo>
                    <a:pt x="62637" y="48615"/>
                    <a:pt x="48615" y="62637"/>
                    <a:pt x="31318" y="62637"/>
                  </a:cubicBezTo>
                  <a:cubicBezTo>
                    <a:pt x="14022" y="62637"/>
                    <a:pt x="0" y="48615"/>
                    <a:pt x="0" y="31318"/>
                  </a:cubicBezTo>
                  <a:cubicBezTo>
                    <a:pt x="0" y="14022"/>
                    <a:pt x="14022" y="0"/>
                    <a:pt x="31318" y="0"/>
                  </a:cubicBezTo>
                  <a:cubicBezTo>
                    <a:pt x="48615" y="0"/>
                    <a:pt x="62637" y="14022"/>
                    <a:pt x="62637" y="31318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160"/>
            </a:p>
          </p:txBody>
        </p:sp>
        <p:sp>
          <p:nvSpPr>
            <p:cNvPr id="10" name="爱设计-3-3">
              <a:extLst>
                <a:ext uri="{FF2B5EF4-FFF2-40B4-BE49-F238E27FC236}">
                  <a16:creationId xmlns:a16="http://schemas.microsoft.com/office/drawing/2014/main" id="{ECB17DA1-BDD3-7CBB-6C22-56C1AEF472AF}"/>
                </a:ext>
              </a:extLst>
            </p:cNvPr>
            <p:cNvSpPr/>
            <p:nvPr/>
          </p:nvSpPr>
          <p:spPr>
            <a:xfrm>
              <a:off x="12273759" y="6299067"/>
              <a:ext cx="75163" cy="75163"/>
            </a:xfrm>
            <a:custGeom>
              <a:avLst/>
              <a:gdLst>
                <a:gd name="connsiteX0" fmla="*/ 62637 w 62636"/>
                <a:gd name="connsiteY0" fmla="*/ 31318 h 62636"/>
                <a:gd name="connsiteX1" fmla="*/ 31318 w 62636"/>
                <a:gd name="connsiteY1" fmla="*/ 62637 h 62636"/>
                <a:gd name="connsiteX2" fmla="*/ 0 w 62636"/>
                <a:gd name="connsiteY2" fmla="*/ 31318 h 62636"/>
                <a:gd name="connsiteX3" fmla="*/ 31318 w 62636"/>
                <a:gd name="connsiteY3" fmla="*/ 0 h 62636"/>
                <a:gd name="connsiteX4" fmla="*/ 62637 w 62636"/>
                <a:gd name="connsiteY4" fmla="*/ 31318 h 6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6" h="62636">
                  <a:moveTo>
                    <a:pt x="62637" y="31318"/>
                  </a:moveTo>
                  <a:cubicBezTo>
                    <a:pt x="62637" y="48615"/>
                    <a:pt x="48615" y="62637"/>
                    <a:pt x="31318" y="62637"/>
                  </a:cubicBezTo>
                  <a:cubicBezTo>
                    <a:pt x="14022" y="62637"/>
                    <a:pt x="0" y="48615"/>
                    <a:pt x="0" y="31318"/>
                  </a:cubicBezTo>
                  <a:cubicBezTo>
                    <a:pt x="0" y="14022"/>
                    <a:pt x="14022" y="0"/>
                    <a:pt x="31318" y="0"/>
                  </a:cubicBezTo>
                  <a:cubicBezTo>
                    <a:pt x="48615" y="0"/>
                    <a:pt x="62637" y="14022"/>
                    <a:pt x="62637" y="31318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160"/>
            </a:p>
          </p:txBody>
        </p:sp>
        <p:sp>
          <p:nvSpPr>
            <p:cNvPr id="11" name="爱设计-3-4">
              <a:extLst>
                <a:ext uri="{FF2B5EF4-FFF2-40B4-BE49-F238E27FC236}">
                  <a16:creationId xmlns:a16="http://schemas.microsoft.com/office/drawing/2014/main" id="{B47B6AEA-F7CB-89BF-A819-EF1BDB840CEB}"/>
                </a:ext>
              </a:extLst>
            </p:cNvPr>
            <p:cNvSpPr/>
            <p:nvPr/>
          </p:nvSpPr>
          <p:spPr>
            <a:xfrm>
              <a:off x="11983297" y="6299067"/>
              <a:ext cx="75163" cy="75163"/>
            </a:xfrm>
            <a:custGeom>
              <a:avLst/>
              <a:gdLst>
                <a:gd name="connsiteX0" fmla="*/ 62637 w 62636"/>
                <a:gd name="connsiteY0" fmla="*/ 31318 h 62636"/>
                <a:gd name="connsiteX1" fmla="*/ 31318 w 62636"/>
                <a:gd name="connsiteY1" fmla="*/ 62637 h 62636"/>
                <a:gd name="connsiteX2" fmla="*/ 0 w 62636"/>
                <a:gd name="connsiteY2" fmla="*/ 31318 h 62636"/>
                <a:gd name="connsiteX3" fmla="*/ 31318 w 62636"/>
                <a:gd name="connsiteY3" fmla="*/ 0 h 62636"/>
                <a:gd name="connsiteX4" fmla="*/ 62637 w 62636"/>
                <a:gd name="connsiteY4" fmla="*/ 31318 h 6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6" h="62636">
                  <a:moveTo>
                    <a:pt x="62637" y="31318"/>
                  </a:moveTo>
                  <a:cubicBezTo>
                    <a:pt x="62637" y="48615"/>
                    <a:pt x="48615" y="62637"/>
                    <a:pt x="31318" y="62637"/>
                  </a:cubicBezTo>
                  <a:cubicBezTo>
                    <a:pt x="14022" y="62637"/>
                    <a:pt x="0" y="48615"/>
                    <a:pt x="0" y="31318"/>
                  </a:cubicBezTo>
                  <a:cubicBezTo>
                    <a:pt x="0" y="14022"/>
                    <a:pt x="14022" y="0"/>
                    <a:pt x="31318" y="0"/>
                  </a:cubicBezTo>
                  <a:cubicBezTo>
                    <a:pt x="48615" y="0"/>
                    <a:pt x="62637" y="14022"/>
                    <a:pt x="62637" y="31318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160"/>
            </a:p>
          </p:txBody>
        </p:sp>
        <p:sp>
          <p:nvSpPr>
            <p:cNvPr id="12" name="爱设计-3-5">
              <a:extLst>
                <a:ext uri="{FF2B5EF4-FFF2-40B4-BE49-F238E27FC236}">
                  <a16:creationId xmlns:a16="http://schemas.microsoft.com/office/drawing/2014/main" id="{54F1A79F-8DA8-5356-EE4A-1C49D4FF0254}"/>
                </a:ext>
              </a:extLst>
            </p:cNvPr>
            <p:cNvSpPr/>
            <p:nvPr/>
          </p:nvSpPr>
          <p:spPr>
            <a:xfrm>
              <a:off x="11692873" y="6299067"/>
              <a:ext cx="75163" cy="75163"/>
            </a:xfrm>
            <a:custGeom>
              <a:avLst/>
              <a:gdLst>
                <a:gd name="connsiteX0" fmla="*/ 62637 w 62636"/>
                <a:gd name="connsiteY0" fmla="*/ 31318 h 62636"/>
                <a:gd name="connsiteX1" fmla="*/ 31319 w 62636"/>
                <a:gd name="connsiteY1" fmla="*/ 62637 h 62636"/>
                <a:gd name="connsiteX2" fmla="*/ 0 w 62636"/>
                <a:gd name="connsiteY2" fmla="*/ 31318 h 62636"/>
                <a:gd name="connsiteX3" fmla="*/ 31319 w 62636"/>
                <a:gd name="connsiteY3" fmla="*/ 0 h 62636"/>
                <a:gd name="connsiteX4" fmla="*/ 62637 w 62636"/>
                <a:gd name="connsiteY4" fmla="*/ 31318 h 6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6" h="62636">
                  <a:moveTo>
                    <a:pt x="62637" y="31318"/>
                  </a:moveTo>
                  <a:cubicBezTo>
                    <a:pt x="62637" y="48615"/>
                    <a:pt x="48615" y="62637"/>
                    <a:pt x="31319" y="62637"/>
                  </a:cubicBezTo>
                  <a:cubicBezTo>
                    <a:pt x="14022" y="62637"/>
                    <a:pt x="0" y="48615"/>
                    <a:pt x="0" y="31318"/>
                  </a:cubicBezTo>
                  <a:cubicBezTo>
                    <a:pt x="0" y="14022"/>
                    <a:pt x="14022" y="0"/>
                    <a:pt x="31319" y="0"/>
                  </a:cubicBezTo>
                  <a:cubicBezTo>
                    <a:pt x="48615" y="0"/>
                    <a:pt x="62637" y="14022"/>
                    <a:pt x="62637" y="31318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160"/>
            </a:p>
          </p:txBody>
        </p:sp>
        <p:sp>
          <p:nvSpPr>
            <p:cNvPr id="25" name="爱设计-3-6">
              <a:extLst>
                <a:ext uri="{FF2B5EF4-FFF2-40B4-BE49-F238E27FC236}">
                  <a16:creationId xmlns:a16="http://schemas.microsoft.com/office/drawing/2014/main" id="{703370FA-62CC-0376-6685-B1802AEB01F5}"/>
                </a:ext>
              </a:extLst>
            </p:cNvPr>
            <p:cNvSpPr/>
            <p:nvPr/>
          </p:nvSpPr>
          <p:spPr>
            <a:xfrm>
              <a:off x="11402412" y="6299067"/>
              <a:ext cx="75163" cy="75163"/>
            </a:xfrm>
            <a:custGeom>
              <a:avLst/>
              <a:gdLst>
                <a:gd name="connsiteX0" fmla="*/ 62637 w 62636"/>
                <a:gd name="connsiteY0" fmla="*/ 31318 h 62636"/>
                <a:gd name="connsiteX1" fmla="*/ 31318 w 62636"/>
                <a:gd name="connsiteY1" fmla="*/ 62637 h 62636"/>
                <a:gd name="connsiteX2" fmla="*/ 0 w 62636"/>
                <a:gd name="connsiteY2" fmla="*/ 31318 h 62636"/>
                <a:gd name="connsiteX3" fmla="*/ 31318 w 62636"/>
                <a:gd name="connsiteY3" fmla="*/ 0 h 62636"/>
                <a:gd name="connsiteX4" fmla="*/ 62637 w 62636"/>
                <a:gd name="connsiteY4" fmla="*/ 31318 h 6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6" h="62636">
                  <a:moveTo>
                    <a:pt x="62637" y="31318"/>
                  </a:moveTo>
                  <a:cubicBezTo>
                    <a:pt x="62637" y="48615"/>
                    <a:pt x="48615" y="62637"/>
                    <a:pt x="31318" y="62637"/>
                  </a:cubicBezTo>
                  <a:cubicBezTo>
                    <a:pt x="14022" y="62637"/>
                    <a:pt x="0" y="48615"/>
                    <a:pt x="0" y="31318"/>
                  </a:cubicBezTo>
                  <a:cubicBezTo>
                    <a:pt x="0" y="14022"/>
                    <a:pt x="14022" y="0"/>
                    <a:pt x="31318" y="0"/>
                  </a:cubicBezTo>
                  <a:cubicBezTo>
                    <a:pt x="48615" y="0"/>
                    <a:pt x="62637" y="14022"/>
                    <a:pt x="62637" y="31318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160"/>
            </a:p>
          </p:txBody>
        </p:sp>
        <p:sp>
          <p:nvSpPr>
            <p:cNvPr id="26" name="爱设计-3-7">
              <a:extLst>
                <a:ext uri="{FF2B5EF4-FFF2-40B4-BE49-F238E27FC236}">
                  <a16:creationId xmlns:a16="http://schemas.microsoft.com/office/drawing/2014/main" id="{FE337973-C69B-E224-74DD-E4C47A36A549}"/>
                </a:ext>
              </a:extLst>
            </p:cNvPr>
            <p:cNvSpPr/>
            <p:nvPr/>
          </p:nvSpPr>
          <p:spPr>
            <a:xfrm>
              <a:off x="11111950" y="6299067"/>
              <a:ext cx="75163" cy="75163"/>
            </a:xfrm>
            <a:custGeom>
              <a:avLst/>
              <a:gdLst>
                <a:gd name="connsiteX0" fmla="*/ 62637 w 62636"/>
                <a:gd name="connsiteY0" fmla="*/ 31318 h 62636"/>
                <a:gd name="connsiteX1" fmla="*/ 31318 w 62636"/>
                <a:gd name="connsiteY1" fmla="*/ 62637 h 62636"/>
                <a:gd name="connsiteX2" fmla="*/ 0 w 62636"/>
                <a:gd name="connsiteY2" fmla="*/ 31318 h 62636"/>
                <a:gd name="connsiteX3" fmla="*/ 31318 w 62636"/>
                <a:gd name="connsiteY3" fmla="*/ 0 h 62636"/>
                <a:gd name="connsiteX4" fmla="*/ 62637 w 62636"/>
                <a:gd name="connsiteY4" fmla="*/ 31318 h 6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6" h="62636">
                  <a:moveTo>
                    <a:pt x="62637" y="31318"/>
                  </a:moveTo>
                  <a:cubicBezTo>
                    <a:pt x="62637" y="48615"/>
                    <a:pt x="48615" y="62637"/>
                    <a:pt x="31318" y="62637"/>
                  </a:cubicBezTo>
                  <a:cubicBezTo>
                    <a:pt x="14022" y="62637"/>
                    <a:pt x="0" y="48615"/>
                    <a:pt x="0" y="31318"/>
                  </a:cubicBezTo>
                  <a:cubicBezTo>
                    <a:pt x="0" y="14022"/>
                    <a:pt x="14022" y="0"/>
                    <a:pt x="31318" y="0"/>
                  </a:cubicBezTo>
                  <a:cubicBezTo>
                    <a:pt x="48615" y="0"/>
                    <a:pt x="62637" y="14022"/>
                    <a:pt x="62637" y="31318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160"/>
            </a:p>
          </p:txBody>
        </p:sp>
        <p:sp>
          <p:nvSpPr>
            <p:cNvPr id="27" name="爱设计-3-8">
              <a:extLst>
                <a:ext uri="{FF2B5EF4-FFF2-40B4-BE49-F238E27FC236}">
                  <a16:creationId xmlns:a16="http://schemas.microsoft.com/office/drawing/2014/main" id="{F2BA047A-F887-156B-5D0C-9C849AD43ABD}"/>
                </a:ext>
              </a:extLst>
            </p:cNvPr>
            <p:cNvSpPr/>
            <p:nvPr/>
          </p:nvSpPr>
          <p:spPr>
            <a:xfrm rot="16993565">
              <a:off x="12854646" y="6033582"/>
              <a:ext cx="75166" cy="75166"/>
            </a:xfrm>
            <a:custGeom>
              <a:avLst/>
              <a:gdLst>
                <a:gd name="connsiteX0" fmla="*/ 62639 w 62638"/>
                <a:gd name="connsiteY0" fmla="*/ 31319 h 62638"/>
                <a:gd name="connsiteX1" fmla="*/ 31319 w 62638"/>
                <a:gd name="connsiteY1" fmla="*/ 62639 h 62638"/>
                <a:gd name="connsiteX2" fmla="*/ 0 w 62638"/>
                <a:gd name="connsiteY2" fmla="*/ 31319 h 62638"/>
                <a:gd name="connsiteX3" fmla="*/ 31319 w 62638"/>
                <a:gd name="connsiteY3" fmla="*/ 0 h 62638"/>
                <a:gd name="connsiteX4" fmla="*/ 62639 w 62638"/>
                <a:gd name="connsiteY4" fmla="*/ 31319 h 62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8" h="62638">
                  <a:moveTo>
                    <a:pt x="62639" y="31319"/>
                  </a:moveTo>
                  <a:cubicBezTo>
                    <a:pt x="62639" y="48616"/>
                    <a:pt x="48616" y="62639"/>
                    <a:pt x="31319" y="62639"/>
                  </a:cubicBezTo>
                  <a:cubicBezTo>
                    <a:pt x="14022" y="62639"/>
                    <a:pt x="0" y="48616"/>
                    <a:pt x="0" y="31319"/>
                  </a:cubicBezTo>
                  <a:cubicBezTo>
                    <a:pt x="0" y="14022"/>
                    <a:pt x="14022" y="0"/>
                    <a:pt x="31319" y="0"/>
                  </a:cubicBezTo>
                  <a:cubicBezTo>
                    <a:pt x="48616" y="0"/>
                    <a:pt x="62639" y="14022"/>
                    <a:pt x="62639" y="31319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160"/>
            </a:p>
          </p:txBody>
        </p:sp>
        <p:sp>
          <p:nvSpPr>
            <p:cNvPr id="28" name="爱设计-3-9">
              <a:extLst>
                <a:ext uri="{FF2B5EF4-FFF2-40B4-BE49-F238E27FC236}">
                  <a16:creationId xmlns:a16="http://schemas.microsoft.com/office/drawing/2014/main" id="{9B44209E-092B-867D-59BA-B2F5F2C3C9B5}"/>
                </a:ext>
              </a:extLst>
            </p:cNvPr>
            <p:cNvSpPr/>
            <p:nvPr/>
          </p:nvSpPr>
          <p:spPr>
            <a:xfrm rot="16780286">
              <a:off x="12564195" y="6033586"/>
              <a:ext cx="75164" cy="75164"/>
            </a:xfrm>
            <a:custGeom>
              <a:avLst/>
              <a:gdLst>
                <a:gd name="connsiteX0" fmla="*/ 62638 w 62637"/>
                <a:gd name="connsiteY0" fmla="*/ 31319 h 62637"/>
                <a:gd name="connsiteX1" fmla="*/ 31319 w 62637"/>
                <a:gd name="connsiteY1" fmla="*/ 62638 h 62637"/>
                <a:gd name="connsiteX2" fmla="*/ 0 w 62637"/>
                <a:gd name="connsiteY2" fmla="*/ 31319 h 62637"/>
                <a:gd name="connsiteX3" fmla="*/ 31319 w 62637"/>
                <a:gd name="connsiteY3" fmla="*/ 0 h 62637"/>
                <a:gd name="connsiteX4" fmla="*/ 62638 w 62637"/>
                <a:gd name="connsiteY4" fmla="*/ 31319 h 62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7" h="62637">
                  <a:moveTo>
                    <a:pt x="62638" y="31319"/>
                  </a:moveTo>
                  <a:cubicBezTo>
                    <a:pt x="62638" y="48616"/>
                    <a:pt x="48616" y="62638"/>
                    <a:pt x="31319" y="62638"/>
                  </a:cubicBezTo>
                  <a:cubicBezTo>
                    <a:pt x="14022" y="62638"/>
                    <a:pt x="0" y="48616"/>
                    <a:pt x="0" y="31319"/>
                  </a:cubicBezTo>
                  <a:cubicBezTo>
                    <a:pt x="0" y="14022"/>
                    <a:pt x="14022" y="0"/>
                    <a:pt x="31319" y="0"/>
                  </a:cubicBezTo>
                  <a:cubicBezTo>
                    <a:pt x="48616" y="0"/>
                    <a:pt x="62638" y="14022"/>
                    <a:pt x="62638" y="31319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160"/>
            </a:p>
          </p:txBody>
        </p:sp>
        <p:sp>
          <p:nvSpPr>
            <p:cNvPr id="29" name="爱设计-3-10">
              <a:extLst>
                <a:ext uri="{FF2B5EF4-FFF2-40B4-BE49-F238E27FC236}">
                  <a16:creationId xmlns:a16="http://schemas.microsoft.com/office/drawing/2014/main" id="{E8BCDB70-2058-41EB-F87F-89FB41AC0DB1}"/>
                </a:ext>
              </a:extLst>
            </p:cNvPr>
            <p:cNvSpPr/>
            <p:nvPr/>
          </p:nvSpPr>
          <p:spPr>
            <a:xfrm rot="16751350">
              <a:off x="12273785" y="6033591"/>
              <a:ext cx="75167" cy="75167"/>
            </a:xfrm>
            <a:custGeom>
              <a:avLst/>
              <a:gdLst>
                <a:gd name="connsiteX0" fmla="*/ 62639 w 62639"/>
                <a:gd name="connsiteY0" fmla="*/ 31320 h 62639"/>
                <a:gd name="connsiteX1" fmla="*/ 31320 w 62639"/>
                <a:gd name="connsiteY1" fmla="*/ 62639 h 62639"/>
                <a:gd name="connsiteX2" fmla="*/ 0 w 62639"/>
                <a:gd name="connsiteY2" fmla="*/ 31320 h 62639"/>
                <a:gd name="connsiteX3" fmla="*/ 31320 w 62639"/>
                <a:gd name="connsiteY3" fmla="*/ 0 h 62639"/>
                <a:gd name="connsiteX4" fmla="*/ 62639 w 62639"/>
                <a:gd name="connsiteY4" fmla="*/ 31320 h 62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9" h="62639">
                  <a:moveTo>
                    <a:pt x="62639" y="31320"/>
                  </a:moveTo>
                  <a:cubicBezTo>
                    <a:pt x="62639" y="48617"/>
                    <a:pt x="48617" y="62639"/>
                    <a:pt x="31320" y="62639"/>
                  </a:cubicBezTo>
                  <a:cubicBezTo>
                    <a:pt x="14022" y="62639"/>
                    <a:pt x="0" y="48617"/>
                    <a:pt x="0" y="31320"/>
                  </a:cubicBezTo>
                  <a:cubicBezTo>
                    <a:pt x="0" y="14022"/>
                    <a:pt x="14022" y="0"/>
                    <a:pt x="31320" y="0"/>
                  </a:cubicBezTo>
                  <a:cubicBezTo>
                    <a:pt x="48617" y="0"/>
                    <a:pt x="62639" y="14022"/>
                    <a:pt x="62639" y="31320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160"/>
            </a:p>
          </p:txBody>
        </p:sp>
        <p:sp>
          <p:nvSpPr>
            <p:cNvPr id="30" name="爱设计-3-11">
              <a:extLst>
                <a:ext uri="{FF2B5EF4-FFF2-40B4-BE49-F238E27FC236}">
                  <a16:creationId xmlns:a16="http://schemas.microsoft.com/office/drawing/2014/main" id="{E91932DB-6BB3-23C6-E6F3-392F17449D0E}"/>
                </a:ext>
              </a:extLst>
            </p:cNvPr>
            <p:cNvSpPr/>
            <p:nvPr/>
          </p:nvSpPr>
          <p:spPr>
            <a:xfrm rot="16751350">
              <a:off x="11983336" y="6033615"/>
              <a:ext cx="75167" cy="75167"/>
            </a:xfrm>
            <a:custGeom>
              <a:avLst/>
              <a:gdLst>
                <a:gd name="connsiteX0" fmla="*/ 62639 w 62639"/>
                <a:gd name="connsiteY0" fmla="*/ 31320 h 62639"/>
                <a:gd name="connsiteX1" fmla="*/ 31320 w 62639"/>
                <a:gd name="connsiteY1" fmla="*/ 62639 h 62639"/>
                <a:gd name="connsiteX2" fmla="*/ 0 w 62639"/>
                <a:gd name="connsiteY2" fmla="*/ 31320 h 62639"/>
                <a:gd name="connsiteX3" fmla="*/ 31320 w 62639"/>
                <a:gd name="connsiteY3" fmla="*/ 0 h 62639"/>
                <a:gd name="connsiteX4" fmla="*/ 62639 w 62639"/>
                <a:gd name="connsiteY4" fmla="*/ 31320 h 62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9" h="62639">
                  <a:moveTo>
                    <a:pt x="62639" y="31320"/>
                  </a:moveTo>
                  <a:cubicBezTo>
                    <a:pt x="62639" y="48617"/>
                    <a:pt x="48617" y="62639"/>
                    <a:pt x="31320" y="62639"/>
                  </a:cubicBezTo>
                  <a:cubicBezTo>
                    <a:pt x="14022" y="62639"/>
                    <a:pt x="0" y="48617"/>
                    <a:pt x="0" y="31320"/>
                  </a:cubicBezTo>
                  <a:cubicBezTo>
                    <a:pt x="0" y="14022"/>
                    <a:pt x="14022" y="0"/>
                    <a:pt x="31320" y="0"/>
                  </a:cubicBezTo>
                  <a:cubicBezTo>
                    <a:pt x="48617" y="0"/>
                    <a:pt x="62639" y="14022"/>
                    <a:pt x="62639" y="31320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160"/>
            </a:p>
          </p:txBody>
        </p:sp>
        <p:sp>
          <p:nvSpPr>
            <p:cNvPr id="31" name="爱设计-3-12">
              <a:extLst>
                <a:ext uri="{FF2B5EF4-FFF2-40B4-BE49-F238E27FC236}">
                  <a16:creationId xmlns:a16="http://schemas.microsoft.com/office/drawing/2014/main" id="{D6C3D034-4C3D-3445-BCC9-FC313F736C07}"/>
                </a:ext>
              </a:extLst>
            </p:cNvPr>
            <p:cNvSpPr/>
            <p:nvPr/>
          </p:nvSpPr>
          <p:spPr>
            <a:xfrm rot="19234291">
              <a:off x="11692866" y="6033622"/>
              <a:ext cx="75162" cy="75162"/>
            </a:xfrm>
            <a:custGeom>
              <a:avLst/>
              <a:gdLst>
                <a:gd name="connsiteX0" fmla="*/ 62636 w 62635"/>
                <a:gd name="connsiteY0" fmla="*/ 31318 h 62635"/>
                <a:gd name="connsiteX1" fmla="*/ 31318 w 62635"/>
                <a:gd name="connsiteY1" fmla="*/ 62636 h 62635"/>
                <a:gd name="connsiteX2" fmla="*/ 0 w 62635"/>
                <a:gd name="connsiteY2" fmla="*/ 31318 h 62635"/>
                <a:gd name="connsiteX3" fmla="*/ 31318 w 62635"/>
                <a:gd name="connsiteY3" fmla="*/ 0 h 62635"/>
                <a:gd name="connsiteX4" fmla="*/ 62636 w 62635"/>
                <a:gd name="connsiteY4" fmla="*/ 31318 h 62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5" h="62635">
                  <a:moveTo>
                    <a:pt x="62636" y="31318"/>
                  </a:moveTo>
                  <a:cubicBezTo>
                    <a:pt x="62636" y="48614"/>
                    <a:pt x="48614" y="62636"/>
                    <a:pt x="31318" y="62636"/>
                  </a:cubicBezTo>
                  <a:cubicBezTo>
                    <a:pt x="14021" y="62636"/>
                    <a:pt x="0" y="48614"/>
                    <a:pt x="0" y="31318"/>
                  </a:cubicBezTo>
                  <a:cubicBezTo>
                    <a:pt x="0" y="14021"/>
                    <a:pt x="14021" y="0"/>
                    <a:pt x="31318" y="0"/>
                  </a:cubicBezTo>
                  <a:cubicBezTo>
                    <a:pt x="48614" y="0"/>
                    <a:pt x="62636" y="14021"/>
                    <a:pt x="62636" y="31318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160"/>
            </a:p>
          </p:txBody>
        </p:sp>
        <p:sp>
          <p:nvSpPr>
            <p:cNvPr id="32" name="爱设计-3-13">
              <a:extLst>
                <a:ext uri="{FF2B5EF4-FFF2-40B4-BE49-F238E27FC236}">
                  <a16:creationId xmlns:a16="http://schemas.microsoft.com/office/drawing/2014/main" id="{E876C212-E5E3-E274-3D11-3326780118B1}"/>
                </a:ext>
              </a:extLst>
            </p:cNvPr>
            <p:cNvSpPr/>
            <p:nvPr/>
          </p:nvSpPr>
          <p:spPr>
            <a:xfrm rot="16993565">
              <a:off x="11402444" y="6033624"/>
              <a:ext cx="75166" cy="75166"/>
            </a:xfrm>
            <a:custGeom>
              <a:avLst/>
              <a:gdLst>
                <a:gd name="connsiteX0" fmla="*/ 62639 w 62638"/>
                <a:gd name="connsiteY0" fmla="*/ 31319 h 62638"/>
                <a:gd name="connsiteX1" fmla="*/ 31319 w 62638"/>
                <a:gd name="connsiteY1" fmla="*/ 62639 h 62638"/>
                <a:gd name="connsiteX2" fmla="*/ 0 w 62638"/>
                <a:gd name="connsiteY2" fmla="*/ 31319 h 62638"/>
                <a:gd name="connsiteX3" fmla="*/ 31319 w 62638"/>
                <a:gd name="connsiteY3" fmla="*/ 0 h 62638"/>
                <a:gd name="connsiteX4" fmla="*/ 62639 w 62638"/>
                <a:gd name="connsiteY4" fmla="*/ 31319 h 62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8" h="62638">
                  <a:moveTo>
                    <a:pt x="62639" y="31319"/>
                  </a:moveTo>
                  <a:cubicBezTo>
                    <a:pt x="62639" y="48616"/>
                    <a:pt x="48616" y="62639"/>
                    <a:pt x="31319" y="62639"/>
                  </a:cubicBezTo>
                  <a:cubicBezTo>
                    <a:pt x="14022" y="62639"/>
                    <a:pt x="0" y="48616"/>
                    <a:pt x="0" y="31319"/>
                  </a:cubicBezTo>
                  <a:cubicBezTo>
                    <a:pt x="0" y="14022"/>
                    <a:pt x="14022" y="0"/>
                    <a:pt x="31319" y="0"/>
                  </a:cubicBezTo>
                  <a:cubicBezTo>
                    <a:pt x="48616" y="0"/>
                    <a:pt x="62639" y="14022"/>
                    <a:pt x="62639" y="31319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160"/>
            </a:p>
          </p:txBody>
        </p:sp>
        <p:sp>
          <p:nvSpPr>
            <p:cNvPr id="33" name="爱设计-3-14">
              <a:extLst>
                <a:ext uri="{FF2B5EF4-FFF2-40B4-BE49-F238E27FC236}">
                  <a16:creationId xmlns:a16="http://schemas.microsoft.com/office/drawing/2014/main" id="{BFA7A631-7CD4-9B6F-83DC-76B2707519A7}"/>
                </a:ext>
              </a:extLst>
            </p:cNvPr>
            <p:cNvSpPr/>
            <p:nvPr/>
          </p:nvSpPr>
          <p:spPr>
            <a:xfrm rot="16720379">
              <a:off x="11112006" y="6033647"/>
              <a:ext cx="75167" cy="75167"/>
            </a:xfrm>
            <a:custGeom>
              <a:avLst/>
              <a:gdLst>
                <a:gd name="connsiteX0" fmla="*/ 62639 w 62639"/>
                <a:gd name="connsiteY0" fmla="*/ 31320 h 62639"/>
                <a:gd name="connsiteX1" fmla="*/ 31320 w 62639"/>
                <a:gd name="connsiteY1" fmla="*/ 62639 h 62639"/>
                <a:gd name="connsiteX2" fmla="*/ 0 w 62639"/>
                <a:gd name="connsiteY2" fmla="*/ 31320 h 62639"/>
                <a:gd name="connsiteX3" fmla="*/ 31320 w 62639"/>
                <a:gd name="connsiteY3" fmla="*/ 0 h 62639"/>
                <a:gd name="connsiteX4" fmla="*/ 62639 w 62639"/>
                <a:gd name="connsiteY4" fmla="*/ 31320 h 62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9" h="62639">
                  <a:moveTo>
                    <a:pt x="62639" y="31320"/>
                  </a:moveTo>
                  <a:cubicBezTo>
                    <a:pt x="62639" y="48617"/>
                    <a:pt x="48617" y="62639"/>
                    <a:pt x="31320" y="62639"/>
                  </a:cubicBezTo>
                  <a:cubicBezTo>
                    <a:pt x="14022" y="62639"/>
                    <a:pt x="0" y="48617"/>
                    <a:pt x="0" y="31320"/>
                  </a:cubicBezTo>
                  <a:cubicBezTo>
                    <a:pt x="0" y="14022"/>
                    <a:pt x="14022" y="0"/>
                    <a:pt x="31320" y="0"/>
                  </a:cubicBezTo>
                  <a:cubicBezTo>
                    <a:pt x="48617" y="0"/>
                    <a:pt x="62639" y="14022"/>
                    <a:pt x="62639" y="31320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160"/>
            </a:p>
          </p:txBody>
        </p:sp>
        <p:sp>
          <p:nvSpPr>
            <p:cNvPr id="34" name="爱设计-3-15">
              <a:extLst>
                <a:ext uri="{FF2B5EF4-FFF2-40B4-BE49-F238E27FC236}">
                  <a16:creationId xmlns:a16="http://schemas.microsoft.com/office/drawing/2014/main" id="{D324D4AA-10DD-CF82-FB8A-7A3EF42A9D5D}"/>
                </a:ext>
              </a:extLst>
            </p:cNvPr>
            <p:cNvSpPr/>
            <p:nvPr/>
          </p:nvSpPr>
          <p:spPr>
            <a:xfrm>
              <a:off x="12854642" y="5768251"/>
              <a:ext cx="75163" cy="75163"/>
            </a:xfrm>
            <a:custGeom>
              <a:avLst/>
              <a:gdLst>
                <a:gd name="connsiteX0" fmla="*/ 62637 w 62636"/>
                <a:gd name="connsiteY0" fmla="*/ 31318 h 62636"/>
                <a:gd name="connsiteX1" fmla="*/ 31318 w 62636"/>
                <a:gd name="connsiteY1" fmla="*/ 62637 h 62636"/>
                <a:gd name="connsiteX2" fmla="*/ 0 w 62636"/>
                <a:gd name="connsiteY2" fmla="*/ 31318 h 62636"/>
                <a:gd name="connsiteX3" fmla="*/ 31318 w 62636"/>
                <a:gd name="connsiteY3" fmla="*/ 0 h 62636"/>
                <a:gd name="connsiteX4" fmla="*/ 62637 w 62636"/>
                <a:gd name="connsiteY4" fmla="*/ 31318 h 6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6" h="62636">
                  <a:moveTo>
                    <a:pt x="62637" y="31318"/>
                  </a:moveTo>
                  <a:cubicBezTo>
                    <a:pt x="62637" y="48615"/>
                    <a:pt x="48615" y="62637"/>
                    <a:pt x="31318" y="62637"/>
                  </a:cubicBezTo>
                  <a:cubicBezTo>
                    <a:pt x="14022" y="62637"/>
                    <a:pt x="0" y="48615"/>
                    <a:pt x="0" y="31318"/>
                  </a:cubicBezTo>
                  <a:cubicBezTo>
                    <a:pt x="0" y="14022"/>
                    <a:pt x="14022" y="0"/>
                    <a:pt x="31318" y="0"/>
                  </a:cubicBezTo>
                  <a:cubicBezTo>
                    <a:pt x="48615" y="0"/>
                    <a:pt x="62637" y="14022"/>
                    <a:pt x="62637" y="31318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160"/>
            </a:p>
          </p:txBody>
        </p:sp>
        <p:sp>
          <p:nvSpPr>
            <p:cNvPr id="35" name="爱设计-3-16">
              <a:extLst>
                <a:ext uri="{FF2B5EF4-FFF2-40B4-BE49-F238E27FC236}">
                  <a16:creationId xmlns:a16="http://schemas.microsoft.com/office/drawing/2014/main" id="{1FFD0FC1-2F43-9346-AFA7-B278BF05B4B4}"/>
                </a:ext>
              </a:extLst>
            </p:cNvPr>
            <p:cNvSpPr/>
            <p:nvPr/>
          </p:nvSpPr>
          <p:spPr>
            <a:xfrm>
              <a:off x="12564222" y="5768251"/>
              <a:ext cx="75163" cy="75163"/>
            </a:xfrm>
            <a:custGeom>
              <a:avLst/>
              <a:gdLst>
                <a:gd name="connsiteX0" fmla="*/ 62637 w 62636"/>
                <a:gd name="connsiteY0" fmla="*/ 31318 h 62636"/>
                <a:gd name="connsiteX1" fmla="*/ 31318 w 62636"/>
                <a:gd name="connsiteY1" fmla="*/ 62637 h 62636"/>
                <a:gd name="connsiteX2" fmla="*/ 0 w 62636"/>
                <a:gd name="connsiteY2" fmla="*/ 31318 h 62636"/>
                <a:gd name="connsiteX3" fmla="*/ 31318 w 62636"/>
                <a:gd name="connsiteY3" fmla="*/ 0 h 62636"/>
                <a:gd name="connsiteX4" fmla="*/ 62637 w 62636"/>
                <a:gd name="connsiteY4" fmla="*/ 31318 h 6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6" h="62636">
                  <a:moveTo>
                    <a:pt x="62637" y="31318"/>
                  </a:moveTo>
                  <a:cubicBezTo>
                    <a:pt x="62637" y="48615"/>
                    <a:pt x="48615" y="62637"/>
                    <a:pt x="31318" y="62637"/>
                  </a:cubicBezTo>
                  <a:cubicBezTo>
                    <a:pt x="14022" y="62637"/>
                    <a:pt x="0" y="48615"/>
                    <a:pt x="0" y="31318"/>
                  </a:cubicBezTo>
                  <a:cubicBezTo>
                    <a:pt x="0" y="14022"/>
                    <a:pt x="14022" y="0"/>
                    <a:pt x="31318" y="0"/>
                  </a:cubicBezTo>
                  <a:cubicBezTo>
                    <a:pt x="48615" y="0"/>
                    <a:pt x="62637" y="14022"/>
                    <a:pt x="62637" y="31318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160"/>
            </a:p>
          </p:txBody>
        </p:sp>
        <p:sp>
          <p:nvSpPr>
            <p:cNvPr id="36" name="爱设计-3-17">
              <a:extLst>
                <a:ext uri="{FF2B5EF4-FFF2-40B4-BE49-F238E27FC236}">
                  <a16:creationId xmlns:a16="http://schemas.microsoft.com/office/drawing/2014/main" id="{867CE9B4-96A9-3852-78DC-E50B8F833B56}"/>
                </a:ext>
              </a:extLst>
            </p:cNvPr>
            <p:cNvSpPr/>
            <p:nvPr/>
          </p:nvSpPr>
          <p:spPr>
            <a:xfrm>
              <a:off x="12273759" y="5768251"/>
              <a:ext cx="75163" cy="75163"/>
            </a:xfrm>
            <a:custGeom>
              <a:avLst/>
              <a:gdLst>
                <a:gd name="connsiteX0" fmla="*/ 62637 w 62636"/>
                <a:gd name="connsiteY0" fmla="*/ 31318 h 62636"/>
                <a:gd name="connsiteX1" fmla="*/ 31318 w 62636"/>
                <a:gd name="connsiteY1" fmla="*/ 62637 h 62636"/>
                <a:gd name="connsiteX2" fmla="*/ 0 w 62636"/>
                <a:gd name="connsiteY2" fmla="*/ 31318 h 62636"/>
                <a:gd name="connsiteX3" fmla="*/ 31318 w 62636"/>
                <a:gd name="connsiteY3" fmla="*/ 0 h 62636"/>
                <a:gd name="connsiteX4" fmla="*/ 62637 w 62636"/>
                <a:gd name="connsiteY4" fmla="*/ 31318 h 6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6" h="62636">
                  <a:moveTo>
                    <a:pt x="62637" y="31318"/>
                  </a:moveTo>
                  <a:cubicBezTo>
                    <a:pt x="62637" y="48615"/>
                    <a:pt x="48615" y="62637"/>
                    <a:pt x="31318" y="62637"/>
                  </a:cubicBezTo>
                  <a:cubicBezTo>
                    <a:pt x="14022" y="62637"/>
                    <a:pt x="0" y="48615"/>
                    <a:pt x="0" y="31318"/>
                  </a:cubicBezTo>
                  <a:cubicBezTo>
                    <a:pt x="0" y="14022"/>
                    <a:pt x="14022" y="0"/>
                    <a:pt x="31318" y="0"/>
                  </a:cubicBezTo>
                  <a:cubicBezTo>
                    <a:pt x="48615" y="0"/>
                    <a:pt x="62637" y="14022"/>
                    <a:pt x="62637" y="31318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160"/>
            </a:p>
          </p:txBody>
        </p:sp>
        <p:sp>
          <p:nvSpPr>
            <p:cNvPr id="37" name="爱设计-3-18">
              <a:extLst>
                <a:ext uri="{FF2B5EF4-FFF2-40B4-BE49-F238E27FC236}">
                  <a16:creationId xmlns:a16="http://schemas.microsoft.com/office/drawing/2014/main" id="{2A1D74E0-F503-1042-6739-9F8DD3C6B455}"/>
                </a:ext>
              </a:extLst>
            </p:cNvPr>
            <p:cNvSpPr/>
            <p:nvPr/>
          </p:nvSpPr>
          <p:spPr>
            <a:xfrm>
              <a:off x="11983297" y="5768251"/>
              <a:ext cx="75163" cy="75163"/>
            </a:xfrm>
            <a:custGeom>
              <a:avLst/>
              <a:gdLst>
                <a:gd name="connsiteX0" fmla="*/ 62637 w 62636"/>
                <a:gd name="connsiteY0" fmla="*/ 31318 h 62636"/>
                <a:gd name="connsiteX1" fmla="*/ 31318 w 62636"/>
                <a:gd name="connsiteY1" fmla="*/ 62637 h 62636"/>
                <a:gd name="connsiteX2" fmla="*/ 0 w 62636"/>
                <a:gd name="connsiteY2" fmla="*/ 31318 h 62636"/>
                <a:gd name="connsiteX3" fmla="*/ 31318 w 62636"/>
                <a:gd name="connsiteY3" fmla="*/ 0 h 62636"/>
                <a:gd name="connsiteX4" fmla="*/ 62637 w 62636"/>
                <a:gd name="connsiteY4" fmla="*/ 31318 h 6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6" h="62636">
                  <a:moveTo>
                    <a:pt x="62637" y="31318"/>
                  </a:moveTo>
                  <a:cubicBezTo>
                    <a:pt x="62637" y="48615"/>
                    <a:pt x="48615" y="62637"/>
                    <a:pt x="31318" y="62637"/>
                  </a:cubicBezTo>
                  <a:cubicBezTo>
                    <a:pt x="14022" y="62637"/>
                    <a:pt x="0" y="48615"/>
                    <a:pt x="0" y="31318"/>
                  </a:cubicBezTo>
                  <a:cubicBezTo>
                    <a:pt x="0" y="14022"/>
                    <a:pt x="14022" y="0"/>
                    <a:pt x="31318" y="0"/>
                  </a:cubicBezTo>
                  <a:cubicBezTo>
                    <a:pt x="48615" y="0"/>
                    <a:pt x="62637" y="14022"/>
                    <a:pt x="62637" y="31318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160"/>
            </a:p>
          </p:txBody>
        </p:sp>
        <p:sp>
          <p:nvSpPr>
            <p:cNvPr id="38" name="爱设计-3-19">
              <a:extLst>
                <a:ext uri="{FF2B5EF4-FFF2-40B4-BE49-F238E27FC236}">
                  <a16:creationId xmlns:a16="http://schemas.microsoft.com/office/drawing/2014/main" id="{EF7F05FE-AC5A-A515-5EA9-DAAB25F17907}"/>
                </a:ext>
              </a:extLst>
            </p:cNvPr>
            <p:cNvSpPr/>
            <p:nvPr/>
          </p:nvSpPr>
          <p:spPr>
            <a:xfrm>
              <a:off x="11692873" y="5768251"/>
              <a:ext cx="75163" cy="75163"/>
            </a:xfrm>
            <a:custGeom>
              <a:avLst/>
              <a:gdLst>
                <a:gd name="connsiteX0" fmla="*/ 62637 w 62636"/>
                <a:gd name="connsiteY0" fmla="*/ 31318 h 62636"/>
                <a:gd name="connsiteX1" fmla="*/ 31319 w 62636"/>
                <a:gd name="connsiteY1" fmla="*/ 62637 h 62636"/>
                <a:gd name="connsiteX2" fmla="*/ 0 w 62636"/>
                <a:gd name="connsiteY2" fmla="*/ 31318 h 62636"/>
                <a:gd name="connsiteX3" fmla="*/ 31319 w 62636"/>
                <a:gd name="connsiteY3" fmla="*/ 0 h 62636"/>
                <a:gd name="connsiteX4" fmla="*/ 62637 w 62636"/>
                <a:gd name="connsiteY4" fmla="*/ 31318 h 6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6" h="62636">
                  <a:moveTo>
                    <a:pt x="62637" y="31318"/>
                  </a:moveTo>
                  <a:cubicBezTo>
                    <a:pt x="62637" y="48615"/>
                    <a:pt x="48615" y="62637"/>
                    <a:pt x="31319" y="62637"/>
                  </a:cubicBezTo>
                  <a:cubicBezTo>
                    <a:pt x="14022" y="62637"/>
                    <a:pt x="0" y="48615"/>
                    <a:pt x="0" y="31318"/>
                  </a:cubicBezTo>
                  <a:cubicBezTo>
                    <a:pt x="0" y="14022"/>
                    <a:pt x="14022" y="0"/>
                    <a:pt x="31319" y="0"/>
                  </a:cubicBezTo>
                  <a:cubicBezTo>
                    <a:pt x="48615" y="0"/>
                    <a:pt x="62637" y="14022"/>
                    <a:pt x="62637" y="31318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160"/>
            </a:p>
          </p:txBody>
        </p:sp>
        <p:sp>
          <p:nvSpPr>
            <p:cNvPr id="39" name="爱设计-3-20">
              <a:extLst>
                <a:ext uri="{FF2B5EF4-FFF2-40B4-BE49-F238E27FC236}">
                  <a16:creationId xmlns:a16="http://schemas.microsoft.com/office/drawing/2014/main" id="{B837919B-9DA3-5810-D02A-15B2F8491C14}"/>
                </a:ext>
              </a:extLst>
            </p:cNvPr>
            <p:cNvSpPr/>
            <p:nvPr/>
          </p:nvSpPr>
          <p:spPr>
            <a:xfrm>
              <a:off x="11402412" y="5768251"/>
              <a:ext cx="75163" cy="75163"/>
            </a:xfrm>
            <a:custGeom>
              <a:avLst/>
              <a:gdLst>
                <a:gd name="connsiteX0" fmla="*/ 62637 w 62636"/>
                <a:gd name="connsiteY0" fmla="*/ 31318 h 62636"/>
                <a:gd name="connsiteX1" fmla="*/ 31318 w 62636"/>
                <a:gd name="connsiteY1" fmla="*/ 62637 h 62636"/>
                <a:gd name="connsiteX2" fmla="*/ 0 w 62636"/>
                <a:gd name="connsiteY2" fmla="*/ 31318 h 62636"/>
                <a:gd name="connsiteX3" fmla="*/ 31318 w 62636"/>
                <a:gd name="connsiteY3" fmla="*/ 0 h 62636"/>
                <a:gd name="connsiteX4" fmla="*/ 62637 w 62636"/>
                <a:gd name="connsiteY4" fmla="*/ 31318 h 6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6" h="62636">
                  <a:moveTo>
                    <a:pt x="62637" y="31318"/>
                  </a:moveTo>
                  <a:cubicBezTo>
                    <a:pt x="62637" y="48615"/>
                    <a:pt x="48615" y="62637"/>
                    <a:pt x="31318" y="62637"/>
                  </a:cubicBezTo>
                  <a:cubicBezTo>
                    <a:pt x="14022" y="62637"/>
                    <a:pt x="0" y="48615"/>
                    <a:pt x="0" y="31318"/>
                  </a:cubicBezTo>
                  <a:cubicBezTo>
                    <a:pt x="0" y="14022"/>
                    <a:pt x="14022" y="0"/>
                    <a:pt x="31318" y="0"/>
                  </a:cubicBezTo>
                  <a:cubicBezTo>
                    <a:pt x="48615" y="0"/>
                    <a:pt x="62637" y="14022"/>
                    <a:pt x="62637" y="31318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160"/>
            </a:p>
          </p:txBody>
        </p:sp>
        <p:sp>
          <p:nvSpPr>
            <p:cNvPr id="40" name="爱设计-3-21">
              <a:extLst>
                <a:ext uri="{FF2B5EF4-FFF2-40B4-BE49-F238E27FC236}">
                  <a16:creationId xmlns:a16="http://schemas.microsoft.com/office/drawing/2014/main" id="{A89EFF6F-B264-B7BB-38DA-2608EDFC8C18}"/>
                </a:ext>
              </a:extLst>
            </p:cNvPr>
            <p:cNvSpPr/>
            <p:nvPr/>
          </p:nvSpPr>
          <p:spPr>
            <a:xfrm>
              <a:off x="11111950" y="5768251"/>
              <a:ext cx="75163" cy="75163"/>
            </a:xfrm>
            <a:custGeom>
              <a:avLst/>
              <a:gdLst>
                <a:gd name="connsiteX0" fmla="*/ 62637 w 62636"/>
                <a:gd name="connsiteY0" fmla="*/ 31318 h 62636"/>
                <a:gd name="connsiteX1" fmla="*/ 31318 w 62636"/>
                <a:gd name="connsiteY1" fmla="*/ 62637 h 62636"/>
                <a:gd name="connsiteX2" fmla="*/ 0 w 62636"/>
                <a:gd name="connsiteY2" fmla="*/ 31318 h 62636"/>
                <a:gd name="connsiteX3" fmla="*/ 31318 w 62636"/>
                <a:gd name="connsiteY3" fmla="*/ 0 h 62636"/>
                <a:gd name="connsiteX4" fmla="*/ 62637 w 62636"/>
                <a:gd name="connsiteY4" fmla="*/ 31318 h 6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6" h="62636">
                  <a:moveTo>
                    <a:pt x="62637" y="31318"/>
                  </a:moveTo>
                  <a:cubicBezTo>
                    <a:pt x="62637" y="48615"/>
                    <a:pt x="48615" y="62637"/>
                    <a:pt x="31318" y="62637"/>
                  </a:cubicBezTo>
                  <a:cubicBezTo>
                    <a:pt x="14022" y="62637"/>
                    <a:pt x="0" y="48615"/>
                    <a:pt x="0" y="31318"/>
                  </a:cubicBezTo>
                  <a:cubicBezTo>
                    <a:pt x="0" y="14022"/>
                    <a:pt x="14022" y="0"/>
                    <a:pt x="31318" y="0"/>
                  </a:cubicBezTo>
                  <a:cubicBezTo>
                    <a:pt x="48615" y="0"/>
                    <a:pt x="62637" y="14022"/>
                    <a:pt x="62637" y="31318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160"/>
            </a:p>
          </p:txBody>
        </p:sp>
        <p:sp>
          <p:nvSpPr>
            <p:cNvPr id="41" name="爱设计-3-22">
              <a:extLst>
                <a:ext uri="{FF2B5EF4-FFF2-40B4-BE49-F238E27FC236}">
                  <a16:creationId xmlns:a16="http://schemas.microsoft.com/office/drawing/2014/main" id="{5FA44F7F-03FE-8AD8-B028-01BBDFA7184A}"/>
                </a:ext>
              </a:extLst>
            </p:cNvPr>
            <p:cNvSpPr/>
            <p:nvPr/>
          </p:nvSpPr>
          <p:spPr>
            <a:xfrm rot="16993565">
              <a:off x="12854595" y="5502769"/>
              <a:ext cx="75166" cy="75166"/>
            </a:xfrm>
            <a:custGeom>
              <a:avLst/>
              <a:gdLst>
                <a:gd name="connsiteX0" fmla="*/ 62639 w 62638"/>
                <a:gd name="connsiteY0" fmla="*/ 31319 h 62638"/>
                <a:gd name="connsiteX1" fmla="*/ 31319 w 62638"/>
                <a:gd name="connsiteY1" fmla="*/ 62639 h 62638"/>
                <a:gd name="connsiteX2" fmla="*/ 0 w 62638"/>
                <a:gd name="connsiteY2" fmla="*/ 31319 h 62638"/>
                <a:gd name="connsiteX3" fmla="*/ 31319 w 62638"/>
                <a:gd name="connsiteY3" fmla="*/ 0 h 62638"/>
                <a:gd name="connsiteX4" fmla="*/ 62639 w 62638"/>
                <a:gd name="connsiteY4" fmla="*/ 31319 h 62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8" h="62638">
                  <a:moveTo>
                    <a:pt x="62639" y="31319"/>
                  </a:moveTo>
                  <a:cubicBezTo>
                    <a:pt x="62639" y="48616"/>
                    <a:pt x="48616" y="62639"/>
                    <a:pt x="31319" y="62639"/>
                  </a:cubicBezTo>
                  <a:cubicBezTo>
                    <a:pt x="14022" y="62639"/>
                    <a:pt x="0" y="48616"/>
                    <a:pt x="0" y="31319"/>
                  </a:cubicBezTo>
                  <a:cubicBezTo>
                    <a:pt x="0" y="14022"/>
                    <a:pt x="14022" y="0"/>
                    <a:pt x="31319" y="0"/>
                  </a:cubicBezTo>
                  <a:cubicBezTo>
                    <a:pt x="48616" y="0"/>
                    <a:pt x="62639" y="14022"/>
                    <a:pt x="62639" y="31319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160"/>
            </a:p>
          </p:txBody>
        </p:sp>
        <p:sp>
          <p:nvSpPr>
            <p:cNvPr id="42" name="爱设计-3-23">
              <a:extLst>
                <a:ext uri="{FF2B5EF4-FFF2-40B4-BE49-F238E27FC236}">
                  <a16:creationId xmlns:a16="http://schemas.microsoft.com/office/drawing/2014/main" id="{CBD487E2-491C-BF4B-8646-ED0BACB430D7}"/>
                </a:ext>
              </a:extLst>
            </p:cNvPr>
            <p:cNvSpPr/>
            <p:nvPr/>
          </p:nvSpPr>
          <p:spPr>
            <a:xfrm rot="16780286">
              <a:off x="12564148" y="5502773"/>
              <a:ext cx="75164" cy="75164"/>
            </a:xfrm>
            <a:custGeom>
              <a:avLst/>
              <a:gdLst>
                <a:gd name="connsiteX0" fmla="*/ 62638 w 62637"/>
                <a:gd name="connsiteY0" fmla="*/ 31319 h 62637"/>
                <a:gd name="connsiteX1" fmla="*/ 31319 w 62637"/>
                <a:gd name="connsiteY1" fmla="*/ 62638 h 62637"/>
                <a:gd name="connsiteX2" fmla="*/ 0 w 62637"/>
                <a:gd name="connsiteY2" fmla="*/ 31319 h 62637"/>
                <a:gd name="connsiteX3" fmla="*/ 31319 w 62637"/>
                <a:gd name="connsiteY3" fmla="*/ 0 h 62637"/>
                <a:gd name="connsiteX4" fmla="*/ 62638 w 62637"/>
                <a:gd name="connsiteY4" fmla="*/ 31319 h 62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7" h="62637">
                  <a:moveTo>
                    <a:pt x="62638" y="31319"/>
                  </a:moveTo>
                  <a:cubicBezTo>
                    <a:pt x="62638" y="48616"/>
                    <a:pt x="48616" y="62638"/>
                    <a:pt x="31319" y="62638"/>
                  </a:cubicBezTo>
                  <a:cubicBezTo>
                    <a:pt x="14022" y="62638"/>
                    <a:pt x="0" y="48616"/>
                    <a:pt x="0" y="31319"/>
                  </a:cubicBezTo>
                  <a:cubicBezTo>
                    <a:pt x="0" y="14022"/>
                    <a:pt x="14022" y="0"/>
                    <a:pt x="31319" y="0"/>
                  </a:cubicBezTo>
                  <a:cubicBezTo>
                    <a:pt x="48616" y="0"/>
                    <a:pt x="62638" y="14022"/>
                    <a:pt x="62638" y="31319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160"/>
            </a:p>
          </p:txBody>
        </p:sp>
        <p:sp>
          <p:nvSpPr>
            <p:cNvPr id="43" name="爱设计-3-24">
              <a:extLst>
                <a:ext uri="{FF2B5EF4-FFF2-40B4-BE49-F238E27FC236}">
                  <a16:creationId xmlns:a16="http://schemas.microsoft.com/office/drawing/2014/main" id="{982ADD00-F0AE-36B2-205B-22019C6EFD3D}"/>
                </a:ext>
              </a:extLst>
            </p:cNvPr>
            <p:cNvSpPr/>
            <p:nvPr/>
          </p:nvSpPr>
          <p:spPr>
            <a:xfrm rot="16751350">
              <a:off x="12273726" y="5502775"/>
              <a:ext cx="75167" cy="75167"/>
            </a:xfrm>
            <a:custGeom>
              <a:avLst/>
              <a:gdLst>
                <a:gd name="connsiteX0" fmla="*/ 62639 w 62639"/>
                <a:gd name="connsiteY0" fmla="*/ 31320 h 62639"/>
                <a:gd name="connsiteX1" fmla="*/ 31320 w 62639"/>
                <a:gd name="connsiteY1" fmla="*/ 62639 h 62639"/>
                <a:gd name="connsiteX2" fmla="*/ 0 w 62639"/>
                <a:gd name="connsiteY2" fmla="*/ 31320 h 62639"/>
                <a:gd name="connsiteX3" fmla="*/ 31320 w 62639"/>
                <a:gd name="connsiteY3" fmla="*/ 0 h 62639"/>
                <a:gd name="connsiteX4" fmla="*/ 62639 w 62639"/>
                <a:gd name="connsiteY4" fmla="*/ 31320 h 62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9" h="62639">
                  <a:moveTo>
                    <a:pt x="62639" y="31320"/>
                  </a:moveTo>
                  <a:cubicBezTo>
                    <a:pt x="62639" y="48617"/>
                    <a:pt x="48617" y="62639"/>
                    <a:pt x="31320" y="62639"/>
                  </a:cubicBezTo>
                  <a:cubicBezTo>
                    <a:pt x="14022" y="62639"/>
                    <a:pt x="0" y="48617"/>
                    <a:pt x="0" y="31320"/>
                  </a:cubicBezTo>
                  <a:cubicBezTo>
                    <a:pt x="0" y="14022"/>
                    <a:pt x="14022" y="0"/>
                    <a:pt x="31320" y="0"/>
                  </a:cubicBezTo>
                  <a:cubicBezTo>
                    <a:pt x="48617" y="0"/>
                    <a:pt x="62639" y="14022"/>
                    <a:pt x="62639" y="31320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160"/>
            </a:p>
          </p:txBody>
        </p:sp>
        <p:sp>
          <p:nvSpPr>
            <p:cNvPr id="44" name="爱设计-3-25">
              <a:extLst>
                <a:ext uri="{FF2B5EF4-FFF2-40B4-BE49-F238E27FC236}">
                  <a16:creationId xmlns:a16="http://schemas.microsoft.com/office/drawing/2014/main" id="{EDC135EE-D1B1-A6AA-8BB5-30AA220D3901}"/>
                </a:ext>
              </a:extLst>
            </p:cNvPr>
            <p:cNvSpPr/>
            <p:nvPr/>
          </p:nvSpPr>
          <p:spPr>
            <a:xfrm rot="16751350">
              <a:off x="11983281" y="5502800"/>
              <a:ext cx="75167" cy="75167"/>
            </a:xfrm>
            <a:custGeom>
              <a:avLst/>
              <a:gdLst>
                <a:gd name="connsiteX0" fmla="*/ 62639 w 62639"/>
                <a:gd name="connsiteY0" fmla="*/ 31320 h 62639"/>
                <a:gd name="connsiteX1" fmla="*/ 31320 w 62639"/>
                <a:gd name="connsiteY1" fmla="*/ 62639 h 62639"/>
                <a:gd name="connsiteX2" fmla="*/ 0 w 62639"/>
                <a:gd name="connsiteY2" fmla="*/ 31320 h 62639"/>
                <a:gd name="connsiteX3" fmla="*/ 31320 w 62639"/>
                <a:gd name="connsiteY3" fmla="*/ 0 h 62639"/>
                <a:gd name="connsiteX4" fmla="*/ 62639 w 62639"/>
                <a:gd name="connsiteY4" fmla="*/ 31320 h 62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9" h="62639">
                  <a:moveTo>
                    <a:pt x="62639" y="31320"/>
                  </a:moveTo>
                  <a:cubicBezTo>
                    <a:pt x="62639" y="48617"/>
                    <a:pt x="48617" y="62639"/>
                    <a:pt x="31320" y="62639"/>
                  </a:cubicBezTo>
                  <a:cubicBezTo>
                    <a:pt x="14022" y="62639"/>
                    <a:pt x="0" y="48617"/>
                    <a:pt x="0" y="31320"/>
                  </a:cubicBezTo>
                  <a:cubicBezTo>
                    <a:pt x="0" y="14022"/>
                    <a:pt x="14022" y="0"/>
                    <a:pt x="31320" y="0"/>
                  </a:cubicBezTo>
                  <a:cubicBezTo>
                    <a:pt x="48617" y="0"/>
                    <a:pt x="62639" y="14022"/>
                    <a:pt x="62639" y="31320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160"/>
            </a:p>
          </p:txBody>
        </p:sp>
        <p:sp>
          <p:nvSpPr>
            <p:cNvPr id="45" name="爱设计-3-26">
              <a:extLst>
                <a:ext uri="{FF2B5EF4-FFF2-40B4-BE49-F238E27FC236}">
                  <a16:creationId xmlns:a16="http://schemas.microsoft.com/office/drawing/2014/main" id="{1FEEC842-21F7-D759-0821-37CBBDF9B1D8}"/>
                </a:ext>
              </a:extLst>
            </p:cNvPr>
            <p:cNvSpPr/>
            <p:nvPr/>
          </p:nvSpPr>
          <p:spPr>
            <a:xfrm rot="19234291">
              <a:off x="11692839" y="5502800"/>
              <a:ext cx="75162" cy="75162"/>
            </a:xfrm>
            <a:custGeom>
              <a:avLst/>
              <a:gdLst>
                <a:gd name="connsiteX0" fmla="*/ 62636 w 62635"/>
                <a:gd name="connsiteY0" fmla="*/ 31318 h 62635"/>
                <a:gd name="connsiteX1" fmla="*/ 31318 w 62635"/>
                <a:gd name="connsiteY1" fmla="*/ 62636 h 62635"/>
                <a:gd name="connsiteX2" fmla="*/ 0 w 62635"/>
                <a:gd name="connsiteY2" fmla="*/ 31318 h 62635"/>
                <a:gd name="connsiteX3" fmla="*/ 31318 w 62635"/>
                <a:gd name="connsiteY3" fmla="*/ 0 h 62635"/>
                <a:gd name="connsiteX4" fmla="*/ 62636 w 62635"/>
                <a:gd name="connsiteY4" fmla="*/ 31318 h 62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5" h="62635">
                  <a:moveTo>
                    <a:pt x="62636" y="31318"/>
                  </a:moveTo>
                  <a:cubicBezTo>
                    <a:pt x="62636" y="48614"/>
                    <a:pt x="48614" y="62636"/>
                    <a:pt x="31318" y="62636"/>
                  </a:cubicBezTo>
                  <a:cubicBezTo>
                    <a:pt x="14021" y="62636"/>
                    <a:pt x="0" y="48614"/>
                    <a:pt x="0" y="31318"/>
                  </a:cubicBezTo>
                  <a:cubicBezTo>
                    <a:pt x="0" y="14021"/>
                    <a:pt x="14021" y="0"/>
                    <a:pt x="31318" y="0"/>
                  </a:cubicBezTo>
                  <a:cubicBezTo>
                    <a:pt x="48614" y="0"/>
                    <a:pt x="62636" y="14021"/>
                    <a:pt x="62636" y="31318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160"/>
            </a:p>
          </p:txBody>
        </p:sp>
        <p:sp>
          <p:nvSpPr>
            <p:cNvPr id="46" name="爱设计-3-27">
              <a:extLst>
                <a:ext uri="{FF2B5EF4-FFF2-40B4-BE49-F238E27FC236}">
                  <a16:creationId xmlns:a16="http://schemas.microsoft.com/office/drawing/2014/main" id="{08898926-162E-765B-7469-FCB8E00EB6BF}"/>
                </a:ext>
              </a:extLst>
            </p:cNvPr>
            <p:cNvSpPr/>
            <p:nvPr/>
          </p:nvSpPr>
          <p:spPr>
            <a:xfrm rot="16993565">
              <a:off x="11402391" y="5502812"/>
              <a:ext cx="75166" cy="75166"/>
            </a:xfrm>
            <a:custGeom>
              <a:avLst/>
              <a:gdLst>
                <a:gd name="connsiteX0" fmla="*/ 62639 w 62638"/>
                <a:gd name="connsiteY0" fmla="*/ 31319 h 62638"/>
                <a:gd name="connsiteX1" fmla="*/ 31319 w 62638"/>
                <a:gd name="connsiteY1" fmla="*/ 62639 h 62638"/>
                <a:gd name="connsiteX2" fmla="*/ 0 w 62638"/>
                <a:gd name="connsiteY2" fmla="*/ 31319 h 62638"/>
                <a:gd name="connsiteX3" fmla="*/ 31319 w 62638"/>
                <a:gd name="connsiteY3" fmla="*/ 0 h 62638"/>
                <a:gd name="connsiteX4" fmla="*/ 62639 w 62638"/>
                <a:gd name="connsiteY4" fmla="*/ 31319 h 62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8" h="62638">
                  <a:moveTo>
                    <a:pt x="62639" y="31319"/>
                  </a:moveTo>
                  <a:cubicBezTo>
                    <a:pt x="62639" y="48616"/>
                    <a:pt x="48616" y="62639"/>
                    <a:pt x="31319" y="62639"/>
                  </a:cubicBezTo>
                  <a:cubicBezTo>
                    <a:pt x="14022" y="62639"/>
                    <a:pt x="0" y="48616"/>
                    <a:pt x="0" y="31319"/>
                  </a:cubicBezTo>
                  <a:cubicBezTo>
                    <a:pt x="0" y="14022"/>
                    <a:pt x="14022" y="0"/>
                    <a:pt x="31319" y="0"/>
                  </a:cubicBezTo>
                  <a:cubicBezTo>
                    <a:pt x="48616" y="0"/>
                    <a:pt x="62639" y="14022"/>
                    <a:pt x="62639" y="31319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160"/>
            </a:p>
          </p:txBody>
        </p:sp>
        <p:sp>
          <p:nvSpPr>
            <p:cNvPr id="47" name="爱设计-3-28">
              <a:extLst>
                <a:ext uri="{FF2B5EF4-FFF2-40B4-BE49-F238E27FC236}">
                  <a16:creationId xmlns:a16="http://schemas.microsoft.com/office/drawing/2014/main" id="{F8294257-6C39-4994-036A-C05655F405FF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 rot="16720379">
              <a:off x="11111948" y="5502836"/>
              <a:ext cx="75167" cy="75167"/>
            </a:xfrm>
            <a:custGeom>
              <a:avLst/>
              <a:gdLst>
                <a:gd name="connsiteX0" fmla="*/ 62639 w 62639"/>
                <a:gd name="connsiteY0" fmla="*/ 31320 h 62639"/>
                <a:gd name="connsiteX1" fmla="*/ 31320 w 62639"/>
                <a:gd name="connsiteY1" fmla="*/ 62639 h 62639"/>
                <a:gd name="connsiteX2" fmla="*/ 0 w 62639"/>
                <a:gd name="connsiteY2" fmla="*/ 31320 h 62639"/>
                <a:gd name="connsiteX3" fmla="*/ 31320 w 62639"/>
                <a:gd name="connsiteY3" fmla="*/ 0 h 62639"/>
                <a:gd name="connsiteX4" fmla="*/ 62639 w 62639"/>
                <a:gd name="connsiteY4" fmla="*/ 31320 h 62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9" h="62639">
                  <a:moveTo>
                    <a:pt x="62639" y="31320"/>
                  </a:moveTo>
                  <a:cubicBezTo>
                    <a:pt x="62639" y="48617"/>
                    <a:pt x="48617" y="62639"/>
                    <a:pt x="31320" y="62639"/>
                  </a:cubicBezTo>
                  <a:cubicBezTo>
                    <a:pt x="14022" y="62639"/>
                    <a:pt x="0" y="48617"/>
                    <a:pt x="0" y="31320"/>
                  </a:cubicBezTo>
                  <a:cubicBezTo>
                    <a:pt x="0" y="14022"/>
                    <a:pt x="14022" y="0"/>
                    <a:pt x="31320" y="0"/>
                  </a:cubicBezTo>
                  <a:cubicBezTo>
                    <a:pt x="48617" y="0"/>
                    <a:pt x="62639" y="14022"/>
                    <a:pt x="62639" y="31320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160"/>
            </a:p>
          </p:txBody>
        </p:sp>
      </p:grpSp>
      <p:sp>
        <p:nvSpPr>
          <p:cNvPr id="48" name="爱设计-4">
            <a:extLst>
              <a:ext uri="{FF2B5EF4-FFF2-40B4-BE49-F238E27FC236}">
                <a16:creationId xmlns:a16="http://schemas.microsoft.com/office/drawing/2014/main" id="{B2D191AE-47B0-8F1F-A5AD-AF768CD0B6E2}"/>
              </a:ext>
            </a:extLst>
          </p:cNvPr>
          <p:cNvSpPr/>
          <p:nvPr/>
        </p:nvSpPr>
        <p:spPr>
          <a:xfrm>
            <a:off x="1577340" y="1769779"/>
            <a:ext cx="3329868" cy="426223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noFill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2160"/>
          </a:p>
        </p:txBody>
      </p:sp>
      <p:sp>
        <p:nvSpPr>
          <p:cNvPr id="49" name="爱设计-5">
            <a:extLst>
              <a:ext uri="{FF2B5EF4-FFF2-40B4-BE49-F238E27FC236}">
                <a16:creationId xmlns:a16="http://schemas.microsoft.com/office/drawing/2014/main" id="{AB8FF71A-C947-D916-2069-88F8B3C941CA}"/>
              </a:ext>
            </a:extLst>
          </p:cNvPr>
          <p:cNvSpPr/>
          <p:nvPr/>
        </p:nvSpPr>
        <p:spPr>
          <a:xfrm>
            <a:off x="4907207" y="1769779"/>
            <a:ext cx="5550475" cy="349636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rnd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chemeClr val="tx1">
                <a:lumMod val="50000"/>
                <a:lumOff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54"/>
            <a:endParaRPr lang="en-GB" sz="2400" b="1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50" name="爱设计-6">
            <a:extLst>
              <a:ext uri="{FF2B5EF4-FFF2-40B4-BE49-F238E27FC236}">
                <a16:creationId xmlns:a16="http://schemas.microsoft.com/office/drawing/2014/main" id="{9C264CC4-C8E7-F7C0-69BA-F6A63A63AE2F}"/>
              </a:ext>
            </a:extLst>
          </p:cNvPr>
          <p:cNvSpPr/>
          <p:nvPr/>
        </p:nvSpPr>
        <p:spPr>
          <a:xfrm flipH="1">
            <a:off x="4141339" y="5266143"/>
            <a:ext cx="765868" cy="765868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60" dirty="0"/>
          </a:p>
        </p:txBody>
      </p:sp>
      <p:sp>
        <p:nvSpPr>
          <p:cNvPr id="51" name="爱设计-7">
            <a:extLst>
              <a:ext uri="{FF2B5EF4-FFF2-40B4-BE49-F238E27FC236}">
                <a16:creationId xmlns:a16="http://schemas.microsoft.com/office/drawing/2014/main" id="{2B26B857-B62A-CFCA-6BF3-1CBFA75C4147}"/>
              </a:ext>
            </a:extLst>
          </p:cNvPr>
          <p:cNvSpPr/>
          <p:nvPr/>
        </p:nvSpPr>
        <p:spPr>
          <a:xfrm rot="2700000" flipH="1">
            <a:off x="4499043" y="5601995"/>
            <a:ext cx="94165" cy="94165"/>
          </a:xfrm>
          <a:custGeom>
            <a:avLst/>
            <a:gdLst>
              <a:gd name="connsiteX0" fmla="*/ 0 w 609600"/>
              <a:gd name="connsiteY0" fmla="*/ 0 h 609600"/>
              <a:gd name="connsiteX1" fmla="*/ 609600 w 609600"/>
              <a:gd name="connsiteY1" fmla="*/ 0 h 609600"/>
              <a:gd name="connsiteX2" fmla="*/ 609600 w 609600"/>
              <a:gd name="connsiteY2" fmla="*/ 609600 h 609600"/>
              <a:gd name="connsiteX3" fmla="*/ 0 w 609600"/>
              <a:gd name="connsiteY3" fmla="*/ 609600 h 609600"/>
              <a:gd name="connsiteX4" fmla="*/ 0 w 609600"/>
              <a:gd name="connsiteY4" fmla="*/ 0 h 609600"/>
              <a:gd name="connsiteX0" fmla="*/ 0 w 609600"/>
              <a:gd name="connsiteY0" fmla="*/ 0 h 609600"/>
              <a:gd name="connsiteX1" fmla="*/ 609600 w 609600"/>
              <a:gd name="connsiteY1" fmla="*/ 0 h 609600"/>
              <a:gd name="connsiteX2" fmla="*/ 609600 w 609600"/>
              <a:gd name="connsiteY2" fmla="*/ 609600 h 609600"/>
              <a:gd name="connsiteX3" fmla="*/ 0 w 609600"/>
              <a:gd name="connsiteY3" fmla="*/ 609600 h 609600"/>
              <a:gd name="connsiteX4" fmla="*/ 91440 w 609600"/>
              <a:gd name="connsiteY4" fmla="*/ 91440 h 609600"/>
              <a:gd name="connsiteX0" fmla="*/ 0 w 609600"/>
              <a:gd name="connsiteY0" fmla="*/ 0 h 609600"/>
              <a:gd name="connsiteX1" fmla="*/ 609600 w 609600"/>
              <a:gd name="connsiteY1" fmla="*/ 0 h 609600"/>
              <a:gd name="connsiteX2" fmla="*/ 609600 w 609600"/>
              <a:gd name="connsiteY2" fmla="*/ 609600 h 609600"/>
              <a:gd name="connsiteX3" fmla="*/ 0 w 609600"/>
              <a:gd name="connsiteY3" fmla="*/ 609600 h 609600"/>
              <a:gd name="connsiteX0" fmla="*/ 609600 w 609600"/>
              <a:gd name="connsiteY0" fmla="*/ 0 h 609600"/>
              <a:gd name="connsiteX1" fmla="*/ 609600 w 609600"/>
              <a:gd name="connsiteY1" fmla="*/ 609600 h 609600"/>
              <a:gd name="connsiteX2" fmla="*/ 0 w 609600"/>
              <a:gd name="connsiteY2" fmla="*/ 609600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9600" h="609600">
                <a:moveTo>
                  <a:pt x="609600" y="0"/>
                </a:moveTo>
                <a:lnTo>
                  <a:pt x="609600" y="609600"/>
                </a:lnTo>
                <a:lnTo>
                  <a:pt x="0" y="609600"/>
                </a:lnTo>
              </a:path>
            </a:pathLst>
          </a:custGeom>
          <a:noFill/>
          <a:ln w="1524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60"/>
          </a:p>
        </p:txBody>
      </p:sp>
      <p:sp>
        <p:nvSpPr>
          <p:cNvPr id="52" name="爱设计-8">
            <a:extLst>
              <a:ext uri="{FF2B5EF4-FFF2-40B4-BE49-F238E27FC236}">
                <a16:creationId xmlns:a16="http://schemas.microsoft.com/office/drawing/2014/main" id="{B37D79C1-52D5-B383-CE54-DDE1A45EC59D}"/>
              </a:ext>
            </a:extLst>
          </p:cNvPr>
          <p:cNvSpPr/>
          <p:nvPr/>
        </p:nvSpPr>
        <p:spPr>
          <a:xfrm>
            <a:off x="4907207" y="5266143"/>
            <a:ext cx="765868" cy="765868"/>
          </a:xfrm>
          <a:prstGeom prst="rect">
            <a:avLst/>
          </a:prstGeom>
          <a:solidFill>
            <a:schemeClr val="accent2"/>
          </a:solidFill>
          <a:ln w="12700" cap="rnd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54"/>
            <a:endParaRPr lang="en-GB" sz="2400" b="1">
              <a:solidFill>
                <a:srgbClr val="FFFFFF"/>
              </a:solidFill>
            </a:endParaRPr>
          </a:p>
        </p:txBody>
      </p:sp>
      <p:sp>
        <p:nvSpPr>
          <p:cNvPr id="53" name="爱设计-9">
            <a:extLst>
              <a:ext uri="{FF2B5EF4-FFF2-40B4-BE49-F238E27FC236}">
                <a16:creationId xmlns:a16="http://schemas.microsoft.com/office/drawing/2014/main" id="{D419AFE1-60D5-3619-7273-7562015AD001}"/>
              </a:ext>
            </a:extLst>
          </p:cNvPr>
          <p:cNvSpPr/>
          <p:nvPr/>
        </p:nvSpPr>
        <p:spPr>
          <a:xfrm rot="18900000">
            <a:off x="5221207" y="5601995"/>
            <a:ext cx="94165" cy="94165"/>
          </a:xfrm>
          <a:custGeom>
            <a:avLst/>
            <a:gdLst>
              <a:gd name="connsiteX0" fmla="*/ 0 w 609600"/>
              <a:gd name="connsiteY0" fmla="*/ 0 h 609600"/>
              <a:gd name="connsiteX1" fmla="*/ 609600 w 609600"/>
              <a:gd name="connsiteY1" fmla="*/ 0 h 609600"/>
              <a:gd name="connsiteX2" fmla="*/ 609600 w 609600"/>
              <a:gd name="connsiteY2" fmla="*/ 609600 h 609600"/>
              <a:gd name="connsiteX3" fmla="*/ 0 w 609600"/>
              <a:gd name="connsiteY3" fmla="*/ 609600 h 609600"/>
              <a:gd name="connsiteX4" fmla="*/ 0 w 609600"/>
              <a:gd name="connsiteY4" fmla="*/ 0 h 609600"/>
              <a:gd name="connsiteX0" fmla="*/ 0 w 609600"/>
              <a:gd name="connsiteY0" fmla="*/ 0 h 609600"/>
              <a:gd name="connsiteX1" fmla="*/ 609600 w 609600"/>
              <a:gd name="connsiteY1" fmla="*/ 0 h 609600"/>
              <a:gd name="connsiteX2" fmla="*/ 609600 w 609600"/>
              <a:gd name="connsiteY2" fmla="*/ 609600 h 609600"/>
              <a:gd name="connsiteX3" fmla="*/ 0 w 609600"/>
              <a:gd name="connsiteY3" fmla="*/ 609600 h 609600"/>
              <a:gd name="connsiteX4" fmla="*/ 91440 w 609600"/>
              <a:gd name="connsiteY4" fmla="*/ 91440 h 609600"/>
              <a:gd name="connsiteX0" fmla="*/ 0 w 609600"/>
              <a:gd name="connsiteY0" fmla="*/ 0 h 609600"/>
              <a:gd name="connsiteX1" fmla="*/ 609600 w 609600"/>
              <a:gd name="connsiteY1" fmla="*/ 0 h 609600"/>
              <a:gd name="connsiteX2" fmla="*/ 609600 w 609600"/>
              <a:gd name="connsiteY2" fmla="*/ 609600 h 609600"/>
              <a:gd name="connsiteX3" fmla="*/ 0 w 609600"/>
              <a:gd name="connsiteY3" fmla="*/ 609600 h 609600"/>
              <a:gd name="connsiteX0" fmla="*/ 609600 w 609600"/>
              <a:gd name="connsiteY0" fmla="*/ 0 h 609600"/>
              <a:gd name="connsiteX1" fmla="*/ 609600 w 609600"/>
              <a:gd name="connsiteY1" fmla="*/ 609600 h 609600"/>
              <a:gd name="connsiteX2" fmla="*/ 0 w 609600"/>
              <a:gd name="connsiteY2" fmla="*/ 609600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9600" h="609600">
                <a:moveTo>
                  <a:pt x="609600" y="0"/>
                </a:moveTo>
                <a:lnTo>
                  <a:pt x="609600" y="609600"/>
                </a:lnTo>
                <a:lnTo>
                  <a:pt x="0" y="609600"/>
                </a:lnTo>
              </a:path>
            </a:pathLst>
          </a:custGeom>
          <a:noFill/>
          <a:ln w="1524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60"/>
          </a:p>
        </p:txBody>
      </p:sp>
      <p:sp>
        <p:nvSpPr>
          <p:cNvPr id="54" name="爱设计-10">
            <a:extLst>
              <a:ext uri="{FF2B5EF4-FFF2-40B4-BE49-F238E27FC236}">
                <a16:creationId xmlns:a16="http://schemas.microsoft.com/office/drawing/2014/main" id="{630D5A49-0EA4-55EB-2480-CB5094DA3740}"/>
              </a:ext>
            </a:extLst>
          </p:cNvPr>
          <p:cNvSpPr txBox="1"/>
          <p:nvPr/>
        </p:nvSpPr>
        <p:spPr>
          <a:xfrm flipH="1">
            <a:off x="5318115" y="2756659"/>
            <a:ext cx="4809488" cy="1992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600" dirty="0"/>
              <a:t>随着深入的分析与思考，就能对小红书上的用户了解越来越深。比如学生党爱学习、爱提升自我，喜欢便宜、高颜值的好东西，喜欢把房间、生活搞得很有精致感。只有深入对用户群体的分析与了解，才能把握到用户痛点与需求，在这个基础上进行创作，写出爆款笔记的概率就能大大提升。</a:t>
            </a:r>
          </a:p>
        </p:txBody>
      </p:sp>
      <p:sp>
        <p:nvSpPr>
          <p:cNvPr id="55" name="爱设计-11">
            <a:extLst>
              <a:ext uri="{FF2B5EF4-FFF2-40B4-BE49-F238E27FC236}">
                <a16:creationId xmlns:a16="http://schemas.microsoft.com/office/drawing/2014/main" id="{52B6A87A-DF87-F113-0F6E-0CDE0DEB518B}"/>
              </a:ext>
            </a:extLst>
          </p:cNvPr>
          <p:cNvSpPr txBox="1"/>
          <p:nvPr/>
        </p:nvSpPr>
        <p:spPr>
          <a:xfrm flipH="1">
            <a:off x="5318115" y="2139478"/>
            <a:ext cx="3805565" cy="53553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zh-CN" altLang="en-US" sz="288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用户心理 </a:t>
            </a:r>
            <a:r>
              <a:rPr lang="en-US" altLang="zh-CN" sz="16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User Psychology</a:t>
            </a:r>
            <a:endParaRPr lang="zh-CN" altLang="en-US" sz="2880" dirty="0">
              <a:solidFill>
                <a:schemeClr val="accent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56" name="爱设计-12">
            <a:extLst>
              <a:ext uri="{FF2B5EF4-FFF2-40B4-BE49-F238E27FC236}">
                <a16:creationId xmlns:a16="http://schemas.microsoft.com/office/drawing/2014/main" id="{144C56C4-3426-B076-4CD0-D16A8FF04EEE}"/>
              </a:ext>
            </a:extLst>
          </p:cNvPr>
          <p:cNvSpPr/>
          <p:nvPr/>
        </p:nvSpPr>
        <p:spPr>
          <a:xfrm>
            <a:off x="9546762" y="1550369"/>
            <a:ext cx="418879" cy="418879"/>
          </a:xfrm>
          <a:prstGeom prst="rect">
            <a:avLst/>
          </a:prstGeom>
          <a:solidFill>
            <a:schemeClr val="accent1"/>
          </a:solidFill>
          <a:ln w="12700" cap="rnd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54"/>
            <a:r>
              <a:rPr lang="en-GB" sz="1680" b="1" dirty="0">
                <a:solidFill>
                  <a:srgbClr val="FFFFFF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81370593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93188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93198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Z_ZOOM_47" val="1"/>
  <p:tag name="Z_HASTEXT" val="1"/>
  <p:tag name="Z_LEFT" val="711.9082"/>
  <p:tag name="Z_TOP" val="369.9674"/>
  <p:tag name="Z_WIDTH" val="4.932205"/>
  <p:tag name="Z_HEIGHT" val="4.932205"/>
  <p:tag name="Z_LINEWEIGHT" val="-2.147484E+09"/>
  <p:tag name="Z_FONTCOLOR" val="System.__ComObject"/>
  <p:tag name="Z_FONTNAME" val="OPPOSans L"/>
  <p:tag name="Z_FONTNAMEASCII" val="OPPOSans L"/>
  <p:tag name="Z_NAMECOMPLEXSCRIPT" val="+mn-cs"/>
  <p:tag name="Z_NAMEFAREAST" val="OPPOSans L"/>
  <p:tag name="Z_FONTBOLD" val="msoFalse"/>
  <p:tag name="Z_FONTSIZE" val="18"/>
  <p:tag name="Z_FONTUNDERLINE" val="msoFalse"/>
  <p:tag name="Z_FONTITALIC" val="msoFalse"/>
  <p:tag name="Z_TEXTALIGNMENT" val="ppAlignLeft"/>
  <p:tag name="Z_SPACEBEFORE" val="0"/>
  <p:tag name="Z_SPACEWITHIN" val="1"/>
  <p:tag name="Z_SPACEAFTER" val="0"/>
  <p:tag name="Z_LINERULEBEFORE" val="mso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93200;#893191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Z_ZOOM_27" val="1"/>
  <p:tag name="Z_HASTEXT" val="1"/>
  <p:tag name="Z_LEFT" val="510.0022"/>
  <p:tag name="Z_TOP" val="236.1169"/>
  <p:tag name="Z_WIDTH" val="5.528504"/>
  <p:tag name="Z_HEIGHT" val="5.528504"/>
  <p:tag name="Z_LINEWEIGHT" val="-2.147484E+09"/>
  <p:tag name="Z_FONTCOLOR" val="System.__ComObject"/>
  <p:tag name="Z_FONTNAME" val="OPPOSans L"/>
  <p:tag name="Z_FONTNAMEASCII" val="OPPOSans L"/>
  <p:tag name="Z_NAMECOMPLEXSCRIPT" val="+mn-cs"/>
  <p:tag name="Z_NAMEFAREAST" val="OPPOSans L"/>
  <p:tag name="Z_FONTBOLD" val="msoFalse"/>
  <p:tag name="Z_FONTSIZE" val="18"/>
  <p:tag name="Z_FONTUNDERLINE" val="msoFalse"/>
  <p:tag name="Z_FONTITALIC" val="msoFalse"/>
  <p:tag name="Z_TEXTALIGNMENT" val="ppAlignCenter"/>
  <p:tag name="Z_SPACEBEFORE" val="0"/>
  <p:tag name="Z_SPACEWITHIN" val="1"/>
  <p:tag name="Z_SPACEAFTER" val="0"/>
  <p:tag name="Z_LINERULEBEFORE" val="msoTrue"/>
</p:tagLst>
</file>

<file path=ppt/theme/theme1.xml><?xml version="1.0" encoding="utf-8"?>
<a:theme xmlns:a="http://schemas.openxmlformats.org/drawingml/2006/main" name="Office 主题​​">
  <a:themeElements>
    <a:clrScheme name="234, 66, 6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A4243"/>
      </a:accent1>
      <a:accent2>
        <a:srgbClr val="FF2442"/>
      </a:accent2>
      <a:accent3>
        <a:srgbClr val="FF2442"/>
      </a:accent3>
      <a:accent4>
        <a:srgbClr val="FF2442"/>
      </a:accent4>
      <a:accent5>
        <a:srgbClr val="1ACA81"/>
      </a:accent5>
      <a:accent6>
        <a:srgbClr val="F4BF2C"/>
      </a:accent6>
      <a:hlink>
        <a:srgbClr val="000000"/>
      </a:hlink>
      <a:folHlink>
        <a:srgbClr val="000000"/>
      </a:folHlink>
    </a:clrScheme>
    <a:fontScheme name="自定义 2">
      <a:majorFont>
        <a:latin typeface="OPPOSans H"/>
        <a:ea typeface="OPPOSans H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6389</TotalTime>
  <Words>1010</Words>
  <Application>Microsoft Office PowerPoint</Application>
  <PresentationFormat>宽屏</PresentationFormat>
  <Paragraphs>153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Impact</vt:lpstr>
      <vt:lpstr>OPPOSans L</vt:lpstr>
      <vt:lpstr>等线</vt:lpstr>
      <vt:lpstr>OPPOSans H</vt:lpstr>
      <vt:lpstr>Arial</vt:lpstr>
      <vt:lpstr>OPPOSans R</vt:lpstr>
      <vt:lpstr>Wingdings</vt:lpstr>
      <vt:lpstr>字由文艺黑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爱设计PPT公司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小红书运营培训ppt模板</dc:title>
  <dc:creator>爱设计PPT</dc:creator>
  <cp:keywords>51PPT模板网</cp:keywords>
  <dc:description>www.51pptmoban.com</dc:description>
  <cp:lastModifiedBy>Power user</cp:lastModifiedBy>
  <cp:revision>947</cp:revision>
  <dcterms:created xsi:type="dcterms:W3CDTF">2022-08-02T07:45:18Z</dcterms:created>
  <dcterms:modified xsi:type="dcterms:W3CDTF">2022-12-22T12:18:48Z</dcterms:modified>
</cp:coreProperties>
</file>