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015" r:id="rId2"/>
    <p:sldId id="1018" r:id="rId3"/>
    <p:sldId id="973" r:id="rId4"/>
    <p:sldId id="993" r:id="rId5"/>
    <p:sldId id="1016" r:id="rId6"/>
    <p:sldId id="1019" r:id="rId7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09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38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67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3996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25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0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AFD"/>
    <a:srgbClr val="7078FC"/>
    <a:srgbClr val="4374FC"/>
    <a:srgbClr val="09122B"/>
    <a:srgbClr val="485E93"/>
    <a:srgbClr val="FD330A"/>
    <a:srgbClr val="01B0F1"/>
    <a:srgbClr val="91A3E3"/>
    <a:srgbClr val="889BDF"/>
    <a:srgbClr val="89AD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7" autoAdjust="0"/>
    <p:restoredTop sz="95253" autoAdjust="0"/>
  </p:normalViewPr>
  <p:slideViewPr>
    <p:cSldViewPr snapToGrid="0" snapToObjects="1">
      <p:cViewPr>
        <p:scale>
          <a:sx n="75" d="100"/>
          <a:sy n="75" d="100"/>
        </p:scale>
        <p:origin x="1248" y="6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336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0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2022/12/22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09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38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83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/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面-下"/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18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065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0965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1500">
          <a:solidFill>
            <a:schemeClr val="accent1"/>
          </a:solidFill>
          <a:latin typeface="+mn-lt"/>
          <a:ea typeface="+mn-ea"/>
          <a:cs typeface="+mn-cs"/>
        </a:defRPr>
      </a:lvl1pPr>
      <a:lvl2pPr marL="556895" indent="-213995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accent1"/>
          </a:solidFill>
          <a:latin typeface="+mn-lt"/>
          <a:ea typeface="仿宋_GB2312" pitchFamily="49" charset="-122"/>
        </a:defRPr>
      </a:lvl2pPr>
      <a:lvl3pPr marL="856615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199515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1542415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1885315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228215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257048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291338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0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09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03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193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12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11" Type="http://schemas.openxmlformats.org/officeDocument/2006/relationships/image" Target="../media/image17.sv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image" Target="../media/image20.png"/><Relationship Id="rId3" Type="http://schemas.openxmlformats.org/officeDocument/2006/relationships/tags" Target="../tags/tag12.xml"/><Relationship Id="rId21" Type="http://schemas.openxmlformats.org/officeDocument/2006/relationships/image" Target="../media/image23.jpeg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2.png"/><Relationship Id="rId2" Type="http://schemas.openxmlformats.org/officeDocument/2006/relationships/tags" Target="../tags/tag11.xml"/><Relationship Id="rId16" Type="http://schemas.openxmlformats.org/officeDocument/2006/relationships/image" Target="../media/image6.jpeg"/><Relationship Id="rId20" Type="http://schemas.openxmlformats.org/officeDocument/2006/relationships/image" Target="../media/image22.jpe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microsoft.com/office/2007/relationships/hdphoto" Target="../media/hdphoto2.wdp"/><Relationship Id="rId5" Type="http://schemas.openxmlformats.org/officeDocument/2006/relationships/tags" Target="../tags/tag14.xml"/><Relationship Id="rId15" Type="http://schemas.openxmlformats.org/officeDocument/2006/relationships/notesSlide" Target="../notesSlides/notesSlide4.xml"/><Relationship Id="rId23" Type="http://schemas.openxmlformats.org/officeDocument/2006/relationships/image" Target="../media/image25.png"/><Relationship Id="rId10" Type="http://schemas.openxmlformats.org/officeDocument/2006/relationships/tags" Target="../tags/tag19.xml"/><Relationship Id="rId19" Type="http://schemas.openxmlformats.org/officeDocument/2006/relationships/image" Target="../media/image21.jpe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slideLayout" Target="../slideLayouts/slideLayout1.xml"/><Relationship Id="rId22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24"/>
          <p:cNvSpPr>
            <a:spLocks noEditPoints="1"/>
          </p:cNvSpPr>
          <p:nvPr/>
        </p:nvSpPr>
        <p:spPr bwMode="auto">
          <a:xfrm>
            <a:off x="44664664" y="89381842"/>
            <a:ext cx="15035292" cy="11689752"/>
          </a:xfrm>
          <a:custGeom>
            <a:avLst/>
            <a:gdLst>
              <a:gd name="T0" fmla="*/ 1963 w 12633"/>
              <a:gd name="T1" fmla="*/ 0 h 9822"/>
              <a:gd name="T2" fmla="*/ 1963 w 12633"/>
              <a:gd name="T3" fmla="*/ 3996 h 9822"/>
              <a:gd name="T4" fmla="*/ 1951 w 12633"/>
              <a:gd name="T5" fmla="*/ 4367 h 9822"/>
              <a:gd name="T6" fmla="*/ 1926 w 12633"/>
              <a:gd name="T7" fmla="*/ 4701 h 9822"/>
              <a:gd name="T8" fmla="*/ 1877 w 12633"/>
              <a:gd name="T9" fmla="*/ 5022 h 9822"/>
              <a:gd name="T10" fmla="*/ 1828 w 12633"/>
              <a:gd name="T11" fmla="*/ 5332 h 9822"/>
              <a:gd name="T12" fmla="*/ 1741 w 12633"/>
              <a:gd name="T13" fmla="*/ 5604 h 9822"/>
              <a:gd name="T14" fmla="*/ 1655 w 12633"/>
              <a:gd name="T15" fmla="*/ 5864 h 9822"/>
              <a:gd name="T16" fmla="*/ 1605 w 12633"/>
              <a:gd name="T17" fmla="*/ 5987 h 9822"/>
              <a:gd name="T18" fmla="*/ 1544 w 12633"/>
              <a:gd name="T19" fmla="*/ 6099 h 9822"/>
              <a:gd name="T20" fmla="*/ 1482 w 12633"/>
              <a:gd name="T21" fmla="*/ 6210 h 9822"/>
              <a:gd name="T22" fmla="*/ 1420 w 12633"/>
              <a:gd name="T23" fmla="*/ 6309 h 9822"/>
              <a:gd name="T24" fmla="*/ 1284 w 12633"/>
              <a:gd name="T25" fmla="*/ 6507 h 9822"/>
              <a:gd name="T26" fmla="*/ 1136 w 12633"/>
              <a:gd name="T27" fmla="*/ 6692 h 9822"/>
              <a:gd name="T28" fmla="*/ 976 w 12633"/>
              <a:gd name="T29" fmla="*/ 6878 h 9822"/>
              <a:gd name="T30" fmla="*/ 803 w 12633"/>
              <a:gd name="T31" fmla="*/ 7039 h 9822"/>
              <a:gd name="T32" fmla="*/ 617 w 12633"/>
              <a:gd name="T33" fmla="*/ 7200 h 9822"/>
              <a:gd name="T34" fmla="*/ 420 w 12633"/>
              <a:gd name="T35" fmla="*/ 7336 h 9822"/>
              <a:gd name="T36" fmla="*/ 222 w 12633"/>
              <a:gd name="T37" fmla="*/ 7472 h 9822"/>
              <a:gd name="T38" fmla="*/ 0 w 12633"/>
              <a:gd name="T39" fmla="*/ 7595 h 9822"/>
              <a:gd name="T40" fmla="*/ 0 w 12633"/>
              <a:gd name="T41" fmla="*/ 9822 h 9822"/>
              <a:gd name="T42" fmla="*/ 284 w 12633"/>
              <a:gd name="T43" fmla="*/ 9723 h 9822"/>
              <a:gd name="T44" fmla="*/ 543 w 12633"/>
              <a:gd name="T45" fmla="*/ 9624 h 9822"/>
              <a:gd name="T46" fmla="*/ 803 w 12633"/>
              <a:gd name="T47" fmla="*/ 9525 h 9822"/>
              <a:gd name="T48" fmla="*/ 1062 w 12633"/>
              <a:gd name="T49" fmla="*/ 9414 h 9822"/>
              <a:gd name="T50" fmla="*/ 1297 w 12633"/>
              <a:gd name="T51" fmla="*/ 9290 h 9822"/>
              <a:gd name="T52" fmla="*/ 1531 w 12633"/>
              <a:gd name="T53" fmla="*/ 9166 h 9822"/>
              <a:gd name="T54" fmla="*/ 1766 w 12633"/>
              <a:gd name="T55" fmla="*/ 9043 h 9822"/>
              <a:gd name="T56" fmla="*/ 1976 w 12633"/>
              <a:gd name="T57" fmla="*/ 8907 h 9822"/>
              <a:gd name="T58" fmla="*/ 2186 w 12633"/>
              <a:gd name="T59" fmla="*/ 8758 h 9822"/>
              <a:gd name="T60" fmla="*/ 2383 w 12633"/>
              <a:gd name="T61" fmla="*/ 8610 h 9822"/>
              <a:gd name="T62" fmla="*/ 2569 w 12633"/>
              <a:gd name="T63" fmla="*/ 8449 h 9822"/>
              <a:gd name="T64" fmla="*/ 2754 w 12633"/>
              <a:gd name="T65" fmla="*/ 8288 h 9822"/>
              <a:gd name="T66" fmla="*/ 2914 w 12633"/>
              <a:gd name="T67" fmla="*/ 8115 h 9822"/>
              <a:gd name="T68" fmla="*/ 3075 w 12633"/>
              <a:gd name="T69" fmla="*/ 7942 h 9822"/>
              <a:gd name="T70" fmla="*/ 3235 w 12633"/>
              <a:gd name="T71" fmla="*/ 7756 h 9822"/>
              <a:gd name="T72" fmla="*/ 3371 w 12633"/>
              <a:gd name="T73" fmla="*/ 7571 h 9822"/>
              <a:gd name="T74" fmla="*/ 3507 w 12633"/>
              <a:gd name="T75" fmla="*/ 7373 h 9822"/>
              <a:gd name="T76" fmla="*/ 3631 w 12633"/>
              <a:gd name="T77" fmla="*/ 7175 h 9822"/>
              <a:gd name="T78" fmla="*/ 3754 w 12633"/>
              <a:gd name="T79" fmla="*/ 6952 h 9822"/>
              <a:gd name="T80" fmla="*/ 3853 w 12633"/>
              <a:gd name="T81" fmla="*/ 6742 h 9822"/>
              <a:gd name="T82" fmla="*/ 3952 w 12633"/>
              <a:gd name="T83" fmla="*/ 6507 h 9822"/>
              <a:gd name="T84" fmla="*/ 4051 w 12633"/>
              <a:gd name="T85" fmla="*/ 6272 h 9822"/>
              <a:gd name="T86" fmla="*/ 4137 w 12633"/>
              <a:gd name="T87" fmla="*/ 6024 h 9822"/>
              <a:gd name="T88" fmla="*/ 4199 w 12633"/>
              <a:gd name="T89" fmla="*/ 5777 h 9822"/>
              <a:gd name="T90" fmla="*/ 4273 w 12633"/>
              <a:gd name="T91" fmla="*/ 5517 h 9822"/>
              <a:gd name="T92" fmla="*/ 4322 w 12633"/>
              <a:gd name="T93" fmla="*/ 5245 h 9822"/>
              <a:gd name="T94" fmla="*/ 4372 w 12633"/>
              <a:gd name="T95" fmla="*/ 4973 h 9822"/>
              <a:gd name="T96" fmla="*/ 4409 w 12633"/>
              <a:gd name="T97" fmla="*/ 4688 h 9822"/>
              <a:gd name="T98" fmla="*/ 4446 w 12633"/>
              <a:gd name="T99" fmla="*/ 4392 h 9822"/>
              <a:gd name="T100" fmla="*/ 4470 w 12633"/>
              <a:gd name="T101" fmla="*/ 4095 h 9822"/>
              <a:gd name="T102" fmla="*/ 4483 w 12633"/>
              <a:gd name="T103" fmla="*/ 3785 h 9822"/>
              <a:gd name="T104" fmla="*/ 4483 w 12633"/>
              <a:gd name="T105" fmla="*/ 3476 h 9822"/>
              <a:gd name="T106" fmla="*/ 4483 w 12633"/>
              <a:gd name="T107" fmla="*/ 0 h 9822"/>
              <a:gd name="T108" fmla="*/ 1963 w 12633"/>
              <a:gd name="T109" fmla="*/ 0 h 9822"/>
              <a:gd name="T110" fmla="*/ 7681 w 12633"/>
              <a:gd name="T111" fmla="*/ 0 h 9822"/>
              <a:gd name="T112" fmla="*/ 7681 w 12633"/>
              <a:gd name="T113" fmla="*/ 9711 h 9822"/>
              <a:gd name="T114" fmla="*/ 11917 w 12633"/>
              <a:gd name="T115" fmla="*/ 9711 h 9822"/>
              <a:gd name="T116" fmla="*/ 12633 w 12633"/>
              <a:gd name="T117" fmla="*/ 8400 h 9822"/>
              <a:gd name="T118" fmla="*/ 10287 w 12633"/>
              <a:gd name="T119" fmla="*/ 8400 h 9822"/>
              <a:gd name="T120" fmla="*/ 10287 w 12633"/>
              <a:gd name="T121" fmla="*/ 0 h 9822"/>
              <a:gd name="T122" fmla="*/ 7681 w 12633"/>
              <a:gd name="T123" fmla="*/ 0 h 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33" h="9822">
                <a:moveTo>
                  <a:pt x="1963" y="0"/>
                </a:moveTo>
                <a:lnTo>
                  <a:pt x="1963" y="3996"/>
                </a:lnTo>
                <a:lnTo>
                  <a:pt x="1951" y="4367"/>
                </a:lnTo>
                <a:lnTo>
                  <a:pt x="1926" y="4701"/>
                </a:lnTo>
                <a:lnTo>
                  <a:pt x="1877" y="5022"/>
                </a:lnTo>
                <a:lnTo>
                  <a:pt x="1828" y="5332"/>
                </a:lnTo>
                <a:lnTo>
                  <a:pt x="1741" y="5604"/>
                </a:lnTo>
                <a:lnTo>
                  <a:pt x="1655" y="5864"/>
                </a:lnTo>
                <a:lnTo>
                  <a:pt x="1605" y="5987"/>
                </a:lnTo>
                <a:lnTo>
                  <a:pt x="1544" y="6099"/>
                </a:lnTo>
                <a:lnTo>
                  <a:pt x="1482" y="6210"/>
                </a:lnTo>
                <a:lnTo>
                  <a:pt x="1420" y="6309"/>
                </a:lnTo>
                <a:lnTo>
                  <a:pt x="1284" y="6507"/>
                </a:lnTo>
                <a:lnTo>
                  <a:pt x="1136" y="6692"/>
                </a:lnTo>
                <a:lnTo>
                  <a:pt x="976" y="6878"/>
                </a:lnTo>
                <a:lnTo>
                  <a:pt x="803" y="7039"/>
                </a:lnTo>
                <a:lnTo>
                  <a:pt x="617" y="7200"/>
                </a:lnTo>
                <a:lnTo>
                  <a:pt x="420" y="7336"/>
                </a:lnTo>
                <a:lnTo>
                  <a:pt x="222" y="7472"/>
                </a:lnTo>
                <a:lnTo>
                  <a:pt x="0" y="7595"/>
                </a:lnTo>
                <a:lnTo>
                  <a:pt x="0" y="9822"/>
                </a:lnTo>
                <a:lnTo>
                  <a:pt x="284" y="9723"/>
                </a:lnTo>
                <a:lnTo>
                  <a:pt x="543" y="9624"/>
                </a:lnTo>
                <a:lnTo>
                  <a:pt x="803" y="9525"/>
                </a:lnTo>
                <a:lnTo>
                  <a:pt x="1062" y="9414"/>
                </a:lnTo>
                <a:lnTo>
                  <a:pt x="1297" y="9290"/>
                </a:lnTo>
                <a:lnTo>
                  <a:pt x="1531" y="9166"/>
                </a:lnTo>
                <a:lnTo>
                  <a:pt x="1766" y="9043"/>
                </a:lnTo>
                <a:lnTo>
                  <a:pt x="1976" y="8907"/>
                </a:lnTo>
                <a:lnTo>
                  <a:pt x="2186" y="8758"/>
                </a:lnTo>
                <a:lnTo>
                  <a:pt x="2383" y="8610"/>
                </a:lnTo>
                <a:lnTo>
                  <a:pt x="2569" y="8449"/>
                </a:lnTo>
                <a:lnTo>
                  <a:pt x="2754" y="8288"/>
                </a:lnTo>
                <a:lnTo>
                  <a:pt x="2914" y="8115"/>
                </a:lnTo>
                <a:lnTo>
                  <a:pt x="3075" y="7942"/>
                </a:lnTo>
                <a:lnTo>
                  <a:pt x="3235" y="7756"/>
                </a:lnTo>
                <a:lnTo>
                  <a:pt x="3371" y="7571"/>
                </a:lnTo>
                <a:lnTo>
                  <a:pt x="3507" y="7373"/>
                </a:lnTo>
                <a:lnTo>
                  <a:pt x="3631" y="7175"/>
                </a:lnTo>
                <a:lnTo>
                  <a:pt x="3754" y="6952"/>
                </a:lnTo>
                <a:lnTo>
                  <a:pt x="3853" y="6742"/>
                </a:lnTo>
                <a:lnTo>
                  <a:pt x="3952" y="6507"/>
                </a:lnTo>
                <a:lnTo>
                  <a:pt x="4051" y="6272"/>
                </a:lnTo>
                <a:lnTo>
                  <a:pt x="4137" y="6024"/>
                </a:lnTo>
                <a:lnTo>
                  <a:pt x="4199" y="5777"/>
                </a:lnTo>
                <a:lnTo>
                  <a:pt x="4273" y="5517"/>
                </a:lnTo>
                <a:lnTo>
                  <a:pt x="4322" y="5245"/>
                </a:lnTo>
                <a:lnTo>
                  <a:pt x="4372" y="4973"/>
                </a:lnTo>
                <a:lnTo>
                  <a:pt x="4409" y="4688"/>
                </a:lnTo>
                <a:lnTo>
                  <a:pt x="4446" y="4392"/>
                </a:lnTo>
                <a:lnTo>
                  <a:pt x="4470" y="4095"/>
                </a:lnTo>
                <a:lnTo>
                  <a:pt x="4483" y="3785"/>
                </a:lnTo>
                <a:lnTo>
                  <a:pt x="4483" y="3476"/>
                </a:lnTo>
                <a:lnTo>
                  <a:pt x="4483" y="0"/>
                </a:lnTo>
                <a:lnTo>
                  <a:pt x="1963" y="0"/>
                </a:lnTo>
                <a:close/>
                <a:moveTo>
                  <a:pt x="7681" y="0"/>
                </a:moveTo>
                <a:lnTo>
                  <a:pt x="7681" y="9711"/>
                </a:lnTo>
                <a:lnTo>
                  <a:pt x="11917" y="9711"/>
                </a:lnTo>
                <a:lnTo>
                  <a:pt x="12633" y="8400"/>
                </a:lnTo>
                <a:lnTo>
                  <a:pt x="10287" y="8400"/>
                </a:lnTo>
                <a:lnTo>
                  <a:pt x="10287" y="0"/>
                </a:lnTo>
                <a:lnTo>
                  <a:pt x="7681" y="0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44" name="Freeform 25"/>
          <p:cNvSpPr>
            <a:spLocks noEditPoints="1"/>
          </p:cNvSpPr>
          <p:nvPr/>
        </p:nvSpPr>
        <p:spPr bwMode="auto">
          <a:xfrm>
            <a:off x="60803234" y="89249734"/>
            <a:ext cx="15682739" cy="11763542"/>
          </a:xfrm>
          <a:custGeom>
            <a:avLst/>
            <a:gdLst>
              <a:gd name="T0" fmla="*/ 457 w 13177"/>
              <a:gd name="T1" fmla="*/ 8461 h 9884"/>
              <a:gd name="T2" fmla="*/ 5322 w 13177"/>
              <a:gd name="T3" fmla="*/ 8820 h 9884"/>
              <a:gd name="T4" fmla="*/ 0 w 13177"/>
              <a:gd name="T5" fmla="*/ 9884 h 9884"/>
              <a:gd name="T6" fmla="*/ 13177 w 13177"/>
              <a:gd name="T7" fmla="*/ 8820 h 9884"/>
              <a:gd name="T8" fmla="*/ 7965 w 13177"/>
              <a:gd name="T9" fmla="*/ 8461 h 9884"/>
              <a:gd name="T10" fmla="*/ 12744 w 13177"/>
              <a:gd name="T11" fmla="*/ 7422 h 9884"/>
              <a:gd name="T12" fmla="*/ 7965 w 13177"/>
              <a:gd name="T13" fmla="*/ 7026 h 9884"/>
              <a:gd name="T14" fmla="*/ 10028 w 13177"/>
              <a:gd name="T15" fmla="*/ 6135 h 9884"/>
              <a:gd name="T16" fmla="*/ 7965 w 13177"/>
              <a:gd name="T17" fmla="*/ 5665 h 9884"/>
              <a:gd name="T18" fmla="*/ 10028 w 13177"/>
              <a:gd name="T19" fmla="*/ 7026 h 9884"/>
              <a:gd name="T20" fmla="*/ 12670 w 13177"/>
              <a:gd name="T21" fmla="*/ 3414 h 9884"/>
              <a:gd name="T22" fmla="*/ 765 w 13177"/>
              <a:gd name="T23" fmla="*/ 7026 h 9884"/>
              <a:gd name="T24" fmla="*/ 5322 w 13177"/>
              <a:gd name="T25" fmla="*/ 7422 h 9884"/>
              <a:gd name="T26" fmla="*/ 8694 w 13177"/>
              <a:gd name="T27" fmla="*/ 1670 h 9884"/>
              <a:gd name="T28" fmla="*/ 4643 w 13177"/>
              <a:gd name="T29" fmla="*/ 2066 h 9884"/>
              <a:gd name="T30" fmla="*/ 1852 w 13177"/>
              <a:gd name="T31" fmla="*/ 1670 h 9884"/>
              <a:gd name="T32" fmla="*/ 49 w 13177"/>
              <a:gd name="T33" fmla="*/ 2066 h 9884"/>
              <a:gd name="T34" fmla="*/ 13140 w 13177"/>
              <a:gd name="T35" fmla="*/ 3130 h 9884"/>
              <a:gd name="T36" fmla="*/ 11176 w 13177"/>
              <a:gd name="T37" fmla="*/ 2066 h 9884"/>
              <a:gd name="T38" fmla="*/ 8694 w 13177"/>
              <a:gd name="T39" fmla="*/ 1670 h 9884"/>
              <a:gd name="T40" fmla="*/ 407 w 13177"/>
              <a:gd name="T41" fmla="*/ 1447 h 9884"/>
              <a:gd name="T42" fmla="*/ 12769 w 13177"/>
              <a:gd name="T43" fmla="*/ 396 h 9884"/>
              <a:gd name="T44" fmla="*/ 7916 w 13177"/>
              <a:gd name="T45" fmla="*/ 0 h 9884"/>
              <a:gd name="T46" fmla="*/ 5261 w 13177"/>
              <a:gd name="T47" fmla="*/ 396 h 9884"/>
              <a:gd name="T48" fmla="*/ 10028 w 13177"/>
              <a:gd name="T49" fmla="*/ 4305 h 9884"/>
              <a:gd name="T50" fmla="*/ 7965 w 13177"/>
              <a:gd name="T51" fmla="*/ 4787 h 9884"/>
              <a:gd name="T52" fmla="*/ 10028 w 13177"/>
              <a:gd name="T53" fmla="*/ 4305 h 9884"/>
              <a:gd name="T54" fmla="*/ 5322 w 13177"/>
              <a:gd name="T55" fmla="*/ 4305 h 9884"/>
              <a:gd name="T56" fmla="*/ 3408 w 13177"/>
              <a:gd name="T57" fmla="*/ 4787 h 9884"/>
              <a:gd name="T58" fmla="*/ 3408 w 13177"/>
              <a:gd name="T59" fmla="*/ 5665 h 9884"/>
              <a:gd name="T60" fmla="*/ 5322 w 13177"/>
              <a:gd name="T61" fmla="*/ 6135 h 9884"/>
              <a:gd name="T62" fmla="*/ 3408 w 13177"/>
              <a:gd name="T63" fmla="*/ 5665 h 9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77" h="9884">
                <a:moveTo>
                  <a:pt x="457" y="7422"/>
                </a:moveTo>
                <a:lnTo>
                  <a:pt x="457" y="8461"/>
                </a:lnTo>
                <a:lnTo>
                  <a:pt x="5322" y="8461"/>
                </a:lnTo>
                <a:lnTo>
                  <a:pt x="5322" y="8820"/>
                </a:lnTo>
                <a:lnTo>
                  <a:pt x="0" y="8820"/>
                </a:lnTo>
                <a:lnTo>
                  <a:pt x="0" y="9884"/>
                </a:lnTo>
                <a:lnTo>
                  <a:pt x="13177" y="9884"/>
                </a:lnTo>
                <a:lnTo>
                  <a:pt x="13177" y="8820"/>
                </a:lnTo>
                <a:lnTo>
                  <a:pt x="7965" y="8820"/>
                </a:lnTo>
                <a:lnTo>
                  <a:pt x="7965" y="8461"/>
                </a:lnTo>
                <a:lnTo>
                  <a:pt x="12744" y="8461"/>
                </a:lnTo>
                <a:lnTo>
                  <a:pt x="12744" y="7422"/>
                </a:lnTo>
                <a:lnTo>
                  <a:pt x="7965" y="7422"/>
                </a:lnTo>
                <a:lnTo>
                  <a:pt x="7965" y="7026"/>
                </a:lnTo>
                <a:lnTo>
                  <a:pt x="9472" y="7026"/>
                </a:lnTo>
                <a:lnTo>
                  <a:pt x="10028" y="6135"/>
                </a:lnTo>
                <a:lnTo>
                  <a:pt x="7965" y="6135"/>
                </a:lnTo>
                <a:lnTo>
                  <a:pt x="7965" y="5665"/>
                </a:lnTo>
                <a:lnTo>
                  <a:pt x="10028" y="5665"/>
                </a:lnTo>
                <a:lnTo>
                  <a:pt x="10028" y="7026"/>
                </a:lnTo>
                <a:lnTo>
                  <a:pt x="12670" y="7026"/>
                </a:lnTo>
                <a:lnTo>
                  <a:pt x="12670" y="3414"/>
                </a:lnTo>
                <a:lnTo>
                  <a:pt x="765" y="3414"/>
                </a:lnTo>
                <a:lnTo>
                  <a:pt x="765" y="7026"/>
                </a:lnTo>
                <a:lnTo>
                  <a:pt x="5322" y="7026"/>
                </a:lnTo>
                <a:lnTo>
                  <a:pt x="5322" y="7422"/>
                </a:lnTo>
                <a:lnTo>
                  <a:pt x="457" y="7422"/>
                </a:lnTo>
                <a:close/>
                <a:moveTo>
                  <a:pt x="8694" y="1670"/>
                </a:moveTo>
                <a:lnTo>
                  <a:pt x="8533" y="2066"/>
                </a:lnTo>
                <a:lnTo>
                  <a:pt x="4643" y="2066"/>
                </a:lnTo>
                <a:lnTo>
                  <a:pt x="4495" y="1670"/>
                </a:lnTo>
                <a:lnTo>
                  <a:pt x="1852" y="1670"/>
                </a:lnTo>
                <a:lnTo>
                  <a:pt x="2000" y="2066"/>
                </a:lnTo>
                <a:lnTo>
                  <a:pt x="49" y="2066"/>
                </a:lnTo>
                <a:lnTo>
                  <a:pt x="49" y="3130"/>
                </a:lnTo>
                <a:lnTo>
                  <a:pt x="13140" y="3130"/>
                </a:lnTo>
                <a:lnTo>
                  <a:pt x="13140" y="2066"/>
                </a:lnTo>
                <a:lnTo>
                  <a:pt x="11176" y="2066"/>
                </a:lnTo>
                <a:lnTo>
                  <a:pt x="11337" y="1670"/>
                </a:lnTo>
                <a:lnTo>
                  <a:pt x="8694" y="1670"/>
                </a:lnTo>
                <a:close/>
                <a:moveTo>
                  <a:pt x="407" y="396"/>
                </a:moveTo>
                <a:lnTo>
                  <a:pt x="407" y="1447"/>
                </a:lnTo>
                <a:lnTo>
                  <a:pt x="12769" y="1447"/>
                </a:lnTo>
                <a:lnTo>
                  <a:pt x="12769" y="396"/>
                </a:lnTo>
                <a:lnTo>
                  <a:pt x="7916" y="396"/>
                </a:lnTo>
                <a:lnTo>
                  <a:pt x="7916" y="0"/>
                </a:lnTo>
                <a:lnTo>
                  <a:pt x="5261" y="0"/>
                </a:lnTo>
                <a:lnTo>
                  <a:pt x="5261" y="396"/>
                </a:lnTo>
                <a:lnTo>
                  <a:pt x="407" y="396"/>
                </a:lnTo>
                <a:close/>
                <a:moveTo>
                  <a:pt x="10028" y="4305"/>
                </a:moveTo>
                <a:lnTo>
                  <a:pt x="10028" y="4787"/>
                </a:lnTo>
                <a:lnTo>
                  <a:pt x="7965" y="4787"/>
                </a:lnTo>
                <a:lnTo>
                  <a:pt x="7965" y="4305"/>
                </a:lnTo>
                <a:lnTo>
                  <a:pt x="10028" y="4305"/>
                </a:lnTo>
                <a:close/>
                <a:moveTo>
                  <a:pt x="3408" y="4305"/>
                </a:moveTo>
                <a:lnTo>
                  <a:pt x="5322" y="4305"/>
                </a:lnTo>
                <a:lnTo>
                  <a:pt x="5322" y="4787"/>
                </a:lnTo>
                <a:lnTo>
                  <a:pt x="3408" y="4787"/>
                </a:lnTo>
                <a:lnTo>
                  <a:pt x="3408" y="4305"/>
                </a:lnTo>
                <a:close/>
                <a:moveTo>
                  <a:pt x="3408" y="5665"/>
                </a:moveTo>
                <a:lnTo>
                  <a:pt x="5322" y="5665"/>
                </a:lnTo>
                <a:lnTo>
                  <a:pt x="5322" y="6135"/>
                </a:lnTo>
                <a:lnTo>
                  <a:pt x="3408" y="6135"/>
                </a:lnTo>
                <a:lnTo>
                  <a:pt x="3408" y="566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45" name="Freeform 26"/>
          <p:cNvSpPr>
            <a:spLocks noEditPoints="1"/>
          </p:cNvSpPr>
          <p:nvPr/>
        </p:nvSpPr>
        <p:spPr bwMode="auto">
          <a:xfrm>
            <a:off x="77279810" y="89279488"/>
            <a:ext cx="15608949" cy="11777824"/>
          </a:xfrm>
          <a:custGeom>
            <a:avLst/>
            <a:gdLst>
              <a:gd name="T0" fmla="*/ 2420 w 13115"/>
              <a:gd name="T1" fmla="*/ 5752 h 9896"/>
              <a:gd name="T2" fmla="*/ 3816 w 13115"/>
              <a:gd name="T3" fmla="*/ 9846 h 9896"/>
              <a:gd name="T4" fmla="*/ 6038 w 13115"/>
              <a:gd name="T5" fmla="*/ 4428 h 9896"/>
              <a:gd name="T6" fmla="*/ 4359 w 13115"/>
              <a:gd name="T7" fmla="*/ 2387 h 9896"/>
              <a:gd name="T8" fmla="*/ 6113 w 13115"/>
              <a:gd name="T9" fmla="*/ 1150 h 9896"/>
              <a:gd name="T10" fmla="*/ 4359 w 13115"/>
              <a:gd name="T11" fmla="*/ 12 h 9896"/>
              <a:gd name="T12" fmla="*/ 1889 w 13115"/>
              <a:gd name="T13" fmla="*/ 1150 h 9896"/>
              <a:gd name="T14" fmla="*/ 0 w 13115"/>
              <a:gd name="T15" fmla="*/ 2387 h 9896"/>
              <a:gd name="T16" fmla="*/ 1889 w 13115"/>
              <a:gd name="T17" fmla="*/ 4428 h 9896"/>
              <a:gd name="T18" fmla="*/ 209 w 13115"/>
              <a:gd name="T19" fmla="*/ 9846 h 9896"/>
              <a:gd name="T20" fmla="*/ 3816 w 13115"/>
              <a:gd name="T21" fmla="*/ 8733 h 9896"/>
              <a:gd name="T22" fmla="*/ 9435 w 13115"/>
              <a:gd name="T23" fmla="*/ 1039 h 9896"/>
              <a:gd name="T24" fmla="*/ 7619 w 13115"/>
              <a:gd name="T25" fmla="*/ 0 h 9896"/>
              <a:gd name="T26" fmla="*/ 6471 w 13115"/>
              <a:gd name="T27" fmla="*/ 2362 h 9896"/>
              <a:gd name="T28" fmla="*/ 8718 w 13115"/>
              <a:gd name="T29" fmla="*/ 3105 h 9896"/>
              <a:gd name="T30" fmla="*/ 10682 w 13115"/>
              <a:gd name="T31" fmla="*/ 2263 h 9896"/>
              <a:gd name="T32" fmla="*/ 10534 w 13115"/>
              <a:gd name="T33" fmla="*/ 3006 h 9896"/>
              <a:gd name="T34" fmla="*/ 10336 w 13115"/>
              <a:gd name="T35" fmla="*/ 3711 h 9896"/>
              <a:gd name="T36" fmla="*/ 10077 w 13115"/>
              <a:gd name="T37" fmla="*/ 4366 h 9896"/>
              <a:gd name="T38" fmla="*/ 9780 w 13115"/>
              <a:gd name="T39" fmla="*/ 4985 h 9896"/>
              <a:gd name="T40" fmla="*/ 9583 w 13115"/>
              <a:gd name="T41" fmla="*/ 4614 h 9896"/>
              <a:gd name="T42" fmla="*/ 9422 w 13115"/>
              <a:gd name="T43" fmla="*/ 4243 h 9896"/>
              <a:gd name="T44" fmla="*/ 9262 w 13115"/>
              <a:gd name="T45" fmla="*/ 3847 h 9896"/>
              <a:gd name="T46" fmla="*/ 9126 w 13115"/>
              <a:gd name="T47" fmla="*/ 3426 h 9896"/>
              <a:gd name="T48" fmla="*/ 7100 w 13115"/>
              <a:gd name="T49" fmla="*/ 3649 h 9896"/>
              <a:gd name="T50" fmla="*/ 7224 w 13115"/>
              <a:gd name="T51" fmla="*/ 4094 h 9896"/>
              <a:gd name="T52" fmla="*/ 7372 w 13115"/>
              <a:gd name="T53" fmla="*/ 4515 h 9896"/>
              <a:gd name="T54" fmla="*/ 7545 w 13115"/>
              <a:gd name="T55" fmla="*/ 4935 h 9896"/>
              <a:gd name="T56" fmla="*/ 7743 w 13115"/>
              <a:gd name="T57" fmla="*/ 5331 h 9896"/>
              <a:gd name="T58" fmla="*/ 7953 w 13115"/>
              <a:gd name="T59" fmla="*/ 5715 h 9896"/>
              <a:gd name="T60" fmla="*/ 8298 w 13115"/>
              <a:gd name="T61" fmla="*/ 6271 h 9896"/>
              <a:gd name="T62" fmla="*/ 8335 w 13115"/>
              <a:gd name="T63" fmla="*/ 6828 h 9896"/>
              <a:gd name="T64" fmla="*/ 7866 w 13115"/>
              <a:gd name="T65" fmla="*/ 7236 h 9896"/>
              <a:gd name="T66" fmla="*/ 7360 w 13115"/>
              <a:gd name="T67" fmla="*/ 7620 h 9896"/>
              <a:gd name="T68" fmla="*/ 6829 w 13115"/>
              <a:gd name="T69" fmla="*/ 7966 h 9896"/>
              <a:gd name="T70" fmla="*/ 6545 w 13115"/>
              <a:gd name="T71" fmla="*/ 9896 h 9896"/>
              <a:gd name="T72" fmla="*/ 7434 w 13115"/>
              <a:gd name="T73" fmla="*/ 9475 h 9896"/>
              <a:gd name="T74" fmla="*/ 8274 w 13115"/>
              <a:gd name="T75" fmla="*/ 9017 h 9896"/>
              <a:gd name="T76" fmla="*/ 9052 w 13115"/>
              <a:gd name="T77" fmla="*/ 8486 h 9896"/>
              <a:gd name="T78" fmla="*/ 9780 w 13115"/>
              <a:gd name="T79" fmla="*/ 7892 h 9896"/>
              <a:gd name="T80" fmla="*/ 10497 w 13115"/>
              <a:gd name="T81" fmla="*/ 8486 h 9896"/>
              <a:gd name="T82" fmla="*/ 11287 w 13115"/>
              <a:gd name="T83" fmla="*/ 9017 h 9896"/>
              <a:gd name="T84" fmla="*/ 12127 w 13115"/>
              <a:gd name="T85" fmla="*/ 9475 h 9896"/>
              <a:gd name="T86" fmla="*/ 13004 w 13115"/>
              <a:gd name="T87" fmla="*/ 9896 h 9896"/>
              <a:gd name="T88" fmla="*/ 12720 w 13115"/>
              <a:gd name="T89" fmla="*/ 7966 h 9896"/>
              <a:gd name="T90" fmla="*/ 12189 w 13115"/>
              <a:gd name="T91" fmla="*/ 7620 h 9896"/>
              <a:gd name="T92" fmla="*/ 11682 w 13115"/>
              <a:gd name="T93" fmla="*/ 7236 h 9896"/>
              <a:gd name="T94" fmla="*/ 11213 w 13115"/>
              <a:gd name="T95" fmla="*/ 6828 h 9896"/>
              <a:gd name="T96" fmla="*/ 11163 w 13115"/>
              <a:gd name="T97" fmla="*/ 6383 h 9896"/>
              <a:gd name="T98" fmla="*/ 11485 w 13115"/>
              <a:gd name="T99" fmla="*/ 5913 h 9896"/>
              <a:gd name="T100" fmla="*/ 11769 w 13115"/>
              <a:gd name="T101" fmla="*/ 5418 h 9896"/>
              <a:gd name="T102" fmla="*/ 12016 w 13115"/>
              <a:gd name="T103" fmla="*/ 4898 h 9896"/>
              <a:gd name="T104" fmla="*/ 12238 w 13115"/>
              <a:gd name="T105" fmla="*/ 4354 h 9896"/>
              <a:gd name="T106" fmla="*/ 12411 w 13115"/>
              <a:gd name="T107" fmla="*/ 3785 h 9896"/>
              <a:gd name="T108" fmla="*/ 12559 w 13115"/>
              <a:gd name="T109" fmla="*/ 3191 h 9896"/>
              <a:gd name="T110" fmla="*/ 12658 w 13115"/>
              <a:gd name="T111" fmla="*/ 2585 h 9896"/>
              <a:gd name="T112" fmla="*/ 13115 w 13115"/>
              <a:gd name="T113" fmla="*/ 2263 h 9896"/>
              <a:gd name="T114" fmla="*/ 9435 w 13115"/>
              <a:gd name="T115" fmla="*/ 1039 h 9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115" h="9896">
                <a:moveTo>
                  <a:pt x="2420" y="8733"/>
                </a:moveTo>
                <a:lnTo>
                  <a:pt x="2420" y="5752"/>
                </a:lnTo>
                <a:lnTo>
                  <a:pt x="3816" y="5752"/>
                </a:lnTo>
                <a:lnTo>
                  <a:pt x="3816" y="9846"/>
                </a:lnTo>
                <a:lnTo>
                  <a:pt x="6038" y="9846"/>
                </a:lnTo>
                <a:lnTo>
                  <a:pt x="6038" y="4428"/>
                </a:lnTo>
                <a:lnTo>
                  <a:pt x="4359" y="4428"/>
                </a:lnTo>
                <a:lnTo>
                  <a:pt x="4359" y="2387"/>
                </a:lnTo>
                <a:lnTo>
                  <a:pt x="6113" y="2387"/>
                </a:lnTo>
                <a:lnTo>
                  <a:pt x="6113" y="1150"/>
                </a:lnTo>
                <a:lnTo>
                  <a:pt x="4359" y="1150"/>
                </a:lnTo>
                <a:lnTo>
                  <a:pt x="4359" y="12"/>
                </a:lnTo>
                <a:lnTo>
                  <a:pt x="1889" y="12"/>
                </a:lnTo>
                <a:lnTo>
                  <a:pt x="1889" y="1150"/>
                </a:lnTo>
                <a:lnTo>
                  <a:pt x="0" y="1150"/>
                </a:lnTo>
                <a:lnTo>
                  <a:pt x="0" y="2387"/>
                </a:lnTo>
                <a:lnTo>
                  <a:pt x="1889" y="2387"/>
                </a:lnTo>
                <a:lnTo>
                  <a:pt x="1889" y="4428"/>
                </a:lnTo>
                <a:lnTo>
                  <a:pt x="209" y="4428"/>
                </a:lnTo>
                <a:lnTo>
                  <a:pt x="209" y="9846"/>
                </a:lnTo>
                <a:lnTo>
                  <a:pt x="3334" y="9846"/>
                </a:lnTo>
                <a:lnTo>
                  <a:pt x="3816" y="8733"/>
                </a:lnTo>
                <a:lnTo>
                  <a:pt x="2420" y="8733"/>
                </a:lnTo>
                <a:close/>
                <a:moveTo>
                  <a:pt x="9435" y="1039"/>
                </a:moveTo>
                <a:lnTo>
                  <a:pt x="9805" y="0"/>
                </a:lnTo>
                <a:lnTo>
                  <a:pt x="7619" y="0"/>
                </a:lnTo>
                <a:lnTo>
                  <a:pt x="6878" y="2362"/>
                </a:lnTo>
                <a:lnTo>
                  <a:pt x="6471" y="2362"/>
                </a:lnTo>
                <a:lnTo>
                  <a:pt x="6693" y="3105"/>
                </a:lnTo>
                <a:lnTo>
                  <a:pt x="8718" y="3105"/>
                </a:lnTo>
                <a:lnTo>
                  <a:pt x="9015" y="2263"/>
                </a:lnTo>
                <a:lnTo>
                  <a:pt x="10682" y="2263"/>
                </a:lnTo>
                <a:lnTo>
                  <a:pt x="10608" y="2634"/>
                </a:lnTo>
                <a:lnTo>
                  <a:pt x="10534" y="3006"/>
                </a:lnTo>
                <a:lnTo>
                  <a:pt x="10435" y="3364"/>
                </a:lnTo>
                <a:lnTo>
                  <a:pt x="10336" y="3711"/>
                </a:lnTo>
                <a:lnTo>
                  <a:pt x="10213" y="4045"/>
                </a:lnTo>
                <a:lnTo>
                  <a:pt x="10077" y="4366"/>
                </a:lnTo>
                <a:lnTo>
                  <a:pt x="9929" y="4676"/>
                </a:lnTo>
                <a:lnTo>
                  <a:pt x="9780" y="4985"/>
                </a:lnTo>
                <a:lnTo>
                  <a:pt x="9682" y="4799"/>
                </a:lnTo>
                <a:lnTo>
                  <a:pt x="9583" y="4614"/>
                </a:lnTo>
                <a:lnTo>
                  <a:pt x="9496" y="4428"/>
                </a:lnTo>
                <a:lnTo>
                  <a:pt x="9422" y="4243"/>
                </a:lnTo>
                <a:lnTo>
                  <a:pt x="9336" y="4045"/>
                </a:lnTo>
                <a:lnTo>
                  <a:pt x="9262" y="3847"/>
                </a:lnTo>
                <a:lnTo>
                  <a:pt x="9188" y="3636"/>
                </a:lnTo>
                <a:lnTo>
                  <a:pt x="9126" y="3426"/>
                </a:lnTo>
                <a:lnTo>
                  <a:pt x="7051" y="3426"/>
                </a:lnTo>
                <a:lnTo>
                  <a:pt x="7100" y="3649"/>
                </a:lnTo>
                <a:lnTo>
                  <a:pt x="7162" y="3871"/>
                </a:lnTo>
                <a:lnTo>
                  <a:pt x="7224" y="4094"/>
                </a:lnTo>
                <a:lnTo>
                  <a:pt x="7298" y="4304"/>
                </a:lnTo>
                <a:lnTo>
                  <a:pt x="7372" y="4515"/>
                </a:lnTo>
                <a:lnTo>
                  <a:pt x="7459" y="4725"/>
                </a:lnTo>
                <a:lnTo>
                  <a:pt x="7545" y="4935"/>
                </a:lnTo>
                <a:lnTo>
                  <a:pt x="7644" y="5133"/>
                </a:lnTo>
                <a:lnTo>
                  <a:pt x="7743" y="5331"/>
                </a:lnTo>
                <a:lnTo>
                  <a:pt x="7841" y="5529"/>
                </a:lnTo>
                <a:lnTo>
                  <a:pt x="7953" y="5715"/>
                </a:lnTo>
                <a:lnTo>
                  <a:pt x="8064" y="5900"/>
                </a:lnTo>
                <a:lnTo>
                  <a:pt x="8298" y="6271"/>
                </a:lnTo>
                <a:lnTo>
                  <a:pt x="8558" y="6618"/>
                </a:lnTo>
                <a:lnTo>
                  <a:pt x="8335" y="6828"/>
                </a:lnTo>
                <a:lnTo>
                  <a:pt x="8101" y="7038"/>
                </a:lnTo>
                <a:lnTo>
                  <a:pt x="7866" y="7236"/>
                </a:lnTo>
                <a:lnTo>
                  <a:pt x="7619" y="7434"/>
                </a:lnTo>
                <a:lnTo>
                  <a:pt x="7360" y="7620"/>
                </a:lnTo>
                <a:lnTo>
                  <a:pt x="7100" y="7793"/>
                </a:lnTo>
                <a:lnTo>
                  <a:pt x="6829" y="7966"/>
                </a:lnTo>
                <a:lnTo>
                  <a:pt x="6545" y="8139"/>
                </a:lnTo>
                <a:lnTo>
                  <a:pt x="6545" y="9896"/>
                </a:lnTo>
                <a:lnTo>
                  <a:pt x="6989" y="9698"/>
                </a:lnTo>
                <a:lnTo>
                  <a:pt x="7434" y="9475"/>
                </a:lnTo>
                <a:lnTo>
                  <a:pt x="7854" y="9252"/>
                </a:lnTo>
                <a:lnTo>
                  <a:pt x="8274" y="9017"/>
                </a:lnTo>
                <a:lnTo>
                  <a:pt x="8669" y="8758"/>
                </a:lnTo>
                <a:lnTo>
                  <a:pt x="9052" y="8486"/>
                </a:lnTo>
                <a:lnTo>
                  <a:pt x="9422" y="8201"/>
                </a:lnTo>
                <a:lnTo>
                  <a:pt x="9780" y="7892"/>
                </a:lnTo>
                <a:lnTo>
                  <a:pt x="10126" y="8201"/>
                </a:lnTo>
                <a:lnTo>
                  <a:pt x="10497" y="8486"/>
                </a:lnTo>
                <a:lnTo>
                  <a:pt x="10892" y="8758"/>
                </a:lnTo>
                <a:lnTo>
                  <a:pt x="11287" y="9017"/>
                </a:lnTo>
                <a:lnTo>
                  <a:pt x="11695" y="9252"/>
                </a:lnTo>
                <a:lnTo>
                  <a:pt x="12127" y="9475"/>
                </a:lnTo>
                <a:lnTo>
                  <a:pt x="12559" y="9698"/>
                </a:lnTo>
                <a:lnTo>
                  <a:pt x="13004" y="9896"/>
                </a:lnTo>
                <a:lnTo>
                  <a:pt x="13004" y="8139"/>
                </a:lnTo>
                <a:lnTo>
                  <a:pt x="12720" y="7966"/>
                </a:lnTo>
                <a:lnTo>
                  <a:pt x="12448" y="7793"/>
                </a:lnTo>
                <a:lnTo>
                  <a:pt x="12189" y="7620"/>
                </a:lnTo>
                <a:lnTo>
                  <a:pt x="11929" y="7434"/>
                </a:lnTo>
                <a:lnTo>
                  <a:pt x="11682" y="7236"/>
                </a:lnTo>
                <a:lnTo>
                  <a:pt x="11435" y="7038"/>
                </a:lnTo>
                <a:lnTo>
                  <a:pt x="11213" y="6828"/>
                </a:lnTo>
                <a:lnTo>
                  <a:pt x="10991" y="6618"/>
                </a:lnTo>
                <a:lnTo>
                  <a:pt x="11163" y="6383"/>
                </a:lnTo>
                <a:lnTo>
                  <a:pt x="11324" y="6148"/>
                </a:lnTo>
                <a:lnTo>
                  <a:pt x="11485" y="5913"/>
                </a:lnTo>
                <a:lnTo>
                  <a:pt x="11633" y="5665"/>
                </a:lnTo>
                <a:lnTo>
                  <a:pt x="11769" y="5418"/>
                </a:lnTo>
                <a:lnTo>
                  <a:pt x="11892" y="5158"/>
                </a:lnTo>
                <a:lnTo>
                  <a:pt x="12016" y="4898"/>
                </a:lnTo>
                <a:lnTo>
                  <a:pt x="12127" y="4626"/>
                </a:lnTo>
                <a:lnTo>
                  <a:pt x="12238" y="4354"/>
                </a:lnTo>
                <a:lnTo>
                  <a:pt x="12324" y="4069"/>
                </a:lnTo>
                <a:lnTo>
                  <a:pt x="12411" y="3785"/>
                </a:lnTo>
                <a:lnTo>
                  <a:pt x="12485" y="3488"/>
                </a:lnTo>
                <a:lnTo>
                  <a:pt x="12559" y="3191"/>
                </a:lnTo>
                <a:lnTo>
                  <a:pt x="12608" y="2894"/>
                </a:lnTo>
                <a:lnTo>
                  <a:pt x="12658" y="2585"/>
                </a:lnTo>
                <a:lnTo>
                  <a:pt x="12695" y="2263"/>
                </a:lnTo>
                <a:lnTo>
                  <a:pt x="13115" y="2263"/>
                </a:lnTo>
                <a:lnTo>
                  <a:pt x="13115" y="1039"/>
                </a:lnTo>
                <a:lnTo>
                  <a:pt x="9435" y="1039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46" name="Freeform 27"/>
          <p:cNvSpPr>
            <a:spLocks noEditPoints="1"/>
          </p:cNvSpPr>
          <p:nvPr/>
        </p:nvSpPr>
        <p:spPr bwMode="auto">
          <a:xfrm>
            <a:off x="93755195" y="89279488"/>
            <a:ext cx="15594667" cy="11733789"/>
          </a:xfrm>
          <a:custGeom>
            <a:avLst/>
            <a:gdLst>
              <a:gd name="T0" fmla="*/ 7583 w 13103"/>
              <a:gd name="T1" fmla="*/ 2944 h 9859"/>
              <a:gd name="T2" fmla="*/ 10448 w 13103"/>
              <a:gd name="T3" fmla="*/ 4403 h 9859"/>
              <a:gd name="T4" fmla="*/ 12585 w 13103"/>
              <a:gd name="T5" fmla="*/ 2041 h 9859"/>
              <a:gd name="T6" fmla="*/ 7583 w 13103"/>
              <a:gd name="T7" fmla="*/ 1657 h 9859"/>
              <a:gd name="T8" fmla="*/ 13103 w 13103"/>
              <a:gd name="T9" fmla="*/ 593 h 9859"/>
              <a:gd name="T10" fmla="*/ 7583 w 13103"/>
              <a:gd name="T11" fmla="*/ 0 h 9859"/>
              <a:gd name="T12" fmla="*/ 5212 w 13103"/>
              <a:gd name="T13" fmla="*/ 593 h 9859"/>
              <a:gd name="T14" fmla="*/ 0 w 13103"/>
              <a:gd name="T15" fmla="*/ 1657 h 9859"/>
              <a:gd name="T16" fmla="*/ 5212 w 13103"/>
              <a:gd name="T17" fmla="*/ 2041 h 9859"/>
              <a:gd name="T18" fmla="*/ 482 w 13103"/>
              <a:gd name="T19" fmla="*/ 4403 h 9859"/>
              <a:gd name="T20" fmla="*/ 5212 w 13103"/>
              <a:gd name="T21" fmla="*/ 4836 h 9859"/>
              <a:gd name="T22" fmla="*/ 482 w 13103"/>
              <a:gd name="T23" fmla="*/ 5789 h 9859"/>
              <a:gd name="T24" fmla="*/ 5212 w 13103"/>
              <a:gd name="T25" fmla="*/ 6185 h 9859"/>
              <a:gd name="T26" fmla="*/ 50 w 13103"/>
              <a:gd name="T27" fmla="*/ 7187 h 9859"/>
              <a:gd name="T28" fmla="*/ 5212 w 13103"/>
              <a:gd name="T29" fmla="*/ 7583 h 9859"/>
              <a:gd name="T30" fmla="*/ 482 w 13103"/>
              <a:gd name="T31" fmla="*/ 8560 h 9859"/>
              <a:gd name="T32" fmla="*/ 5212 w 13103"/>
              <a:gd name="T33" fmla="*/ 8894 h 9859"/>
              <a:gd name="T34" fmla="*/ 4150 w 13103"/>
              <a:gd name="T35" fmla="*/ 9859 h 9859"/>
              <a:gd name="T36" fmla="*/ 7583 w 13103"/>
              <a:gd name="T37" fmla="*/ 8560 h 9859"/>
              <a:gd name="T38" fmla="*/ 10473 w 13103"/>
              <a:gd name="T39" fmla="*/ 7583 h 9859"/>
              <a:gd name="T40" fmla="*/ 7583 w 13103"/>
              <a:gd name="T41" fmla="*/ 7187 h 9859"/>
              <a:gd name="T42" fmla="*/ 10534 w 13103"/>
              <a:gd name="T43" fmla="*/ 8560 h 9859"/>
              <a:gd name="T44" fmla="*/ 12585 w 13103"/>
              <a:gd name="T45" fmla="*/ 7187 h 9859"/>
              <a:gd name="T46" fmla="*/ 13041 w 13103"/>
              <a:gd name="T47" fmla="*/ 6185 h 9859"/>
              <a:gd name="T48" fmla="*/ 12585 w 13103"/>
              <a:gd name="T49" fmla="*/ 4836 h 9859"/>
              <a:gd name="T50" fmla="*/ 7583 w 13103"/>
              <a:gd name="T51" fmla="*/ 4403 h 9859"/>
              <a:gd name="T52" fmla="*/ 10386 w 13103"/>
              <a:gd name="T53" fmla="*/ 3562 h 9859"/>
              <a:gd name="T54" fmla="*/ 2631 w 13103"/>
              <a:gd name="T55" fmla="*/ 2944 h 9859"/>
              <a:gd name="T56" fmla="*/ 5212 w 13103"/>
              <a:gd name="T57" fmla="*/ 3562 h 9859"/>
              <a:gd name="T58" fmla="*/ 2631 w 13103"/>
              <a:gd name="T59" fmla="*/ 2944 h 9859"/>
              <a:gd name="T60" fmla="*/ 7583 w 13103"/>
              <a:gd name="T61" fmla="*/ 6185 h 9859"/>
              <a:gd name="T62" fmla="*/ 10534 w 13103"/>
              <a:gd name="T63" fmla="*/ 5789 h 9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103" h="9859">
                <a:moveTo>
                  <a:pt x="7583" y="3562"/>
                </a:moveTo>
                <a:lnTo>
                  <a:pt x="7583" y="2944"/>
                </a:lnTo>
                <a:lnTo>
                  <a:pt x="10448" y="2944"/>
                </a:lnTo>
                <a:lnTo>
                  <a:pt x="10448" y="4403"/>
                </a:lnTo>
                <a:lnTo>
                  <a:pt x="12585" y="4403"/>
                </a:lnTo>
                <a:lnTo>
                  <a:pt x="12585" y="2041"/>
                </a:lnTo>
                <a:lnTo>
                  <a:pt x="7583" y="2041"/>
                </a:lnTo>
                <a:lnTo>
                  <a:pt x="7583" y="1657"/>
                </a:lnTo>
                <a:lnTo>
                  <a:pt x="13103" y="1657"/>
                </a:lnTo>
                <a:lnTo>
                  <a:pt x="13103" y="593"/>
                </a:lnTo>
                <a:lnTo>
                  <a:pt x="7583" y="593"/>
                </a:lnTo>
                <a:lnTo>
                  <a:pt x="7583" y="0"/>
                </a:lnTo>
                <a:lnTo>
                  <a:pt x="5212" y="0"/>
                </a:lnTo>
                <a:lnTo>
                  <a:pt x="5212" y="593"/>
                </a:lnTo>
                <a:lnTo>
                  <a:pt x="0" y="593"/>
                </a:lnTo>
                <a:lnTo>
                  <a:pt x="0" y="1657"/>
                </a:lnTo>
                <a:lnTo>
                  <a:pt x="5212" y="1657"/>
                </a:lnTo>
                <a:lnTo>
                  <a:pt x="5212" y="2041"/>
                </a:lnTo>
                <a:lnTo>
                  <a:pt x="482" y="2041"/>
                </a:lnTo>
                <a:lnTo>
                  <a:pt x="482" y="4403"/>
                </a:lnTo>
                <a:lnTo>
                  <a:pt x="5212" y="4403"/>
                </a:lnTo>
                <a:lnTo>
                  <a:pt x="5212" y="4836"/>
                </a:lnTo>
                <a:lnTo>
                  <a:pt x="482" y="4836"/>
                </a:lnTo>
                <a:lnTo>
                  <a:pt x="482" y="5789"/>
                </a:lnTo>
                <a:lnTo>
                  <a:pt x="5212" y="5789"/>
                </a:lnTo>
                <a:lnTo>
                  <a:pt x="5212" y="6185"/>
                </a:lnTo>
                <a:lnTo>
                  <a:pt x="50" y="6185"/>
                </a:lnTo>
                <a:lnTo>
                  <a:pt x="50" y="7187"/>
                </a:lnTo>
                <a:lnTo>
                  <a:pt x="5212" y="7187"/>
                </a:lnTo>
                <a:lnTo>
                  <a:pt x="5212" y="7583"/>
                </a:lnTo>
                <a:lnTo>
                  <a:pt x="482" y="7583"/>
                </a:lnTo>
                <a:lnTo>
                  <a:pt x="482" y="8560"/>
                </a:lnTo>
                <a:lnTo>
                  <a:pt x="5212" y="8560"/>
                </a:lnTo>
                <a:lnTo>
                  <a:pt x="5212" y="8894"/>
                </a:lnTo>
                <a:lnTo>
                  <a:pt x="3508" y="8894"/>
                </a:lnTo>
                <a:lnTo>
                  <a:pt x="4150" y="9859"/>
                </a:lnTo>
                <a:lnTo>
                  <a:pt x="7583" y="9859"/>
                </a:lnTo>
                <a:lnTo>
                  <a:pt x="7583" y="8560"/>
                </a:lnTo>
                <a:lnTo>
                  <a:pt x="9880" y="8560"/>
                </a:lnTo>
                <a:lnTo>
                  <a:pt x="10473" y="7583"/>
                </a:lnTo>
                <a:lnTo>
                  <a:pt x="7583" y="7583"/>
                </a:lnTo>
                <a:lnTo>
                  <a:pt x="7583" y="7187"/>
                </a:lnTo>
                <a:lnTo>
                  <a:pt x="10534" y="7187"/>
                </a:lnTo>
                <a:lnTo>
                  <a:pt x="10534" y="8560"/>
                </a:lnTo>
                <a:lnTo>
                  <a:pt x="12585" y="8560"/>
                </a:lnTo>
                <a:lnTo>
                  <a:pt x="12585" y="7187"/>
                </a:lnTo>
                <a:lnTo>
                  <a:pt x="13041" y="7187"/>
                </a:lnTo>
                <a:lnTo>
                  <a:pt x="13041" y="6185"/>
                </a:lnTo>
                <a:lnTo>
                  <a:pt x="12585" y="6185"/>
                </a:lnTo>
                <a:lnTo>
                  <a:pt x="12585" y="4836"/>
                </a:lnTo>
                <a:lnTo>
                  <a:pt x="7583" y="4836"/>
                </a:lnTo>
                <a:lnTo>
                  <a:pt x="7583" y="4403"/>
                </a:lnTo>
                <a:lnTo>
                  <a:pt x="9806" y="4403"/>
                </a:lnTo>
                <a:lnTo>
                  <a:pt x="10386" y="3562"/>
                </a:lnTo>
                <a:lnTo>
                  <a:pt x="7583" y="3562"/>
                </a:lnTo>
                <a:close/>
                <a:moveTo>
                  <a:pt x="2631" y="2944"/>
                </a:moveTo>
                <a:lnTo>
                  <a:pt x="5212" y="2944"/>
                </a:lnTo>
                <a:lnTo>
                  <a:pt x="5212" y="3562"/>
                </a:lnTo>
                <a:lnTo>
                  <a:pt x="2631" y="3562"/>
                </a:lnTo>
                <a:lnTo>
                  <a:pt x="2631" y="2944"/>
                </a:lnTo>
                <a:close/>
                <a:moveTo>
                  <a:pt x="10534" y="6185"/>
                </a:moveTo>
                <a:lnTo>
                  <a:pt x="7583" y="6185"/>
                </a:lnTo>
                <a:lnTo>
                  <a:pt x="7583" y="5789"/>
                </a:lnTo>
                <a:lnTo>
                  <a:pt x="10534" y="5789"/>
                </a:lnTo>
                <a:lnTo>
                  <a:pt x="10534" y="618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47" name="Freeform 28"/>
          <p:cNvSpPr>
            <a:spLocks noEditPoints="1"/>
          </p:cNvSpPr>
          <p:nvPr/>
        </p:nvSpPr>
        <p:spPr bwMode="auto">
          <a:xfrm>
            <a:off x="110217489" y="89323523"/>
            <a:ext cx="15550631" cy="11718316"/>
          </a:xfrm>
          <a:custGeom>
            <a:avLst/>
            <a:gdLst>
              <a:gd name="T0" fmla="*/ 4544 w 13066"/>
              <a:gd name="T1" fmla="*/ 6840 h 9846"/>
              <a:gd name="T2" fmla="*/ 5952 w 13066"/>
              <a:gd name="T3" fmla="*/ 6939 h 9846"/>
              <a:gd name="T4" fmla="*/ 5866 w 13066"/>
              <a:gd name="T5" fmla="*/ 7125 h 9846"/>
              <a:gd name="T6" fmla="*/ 5767 w 13066"/>
              <a:gd name="T7" fmla="*/ 7298 h 9846"/>
              <a:gd name="T8" fmla="*/ 5644 w 13066"/>
              <a:gd name="T9" fmla="*/ 7447 h 9846"/>
              <a:gd name="T10" fmla="*/ 5495 w 13066"/>
              <a:gd name="T11" fmla="*/ 7595 h 9846"/>
              <a:gd name="T12" fmla="*/ 5335 w 13066"/>
              <a:gd name="T13" fmla="*/ 7731 h 9846"/>
              <a:gd name="T14" fmla="*/ 5137 w 13066"/>
              <a:gd name="T15" fmla="*/ 7842 h 9846"/>
              <a:gd name="T16" fmla="*/ 4903 w 13066"/>
              <a:gd name="T17" fmla="*/ 7954 h 9846"/>
              <a:gd name="T18" fmla="*/ 4779 w 13066"/>
              <a:gd name="T19" fmla="*/ 9846 h 9846"/>
              <a:gd name="T20" fmla="*/ 5471 w 13066"/>
              <a:gd name="T21" fmla="*/ 9673 h 9846"/>
              <a:gd name="T22" fmla="*/ 6076 w 13066"/>
              <a:gd name="T23" fmla="*/ 9451 h 9846"/>
              <a:gd name="T24" fmla="*/ 6619 w 13066"/>
              <a:gd name="T25" fmla="*/ 9178 h 9846"/>
              <a:gd name="T26" fmla="*/ 7088 w 13066"/>
              <a:gd name="T27" fmla="*/ 8832 h 9846"/>
              <a:gd name="T28" fmla="*/ 7484 w 13066"/>
              <a:gd name="T29" fmla="*/ 8436 h 9846"/>
              <a:gd name="T30" fmla="*/ 7805 w 13066"/>
              <a:gd name="T31" fmla="*/ 7966 h 9846"/>
              <a:gd name="T32" fmla="*/ 8052 w 13066"/>
              <a:gd name="T33" fmla="*/ 7434 h 9846"/>
              <a:gd name="T34" fmla="*/ 8225 w 13066"/>
              <a:gd name="T35" fmla="*/ 6840 h 9846"/>
              <a:gd name="T36" fmla="*/ 9830 w 13066"/>
              <a:gd name="T37" fmla="*/ 9834 h 9846"/>
              <a:gd name="T38" fmla="*/ 12053 w 13066"/>
              <a:gd name="T39" fmla="*/ 6840 h 9846"/>
              <a:gd name="T40" fmla="*/ 13066 w 13066"/>
              <a:gd name="T41" fmla="*/ 5653 h 9846"/>
              <a:gd name="T42" fmla="*/ 12053 w 13066"/>
              <a:gd name="T43" fmla="*/ 2894 h 9846"/>
              <a:gd name="T44" fmla="*/ 12979 w 13066"/>
              <a:gd name="T45" fmla="*/ 1694 h 9846"/>
              <a:gd name="T46" fmla="*/ 12053 w 13066"/>
              <a:gd name="T47" fmla="*/ 123 h 9846"/>
              <a:gd name="T48" fmla="*/ 9830 w 13066"/>
              <a:gd name="T49" fmla="*/ 1694 h 9846"/>
              <a:gd name="T50" fmla="*/ 8336 w 13066"/>
              <a:gd name="T51" fmla="*/ 123 h 9846"/>
              <a:gd name="T52" fmla="*/ 6113 w 13066"/>
              <a:gd name="T53" fmla="*/ 1694 h 9846"/>
              <a:gd name="T54" fmla="*/ 4631 w 13066"/>
              <a:gd name="T55" fmla="*/ 2894 h 9846"/>
              <a:gd name="T56" fmla="*/ 6113 w 13066"/>
              <a:gd name="T57" fmla="*/ 5653 h 9846"/>
              <a:gd name="T58" fmla="*/ 3865 w 13066"/>
              <a:gd name="T59" fmla="*/ 9834 h 9846"/>
              <a:gd name="T60" fmla="*/ 3433 w 13066"/>
              <a:gd name="T61" fmla="*/ 8572 h 9846"/>
              <a:gd name="T62" fmla="*/ 0 w 13066"/>
              <a:gd name="T63" fmla="*/ 2684 h 9846"/>
              <a:gd name="T64" fmla="*/ 1037 w 13066"/>
              <a:gd name="T65" fmla="*/ 3995 h 9846"/>
              <a:gd name="T66" fmla="*/ 3865 w 13066"/>
              <a:gd name="T67" fmla="*/ 9834 h 9846"/>
              <a:gd name="T68" fmla="*/ 3532 w 13066"/>
              <a:gd name="T69" fmla="*/ 1224 h 9846"/>
              <a:gd name="T70" fmla="*/ 2581 w 13066"/>
              <a:gd name="T71" fmla="*/ 0 h 9846"/>
              <a:gd name="T72" fmla="*/ 827 w 13066"/>
              <a:gd name="T73" fmla="*/ 2325 h 9846"/>
              <a:gd name="T74" fmla="*/ 8336 w 13066"/>
              <a:gd name="T75" fmla="*/ 2894 h 9846"/>
              <a:gd name="T76" fmla="*/ 9830 w 13066"/>
              <a:gd name="T77" fmla="*/ 5653 h 9846"/>
              <a:gd name="T78" fmla="*/ 8336 w 13066"/>
              <a:gd name="T79" fmla="*/ 2894 h 9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66" h="9846">
                <a:moveTo>
                  <a:pt x="4544" y="5653"/>
                </a:moveTo>
                <a:lnTo>
                  <a:pt x="4544" y="6840"/>
                </a:lnTo>
                <a:lnTo>
                  <a:pt x="5989" y="6840"/>
                </a:lnTo>
                <a:lnTo>
                  <a:pt x="5952" y="6939"/>
                </a:lnTo>
                <a:lnTo>
                  <a:pt x="5915" y="7038"/>
                </a:lnTo>
                <a:lnTo>
                  <a:pt x="5866" y="7125"/>
                </a:lnTo>
                <a:lnTo>
                  <a:pt x="5816" y="7212"/>
                </a:lnTo>
                <a:lnTo>
                  <a:pt x="5767" y="7298"/>
                </a:lnTo>
                <a:lnTo>
                  <a:pt x="5705" y="7372"/>
                </a:lnTo>
                <a:lnTo>
                  <a:pt x="5644" y="7447"/>
                </a:lnTo>
                <a:lnTo>
                  <a:pt x="5569" y="7521"/>
                </a:lnTo>
                <a:lnTo>
                  <a:pt x="5495" y="7595"/>
                </a:lnTo>
                <a:lnTo>
                  <a:pt x="5421" y="7657"/>
                </a:lnTo>
                <a:lnTo>
                  <a:pt x="5335" y="7731"/>
                </a:lnTo>
                <a:lnTo>
                  <a:pt x="5236" y="7793"/>
                </a:lnTo>
                <a:lnTo>
                  <a:pt x="5137" y="7842"/>
                </a:lnTo>
                <a:lnTo>
                  <a:pt x="5026" y="7904"/>
                </a:lnTo>
                <a:lnTo>
                  <a:pt x="4903" y="7954"/>
                </a:lnTo>
                <a:lnTo>
                  <a:pt x="4779" y="8003"/>
                </a:lnTo>
                <a:lnTo>
                  <a:pt x="4779" y="9846"/>
                </a:lnTo>
                <a:lnTo>
                  <a:pt x="5137" y="9772"/>
                </a:lnTo>
                <a:lnTo>
                  <a:pt x="5471" y="9673"/>
                </a:lnTo>
                <a:lnTo>
                  <a:pt x="5779" y="9574"/>
                </a:lnTo>
                <a:lnTo>
                  <a:pt x="6076" y="9451"/>
                </a:lnTo>
                <a:lnTo>
                  <a:pt x="6360" y="9327"/>
                </a:lnTo>
                <a:lnTo>
                  <a:pt x="6619" y="9178"/>
                </a:lnTo>
                <a:lnTo>
                  <a:pt x="6866" y="9005"/>
                </a:lnTo>
                <a:lnTo>
                  <a:pt x="7088" y="8832"/>
                </a:lnTo>
                <a:lnTo>
                  <a:pt x="7298" y="8634"/>
                </a:lnTo>
                <a:lnTo>
                  <a:pt x="7484" y="8436"/>
                </a:lnTo>
                <a:lnTo>
                  <a:pt x="7657" y="8201"/>
                </a:lnTo>
                <a:lnTo>
                  <a:pt x="7805" y="7966"/>
                </a:lnTo>
                <a:lnTo>
                  <a:pt x="7941" y="7706"/>
                </a:lnTo>
                <a:lnTo>
                  <a:pt x="8052" y="7434"/>
                </a:lnTo>
                <a:lnTo>
                  <a:pt x="8151" y="7150"/>
                </a:lnTo>
                <a:lnTo>
                  <a:pt x="8225" y="6840"/>
                </a:lnTo>
                <a:lnTo>
                  <a:pt x="9830" y="6840"/>
                </a:lnTo>
                <a:lnTo>
                  <a:pt x="9830" y="9834"/>
                </a:lnTo>
                <a:lnTo>
                  <a:pt x="12053" y="9834"/>
                </a:lnTo>
                <a:lnTo>
                  <a:pt x="12053" y="6840"/>
                </a:lnTo>
                <a:lnTo>
                  <a:pt x="13066" y="6840"/>
                </a:lnTo>
                <a:lnTo>
                  <a:pt x="13066" y="5653"/>
                </a:lnTo>
                <a:lnTo>
                  <a:pt x="12053" y="5653"/>
                </a:lnTo>
                <a:lnTo>
                  <a:pt x="12053" y="2894"/>
                </a:lnTo>
                <a:lnTo>
                  <a:pt x="12979" y="2894"/>
                </a:lnTo>
                <a:lnTo>
                  <a:pt x="12979" y="1694"/>
                </a:lnTo>
                <a:lnTo>
                  <a:pt x="12053" y="1694"/>
                </a:lnTo>
                <a:lnTo>
                  <a:pt x="12053" y="123"/>
                </a:lnTo>
                <a:lnTo>
                  <a:pt x="9830" y="123"/>
                </a:lnTo>
                <a:lnTo>
                  <a:pt x="9830" y="1694"/>
                </a:lnTo>
                <a:lnTo>
                  <a:pt x="8336" y="1694"/>
                </a:lnTo>
                <a:lnTo>
                  <a:pt x="8336" y="123"/>
                </a:lnTo>
                <a:lnTo>
                  <a:pt x="6113" y="123"/>
                </a:lnTo>
                <a:lnTo>
                  <a:pt x="6113" y="1694"/>
                </a:lnTo>
                <a:lnTo>
                  <a:pt x="4631" y="1694"/>
                </a:lnTo>
                <a:lnTo>
                  <a:pt x="4631" y="2894"/>
                </a:lnTo>
                <a:lnTo>
                  <a:pt x="6113" y="2894"/>
                </a:lnTo>
                <a:lnTo>
                  <a:pt x="6113" y="5653"/>
                </a:lnTo>
                <a:lnTo>
                  <a:pt x="4544" y="5653"/>
                </a:lnTo>
                <a:close/>
                <a:moveTo>
                  <a:pt x="3865" y="9834"/>
                </a:moveTo>
                <a:lnTo>
                  <a:pt x="4260" y="8572"/>
                </a:lnTo>
                <a:lnTo>
                  <a:pt x="3433" y="8572"/>
                </a:lnTo>
                <a:lnTo>
                  <a:pt x="3433" y="2684"/>
                </a:lnTo>
                <a:lnTo>
                  <a:pt x="0" y="2684"/>
                </a:lnTo>
                <a:lnTo>
                  <a:pt x="0" y="3995"/>
                </a:lnTo>
                <a:lnTo>
                  <a:pt x="1037" y="3995"/>
                </a:lnTo>
                <a:lnTo>
                  <a:pt x="1037" y="9834"/>
                </a:lnTo>
                <a:lnTo>
                  <a:pt x="3865" y="9834"/>
                </a:lnTo>
                <a:close/>
                <a:moveTo>
                  <a:pt x="3309" y="2325"/>
                </a:moveTo>
                <a:lnTo>
                  <a:pt x="3532" y="1224"/>
                </a:lnTo>
                <a:lnTo>
                  <a:pt x="2890" y="1224"/>
                </a:lnTo>
                <a:lnTo>
                  <a:pt x="2581" y="0"/>
                </a:lnTo>
                <a:lnTo>
                  <a:pt x="259" y="0"/>
                </a:lnTo>
                <a:lnTo>
                  <a:pt x="827" y="2325"/>
                </a:lnTo>
                <a:lnTo>
                  <a:pt x="3309" y="2325"/>
                </a:lnTo>
                <a:close/>
                <a:moveTo>
                  <a:pt x="8336" y="2894"/>
                </a:moveTo>
                <a:lnTo>
                  <a:pt x="9830" y="2894"/>
                </a:lnTo>
                <a:lnTo>
                  <a:pt x="9830" y="5653"/>
                </a:lnTo>
                <a:lnTo>
                  <a:pt x="8336" y="5653"/>
                </a:lnTo>
                <a:lnTo>
                  <a:pt x="8336" y="2894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126678593" y="89293770"/>
            <a:ext cx="15564913" cy="11586209"/>
          </a:xfrm>
          <a:custGeom>
            <a:avLst/>
            <a:gdLst>
              <a:gd name="T0" fmla="*/ 6928 w 13078"/>
              <a:gd name="T1" fmla="*/ 0 h 9735"/>
              <a:gd name="T2" fmla="*/ 6928 w 13078"/>
              <a:gd name="T3" fmla="*/ 1472 h 9735"/>
              <a:gd name="T4" fmla="*/ 3508 w 13078"/>
              <a:gd name="T5" fmla="*/ 1472 h 9735"/>
              <a:gd name="T6" fmla="*/ 3508 w 13078"/>
              <a:gd name="T7" fmla="*/ 2660 h 9735"/>
              <a:gd name="T8" fmla="*/ 6928 w 13078"/>
              <a:gd name="T9" fmla="*/ 2660 h 9735"/>
              <a:gd name="T10" fmla="*/ 6928 w 13078"/>
              <a:gd name="T11" fmla="*/ 8214 h 9735"/>
              <a:gd name="T12" fmla="*/ 9312 w 13078"/>
              <a:gd name="T13" fmla="*/ 8214 h 9735"/>
              <a:gd name="T14" fmla="*/ 9312 w 13078"/>
              <a:gd name="T15" fmla="*/ 2660 h 9735"/>
              <a:gd name="T16" fmla="*/ 12733 w 13078"/>
              <a:gd name="T17" fmla="*/ 2660 h 9735"/>
              <a:gd name="T18" fmla="*/ 12733 w 13078"/>
              <a:gd name="T19" fmla="*/ 1472 h 9735"/>
              <a:gd name="T20" fmla="*/ 9312 w 13078"/>
              <a:gd name="T21" fmla="*/ 1472 h 9735"/>
              <a:gd name="T22" fmla="*/ 9312 w 13078"/>
              <a:gd name="T23" fmla="*/ 0 h 9735"/>
              <a:gd name="T24" fmla="*/ 6928 w 13078"/>
              <a:gd name="T25" fmla="*/ 0 h 9735"/>
              <a:gd name="T26" fmla="*/ 3014 w 13078"/>
              <a:gd name="T27" fmla="*/ 9735 h 9735"/>
              <a:gd name="T28" fmla="*/ 3014 w 13078"/>
              <a:gd name="T29" fmla="*/ 2239 h 9735"/>
              <a:gd name="T30" fmla="*/ 0 w 13078"/>
              <a:gd name="T31" fmla="*/ 2239 h 9735"/>
              <a:gd name="T32" fmla="*/ 0 w 13078"/>
              <a:gd name="T33" fmla="*/ 3501 h 9735"/>
              <a:gd name="T34" fmla="*/ 704 w 13078"/>
              <a:gd name="T35" fmla="*/ 3501 h 9735"/>
              <a:gd name="T36" fmla="*/ 704 w 13078"/>
              <a:gd name="T37" fmla="*/ 8511 h 9735"/>
              <a:gd name="T38" fmla="*/ 0 w 13078"/>
              <a:gd name="T39" fmla="*/ 8511 h 9735"/>
              <a:gd name="T40" fmla="*/ 0 w 13078"/>
              <a:gd name="T41" fmla="*/ 9735 h 9735"/>
              <a:gd name="T42" fmla="*/ 3014 w 13078"/>
              <a:gd name="T43" fmla="*/ 9735 h 9735"/>
              <a:gd name="T44" fmla="*/ 12276 w 13078"/>
              <a:gd name="T45" fmla="*/ 9735 h 9735"/>
              <a:gd name="T46" fmla="*/ 13078 w 13078"/>
              <a:gd name="T47" fmla="*/ 8511 h 9735"/>
              <a:gd name="T48" fmla="*/ 3051 w 13078"/>
              <a:gd name="T49" fmla="*/ 8511 h 9735"/>
              <a:gd name="T50" fmla="*/ 3841 w 13078"/>
              <a:gd name="T51" fmla="*/ 9735 h 9735"/>
              <a:gd name="T52" fmla="*/ 12276 w 13078"/>
              <a:gd name="T53" fmla="*/ 9735 h 9735"/>
              <a:gd name="T54" fmla="*/ 4310 w 13078"/>
              <a:gd name="T55" fmla="*/ 3229 h 9735"/>
              <a:gd name="T56" fmla="*/ 3829 w 13078"/>
              <a:gd name="T57" fmla="*/ 6816 h 9735"/>
              <a:gd name="T58" fmla="*/ 3347 w 13078"/>
              <a:gd name="T59" fmla="*/ 6816 h 9735"/>
              <a:gd name="T60" fmla="*/ 3668 w 13078"/>
              <a:gd name="T61" fmla="*/ 7880 h 9735"/>
              <a:gd name="T62" fmla="*/ 5940 w 13078"/>
              <a:gd name="T63" fmla="*/ 7880 h 9735"/>
              <a:gd name="T64" fmla="*/ 6509 w 13078"/>
              <a:gd name="T65" fmla="*/ 3229 h 9735"/>
              <a:gd name="T66" fmla="*/ 4310 w 13078"/>
              <a:gd name="T67" fmla="*/ 3229 h 9735"/>
              <a:gd name="T68" fmla="*/ 9732 w 13078"/>
              <a:gd name="T69" fmla="*/ 3229 h 9735"/>
              <a:gd name="T70" fmla="*/ 10300 w 13078"/>
              <a:gd name="T71" fmla="*/ 7880 h 9735"/>
              <a:gd name="T72" fmla="*/ 12572 w 13078"/>
              <a:gd name="T73" fmla="*/ 7880 h 9735"/>
              <a:gd name="T74" fmla="*/ 12893 w 13078"/>
              <a:gd name="T75" fmla="*/ 6816 h 9735"/>
              <a:gd name="T76" fmla="*/ 12399 w 13078"/>
              <a:gd name="T77" fmla="*/ 6816 h 9735"/>
              <a:gd name="T78" fmla="*/ 11930 w 13078"/>
              <a:gd name="T79" fmla="*/ 3229 h 9735"/>
              <a:gd name="T80" fmla="*/ 9732 w 13078"/>
              <a:gd name="T81" fmla="*/ 3229 h 9735"/>
              <a:gd name="T82" fmla="*/ 2853 w 13078"/>
              <a:gd name="T83" fmla="*/ 1992 h 9735"/>
              <a:gd name="T84" fmla="*/ 3038 w 13078"/>
              <a:gd name="T85" fmla="*/ 1163 h 9735"/>
              <a:gd name="T86" fmla="*/ 2643 w 13078"/>
              <a:gd name="T87" fmla="*/ 1163 h 9735"/>
              <a:gd name="T88" fmla="*/ 2347 w 13078"/>
              <a:gd name="T89" fmla="*/ 74 h 9735"/>
              <a:gd name="T90" fmla="*/ 99 w 13078"/>
              <a:gd name="T91" fmla="*/ 74 h 9735"/>
              <a:gd name="T92" fmla="*/ 593 w 13078"/>
              <a:gd name="T93" fmla="*/ 1992 h 9735"/>
              <a:gd name="T94" fmla="*/ 2853 w 13078"/>
              <a:gd name="T95" fmla="*/ 1992 h 9735"/>
              <a:gd name="T96" fmla="*/ 9954 w 13078"/>
              <a:gd name="T97" fmla="*/ 235 h 9735"/>
              <a:gd name="T98" fmla="*/ 9954 w 13078"/>
              <a:gd name="T99" fmla="*/ 1262 h 9735"/>
              <a:gd name="T100" fmla="*/ 11794 w 13078"/>
              <a:gd name="T101" fmla="*/ 1262 h 9735"/>
              <a:gd name="T102" fmla="*/ 12177 w 13078"/>
              <a:gd name="T103" fmla="*/ 235 h 9735"/>
              <a:gd name="T104" fmla="*/ 9954 w 13078"/>
              <a:gd name="T105" fmla="*/ 235 h 9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78" h="9735">
                <a:moveTo>
                  <a:pt x="6928" y="0"/>
                </a:moveTo>
                <a:lnTo>
                  <a:pt x="6928" y="1472"/>
                </a:lnTo>
                <a:lnTo>
                  <a:pt x="3508" y="1472"/>
                </a:lnTo>
                <a:lnTo>
                  <a:pt x="3508" y="2660"/>
                </a:lnTo>
                <a:lnTo>
                  <a:pt x="6928" y="2660"/>
                </a:lnTo>
                <a:lnTo>
                  <a:pt x="6928" y="8214"/>
                </a:lnTo>
                <a:lnTo>
                  <a:pt x="9312" y="8214"/>
                </a:lnTo>
                <a:lnTo>
                  <a:pt x="9312" y="2660"/>
                </a:lnTo>
                <a:lnTo>
                  <a:pt x="12733" y="2660"/>
                </a:lnTo>
                <a:lnTo>
                  <a:pt x="12733" y="1472"/>
                </a:lnTo>
                <a:lnTo>
                  <a:pt x="9312" y="1472"/>
                </a:lnTo>
                <a:lnTo>
                  <a:pt x="9312" y="0"/>
                </a:lnTo>
                <a:lnTo>
                  <a:pt x="6928" y="0"/>
                </a:lnTo>
                <a:close/>
                <a:moveTo>
                  <a:pt x="3014" y="9735"/>
                </a:moveTo>
                <a:lnTo>
                  <a:pt x="3014" y="2239"/>
                </a:lnTo>
                <a:lnTo>
                  <a:pt x="0" y="2239"/>
                </a:lnTo>
                <a:lnTo>
                  <a:pt x="0" y="3501"/>
                </a:lnTo>
                <a:lnTo>
                  <a:pt x="704" y="3501"/>
                </a:lnTo>
                <a:lnTo>
                  <a:pt x="704" y="8511"/>
                </a:lnTo>
                <a:lnTo>
                  <a:pt x="0" y="8511"/>
                </a:lnTo>
                <a:lnTo>
                  <a:pt x="0" y="9735"/>
                </a:lnTo>
                <a:lnTo>
                  <a:pt x="3014" y="9735"/>
                </a:lnTo>
                <a:close/>
                <a:moveTo>
                  <a:pt x="12276" y="9735"/>
                </a:moveTo>
                <a:lnTo>
                  <a:pt x="13078" y="8511"/>
                </a:lnTo>
                <a:lnTo>
                  <a:pt x="3051" y="8511"/>
                </a:lnTo>
                <a:lnTo>
                  <a:pt x="3841" y="9735"/>
                </a:lnTo>
                <a:lnTo>
                  <a:pt x="12276" y="9735"/>
                </a:lnTo>
                <a:close/>
                <a:moveTo>
                  <a:pt x="4310" y="3229"/>
                </a:moveTo>
                <a:lnTo>
                  <a:pt x="3829" y="6816"/>
                </a:lnTo>
                <a:lnTo>
                  <a:pt x="3347" y="6816"/>
                </a:lnTo>
                <a:lnTo>
                  <a:pt x="3668" y="7880"/>
                </a:lnTo>
                <a:lnTo>
                  <a:pt x="5940" y="7880"/>
                </a:lnTo>
                <a:lnTo>
                  <a:pt x="6509" y="3229"/>
                </a:lnTo>
                <a:lnTo>
                  <a:pt x="4310" y="3229"/>
                </a:lnTo>
                <a:close/>
                <a:moveTo>
                  <a:pt x="9732" y="3229"/>
                </a:moveTo>
                <a:lnTo>
                  <a:pt x="10300" y="7880"/>
                </a:lnTo>
                <a:lnTo>
                  <a:pt x="12572" y="7880"/>
                </a:lnTo>
                <a:lnTo>
                  <a:pt x="12893" y="6816"/>
                </a:lnTo>
                <a:lnTo>
                  <a:pt x="12399" y="6816"/>
                </a:lnTo>
                <a:lnTo>
                  <a:pt x="11930" y="3229"/>
                </a:lnTo>
                <a:lnTo>
                  <a:pt x="9732" y="3229"/>
                </a:lnTo>
                <a:close/>
                <a:moveTo>
                  <a:pt x="2853" y="1992"/>
                </a:moveTo>
                <a:lnTo>
                  <a:pt x="3038" y="1163"/>
                </a:lnTo>
                <a:lnTo>
                  <a:pt x="2643" y="1163"/>
                </a:lnTo>
                <a:lnTo>
                  <a:pt x="2347" y="74"/>
                </a:lnTo>
                <a:lnTo>
                  <a:pt x="99" y="74"/>
                </a:lnTo>
                <a:lnTo>
                  <a:pt x="593" y="1992"/>
                </a:lnTo>
                <a:lnTo>
                  <a:pt x="2853" y="1992"/>
                </a:lnTo>
                <a:close/>
                <a:moveTo>
                  <a:pt x="9954" y="235"/>
                </a:moveTo>
                <a:lnTo>
                  <a:pt x="9954" y="1262"/>
                </a:lnTo>
                <a:lnTo>
                  <a:pt x="11794" y="1262"/>
                </a:lnTo>
                <a:lnTo>
                  <a:pt x="12177" y="235"/>
                </a:lnTo>
                <a:lnTo>
                  <a:pt x="9954" y="23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49" name="Freeform 30"/>
          <p:cNvSpPr>
            <a:spLocks noEditPoints="1"/>
          </p:cNvSpPr>
          <p:nvPr/>
        </p:nvSpPr>
        <p:spPr bwMode="auto">
          <a:xfrm>
            <a:off x="143243240" y="89323523"/>
            <a:ext cx="15330452" cy="11659999"/>
          </a:xfrm>
          <a:custGeom>
            <a:avLst/>
            <a:gdLst>
              <a:gd name="T0" fmla="*/ 2297 w 12881"/>
              <a:gd name="T1" fmla="*/ 8572 h 9797"/>
              <a:gd name="T2" fmla="*/ 2297 w 12881"/>
              <a:gd name="T3" fmla="*/ 5913 h 9797"/>
              <a:gd name="T4" fmla="*/ 4100 w 12881"/>
              <a:gd name="T5" fmla="*/ 5913 h 9797"/>
              <a:gd name="T6" fmla="*/ 4100 w 12881"/>
              <a:gd name="T7" fmla="*/ 9772 h 9797"/>
              <a:gd name="T8" fmla="*/ 6397 w 12881"/>
              <a:gd name="T9" fmla="*/ 9772 h 9797"/>
              <a:gd name="T10" fmla="*/ 6397 w 12881"/>
              <a:gd name="T11" fmla="*/ 866 h 9797"/>
              <a:gd name="T12" fmla="*/ 2952 w 12881"/>
              <a:gd name="T13" fmla="*/ 866 h 9797"/>
              <a:gd name="T14" fmla="*/ 3322 w 12881"/>
              <a:gd name="T15" fmla="*/ 12 h 9797"/>
              <a:gd name="T16" fmla="*/ 926 w 12881"/>
              <a:gd name="T17" fmla="*/ 12 h 9797"/>
              <a:gd name="T18" fmla="*/ 568 w 12881"/>
              <a:gd name="T19" fmla="*/ 866 h 9797"/>
              <a:gd name="T20" fmla="*/ 0 w 12881"/>
              <a:gd name="T21" fmla="*/ 866 h 9797"/>
              <a:gd name="T22" fmla="*/ 0 w 12881"/>
              <a:gd name="T23" fmla="*/ 9772 h 9797"/>
              <a:gd name="T24" fmla="*/ 3421 w 12881"/>
              <a:gd name="T25" fmla="*/ 9772 h 9797"/>
              <a:gd name="T26" fmla="*/ 4100 w 12881"/>
              <a:gd name="T27" fmla="*/ 8572 h 9797"/>
              <a:gd name="T28" fmla="*/ 2297 w 12881"/>
              <a:gd name="T29" fmla="*/ 8572 h 9797"/>
              <a:gd name="T30" fmla="*/ 8719 w 12881"/>
              <a:gd name="T31" fmla="*/ 3129 h 9797"/>
              <a:gd name="T32" fmla="*/ 9250 w 12881"/>
              <a:gd name="T33" fmla="*/ 2066 h 9797"/>
              <a:gd name="T34" fmla="*/ 10584 w 12881"/>
              <a:gd name="T35" fmla="*/ 2066 h 9797"/>
              <a:gd name="T36" fmla="*/ 10584 w 12881"/>
              <a:gd name="T37" fmla="*/ 8597 h 9797"/>
              <a:gd name="T38" fmla="*/ 8966 w 12881"/>
              <a:gd name="T39" fmla="*/ 8597 h 9797"/>
              <a:gd name="T40" fmla="*/ 9534 w 12881"/>
              <a:gd name="T41" fmla="*/ 9797 h 9797"/>
              <a:gd name="T42" fmla="*/ 12881 w 12881"/>
              <a:gd name="T43" fmla="*/ 9797 h 9797"/>
              <a:gd name="T44" fmla="*/ 12881 w 12881"/>
              <a:gd name="T45" fmla="*/ 680 h 9797"/>
              <a:gd name="T46" fmla="*/ 9942 w 12881"/>
              <a:gd name="T47" fmla="*/ 680 h 9797"/>
              <a:gd name="T48" fmla="*/ 10287 w 12881"/>
              <a:gd name="T49" fmla="*/ 0 h 9797"/>
              <a:gd name="T50" fmla="*/ 7867 w 12881"/>
              <a:gd name="T51" fmla="*/ 0 h 9797"/>
              <a:gd name="T52" fmla="*/ 6854 w 12881"/>
              <a:gd name="T53" fmla="*/ 2016 h 9797"/>
              <a:gd name="T54" fmla="*/ 6410 w 12881"/>
              <a:gd name="T55" fmla="*/ 2016 h 9797"/>
              <a:gd name="T56" fmla="*/ 6644 w 12881"/>
              <a:gd name="T57" fmla="*/ 3129 h 9797"/>
              <a:gd name="T58" fmla="*/ 8719 w 12881"/>
              <a:gd name="T59" fmla="*/ 3129 h 9797"/>
              <a:gd name="T60" fmla="*/ 10028 w 12881"/>
              <a:gd name="T61" fmla="*/ 7818 h 9797"/>
              <a:gd name="T62" fmla="*/ 10374 w 12881"/>
              <a:gd name="T63" fmla="*/ 6729 h 9797"/>
              <a:gd name="T64" fmla="*/ 9905 w 12881"/>
              <a:gd name="T65" fmla="*/ 6729 h 9797"/>
              <a:gd name="T66" fmla="*/ 9015 w 12881"/>
              <a:gd name="T67" fmla="*/ 3748 h 9797"/>
              <a:gd name="T68" fmla="*/ 6904 w 12881"/>
              <a:gd name="T69" fmla="*/ 3748 h 9797"/>
              <a:gd name="T70" fmla="*/ 8102 w 12881"/>
              <a:gd name="T71" fmla="*/ 7818 h 9797"/>
              <a:gd name="T72" fmla="*/ 10028 w 12881"/>
              <a:gd name="T73" fmla="*/ 7818 h 9797"/>
              <a:gd name="T74" fmla="*/ 2297 w 12881"/>
              <a:gd name="T75" fmla="*/ 2053 h 9797"/>
              <a:gd name="T76" fmla="*/ 4100 w 12881"/>
              <a:gd name="T77" fmla="*/ 2053 h 9797"/>
              <a:gd name="T78" fmla="*/ 4100 w 12881"/>
              <a:gd name="T79" fmla="*/ 4725 h 9797"/>
              <a:gd name="T80" fmla="*/ 2297 w 12881"/>
              <a:gd name="T81" fmla="*/ 4725 h 9797"/>
              <a:gd name="T82" fmla="*/ 2297 w 12881"/>
              <a:gd name="T83" fmla="*/ 2053 h 9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81" h="9797">
                <a:moveTo>
                  <a:pt x="2297" y="8572"/>
                </a:moveTo>
                <a:lnTo>
                  <a:pt x="2297" y="5913"/>
                </a:lnTo>
                <a:lnTo>
                  <a:pt x="4100" y="5913"/>
                </a:lnTo>
                <a:lnTo>
                  <a:pt x="4100" y="9772"/>
                </a:lnTo>
                <a:lnTo>
                  <a:pt x="6397" y="9772"/>
                </a:lnTo>
                <a:lnTo>
                  <a:pt x="6397" y="866"/>
                </a:lnTo>
                <a:lnTo>
                  <a:pt x="2952" y="866"/>
                </a:lnTo>
                <a:lnTo>
                  <a:pt x="3322" y="12"/>
                </a:lnTo>
                <a:lnTo>
                  <a:pt x="926" y="12"/>
                </a:lnTo>
                <a:lnTo>
                  <a:pt x="568" y="866"/>
                </a:lnTo>
                <a:lnTo>
                  <a:pt x="0" y="866"/>
                </a:lnTo>
                <a:lnTo>
                  <a:pt x="0" y="9772"/>
                </a:lnTo>
                <a:lnTo>
                  <a:pt x="3421" y="9772"/>
                </a:lnTo>
                <a:lnTo>
                  <a:pt x="4100" y="8572"/>
                </a:lnTo>
                <a:lnTo>
                  <a:pt x="2297" y="8572"/>
                </a:lnTo>
                <a:close/>
                <a:moveTo>
                  <a:pt x="8719" y="3129"/>
                </a:moveTo>
                <a:lnTo>
                  <a:pt x="9250" y="2066"/>
                </a:lnTo>
                <a:lnTo>
                  <a:pt x="10584" y="2066"/>
                </a:lnTo>
                <a:lnTo>
                  <a:pt x="10584" y="8597"/>
                </a:lnTo>
                <a:lnTo>
                  <a:pt x="8966" y="8597"/>
                </a:lnTo>
                <a:lnTo>
                  <a:pt x="9534" y="9797"/>
                </a:lnTo>
                <a:lnTo>
                  <a:pt x="12881" y="9797"/>
                </a:lnTo>
                <a:lnTo>
                  <a:pt x="12881" y="680"/>
                </a:lnTo>
                <a:lnTo>
                  <a:pt x="9942" y="680"/>
                </a:lnTo>
                <a:lnTo>
                  <a:pt x="10287" y="0"/>
                </a:lnTo>
                <a:lnTo>
                  <a:pt x="7867" y="0"/>
                </a:lnTo>
                <a:lnTo>
                  <a:pt x="6854" y="2016"/>
                </a:lnTo>
                <a:lnTo>
                  <a:pt x="6410" y="2016"/>
                </a:lnTo>
                <a:lnTo>
                  <a:pt x="6644" y="3129"/>
                </a:lnTo>
                <a:lnTo>
                  <a:pt x="8719" y="3129"/>
                </a:lnTo>
                <a:close/>
                <a:moveTo>
                  <a:pt x="10028" y="7818"/>
                </a:moveTo>
                <a:lnTo>
                  <a:pt x="10374" y="6729"/>
                </a:lnTo>
                <a:lnTo>
                  <a:pt x="9905" y="6729"/>
                </a:lnTo>
                <a:lnTo>
                  <a:pt x="9015" y="3748"/>
                </a:lnTo>
                <a:lnTo>
                  <a:pt x="6904" y="3748"/>
                </a:lnTo>
                <a:lnTo>
                  <a:pt x="8102" y="7818"/>
                </a:lnTo>
                <a:lnTo>
                  <a:pt x="10028" y="7818"/>
                </a:lnTo>
                <a:close/>
                <a:moveTo>
                  <a:pt x="2297" y="2053"/>
                </a:moveTo>
                <a:lnTo>
                  <a:pt x="4100" y="2053"/>
                </a:lnTo>
                <a:lnTo>
                  <a:pt x="4100" y="4725"/>
                </a:lnTo>
                <a:lnTo>
                  <a:pt x="2297" y="4725"/>
                </a:lnTo>
                <a:lnTo>
                  <a:pt x="2297" y="2053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50" name="Freeform 31"/>
          <p:cNvSpPr>
            <a:spLocks noEditPoints="1"/>
          </p:cNvSpPr>
          <p:nvPr/>
        </p:nvSpPr>
        <p:spPr bwMode="auto">
          <a:xfrm>
            <a:off x="159499636" y="89352087"/>
            <a:ext cx="15697021" cy="11689752"/>
          </a:xfrm>
          <a:custGeom>
            <a:avLst/>
            <a:gdLst>
              <a:gd name="T0" fmla="*/ 13189 w 13189"/>
              <a:gd name="T1" fmla="*/ 2289 h 9822"/>
              <a:gd name="T2" fmla="*/ 10213 w 13189"/>
              <a:gd name="T3" fmla="*/ 0 h 9822"/>
              <a:gd name="T4" fmla="*/ 4952 w 13189"/>
              <a:gd name="T5" fmla="*/ 1052 h 9822"/>
              <a:gd name="T6" fmla="*/ 7928 w 13189"/>
              <a:gd name="T7" fmla="*/ 3625 h 9822"/>
              <a:gd name="T8" fmla="*/ 10423 w 13189"/>
              <a:gd name="T9" fmla="*/ 4812 h 9822"/>
              <a:gd name="T10" fmla="*/ 10040 w 13189"/>
              <a:gd name="T11" fmla="*/ 5419 h 9822"/>
              <a:gd name="T12" fmla="*/ 9497 w 13189"/>
              <a:gd name="T13" fmla="*/ 6037 h 9822"/>
              <a:gd name="T14" fmla="*/ 8879 w 13189"/>
              <a:gd name="T15" fmla="*/ 6284 h 9822"/>
              <a:gd name="T16" fmla="*/ 8360 w 13189"/>
              <a:gd name="T17" fmla="*/ 5814 h 9822"/>
              <a:gd name="T18" fmla="*/ 7941 w 13189"/>
              <a:gd name="T19" fmla="*/ 5320 h 9822"/>
              <a:gd name="T20" fmla="*/ 5742 w 13189"/>
              <a:gd name="T21" fmla="*/ 5468 h 9822"/>
              <a:gd name="T22" fmla="*/ 6360 w 13189"/>
              <a:gd name="T23" fmla="*/ 6371 h 9822"/>
              <a:gd name="T24" fmla="*/ 7175 w 13189"/>
              <a:gd name="T25" fmla="*/ 7200 h 9822"/>
              <a:gd name="T26" fmla="*/ 6965 w 13189"/>
              <a:gd name="T27" fmla="*/ 7695 h 9822"/>
              <a:gd name="T28" fmla="*/ 6125 w 13189"/>
              <a:gd name="T29" fmla="*/ 8004 h 9822"/>
              <a:gd name="T30" fmla="*/ 5211 w 13189"/>
              <a:gd name="T31" fmla="*/ 8239 h 9822"/>
              <a:gd name="T32" fmla="*/ 5755 w 13189"/>
              <a:gd name="T33" fmla="*/ 9699 h 9822"/>
              <a:gd name="T34" fmla="*/ 6545 w 13189"/>
              <a:gd name="T35" fmla="*/ 9525 h 9822"/>
              <a:gd name="T36" fmla="*/ 7298 w 13189"/>
              <a:gd name="T37" fmla="*/ 9315 h 9822"/>
              <a:gd name="T38" fmla="*/ 8015 w 13189"/>
              <a:gd name="T39" fmla="*/ 9068 h 9822"/>
              <a:gd name="T40" fmla="*/ 8706 w 13189"/>
              <a:gd name="T41" fmla="*/ 8771 h 9822"/>
              <a:gd name="T42" fmla="*/ 9361 w 13189"/>
              <a:gd name="T43" fmla="*/ 8660 h 9822"/>
              <a:gd name="T44" fmla="*/ 10040 w 13189"/>
              <a:gd name="T45" fmla="*/ 8969 h 9822"/>
              <a:gd name="T46" fmla="*/ 10756 w 13189"/>
              <a:gd name="T47" fmla="*/ 9241 h 9822"/>
              <a:gd name="T48" fmla="*/ 11510 w 13189"/>
              <a:gd name="T49" fmla="*/ 9464 h 9822"/>
              <a:gd name="T50" fmla="*/ 12300 w 13189"/>
              <a:gd name="T51" fmla="*/ 9649 h 9822"/>
              <a:gd name="T52" fmla="*/ 13127 w 13189"/>
              <a:gd name="T53" fmla="*/ 9785 h 9822"/>
              <a:gd name="T54" fmla="*/ 12498 w 13189"/>
              <a:gd name="T55" fmla="*/ 8091 h 9822"/>
              <a:gd name="T56" fmla="*/ 11596 w 13189"/>
              <a:gd name="T57" fmla="*/ 7806 h 9822"/>
              <a:gd name="T58" fmla="*/ 10769 w 13189"/>
              <a:gd name="T59" fmla="*/ 7447 h 9822"/>
              <a:gd name="T60" fmla="*/ 11448 w 13189"/>
              <a:gd name="T61" fmla="*/ 6804 h 9822"/>
              <a:gd name="T62" fmla="*/ 12028 w 13189"/>
              <a:gd name="T63" fmla="*/ 6124 h 9822"/>
              <a:gd name="T64" fmla="*/ 12485 w 13189"/>
              <a:gd name="T65" fmla="*/ 5394 h 9822"/>
              <a:gd name="T66" fmla="*/ 12843 w 13189"/>
              <a:gd name="T67" fmla="*/ 4652 h 9822"/>
              <a:gd name="T68" fmla="*/ 13078 w 13189"/>
              <a:gd name="T69" fmla="*/ 3885 h 9822"/>
              <a:gd name="T70" fmla="*/ 3569 w 13189"/>
              <a:gd name="T71" fmla="*/ 1114 h 9822"/>
              <a:gd name="T72" fmla="*/ 1161 w 13189"/>
              <a:gd name="T73" fmla="*/ 1114 h 9822"/>
              <a:gd name="T74" fmla="*/ 1161 w 13189"/>
              <a:gd name="T75" fmla="*/ 2351 h 9822"/>
              <a:gd name="T76" fmla="*/ 0 w 13189"/>
              <a:gd name="T77" fmla="*/ 6371 h 9822"/>
              <a:gd name="T78" fmla="*/ 321 w 13189"/>
              <a:gd name="T79" fmla="*/ 8672 h 9822"/>
              <a:gd name="T80" fmla="*/ 3569 w 13189"/>
              <a:gd name="T81" fmla="*/ 5555 h 9822"/>
              <a:gd name="T82" fmla="*/ 3569 w 13189"/>
              <a:gd name="T83" fmla="*/ 4169 h 9822"/>
              <a:gd name="T84" fmla="*/ 4631 w 13189"/>
              <a:gd name="T85" fmla="*/ 1114 h 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89" h="9822">
                <a:moveTo>
                  <a:pt x="10213" y="3625"/>
                </a:moveTo>
                <a:lnTo>
                  <a:pt x="10213" y="2289"/>
                </a:lnTo>
                <a:lnTo>
                  <a:pt x="13189" y="2289"/>
                </a:lnTo>
                <a:lnTo>
                  <a:pt x="13189" y="1052"/>
                </a:lnTo>
                <a:lnTo>
                  <a:pt x="10213" y="1052"/>
                </a:lnTo>
                <a:lnTo>
                  <a:pt x="10213" y="0"/>
                </a:lnTo>
                <a:lnTo>
                  <a:pt x="7928" y="0"/>
                </a:lnTo>
                <a:lnTo>
                  <a:pt x="7928" y="1052"/>
                </a:lnTo>
                <a:lnTo>
                  <a:pt x="4952" y="1052"/>
                </a:lnTo>
                <a:lnTo>
                  <a:pt x="4952" y="2289"/>
                </a:lnTo>
                <a:lnTo>
                  <a:pt x="7928" y="2289"/>
                </a:lnTo>
                <a:lnTo>
                  <a:pt x="7928" y="3625"/>
                </a:lnTo>
                <a:lnTo>
                  <a:pt x="5261" y="3625"/>
                </a:lnTo>
                <a:lnTo>
                  <a:pt x="5261" y="4812"/>
                </a:lnTo>
                <a:lnTo>
                  <a:pt x="10423" y="4812"/>
                </a:lnTo>
                <a:lnTo>
                  <a:pt x="10312" y="5023"/>
                </a:lnTo>
                <a:lnTo>
                  <a:pt x="10188" y="5221"/>
                </a:lnTo>
                <a:lnTo>
                  <a:pt x="10040" y="5419"/>
                </a:lnTo>
                <a:lnTo>
                  <a:pt x="9867" y="5629"/>
                </a:lnTo>
                <a:lnTo>
                  <a:pt x="9694" y="5827"/>
                </a:lnTo>
                <a:lnTo>
                  <a:pt x="9497" y="6037"/>
                </a:lnTo>
                <a:lnTo>
                  <a:pt x="9299" y="6235"/>
                </a:lnTo>
                <a:lnTo>
                  <a:pt x="9077" y="6433"/>
                </a:lnTo>
                <a:lnTo>
                  <a:pt x="8879" y="6284"/>
                </a:lnTo>
                <a:lnTo>
                  <a:pt x="8694" y="6124"/>
                </a:lnTo>
                <a:lnTo>
                  <a:pt x="8521" y="5975"/>
                </a:lnTo>
                <a:lnTo>
                  <a:pt x="8360" y="5814"/>
                </a:lnTo>
                <a:lnTo>
                  <a:pt x="8212" y="5654"/>
                </a:lnTo>
                <a:lnTo>
                  <a:pt x="8076" y="5493"/>
                </a:lnTo>
                <a:lnTo>
                  <a:pt x="7941" y="5320"/>
                </a:lnTo>
                <a:lnTo>
                  <a:pt x="7829" y="5159"/>
                </a:lnTo>
                <a:lnTo>
                  <a:pt x="5569" y="5159"/>
                </a:lnTo>
                <a:lnTo>
                  <a:pt x="5742" y="5468"/>
                </a:lnTo>
                <a:lnTo>
                  <a:pt x="5928" y="5777"/>
                </a:lnTo>
                <a:lnTo>
                  <a:pt x="6125" y="6074"/>
                </a:lnTo>
                <a:lnTo>
                  <a:pt x="6360" y="6371"/>
                </a:lnTo>
                <a:lnTo>
                  <a:pt x="6619" y="6656"/>
                </a:lnTo>
                <a:lnTo>
                  <a:pt x="6891" y="6928"/>
                </a:lnTo>
                <a:lnTo>
                  <a:pt x="7175" y="7200"/>
                </a:lnTo>
                <a:lnTo>
                  <a:pt x="7484" y="7460"/>
                </a:lnTo>
                <a:lnTo>
                  <a:pt x="7224" y="7583"/>
                </a:lnTo>
                <a:lnTo>
                  <a:pt x="6965" y="7695"/>
                </a:lnTo>
                <a:lnTo>
                  <a:pt x="6693" y="7806"/>
                </a:lnTo>
                <a:lnTo>
                  <a:pt x="6409" y="7905"/>
                </a:lnTo>
                <a:lnTo>
                  <a:pt x="6125" y="8004"/>
                </a:lnTo>
                <a:lnTo>
                  <a:pt x="5829" y="8091"/>
                </a:lnTo>
                <a:lnTo>
                  <a:pt x="5520" y="8165"/>
                </a:lnTo>
                <a:lnTo>
                  <a:pt x="5211" y="8239"/>
                </a:lnTo>
                <a:lnTo>
                  <a:pt x="5211" y="9785"/>
                </a:lnTo>
                <a:lnTo>
                  <a:pt x="5483" y="9748"/>
                </a:lnTo>
                <a:lnTo>
                  <a:pt x="5755" y="9699"/>
                </a:lnTo>
                <a:lnTo>
                  <a:pt x="6026" y="9649"/>
                </a:lnTo>
                <a:lnTo>
                  <a:pt x="6286" y="9587"/>
                </a:lnTo>
                <a:lnTo>
                  <a:pt x="6545" y="9525"/>
                </a:lnTo>
                <a:lnTo>
                  <a:pt x="6804" y="9464"/>
                </a:lnTo>
                <a:lnTo>
                  <a:pt x="7051" y="9389"/>
                </a:lnTo>
                <a:lnTo>
                  <a:pt x="7298" y="9315"/>
                </a:lnTo>
                <a:lnTo>
                  <a:pt x="7545" y="9241"/>
                </a:lnTo>
                <a:lnTo>
                  <a:pt x="7780" y="9154"/>
                </a:lnTo>
                <a:lnTo>
                  <a:pt x="8015" y="9068"/>
                </a:lnTo>
                <a:lnTo>
                  <a:pt x="8249" y="8969"/>
                </a:lnTo>
                <a:lnTo>
                  <a:pt x="8484" y="8870"/>
                </a:lnTo>
                <a:lnTo>
                  <a:pt x="8706" y="8771"/>
                </a:lnTo>
                <a:lnTo>
                  <a:pt x="8929" y="8660"/>
                </a:lnTo>
                <a:lnTo>
                  <a:pt x="9138" y="8548"/>
                </a:lnTo>
                <a:lnTo>
                  <a:pt x="9361" y="8660"/>
                </a:lnTo>
                <a:lnTo>
                  <a:pt x="9583" y="8771"/>
                </a:lnTo>
                <a:lnTo>
                  <a:pt x="9805" y="8870"/>
                </a:lnTo>
                <a:lnTo>
                  <a:pt x="10040" y="8969"/>
                </a:lnTo>
                <a:lnTo>
                  <a:pt x="10275" y="9068"/>
                </a:lnTo>
                <a:lnTo>
                  <a:pt x="10509" y="9154"/>
                </a:lnTo>
                <a:lnTo>
                  <a:pt x="10756" y="9241"/>
                </a:lnTo>
                <a:lnTo>
                  <a:pt x="11003" y="9315"/>
                </a:lnTo>
                <a:lnTo>
                  <a:pt x="11250" y="9389"/>
                </a:lnTo>
                <a:lnTo>
                  <a:pt x="11510" y="9464"/>
                </a:lnTo>
                <a:lnTo>
                  <a:pt x="11769" y="9525"/>
                </a:lnTo>
                <a:lnTo>
                  <a:pt x="12028" y="9587"/>
                </a:lnTo>
                <a:lnTo>
                  <a:pt x="12300" y="9649"/>
                </a:lnTo>
                <a:lnTo>
                  <a:pt x="12572" y="9699"/>
                </a:lnTo>
                <a:lnTo>
                  <a:pt x="12843" y="9748"/>
                </a:lnTo>
                <a:lnTo>
                  <a:pt x="13127" y="9785"/>
                </a:lnTo>
                <a:lnTo>
                  <a:pt x="13127" y="8239"/>
                </a:lnTo>
                <a:lnTo>
                  <a:pt x="12806" y="8165"/>
                </a:lnTo>
                <a:lnTo>
                  <a:pt x="12498" y="8091"/>
                </a:lnTo>
                <a:lnTo>
                  <a:pt x="12189" y="8004"/>
                </a:lnTo>
                <a:lnTo>
                  <a:pt x="11892" y="7905"/>
                </a:lnTo>
                <a:lnTo>
                  <a:pt x="11596" y="7806"/>
                </a:lnTo>
                <a:lnTo>
                  <a:pt x="11312" y="7695"/>
                </a:lnTo>
                <a:lnTo>
                  <a:pt x="11040" y="7571"/>
                </a:lnTo>
                <a:lnTo>
                  <a:pt x="10769" y="7447"/>
                </a:lnTo>
                <a:lnTo>
                  <a:pt x="11003" y="7237"/>
                </a:lnTo>
                <a:lnTo>
                  <a:pt x="11238" y="7027"/>
                </a:lnTo>
                <a:lnTo>
                  <a:pt x="11448" y="6804"/>
                </a:lnTo>
                <a:lnTo>
                  <a:pt x="11645" y="6581"/>
                </a:lnTo>
                <a:lnTo>
                  <a:pt x="11843" y="6359"/>
                </a:lnTo>
                <a:lnTo>
                  <a:pt x="12028" y="6124"/>
                </a:lnTo>
                <a:lnTo>
                  <a:pt x="12189" y="5889"/>
                </a:lnTo>
                <a:lnTo>
                  <a:pt x="12349" y="5641"/>
                </a:lnTo>
                <a:lnTo>
                  <a:pt x="12485" y="5394"/>
                </a:lnTo>
                <a:lnTo>
                  <a:pt x="12621" y="5146"/>
                </a:lnTo>
                <a:lnTo>
                  <a:pt x="12732" y="4899"/>
                </a:lnTo>
                <a:lnTo>
                  <a:pt x="12843" y="4652"/>
                </a:lnTo>
                <a:lnTo>
                  <a:pt x="12930" y="4392"/>
                </a:lnTo>
                <a:lnTo>
                  <a:pt x="13004" y="4144"/>
                </a:lnTo>
                <a:lnTo>
                  <a:pt x="13078" y="3885"/>
                </a:lnTo>
                <a:lnTo>
                  <a:pt x="13127" y="3625"/>
                </a:lnTo>
                <a:lnTo>
                  <a:pt x="10213" y="3625"/>
                </a:lnTo>
                <a:close/>
                <a:moveTo>
                  <a:pt x="3569" y="1114"/>
                </a:moveTo>
                <a:lnTo>
                  <a:pt x="3569" y="0"/>
                </a:lnTo>
                <a:lnTo>
                  <a:pt x="1161" y="0"/>
                </a:lnTo>
                <a:lnTo>
                  <a:pt x="1161" y="1114"/>
                </a:lnTo>
                <a:lnTo>
                  <a:pt x="0" y="1114"/>
                </a:lnTo>
                <a:lnTo>
                  <a:pt x="0" y="2351"/>
                </a:lnTo>
                <a:lnTo>
                  <a:pt x="1161" y="2351"/>
                </a:lnTo>
                <a:lnTo>
                  <a:pt x="1161" y="4713"/>
                </a:lnTo>
                <a:lnTo>
                  <a:pt x="0" y="4973"/>
                </a:lnTo>
                <a:lnTo>
                  <a:pt x="0" y="6371"/>
                </a:lnTo>
                <a:lnTo>
                  <a:pt x="1161" y="6099"/>
                </a:lnTo>
                <a:lnTo>
                  <a:pt x="1161" y="8672"/>
                </a:lnTo>
                <a:lnTo>
                  <a:pt x="321" y="8672"/>
                </a:lnTo>
                <a:lnTo>
                  <a:pt x="840" y="9822"/>
                </a:lnTo>
                <a:lnTo>
                  <a:pt x="3569" y="9822"/>
                </a:lnTo>
                <a:lnTo>
                  <a:pt x="3569" y="5555"/>
                </a:lnTo>
                <a:lnTo>
                  <a:pt x="4631" y="5307"/>
                </a:lnTo>
                <a:lnTo>
                  <a:pt x="4631" y="3922"/>
                </a:lnTo>
                <a:lnTo>
                  <a:pt x="3569" y="4169"/>
                </a:lnTo>
                <a:lnTo>
                  <a:pt x="3569" y="2351"/>
                </a:lnTo>
                <a:lnTo>
                  <a:pt x="4631" y="2351"/>
                </a:lnTo>
                <a:lnTo>
                  <a:pt x="4631" y="1114"/>
                </a:lnTo>
                <a:lnTo>
                  <a:pt x="3569" y="1114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sp>
        <p:nvSpPr>
          <p:cNvPr id="51" name="Freeform 32"/>
          <p:cNvSpPr>
            <a:spLocks noEditPoints="1"/>
          </p:cNvSpPr>
          <p:nvPr/>
        </p:nvSpPr>
        <p:spPr bwMode="auto">
          <a:xfrm>
            <a:off x="175990494" y="89323523"/>
            <a:ext cx="15638703" cy="11748071"/>
          </a:xfrm>
          <a:custGeom>
            <a:avLst/>
            <a:gdLst>
              <a:gd name="T0" fmla="*/ 5545 w 13140"/>
              <a:gd name="T1" fmla="*/ 0 h 9871"/>
              <a:gd name="T2" fmla="*/ 5545 w 13140"/>
              <a:gd name="T3" fmla="*/ 1224 h 9871"/>
              <a:gd name="T4" fmla="*/ 7052 w 13140"/>
              <a:gd name="T5" fmla="*/ 1224 h 9871"/>
              <a:gd name="T6" fmla="*/ 5878 w 13140"/>
              <a:gd name="T7" fmla="*/ 3896 h 9871"/>
              <a:gd name="T8" fmla="*/ 5878 w 13140"/>
              <a:gd name="T9" fmla="*/ 5121 h 9871"/>
              <a:gd name="T10" fmla="*/ 10312 w 13140"/>
              <a:gd name="T11" fmla="*/ 5121 h 9871"/>
              <a:gd name="T12" fmla="*/ 10312 w 13140"/>
              <a:gd name="T13" fmla="*/ 8708 h 9871"/>
              <a:gd name="T14" fmla="*/ 6162 w 13140"/>
              <a:gd name="T15" fmla="*/ 8708 h 9871"/>
              <a:gd name="T16" fmla="*/ 6669 w 13140"/>
              <a:gd name="T17" fmla="*/ 9871 h 9871"/>
              <a:gd name="T18" fmla="*/ 12955 w 13140"/>
              <a:gd name="T19" fmla="*/ 9871 h 9871"/>
              <a:gd name="T20" fmla="*/ 12955 w 13140"/>
              <a:gd name="T21" fmla="*/ 3896 h 9871"/>
              <a:gd name="T22" fmla="*/ 8879 w 13140"/>
              <a:gd name="T23" fmla="*/ 3896 h 9871"/>
              <a:gd name="T24" fmla="*/ 10003 w 13140"/>
              <a:gd name="T25" fmla="*/ 1224 h 9871"/>
              <a:gd name="T26" fmla="*/ 13140 w 13140"/>
              <a:gd name="T27" fmla="*/ 1224 h 9871"/>
              <a:gd name="T28" fmla="*/ 13140 w 13140"/>
              <a:gd name="T29" fmla="*/ 0 h 9871"/>
              <a:gd name="T30" fmla="*/ 5545 w 13140"/>
              <a:gd name="T31" fmla="*/ 0 h 9871"/>
              <a:gd name="T32" fmla="*/ 3890 w 13140"/>
              <a:gd name="T33" fmla="*/ 8535 h 9871"/>
              <a:gd name="T34" fmla="*/ 3890 w 13140"/>
              <a:gd name="T35" fmla="*/ 1459 h 9871"/>
              <a:gd name="T36" fmla="*/ 5137 w 13140"/>
              <a:gd name="T37" fmla="*/ 1459 h 9871"/>
              <a:gd name="T38" fmla="*/ 5137 w 13140"/>
              <a:gd name="T39" fmla="*/ 247 h 9871"/>
              <a:gd name="T40" fmla="*/ 0 w 13140"/>
              <a:gd name="T41" fmla="*/ 247 h 9871"/>
              <a:gd name="T42" fmla="*/ 0 w 13140"/>
              <a:gd name="T43" fmla="*/ 1459 h 9871"/>
              <a:gd name="T44" fmla="*/ 1247 w 13140"/>
              <a:gd name="T45" fmla="*/ 1459 h 9871"/>
              <a:gd name="T46" fmla="*/ 1247 w 13140"/>
              <a:gd name="T47" fmla="*/ 8535 h 9871"/>
              <a:gd name="T48" fmla="*/ 0 w 13140"/>
              <a:gd name="T49" fmla="*/ 8535 h 9871"/>
              <a:gd name="T50" fmla="*/ 0 w 13140"/>
              <a:gd name="T51" fmla="*/ 9760 h 9871"/>
              <a:gd name="T52" fmla="*/ 5137 w 13140"/>
              <a:gd name="T53" fmla="*/ 9760 h 9871"/>
              <a:gd name="T54" fmla="*/ 5137 w 13140"/>
              <a:gd name="T55" fmla="*/ 8535 h 9871"/>
              <a:gd name="T56" fmla="*/ 3890 w 13140"/>
              <a:gd name="T57" fmla="*/ 8535 h 9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140" h="9871">
                <a:moveTo>
                  <a:pt x="5545" y="0"/>
                </a:moveTo>
                <a:lnTo>
                  <a:pt x="5545" y="1224"/>
                </a:lnTo>
                <a:lnTo>
                  <a:pt x="7052" y="1224"/>
                </a:lnTo>
                <a:lnTo>
                  <a:pt x="5878" y="3896"/>
                </a:lnTo>
                <a:lnTo>
                  <a:pt x="5878" y="5121"/>
                </a:lnTo>
                <a:lnTo>
                  <a:pt x="10312" y="5121"/>
                </a:lnTo>
                <a:lnTo>
                  <a:pt x="10312" y="8708"/>
                </a:lnTo>
                <a:lnTo>
                  <a:pt x="6162" y="8708"/>
                </a:lnTo>
                <a:lnTo>
                  <a:pt x="6669" y="9871"/>
                </a:lnTo>
                <a:lnTo>
                  <a:pt x="12955" y="9871"/>
                </a:lnTo>
                <a:lnTo>
                  <a:pt x="12955" y="3896"/>
                </a:lnTo>
                <a:lnTo>
                  <a:pt x="8879" y="3896"/>
                </a:lnTo>
                <a:lnTo>
                  <a:pt x="10003" y="1224"/>
                </a:lnTo>
                <a:lnTo>
                  <a:pt x="13140" y="1224"/>
                </a:lnTo>
                <a:lnTo>
                  <a:pt x="13140" y="0"/>
                </a:lnTo>
                <a:lnTo>
                  <a:pt x="5545" y="0"/>
                </a:lnTo>
                <a:close/>
                <a:moveTo>
                  <a:pt x="3890" y="8535"/>
                </a:moveTo>
                <a:lnTo>
                  <a:pt x="3890" y="1459"/>
                </a:lnTo>
                <a:lnTo>
                  <a:pt x="5137" y="1459"/>
                </a:lnTo>
                <a:lnTo>
                  <a:pt x="5137" y="247"/>
                </a:lnTo>
                <a:lnTo>
                  <a:pt x="0" y="247"/>
                </a:lnTo>
                <a:lnTo>
                  <a:pt x="0" y="1459"/>
                </a:lnTo>
                <a:lnTo>
                  <a:pt x="1247" y="1459"/>
                </a:lnTo>
                <a:lnTo>
                  <a:pt x="1247" y="8535"/>
                </a:lnTo>
                <a:lnTo>
                  <a:pt x="0" y="8535"/>
                </a:lnTo>
                <a:lnTo>
                  <a:pt x="0" y="9760"/>
                </a:lnTo>
                <a:lnTo>
                  <a:pt x="5137" y="9760"/>
                </a:lnTo>
                <a:lnTo>
                  <a:pt x="5137" y="8535"/>
                </a:lnTo>
                <a:lnTo>
                  <a:pt x="3890" y="8535"/>
                </a:lnTo>
                <a:close/>
              </a:path>
            </a:pathLst>
          </a:custGeom>
          <a:solidFill>
            <a:srgbClr val="2B5063"/>
          </a:solidFill>
          <a:ln w="0">
            <a:solidFill>
              <a:srgbClr val="2B5063"/>
            </a:solidFill>
            <a:prstDash val="solid"/>
            <a:round/>
          </a:ln>
        </p:spPr>
        <p:txBody>
          <a:bodyPr vert="horz" wrap="square" lIns="68553" tIns="34277" rIns="68553" bIns="34277" numCol="1" anchor="t" anchorCtr="0" compatLnSpc="1"/>
          <a:lstStyle/>
          <a:p>
            <a:endParaRPr lang="zh-CN" altLang="en-US"/>
          </a:p>
        </p:txBody>
      </p:sp>
      <p:pic>
        <p:nvPicPr>
          <p:cNvPr id="63" name="图片 62" descr="35214a652ad44a6ef6aa9d458097104dcde670f130830-z3s71t_fw120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635" cy="514498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55BE70CC-C197-DED7-72E7-6B966A72C170}"/>
              </a:ext>
            </a:extLst>
          </p:cNvPr>
          <p:cNvSpPr/>
          <p:nvPr/>
        </p:nvSpPr>
        <p:spPr>
          <a:xfrm>
            <a:off x="0" y="-19812"/>
            <a:ext cx="9144635" cy="5173980"/>
          </a:xfrm>
          <a:prstGeom prst="rect">
            <a:avLst/>
          </a:prstGeom>
          <a:solidFill>
            <a:srgbClr val="E2EAFD">
              <a:alpha val="9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E0DC83C3-8BBE-9972-251A-8D233CC7A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624" y="4180205"/>
            <a:ext cx="2204720" cy="30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r>
              <a:rPr lang="en-US" altLang="zh-CN" sz="1050" dirty="0">
                <a:solidFill>
                  <a:schemeClr val="accent1">
                    <a:lumMod val="75000"/>
                  </a:schemeClr>
                </a:solidFill>
                <a:latin typeface="+mj-ea"/>
              </a:rPr>
              <a:t>www.pptcool.com</a:t>
            </a: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C136F4D2-2639-7EC9-0B88-C7A9648FE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02" y="1084246"/>
            <a:ext cx="3235960" cy="192278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2060">
                <a:alpha val="2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b="1" dirty="0">
                <a:solidFill>
                  <a:srgbClr val="7078F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操作为本</a:t>
            </a:r>
          </a:p>
          <a:p>
            <a:r>
              <a:rPr lang="zh-CN" altLang="en-US" sz="6600" b="1" dirty="0">
                <a:solidFill>
                  <a:srgbClr val="7078F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效率为王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0C8B438-EB89-4FD5-A9CA-2F0F92F3A2D2}"/>
              </a:ext>
            </a:extLst>
          </p:cNvPr>
          <p:cNvGrpSpPr/>
          <p:nvPr/>
        </p:nvGrpSpPr>
        <p:grpSpPr>
          <a:xfrm>
            <a:off x="724498" y="466090"/>
            <a:ext cx="1513840" cy="330200"/>
            <a:chOff x="360192" y="376294"/>
            <a:chExt cx="1513950" cy="33030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8D46D00-1B30-7AC7-C8E0-80729005D286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252A852-9A0E-68F5-89AB-633AE77588F1}"/>
                </a:ext>
              </a:extLst>
            </p:cNvPr>
            <p:cNvSpPr/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2" name="TextBox 25">
              <a:extLst>
                <a:ext uri="{FF2B5EF4-FFF2-40B4-BE49-F238E27FC236}">
                  <a16:creationId xmlns:a16="http://schemas.microsoft.com/office/drawing/2014/main" id="{329C7A12-176D-9A7C-142C-42094104E9C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33" name="TextBox 12">
              <a:extLst>
                <a:ext uri="{FF2B5EF4-FFF2-40B4-BE49-F238E27FC236}">
                  <a16:creationId xmlns:a16="http://schemas.microsoft.com/office/drawing/2014/main" id="{4FEB5DFC-2FB6-B515-3B2B-00430529016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23CCD03-75BC-769E-B360-4CE514054B30}"/>
              </a:ext>
            </a:extLst>
          </p:cNvPr>
          <p:cNvGrpSpPr/>
          <p:nvPr/>
        </p:nvGrpSpPr>
        <p:grpSpPr>
          <a:xfrm>
            <a:off x="728510" y="3258987"/>
            <a:ext cx="2799715" cy="425450"/>
            <a:chOff x="1329" y="5107"/>
            <a:chExt cx="4409" cy="670"/>
          </a:xfrm>
          <a:gradFill>
            <a:gsLst>
              <a:gs pos="0">
                <a:srgbClr val="89ADFA"/>
              </a:gs>
              <a:gs pos="80000">
                <a:srgbClr val="7078FC"/>
              </a:gs>
            </a:gsLst>
            <a:lin ang="5400000" scaled="0"/>
          </a:gradFill>
        </p:grpSpPr>
        <p:sp>
          <p:nvSpPr>
            <p:cNvPr id="35" name="圆角矩形 1">
              <a:extLst>
                <a:ext uri="{FF2B5EF4-FFF2-40B4-BE49-F238E27FC236}">
                  <a16:creationId xmlns:a16="http://schemas.microsoft.com/office/drawing/2014/main" id="{5C091096-3E6F-3D3C-7D75-FC3E9C3D6DE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329" y="5107"/>
              <a:ext cx="4409" cy="670"/>
            </a:xfrm>
            <a:prstGeom prst="roundRect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125" tIns="42062" rIns="84125" bIns="42062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56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50B153A1-A4C1-BCD2-E1D6-4B2A539C27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" y="5110"/>
              <a:ext cx="3650" cy="65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srgbClr val="7078FC">
                  <a:alpha val="4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3069" tIns="31535" rIns="63069" bIns="31535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sz="1840" dirty="0">
                  <a:solidFill>
                    <a:schemeClr val="accent2"/>
                  </a:solidFill>
                  <a:latin typeface="+mj-ea"/>
                </a:rPr>
                <a:t>版式库网站推广方案</a:t>
              </a:r>
            </a:p>
          </p:txBody>
        </p:sp>
      </p:grpSp>
      <p:pic>
        <p:nvPicPr>
          <p:cNvPr id="38" name="图形 37" descr="放大镜 纯色填充">
            <a:extLst>
              <a:ext uri="{FF2B5EF4-FFF2-40B4-BE49-F238E27FC236}">
                <a16:creationId xmlns:a16="http://schemas.microsoft.com/office/drawing/2014/main" id="{F124F89B-3268-B4B4-EA30-BD58FC61A0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13606" y="4141145"/>
            <a:ext cx="457200" cy="457200"/>
          </a:xfrm>
          <a:prstGeom prst="rect">
            <a:avLst/>
          </a:prstGeom>
          <a:effectLst/>
        </p:spPr>
      </p:pic>
      <p:sp>
        <p:nvSpPr>
          <p:cNvPr id="61" name="椭圆 60">
            <a:extLst>
              <a:ext uri="{FF2B5EF4-FFF2-40B4-BE49-F238E27FC236}">
                <a16:creationId xmlns:a16="http://schemas.microsoft.com/office/drawing/2014/main" id="{868908AE-7D09-EA96-1D98-F462D89B50C0}"/>
              </a:ext>
            </a:extLst>
          </p:cNvPr>
          <p:cNvSpPr/>
          <p:nvPr/>
        </p:nvSpPr>
        <p:spPr bwMode="auto">
          <a:xfrm>
            <a:off x="7509273" y="-1362449"/>
            <a:ext cx="2789581" cy="2724898"/>
          </a:xfrm>
          <a:prstGeom prst="ellipse">
            <a:avLst/>
          </a:prstGeom>
          <a:gradFill>
            <a:gsLst>
              <a:gs pos="100000">
                <a:srgbClr val="7078FC">
                  <a:alpha val="0"/>
                </a:srgbClr>
              </a:gs>
              <a:gs pos="0">
                <a:srgbClr val="7078FC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683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6B4235D6-9F8A-E1B7-5E4B-9CB4583C1286}"/>
              </a:ext>
            </a:extLst>
          </p:cNvPr>
          <p:cNvSpPr/>
          <p:nvPr/>
        </p:nvSpPr>
        <p:spPr bwMode="auto">
          <a:xfrm>
            <a:off x="-368720" y="4528155"/>
            <a:ext cx="1741460" cy="1701080"/>
          </a:xfrm>
          <a:prstGeom prst="ellipse">
            <a:avLst/>
          </a:prstGeom>
          <a:gradFill>
            <a:gsLst>
              <a:gs pos="100000">
                <a:srgbClr val="7078FC">
                  <a:alpha val="0"/>
                </a:srgbClr>
              </a:gs>
              <a:gs pos="0">
                <a:srgbClr val="7078FC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683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72E4537-6A50-E917-55AD-3A5224AFA9B6}"/>
              </a:ext>
            </a:extLst>
          </p:cNvPr>
          <p:cNvGrpSpPr/>
          <p:nvPr/>
        </p:nvGrpSpPr>
        <p:grpSpPr>
          <a:xfrm>
            <a:off x="2355027" y="509569"/>
            <a:ext cx="416237" cy="227342"/>
            <a:chOff x="10181136" y="4052218"/>
            <a:chExt cx="416237" cy="227342"/>
          </a:xfrm>
        </p:grpSpPr>
        <p:sp>
          <p:nvSpPr>
            <p:cNvPr id="76" name="图形 2169">
              <a:extLst>
                <a:ext uri="{FF2B5EF4-FFF2-40B4-BE49-F238E27FC236}">
                  <a16:creationId xmlns:a16="http://schemas.microsoft.com/office/drawing/2014/main" id="{5888187F-5CB4-71D3-009C-9C88BE477BBC}"/>
                </a:ext>
              </a:extLst>
            </p:cNvPr>
            <p:cNvSpPr/>
            <p:nvPr/>
          </p:nvSpPr>
          <p:spPr>
            <a:xfrm>
              <a:off x="10368188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60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60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图形 2169">
              <a:extLst>
                <a:ext uri="{FF2B5EF4-FFF2-40B4-BE49-F238E27FC236}">
                  <a16:creationId xmlns:a16="http://schemas.microsoft.com/office/drawing/2014/main" id="{C35F9527-40FA-9131-1AB6-FCCE3D3358F3}"/>
                </a:ext>
              </a:extLst>
            </p:cNvPr>
            <p:cNvSpPr/>
            <p:nvPr/>
          </p:nvSpPr>
          <p:spPr>
            <a:xfrm>
              <a:off x="10181136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24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24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156362-8CB6-F7C9-7CB6-34BC9C48F0C0}"/>
              </a:ext>
            </a:extLst>
          </p:cNvPr>
          <p:cNvGrpSpPr/>
          <p:nvPr/>
        </p:nvGrpSpPr>
        <p:grpSpPr>
          <a:xfrm>
            <a:off x="3950604" y="4146912"/>
            <a:ext cx="4896645" cy="912037"/>
            <a:chOff x="842194" y="4085164"/>
            <a:chExt cx="4896645" cy="91203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F5E7115-5D63-51D5-7385-53E7709730D3}"/>
                </a:ext>
              </a:extLst>
            </p:cNvPr>
            <p:cNvSpPr/>
            <p:nvPr/>
          </p:nvSpPr>
          <p:spPr>
            <a:xfrm>
              <a:off x="842194" y="4097002"/>
              <a:ext cx="4896645" cy="900199"/>
            </a:xfrm>
            <a:prstGeom prst="ellipse">
              <a:avLst/>
            </a:prstGeom>
            <a:gradFill flip="none" rotWithShape="1">
              <a:gsLst>
                <a:gs pos="0">
                  <a:srgbClr val="7078FC">
                    <a:alpha val="5000"/>
                  </a:srgbClr>
                </a:gs>
                <a:gs pos="79000">
                  <a:srgbClr val="7078FC">
                    <a:alpha val="5000"/>
                  </a:srgbClr>
                </a:gs>
                <a:gs pos="20000">
                  <a:srgbClr val="7078FC">
                    <a:alpha val="0"/>
                  </a:srgbClr>
                </a:gs>
                <a:gs pos="100000">
                  <a:srgbClr val="7078FC">
                    <a:alpha val="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7078FC">
                      <a:alpha val="1000"/>
                    </a:srgbClr>
                  </a:gs>
                  <a:gs pos="100000">
                    <a:srgbClr val="7078FC">
                      <a:alpha val="2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3B093B0-543C-B04D-DC26-328E01AF152D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ellipse">
              <a:avLst/>
            </a:prstGeom>
            <a:gradFill flip="none" rotWithShape="1">
              <a:gsLst>
                <a:gs pos="0">
                  <a:srgbClr val="7078FC">
                    <a:alpha val="10000"/>
                  </a:srgbClr>
                </a:gs>
                <a:gs pos="80000">
                  <a:srgbClr val="7078FC">
                    <a:alpha val="0"/>
                  </a:srgbClr>
                </a:gs>
                <a:gs pos="20000">
                  <a:srgbClr val="7078FC">
                    <a:alpha val="0"/>
                  </a:srgbClr>
                </a:gs>
                <a:gs pos="100000">
                  <a:srgbClr val="7078FC">
                    <a:alpha val="1000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7078FC">
                      <a:alpha val="0"/>
                    </a:srgbClr>
                  </a:gs>
                  <a:gs pos="100000">
                    <a:srgbClr val="7078FC">
                      <a:alpha val="40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DAFA240-1625-73A2-3ACC-3CFF98574120}"/>
                </a:ext>
              </a:extLst>
            </p:cNvPr>
            <p:cNvGrpSpPr/>
            <p:nvPr/>
          </p:nvGrpSpPr>
          <p:grpSpPr>
            <a:xfrm>
              <a:off x="2407399" y="4157545"/>
              <a:ext cx="1766236" cy="809433"/>
              <a:chOff x="4250260" y="4839401"/>
              <a:chExt cx="3739710" cy="171384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08F6E9D2-E478-EA40-8C58-B093C423F4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9915" y="4839401"/>
                <a:ext cx="1950055" cy="171384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26000">
                      <a:srgbClr val="138CF7">
                        <a:alpha val="0"/>
                      </a:srgbClr>
                    </a:gs>
                    <a:gs pos="100000">
                      <a:srgbClr val="138CF7">
                        <a:alpha val="54000"/>
                      </a:srgb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53E673AE-C3FC-74C9-B035-91031F0C76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0260" y="4839401"/>
                <a:ext cx="1950055" cy="171384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26000">
                      <a:srgbClr val="138CF7">
                        <a:alpha val="0"/>
                      </a:srgbClr>
                    </a:gs>
                    <a:gs pos="100000">
                      <a:srgbClr val="138CF7">
                        <a:alpha val="54000"/>
                      </a:srgb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</p:cxn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004308F-D8D5-02F0-56D9-72CF49CC33B3}"/>
                </a:ext>
              </a:extLst>
            </p:cNvPr>
            <p:cNvSpPr/>
            <p:nvPr/>
          </p:nvSpPr>
          <p:spPr>
            <a:xfrm>
              <a:off x="1847521" y="4163376"/>
              <a:ext cx="2885992" cy="452737"/>
            </a:xfrm>
            <a:prstGeom prst="ellipse">
              <a:avLst/>
            </a:prstGeom>
            <a:gradFill flip="none" rotWithShape="1">
              <a:gsLst>
                <a:gs pos="0">
                  <a:srgbClr val="7078FC">
                    <a:alpha val="10000"/>
                  </a:srgbClr>
                </a:gs>
                <a:gs pos="80000">
                  <a:srgbClr val="7078FC">
                    <a:alpha val="0"/>
                  </a:srgbClr>
                </a:gs>
                <a:gs pos="20000">
                  <a:srgbClr val="7078FC">
                    <a:alpha val="0"/>
                  </a:srgbClr>
                </a:gs>
                <a:gs pos="100000">
                  <a:srgbClr val="7078FC">
                    <a:alpha val="1000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7078FC">
                      <a:alpha val="0"/>
                    </a:srgbClr>
                  </a:gs>
                  <a:gs pos="100000">
                    <a:srgbClr val="7078FC">
                      <a:alpha val="39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B33222D-CA6F-B840-C837-89F7307A60A6}"/>
                </a:ext>
              </a:extLst>
            </p:cNvPr>
            <p:cNvSpPr/>
            <p:nvPr/>
          </p:nvSpPr>
          <p:spPr>
            <a:xfrm>
              <a:off x="2095693" y="4212572"/>
              <a:ext cx="2389648" cy="374111"/>
            </a:xfrm>
            <a:prstGeom prst="ellipse">
              <a:avLst/>
            </a:prstGeom>
            <a:gradFill>
              <a:gsLst>
                <a:gs pos="0">
                  <a:srgbClr val="7078FC"/>
                </a:gs>
                <a:gs pos="100000">
                  <a:srgbClr val="7078FC">
                    <a:alpha val="0"/>
                  </a:srgbClr>
                </a:gs>
              </a:gsLst>
              <a:lin ang="5400000" scaled="1"/>
            </a:gradFill>
            <a:ln w="635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BEF1C9B5-401F-A78A-066F-E687472E02A1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arc">
              <a:avLst>
                <a:gd name="adj1" fmla="val 806191"/>
                <a:gd name="adj2" fmla="val 938874"/>
              </a:avLst>
            </a:prstGeom>
            <a:noFill/>
            <a:ln w="31750" cap="rnd" cmpd="sng" algn="ctr">
              <a:solidFill>
                <a:srgbClr val="7078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id="{61690B02-3F21-8709-C84E-883C026213E4}"/>
                </a:ext>
              </a:extLst>
            </p:cNvPr>
            <p:cNvSpPr/>
            <p:nvPr/>
          </p:nvSpPr>
          <p:spPr>
            <a:xfrm flipH="1">
              <a:off x="1337324" y="4085164"/>
              <a:ext cx="3906385" cy="755985"/>
            </a:xfrm>
            <a:prstGeom prst="arc">
              <a:avLst>
                <a:gd name="adj1" fmla="val 806191"/>
                <a:gd name="adj2" fmla="val 938874"/>
              </a:avLst>
            </a:prstGeom>
            <a:noFill/>
            <a:ln w="31750" cap="rnd" cmpd="sng" algn="ctr">
              <a:solidFill>
                <a:srgbClr val="7078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8D6CA19E-0E8B-660F-09F4-76C200BA4491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arc">
              <a:avLst>
                <a:gd name="adj1" fmla="val 4778824"/>
                <a:gd name="adj2" fmla="val 5995140"/>
              </a:avLst>
            </a:prstGeom>
            <a:noFill/>
            <a:ln w="31750" cap="rnd" cmpd="sng" algn="ctr">
              <a:solidFill>
                <a:srgbClr val="7078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pic>
        <p:nvPicPr>
          <p:cNvPr id="21" name="图片 20" descr="图形用户界面, 应用程序, Word, PowerPoint&#10;&#10;描述已自动生成">
            <a:extLst>
              <a:ext uri="{FF2B5EF4-FFF2-40B4-BE49-F238E27FC236}">
                <a16:creationId xmlns:a16="http://schemas.microsoft.com/office/drawing/2014/main" id="{886CA79C-B5C4-38D7-0F17-0DA053E92BA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2829" y="380082"/>
            <a:ext cx="2515500" cy="4148073"/>
          </a:xfrm>
          <a:prstGeom prst="rect">
            <a:avLst/>
          </a:prstGeom>
          <a:effectLst>
            <a:reflection blurRad="6350" stA="32000" endPos="18000" dir="5400000" sy="-100000" algn="bl" rotWithShape="0"/>
          </a:effec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7B143C42-BA61-6D23-EA67-0D2F1C425AFD}"/>
              </a:ext>
            </a:extLst>
          </p:cNvPr>
          <p:cNvGrpSpPr/>
          <p:nvPr/>
        </p:nvGrpSpPr>
        <p:grpSpPr>
          <a:xfrm>
            <a:off x="4493531" y="1789074"/>
            <a:ext cx="3894096" cy="876936"/>
            <a:chOff x="4493531" y="1737734"/>
            <a:chExt cx="3894096" cy="87693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8A4A193-A2B7-F227-6F1C-6BE36018AF54}"/>
                </a:ext>
              </a:extLst>
            </p:cNvPr>
            <p:cNvSpPr/>
            <p:nvPr/>
          </p:nvSpPr>
          <p:spPr bwMode="auto">
            <a:xfrm rot="19537910">
              <a:off x="4493531" y="1737734"/>
              <a:ext cx="3894096" cy="876936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68000">
                    <a:srgbClr val="3795F6"/>
                  </a:gs>
                  <a:gs pos="13000">
                    <a:srgbClr val="7078FC">
                      <a:alpha val="0"/>
                    </a:srgbClr>
                  </a:gs>
                  <a:gs pos="100000">
                    <a:srgbClr val="01B0F1"/>
                  </a:gs>
                </a:gsLst>
                <a:lin ang="54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66EC1D6-4177-C847-2B48-DC042932712B}"/>
                </a:ext>
              </a:extLst>
            </p:cNvPr>
            <p:cNvSpPr/>
            <p:nvPr/>
          </p:nvSpPr>
          <p:spPr bwMode="auto">
            <a:xfrm rot="2159444">
              <a:off x="4493531" y="1737734"/>
              <a:ext cx="3894096" cy="876936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6000">
                    <a:srgbClr val="7078FC">
                      <a:alpha val="0"/>
                    </a:srgbClr>
                  </a:gs>
                  <a:gs pos="85000">
                    <a:srgbClr val="01B0F1">
                      <a:alpha val="60000"/>
                    </a:srgbClr>
                  </a:gs>
                </a:gsLst>
                <a:lin ang="54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8" name="星形: 四角 57">
            <a:extLst>
              <a:ext uri="{FF2B5EF4-FFF2-40B4-BE49-F238E27FC236}">
                <a16:creationId xmlns:a16="http://schemas.microsoft.com/office/drawing/2014/main" id="{5800783A-4248-A8C4-619B-CF01FBD67661}"/>
              </a:ext>
            </a:extLst>
          </p:cNvPr>
          <p:cNvSpPr/>
          <p:nvPr/>
        </p:nvSpPr>
        <p:spPr bwMode="auto">
          <a:xfrm rot="19372620">
            <a:off x="7606723" y="1041577"/>
            <a:ext cx="318130" cy="425577"/>
          </a:xfrm>
          <a:prstGeom prst="star4">
            <a:avLst/>
          </a:prstGeom>
          <a:gradFill>
            <a:gsLst>
              <a:gs pos="68000">
                <a:srgbClr val="3795F6"/>
              </a:gs>
              <a:gs pos="13000">
                <a:srgbClr val="7078FC">
                  <a:alpha val="0"/>
                </a:srgbClr>
              </a:gs>
              <a:gs pos="100000">
                <a:srgbClr val="01B0F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星形: 四角 59">
            <a:extLst>
              <a:ext uri="{FF2B5EF4-FFF2-40B4-BE49-F238E27FC236}">
                <a16:creationId xmlns:a16="http://schemas.microsoft.com/office/drawing/2014/main" id="{22608353-1456-7A12-A864-D422A5041BB9}"/>
              </a:ext>
            </a:extLst>
          </p:cNvPr>
          <p:cNvSpPr/>
          <p:nvPr/>
        </p:nvSpPr>
        <p:spPr bwMode="auto">
          <a:xfrm rot="19372620">
            <a:off x="4982397" y="2866018"/>
            <a:ext cx="318130" cy="425577"/>
          </a:xfrm>
          <a:prstGeom prst="star4">
            <a:avLst/>
          </a:prstGeom>
          <a:gradFill>
            <a:gsLst>
              <a:gs pos="68000">
                <a:srgbClr val="3795F6"/>
              </a:gs>
              <a:gs pos="13000">
                <a:srgbClr val="7078FC">
                  <a:alpha val="0"/>
                </a:srgbClr>
              </a:gs>
              <a:gs pos="100000">
                <a:srgbClr val="01B0F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254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35214a652ad44a6ef6aa9d458097104dcde670f130830-z3s71t_fw120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2385"/>
            <a:ext cx="9144635" cy="5175885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</p:pic>
      <p:sp>
        <p:nvSpPr>
          <p:cNvPr id="46" name="矩形 45"/>
          <p:cNvSpPr/>
          <p:nvPr/>
        </p:nvSpPr>
        <p:spPr>
          <a:xfrm>
            <a:off x="-3621" y="-33337"/>
            <a:ext cx="9148256" cy="5175885"/>
          </a:xfrm>
          <a:prstGeom prst="rect">
            <a:avLst/>
          </a:prstGeom>
          <a:solidFill>
            <a:srgbClr val="E2EAFD">
              <a:alpha val="92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7078FC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>
            <a:off x="5843905" y="1002030"/>
            <a:ext cx="1447800" cy="1388110"/>
          </a:xfrm>
          <a:prstGeom prst="parallelogram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solidFill>
              <a:srgbClr val="7078F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7471410" y="1002030"/>
            <a:ext cx="1447800" cy="1388110"/>
          </a:xfrm>
          <a:prstGeom prst="parallelogram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solidFill>
              <a:srgbClr val="7078F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144780" y="62865"/>
            <a:ext cx="3853180" cy="5079365"/>
          </a:xfrm>
          <a:prstGeom prst="parallelogram">
            <a:avLst/>
          </a:prstGeom>
          <a:gradFill>
            <a:gsLst>
              <a:gs pos="2000">
                <a:srgbClr val="7078FC">
                  <a:alpha val="0"/>
                  <a:lumMod val="99000"/>
                </a:srgbClr>
              </a:gs>
              <a:gs pos="99000">
                <a:srgbClr val="7078FC"/>
              </a:gs>
            </a:gsLst>
            <a:lin ang="5400000" scaled="0"/>
          </a:gradFill>
          <a:ln w="9525" cap="flat" cmpd="sng" algn="ctr">
            <a:gradFill>
              <a:gsLst>
                <a:gs pos="0">
                  <a:srgbClr val="7078FC">
                    <a:alpha val="0"/>
                  </a:srgbClr>
                </a:gs>
                <a:gs pos="100000">
                  <a:srgbClr val="7078F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5473" r="5302" b="9523"/>
          <a:stretch>
            <a:fillRect/>
          </a:stretch>
        </p:blipFill>
        <p:spPr>
          <a:xfrm flipH="1">
            <a:off x="478155" y="1339850"/>
            <a:ext cx="2745105" cy="3801110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92636" y="596265"/>
            <a:ext cx="2399592" cy="1800000"/>
          </a:xfrm>
          <a:prstGeom prst="parallelogram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6870" y="516896"/>
            <a:ext cx="2087880" cy="1875790"/>
          </a:xfrm>
          <a:prstGeom prst="rect">
            <a:avLst/>
          </a:prstGeom>
        </p:spPr>
      </p:pic>
      <p:sp>
        <p:nvSpPr>
          <p:cNvPr id="49" name="平行四边形 48"/>
          <p:cNvSpPr/>
          <p:nvPr/>
        </p:nvSpPr>
        <p:spPr>
          <a:xfrm>
            <a:off x="3841115" y="3197860"/>
            <a:ext cx="1447800" cy="1388110"/>
          </a:xfrm>
          <a:prstGeom prst="parallelogram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solidFill>
              <a:srgbClr val="7078F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平行四边形 49"/>
          <p:cNvSpPr/>
          <p:nvPr/>
        </p:nvSpPr>
        <p:spPr>
          <a:xfrm>
            <a:off x="5452745" y="3197860"/>
            <a:ext cx="1447800" cy="1388110"/>
          </a:xfrm>
          <a:prstGeom prst="parallelogram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solidFill>
              <a:srgbClr val="7078F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平行四边形 50"/>
          <p:cNvSpPr/>
          <p:nvPr/>
        </p:nvSpPr>
        <p:spPr>
          <a:xfrm>
            <a:off x="7080250" y="3197860"/>
            <a:ext cx="1447800" cy="1388110"/>
          </a:xfrm>
          <a:prstGeom prst="parallelogram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solidFill>
              <a:srgbClr val="7078F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4232275" y="1002030"/>
            <a:ext cx="1447800" cy="1388110"/>
          </a:xfrm>
          <a:prstGeom prst="parallelogram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solidFill>
              <a:srgbClr val="7078F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94852" y="631214"/>
            <a:ext cx="2160000" cy="1756360"/>
          </a:xfrm>
          <a:prstGeom prst="parallelogram">
            <a:avLst/>
          </a:prstGeom>
        </p:spPr>
      </p:pic>
      <p:sp>
        <p:nvSpPr>
          <p:cNvPr id="54" name="任意多边形 53"/>
          <p:cNvSpPr/>
          <p:nvPr/>
        </p:nvSpPr>
        <p:spPr>
          <a:xfrm>
            <a:off x="4229100" y="2036445"/>
            <a:ext cx="1192371" cy="36639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0"/>
                </a:srgb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5840730" y="2033270"/>
            <a:ext cx="1192371" cy="36639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0"/>
                </a:srgb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7471410" y="2039620"/>
            <a:ext cx="1192371" cy="36639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0"/>
                </a:srgb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51"/>
          <a:stretch>
            <a:fillRect/>
          </a:stretch>
        </p:blipFill>
        <p:spPr>
          <a:xfrm>
            <a:off x="3359632" y="2569210"/>
            <a:ext cx="2087880" cy="2023745"/>
          </a:xfrm>
          <a:prstGeom prst="parallelogram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78"/>
          <a:stretch>
            <a:fillRect/>
          </a:stretch>
        </p:blipFill>
        <p:spPr>
          <a:xfrm>
            <a:off x="5197886" y="2583711"/>
            <a:ext cx="1845841" cy="1992733"/>
          </a:xfrm>
          <a:prstGeom prst="parallelogram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37255" y="2697480"/>
            <a:ext cx="1576070" cy="1888490"/>
          </a:xfrm>
          <a:prstGeom prst="round1Rect">
            <a:avLst/>
          </a:prstGeom>
        </p:spPr>
      </p:pic>
      <p:sp>
        <p:nvSpPr>
          <p:cNvPr id="60" name="任意多边形 59"/>
          <p:cNvSpPr/>
          <p:nvPr/>
        </p:nvSpPr>
        <p:spPr>
          <a:xfrm>
            <a:off x="7080250" y="4227195"/>
            <a:ext cx="1192371" cy="36639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0"/>
                </a:srgbClr>
              </a:gs>
              <a:gs pos="99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3838575" y="4227195"/>
            <a:ext cx="1192371" cy="36639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0"/>
                </a:srgb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5438775" y="4213225"/>
            <a:ext cx="1212850" cy="37274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4000"/>
                </a:srgb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153035" y="4172585"/>
            <a:ext cx="3079115" cy="969645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il" t="it" r="ir" b="ib"/>
            <a:pathLst>
              <a:path w="1878" h="577">
                <a:moveTo>
                  <a:pt x="144" y="0"/>
                </a:moveTo>
                <a:lnTo>
                  <a:pt x="1878" y="0"/>
                </a:lnTo>
                <a:lnTo>
                  <a:pt x="1734" y="577"/>
                </a:lnTo>
                <a:lnTo>
                  <a:pt x="0" y="577"/>
                </a:lnTo>
                <a:lnTo>
                  <a:pt x="144" y="0"/>
                </a:lnTo>
                <a:close/>
              </a:path>
            </a:pathLst>
          </a:custGeom>
          <a:gradFill>
            <a:gsLst>
              <a:gs pos="2000">
                <a:srgbClr val="7078FC">
                  <a:alpha val="0"/>
                </a:srgbClr>
              </a:gs>
              <a:gs pos="100000">
                <a:srgbClr val="7078FC"/>
              </a:gs>
            </a:gsLst>
            <a:lin ang="54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589915" y="4690745"/>
            <a:ext cx="2012315" cy="311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【创始人】陈老师</a:t>
            </a:r>
          </a:p>
        </p:txBody>
      </p:sp>
      <p:sp>
        <p:nvSpPr>
          <p:cNvPr id="27" name="TextBox 54"/>
          <p:cNvSpPr txBox="1"/>
          <p:nvPr/>
        </p:nvSpPr>
        <p:spPr>
          <a:xfrm>
            <a:off x="4302125" y="2209800"/>
            <a:ext cx="954405" cy="1625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9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【运营助理】琳琳</a:t>
            </a:r>
          </a:p>
        </p:txBody>
      </p:sp>
      <p:sp>
        <p:nvSpPr>
          <p:cNvPr id="26" name="TextBox 54"/>
          <p:cNvSpPr txBox="1"/>
          <p:nvPr/>
        </p:nvSpPr>
        <p:spPr>
          <a:xfrm>
            <a:off x="5885101" y="2209800"/>
            <a:ext cx="1031240" cy="15684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lvl="0" algn="ctr">
              <a:buClrTx/>
              <a:buSzTx/>
            </a:pPr>
            <a:r>
              <a:rPr lang="zh-CN" altLang="en-US" sz="9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【运营组长】大玮</a:t>
            </a:r>
          </a:p>
        </p:txBody>
      </p:sp>
      <p:sp>
        <p:nvSpPr>
          <p:cNvPr id="28" name="TextBox 54"/>
          <p:cNvSpPr txBox="1"/>
          <p:nvPr/>
        </p:nvSpPr>
        <p:spPr>
          <a:xfrm>
            <a:off x="7461250" y="2209800"/>
            <a:ext cx="1176655" cy="1809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9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【运营助理】璐璐</a:t>
            </a:r>
          </a:p>
        </p:txBody>
      </p:sp>
      <p:sp>
        <p:nvSpPr>
          <p:cNvPr id="23" name="TextBox 54"/>
          <p:cNvSpPr txBox="1"/>
          <p:nvPr/>
        </p:nvSpPr>
        <p:spPr>
          <a:xfrm>
            <a:off x="5490845" y="4403090"/>
            <a:ext cx="983615" cy="1644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9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【社群助教】瑶瑶</a:t>
            </a:r>
          </a:p>
        </p:txBody>
      </p:sp>
      <p:sp>
        <p:nvSpPr>
          <p:cNvPr id="24" name="TextBox 54"/>
          <p:cNvSpPr txBox="1"/>
          <p:nvPr/>
        </p:nvSpPr>
        <p:spPr>
          <a:xfrm>
            <a:off x="7118350" y="4403090"/>
            <a:ext cx="1042670" cy="1644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9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【设计总监】璃璃</a:t>
            </a:r>
          </a:p>
        </p:txBody>
      </p:sp>
      <p:sp>
        <p:nvSpPr>
          <p:cNvPr id="25" name="TextBox 54"/>
          <p:cNvSpPr txBox="1"/>
          <p:nvPr/>
        </p:nvSpPr>
        <p:spPr>
          <a:xfrm>
            <a:off x="3883025" y="4403090"/>
            <a:ext cx="993775" cy="18859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900" dirty="0">
                <a:solidFill>
                  <a:schemeClr val="accent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【社群助教】珺珺</a:t>
            </a:r>
          </a:p>
        </p:txBody>
      </p:sp>
      <p:sp>
        <p:nvSpPr>
          <p:cNvPr id="3" name="TextBox 54">
            <a:extLst>
              <a:ext uri="{FF2B5EF4-FFF2-40B4-BE49-F238E27FC236}">
                <a16:creationId xmlns:a16="http://schemas.microsoft.com/office/drawing/2014/main" id="{C961AF26-31B6-E283-1D0E-690E84B3D1F5}"/>
              </a:ext>
            </a:extLst>
          </p:cNvPr>
          <p:cNvSpPr txBox="1"/>
          <p:nvPr/>
        </p:nvSpPr>
        <p:spPr>
          <a:xfrm>
            <a:off x="990464" y="106680"/>
            <a:ext cx="2698115" cy="724079"/>
          </a:xfrm>
          <a:prstGeom prst="rect">
            <a:avLst/>
          </a:prstGeom>
          <a:noFill/>
          <a:effectLst>
            <a:outerShdw blurRad="50800" dist="38100" dir="5400000" algn="t" rotWithShape="0">
              <a:srgbClr val="09122B">
                <a:alpha val="20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4400" dirty="0">
                <a:solidFill>
                  <a:srgbClr val="7078FC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资深团队</a:t>
            </a:r>
          </a:p>
        </p:txBody>
      </p:sp>
      <p:sp>
        <p:nvSpPr>
          <p:cNvPr id="4" name="TextBox 54">
            <a:extLst>
              <a:ext uri="{FF2B5EF4-FFF2-40B4-BE49-F238E27FC236}">
                <a16:creationId xmlns:a16="http://schemas.microsoft.com/office/drawing/2014/main" id="{593C7F2B-B929-1C19-D497-418DE74DB377}"/>
              </a:ext>
            </a:extLst>
          </p:cNvPr>
          <p:cNvSpPr txBox="1"/>
          <p:nvPr/>
        </p:nvSpPr>
        <p:spPr>
          <a:xfrm>
            <a:off x="1001395" y="762000"/>
            <a:ext cx="2698115" cy="478155"/>
          </a:xfrm>
          <a:prstGeom prst="rect">
            <a:avLst/>
          </a:prstGeom>
          <a:noFill/>
          <a:effectLst>
            <a:outerShdw blurRad="50800" dist="38100" dir="5400000" algn="t" rotWithShape="0">
              <a:srgbClr val="09122B">
                <a:alpha val="20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7078FC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专业品牌打造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EA4CB88-D5D5-1797-B04F-98FA0FD14665}"/>
              </a:ext>
            </a:extLst>
          </p:cNvPr>
          <p:cNvGrpSpPr/>
          <p:nvPr/>
        </p:nvGrpSpPr>
        <p:grpSpPr>
          <a:xfrm>
            <a:off x="3396431" y="418888"/>
            <a:ext cx="416237" cy="227342"/>
            <a:chOff x="10181136" y="4052218"/>
            <a:chExt cx="416237" cy="227342"/>
          </a:xfrm>
        </p:grpSpPr>
        <p:sp>
          <p:nvSpPr>
            <p:cNvPr id="12" name="图形 2169">
              <a:extLst>
                <a:ext uri="{FF2B5EF4-FFF2-40B4-BE49-F238E27FC236}">
                  <a16:creationId xmlns:a16="http://schemas.microsoft.com/office/drawing/2014/main" id="{1826A389-A97D-B464-986D-F5C62AFC939A}"/>
                </a:ext>
              </a:extLst>
            </p:cNvPr>
            <p:cNvSpPr/>
            <p:nvPr/>
          </p:nvSpPr>
          <p:spPr>
            <a:xfrm>
              <a:off x="10368188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60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60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图形 2169">
              <a:extLst>
                <a:ext uri="{FF2B5EF4-FFF2-40B4-BE49-F238E27FC236}">
                  <a16:creationId xmlns:a16="http://schemas.microsoft.com/office/drawing/2014/main" id="{56FBB70F-233C-B654-8320-E64D3DCB0885}"/>
                </a:ext>
              </a:extLst>
            </p:cNvPr>
            <p:cNvSpPr/>
            <p:nvPr/>
          </p:nvSpPr>
          <p:spPr>
            <a:xfrm>
              <a:off x="10181136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24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24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FA624F1-082F-A27B-231B-345012E9C4A2}"/>
              </a:ext>
            </a:extLst>
          </p:cNvPr>
          <p:cNvGrpSpPr/>
          <p:nvPr/>
        </p:nvGrpSpPr>
        <p:grpSpPr>
          <a:xfrm>
            <a:off x="1059962" y="907369"/>
            <a:ext cx="416237" cy="227342"/>
            <a:chOff x="10181136" y="4052218"/>
            <a:chExt cx="416237" cy="227342"/>
          </a:xfrm>
        </p:grpSpPr>
        <p:sp>
          <p:nvSpPr>
            <p:cNvPr id="30" name="图形 2169">
              <a:extLst>
                <a:ext uri="{FF2B5EF4-FFF2-40B4-BE49-F238E27FC236}">
                  <a16:creationId xmlns:a16="http://schemas.microsoft.com/office/drawing/2014/main" id="{CC52CC82-8E22-96EA-28A8-3C9AA4BE0953}"/>
                </a:ext>
              </a:extLst>
            </p:cNvPr>
            <p:cNvSpPr/>
            <p:nvPr/>
          </p:nvSpPr>
          <p:spPr>
            <a:xfrm>
              <a:off x="10368188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60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60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图形 2169">
              <a:extLst>
                <a:ext uri="{FF2B5EF4-FFF2-40B4-BE49-F238E27FC236}">
                  <a16:creationId xmlns:a16="http://schemas.microsoft.com/office/drawing/2014/main" id="{48C99F46-2BAF-7CE1-11F3-14C2E70DEA4E}"/>
                </a:ext>
              </a:extLst>
            </p:cNvPr>
            <p:cNvSpPr/>
            <p:nvPr/>
          </p:nvSpPr>
          <p:spPr>
            <a:xfrm>
              <a:off x="10181136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24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24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992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89"/>
    </mc:Choice>
    <mc:Fallback xmlns="">
      <p:transition advTm="93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35214a652ad44a6ef6aa9d458097104dcde670f130830-z3s71t_fw120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2385"/>
            <a:ext cx="9144635" cy="517588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</p:pic>
      <p:sp>
        <p:nvSpPr>
          <p:cNvPr id="46" name="矩形 45"/>
          <p:cNvSpPr>
            <a:spLocks/>
          </p:cNvSpPr>
          <p:nvPr/>
        </p:nvSpPr>
        <p:spPr>
          <a:xfrm>
            <a:off x="-4127" y="-44132"/>
            <a:ext cx="9148762" cy="5187632"/>
          </a:xfrm>
          <a:prstGeom prst="rect">
            <a:avLst/>
          </a:prstGeom>
          <a:solidFill>
            <a:srgbClr val="E2EAFD">
              <a:alpha val="92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33656" y="136911"/>
            <a:ext cx="5068275" cy="470535"/>
          </a:xfrm>
          <a:prstGeom prst="rect">
            <a:avLst/>
          </a:prstGeom>
          <a:noFill/>
          <a:effectLst>
            <a:outerShdw blurRad="50800" dist="38100" dir="5400000" algn="t" rotWithShape="0">
              <a:srgbClr val="09122B">
                <a:alpha val="20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400" dirty="0">
                <a:solidFill>
                  <a:srgbClr val="7078F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战略布局，打造职场一站式服务平台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199AEDF-4A72-04FC-EBE3-27979E7A9773}"/>
              </a:ext>
            </a:extLst>
          </p:cNvPr>
          <p:cNvGrpSpPr/>
          <p:nvPr/>
        </p:nvGrpSpPr>
        <p:grpSpPr>
          <a:xfrm>
            <a:off x="5036140" y="273464"/>
            <a:ext cx="416237" cy="227342"/>
            <a:chOff x="10181136" y="4052218"/>
            <a:chExt cx="416237" cy="227342"/>
          </a:xfrm>
        </p:grpSpPr>
        <p:sp>
          <p:nvSpPr>
            <p:cNvPr id="70" name="图形 2169">
              <a:extLst>
                <a:ext uri="{FF2B5EF4-FFF2-40B4-BE49-F238E27FC236}">
                  <a16:creationId xmlns:a16="http://schemas.microsoft.com/office/drawing/2014/main" id="{EE5C291A-47DE-6499-080F-912783544E45}"/>
                </a:ext>
              </a:extLst>
            </p:cNvPr>
            <p:cNvSpPr/>
            <p:nvPr/>
          </p:nvSpPr>
          <p:spPr>
            <a:xfrm>
              <a:off x="10368188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60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60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图形 2169">
              <a:extLst>
                <a:ext uri="{FF2B5EF4-FFF2-40B4-BE49-F238E27FC236}">
                  <a16:creationId xmlns:a16="http://schemas.microsoft.com/office/drawing/2014/main" id="{CF1DAD29-D668-9C75-CC99-8583098AA5AA}"/>
                </a:ext>
              </a:extLst>
            </p:cNvPr>
            <p:cNvSpPr/>
            <p:nvPr/>
          </p:nvSpPr>
          <p:spPr>
            <a:xfrm>
              <a:off x="10181136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24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24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DA133E7F-84C5-06E0-1569-B00CC94402DB}"/>
              </a:ext>
            </a:extLst>
          </p:cNvPr>
          <p:cNvSpPr/>
          <p:nvPr/>
        </p:nvSpPr>
        <p:spPr>
          <a:xfrm>
            <a:off x="538905" y="435867"/>
            <a:ext cx="3625850" cy="330200"/>
          </a:xfrm>
          <a:custGeom>
            <a:avLst/>
            <a:gdLst>
              <a:gd name="connsiteX0" fmla="*/ 241300 w 3625850"/>
              <a:gd name="connsiteY0" fmla="*/ 0 h 330200"/>
              <a:gd name="connsiteX1" fmla="*/ 0 w 3625850"/>
              <a:gd name="connsiteY1" fmla="*/ 241300 h 330200"/>
              <a:gd name="connsiteX2" fmla="*/ 1854200 w 3625850"/>
              <a:gd name="connsiteY2" fmla="*/ 241300 h 330200"/>
              <a:gd name="connsiteX3" fmla="*/ 1943100 w 3625850"/>
              <a:gd name="connsiteY3" fmla="*/ 330200 h 330200"/>
              <a:gd name="connsiteX4" fmla="*/ 3625850 w 3625850"/>
              <a:gd name="connsiteY4" fmla="*/ 33020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5850" h="330200">
                <a:moveTo>
                  <a:pt x="241300" y="0"/>
                </a:moveTo>
                <a:lnTo>
                  <a:pt x="0" y="241300"/>
                </a:lnTo>
                <a:lnTo>
                  <a:pt x="1854200" y="241300"/>
                </a:lnTo>
                <a:lnTo>
                  <a:pt x="1943100" y="330200"/>
                </a:lnTo>
                <a:lnTo>
                  <a:pt x="3625850" y="330200"/>
                </a:lnTo>
              </a:path>
            </a:pathLst>
          </a:custGeom>
          <a:noFill/>
          <a:ln w="25400">
            <a:gradFill>
              <a:gsLst>
                <a:gs pos="100000">
                  <a:srgbClr val="7078FC">
                    <a:alpha val="0"/>
                  </a:srgbClr>
                </a:gs>
                <a:gs pos="0">
                  <a:srgbClr val="7078FC"/>
                </a:gs>
              </a:gsLst>
              <a:lin ang="0" scaled="0"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52502A58-5706-62B2-6A0D-446C6BE85218}"/>
              </a:ext>
            </a:extLst>
          </p:cNvPr>
          <p:cNvGrpSpPr/>
          <p:nvPr/>
        </p:nvGrpSpPr>
        <p:grpSpPr>
          <a:xfrm>
            <a:off x="344493" y="1108066"/>
            <a:ext cx="5071856" cy="3037249"/>
            <a:chOff x="461456" y="1054898"/>
            <a:chExt cx="5071856" cy="303724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FECF69B-676D-25EB-E05F-D2D0B9A417E8}"/>
                </a:ext>
              </a:extLst>
            </p:cNvPr>
            <p:cNvSpPr/>
            <p:nvPr/>
          </p:nvSpPr>
          <p:spPr>
            <a:xfrm rot="21175513">
              <a:off x="461456" y="3950563"/>
              <a:ext cx="1996650" cy="141584"/>
            </a:xfrm>
            <a:prstGeom prst="ellipse">
              <a:avLst/>
            </a:prstGeom>
            <a:gradFill>
              <a:gsLst>
                <a:gs pos="24000">
                  <a:srgbClr val="1D78FA">
                    <a:alpha val="10000"/>
                  </a:srgbClr>
                </a:gs>
                <a:gs pos="100000">
                  <a:srgbClr val="1D78FA">
                    <a:alpha val="20000"/>
                  </a:srgb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1016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5CD8610A-F219-2CEE-9597-6276EB7184DF}"/>
                </a:ext>
              </a:extLst>
            </p:cNvPr>
            <p:cNvGrpSpPr/>
            <p:nvPr/>
          </p:nvGrpSpPr>
          <p:grpSpPr>
            <a:xfrm>
              <a:off x="661306" y="1054898"/>
              <a:ext cx="4872006" cy="3000819"/>
              <a:chOff x="661306" y="1054898"/>
              <a:chExt cx="4872006" cy="3000819"/>
            </a:xfrm>
          </p:grpSpPr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C7BBFD8C-8AB2-F294-C595-7B64711C694F}"/>
                  </a:ext>
                </a:extLst>
              </p:cNvPr>
              <p:cNvGrpSpPr/>
              <p:nvPr/>
            </p:nvGrpSpPr>
            <p:grpSpPr>
              <a:xfrm>
                <a:off x="697207" y="2155662"/>
                <a:ext cx="4795663" cy="1900055"/>
                <a:chOff x="697207" y="2257154"/>
                <a:chExt cx="4795663" cy="1900055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A1C8C943-75A4-2C59-5012-1B9BA7297087}"/>
                    </a:ext>
                  </a:extLst>
                </p:cNvPr>
                <p:cNvGrpSpPr/>
                <p:nvPr/>
              </p:nvGrpSpPr>
              <p:grpSpPr>
                <a:xfrm>
                  <a:off x="697207" y="2257154"/>
                  <a:ext cx="686516" cy="1573919"/>
                  <a:chOff x="569617" y="1734538"/>
                  <a:chExt cx="686516" cy="1573919"/>
                </a:xfrm>
              </p:grpSpPr>
              <p:sp>
                <p:nvSpPr>
                  <p:cNvPr id="18" name="矩形: 圆角 17">
                    <a:extLst>
                      <a:ext uri="{FF2B5EF4-FFF2-40B4-BE49-F238E27FC236}">
                        <a16:creationId xmlns:a16="http://schemas.microsoft.com/office/drawing/2014/main" id="{A363624C-6837-33E5-B1E9-A82B31A67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173453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封面页</a:t>
                    </a:r>
                  </a:p>
                </p:txBody>
              </p:sp>
              <p:sp>
                <p:nvSpPr>
                  <p:cNvPr id="19" name="矩形: 圆角 18">
                    <a:extLst>
                      <a:ext uri="{FF2B5EF4-FFF2-40B4-BE49-F238E27FC236}">
                        <a16:creationId xmlns:a16="http://schemas.microsoft.com/office/drawing/2014/main" id="{57456C68-3712-CAB2-3C18-906D63DBEE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066880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目录页</a:t>
                    </a:r>
                  </a:p>
                </p:txBody>
              </p:sp>
              <p:sp>
                <p:nvSpPr>
                  <p:cNvPr id="20" name="矩形: 圆角 19">
                    <a:extLst>
                      <a:ext uri="{FF2B5EF4-FFF2-40B4-BE49-F238E27FC236}">
                        <a16:creationId xmlns:a16="http://schemas.microsoft.com/office/drawing/2014/main" id="{935DAB93-3312-6FE8-5488-EBDEEA0B10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39922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章节页</a:t>
                    </a:r>
                  </a:p>
                </p:txBody>
              </p:sp>
              <p:sp>
                <p:nvSpPr>
                  <p:cNvPr id="21" name="矩形: 圆角 20">
                    <a:extLst>
                      <a:ext uri="{FF2B5EF4-FFF2-40B4-BE49-F238E27FC236}">
                        <a16:creationId xmlns:a16="http://schemas.microsoft.com/office/drawing/2014/main" id="{AFABA39C-1E2F-AEA5-4B4C-99C2A4D518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731564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标题样式</a:t>
                    </a:r>
                  </a:p>
                </p:txBody>
              </p:sp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78E153CC-5654-026A-4E39-B0BF6A2D73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306390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结束页</a:t>
                    </a:r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AFDAC4B1-2A40-F9AE-A86B-B9D602F8DA18}"/>
                    </a:ext>
                  </a:extLst>
                </p:cNvPr>
                <p:cNvGrpSpPr/>
                <p:nvPr/>
              </p:nvGrpSpPr>
              <p:grpSpPr>
                <a:xfrm>
                  <a:off x="1517817" y="2257154"/>
                  <a:ext cx="686516" cy="1573919"/>
                  <a:chOff x="569617" y="1734538"/>
                  <a:chExt cx="686516" cy="1573919"/>
                </a:xfrm>
              </p:grpSpPr>
              <p:sp>
                <p:nvSpPr>
                  <p:cNvPr id="25" name="矩形: 圆角 24">
                    <a:extLst>
                      <a:ext uri="{FF2B5EF4-FFF2-40B4-BE49-F238E27FC236}">
                        <a16:creationId xmlns:a16="http://schemas.microsoft.com/office/drawing/2014/main" id="{28D676FE-AEED-315F-D4FE-CA923FA5E4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173453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并列</a:t>
                    </a:r>
                  </a:p>
                </p:txBody>
              </p:sp>
              <p:sp>
                <p:nvSpPr>
                  <p:cNvPr id="26" name="矩形: 圆角 25">
                    <a:extLst>
                      <a:ext uri="{FF2B5EF4-FFF2-40B4-BE49-F238E27FC236}">
                        <a16:creationId xmlns:a16="http://schemas.microsoft.com/office/drawing/2014/main" id="{6D21A46D-E8B3-CFB2-629A-B8AAC6626A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066880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递进</a:t>
                    </a:r>
                  </a:p>
                </p:txBody>
              </p:sp>
              <p:sp>
                <p:nvSpPr>
                  <p:cNvPr id="27" name="矩形: 圆角 26">
                    <a:extLst>
                      <a:ext uri="{FF2B5EF4-FFF2-40B4-BE49-F238E27FC236}">
                        <a16:creationId xmlns:a16="http://schemas.microsoft.com/office/drawing/2014/main" id="{C1E5EABA-91E3-BCA8-9EF1-ED8349F169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39922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循环</a:t>
                    </a:r>
                  </a:p>
                </p:txBody>
              </p:sp>
              <p:sp>
                <p:nvSpPr>
                  <p:cNvPr id="28" name="矩形: 圆角 27">
                    <a:extLst>
                      <a:ext uri="{FF2B5EF4-FFF2-40B4-BE49-F238E27FC236}">
                        <a16:creationId xmlns:a16="http://schemas.microsoft.com/office/drawing/2014/main" id="{C98FC40F-9E73-B73A-4EC5-5441282D09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731564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对比</a:t>
                    </a:r>
                  </a:p>
                </p:txBody>
              </p:sp>
              <p:sp>
                <p:nvSpPr>
                  <p:cNvPr id="29" name="矩形: 圆角 28">
                    <a:extLst>
                      <a:ext uri="{FF2B5EF4-FFF2-40B4-BE49-F238E27FC236}">
                        <a16:creationId xmlns:a16="http://schemas.microsoft.com/office/drawing/2014/main" id="{F979E517-262F-9C0B-8CE0-132FA6286F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306390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总分</a:t>
                    </a:r>
                  </a:p>
                </p:txBody>
              </p:sp>
            </p:grp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45FF98C7-A192-00E7-F8D8-E9BA4A1D40F1}"/>
                    </a:ext>
                  </a:extLst>
                </p:cNvPr>
                <p:cNvGrpSpPr/>
                <p:nvPr/>
              </p:nvGrpSpPr>
              <p:grpSpPr>
                <a:xfrm>
                  <a:off x="2338427" y="2257154"/>
                  <a:ext cx="686516" cy="1241575"/>
                  <a:chOff x="569617" y="1734538"/>
                  <a:chExt cx="686516" cy="1241575"/>
                </a:xfrm>
              </p:grpSpPr>
              <p:sp>
                <p:nvSpPr>
                  <p:cNvPr id="31" name="矩形: 圆角 30">
                    <a:extLst>
                      <a:ext uri="{FF2B5EF4-FFF2-40B4-BE49-F238E27FC236}">
                        <a16:creationId xmlns:a16="http://schemas.microsoft.com/office/drawing/2014/main" id="{DA8DC45C-87DE-275A-04EF-49E83CF052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173453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表格</a:t>
                    </a:r>
                  </a:p>
                </p:txBody>
              </p:sp>
              <p:sp>
                <p:nvSpPr>
                  <p:cNvPr id="32" name="矩形: 圆角 31">
                    <a:extLst>
                      <a:ext uri="{FF2B5EF4-FFF2-40B4-BE49-F238E27FC236}">
                        <a16:creationId xmlns:a16="http://schemas.microsoft.com/office/drawing/2014/main" id="{240AED97-E930-EAD2-F9E6-F3D44FDA3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066880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柱状图</a:t>
                    </a:r>
                  </a:p>
                </p:txBody>
              </p:sp>
              <p:sp>
                <p:nvSpPr>
                  <p:cNvPr id="33" name="矩形: 圆角 32">
                    <a:extLst>
                      <a:ext uri="{FF2B5EF4-FFF2-40B4-BE49-F238E27FC236}">
                        <a16:creationId xmlns:a16="http://schemas.microsoft.com/office/drawing/2014/main" id="{7096F607-004F-8EE9-D815-4B9CD1B2DA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39922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折线图</a:t>
                    </a:r>
                  </a:p>
                </p:txBody>
              </p:sp>
              <p:sp>
                <p:nvSpPr>
                  <p:cNvPr id="34" name="矩形: 圆角 33">
                    <a:extLst>
                      <a:ext uri="{FF2B5EF4-FFF2-40B4-BE49-F238E27FC236}">
                        <a16:creationId xmlns:a16="http://schemas.microsoft.com/office/drawing/2014/main" id="{45E53D99-BDE6-0578-332B-2892A0B7C4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731564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饼图</a:t>
                    </a:r>
                  </a:p>
                </p:txBody>
              </p:sp>
            </p:grp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id="{79DF555D-BF2D-0D60-F75F-0E5DEAD261F2}"/>
                    </a:ext>
                  </a:extLst>
                </p:cNvPr>
                <p:cNvGrpSpPr/>
                <p:nvPr/>
              </p:nvGrpSpPr>
              <p:grpSpPr>
                <a:xfrm>
                  <a:off x="3159037" y="2257154"/>
                  <a:ext cx="686516" cy="1573919"/>
                  <a:chOff x="569617" y="1734538"/>
                  <a:chExt cx="686516" cy="1573919"/>
                </a:xfrm>
              </p:grpSpPr>
              <p:sp>
                <p:nvSpPr>
                  <p:cNvPr id="51" name="矩形: 圆角 50">
                    <a:extLst>
                      <a:ext uri="{FF2B5EF4-FFF2-40B4-BE49-F238E27FC236}">
                        <a16:creationId xmlns:a16="http://schemas.microsoft.com/office/drawing/2014/main" id="{6E814C3B-4585-0F23-795A-5848001D91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173453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任务介绍</a:t>
                    </a:r>
                  </a:p>
                </p:txBody>
              </p:sp>
              <p:sp>
                <p:nvSpPr>
                  <p:cNvPr id="53" name="矩形: 圆角 52">
                    <a:extLst>
                      <a:ext uri="{FF2B5EF4-FFF2-40B4-BE49-F238E27FC236}">
                        <a16:creationId xmlns:a16="http://schemas.microsoft.com/office/drawing/2014/main" id="{DB985973-E5E1-18F4-ED6C-E7672A5CFE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066880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荣誉奖项</a:t>
                    </a:r>
                  </a:p>
                </p:txBody>
              </p:sp>
              <p:sp>
                <p:nvSpPr>
                  <p:cNvPr id="54" name="矩形: 圆角 53">
                    <a:extLst>
                      <a:ext uri="{FF2B5EF4-FFF2-40B4-BE49-F238E27FC236}">
                        <a16:creationId xmlns:a16="http://schemas.microsoft.com/office/drawing/2014/main" id="{724C5F16-0072-DC95-702B-A195C19B0A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39922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时间轴</a:t>
                    </a:r>
                  </a:p>
                </p:txBody>
              </p:sp>
              <p:sp>
                <p:nvSpPr>
                  <p:cNvPr id="58" name="矩形: 圆角 57">
                    <a:extLst>
                      <a:ext uri="{FF2B5EF4-FFF2-40B4-BE49-F238E27FC236}">
                        <a16:creationId xmlns:a16="http://schemas.microsoft.com/office/drawing/2014/main" id="{0FD695AB-0E00-B070-7984-EB0FFB0C54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731564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图片创意</a:t>
                    </a:r>
                  </a:p>
                </p:txBody>
              </p:sp>
              <p:sp>
                <p:nvSpPr>
                  <p:cNvPr id="60" name="矩形: 圆角 59">
                    <a:extLst>
                      <a:ext uri="{FF2B5EF4-FFF2-40B4-BE49-F238E27FC236}">
                        <a16:creationId xmlns:a16="http://schemas.microsoft.com/office/drawing/2014/main" id="{68E4F057-A42C-989A-D02E-DC7AE6486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306390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商业模型</a:t>
                    </a:r>
                  </a:p>
                </p:txBody>
              </p:sp>
            </p:grpSp>
            <p:grpSp>
              <p:nvGrpSpPr>
                <p:cNvPr id="61" name="组合 60">
                  <a:extLst>
                    <a:ext uri="{FF2B5EF4-FFF2-40B4-BE49-F238E27FC236}">
                      <a16:creationId xmlns:a16="http://schemas.microsoft.com/office/drawing/2014/main" id="{A9EE761C-7A51-2297-0874-E0664D4E07C2}"/>
                    </a:ext>
                  </a:extLst>
                </p:cNvPr>
                <p:cNvGrpSpPr/>
                <p:nvPr/>
              </p:nvGrpSpPr>
              <p:grpSpPr>
                <a:xfrm>
                  <a:off x="3979647" y="2257154"/>
                  <a:ext cx="686516" cy="909233"/>
                  <a:chOff x="569617" y="1734538"/>
                  <a:chExt cx="686516" cy="909233"/>
                </a:xfrm>
              </p:grpSpPr>
              <p:sp>
                <p:nvSpPr>
                  <p:cNvPr id="65" name="矩形: 圆角 64">
                    <a:extLst>
                      <a:ext uri="{FF2B5EF4-FFF2-40B4-BE49-F238E27FC236}">
                        <a16:creationId xmlns:a16="http://schemas.microsoft.com/office/drawing/2014/main" id="{AD5A8902-C435-D066-BC41-BC41FAC576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173453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标准定制</a:t>
                    </a:r>
                  </a:p>
                </p:txBody>
              </p:sp>
              <p:sp>
                <p:nvSpPr>
                  <p:cNvPr id="77" name="矩形: 圆角 76">
                    <a:extLst>
                      <a:ext uri="{FF2B5EF4-FFF2-40B4-BE49-F238E27FC236}">
                        <a16:creationId xmlns:a16="http://schemas.microsoft.com/office/drawing/2014/main" id="{792DCC27-2C95-0119-86DC-4CD32785A1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066880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高端定制</a:t>
                    </a:r>
                  </a:p>
                </p:txBody>
              </p:sp>
              <p:sp>
                <p:nvSpPr>
                  <p:cNvPr id="78" name="矩形: 圆角 77">
                    <a:extLst>
                      <a:ext uri="{FF2B5EF4-FFF2-40B4-BE49-F238E27FC236}">
                        <a16:creationId xmlns:a16="http://schemas.microsoft.com/office/drawing/2014/main" id="{3FFCD917-F7ED-6E85-CD62-C9A3F235CE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617" y="239922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首席定制</a:t>
                    </a:r>
                  </a:p>
                </p:txBody>
              </p:sp>
            </p:grpSp>
            <p:grpSp>
              <p:nvGrpSpPr>
                <p:cNvPr id="89" name="组合 88">
                  <a:extLst>
                    <a:ext uri="{FF2B5EF4-FFF2-40B4-BE49-F238E27FC236}">
                      <a16:creationId xmlns:a16="http://schemas.microsoft.com/office/drawing/2014/main" id="{D1924512-4CCF-D77F-81A6-89F671ADF342}"/>
                    </a:ext>
                  </a:extLst>
                </p:cNvPr>
                <p:cNvGrpSpPr/>
                <p:nvPr/>
              </p:nvGrpSpPr>
              <p:grpSpPr>
                <a:xfrm>
                  <a:off x="4800258" y="2257154"/>
                  <a:ext cx="692612" cy="1900055"/>
                  <a:chOff x="4667813" y="1689802"/>
                  <a:chExt cx="692612" cy="1900055"/>
                </a:xfrm>
              </p:grpSpPr>
              <p:sp>
                <p:nvSpPr>
                  <p:cNvPr id="83" name="矩形: 圆角 82">
                    <a:extLst>
                      <a:ext uri="{FF2B5EF4-FFF2-40B4-BE49-F238E27FC236}">
                        <a16:creationId xmlns:a16="http://schemas.microsoft.com/office/drawing/2014/main" id="{9FCA2B54-4916-E93B-882A-9F4FE01E5E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7813" y="168980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商务</a:t>
                    </a:r>
                  </a:p>
                </p:txBody>
              </p:sp>
              <p:sp>
                <p:nvSpPr>
                  <p:cNvPr id="84" name="矩形: 圆角 83">
                    <a:extLst>
                      <a:ext uri="{FF2B5EF4-FFF2-40B4-BE49-F238E27FC236}">
                        <a16:creationId xmlns:a16="http://schemas.microsoft.com/office/drawing/2014/main" id="{B079D94D-484F-A048-F17D-33FBEAEE26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7813" y="2022144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科技</a:t>
                    </a:r>
                  </a:p>
                </p:txBody>
              </p:sp>
              <p:sp>
                <p:nvSpPr>
                  <p:cNvPr id="85" name="矩形: 圆角 84">
                    <a:extLst>
                      <a:ext uri="{FF2B5EF4-FFF2-40B4-BE49-F238E27FC236}">
                        <a16:creationId xmlns:a16="http://schemas.microsoft.com/office/drawing/2014/main" id="{971DD808-E477-C66B-DCD2-A134369438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7813" y="2354486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党政</a:t>
                    </a:r>
                  </a:p>
                </p:txBody>
              </p:sp>
              <p:sp>
                <p:nvSpPr>
                  <p:cNvPr id="86" name="矩形: 圆角 85">
                    <a:extLst>
                      <a:ext uri="{FF2B5EF4-FFF2-40B4-BE49-F238E27FC236}">
                        <a16:creationId xmlns:a16="http://schemas.microsoft.com/office/drawing/2014/main" id="{06A4930F-2229-E07E-B0A8-005D8C7DBD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7813" y="268682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极简</a:t>
                    </a:r>
                  </a:p>
                </p:txBody>
              </p:sp>
              <p:sp>
                <p:nvSpPr>
                  <p:cNvPr id="87" name="矩形: 圆角 86">
                    <a:extLst>
                      <a:ext uri="{FF2B5EF4-FFF2-40B4-BE49-F238E27FC236}">
                        <a16:creationId xmlns:a16="http://schemas.microsoft.com/office/drawing/2014/main" id="{FCFAAFCD-7899-9BDE-70D3-DDCE40AC8D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7813" y="3019172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zh-CN" alt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插画</a:t>
                    </a:r>
                  </a:p>
                </p:txBody>
              </p:sp>
              <p:sp>
                <p:nvSpPr>
                  <p:cNvPr id="88" name="矩形: 圆角 87">
                    <a:extLst>
                      <a:ext uri="{FF2B5EF4-FFF2-40B4-BE49-F238E27FC236}">
                        <a16:creationId xmlns:a16="http://schemas.microsoft.com/office/drawing/2014/main" id="{F2C4A48D-8F96-4BEF-4C99-B6E65463E9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3909" y="3345308"/>
                    <a:ext cx="686516" cy="244549"/>
                  </a:xfrm>
                  <a:prstGeom prst="roundRect">
                    <a:avLst/>
                  </a:prstGeom>
                  <a:noFill/>
                  <a:ln w="12700" cap="flat" cmpd="sng" algn="ctr">
                    <a:solidFill>
                      <a:srgbClr val="7078F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/>
                  <a:lstStyle/>
                  <a:p>
                    <a:pPr lvl="0" algn="ctr"/>
                    <a:r>
                      <a:rPr lang="en-US" altLang="zh-CN" sz="9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ea"/>
                        <a:ea typeface="+mn-ea"/>
                      </a:rPr>
                      <a:t>3D</a:t>
                    </a:r>
                    <a:endParaRPr lang="zh-CN" altLang="en-US" sz="900" dirty="0">
                      <a:solidFill>
                        <a:schemeClr val="accent1">
                          <a:lumMod val="75000"/>
                        </a:schemeClr>
                      </a:solidFill>
                      <a:latin typeface="+mn-ea"/>
                      <a:ea typeface="+mn-ea"/>
                    </a:endParaRPr>
                  </a:p>
                </p:txBody>
              </p:sp>
            </p:grp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335753EF-DA53-4839-D119-5CA13A8AF15A}"/>
                  </a:ext>
                </a:extLst>
              </p:cNvPr>
              <p:cNvGrpSpPr/>
              <p:nvPr/>
            </p:nvGrpSpPr>
            <p:grpSpPr>
              <a:xfrm>
                <a:off x="697207" y="1778774"/>
                <a:ext cx="4792615" cy="244549"/>
                <a:chOff x="697207" y="1859002"/>
                <a:chExt cx="4792615" cy="244549"/>
              </a:xfrm>
            </p:grpSpPr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711039C2-85DE-FC39-0FD0-3505E0B789B5}"/>
                    </a:ext>
                  </a:extLst>
                </p:cNvPr>
                <p:cNvSpPr/>
                <p:nvPr/>
              </p:nvSpPr>
              <p:spPr bwMode="auto">
                <a:xfrm>
                  <a:off x="697207" y="1859002"/>
                  <a:ext cx="686516" cy="244549"/>
                </a:xfrm>
                <a:prstGeom prst="roundRect">
                  <a:avLst/>
                </a:prstGeom>
                <a:gradFill>
                  <a:gsLst>
                    <a:gs pos="90000">
                      <a:srgbClr val="7078FC"/>
                    </a:gs>
                    <a:gs pos="0">
                      <a:srgbClr val="7078FC">
                        <a:alpha val="61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078F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lvl="0" algn="ctr"/>
                  <a:r>
                    <a:rPr lang="zh-CN" altLang="en-US" sz="900" dirty="0">
                      <a:solidFill>
                        <a:schemeClr val="accent2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功能页面</a:t>
                  </a:r>
                </a:p>
              </p:txBody>
            </p:sp>
            <p:sp>
              <p:nvSpPr>
                <p:cNvPr id="93" name="矩形: 圆角 92">
                  <a:extLst>
                    <a:ext uri="{FF2B5EF4-FFF2-40B4-BE49-F238E27FC236}">
                      <a16:creationId xmlns:a16="http://schemas.microsoft.com/office/drawing/2014/main" id="{14E5CFBC-1775-20CE-58CC-58727DDB2D66}"/>
                    </a:ext>
                  </a:extLst>
                </p:cNvPr>
                <p:cNvSpPr/>
                <p:nvPr/>
              </p:nvSpPr>
              <p:spPr bwMode="auto">
                <a:xfrm>
                  <a:off x="1517817" y="1859002"/>
                  <a:ext cx="686516" cy="244549"/>
                </a:xfrm>
                <a:prstGeom prst="roundRect">
                  <a:avLst/>
                </a:prstGeom>
                <a:gradFill>
                  <a:gsLst>
                    <a:gs pos="90000">
                      <a:srgbClr val="7078FC"/>
                    </a:gs>
                    <a:gs pos="0">
                      <a:srgbClr val="7078FC">
                        <a:alpha val="61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078F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lvl="0" algn="ctr"/>
                  <a:r>
                    <a:rPr lang="zh-CN" altLang="en-US" sz="900" dirty="0">
                      <a:solidFill>
                        <a:schemeClr val="accent2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内容排版</a:t>
                  </a:r>
                </a:p>
              </p:txBody>
            </p:sp>
            <p:sp>
              <p:nvSpPr>
                <p:cNvPr id="94" name="矩形: 圆角 93">
                  <a:extLst>
                    <a:ext uri="{FF2B5EF4-FFF2-40B4-BE49-F238E27FC236}">
                      <a16:creationId xmlns:a16="http://schemas.microsoft.com/office/drawing/2014/main" id="{90E69809-600F-9E57-E97F-0241C2CDF1A6}"/>
                    </a:ext>
                  </a:extLst>
                </p:cNvPr>
                <p:cNvSpPr/>
                <p:nvPr/>
              </p:nvSpPr>
              <p:spPr bwMode="auto">
                <a:xfrm>
                  <a:off x="2338427" y="1859002"/>
                  <a:ext cx="686516" cy="244549"/>
                </a:xfrm>
                <a:prstGeom prst="roundRect">
                  <a:avLst/>
                </a:prstGeom>
                <a:gradFill>
                  <a:gsLst>
                    <a:gs pos="90000">
                      <a:srgbClr val="7078FC"/>
                    </a:gs>
                    <a:gs pos="0">
                      <a:srgbClr val="7078FC">
                        <a:alpha val="61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078F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lvl="0" algn="ctr"/>
                  <a:r>
                    <a:rPr lang="zh-CN" altLang="en-US" sz="900" dirty="0">
                      <a:solidFill>
                        <a:schemeClr val="accent2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图表美化</a:t>
                  </a:r>
                </a:p>
              </p:txBody>
            </p:sp>
            <p:sp>
              <p:nvSpPr>
                <p:cNvPr id="95" name="矩形: 圆角 94">
                  <a:extLst>
                    <a:ext uri="{FF2B5EF4-FFF2-40B4-BE49-F238E27FC236}">
                      <a16:creationId xmlns:a16="http://schemas.microsoft.com/office/drawing/2014/main" id="{29F8D83F-D87F-AAEE-C510-12EDA3125F33}"/>
                    </a:ext>
                  </a:extLst>
                </p:cNvPr>
                <p:cNvSpPr/>
                <p:nvPr/>
              </p:nvSpPr>
              <p:spPr bwMode="auto">
                <a:xfrm>
                  <a:off x="3159037" y="1859002"/>
                  <a:ext cx="686516" cy="244549"/>
                </a:xfrm>
                <a:prstGeom prst="roundRect">
                  <a:avLst/>
                </a:prstGeom>
                <a:gradFill>
                  <a:gsLst>
                    <a:gs pos="90000">
                      <a:srgbClr val="7078FC"/>
                    </a:gs>
                    <a:gs pos="0">
                      <a:srgbClr val="7078FC">
                        <a:alpha val="61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078F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lvl="0" algn="ctr"/>
                  <a:r>
                    <a:rPr lang="zh-CN" altLang="en-US" sz="900" dirty="0">
                      <a:solidFill>
                        <a:schemeClr val="accent2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创意版式</a:t>
                  </a:r>
                </a:p>
              </p:txBody>
            </p:sp>
            <p:sp>
              <p:nvSpPr>
                <p:cNvPr id="96" name="矩形: 圆角 95">
                  <a:extLst>
                    <a:ext uri="{FF2B5EF4-FFF2-40B4-BE49-F238E27FC236}">
                      <a16:creationId xmlns:a16="http://schemas.microsoft.com/office/drawing/2014/main" id="{01FBE399-B9AC-E927-C753-0436C740366E}"/>
                    </a:ext>
                  </a:extLst>
                </p:cNvPr>
                <p:cNvSpPr/>
                <p:nvPr/>
              </p:nvSpPr>
              <p:spPr bwMode="auto">
                <a:xfrm>
                  <a:off x="3979647" y="1859002"/>
                  <a:ext cx="686516" cy="244549"/>
                </a:xfrm>
                <a:prstGeom prst="roundRect">
                  <a:avLst/>
                </a:prstGeom>
                <a:gradFill>
                  <a:gsLst>
                    <a:gs pos="90000">
                      <a:srgbClr val="7078FC"/>
                    </a:gs>
                    <a:gs pos="0">
                      <a:srgbClr val="7078FC">
                        <a:alpha val="61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078F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lvl="0" algn="ctr"/>
                  <a:r>
                    <a:rPr lang="zh-CN" altLang="en-US" sz="900" dirty="0">
                      <a:solidFill>
                        <a:schemeClr val="accent2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定制设计</a:t>
                  </a:r>
                </a:p>
              </p:txBody>
            </p:sp>
            <p:sp>
              <p:nvSpPr>
                <p:cNvPr id="97" name="矩形: 圆角 96">
                  <a:extLst>
                    <a:ext uri="{FF2B5EF4-FFF2-40B4-BE49-F238E27FC236}">
                      <a16:creationId xmlns:a16="http://schemas.microsoft.com/office/drawing/2014/main" id="{1A3C1E7A-AB8B-3790-B47E-45D4227EB674}"/>
                    </a:ext>
                  </a:extLst>
                </p:cNvPr>
                <p:cNvSpPr/>
                <p:nvPr/>
              </p:nvSpPr>
              <p:spPr bwMode="auto">
                <a:xfrm>
                  <a:off x="4803306" y="1859002"/>
                  <a:ext cx="686516" cy="244549"/>
                </a:xfrm>
                <a:prstGeom prst="roundRect">
                  <a:avLst/>
                </a:prstGeom>
                <a:gradFill>
                  <a:gsLst>
                    <a:gs pos="90000">
                      <a:srgbClr val="7078FC"/>
                    </a:gs>
                    <a:gs pos="0">
                      <a:srgbClr val="7078FC">
                        <a:alpha val="61000"/>
                      </a:srgbClr>
                    </a:gs>
                  </a:gsLst>
                  <a:lin ang="5400000" scaled="1"/>
                </a:gradFill>
                <a:ln w="12700" cap="flat" cmpd="sng" algn="ctr">
                  <a:solidFill>
                    <a:srgbClr val="7078FC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lvl="0" algn="ctr"/>
                  <a:r>
                    <a:rPr lang="zh-CN" altLang="en-US" sz="900" dirty="0">
                      <a:solidFill>
                        <a:schemeClr val="accent2"/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商业案例</a:t>
                  </a:r>
                </a:p>
              </p:txBody>
            </p:sp>
          </p:grpSp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876D503B-42BD-E843-777D-43575BF25CB3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2596733" y="1054898"/>
                <a:ext cx="865983" cy="326939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30000">
                    <a:srgbClr val="7078FC"/>
                  </a:gs>
                  <a:gs pos="0">
                    <a:srgbClr val="7078FC">
                      <a:alpha val="67000"/>
                    </a:srgbClr>
                  </a:gs>
                </a:gsLst>
                <a:lin ang="5400000" scaled="1"/>
              </a:gradFill>
              <a:ln w="7888" cap="flat" cmpd="sng" algn="ctr">
                <a:gradFill>
                  <a:gsLst>
                    <a:gs pos="0">
                      <a:srgbClr val="E2EAFD"/>
                    </a:gs>
                    <a:gs pos="100000">
                      <a:srgbClr val="7078FC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5721" tIns="37861" rIns="75721" bIns="37861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版式库</a:t>
                </a:r>
              </a:p>
            </p:txBody>
          </p: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C1F3E260-2B47-DBB9-CA11-0A83CBA4232C}"/>
                  </a:ext>
                </a:extLst>
              </p:cNvPr>
              <p:cNvGrpSpPr/>
              <p:nvPr/>
            </p:nvGrpSpPr>
            <p:grpSpPr>
              <a:xfrm>
                <a:off x="1013077" y="1462257"/>
                <a:ext cx="4160876" cy="205589"/>
                <a:chOff x="1013077" y="1591917"/>
                <a:chExt cx="4160876" cy="205589"/>
              </a:xfrm>
            </p:grpSpPr>
            <p:sp>
              <p:nvSpPr>
                <p:cNvPr id="109" name="右大括号 108">
                  <a:extLst>
                    <a:ext uri="{FF2B5EF4-FFF2-40B4-BE49-F238E27FC236}">
                      <a16:creationId xmlns:a16="http://schemas.microsoft.com/office/drawing/2014/main" id="{40000E9D-7E29-5725-20D1-372254DF0AEE}"/>
                    </a:ext>
                  </a:extLst>
                </p:cNvPr>
                <p:cNvSpPr/>
                <p:nvPr/>
              </p:nvSpPr>
              <p:spPr bwMode="auto">
                <a:xfrm rot="16200000">
                  <a:off x="2990720" y="-385726"/>
                  <a:ext cx="205589" cy="4160876"/>
                </a:xfrm>
                <a:prstGeom prst="rightBrace">
                  <a:avLst>
                    <a:gd name="adj1" fmla="val 38416"/>
                    <a:gd name="adj2" fmla="val 48397"/>
                  </a:avLst>
                </a:prstGeom>
                <a:noFill/>
                <a:ln w="15875" cap="flat" cmpd="sng" algn="ctr">
                  <a:gradFill>
                    <a:gsLst>
                      <a:gs pos="57500">
                        <a:srgbClr val="7078FC">
                          <a:alpha val="0"/>
                        </a:srgbClr>
                      </a:gs>
                      <a:gs pos="0">
                        <a:srgbClr val="7078FC"/>
                      </a:gs>
                      <a:gs pos="100000">
                        <a:srgbClr val="7078FC"/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" name="右大括号 111">
                  <a:extLst>
                    <a:ext uri="{FF2B5EF4-FFF2-40B4-BE49-F238E27FC236}">
                      <a16:creationId xmlns:a16="http://schemas.microsoft.com/office/drawing/2014/main" id="{2587FE99-E75B-368F-95CA-AF9C99B58381}"/>
                    </a:ext>
                  </a:extLst>
                </p:cNvPr>
                <p:cNvSpPr/>
                <p:nvPr/>
              </p:nvSpPr>
              <p:spPr bwMode="auto">
                <a:xfrm rot="16200000">
                  <a:off x="3014514" y="448980"/>
                  <a:ext cx="158001" cy="2492128"/>
                </a:xfrm>
                <a:prstGeom prst="rightBrace">
                  <a:avLst>
                    <a:gd name="adj1" fmla="val 38416"/>
                    <a:gd name="adj2" fmla="val 47295"/>
                  </a:avLst>
                </a:prstGeom>
                <a:noFill/>
                <a:ln w="15875" cap="flat" cmpd="sng" algn="ctr">
                  <a:gradFill>
                    <a:gsLst>
                      <a:gs pos="55000">
                        <a:srgbClr val="7078FC">
                          <a:alpha val="0"/>
                        </a:srgbClr>
                      </a:gs>
                      <a:gs pos="1000">
                        <a:srgbClr val="7078FC"/>
                      </a:gs>
                      <a:gs pos="100000">
                        <a:srgbClr val="7078FC"/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" name="右大括号 112">
                  <a:extLst>
                    <a:ext uri="{FF2B5EF4-FFF2-40B4-BE49-F238E27FC236}">
                      <a16:creationId xmlns:a16="http://schemas.microsoft.com/office/drawing/2014/main" id="{79917038-8C86-946C-457A-41219B825B94}"/>
                    </a:ext>
                  </a:extLst>
                </p:cNvPr>
                <p:cNvSpPr/>
                <p:nvPr/>
              </p:nvSpPr>
              <p:spPr bwMode="auto">
                <a:xfrm rot="16200000">
                  <a:off x="2950000" y="1235754"/>
                  <a:ext cx="141969" cy="924167"/>
                </a:xfrm>
                <a:prstGeom prst="rightBrace">
                  <a:avLst>
                    <a:gd name="adj1" fmla="val 38416"/>
                    <a:gd name="adj2" fmla="val 49916"/>
                  </a:avLst>
                </a:prstGeom>
                <a:noFill/>
                <a:ln w="15875" cap="flat" cmpd="sng" algn="ctr">
                  <a:gradFill>
                    <a:gsLst>
                      <a:gs pos="53400">
                        <a:srgbClr val="7078FC">
                          <a:alpha val="0"/>
                        </a:srgbClr>
                      </a:gs>
                      <a:gs pos="0">
                        <a:srgbClr val="7078FC"/>
                      </a:gs>
                      <a:gs pos="100000">
                        <a:srgbClr val="7078FC"/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zh-CN" altLang="en-US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87737BD7-5BF2-4407-658F-ADDC7690CDBD}"/>
                  </a:ext>
                </a:extLst>
              </p:cNvPr>
              <p:cNvSpPr/>
              <p:nvPr/>
            </p:nvSpPr>
            <p:spPr bwMode="auto">
              <a:xfrm>
                <a:off x="661306" y="1741131"/>
                <a:ext cx="4872006" cy="325175"/>
              </a:xfrm>
              <a:prstGeom prst="roundRect">
                <a:avLst>
                  <a:gd name="adj" fmla="val 18188"/>
                </a:avLst>
              </a:prstGeom>
              <a:gradFill>
                <a:gsLst>
                  <a:gs pos="57500">
                    <a:srgbClr val="7078FC">
                      <a:alpha val="0"/>
                    </a:srgbClr>
                  </a:gs>
                  <a:gs pos="0">
                    <a:srgbClr val="7078FC">
                      <a:alpha val="44000"/>
                    </a:srgbClr>
                  </a:gs>
                  <a:gs pos="100000">
                    <a:srgbClr val="7078FC">
                      <a:alpha val="44000"/>
                    </a:srgb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D38DC9E0-A6CA-0B8B-CC94-7624FB1A4A19}"/>
              </a:ext>
            </a:extLst>
          </p:cNvPr>
          <p:cNvGrpSpPr/>
          <p:nvPr/>
        </p:nvGrpSpPr>
        <p:grpSpPr>
          <a:xfrm>
            <a:off x="7278598" y="246804"/>
            <a:ext cx="1347316" cy="293876"/>
            <a:chOff x="443454" y="394457"/>
            <a:chExt cx="1347415" cy="293973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EEF0202-F0E9-4ECA-C0F9-CDB77C801329}"/>
                </a:ext>
              </a:extLst>
            </p:cNvPr>
            <p:cNvSpPr/>
            <p:nvPr/>
          </p:nvSpPr>
          <p:spPr>
            <a:xfrm>
              <a:off x="443454" y="394457"/>
              <a:ext cx="309001" cy="279819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382" tIns="40691" rIns="81382" bIns="40691" rtlCol="0" anchor="ctr">
              <a:noAutofit/>
            </a:bodyPr>
            <a:lstStyle/>
            <a:p>
              <a:pPr algn="ctr"/>
              <a:endParaRPr lang="en-US" sz="1602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BEB7A30-5E93-A34A-D451-1B615D90086C}"/>
                </a:ext>
              </a:extLst>
            </p:cNvPr>
            <p:cNvSpPr/>
            <p:nvPr/>
          </p:nvSpPr>
          <p:spPr>
            <a:xfrm>
              <a:off x="1253616" y="405437"/>
              <a:ext cx="537253" cy="16926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382" tIns="40691" rIns="81382" bIns="4069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2">
                <a:solidFill>
                  <a:schemeClr val="lt1"/>
                </a:solidFill>
              </a:endParaRPr>
            </a:p>
          </p:txBody>
        </p:sp>
        <p:sp>
          <p:nvSpPr>
            <p:cNvPr id="124" name="TextBox 25">
              <a:extLst>
                <a:ext uri="{FF2B5EF4-FFF2-40B4-BE49-F238E27FC236}">
                  <a16:creationId xmlns:a16="http://schemas.microsoft.com/office/drawing/2014/main" id="{1391E1D2-4CD5-B88E-9263-765E4D0FB09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07626" y="410590"/>
              <a:ext cx="415032" cy="163781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1382" tIns="40691" rIns="81382" bIns="40691" numCol="1" spcCol="0" rtlCol="0" fromWordArt="0" anchor="t" anchorCtr="0" forceAA="0" compatLnSpc="1">
              <a:noAutofit/>
            </a:bodyPr>
            <a:lstStyle/>
            <a:p>
              <a:pPr algn="dist"/>
              <a:endParaRPr lang="en-US" sz="11392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25" name="TextBox 12">
              <a:extLst>
                <a:ext uri="{FF2B5EF4-FFF2-40B4-BE49-F238E27FC236}">
                  <a16:creationId xmlns:a16="http://schemas.microsoft.com/office/drawing/2014/main" id="{DF2AFA6F-B664-46A2-2548-026FA41C11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97227" y="616636"/>
              <a:ext cx="967179" cy="71794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1382" tIns="40691" rIns="81382" bIns="40691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623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4FB1E29D-42E2-9E2C-49C1-643D86E75F34}"/>
              </a:ext>
            </a:extLst>
          </p:cNvPr>
          <p:cNvGrpSpPr/>
          <p:nvPr/>
        </p:nvGrpSpPr>
        <p:grpSpPr>
          <a:xfrm>
            <a:off x="5806602" y="1475671"/>
            <a:ext cx="3611323" cy="2621020"/>
            <a:chOff x="6029892" y="1451489"/>
            <a:chExt cx="3611323" cy="2621020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07D0ECAB-9944-B8B0-B9F7-1B67D453C2CF}"/>
                </a:ext>
              </a:extLst>
            </p:cNvPr>
            <p:cNvGrpSpPr/>
            <p:nvPr/>
          </p:nvGrpSpPr>
          <p:grpSpPr>
            <a:xfrm>
              <a:off x="6029892" y="3328237"/>
              <a:ext cx="3611323" cy="744272"/>
              <a:chOff x="5452376" y="2931478"/>
              <a:chExt cx="3611323" cy="74427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744AA2E-3F49-3141-BCD5-FEB85C7FE8E4}"/>
                  </a:ext>
                </a:extLst>
              </p:cNvPr>
              <p:cNvSpPr/>
              <p:nvPr/>
            </p:nvSpPr>
            <p:spPr>
              <a:xfrm flipH="1">
                <a:off x="5452376" y="2931478"/>
                <a:ext cx="3611323" cy="744272"/>
              </a:xfrm>
              <a:custGeom>
                <a:avLst/>
                <a:gdLst>
                  <a:gd name="connsiteX0" fmla="*/ 0 w 3430146"/>
                  <a:gd name="connsiteY0" fmla="*/ 0 h 651600"/>
                  <a:gd name="connsiteX1" fmla="*/ 1175893 w 3430146"/>
                  <a:gd name="connsiteY1" fmla="*/ 0 h 651600"/>
                  <a:gd name="connsiteX2" fmla="*/ 2673921 w 3430146"/>
                  <a:gd name="connsiteY2" fmla="*/ 0 h 651600"/>
                  <a:gd name="connsiteX3" fmla="*/ 3177143 w 3430146"/>
                  <a:gd name="connsiteY3" fmla="*/ 0 h 651600"/>
                  <a:gd name="connsiteX4" fmla="*/ 3430146 w 3430146"/>
                  <a:gd name="connsiteY4" fmla="*/ 651600 h 651600"/>
                  <a:gd name="connsiteX5" fmla="*/ 2673921 w 3430146"/>
                  <a:gd name="connsiteY5" fmla="*/ 651600 h 651600"/>
                  <a:gd name="connsiteX6" fmla="*/ 922890 w 3430146"/>
                  <a:gd name="connsiteY6" fmla="*/ 651600 h 651600"/>
                  <a:gd name="connsiteX7" fmla="*/ 0 w 3430146"/>
                  <a:gd name="connsiteY7" fmla="*/ 651600 h 65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0146" h="651600">
                    <a:moveTo>
                      <a:pt x="0" y="0"/>
                    </a:moveTo>
                    <a:lnTo>
                      <a:pt x="1175893" y="0"/>
                    </a:lnTo>
                    <a:lnTo>
                      <a:pt x="2673921" y="0"/>
                    </a:lnTo>
                    <a:lnTo>
                      <a:pt x="3177143" y="0"/>
                    </a:lnTo>
                    <a:lnTo>
                      <a:pt x="3430146" y="651600"/>
                    </a:lnTo>
                    <a:lnTo>
                      <a:pt x="2673921" y="651600"/>
                    </a:lnTo>
                    <a:lnTo>
                      <a:pt x="922890" y="651600"/>
                    </a:lnTo>
                    <a:lnTo>
                      <a:pt x="0" y="651600"/>
                    </a:lnTo>
                    <a:close/>
                  </a:path>
                </a:pathLst>
              </a:custGeom>
              <a:gradFill>
                <a:gsLst>
                  <a:gs pos="20000">
                    <a:srgbClr val="7078FC">
                      <a:alpha val="30000"/>
                    </a:srgbClr>
                  </a:gs>
                  <a:gs pos="90000">
                    <a:srgbClr val="7078FC">
                      <a:alpha val="0"/>
                    </a:srgbClr>
                  </a:gs>
                </a:gsLst>
                <a:lin ang="10800000" scaled="0"/>
              </a:gradFill>
              <a:ln w="9525">
                <a:gradFill>
                  <a:gsLst>
                    <a:gs pos="35000">
                      <a:srgbClr val="7078FC">
                        <a:alpha val="54000"/>
                      </a:srgbClr>
                    </a:gs>
                    <a:gs pos="90000">
                      <a:srgbClr val="7078F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D8FC9FC6-C69A-7B42-C104-1C4B805FB180}"/>
                  </a:ext>
                </a:extLst>
              </p:cNvPr>
              <p:cNvSpPr txBox="1"/>
              <p:nvPr/>
            </p:nvSpPr>
            <p:spPr>
              <a:xfrm>
                <a:off x="6537562" y="3053339"/>
                <a:ext cx="1831497" cy="477054"/>
              </a:xfrm>
              <a:prstGeom prst="rect">
                <a:avLst/>
              </a:prstGeom>
              <a:noFill/>
              <a:effectLst/>
            </p:spPr>
            <p:txBody>
              <a:bodyPr wrap="square" lIns="45720" tIns="22860" rIns="45720" bIns="2286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zh-CN" altLang="en-US" sz="1600" b="1" i="0" u="none" strike="noStrike" cap="none" normalizeH="0" baseline="0" dirty="0">
                    <a:ln>
                      <a:noFill/>
                    </a:ln>
                    <a:solidFill>
                      <a:srgbClr val="7078FC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职场神器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zh-CN" altLang="en-US" sz="1200" b="0" i="0" u="none" strike="noStrike" cap="none" normalizeH="0" baseline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ea typeface="+mn-ea"/>
                  </a:rPr>
                  <a:t>检索快捷，不惧职场内卷</a:t>
                </a:r>
              </a:p>
            </p:txBody>
          </p:sp>
          <p:pic>
            <p:nvPicPr>
              <p:cNvPr id="12" name="图形 11" descr="研究 纯色填充">
                <a:extLst>
                  <a:ext uri="{FF2B5EF4-FFF2-40B4-BE49-F238E27FC236}">
                    <a16:creationId xmlns:a16="http://schemas.microsoft.com/office/drawing/2014/main" id="{0DE45A29-0F4E-487D-5DB7-480ECC3396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956270" y="3065087"/>
                <a:ext cx="477055" cy="477055"/>
              </a:xfrm>
              <a:prstGeom prst="rect">
                <a:avLst/>
              </a:prstGeom>
            </p:spPr>
          </p:pic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9F2A12DE-018E-72F9-EECE-016BB2C96E41}"/>
                </a:ext>
              </a:extLst>
            </p:cNvPr>
            <p:cNvGrpSpPr/>
            <p:nvPr/>
          </p:nvGrpSpPr>
          <p:grpSpPr>
            <a:xfrm>
              <a:off x="6029892" y="2396681"/>
              <a:ext cx="3611323" cy="744272"/>
              <a:chOff x="5452376" y="1999922"/>
              <a:chExt cx="3611323" cy="744272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E4385D4-024C-6265-3AB1-083775FAC292}"/>
                  </a:ext>
                </a:extLst>
              </p:cNvPr>
              <p:cNvSpPr/>
              <p:nvPr/>
            </p:nvSpPr>
            <p:spPr>
              <a:xfrm flipH="1">
                <a:off x="5452376" y="1999922"/>
                <a:ext cx="3611323" cy="744272"/>
              </a:xfrm>
              <a:custGeom>
                <a:avLst/>
                <a:gdLst>
                  <a:gd name="connsiteX0" fmla="*/ 0 w 3430146"/>
                  <a:gd name="connsiteY0" fmla="*/ 0 h 651600"/>
                  <a:gd name="connsiteX1" fmla="*/ 1175893 w 3430146"/>
                  <a:gd name="connsiteY1" fmla="*/ 0 h 651600"/>
                  <a:gd name="connsiteX2" fmla="*/ 2673921 w 3430146"/>
                  <a:gd name="connsiteY2" fmla="*/ 0 h 651600"/>
                  <a:gd name="connsiteX3" fmla="*/ 3177143 w 3430146"/>
                  <a:gd name="connsiteY3" fmla="*/ 0 h 651600"/>
                  <a:gd name="connsiteX4" fmla="*/ 3430146 w 3430146"/>
                  <a:gd name="connsiteY4" fmla="*/ 651600 h 651600"/>
                  <a:gd name="connsiteX5" fmla="*/ 2673921 w 3430146"/>
                  <a:gd name="connsiteY5" fmla="*/ 651600 h 651600"/>
                  <a:gd name="connsiteX6" fmla="*/ 922890 w 3430146"/>
                  <a:gd name="connsiteY6" fmla="*/ 651600 h 651600"/>
                  <a:gd name="connsiteX7" fmla="*/ 0 w 3430146"/>
                  <a:gd name="connsiteY7" fmla="*/ 651600 h 65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0146" h="651600">
                    <a:moveTo>
                      <a:pt x="0" y="0"/>
                    </a:moveTo>
                    <a:lnTo>
                      <a:pt x="1175893" y="0"/>
                    </a:lnTo>
                    <a:lnTo>
                      <a:pt x="2673921" y="0"/>
                    </a:lnTo>
                    <a:lnTo>
                      <a:pt x="3177143" y="0"/>
                    </a:lnTo>
                    <a:lnTo>
                      <a:pt x="3430146" y="651600"/>
                    </a:lnTo>
                    <a:lnTo>
                      <a:pt x="2673921" y="651600"/>
                    </a:lnTo>
                    <a:lnTo>
                      <a:pt x="922890" y="651600"/>
                    </a:lnTo>
                    <a:lnTo>
                      <a:pt x="0" y="651600"/>
                    </a:lnTo>
                    <a:close/>
                  </a:path>
                </a:pathLst>
              </a:custGeom>
              <a:gradFill>
                <a:gsLst>
                  <a:gs pos="20000">
                    <a:srgbClr val="7078FC">
                      <a:alpha val="30000"/>
                    </a:srgbClr>
                  </a:gs>
                  <a:gs pos="90000">
                    <a:srgbClr val="7078FC">
                      <a:alpha val="0"/>
                    </a:srgbClr>
                  </a:gs>
                </a:gsLst>
                <a:lin ang="10800000" scaled="0"/>
              </a:gradFill>
              <a:ln w="9525">
                <a:gradFill>
                  <a:gsLst>
                    <a:gs pos="35000">
                      <a:srgbClr val="7078FC">
                        <a:alpha val="54000"/>
                      </a:srgbClr>
                    </a:gs>
                    <a:gs pos="90000">
                      <a:srgbClr val="7078F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F12DBDEB-5F59-B068-FF68-02999A757960}"/>
                  </a:ext>
                </a:extLst>
              </p:cNvPr>
              <p:cNvSpPr txBox="1"/>
              <p:nvPr/>
            </p:nvSpPr>
            <p:spPr>
              <a:xfrm>
                <a:off x="6537562" y="2066847"/>
                <a:ext cx="1831497" cy="661720"/>
              </a:xfrm>
              <a:prstGeom prst="rect">
                <a:avLst/>
              </a:prstGeom>
              <a:noFill/>
              <a:effectLst/>
            </p:spPr>
            <p:txBody>
              <a:bodyPr wrap="square" lIns="45720" tIns="22860" rIns="45720" bIns="2286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zh-CN" altLang="en-US" sz="1600" b="1" i="0" u="none" strike="noStrike" cap="none" normalizeH="0" baseline="0" dirty="0">
                    <a:ln>
                      <a:noFill/>
                    </a:ln>
                    <a:solidFill>
                      <a:srgbClr val="7078FC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专业专注</a:t>
                </a: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zh-CN" altLang="en-US" sz="1200" b="0" i="0" u="none" strike="noStrike" cap="none" normalizeH="0" baseline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ea typeface="+mn-ea"/>
                  </a:rPr>
                  <a:t>内容优秀有规范，值得参考有价值</a:t>
                </a:r>
              </a:p>
            </p:txBody>
          </p:sp>
          <p:pic>
            <p:nvPicPr>
              <p:cNvPr id="14" name="图形 13" descr="菱形 纯色填充">
                <a:extLst>
                  <a:ext uri="{FF2B5EF4-FFF2-40B4-BE49-F238E27FC236}">
                    <a16:creationId xmlns:a16="http://schemas.microsoft.com/office/drawing/2014/main" id="{20EBBA30-AB63-12DC-3ABB-C5B629EC68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5960797" y="2138058"/>
                <a:ext cx="468000" cy="468000"/>
              </a:xfrm>
              <a:prstGeom prst="rect">
                <a:avLst/>
              </a:prstGeom>
            </p:spPr>
          </p:pic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20D08591-E99D-3227-A6EF-610D6C54E846}"/>
                </a:ext>
              </a:extLst>
            </p:cNvPr>
            <p:cNvGrpSpPr/>
            <p:nvPr/>
          </p:nvGrpSpPr>
          <p:grpSpPr>
            <a:xfrm>
              <a:off x="6029892" y="1451489"/>
              <a:ext cx="3611323" cy="744272"/>
              <a:chOff x="5452376" y="1054730"/>
              <a:chExt cx="3611323" cy="744272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2934914-7871-C356-D536-ADA423A5DE44}"/>
                  </a:ext>
                </a:extLst>
              </p:cNvPr>
              <p:cNvSpPr/>
              <p:nvPr/>
            </p:nvSpPr>
            <p:spPr>
              <a:xfrm flipH="1">
                <a:off x="5452376" y="1054730"/>
                <a:ext cx="3611323" cy="744272"/>
              </a:xfrm>
              <a:custGeom>
                <a:avLst/>
                <a:gdLst>
                  <a:gd name="connsiteX0" fmla="*/ 0 w 3430146"/>
                  <a:gd name="connsiteY0" fmla="*/ 0 h 651600"/>
                  <a:gd name="connsiteX1" fmla="*/ 1175893 w 3430146"/>
                  <a:gd name="connsiteY1" fmla="*/ 0 h 651600"/>
                  <a:gd name="connsiteX2" fmla="*/ 2673921 w 3430146"/>
                  <a:gd name="connsiteY2" fmla="*/ 0 h 651600"/>
                  <a:gd name="connsiteX3" fmla="*/ 3177143 w 3430146"/>
                  <a:gd name="connsiteY3" fmla="*/ 0 h 651600"/>
                  <a:gd name="connsiteX4" fmla="*/ 3430146 w 3430146"/>
                  <a:gd name="connsiteY4" fmla="*/ 651600 h 651600"/>
                  <a:gd name="connsiteX5" fmla="*/ 2673921 w 3430146"/>
                  <a:gd name="connsiteY5" fmla="*/ 651600 h 651600"/>
                  <a:gd name="connsiteX6" fmla="*/ 922890 w 3430146"/>
                  <a:gd name="connsiteY6" fmla="*/ 651600 h 651600"/>
                  <a:gd name="connsiteX7" fmla="*/ 0 w 3430146"/>
                  <a:gd name="connsiteY7" fmla="*/ 651600 h 65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0146" h="651600">
                    <a:moveTo>
                      <a:pt x="0" y="0"/>
                    </a:moveTo>
                    <a:lnTo>
                      <a:pt x="1175893" y="0"/>
                    </a:lnTo>
                    <a:lnTo>
                      <a:pt x="2673921" y="0"/>
                    </a:lnTo>
                    <a:lnTo>
                      <a:pt x="3177143" y="0"/>
                    </a:lnTo>
                    <a:lnTo>
                      <a:pt x="3430146" y="651600"/>
                    </a:lnTo>
                    <a:lnTo>
                      <a:pt x="2673921" y="651600"/>
                    </a:lnTo>
                    <a:lnTo>
                      <a:pt x="922890" y="651600"/>
                    </a:lnTo>
                    <a:lnTo>
                      <a:pt x="0" y="651600"/>
                    </a:lnTo>
                    <a:close/>
                  </a:path>
                </a:pathLst>
              </a:custGeom>
              <a:gradFill>
                <a:gsLst>
                  <a:gs pos="20000">
                    <a:srgbClr val="7078FC">
                      <a:alpha val="30000"/>
                    </a:srgbClr>
                  </a:gs>
                  <a:gs pos="90000">
                    <a:srgbClr val="7078FC">
                      <a:alpha val="0"/>
                    </a:srgbClr>
                  </a:gs>
                </a:gsLst>
                <a:lin ang="10800000" scaled="0"/>
              </a:gradFill>
              <a:ln w="9525">
                <a:gradFill>
                  <a:gsLst>
                    <a:gs pos="35000">
                      <a:srgbClr val="7078FC">
                        <a:alpha val="54000"/>
                      </a:srgbClr>
                    </a:gs>
                    <a:gs pos="90000">
                      <a:srgbClr val="7078F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ACB607AB-BD6C-7906-CB31-B00C3839DADA}"/>
                  </a:ext>
                </a:extLst>
              </p:cNvPr>
              <p:cNvSpPr txBox="1"/>
              <p:nvPr/>
            </p:nvSpPr>
            <p:spPr>
              <a:xfrm>
                <a:off x="6537562" y="1116497"/>
                <a:ext cx="1831497" cy="661720"/>
              </a:xfrm>
              <a:prstGeom prst="rect">
                <a:avLst/>
              </a:prstGeom>
              <a:noFill/>
              <a:effectLst/>
            </p:spPr>
            <p:txBody>
              <a:bodyPr wrap="square" lIns="45720" tIns="22860" rIns="45720" bIns="2286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zh-CN" altLang="en-US" sz="1600" b="1" i="0" u="none" strike="noStrike" cap="none" normalizeH="0" baseline="0" dirty="0">
                    <a:ln>
                      <a:noFill/>
                    </a:ln>
                    <a:solidFill>
                      <a:srgbClr val="7078FC"/>
                    </a:solidFill>
                    <a:effectLst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方便易用</a:t>
                </a:r>
                <a:endParaRPr kumimoji="0" lang="en-US" altLang="zh-CN" sz="1600" b="1" i="0" u="none" strike="noStrike" cap="none" normalizeH="0" baseline="0" dirty="0">
                  <a:ln>
                    <a:noFill/>
                  </a:ln>
                  <a:solidFill>
                    <a:srgbClr val="7078FC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kumimoji="0" lang="en-US" altLang="zh-CN" sz="1200" b="0" i="0" u="none" strike="noStrike" cap="none" normalizeH="0" baseline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ea typeface="+mn-ea"/>
                  </a:rPr>
                  <a:t>5</a:t>
                </a:r>
                <a:r>
                  <a:rPr kumimoji="0" lang="zh-CN" altLang="en-US" sz="1200" b="0" i="0" u="none" strike="noStrike" cap="none" normalizeH="0" baseline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ea typeface="+mn-ea"/>
                  </a:rPr>
                  <a:t>分钟搞定一</a:t>
                </a:r>
                <a:r>
                  <a:rPr lang="zh-CN" altLang="en-US" sz="1200" dirty="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页</a:t>
                </a:r>
                <a:r>
                  <a:rPr kumimoji="0" lang="en-US" altLang="zh-CN" sz="1200" b="0" i="0" u="none" strike="noStrike" cap="none" normalizeH="0" baseline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ea typeface="+mn-ea"/>
                  </a:rPr>
                  <a:t>PPT</a:t>
                </a:r>
                <a:r>
                  <a:rPr kumimoji="0" lang="zh-CN" altLang="en-US" sz="1200" b="0" i="0" u="none" strike="noStrike" cap="none" normalizeH="0" baseline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+mn-ea"/>
                    <a:ea typeface="+mn-ea"/>
                  </a:rPr>
                  <a:t>，工作再急也不怕</a:t>
                </a:r>
                <a:r>
                  <a:rPr lang="zh-CN" altLang="en-US" sz="1200" dirty="0">
                    <a:solidFill>
                      <a:schemeClr val="accent1">
                        <a:lumMod val="75000"/>
                      </a:schemeClr>
                    </a:solidFill>
                    <a:latin typeface="+mn-ea"/>
                    <a:ea typeface="+mn-ea"/>
                  </a:rPr>
                  <a:t>！</a:t>
                </a:r>
                <a:endParaRPr kumimoji="0" lang="en-US" altLang="zh-CN" sz="1200" b="0" i="0" u="none" strike="noStrike" cap="none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+mn-ea"/>
                  <a:ea typeface="+mn-ea"/>
                </a:endParaRPr>
              </a:p>
            </p:txBody>
          </p:sp>
          <p:pic>
            <p:nvPicPr>
              <p:cNvPr id="16" name="图形 15" descr="灯泡和齿轮 纯色填充">
                <a:extLst>
                  <a:ext uri="{FF2B5EF4-FFF2-40B4-BE49-F238E27FC236}">
                    <a16:creationId xmlns:a16="http://schemas.microsoft.com/office/drawing/2014/main" id="{17869881-BAC1-7221-D1C4-4E46123CE9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942797" y="1174866"/>
                <a:ext cx="504000" cy="504000"/>
              </a:xfrm>
              <a:prstGeom prst="rect">
                <a:avLst/>
              </a:prstGeom>
            </p:spPr>
          </p:pic>
        </p:grp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22A1C664-0B8E-A7F3-F573-3C84F6CBA393}"/>
              </a:ext>
            </a:extLst>
          </p:cNvPr>
          <p:cNvGrpSpPr/>
          <p:nvPr/>
        </p:nvGrpSpPr>
        <p:grpSpPr>
          <a:xfrm>
            <a:off x="406558" y="4044168"/>
            <a:ext cx="4896645" cy="912037"/>
            <a:chOff x="842194" y="4085164"/>
            <a:chExt cx="4896645" cy="912037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FF6FB5D2-9CD4-605A-7A1C-4D0902EA885C}"/>
                </a:ext>
              </a:extLst>
            </p:cNvPr>
            <p:cNvSpPr/>
            <p:nvPr/>
          </p:nvSpPr>
          <p:spPr>
            <a:xfrm>
              <a:off x="842194" y="4097002"/>
              <a:ext cx="4896645" cy="900199"/>
            </a:xfrm>
            <a:prstGeom prst="ellipse">
              <a:avLst/>
            </a:prstGeom>
            <a:gradFill flip="none" rotWithShape="1">
              <a:gsLst>
                <a:gs pos="0">
                  <a:srgbClr val="7078FC">
                    <a:alpha val="5000"/>
                  </a:srgbClr>
                </a:gs>
                <a:gs pos="79000">
                  <a:srgbClr val="7078FC">
                    <a:alpha val="5000"/>
                  </a:srgbClr>
                </a:gs>
                <a:gs pos="20000">
                  <a:srgbClr val="7078FC">
                    <a:alpha val="0"/>
                  </a:srgbClr>
                </a:gs>
                <a:gs pos="100000">
                  <a:srgbClr val="7078FC">
                    <a:alpha val="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7078FC">
                      <a:alpha val="1000"/>
                    </a:srgbClr>
                  </a:gs>
                  <a:gs pos="100000">
                    <a:srgbClr val="7078FC">
                      <a:alpha val="2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C5E2442E-8755-2808-DD01-633106EEB018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ellipse">
              <a:avLst/>
            </a:prstGeom>
            <a:gradFill flip="none" rotWithShape="1">
              <a:gsLst>
                <a:gs pos="0">
                  <a:srgbClr val="7078FC">
                    <a:alpha val="10000"/>
                  </a:srgbClr>
                </a:gs>
                <a:gs pos="80000">
                  <a:srgbClr val="7078FC">
                    <a:alpha val="0"/>
                  </a:srgbClr>
                </a:gs>
                <a:gs pos="20000">
                  <a:srgbClr val="7078FC">
                    <a:alpha val="0"/>
                  </a:srgbClr>
                </a:gs>
                <a:gs pos="100000">
                  <a:srgbClr val="7078FC">
                    <a:alpha val="1000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7078FC">
                      <a:alpha val="0"/>
                    </a:srgbClr>
                  </a:gs>
                  <a:gs pos="100000">
                    <a:srgbClr val="7078FC">
                      <a:alpha val="40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7044026A-5790-EFA2-7A06-AFE53F574318}"/>
                </a:ext>
              </a:extLst>
            </p:cNvPr>
            <p:cNvGrpSpPr/>
            <p:nvPr/>
          </p:nvGrpSpPr>
          <p:grpSpPr>
            <a:xfrm>
              <a:off x="2407399" y="4157545"/>
              <a:ext cx="1766236" cy="809433"/>
              <a:chOff x="4250260" y="4839401"/>
              <a:chExt cx="3739710" cy="1713840"/>
            </a:xfrm>
          </p:grpSpPr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72A1FE57-9E77-CCEB-6F05-B5F05FFD58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9915" y="4839401"/>
                <a:ext cx="1950055" cy="171384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26000">
                      <a:srgbClr val="138CF7">
                        <a:alpha val="0"/>
                      </a:srgbClr>
                    </a:gs>
                    <a:gs pos="100000">
                      <a:srgbClr val="138CF7">
                        <a:alpha val="54000"/>
                      </a:srgb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B4A96562-0944-5C6D-0718-96AD8D3081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0260" y="4839401"/>
                <a:ext cx="1950055" cy="171384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26000">
                      <a:srgbClr val="138CF7">
                        <a:alpha val="0"/>
                      </a:srgbClr>
                    </a:gs>
                    <a:gs pos="100000">
                      <a:srgbClr val="138CF7">
                        <a:alpha val="54000"/>
                      </a:srgbClr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</p:cxnSp>
        </p:grp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08219E98-3E51-64F6-3BB7-755F7FF887C8}"/>
                </a:ext>
              </a:extLst>
            </p:cNvPr>
            <p:cNvSpPr/>
            <p:nvPr/>
          </p:nvSpPr>
          <p:spPr>
            <a:xfrm>
              <a:off x="1847521" y="4163376"/>
              <a:ext cx="2885992" cy="452737"/>
            </a:xfrm>
            <a:prstGeom prst="ellipse">
              <a:avLst/>
            </a:prstGeom>
            <a:gradFill flip="none" rotWithShape="1">
              <a:gsLst>
                <a:gs pos="0">
                  <a:srgbClr val="7078FC">
                    <a:alpha val="10000"/>
                  </a:srgbClr>
                </a:gs>
                <a:gs pos="80000">
                  <a:srgbClr val="7078FC">
                    <a:alpha val="0"/>
                  </a:srgbClr>
                </a:gs>
                <a:gs pos="20000">
                  <a:srgbClr val="7078FC">
                    <a:alpha val="0"/>
                  </a:srgbClr>
                </a:gs>
                <a:gs pos="100000">
                  <a:srgbClr val="7078FC">
                    <a:alpha val="10000"/>
                  </a:srgbClr>
                </a:gs>
              </a:gsLst>
              <a:lin ang="10800000" scaled="1"/>
              <a:tileRect/>
            </a:gradFill>
            <a:ln w="6350" cap="flat" cmpd="sng" algn="ctr">
              <a:gradFill>
                <a:gsLst>
                  <a:gs pos="13000">
                    <a:srgbClr val="7078FC">
                      <a:alpha val="0"/>
                    </a:srgbClr>
                  </a:gs>
                  <a:gs pos="100000">
                    <a:srgbClr val="7078FC">
                      <a:alpha val="39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374EE178-1E83-7FC0-698B-06BE4EBBBCA6}"/>
                </a:ext>
              </a:extLst>
            </p:cNvPr>
            <p:cNvSpPr/>
            <p:nvPr/>
          </p:nvSpPr>
          <p:spPr>
            <a:xfrm>
              <a:off x="2095693" y="4212572"/>
              <a:ext cx="2389648" cy="374111"/>
            </a:xfrm>
            <a:prstGeom prst="ellipse">
              <a:avLst/>
            </a:prstGeom>
            <a:gradFill>
              <a:gsLst>
                <a:gs pos="0">
                  <a:srgbClr val="7078FC"/>
                </a:gs>
                <a:gs pos="100000">
                  <a:srgbClr val="7078FC">
                    <a:alpha val="0"/>
                  </a:srgbClr>
                </a:gs>
              </a:gsLst>
              <a:lin ang="5400000" scaled="1"/>
            </a:gradFill>
            <a:ln w="635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6" name="弧形 145">
              <a:extLst>
                <a:ext uri="{FF2B5EF4-FFF2-40B4-BE49-F238E27FC236}">
                  <a16:creationId xmlns:a16="http://schemas.microsoft.com/office/drawing/2014/main" id="{AF796B14-FB6D-0651-45A9-C6D5C4393D7A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arc">
              <a:avLst>
                <a:gd name="adj1" fmla="val 806191"/>
                <a:gd name="adj2" fmla="val 938874"/>
              </a:avLst>
            </a:prstGeom>
            <a:noFill/>
            <a:ln w="31750" cap="rnd" cmpd="sng" algn="ctr">
              <a:solidFill>
                <a:srgbClr val="7078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7" name="弧形 146">
              <a:extLst>
                <a:ext uri="{FF2B5EF4-FFF2-40B4-BE49-F238E27FC236}">
                  <a16:creationId xmlns:a16="http://schemas.microsoft.com/office/drawing/2014/main" id="{FE3FCE1E-9C11-FEF4-935A-4796B09E7063}"/>
                </a:ext>
              </a:extLst>
            </p:cNvPr>
            <p:cNvSpPr/>
            <p:nvPr/>
          </p:nvSpPr>
          <p:spPr>
            <a:xfrm flipH="1">
              <a:off x="1337324" y="4085164"/>
              <a:ext cx="3906385" cy="755985"/>
            </a:xfrm>
            <a:prstGeom prst="arc">
              <a:avLst>
                <a:gd name="adj1" fmla="val 806191"/>
                <a:gd name="adj2" fmla="val 938874"/>
              </a:avLst>
            </a:prstGeom>
            <a:noFill/>
            <a:ln w="31750" cap="rnd" cmpd="sng" algn="ctr">
              <a:solidFill>
                <a:srgbClr val="7078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48" name="弧形 147">
              <a:extLst>
                <a:ext uri="{FF2B5EF4-FFF2-40B4-BE49-F238E27FC236}">
                  <a16:creationId xmlns:a16="http://schemas.microsoft.com/office/drawing/2014/main" id="{8435BDFD-4A74-B777-7D01-64B3FA3DAAC2}"/>
                </a:ext>
              </a:extLst>
            </p:cNvPr>
            <p:cNvSpPr/>
            <p:nvPr/>
          </p:nvSpPr>
          <p:spPr>
            <a:xfrm>
              <a:off x="1337324" y="4085164"/>
              <a:ext cx="3906385" cy="755985"/>
            </a:xfrm>
            <a:prstGeom prst="arc">
              <a:avLst>
                <a:gd name="adj1" fmla="val 4778824"/>
                <a:gd name="adj2" fmla="val 5995140"/>
              </a:avLst>
            </a:prstGeom>
            <a:noFill/>
            <a:ln w="31750" cap="rnd" cmpd="sng" algn="ctr">
              <a:solidFill>
                <a:srgbClr val="7078F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14"/>
    </mc:Choice>
    <mc:Fallback xmlns="">
      <p:transition advTm="521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35214a652ad44a6ef6aa9d458097104dcde670f130830-z3s71t_fw1200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2385"/>
            <a:ext cx="9144635" cy="5175885"/>
          </a:xfrm>
          <a:prstGeom prst="rect">
            <a:avLst/>
          </a:prstGeom>
          <a:blipFill>
            <a:blip r:embed="rId17"/>
            <a:tile tx="0" ty="0" sx="100000" sy="100000" flip="none" algn="tl"/>
          </a:blipFill>
        </p:spPr>
      </p:pic>
      <p:sp>
        <p:nvSpPr>
          <p:cNvPr id="52" name="矩形 51"/>
          <p:cNvSpPr>
            <a:spLocks/>
          </p:cNvSpPr>
          <p:nvPr/>
        </p:nvSpPr>
        <p:spPr>
          <a:xfrm>
            <a:off x="3711" y="-32385"/>
            <a:ext cx="9140923" cy="5189714"/>
          </a:xfrm>
          <a:prstGeom prst="rect">
            <a:avLst/>
          </a:prstGeom>
          <a:solidFill>
            <a:srgbClr val="E2EAFD">
              <a:alpha val="92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Box 54">
            <a:extLst>
              <a:ext uri="{FF2B5EF4-FFF2-40B4-BE49-F238E27FC236}">
                <a16:creationId xmlns:a16="http://schemas.microsoft.com/office/drawing/2014/main" id="{73622ECB-4900-2DC1-3C22-42F463BEF28B}"/>
              </a:ext>
            </a:extLst>
          </p:cNvPr>
          <p:cNvSpPr txBox="1"/>
          <p:nvPr/>
        </p:nvSpPr>
        <p:spPr>
          <a:xfrm>
            <a:off x="812394" y="126576"/>
            <a:ext cx="3690699" cy="470535"/>
          </a:xfrm>
          <a:prstGeom prst="rect">
            <a:avLst/>
          </a:prstGeom>
          <a:noFill/>
          <a:effectLst>
            <a:outerShdw blurRad="50800" dist="38100" dir="5400000" algn="t" rotWithShape="0">
              <a:srgbClr val="09122B">
                <a:alpha val="20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400" dirty="0">
                <a:solidFill>
                  <a:srgbClr val="7078F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品牌合作，百强设计师各领风骚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5D0E8E2-6EB3-759C-E3DC-1ECB4A6750A6}"/>
              </a:ext>
            </a:extLst>
          </p:cNvPr>
          <p:cNvGrpSpPr/>
          <p:nvPr/>
        </p:nvGrpSpPr>
        <p:grpSpPr>
          <a:xfrm>
            <a:off x="4504649" y="248173"/>
            <a:ext cx="416237" cy="227342"/>
            <a:chOff x="10181136" y="4052218"/>
            <a:chExt cx="416237" cy="227342"/>
          </a:xfrm>
        </p:grpSpPr>
        <p:sp>
          <p:nvSpPr>
            <p:cNvPr id="64" name="图形 2169">
              <a:extLst>
                <a:ext uri="{FF2B5EF4-FFF2-40B4-BE49-F238E27FC236}">
                  <a16:creationId xmlns:a16="http://schemas.microsoft.com/office/drawing/2014/main" id="{6FE3868D-C1D5-541B-6E66-2CF914BEF89A}"/>
                </a:ext>
              </a:extLst>
            </p:cNvPr>
            <p:cNvSpPr/>
            <p:nvPr/>
          </p:nvSpPr>
          <p:spPr>
            <a:xfrm>
              <a:off x="10368188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60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60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图形 2169">
              <a:extLst>
                <a:ext uri="{FF2B5EF4-FFF2-40B4-BE49-F238E27FC236}">
                  <a16:creationId xmlns:a16="http://schemas.microsoft.com/office/drawing/2014/main" id="{B7B95D7F-EB11-51EE-8899-89D555BEF3D4}"/>
                </a:ext>
              </a:extLst>
            </p:cNvPr>
            <p:cNvSpPr/>
            <p:nvPr/>
          </p:nvSpPr>
          <p:spPr>
            <a:xfrm>
              <a:off x="10181136" y="4052218"/>
              <a:ext cx="229185" cy="227342"/>
            </a:xfrm>
            <a:custGeom>
              <a:avLst/>
              <a:gdLst>
                <a:gd name="connsiteX0" fmla="*/ 159972 w 319944"/>
                <a:gd name="connsiteY0" fmla="*/ 0 h 317370"/>
                <a:gd name="connsiteX1" fmla="*/ 0 w 319944"/>
                <a:gd name="connsiteY1" fmla="*/ 0 h 317370"/>
                <a:gd name="connsiteX2" fmla="*/ 143524 w 319944"/>
                <a:gd name="connsiteY2" fmla="*/ 158685 h 317370"/>
                <a:gd name="connsiteX3" fmla="*/ 0 w 319944"/>
                <a:gd name="connsiteY3" fmla="*/ 317370 h 317370"/>
                <a:gd name="connsiteX4" fmla="*/ 159972 w 319944"/>
                <a:gd name="connsiteY4" fmla="*/ 317370 h 317370"/>
                <a:gd name="connsiteX5" fmla="*/ 319945 w 319944"/>
                <a:gd name="connsiteY5" fmla="*/ 158685 h 31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944" h="317370">
                  <a:moveTo>
                    <a:pt x="159972" y="0"/>
                  </a:moveTo>
                  <a:lnTo>
                    <a:pt x="0" y="0"/>
                  </a:lnTo>
                  <a:lnTo>
                    <a:pt x="143524" y="158685"/>
                  </a:lnTo>
                  <a:lnTo>
                    <a:pt x="0" y="317370"/>
                  </a:lnTo>
                  <a:lnTo>
                    <a:pt x="159972" y="317370"/>
                  </a:lnTo>
                  <a:lnTo>
                    <a:pt x="319945" y="158685"/>
                  </a:lnTo>
                  <a:close/>
                </a:path>
              </a:pathLst>
            </a:custGeom>
            <a:solidFill>
              <a:srgbClr val="7078FC"/>
            </a:solidFill>
            <a:ln w="3575" cap="flat">
              <a:noFill/>
              <a:prstDash val="solid"/>
              <a:miter/>
            </a:ln>
            <a:effectLst/>
          </p:spPr>
          <p:txBody>
            <a:bodyPr lIns="74981" tIns="37490" rIns="74981" bIns="3749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7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E1955451-68E3-A7FC-2003-08CA0B62DC6D}"/>
              </a:ext>
            </a:extLst>
          </p:cNvPr>
          <p:cNvSpPr/>
          <p:nvPr/>
        </p:nvSpPr>
        <p:spPr>
          <a:xfrm>
            <a:off x="517643" y="425532"/>
            <a:ext cx="3625850" cy="330200"/>
          </a:xfrm>
          <a:custGeom>
            <a:avLst/>
            <a:gdLst>
              <a:gd name="connsiteX0" fmla="*/ 241300 w 3625850"/>
              <a:gd name="connsiteY0" fmla="*/ 0 h 330200"/>
              <a:gd name="connsiteX1" fmla="*/ 0 w 3625850"/>
              <a:gd name="connsiteY1" fmla="*/ 241300 h 330200"/>
              <a:gd name="connsiteX2" fmla="*/ 1854200 w 3625850"/>
              <a:gd name="connsiteY2" fmla="*/ 241300 h 330200"/>
              <a:gd name="connsiteX3" fmla="*/ 1943100 w 3625850"/>
              <a:gd name="connsiteY3" fmla="*/ 330200 h 330200"/>
              <a:gd name="connsiteX4" fmla="*/ 3625850 w 3625850"/>
              <a:gd name="connsiteY4" fmla="*/ 33020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5850" h="330200">
                <a:moveTo>
                  <a:pt x="241300" y="0"/>
                </a:moveTo>
                <a:lnTo>
                  <a:pt x="0" y="241300"/>
                </a:lnTo>
                <a:lnTo>
                  <a:pt x="1854200" y="241300"/>
                </a:lnTo>
                <a:lnTo>
                  <a:pt x="1943100" y="330200"/>
                </a:lnTo>
                <a:lnTo>
                  <a:pt x="3625850" y="330200"/>
                </a:lnTo>
              </a:path>
            </a:pathLst>
          </a:custGeom>
          <a:noFill/>
          <a:ln w="25400">
            <a:gradFill>
              <a:gsLst>
                <a:gs pos="100000">
                  <a:srgbClr val="7078FC">
                    <a:alpha val="0"/>
                  </a:srgbClr>
                </a:gs>
                <a:gs pos="0">
                  <a:srgbClr val="7078FC"/>
                </a:gs>
              </a:gsLst>
              <a:lin ang="0" scaled="0"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FEFECA3D-CE00-669B-455A-481E3BB9CBD4}"/>
              </a:ext>
            </a:extLst>
          </p:cNvPr>
          <p:cNvGrpSpPr/>
          <p:nvPr/>
        </p:nvGrpSpPr>
        <p:grpSpPr>
          <a:xfrm>
            <a:off x="6814161" y="3122139"/>
            <a:ext cx="1161432" cy="314750"/>
            <a:chOff x="6844063" y="2808054"/>
            <a:chExt cx="1161432" cy="314750"/>
          </a:xfrm>
        </p:grpSpPr>
        <p:sp>
          <p:nvSpPr>
            <p:cNvPr id="34" name="TextBox 54"/>
            <p:cNvSpPr txBox="1"/>
            <p:nvPr/>
          </p:nvSpPr>
          <p:spPr>
            <a:xfrm>
              <a:off x="7057675" y="2831042"/>
              <a:ext cx="947820" cy="288522"/>
            </a:xfrm>
            <a:prstGeom prst="rect">
              <a:avLst/>
            </a:prstGeom>
            <a:noFill/>
            <a:effectLst/>
          </p:spPr>
          <p:txBody>
            <a:bodyPr wrap="square" lIns="71433" tIns="35717" rIns="71433" bIns="35717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pPr algn="ctr"/>
              <a:r>
                <a:rPr lang="en-US" altLang="zh-CN" sz="1406" dirty="0">
                  <a:solidFill>
                    <a:srgbClr val="4374FC"/>
                  </a:solidFill>
                  <a:latin typeface="+mj-ea"/>
                  <a:ea typeface="+mj-ea"/>
                </a:rPr>
                <a:t>Billfish</a:t>
              </a:r>
              <a:endParaRPr lang="zh-CN" altLang="en-US" sz="1406" dirty="0">
                <a:solidFill>
                  <a:srgbClr val="4374FC"/>
                </a:solidFill>
                <a:latin typeface="+mj-ea"/>
                <a:ea typeface="+mj-ea"/>
              </a:endParaRPr>
            </a:p>
          </p:txBody>
        </p:sp>
        <p:pic>
          <p:nvPicPr>
            <p:cNvPr id="26" name="图片 25" descr="图标&#10;&#10;描述已自动生成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44063" y="2808054"/>
              <a:ext cx="314750" cy="314750"/>
            </a:xfrm>
            <a:prstGeom prst="rect">
              <a:avLst/>
            </a:prstGeom>
            <a:effectLst/>
          </p:spPr>
        </p:pic>
      </p:grpSp>
      <p:sp>
        <p:nvSpPr>
          <p:cNvPr id="208" name="文本框 207">
            <a:extLst>
              <a:ext uri="{FF2B5EF4-FFF2-40B4-BE49-F238E27FC236}">
                <a16:creationId xmlns:a16="http://schemas.microsoft.com/office/drawing/2014/main" id="{9846ABD9-2CD9-103F-DED6-198323598D11}"/>
              </a:ext>
            </a:extLst>
          </p:cNvPr>
          <p:cNvSpPr txBox="1"/>
          <p:nvPr/>
        </p:nvSpPr>
        <p:spPr>
          <a:xfrm>
            <a:off x="6719151" y="1459626"/>
            <a:ext cx="1981194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一个几乎零抽成、智能匹配、无需抢单的工具。帮助</a:t>
            </a:r>
            <a:r>
              <a:rPr lang="en-US" altLang="zh-CN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设计师解决变现难题。</a:t>
            </a: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6D0F7593-B861-5ED5-165B-AD4A21FD9009}"/>
              </a:ext>
            </a:extLst>
          </p:cNvPr>
          <p:cNvSpPr txBox="1"/>
          <p:nvPr/>
        </p:nvSpPr>
        <p:spPr>
          <a:xfrm>
            <a:off x="6719151" y="3460404"/>
            <a:ext cx="1915325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Billfish </a:t>
            </a: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是一款图片收藏及管理工具，高效收藏和整理各种图片、查找非常方便，协同功能强大。可满足您各种场景的素材管理需求。</a:t>
            </a:r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81732550-1B23-3508-9872-B7C771D368DF}"/>
              </a:ext>
            </a:extLst>
          </p:cNvPr>
          <p:cNvGrpSpPr/>
          <p:nvPr/>
        </p:nvGrpSpPr>
        <p:grpSpPr>
          <a:xfrm>
            <a:off x="5603968" y="2627629"/>
            <a:ext cx="3060000" cy="2158625"/>
            <a:chOff x="582926" y="2627629"/>
            <a:chExt cx="3472596" cy="2158625"/>
          </a:xfrm>
        </p:grpSpPr>
        <p:sp>
          <p:nvSpPr>
            <p:cNvPr id="212" name="矩形: 圆角 211">
              <a:extLst>
                <a:ext uri="{FF2B5EF4-FFF2-40B4-BE49-F238E27FC236}">
                  <a16:creationId xmlns:a16="http://schemas.microsoft.com/office/drawing/2014/main" id="{6D6E75C8-316C-EFD3-671F-1928DEC81E06}"/>
                </a:ext>
              </a:extLst>
            </p:cNvPr>
            <p:cNvSpPr/>
            <p:nvPr/>
          </p:nvSpPr>
          <p:spPr bwMode="auto">
            <a:xfrm>
              <a:off x="582926" y="2627629"/>
              <a:ext cx="3472596" cy="178424"/>
            </a:xfrm>
            <a:prstGeom prst="roundRect">
              <a:avLst>
                <a:gd name="adj" fmla="val 50000"/>
              </a:avLst>
            </a:prstGeom>
            <a:solidFill>
              <a:srgbClr val="7078FC"/>
            </a:solidFill>
            <a:ln w="9525" cap="flat" cmpd="sng" algn="ctr">
              <a:solidFill>
                <a:srgbClr val="7078F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" name="矩形: 圆角 212">
              <a:extLst>
                <a:ext uri="{FF2B5EF4-FFF2-40B4-BE49-F238E27FC236}">
                  <a16:creationId xmlns:a16="http://schemas.microsoft.com/office/drawing/2014/main" id="{0593135F-3B6C-06AD-265D-34FE0A4C1A73}"/>
                </a:ext>
              </a:extLst>
            </p:cNvPr>
            <p:cNvSpPr/>
            <p:nvPr/>
          </p:nvSpPr>
          <p:spPr bwMode="auto">
            <a:xfrm>
              <a:off x="582926" y="4607830"/>
              <a:ext cx="3472596" cy="178424"/>
            </a:xfrm>
            <a:prstGeom prst="roundRect">
              <a:avLst>
                <a:gd name="adj" fmla="val 50000"/>
              </a:avLst>
            </a:prstGeom>
            <a:solidFill>
              <a:srgbClr val="7078FC"/>
            </a:solidFill>
            <a:ln w="9525" cap="flat" cmpd="sng" algn="ctr">
              <a:solidFill>
                <a:srgbClr val="7078F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566531" y="1459626"/>
            <a:ext cx="1899481" cy="898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为零基础学员赋能，拥有海量工作型模板；课程配套练习；大量实用型素材；收录</a:t>
            </a:r>
            <a:r>
              <a:rPr lang="en-US" altLang="zh-CN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设计配套网站。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688312" y="1116043"/>
            <a:ext cx="1155028" cy="254341"/>
            <a:chOff x="2931606" y="2893684"/>
            <a:chExt cx="6479523" cy="1426805"/>
          </a:xfrm>
        </p:grpSpPr>
        <p:sp>
          <p:nvSpPr>
            <p:cNvPr id="44" name="任意多边形: 形状 43"/>
            <p:cNvSpPr/>
            <p:nvPr/>
          </p:nvSpPr>
          <p:spPr>
            <a:xfrm>
              <a:off x="2931606" y="2893684"/>
              <a:ext cx="1485940" cy="13456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2528" tIns="26264" rIns="52528" bIns="26264" rtlCol="0" anchor="ctr">
              <a:noAutofit/>
            </a:bodyPr>
            <a:lstStyle/>
            <a:p>
              <a:pPr algn="ctr"/>
              <a:endParaRPr lang="en-US" sz="1034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82863" y="2946504"/>
              <a:ext cx="4728266" cy="813979"/>
              <a:chOff x="4920081" y="2882703"/>
              <a:chExt cx="4111788" cy="707851"/>
            </a:xfrm>
          </p:grpSpPr>
          <p:sp>
            <p:nvSpPr>
              <p:cNvPr id="47" name="任意多边形: 形状 46"/>
              <p:cNvSpPr/>
              <p:nvPr/>
            </p:nvSpPr>
            <p:spPr>
              <a:xfrm>
                <a:off x="6785146" y="2882703"/>
                <a:ext cx="2246723" cy="707851"/>
              </a:xfrm>
              <a:custGeom>
                <a:avLst/>
                <a:gdLst>
                  <a:gd name="connsiteX0" fmla="*/ 2093 w 3860682"/>
                  <a:gd name="connsiteY0" fmla="*/ 1082463 h 1232203"/>
                  <a:gd name="connsiteX1" fmla="*/ 180124 w 3860682"/>
                  <a:gd name="connsiteY1" fmla="*/ 104260 h 1232203"/>
                  <a:gd name="connsiteX2" fmla="*/ 305072 w 3860682"/>
                  <a:gd name="connsiteY2" fmla="*/ 0 h 1232203"/>
                  <a:gd name="connsiteX3" fmla="*/ 3733643 w 3860682"/>
                  <a:gd name="connsiteY3" fmla="*/ 0 h 1232203"/>
                  <a:gd name="connsiteX4" fmla="*/ 3858590 w 3860682"/>
                  <a:gd name="connsiteY4" fmla="*/ 149740 h 1232203"/>
                  <a:gd name="connsiteX5" fmla="*/ 3680560 w 3860682"/>
                  <a:gd name="connsiteY5" fmla="*/ 1127943 h 1232203"/>
                  <a:gd name="connsiteX6" fmla="*/ 3555613 w 3860682"/>
                  <a:gd name="connsiteY6" fmla="*/ 1232203 h 1232203"/>
                  <a:gd name="connsiteX7" fmla="*/ 127041 w 3860682"/>
                  <a:gd name="connsiteY7" fmla="*/ 1232203 h 1232203"/>
                  <a:gd name="connsiteX8" fmla="*/ 2093 w 3860682"/>
                  <a:gd name="connsiteY8" fmla="*/ 1082463 h 1232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60682" h="1232203">
                    <a:moveTo>
                      <a:pt x="2093" y="1082463"/>
                    </a:moveTo>
                    <a:lnTo>
                      <a:pt x="180124" y="104260"/>
                    </a:lnTo>
                    <a:cubicBezTo>
                      <a:pt x="191110" y="43893"/>
                      <a:pt x="243713" y="0"/>
                      <a:pt x="305072" y="0"/>
                    </a:cubicBezTo>
                    <a:lnTo>
                      <a:pt x="3733643" y="0"/>
                    </a:lnTo>
                    <a:cubicBezTo>
                      <a:pt x="3812939" y="0"/>
                      <a:pt x="3872789" y="71726"/>
                      <a:pt x="3858590" y="149740"/>
                    </a:cubicBezTo>
                    <a:lnTo>
                      <a:pt x="3680560" y="1127943"/>
                    </a:lnTo>
                    <a:cubicBezTo>
                      <a:pt x="3669574" y="1188310"/>
                      <a:pt x="3616971" y="1232203"/>
                      <a:pt x="3555613" y="1232203"/>
                    </a:cubicBezTo>
                    <a:lnTo>
                      <a:pt x="127041" y="1232203"/>
                    </a:lnTo>
                    <a:cubicBezTo>
                      <a:pt x="47745" y="1232203"/>
                      <a:pt x="-12105" y="1160477"/>
                      <a:pt x="2093" y="1082463"/>
                    </a:cubicBezTo>
                  </a:path>
                </a:pathLst>
              </a:custGeom>
              <a:solidFill>
                <a:srgbClr val="C951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2528" tIns="26264" rIns="52528" bIns="26264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sz="1034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TextBox 2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920081" y="2904256"/>
                <a:ext cx="1735611" cy="684903"/>
              </a:xfrm>
              <a:custGeom>
                <a:avLst/>
                <a:gdLst/>
                <a:ahLst/>
                <a:cxnLst/>
                <a:rect l="l" t="t" r="r" b="b"/>
                <a:pathLst>
                  <a:path w="3021282" h="1192263">
                    <a:moveTo>
                      <a:pt x="1345320" y="234543"/>
                    </a:moveTo>
                    <a:lnTo>
                      <a:pt x="1345320" y="573329"/>
                    </a:lnTo>
                    <a:lnTo>
                      <a:pt x="1467479" y="573329"/>
                    </a:lnTo>
                    <a:cubicBezTo>
                      <a:pt x="1534801" y="573329"/>
                      <a:pt x="1589637" y="560298"/>
                      <a:pt x="1631985" y="534238"/>
                    </a:cubicBezTo>
                    <a:cubicBezTo>
                      <a:pt x="1674333" y="508178"/>
                      <a:pt x="1695507" y="464744"/>
                      <a:pt x="1695507" y="403936"/>
                    </a:cubicBezTo>
                    <a:cubicBezTo>
                      <a:pt x="1695507" y="344214"/>
                      <a:pt x="1674062" y="301052"/>
                      <a:pt x="1631170" y="274448"/>
                    </a:cubicBezTo>
                    <a:cubicBezTo>
                      <a:pt x="1588279" y="247845"/>
                      <a:pt x="1533715" y="234543"/>
                      <a:pt x="1467479" y="234543"/>
                    </a:cubicBezTo>
                    <a:close/>
                    <a:moveTo>
                      <a:pt x="278521" y="234543"/>
                    </a:moveTo>
                    <a:lnTo>
                      <a:pt x="278521" y="573329"/>
                    </a:lnTo>
                    <a:lnTo>
                      <a:pt x="400679" y="573329"/>
                    </a:lnTo>
                    <a:cubicBezTo>
                      <a:pt x="468001" y="573329"/>
                      <a:pt x="522837" y="560298"/>
                      <a:pt x="565185" y="534238"/>
                    </a:cubicBezTo>
                    <a:cubicBezTo>
                      <a:pt x="607533" y="508178"/>
                      <a:pt x="628707" y="464744"/>
                      <a:pt x="628707" y="403936"/>
                    </a:cubicBezTo>
                    <a:cubicBezTo>
                      <a:pt x="628707" y="344214"/>
                      <a:pt x="607262" y="301052"/>
                      <a:pt x="564371" y="274448"/>
                    </a:cubicBezTo>
                    <a:cubicBezTo>
                      <a:pt x="521479" y="247845"/>
                      <a:pt x="466916" y="234543"/>
                      <a:pt x="400679" y="234543"/>
                    </a:cubicBezTo>
                    <a:close/>
                    <a:moveTo>
                      <a:pt x="2027730" y="0"/>
                    </a:moveTo>
                    <a:lnTo>
                      <a:pt x="3021282" y="0"/>
                    </a:lnTo>
                    <a:lnTo>
                      <a:pt x="3021282" y="245945"/>
                    </a:lnTo>
                    <a:lnTo>
                      <a:pt x="2662952" y="245945"/>
                    </a:lnTo>
                    <a:lnTo>
                      <a:pt x="2662952" y="1192263"/>
                    </a:lnTo>
                    <a:lnTo>
                      <a:pt x="2386060" y="1192263"/>
                    </a:lnTo>
                    <a:lnTo>
                      <a:pt x="2386060" y="245945"/>
                    </a:lnTo>
                    <a:lnTo>
                      <a:pt x="2027730" y="245945"/>
                    </a:lnTo>
                    <a:close/>
                    <a:moveTo>
                      <a:pt x="1066800" y="0"/>
                    </a:moveTo>
                    <a:lnTo>
                      <a:pt x="1498425" y="0"/>
                    </a:lnTo>
                    <a:cubicBezTo>
                      <a:pt x="1598323" y="0"/>
                      <a:pt x="1685192" y="16559"/>
                      <a:pt x="1759029" y="49678"/>
                    </a:cubicBezTo>
                    <a:cubicBezTo>
                      <a:pt x="1832867" y="82796"/>
                      <a:pt x="1889603" y="129759"/>
                      <a:pt x="1929236" y="190567"/>
                    </a:cubicBezTo>
                    <a:cubicBezTo>
                      <a:pt x="1968870" y="251374"/>
                      <a:pt x="1988686" y="322497"/>
                      <a:pt x="1988686" y="403936"/>
                    </a:cubicBezTo>
                    <a:cubicBezTo>
                      <a:pt x="1988686" y="485375"/>
                      <a:pt x="1968870" y="556498"/>
                      <a:pt x="1929236" y="617306"/>
                    </a:cubicBezTo>
                    <a:cubicBezTo>
                      <a:pt x="1889603" y="678113"/>
                      <a:pt x="1832867" y="725076"/>
                      <a:pt x="1759029" y="758195"/>
                    </a:cubicBezTo>
                    <a:cubicBezTo>
                      <a:pt x="1685192" y="791313"/>
                      <a:pt x="1598323" y="807872"/>
                      <a:pt x="1498425" y="807872"/>
                    </a:cubicBezTo>
                    <a:lnTo>
                      <a:pt x="1345320" y="807872"/>
                    </a:lnTo>
                    <a:lnTo>
                      <a:pt x="1345320" y="1192263"/>
                    </a:lnTo>
                    <a:lnTo>
                      <a:pt x="1066800" y="1192263"/>
                    </a:lnTo>
                    <a:close/>
                    <a:moveTo>
                      <a:pt x="0" y="0"/>
                    </a:moveTo>
                    <a:lnTo>
                      <a:pt x="431625" y="0"/>
                    </a:lnTo>
                    <a:cubicBezTo>
                      <a:pt x="531524" y="0"/>
                      <a:pt x="618392" y="16559"/>
                      <a:pt x="692229" y="49678"/>
                    </a:cubicBezTo>
                    <a:cubicBezTo>
                      <a:pt x="766067" y="82796"/>
                      <a:pt x="822803" y="129759"/>
                      <a:pt x="862436" y="190567"/>
                    </a:cubicBezTo>
                    <a:cubicBezTo>
                      <a:pt x="902070" y="251374"/>
                      <a:pt x="921887" y="322497"/>
                      <a:pt x="921887" y="403936"/>
                    </a:cubicBezTo>
                    <a:cubicBezTo>
                      <a:pt x="921887" y="485375"/>
                      <a:pt x="902070" y="556498"/>
                      <a:pt x="862436" y="617306"/>
                    </a:cubicBezTo>
                    <a:cubicBezTo>
                      <a:pt x="822803" y="678113"/>
                      <a:pt x="766067" y="725076"/>
                      <a:pt x="692229" y="758195"/>
                    </a:cubicBezTo>
                    <a:cubicBezTo>
                      <a:pt x="618392" y="791313"/>
                      <a:pt x="531524" y="807872"/>
                      <a:pt x="431625" y="807872"/>
                    </a:cubicBezTo>
                    <a:lnTo>
                      <a:pt x="278521" y="807872"/>
                    </a:lnTo>
                    <a:lnTo>
                      <a:pt x="278521" y="1192263"/>
                    </a:lnTo>
                    <a:lnTo>
                      <a:pt x="0" y="1192263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52528" tIns="26264" rIns="52528" bIns="26264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en-US" sz="7353" dirty="0">
                  <a:solidFill>
                    <a:srgbClr val="C9512E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49" name="TextBox 15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7093872" y="2986330"/>
                <a:ext cx="1629271" cy="500597"/>
              </a:xfrm>
              <a:custGeom>
                <a:avLst/>
                <a:gdLst/>
                <a:ahLst/>
                <a:cxnLst/>
                <a:rect l="l" t="t" r="r" b="b"/>
                <a:pathLst>
                  <a:path w="2836164" h="871423">
                    <a:moveTo>
                      <a:pt x="517550" y="455371"/>
                    </a:moveTo>
                    <a:cubicBezTo>
                      <a:pt x="515112" y="518769"/>
                      <a:pt x="508864" y="573786"/>
                      <a:pt x="498805" y="620420"/>
                    </a:cubicBezTo>
                    <a:cubicBezTo>
                      <a:pt x="488747" y="667055"/>
                      <a:pt x="472440" y="715061"/>
                      <a:pt x="449885" y="764438"/>
                    </a:cubicBezTo>
                    <a:cubicBezTo>
                      <a:pt x="513893" y="721766"/>
                      <a:pt x="562966" y="681533"/>
                      <a:pt x="597103" y="643737"/>
                    </a:cubicBezTo>
                    <a:cubicBezTo>
                      <a:pt x="564185" y="589483"/>
                      <a:pt x="537667" y="526694"/>
                      <a:pt x="517550" y="455371"/>
                    </a:cubicBezTo>
                    <a:close/>
                    <a:moveTo>
                      <a:pt x="603504" y="371246"/>
                    </a:moveTo>
                    <a:cubicBezTo>
                      <a:pt x="619963" y="440131"/>
                      <a:pt x="640690" y="498653"/>
                      <a:pt x="665683" y="546811"/>
                    </a:cubicBezTo>
                    <a:cubicBezTo>
                      <a:pt x="691286" y="499262"/>
                      <a:pt x="711098" y="440741"/>
                      <a:pt x="725119" y="371246"/>
                    </a:cubicBezTo>
                    <a:close/>
                    <a:moveTo>
                      <a:pt x="1034491" y="364845"/>
                    </a:moveTo>
                    <a:lnTo>
                      <a:pt x="1428597" y="364845"/>
                    </a:lnTo>
                    <a:lnTo>
                      <a:pt x="1428597" y="487375"/>
                    </a:lnTo>
                    <a:lnTo>
                      <a:pt x="1297838" y="487375"/>
                    </a:lnTo>
                    <a:lnTo>
                      <a:pt x="1297838" y="656539"/>
                    </a:lnTo>
                    <a:cubicBezTo>
                      <a:pt x="1334414" y="651662"/>
                      <a:pt x="1389888" y="643737"/>
                      <a:pt x="1464259" y="632765"/>
                    </a:cubicBezTo>
                    <a:lnTo>
                      <a:pt x="1466088" y="758952"/>
                    </a:lnTo>
                    <a:cubicBezTo>
                      <a:pt x="1299667" y="785165"/>
                      <a:pt x="1149096" y="805586"/>
                      <a:pt x="1014374" y="820217"/>
                    </a:cubicBezTo>
                    <a:lnTo>
                      <a:pt x="998829" y="693115"/>
                    </a:lnTo>
                    <a:lnTo>
                      <a:pt x="1167079" y="673913"/>
                    </a:lnTo>
                    <a:lnTo>
                      <a:pt x="1167079" y="487375"/>
                    </a:lnTo>
                    <a:lnTo>
                      <a:pt x="1034491" y="487375"/>
                    </a:lnTo>
                    <a:close/>
                    <a:moveTo>
                      <a:pt x="2378049" y="204825"/>
                    </a:moveTo>
                    <a:lnTo>
                      <a:pt x="2504237" y="215798"/>
                    </a:lnTo>
                    <a:cubicBezTo>
                      <a:pt x="2497531" y="231648"/>
                      <a:pt x="2490216" y="247193"/>
                      <a:pt x="2482291" y="262433"/>
                    </a:cubicBezTo>
                    <a:lnTo>
                      <a:pt x="2800503" y="262433"/>
                    </a:lnTo>
                    <a:lnTo>
                      <a:pt x="2800503" y="367589"/>
                    </a:lnTo>
                    <a:lnTo>
                      <a:pt x="2425598" y="367589"/>
                    </a:lnTo>
                    <a:cubicBezTo>
                      <a:pt x="2403653" y="405384"/>
                      <a:pt x="2382317" y="438302"/>
                      <a:pt x="2361590" y="466344"/>
                    </a:cubicBezTo>
                    <a:lnTo>
                      <a:pt x="2470404" y="466344"/>
                    </a:lnTo>
                    <a:lnTo>
                      <a:pt x="2470404" y="390449"/>
                    </a:lnTo>
                    <a:lnTo>
                      <a:pt x="2593848" y="390449"/>
                    </a:lnTo>
                    <a:lnTo>
                      <a:pt x="2593848" y="466344"/>
                    </a:lnTo>
                    <a:lnTo>
                      <a:pt x="2781300" y="466344"/>
                    </a:lnTo>
                    <a:lnTo>
                      <a:pt x="2781300" y="575157"/>
                    </a:lnTo>
                    <a:lnTo>
                      <a:pt x="2593848" y="575157"/>
                    </a:lnTo>
                    <a:lnTo>
                      <a:pt x="2593848" y="630021"/>
                    </a:lnTo>
                    <a:lnTo>
                      <a:pt x="2836164" y="630021"/>
                    </a:lnTo>
                    <a:lnTo>
                      <a:pt x="2836164" y="747065"/>
                    </a:lnTo>
                    <a:lnTo>
                      <a:pt x="2593848" y="747065"/>
                    </a:lnTo>
                    <a:lnTo>
                      <a:pt x="2593848" y="864108"/>
                    </a:lnTo>
                    <a:lnTo>
                      <a:pt x="2470404" y="864108"/>
                    </a:lnTo>
                    <a:lnTo>
                      <a:pt x="2470404" y="747065"/>
                    </a:lnTo>
                    <a:lnTo>
                      <a:pt x="2192426" y="747065"/>
                    </a:lnTo>
                    <a:lnTo>
                      <a:pt x="2192426" y="630021"/>
                    </a:lnTo>
                    <a:lnTo>
                      <a:pt x="2470404" y="630021"/>
                    </a:lnTo>
                    <a:lnTo>
                      <a:pt x="2470404" y="575157"/>
                    </a:lnTo>
                    <a:lnTo>
                      <a:pt x="2224430" y="575157"/>
                    </a:lnTo>
                    <a:lnTo>
                      <a:pt x="2224430" y="462686"/>
                    </a:lnTo>
                    <a:cubicBezTo>
                      <a:pt x="2247595" y="432206"/>
                      <a:pt x="2269236" y="400507"/>
                      <a:pt x="2289353" y="367589"/>
                    </a:cubicBezTo>
                    <a:lnTo>
                      <a:pt x="2214372" y="367589"/>
                    </a:lnTo>
                    <a:lnTo>
                      <a:pt x="2214372" y="262433"/>
                    </a:lnTo>
                    <a:lnTo>
                      <a:pt x="2350617" y="262433"/>
                    </a:lnTo>
                    <a:cubicBezTo>
                      <a:pt x="2361590" y="241097"/>
                      <a:pt x="2370734" y="221894"/>
                      <a:pt x="2378049" y="204825"/>
                    </a:cubicBezTo>
                    <a:close/>
                    <a:moveTo>
                      <a:pt x="819302" y="15545"/>
                    </a:moveTo>
                    <a:lnTo>
                      <a:pt x="841248" y="142646"/>
                    </a:lnTo>
                    <a:cubicBezTo>
                      <a:pt x="758342" y="161544"/>
                      <a:pt x="651053" y="178917"/>
                      <a:pt x="519379" y="194767"/>
                    </a:cubicBezTo>
                    <a:lnTo>
                      <a:pt x="519379" y="254203"/>
                    </a:lnTo>
                    <a:lnTo>
                      <a:pt x="843077" y="254203"/>
                    </a:lnTo>
                    <a:lnTo>
                      <a:pt x="843077" y="375818"/>
                    </a:lnTo>
                    <a:cubicBezTo>
                      <a:pt x="829056" y="434340"/>
                      <a:pt x="813816" y="485699"/>
                      <a:pt x="797357" y="529895"/>
                    </a:cubicBezTo>
                    <a:cubicBezTo>
                      <a:pt x="780897" y="574091"/>
                      <a:pt x="761085" y="614781"/>
                      <a:pt x="737921" y="651967"/>
                    </a:cubicBezTo>
                    <a:cubicBezTo>
                      <a:pt x="772058" y="690372"/>
                      <a:pt x="815645" y="727253"/>
                      <a:pt x="868680" y="762609"/>
                    </a:cubicBezTo>
                    <a:lnTo>
                      <a:pt x="807415" y="871423"/>
                    </a:lnTo>
                    <a:cubicBezTo>
                      <a:pt x="751332" y="827532"/>
                      <a:pt x="705002" y="784555"/>
                      <a:pt x="668426" y="742493"/>
                    </a:cubicBezTo>
                    <a:cubicBezTo>
                      <a:pt x="626974" y="785774"/>
                      <a:pt x="576072" y="828751"/>
                      <a:pt x="515722" y="871423"/>
                    </a:cubicBezTo>
                    <a:lnTo>
                      <a:pt x="444398" y="776325"/>
                    </a:lnTo>
                    <a:cubicBezTo>
                      <a:pt x="431597" y="803148"/>
                      <a:pt x="417881" y="829361"/>
                      <a:pt x="403250" y="854964"/>
                    </a:cubicBezTo>
                    <a:lnTo>
                      <a:pt x="332842" y="771753"/>
                    </a:lnTo>
                    <a:lnTo>
                      <a:pt x="332842" y="854049"/>
                    </a:lnTo>
                    <a:lnTo>
                      <a:pt x="215798" y="854049"/>
                    </a:lnTo>
                    <a:lnTo>
                      <a:pt x="215798" y="561441"/>
                    </a:lnTo>
                    <a:lnTo>
                      <a:pt x="175565" y="561441"/>
                    </a:lnTo>
                    <a:cubicBezTo>
                      <a:pt x="172517" y="627278"/>
                      <a:pt x="165964" y="683057"/>
                      <a:pt x="155905" y="728777"/>
                    </a:cubicBezTo>
                    <a:cubicBezTo>
                      <a:pt x="145847" y="774497"/>
                      <a:pt x="128930" y="821436"/>
                      <a:pt x="105156" y="869594"/>
                    </a:cubicBezTo>
                    <a:lnTo>
                      <a:pt x="0" y="801929"/>
                    </a:lnTo>
                    <a:cubicBezTo>
                      <a:pt x="18898" y="763524"/>
                      <a:pt x="32614" y="727862"/>
                      <a:pt x="41148" y="694944"/>
                    </a:cubicBezTo>
                    <a:cubicBezTo>
                      <a:pt x="49683" y="662025"/>
                      <a:pt x="55321" y="623773"/>
                      <a:pt x="58064" y="580187"/>
                    </a:cubicBezTo>
                    <a:cubicBezTo>
                      <a:pt x="60808" y="536600"/>
                      <a:pt x="62179" y="472135"/>
                      <a:pt x="62179" y="386791"/>
                    </a:cubicBezTo>
                    <a:lnTo>
                      <a:pt x="62179" y="39319"/>
                    </a:lnTo>
                    <a:lnTo>
                      <a:pt x="177394" y="39319"/>
                    </a:lnTo>
                    <a:lnTo>
                      <a:pt x="177394" y="260604"/>
                    </a:lnTo>
                    <a:lnTo>
                      <a:pt x="224028" y="260604"/>
                    </a:lnTo>
                    <a:lnTo>
                      <a:pt x="224028" y="23774"/>
                    </a:lnTo>
                    <a:lnTo>
                      <a:pt x="339242" y="23774"/>
                    </a:lnTo>
                    <a:lnTo>
                      <a:pt x="339242" y="260604"/>
                    </a:lnTo>
                    <a:lnTo>
                      <a:pt x="375818" y="260604"/>
                    </a:lnTo>
                    <a:lnTo>
                      <a:pt x="375818" y="371246"/>
                    </a:lnTo>
                    <a:lnTo>
                      <a:pt x="177394" y="371246"/>
                    </a:lnTo>
                    <a:lnTo>
                      <a:pt x="177394" y="426110"/>
                    </a:lnTo>
                    <a:lnTo>
                      <a:pt x="177394" y="441655"/>
                    </a:lnTo>
                    <a:lnTo>
                      <a:pt x="332842" y="441655"/>
                    </a:lnTo>
                    <a:lnTo>
                      <a:pt x="332842" y="727862"/>
                    </a:lnTo>
                    <a:cubicBezTo>
                      <a:pt x="362102" y="671169"/>
                      <a:pt x="381762" y="615543"/>
                      <a:pt x="391820" y="560984"/>
                    </a:cubicBezTo>
                    <a:cubicBezTo>
                      <a:pt x="401879" y="506425"/>
                      <a:pt x="406908" y="433121"/>
                      <a:pt x="406908" y="341071"/>
                    </a:cubicBezTo>
                    <a:lnTo>
                      <a:pt x="406908" y="73152"/>
                    </a:lnTo>
                    <a:cubicBezTo>
                      <a:pt x="529438" y="68275"/>
                      <a:pt x="666902" y="49073"/>
                      <a:pt x="819302" y="15545"/>
                    </a:cubicBezTo>
                    <a:close/>
                    <a:moveTo>
                      <a:pt x="2519781" y="6401"/>
                    </a:moveTo>
                    <a:cubicBezTo>
                      <a:pt x="2528925" y="29565"/>
                      <a:pt x="2538069" y="55169"/>
                      <a:pt x="2547213" y="83210"/>
                    </a:cubicBezTo>
                    <a:lnTo>
                      <a:pt x="2825191" y="83210"/>
                    </a:lnTo>
                    <a:lnTo>
                      <a:pt x="2825191" y="192938"/>
                    </a:lnTo>
                    <a:lnTo>
                      <a:pt x="2188769" y="192938"/>
                    </a:lnTo>
                    <a:lnTo>
                      <a:pt x="2188769" y="387705"/>
                    </a:lnTo>
                    <a:cubicBezTo>
                      <a:pt x="2188769" y="470001"/>
                      <a:pt x="2185873" y="537515"/>
                      <a:pt x="2180082" y="590245"/>
                    </a:cubicBezTo>
                    <a:cubicBezTo>
                      <a:pt x="2174291" y="642975"/>
                      <a:pt x="2164689" y="689915"/>
                      <a:pt x="2151278" y="731063"/>
                    </a:cubicBezTo>
                    <a:cubicBezTo>
                      <a:pt x="2137867" y="772211"/>
                      <a:pt x="2118055" y="817473"/>
                      <a:pt x="2091842" y="866851"/>
                    </a:cubicBezTo>
                    <a:lnTo>
                      <a:pt x="1974799" y="800100"/>
                    </a:lnTo>
                    <a:cubicBezTo>
                      <a:pt x="2000402" y="753161"/>
                      <a:pt x="2019300" y="710946"/>
                      <a:pt x="2031492" y="673455"/>
                    </a:cubicBezTo>
                    <a:cubicBezTo>
                      <a:pt x="2043684" y="635965"/>
                      <a:pt x="2051913" y="597103"/>
                      <a:pt x="2056181" y="556869"/>
                    </a:cubicBezTo>
                    <a:cubicBezTo>
                      <a:pt x="2060448" y="516636"/>
                      <a:pt x="2062581" y="463905"/>
                      <a:pt x="2062581" y="398678"/>
                    </a:cubicBezTo>
                    <a:lnTo>
                      <a:pt x="2062581" y="83210"/>
                    </a:lnTo>
                    <a:lnTo>
                      <a:pt x="2389937" y="83210"/>
                    </a:lnTo>
                    <a:lnTo>
                      <a:pt x="2371649" y="25603"/>
                    </a:lnTo>
                    <a:close/>
                    <a:moveTo>
                      <a:pt x="1680972" y="0"/>
                    </a:moveTo>
                    <a:cubicBezTo>
                      <a:pt x="1694993" y="10363"/>
                      <a:pt x="1715109" y="26670"/>
                      <a:pt x="1741322" y="48920"/>
                    </a:cubicBezTo>
                    <a:cubicBezTo>
                      <a:pt x="1767535" y="71171"/>
                      <a:pt x="1787652" y="89306"/>
                      <a:pt x="1801673" y="103327"/>
                    </a:cubicBezTo>
                    <a:lnTo>
                      <a:pt x="1750466" y="162763"/>
                    </a:lnTo>
                    <a:lnTo>
                      <a:pt x="1824533" y="162763"/>
                    </a:lnTo>
                    <a:lnTo>
                      <a:pt x="1824533" y="287121"/>
                    </a:lnTo>
                    <a:lnTo>
                      <a:pt x="1582217" y="287121"/>
                    </a:lnTo>
                    <a:cubicBezTo>
                      <a:pt x="1590751" y="395021"/>
                      <a:pt x="1602638" y="482498"/>
                      <a:pt x="1617878" y="549554"/>
                    </a:cubicBezTo>
                    <a:cubicBezTo>
                      <a:pt x="1633118" y="616610"/>
                      <a:pt x="1653235" y="668426"/>
                      <a:pt x="1678229" y="705002"/>
                    </a:cubicBezTo>
                    <a:cubicBezTo>
                      <a:pt x="1686153" y="714756"/>
                      <a:pt x="1693164" y="719633"/>
                      <a:pt x="1699260" y="719633"/>
                    </a:cubicBezTo>
                    <a:cubicBezTo>
                      <a:pt x="1704746" y="719633"/>
                      <a:pt x="1709166" y="716432"/>
                      <a:pt x="1712519" y="710031"/>
                    </a:cubicBezTo>
                    <a:cubicBezTo>
                      <a:pt x="1715871" y="703631"/>
                      <a:pt x="1719681" y="690677"/>
                      <a:pt x="1723949" y="671169"/>
                    </a:cubicBezTo>
                    <a:cubicBezTo>
                      <a:pt x="1730045" y="638861"/>
                      <a:pt x="1735531" y="606247"/>
                      <a:pt x="1740408" y="573329"/>
                    </a:cubicBezTo>
                    <a:lnTo>
                      <a:pt x="1845564" y="608990"/>
                    </a:lnTo>
                    <a:cubicBezTo>
                      <a:pt x="1843125" y="628497"/>
                      <a:pt x="1839620" y="651510"/>
                      <a:pt x="1835048" y="678027"/>
                    </a:cubicBezTo>
                    <a:cubicBezTo>
                      <a:pt x="1830476" y="704545"/>
                      <a:pt x="1826057" y="725729"/>
                      <a:pt x="1821789" y="741578"/>
                    </a:cubicBezTo>
                    <a:cubicBezTo>
                      <a:pt x="1809597" y="790346"/>
                      <a:pt x="1793900" y="823874"/>
                      <a:pt x="1774698" y="842162"/>
                    </a:cubicBezTo>
                    <a:cubicBezTo>
                      <a:pt x="1755495" y="860450"/>
                      <a:pt x="1730959" y="869594"/>
                      <a:pt x="1701089" y="869594"/>
                    </a:cubicBezTo>
                    <a:cubicBezTo>
                      <a:pt x="1671828" y="869594"/>
                      <a:pt x="1645310" y="860450"/>
                      <a:pt x="1621536" y="842162"/>
                    </a:cubicBezTo>
                    <a:cubicBezTo>
                      <a:pt x="1597761" y="823874"/>
                      <a:pt x="1573377" y="791565"/>
                      <a:pt x="1548384" y="745236"/>
                    </a:cubicBezTo>
                    <a:cubicBezTo>
                      <a:pt x="1525829" y="701345"/>
                      <a:pt x="1506017" y="640537"/>
                      <a:pt x="1488948" y="562813"/>
                    </a:cubicBezTo>
                    <a:cubicBezTo>
                      <a:pt x="1471879" y="485089"/>
                      <a:pt x="1459687" y="393192"/>
                      <a:pt x="1452372" y="287121"/>
                    </a:cubicBezTo>
                    <a:lnTo>
                      <a:pt x="1020775" y="287121"/>
                    </a:lnTo>
                    <a:lnTo>
                      <a:pt x="1020775" y="162763"/>
                    </a:lnTo>
                    <a:lnTo>
                      <a:pt x="1446885" y="162763"/>
                    </a:lnTo>
                    <a:cubicBezTo>
                      <a:pt x="1445666" y="84125"/>
                      <a:pt x="1443837" y="34747"/>
                      <a:pt x="1441399" y="14630"/>
                    </a:cubicBezTo>
                    <a:lnTo>
                      <a:pt x="1572158" y="14630"/>
                    </a:lnTo>
                    <a:cubicBezTo>
                      <a:pt x="1572158" y="48158"/>
                      <a:pt x="1573073" y="97536"/>
                      <a:pt x="1574901" y="162763"/>
                    </a:cubicBezTo>
                    <a:lnTo>
                      <a:pt x="1693773" y="162763"/>
                    </a:lnTo>
                    <a:cubicBezTo>
                      <a:pt x="1652930" y="124358"/>
                      <a:pt x="1623060" y="97536"/>
                      <a:pt x="1604162" y="8229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52528" tIns="26264" rIns="52528" bIns="26264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en-US" sz="4136" dirty="0">
                  <a:solidFill>
                    <a:schemeClr val="accent2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4682847" y="3824565"/>
              <a:ext cx="4728277" cy="49592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zh-CN" altLang="en-US" sz="574" dirty="0">
                  <a:solidFill>
                    <a:schemeClr val="accent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职场</a:t>
              </a:r>
              <a:r>
                <a:rPr lang="en-US" altLang="zh-CN" sz="574" dirty="0">
                  <a:solidFill>
                    <a:schemeClr val="accent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PPT</a:t>
              </a:r>
              <a:r>
                <a:rPr lang="zh-CN" altLang="en-US" sz="574" dirty="0">
                  <a:solidFill>
                    <a:schemeClr val="accent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一站式服务平台</a:t>
              </a: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FA5CA9CF-5896-1EB7-74D1-3D176072E5B7}"/>
              </a:ext>
            </a:extLst>
          </p:cNvPr>
          <p:cNvGrpSpPr/>
          <p:nvPr/>
        </p:nvGrpSpPr>
        <p:grpSpPr>
          <a:xfrm>
            <a:off x="1662638" y="3145284"/>
            <a:ext cx="1101258" cy="268462"/>
            <a:chOff x="2739781" y="3466358"/>
            <a:chExt cx="1101258" cy="268462"/>
          </a:xfrm>
        </p:grpSpPr>
        <p:sp>
          <p:nvSpPr>
            <p:cNvPr id="4" name="任意多边形: 形状 3"/>
            <p:cNvSpPr/>
            <p:nvPr/>
          </p:nvSpPr>
          <p:spPr>
            <a:xfrm>
              <a:off x="2739990" y="3612186"/>
              <a:ext cx="229559" cy="122632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2739996" y="3466552"/>
              <a:ext cx="230465" cy="122825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2994626" y="3612223"/>
              <a:ext cx="229492" cy="122597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2994562" y="3466358"/>
              <a:ext cx="229623" cy="122668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 dirty="0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147236" y="3558037"/>
              <a:ext cx="76956" cy="85307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2739781" y="3558037"/>
              <a:ext cx="76956" cy="85307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3299360" y="3508520"/>
              <a:ext cx="75763" cy="110365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rgbClr val="7078FC"/>
                </a:solidFill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3394213" y="3508520"/>
              <a:ext cx="75763" cy="110365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rgbClr val="7078FC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3483698" y="3508520"/>
              <a:ext cx="78149" cy="110365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rgbClr val="7078FC"/>
                </a:solidFill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3690109" y="3530592"/>
              <a:ext cx="14317" cy="14914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3586307" y="3505538"/>
              <a:ext cx="106188" cy="116330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rgbClr val="7078FC"/>
                </a:solidFill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3792122" y="3524628"/>
              <a:ext cx="13721" cy="12526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763487" y="3524628"/>
              <a:ext cx="13721" cy="12527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3728289" y="3500765"/>
              <a:ext cx="112750" cy="124085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rgbClr val="7078FC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3642383" y="3675560"/>
              <a:ext cx="72626" cy="597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noFill/>
            <a:ln w="6195" cap="rnd">
              <a:solidFill>
                <a:srgbClr val="7078FC"/>
              </a:solidFill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301745" y="3655873"/>
              <a:ext cx="26249" cy="37584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3350664" y="3655873"/>
              <a:ext cx="26249" cy="37584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3398988" y="3655873"/>
              <a:ext cx="30425" cy="37584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3451484" y="3655874"/>
              <a:ext cx="28634" cy="37584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3502789" y="3687492"/>
              <a:ext cx="5963" cy="5967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3532021" y="3657066"/>
              <a:ext cx="29232" cy="36389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3585112" y="3656473"/>
              <a:ext cx="31020" cy="36983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rgbClr val="7078FC"/>
            </a:solidFill>
            <a:ln w="1084" cap="flat">
              <a:noFill/>
              <a:prstDash val="solid"/>
              <a:miter/>
            </a:ln>
            <a:effectLst/>
          </p:spPr>
          <p:txBody>
            <a:bodyPr lIns="65187" tIns="32594" rIns="65187" bIns="32594" rtlCol="0" anchor="ctr"/>
            <a:lstStyle/>
            <a:p>
              <a:endParaRPr lang="en-US" sz="1283">
                <a:solidFill>
                  <a:schemeClr val="accent2"/>
                </a:solidFill>
              </a:endParaRP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F18EE7C1-4FA4-C528-091E-ADA076F6862A}"/>
              </a:ext>
            </a:extLst>
          </p:cNvPr>
          <p:cNvGrpSpPr/>
          <p:nvPr/>
        </p:nvGrpSpPr>
        <p:grpSpPr>
          <a:xfrm>
            <a:off x="443460" y="2627629"/>
            <a:ext cx="3060000" cy="2158625"/>
            <a:chOff x="582926" y="2627629"/>
            <a:chExt cx="3472596" cy="2158625"/>
          </a:xfrm>
        </p:grpSpPr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585AF857-9AA2-9367-99DA-1C0BC598DD4F}"/>
                </a:ext>
              </a:extLst>
            </p:cNvPr>
            <p:cNvSpPr/>
            <p:nvPr/>
          </p:nvSpPr>
          <p:spPr bwMode="auto">
            <a:xfrm>
              <a:off x="582926" y="2627629"/>
              <a:ext cx="3472596" cy="178424"/>
            </a:xfrm>
            <a:prstGeom prst="roundRect">
              <a:avLst>
                <a:gd name="adj" fmla="val 50000"/>
              </a:avLst>
            </a:prstGeom>
            <a:solidFill>
              <a:srgbClr val="7078FC"/>
            </a:solidFill>
            <a:ln w="9525" cap="flat" cmpd="sng" algn="ctr">
              <a:solidFill>
                <a:srgbClr val="7078F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FB7B6F66-58CD-2F54-DA1B-4EB816080C89}"/>
                </a:ext>
              </a:extLst>
            </p:cNvPr>
            <p:cNvSpPr/>
            <p:nvPr/>
          </p:nvSpPr>
          <p:spPr bwMode="auto">
            <a:xfrm>
              <a:off x="582926" y="4607830"/>
              <a:ext cx="3472596" cy="178424"/>
            </a:xfrm>
            <a:prstGeom prst="roundRect">
              <a:avLst>
                <a:gd name="adj" fmla="val 50000"/>
              </a:avLst>
            </a:prstGeom>
            <a:solidFill>
              <a:srgbClr val="7078FC"/>
            </a:solidFill>
            <a:ln w="9525" cap="flat" cmpd="sng" algn="ctr">
              <a:solidFill>
                <a:srgbClr val="7078F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90" name="图片 189" descr="网站&#10;&#10;低可信度描述已自动生成">
            <a:extLst>
              <a:ext uri="{FF2B5EF4-FFF2-40B4-BE49-F238E27FC236}">
                <a16:creationId xmlns:a16="http://schemas.microsoft.com/office/drawing/2014/main" id="{4076FDE7-EEE8-5546-9EFE-213C63338AB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334" y="3046692"/>
            <a:ext cx="856800" cy="16488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03" name="文本框 202">
            <a:extLst>
              <a:ext uri="{FF2B5EF4-FFF2-40B4-BE49-F238E27FC236}">
                <a16:creationId xmlns:a16="http://schemas.microsoft.com/office/drawing/2014/main" id="{11B8D388-8E52-672B-18BC-087E85F0A558}"/>
              </a:ext>
            </a:extLst>
          </p:cNvPr>
          <p:cNvSpPr txBox="1"/>
          <p:nvPr/>
        </p:nvSpPr>
        <p:spPr>
          <a:xfrm>
            <a:off x="1566530" y="3460404"/>
            <a:ext cx="1942251" cy="110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致力于为</a:t>
            </a:r>
            <a:r>
              <a:rPr lang="en-US" altLang="zh-CN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爱好者建设交流学习社区。汇集全球优秀</a:t>
            </a:r>
            <a:r>
              <a:rPr lang="en-US" altLang="zh-CN" sz="900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PPTer</a:t>
            </a: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，拥有优质</a:t>
            </a:r>
            <a:r>
              <a:rPr lang="en-US" altLang="zh-CN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9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模板素材，设计教程、动画教程等。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92" name="图片 191" descr="图形用户界面, 应用程序, 网站&#10;&#10;描述已自动生成">
            <a:extLst>
              <a:ext uri="{FF2B5EF4-FFF2-40B4-BE49-F238E27FC236}">
                <a16:creationId xmlns:a16="http://schemas.microsoft.com/office/drawing/2014/main" id="{995DB224-EE13-D6B4-7046-7C67421DA20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674" y="1057512"/>
            <a:ext cx="857846" cy="16502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96" name="图片 195" descr="图片包含 图示&#10;&#10;描述已自动生成">
            <a:extLst>
              <a:ext uri="{FF2B5EF4-FFF2-40B4-BE49-F238E27FC236}">
                <a16:creationId xmlns:a16="http://schemas.microsoft.com/office/drawing/2014/main" id="{3C0979A4-BDCA-3CAD-E721-F57B7D5D815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3925" y="1058917"/>
            <a:ext cx="856800" cy="16488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194" name="图片 193" descr="电脑萤幕的截图&#10;&#10;描述已自动生成">
            <a:extLst>
              <a:ext uri="{FF2B5EF4-FFF2-40B4-BE49-F238E27FC236}">
                <a16:creationId xmlns:a16="http://schemas.microsoft.com/office/drawing/2014/main" id="{6ABB1002-E421-4239-9BA0-2805116E507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3925" y="3046692"/>
            <a:ext cx="856800" cy="16488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D66191FC-CE9C-D482-E5B8-2FDBEF83DFF8}"/>
              </a:ext>
            </a:extLst>
          </p:cNvPr>
          <p:cNvGrpSpPr/>
          <p:nvPr/>
        </p:nvGrpSpPr>
        <p:grpSpPr>
          <a:xfrm>
            <a:off x="6801709" y="1096339"/>
            <a:ext cx="1560806" cy="300053"/>
            <a:chOff x="6905288" y="1096339"/>
            <a:chExt cx="1560806" cy="300053"/>
          </a:xfrm>
        </p:grpSpPr>
        <p:sp>
          <p:nvSpPr>
            <p:cNvPr id="215" name="矩形: 圆角 214">
              <a:extLst>
                <a:ext uri="{FF2B5EF4-FFF2-40B4-BE49-F238E27FC236}">
                  <a16:creationId xmlns:a16="http://schemas.microsoft.com/office/drawing/2014/main" id="{7956989D-D3CA-EF14-0D43-ADD1E54C2C31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6905288" y="1096339"/>
              <a:ext cx="291476" cy="300053"/>
            </a:xfrm>
            <a:prstGeom prst="roundRect">
              <a:avLst>
                <a:gd name="adj" fmla="val 20991"/>
              </a:avLst>
            </a:prstGeom>
            <a:solidFill>
              <a:srgbClr val="7078F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8638" tIns="39319" rIns="78638" bIns="39319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548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EDE51439-2CAF-DB03-12B1-23BBEF3B7384}"/>
                </a:ext>
              </a:extLst>
            </p:cNvPr>
            <p:cNvGrpSpPr/>
            <p:nvPr/>
          </p:nvGrpSpPr>
          <p:grpSpPr>
            <a:xfrm>
              <a:off x="6905288" y="1100953"/>
              <a:ext cx="1560806" cy="291476"/>
              <a:chOff x="6905288" y="1097422"/>
              <a:chExt cx="1560806" cy="291476"/>
            </a:xfrm>
          </p:grpSpPr>
          <p:pic>
            <p:nvPicPr>
              <p:cNvPr id="27" name="图片 26" descr="形状&#10;&#10;低可信度描述已自动生成"/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BEBA8EAE-BF5A-486C-A8C5-ECC9F3942E4B}">
                    <a14:imgProps xmlns:a14="http://schemas.microsoft.com/office/drawing/2010/main">
                      <a14:imgLayer r:embed="rId2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05288" y="1097422"/>
                <a:ext cx="291476" cy="291476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28" name="文本框 27"/>
              <p:cNvSpPr txBox="1"/>
              <p:nvPr/>
            </p:nvSpPr>
            <p:spPr>
              <a:xfrm>
                <a:off x="7239390" y="1127203"/>
                <a:ext cx="1226704" cy="23191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30000"/>
                  </a:lnSpc>
                  <a:spcBef>
                    <a:spcPts val="2000"/>
                  </a:spcBef>
                  <a:defRPr>
                    <a:solidFill>
                      <a:schemeClr val="bg1">
                        <a:alpha val="80000"/>
                      </a:schemeClr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sz="1238" dirty="0">
                    <a:solidFill>
                      <a:srgbClr val="7078FC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幻灯片永不眠</a:t>
                </a:r>
              </a:p>
            </p:txBody>
          </p:sp>
        </p:grp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BA9EA4EA-BEFF-0BEF-09C7-62111B81788B}"/>
              </a:ext>
            </a:extLst>
          </p:cNvPr>
          <p:cNvGrpSpPr/>
          <p:nvPr/>
        </p:nvGrpSpPr>
        <p:grpSpPr>
          <a:xfrm>
            <a:off x="3895478" y="2019721"/>
            <a:ext cx="1411758" cy="2210679"/>
            <a:chOff x="4023032" y="2445036"/>
            <a:chExt cx="1411758" cy="2210679"/>
          </a:xfrm>
          <a:effectLst>
            <a:reflection blurRad="6350" stA="18000" endPos="35000" dir="5400000" sy="-100000" algn="bl" rotWithShape="0"/>
          </a:effectLst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2634D86-14F3-48EF-7177-BA93E514FC16}"/>
                </a:ext>
              </a:extLst>
            </p:cNvPr>
            <p:cNvSpPr/>
            <p:nvPr/>
          </p:nvSpPr>
          <p:spPr>
            <a:xfrm>
              <a:off x="4725875" y="3341682"/>
              <a:ext cx="708915" cy="1314031"/>
            </a:xfrm>
            <a:custGeom>
              <a:avLst/>
              <a:gdLst>
                <a:gd name="connsiteX0" fmla="*/ 0 w 1000125"/>
                <a:gd name="connsiteY0" fmla="*/ 361950 h 1885950"/>
                <a:gd name="connsiteX1" fmla="*/ 0 w 1000125"/>
                <a:gd name="connsiteY1" fmla="*/ 361950 h 1885950"/>
                <a:gd name="connsiteX2" fmla="*/ 0 w 1000125"/>
                <a:gd name="connsiteY2" fmla="*/ 466725 h 1885950"/>
                <a:gd name="connsiteX3" fmla="*/ 0 w 1000125"/>
                <a:gd name="connsiteY3" fmla="*/ 1885950 h 1885950"/>
                <a:gd name="connsiteX4" fmla="*/ 1000125 w 1000125"/>
                <a:gd name="connsiteY4" fmla="*/ 0 h 1885950"/>
                <a:gd name="connsiteX5" fmla="*/ 0 w 1000125"/>
                <a:gd name="connsiteY5" fmla="*/ 361950 h 1885950"/>
                <a:gd name="connsiteX0" fmla="*/ 0 w 1006475"/>
                <a:gd name="connsiteY0" fmla="*/ 365125 h 1889125"/>
                <a:gd name="connsiteX1" fmla="*/ 0 w 1006475"/>
                <a:gd name="connsiteY1" fmla="*/ 365125 h 1889125"/>
                <a:gd name="connsiteX2" fmla="*/ 0 w 1006475"/>
                <a:gd name="connsiteY2" fmla="*/ 469900 h 1889125"/>
                <a:gd name="connsiteX3" fmla="*/ 0 w 1006475"/>
                <a:gd name="connsiteY3" fmla="*/ 1889125 h 1889125"/>
                <a:gd name="connsiteX4" fmla="*/ 1006475 w 1006475"/>
                <a:gd name="connsiteY4" fmla="*/ 0 h 1889125"/>
                <a:gd name="connsiteX5" fmla="*/ 0 w 1006475"/>
                <a:gd name="connsiteY5" fmla="*/ 365125 h 188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475" h="1889125">
                  <a:moveTo>
                    <a:pt x="0" y="365125"/>
                  </a:moveTo>
                  <a:lnTo>
                    <a:pt x="0" y="365125"/>
                  </a:lnTo>
                  <a:lnTo>
                    <a:pt x="0" y="469900"/>
                  </a:lnTo>
                  <a:lnTo>
                    <a:pt x="0" y="1889125"/>
                  </a:lnTo>
                  <a:lnTo>
                    <a:pt x="1006475" y="0"/>
                  </a:lnTo>
                  <a:lnTo>
                    <a:pt x="0" y="365125"/>
                  </a:lnTo>
                  <a:close/>
                </a:path>
              </a:pathLst>
            </a:custGeom>
            <a:gradFill>
              <a:gsLst>
                <a:gs pos="100000">
                  <a:srgbClr val="E2EAFD"/>
                </a:gs>
                <a:gs pos="0">
                  <a:srgbClr val="7078F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pPr algn="l"/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3" name="菱形 222">
              <a:extLst>
                <a:ext uri="{FF2B5EF4-FFF2-40B4-BE49-F238E27FC236}">
                  <a16:creationId xmlns:a16="http://schemas.microsoft.com/office/drawing/2014/main" id="{BD6AD9CB-9591-4D19-D5F0-8FD513C4A6DB}"/>
                </a:ext>
              </a:extLst>
            </p:cNvPr>
            <p:cNvSpPr/>
            <p:nvPr/>
          </p:nvSpPr>
          <p:spPr>
            <a:xfrm>
              <a:off x="4032419" y="3097605"/>
              <a:ext cx="1391328" cy="497667"/>
            </a:xfrm>
            <a:prstGeom prst="diamond">
              <a:avLst/>
            </a:prstGeom>
            <a:solidFill>
              <a:srgbClr val="7078FC">
                <a:alpha val="49000"/>
              </a:srgbClr>
            </a:solidFill>
            <a:ln w="17336">
              <a:solidFill>
                <a:srgbClr val="7078F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pPr algn="l"/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4" name="菱形 223">
              <a:extLst>
                <a:ext uri="{FF2B5EF4-FFF2-40B4-BE49-F238E27FC236}">
                  <a16:creationId xmlns:a16="http://schemas.microsoft.com/office/drawing/2014/main" id="{B7A8F13E-5755-BA27-D114-0882F4C2B41F}"/>
                </a:ext>
              </a:extLst>
            </p:cNvPr>
            <p:cNvSpPr/>
            <p:nvPr/>
          </p:nvSpPr>
          <p:spPr>
            <a:xfrm>
              <a:off x="4109715" y="3069628"/>
              <a:ext cx="1236735" cy="442370"/>
            </a:xfrm>
            <a:prstGeom prst="diamond">
              <a:avLst/>
            </a:prstGeom>
            <a:solidFill>
              <a:srgbClr val="E2EAFD"/>
            </a:solidFill>
            <a:ln w="17336">
              <a:solidFill>
                <a:srgbClr val="7078F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pPr algn="l"/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5" name="菱形 224">
              <a:extLst>
                <a:ext uri="{FF2B5EF4-FFF2-40B4-BE49-F238E27FC236}">
                  <a16:creationId xmlns:a16="http://schemas.microsoft.com/office/drawing/2014/main" id="{B70058EA-5C38-4DFB-2635-6B5D35565677}"/>
                </a:ext>
              </a:extLst>
            </p:cNvPr>
            <p:cNvSpPr/>
            <p:nvPr/>
          </p:nvSpPr>
          <p:spPr>
            <a:xfrm>
              <a:off x="4237805" y="3006404"/>
              <a:ext cx="980554" cy="350737"/>
            </a:xfrm>
            <a:prstGeom prst="diamond">
              <a:avLst/>
            </a:prstGeom>
            <a:solidFill>
              <a:srgbClr val="E2EAFD"/>
            </a:solidFill>
            <a:ln w="17336">
              <a:solidFill>
                <a:srgbClr val="7078F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pPr algn="l"/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6" name="梯形 5">
              <a:extLst>
                <a:ext uri="{FF2B5EF4-FFF2-40B4-BE49-F238E27FC236}">
                  <a16:creationId xmlns:a16="http://schemas.microsoft.com/office/drawing/2014/main" id="{29BBC35F-3126-4E1B-805E-D2B8D290AFF9}"/>
                </a:ext>
              </a:extLst>
            </p:cNvPr>
            <p:cNvSpPr/>
            <p:nvPr/>
          </p:nvSpPr>
          <p:spPr>
            <a:xfrm rot="10800000">
              <a:off x="4057841" y="2445036"/>
              <a:ext cx="1369795" cy="920527"/>
            </a:xfrm>
            <a:custGeom>
              <a:avLst/>
              <a:gdLst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1703261 w 1969294"/>
                <a:gd name="connsiteY2" fmla="*/ 0 h 1064133"/>
                <a:gd name="connsiteX3" fmla="*/ 1969294 w 1969294"/>
                <a:gd name="connsiteY3" fmla="*/ 1064133 h 1064133"/>
                <a:gd name="connsiteX4" fmla="*/ 0 w 1969294"/>
                <a:gd name="connsiteY4" fmla="*/ 1064133 h 1064133"/>
                <a:gd name="connsiteX0" fmla="*/ 0 w 1969294"/>
                <a:gd name="connsiteY0" fmla="*/ 1064133 h 1064133"/>
                <a:gd name="connsiteX1" fmla="*/ 266033 w 1969294"/>
                <a:gd name="connsiteY1" fmla="*/ 0 h 1064133"/>
                <a:gd name="connsiteX2" fmla="*/ 981075 w 1969294"/>
                <a:gd name="connsiteY2" fmla="*/ 2670 h 1064133"/>
                <a:gd name="connsiteX3" fmla="*/ 1703261 w 1969294"/>
                <a:gd name="connsiteY3" fmla="*/ 0 h 1064133"/>
                <a:gd name="connsiteX4" fmla="*/ 1969294 w 1969294"/>
                <a:gd name="connsiteY4" fmla="*/ 1064133 h 1064133"/>
                <a:gd name="connsiteX5" fmla="*/ 0 w 1969294"/>
                <a:gd name="connsiteY5" fmla="*/ 1064133 h 1064133"/>
                <a:gd name="connsiteX0" fmla="*/ 0 w 1969294"/>
                <a:gd name="connsiteY0" fmla="*/ 1323401 h 1323401"/>
                <a:gd name="connsiteX1" fmla="*/ 266033 w 1969294"/>
                <a:gd name="connsiteY1" fmla="*/ 259268 h 1323401"/>
                <a:gd name="connsiteX2" fmla="*/ 992981 w 1969294"/>
                <a:gd name="connsiteY2" fmla="*/ 0 h 1323401"/>
                <a:gd name="connsiteX3" fmla="*/ 1703261 w 1969294"/>
                <a:gd name="connsiteY3" fmla="*/ 259268 h 1323401"/>
                <a:gd name="connsiteX4" fmla="*/ 1969294 w 1969294"/>
                <a:gd name="connsiteY4" fmla="*/ 1323401 h 1323401"/>
                <a:gd name="connsiteX5" fmla="*/ 0 w 1969294"/>
                <a:gd name="connsiteY5" fmla="*/ 1323401 h 132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9294" h="1323401">
                  <a:moveTo>
                    <a:pt x="0" y="1323401"/>
                  </a:moveTo>
                  <a:lnTo>
                    <a:pt x="266033" y="259268"/>
                  </a:lnTo>
                  <a:lnTo>
                    <a:pt x="992981" y="0"/>
                  </a:lnTo>
                  <a:lnTo>
                    <a:pt x="1703261" y="259268"/>
                  </a:lnTo>
                  <a:lnTo>
                    <a:pt x="1969294" y="1323401"/>
                  </a:lnTo>
                  <a:lnTo>
                    <a:pt x="0" y="1323401"/>
                  </a:lnTo>
                  <a:close/>
                </a:path>
              </a:pathLst>
            </a:custGeom>
            <a:gradFill>
              <a:gsLst>
                <a:gs pos="100000">
                  <a:srgbClr val="E2EAFD">
                    <a:alpha val="21000"/>
                  </a:srgbClr>
                </a:gs>
                <a:gs pos="0">
                  <a:srgbClr val="7078F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pPr algn="l"/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C92FBE6-4E37-9439-903B-EF68D960F90A}"/>
                </a:ext>
              </a:extLst>
            </p:cNvPr>
            <p:cNvSpPr/>
            <p:nvPr/>
          </p:nvSpPr>
          <p:spPr>
            <a:xfrm flipH="1">
              <a:off x="4023032" y="3346652"/>
              <a:ext cx="702841" cy="1309063"/>
            </a:xfrm>
            <a:custGeom>
              <a:avLst/>
              <a:gdLst>
                <a:gd name="connsiteX0" fmla="*/ 0 w 1000125"/>
                <a:gd name="connsiteY0" fmla="*/ 361950 h 1885950"/>
                <a:gd name="connsiteX1" fmla="*/ 0 w 1000125"/>
                <a:gd name="connsiteY1" fmla="*/ 361950 h 1885950"/>
                <a:gd name="connsiteX2" fmla="*/ 0 w 1000125"/>
                <a:gd name="connsiteY2" fmla="*/ 466725 h 1885950"/>
                <a:gd name="connsiteX3" fmla="*/ 0 w 1000125"/>
                <a:gd name="connsiteY3" fmla="*/ 1885950 h 1885950"/>
                <a:gd name="connsiteX4" fmla="*/ 1000125 w 1000125"/>
                <a:gd name="connsiteY4" fmla="*/ 0 h 1885950"/>
                <a:gd name="connsiteX5" fmla="*/ 0 w 1000125"/>
                <a:gd name="connsiteY5" fmla="*/ 361950 h 1885950"/>
                <a:gd name="connsiteX0" fmla="*/ 0 w 1006475"/>
                <a:gd name="connsiteY0" fmla="*/ 365125 h 1889125"/>
                <a:gd name="connsiteX1" fmla="*/ 0 w 1006475"/>
                <a:gd name="connsiteY1" fmla="*/ 365125 h 1889125"/>
                <a:gd name="connsiteX2" fmla="*/ 0 w 1006475"/>
                <a:gd name="connsiteY2" fmla="*/ 469900 h 1889125"/>
                <a:gd name="connsiteX3" fmla="*/ 0 w 1006475"/>
                <a:gd name="connsiteY3" fmla="*/ 1889125 h 1889125"/>
                <a:gd name="connsiteX4" fmla="*/ 1006475 w 1006475"/>
                <a:gd name="connsiteY4" fmla="*/ 0 h 1889125"/>
                <a:gd name="connsiteX5" fmla="*/ 0 w 1006475"/>
                <a:gd name="connsiteY5" fmla="*/ 365125 h 1889125"/>
                <a:gd name="connsiteX0" fmla="*/ 0 w 1004109"/>
                <a:gd name="connsiteY0" fmla="*/ 355600 h 1879600"/>
                <a:gd name="connsiteX1" fmla="*/ 0 w 1004109"/>
                <a:gd name="connsiteY1" fmla="*/ 355600 h 1879600"/>
                <a:gd name="connsiteX2" fmla="*/ 0 w 1004109"/>
                <a:gd name="connsiteY2" fmla="*/ 460375 h 1879600"/>
                <a:gd name="connsiteX3" fmla="*/ 0 w 1004109"/>
                <a:gd name="connsiteY3" fmla="*/ 1879600 h 1879600"/>
                <a:gd name="connsiteX4" fmla="*/ 1004109 w 1004109"/>
                <a:gd name="connsiteY4" fmla="*/ 0 h 1879600"/>
                <a:gd name="connsiteX5" fmla="*/ 0 w 1004109"/>
                <a:gd name="connsiteY5" fmla="*/ 355600 h 1879600"/>
                <a:gd name="connsiteX0" fmla="*/ 0 w 1004109"/>
                <a:gd name="connsiteY0" fmla="*/ 357982 h 1881982"/>
                <a:gd name="connsiteX1" fmla="*/ 0 w 1004109"/>
                <a:gd name="connsiteY1" fmla="*/ 357982 h 1881982"/>
                <a:gd name="connsiteX2" fmla="*/ 0 w 1004109"/>
                <a:gd name="connsiteY2" fmla="*/ 462757 h 1881982"/>
                <a:gd name="connsiteX3" fmla="*/ 0 w 1004109"/>
                <a:gd name="connsiteY3" fmla="*/ 1881982 h 1881982"/>
                <a:gd name="connsiteX4" fmla="*/ 1004109 w 1004109"/>
                <a:gd name="connsiteY4" fmla="*/ 0 h 1881982"/>
                <a:gd name="connsiteX5" fmla="*/ 0 w 1004109"/>
                <a:gd name="connsiteY5" fmla="*/ 357982 h 188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4109" h="1881982">
                  <a:moveTo>
                    <a:pt x="0" y="357982"/>
                  </a:moveTo>
                  <a:lnTo>
                    <a:pt x="0" y="357982"/>
                  </a:lnTo>
                  <a:lnTo>
                    <a:pt x="0" y="462757"/>
                  </a:lnTo>
                  <a:lnTo>
                    <a:pt x="0" y="1881982"/>
                  </a:lnTo>
                  <a:lnTo>
                    <a:pt x="1004109" y="0"/>
                  </a:lnTo>
                  <a:lnTo>
                    <a:pt x="0" y="357982"/>
                  </a:lnTo>
                  <a:close/>
                </a:path>
              </a:pathLst>
            </a:custGeom>
            <a:gradFill>
              <a:gsLst>
                <a:gs pos="100000">
                  <a:srgbClr val="7078FC"/>
                </a:gs>
                <a:gs pos="0">
                  <a:srgbClr val="4374FC">
                    <a:alpha val="3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210" tIns="41605" rIns="83210" bIns="41605" rtlCol="0" anchor="ctr"/>
            <a:lstStyle/>
            <a:p>
              <a:pPr algn="l"/>
              <a:endParaRPr lang="zh-CN" altLang="en-US" sz="1456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0F467544-403C-9CAA-7022-DE8514374E87}"/>
              </a:ext>
            </a:extLst>
          </p:cNvPr>
          <p:cNvGrpSpPr/>
          <p:nvPr/>
        </p:nvGrpSpPr>
        <p:grpSpPr>
          <a:xfrm>
            <a:off x="3678199" y="1187118"/>
            <a:ext cx="1768593" cy="1405874"/>
            <a:chOff x="3727050" y="1641367"/>
            <a:chExt cx="1768593" cy="1405874"/>
          </a:xfrm>
        </p:grpSpPr>
        <p:grpSp>
          <p:nvGrpSpPr>
            <p:cNvPr id="3" name="组合 2"/>
            <p:cNvGrpSpPr/>
            <p:nvPr/>
          </p:nvGrpSpPr>
          <p:grpSpPr>
            <a:xfrm>
              <a:off x="3727050" y="1641367"/>
              <a:ext cx="1768593" cy="1051970"/>
              <a:chOff x="2760815" y="-3840137"/>
              <a:chExt cx="6474437" cy="3851037"/>
            </a:xfrm>
            <a:gradFill>
              <a:gsLst>
                <a:gs pos="100000">
                  <a:srgbClr val="7078FC"/>
                </a:gs>
                <a:gs pos="24000">
                  <a:srgbClr val="3A438F"/>
                </a:gs>
                <a:gs pos="0">
                  <a:srgbClr val="09122B"/>
                </a:gs>
              </a:gsLst>
              <a:lin ang="16200000" scaled="1"/>
            </a:gradFill>
            <a:effectLst>
              <a:reflection blurRad="6350" stA="7000" endPos="40000" dir="5400000" sy="-100000" algn="bl" rotWithShape="0"/>
            </a:effectLst>
          </p:grpSpPr>
          <p:sp>
            <p:nvSpPr>
              <p:cNvPr id="32" name="TextBox 8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760815" y="-2158848"/>
                <a:ext cx="1908883" cy="2096013"/>
              </a:xfrm>
              <a:custGeom>
                <a:avLst/>
                <a:gdLst/>
                <a:ahLst/>
                <a:cxnLst/>
                <a:rect l="l" t="t" r="r" b="b"/>
                <a:pathLst>
                  <a:path w="151806" h="166688">
                    <a:moveTo>
                      <a:pt x="117426" y="149"/>
                    </a:moveTo>
                    <a:cubicBezTo>
                      <a:pt x="119212" y="447"/>
                      <a:pt x="120701" y="745"/>
                      <a:pt x="121891" y="1042"/>
                    </a:cubicBezTo>
                    <a:cubicBezTo>
                      <a:pt x="123975" y="1638"/>
                      <a:pt x="126505" y="2233"/>
                      <a:pt x="129481" y="2828"/>
                    </a:cubicBezTo>
                    <a:cubicBezTo>
                      <a:pt x="132458" y="3126"/>
                      <a:pt x="134616" y="3647"/>
                      <a:pt x="135955" y="4391"/>
                    </a:cubicBezTo>
                    <a:cubicBezTo>
                      <a:pt x="137295" y="5135"/>
                      <a:pt x="137965" y="5805"/>
                      <a:pt x="137965" y="6400"/>
                    </a:cubicBezTo>
                    <a:cubicBezTo>
                      <a:pt x="137965" y="7293"/>
                      <a:pt x="138262" y="8335"/>
                      <a:pt x="138858" y="9525"/>
                    </a:cubicBezTo>
                    <a:cubicBezTo>
                      <a:pt x="139453" y="10716"/>
                      <a:pt x="140048" y="11907"/>
                      <a:pt x="140643" y="13097"/>
                    </a:cubicBezTo>
                    <a:cubicBezTo>
                      <a:pt x="141239" y="14288"/>
                      <a:pt x="141164" y="14883"/>
                      <a:pt x="140420" y="14883"/>
                    </a:cubicBezTo>
                    <a:cubicBezTo>
                      <a:pt x="139676" y="14883"/>
                      <a:pt x="139304" y="15032"/>
                      <a:pt x="139304" y="15330"/>
                    </a:cubicBezTo>
                    <a:cubicBezTo>
                      <a:pt x="139304" y="15627"/>
                      <a:pt x="138411" y="15776"/>
                      <a:pt x="136625" y="15776"/>
                    </a:cubicBezTo>
                    <a:cubicBezTo>
                      <a:pt x="135137" y="15479"/>
                      <a:pt x="133946" y="15479"/>
                      <a:pt x="133053" y="15776"/>
                    </a:cubicBezTo>
                    <a:cubicBezTo>
                      <a:pt x="131863" y="16371"/>
                      <a:pt x="130970" y="17116"/>
                      <a:pt x="130374" y="18009"/>
                    </a:cubicBezTo>
                    <a:cubicBezTo>
                      <a:pt x="129184" y="18902"/>
                      <a:pt x="128440" y="19646"/>
                      <a:pt x="128142" y="20241"/>
                    </a:cubicBezTo>
                    <a:cubicBezTo>
                      <a:pt x="127547" y="21134"/>
                      <a:pt x="126579" y="22771"/>
                      <a:pt x="125240" y="25152"/>
                    </a:cubicBezTo>
                    <a:cubicBezTo>
                      <a:pt x="123900" y="27534"/>
                      <a:pt x="122784" y="29320"/>
                      <a:pt x="121891" y="30510"/>
                    </a:cubicBezTo>
                    <a:cubicBezTo>
                      <a:pt x="120701" y="32594"/>
                      <a:pt x="119510" y="34677"/>
                      <a:pt x="118319" y="36761"/>
                    </a:cubicBezTo>
                    <a:cubicBezTo>
                      <a:pt x="117724" y="37356"/>
                      <a:pt x="114599" y="42416"/>
                      <a:pt x="108943" y="51941"/>
                    </a:cubicBezTo>
                    <a:cubicBezTo>
                      <a:pt x="105074" y="58788"/>
                      <a:pt x="102395" y="63550"/>
                      <a:pt x="100906" y="66229"/>
                    </a:cubicBezTo>
                    <a:cubicBezTo>
                      <a:pt x="99418" y="68313"/>
                      <a:pt x="98525" y="69354"/>
                      <a:pt x="98227" y="69354"/>
                    </a:cubicBezTo>
                    <a:cubicBezTo>
                      <a:pt x="97930" y="69950"/>
                      <a:pt x="98079" y="70247"/>
                      <a:pt x="98674" y="70247"/>
                    </a:cubicBezTo>
                    <a:cubicBezTo>
                      <a:pt x="99269" y="70247"/>
                      <a:pt x="99865" y="69950"/>
                      <a:pt x="100460" y="69354"/>
                    </a:cubicBezTo>
                    <a:cubicBezTo>
                      <a:pt x="101055" y="68759"/>
                      <a:pt x="102395" y="67866"/>
                      <a:pt x="104478" y="66675"/>
                    </a:cubicBezTo>
                    <a:cubicBezTo>
                      <a:pt x="106264" y="65782"/>
                      <a:pt x="108199" y="65038"/>
                      <a:pt x="110283" y="64443"/>
                    </a:cubicBezTo>
                    <a:cubicBezTo>
                      <a:pt x="111771" y="63848"/>
                      <a:pt x="113408" y="63252"/>
                      <a:pt x="115194" y="62657"/>
                    </a:cubicBezTo>
                    <a:cubicBezTo>
                      <a:pt x="117873" y="61764"/>
                      <a:pt x="119510" y="61318"/>
                      <a:pt x="120105" y="61318"/>
                    </a:cubicBezTo>
                    <a:cubicBezTo>
                      <a:pt x="121593" y="60722"/>
                      <a:pt x="123975" y="60425"/>
                      <a:pt x="127249" y="60425"/>
                    </a:cubicBezTo>
                    <a:cubicBezTo>
                      <a:pt x="130226" y="60425"/>
                      <a:pt x="132309" y="60797"/>
                      <a:pt x="133500" y="61541"/>
                    </a:cubicBezTo>
                    <a:cubicBezTo>
                      <a:pt x="134690" y="62285"/>
                      <a:pt x="135732" y="62657"/>
                      <a:pt x="136625" y="62657"/>
                    </a:cubicBezTo>
                    <a:cubicBezTo>
                      <a:pt x="137518" y="62657"/>
                      <a:pt x="139155" y="63252"/>
                      <a:pt x="141536" y="64443"/>
                    </a:cubicBezTo>
                    <a:cubicBezTo>
                      <a:pt x="143918" y="65336"/>
                      <a:pt x="145852" y="66229"/>
                      <a:pt x="147341" y="67122"/>
                    </a:cubicBezTo>
                    <a:cubicBezTo>
                      <a:pt x="148531" y="68313"/>
                      <a:pt x="149573" y="69354"/>
                      <a:pt x="150466" y="70247"/>
                    </a:cubicBezTo>
                    <a:cubicBezTo>
                      <a:pt x="151359" y="71140"/>
                      <a:pt x="151806" y="72033"/>
                      <a:pt x="151806" y="72926"/>
                    </a:cubicBezTo>
                    <a:cubicBezTo>
                      <a:pt x="151806" y="73819"/>
                      <a:pt x="151359" y="75307"/>
                      <a:pt x="150466" y="77391"/>
                    </a:cubicBezTo>
                    <a:cubicBezTo>
                      <a:pt x="149871" y="79772"/>
                      <a:pt x="149201" y="81484"/>
                      <a:pt x="148457" y="82526"/>
                    </a:cubicBezTo>
                    <a:cubicBezTo>
                      <a:pt x="147713" y="83567"/>
                      <a:pt x="146597" y="84237"/>
                      <a:pt x="145108" y="84535"/>
                    </a:cubicBezTo>
                    <a:cubicBezTo>
                      <a:pt x="143918" y="84535"/>
                      <a:pt x="142876" y="84386"/>
                      <a:pt x="141983" y="84088"/>
                    </a:cubicBezTo>
                    <a:cubicBezTo>
                      <a:pt x="141090" y="83493"/>
                      <a:pt x="140048" y="83195"/>
                      <a:pt x="138858" y="83195"/>
                    </a:cubicBezTo>
                    <a:cubicBezTo>
                      <a:pt x="137369" y="83195"/>
                      <a:pt x="136551" y="83493"/>
                      <a:pt x="136402" y="84088"/>
                    </a:cubicBezTo>
                    <a:cubicBezTo>
                      <a:pt x="136253" y="84684"/>
                      <a:pt x="135955" y="84981"/>
                      <a:pt x="135509" y="84981"/>
                    </a:cubicBezTo>
                    <a:cubicBezTo>
                      <a:pt x="135062" y="84981"/>
                      <a:pt x="134839" y="84609"/>
                      <a:pt x="134839" y="83865"/>
                    </a:cubicBezTo>
                    <a:cubicBezTo>
                      <a:pt x="134839" y="83121"/>
                      <a:pt x="133946" y="83195"/>
                      <a:pt x="132160" y="84088"/>
                    </a:cubicBezTo>
                    <a:cubicBezTo>
                      <a:pt x="130672" y="84684"/>
                      <a:pt x="129481" y="84981"/>
                      <a:pt x="128588" y="84981"/>
                    </a:cubicBezTo>
                    <a:cubicBezTo>
                      <a:pt x="127695" y="84981"/>
                      <a:pt x="126207" y="86023"/>
                      <a:pt x="124124" y="88107"/>
                    </a:cubicBezTo>
                    <a:cubicBezTo>
                      <a:pt x="122338" y="89595"/>
                      <a:pt x="120701" y="90786"/>
                      <a:pt x="119212" y="91679"/>
                    </a:cubicBezTo>
                    <a:cubicBezTo>
                      <a:pt x="118022" y="92274"/>
                      <a:pt x="116533" y="93464"/>
                      <a:pt x="114747" y="95250"/>
                    </a:cubicBezTo>
                    <a:cubicBezTo>
                      <a:pt x="112961" y="96739"/>
                      <a:pt x="111622" y="97706"/>
                      <a:pt x="110729" y="98153"/>
                    </a:cubicBezTo>
                    <a:cubicBezTo>
                      <a:pt x="109836" y="98599"/>
                      <a:pt x="109390" y="98822"/>
                      <a:pt x="109390" y="98822"/>
                    </a:cubicBezTo>
                    <a:cubicBezTo>
                      <a:pt x="109390" y="98525"/>
                      <a:pt x="109985" y="97632"/>
                      <a:pt x="111176" y="96143"/>
                    </a:cubicBezTo>
                    <a:cubicBezTo>
                      <a:pt x="112961" y="93762"/>
                      <a:pt x="115045" y="91083"/>
                      <a:pt x="117426" y="88107"/>
                    </a:cubicBezTo>
                    <a:cubicBezTo>
                      <a:pt x="120701" y="83939"/>
                      <a:pt x="122933" y="80814"/>
                      <a:pt x="124124" y="78730"/>
                    </a:cubicBezTo>
                    <a:cubicBezTo>
                      <a:pt x="125314" y="76647"/>
                      <a:pt x="125612" y="75382"/>
                      <a:pt x="125017" y="74935"/>
                    </a:cubicBezTo>
                    <a:cubicBezTo>
                      <a:pt x="124421" y="74489"/>
                      <a:pt x="122635" y="74191"/>
                      <a:pt x="119659" y="74042"/>
                    </a:cubicBezTo>
                    <a:cubicBezTo>
                      <a:pt x="116682" y="73894"/>
                      <a:pt x="114450" y="73819"/>
                      <a:pt x="112961" y="73819"/>
                    </a:cubicBezTo>
                    <a:cubicBezTo>
                      <a:pt x="111473" y="74117"/>
                      <a:pt x="109390" y="74638"/>
                      <a:pt x="106711" y="75382"/>
                    </a:cubicBezTo>
                    <a:cubicBezTo>
                      <a:pt x="104032" y="76126"/>
                      <a:pt x="101353" y="77391"/>
                      <a:pt x="98674" y="79177"/>
                    </a:cubicBezTo>
                    <a:cubicBezTo>
                      <a:pt x="95697" y="80665"/>
                      <a:pt x="93242" y="82079"/>
                      <a:pt x="91307" y="83419"/>
                    </a:cubicBezTo>
                    <a:cubicBezTo>
                      <a:pt x="89372" y="84758"/>
                      <a:pt x="88107" y="86172"/>
                      <a:pt x="87512" y="87660"/>
                    </a:cubicBezTo>
                    <a:lnTo>
                      <a:pt x="86172" y="89893"/>
                    </a:lnTo>
                    <a:lnTo>
                      <a:pt x="89298" y="93018"/>
                    </a:lnTo>
                    <a:cubicBezTo>
                      <a:pt x="91381" y="95399"/>
                      <a:pt x="93018" y="97334"/>
                      <a:pt x="94209" y="98822"/>
                    </a:cubicBezTo>
                    <a:cubicBezTo>
                      <a:pt x="95400" y="100906"/>
                      <a:pt x="96442" y="102692"/>
                      <a:pt x="97334" y="104180"/>
                    </a:cubicBezTo>
                    <a:cubicBezTo>
                      <a:pt x="98227" y="106264"/>
                      <a:pt x="98897" y="108347"/>
                      <a:pt x="99344" y="110431"/>
                    </a:cubicBezTo>
                    <a:cubicBezTo>
                      <a:pt x="99790" y="112514"/>
                      <a:pt x="100162" y="115491"/>
                      <a:pt x="100460" y="119361"/>
                    </a:cubicBezTo>
                    <a:cubicBezTo>
                      <a:pt x="100758" y="123230"/>
                      <a:pt x="100758" y="127546"/>
                      <a:pt x="100460" y="132309"/>
                    </a:cubicBezTo>
                    <a:cubicBezTo>
                      <a:pt x="100460" y="132309"/>
                      <a:pt x="100013" y="136476"/>
                      <a:pt x="99120" y="144810"/>
                    </a:cubicBezTo>
                    <a:cubicBezTo>
                      <a:pt x="98823" y="148382"/>
                      <a:pt x="97781" y="151879"/>
                      <a:pt x="95995" y="155303"/>
                    </a:cubicBezTo>
                    <a:cubicBezTo>
                      <a:pt x="94209" y="158726"/>
                      <a:pt x="93316" y="160735"/>
                      <a:pt x="93316" y="161330"/>
                    </a:cubicBezTo>
                    <a:cubicBezTo>
                      <a:pt x="93316" y="161628"/>
                      <a:pt x="93018" y="162074"/>
                      <a:pt x="92423" y="162670"/>
                    </a:cubicBezTo>
                    <a:cubicBezTo>
                      <a:pt x="91828" y="163265"/>
                      <a:pt x="91158" y="164083"/>
                      <a:pt x="90414" y="165125"/>
                    </a:cubicBezTo>
                    <a:cubicBezTo>
                      <a:pt x="89670" y="166167"/>
                      <a:pt x="89000" y="166688"/>
                      <a:pt x="88405" y="166688"/>
                    </a:cubicBezTo>
                    <a:cubicBezTo>
                      <a:pt x="87809" y="166688"/>
                      <a:pt x="87586" y="166390"/>
                      <a:pt x="87735" y="165795"/>
                    </a:cubicBezTo>
                    <a:cubicBezTo>
                      <a:pt x="87884" y="165200"/>
                      <a:pt x="87363" y="164158"/>
                      <a:pt x="86172" y="162670"/>
                    </a:cubicBezTo>
                    <a:cubicBezTo>
                      <a:pt x="84684" y="161479"/>
                      <a:pt x="83940" y="160437"/>
                      <a:pt x="83940" y="159544"/>
                    </a:cubicBezTo>
                    <a:cubicBezTo>
                      <a:pt x="83940" y="159246"/>
                      <a:pt x="82824" y="158502"/>
                      <a:pt x="80591" y="157312"/>
                    </a:cubicBezTo>
                    <a:cubicBezTo>
                      <a:pt x="78359" y="156121"/>
                      <a:pt x="76871" y="154856"/>
                      <a:pt x="76126" y="153517"/>
                    </a:cubicBezTo>
                    <a:cubicBezTo>
                      <a:pt x="75382" y="152177"/>
                      <a:pt x="75010" y="151359"/>
                      <a:pt x="75010" y="151061"/>
                    </a:cubicBezTo>
                    <a:cubicBezTo>
                      <a:pt x="75010" y="150466"/>
                      <a:pt x="74415" y="149126"/>
                      <a:pt x="73224" y="147043"/>
                    </a:cubicBezTo>
                    <a:cubicBezTo>
                      <a:pt x="72034" y="144959"/>
                      <a:pt x="71438" y="142875"/>
                      <a:pt x="71438" y="140792"/>
                    </a:cubicBezTo>
                    <a:cubicBezTo>
                      <a:pt x="71438" y="139006"/>
                      <a:pt x="71141" y="137369"/>
                      <a:pt x="70545" y="135880"/>
                    </a:cubicBezTo>
                    <a:cubicBezTo>
                      <a:pt x="70545" y="134690"/>
                      <a:pt x="70545" y="134095"/>
                      <a:pt x="70545" y="134095"/>
                    </a:cubicBezTo>
                    <a:cubicBezTo>
                      <a:pt x="71141" y="134392"/>
                      <a:pt x="71438" y="134392"/>
                      <a:pt x="71438" y="134095"/>
                    </a:cubicBezTo>
                    <a:cubicBezTo>
                      <a:pt x="71438" y="133797"/>
                      <a:pt x="71438" y="133202"/>
                      <a:pt x="71438" y="132309"/>
                    </a:cubicBezTo>
                    <a:cubicBezTo>
                      <a:pt x="71438" y="130820"/>
                      <a:pt x="71141" y="129779"/>
                      <a:pt x="70545" y="129183"/>
                    </a:cubicBezTo>
                    <a:cubicBezTo>
                      <a:pt x="70248" y="128290"/>
                      <a:pt x="70099" y="127695"/>
                      <a:pt x="70099" y="127397"/>
                    </a:cubicBezTo>
                    <a:cubicBezTo>
                      <a:pt x="70099" y="127100"/>
                      <a:pt x="70322" y="127323"/>
                      <a:pt x="70769" y="128067"/>
                    </a:cubicBezTo>
                    <a:cubicBezTo>
                      <a:pt x="71215" y="128811"/>
                      <a:pt x="71736" y="129183"/>
                      <a:pt x="72331" y="129183"/>
                    </a:cubicBezTo>
                    <a:cubicBezTo>
                      <a:pt x="72927" y="129183"/>
                      <a:pt x="73224" y="128886"/>
                      <a:pt x="73224" y="128290"/>
                    </a:cubicBezTo>
                    <a:cubicBezTo>
                      <a:pt x="73224" y="127695"/>
                      <a:pt x="73968" y="128141"/>
                      <a:pt x="75457" y="129630"/>
                    </a:cubicBezTo>
                    <a:cubicBezTo>
                      <a:pt x="76945" y="131118"/>
                      <a:pt x="77838" y="131416"/>
                      <a:pt x="78136" y="130523"/>
                    </a:cubicBezTo>
                    <a:cubicBezTo>
                      <a:pt x="78433" y="129630"/>
                      <a:pt x="78731" y="126951"/>
                      <a:pt x="79029" y="122486"/>
                    </a:cubicBezTo>
                    <a:cubicBezTo>
                      <a:pt x="79326" y="118914"/>
                      <a:pt x="79624" y="114449"/>
                      <a:pt x="79922" y="109091"/>
                    </a:cubicBezTo>
                    <a:cubicBezTo>
                      <a:pt x="80219" y="104627"/>
                      <a:pt x="80219" y="102096"/>
                      <a:pt x="79922" y="101501"/>
                    </a:cubicBezTo>
                    <a:cubicBezTo>
                      <a:pt x="79326" y="100906"/>
                      <a:pt x="78136" y="101799"/>
                      <a:pt x="76350" y="104180"/>
                    </a:cubicBezTo>
                    <a:cubicBezTo>
                      <a:pt x="74564" y="106561"/>
                      <a:pt x="73373" y="108347"/>
                      <a:pt x="72778" y="109538"/>
                    </a:cubicBezTo>
                    <a:cubicBezTo>
                      <a:pt x="72480" y="110729"/>
                      <a:pt x="71885" y="111547"/>
                      <a:pt x="70992" y="111994"/>
                    </a:cubicBezTo>
                    <a:cubicBezTo>
                      <a:pt x="70099" y="112440"/>
                      <a:pt x="69801" y="112812"/>
                      <a:pt x="70099" y="113110"/>
                    </a:cubicBezTo>
                    <a:cubicBezTo>
                      <a:pt x="70397" y="113407"/>
                      <a:pt x="69950" y="114077"/>
                      <a:pt x="68759" y="115119"/>
                    </a:cubicBezTo>
                    <a:cubicBezTo>
                      <a:pt x="67569" y="116161"/>
                      <a:pt x="66974" y="116979"/>
                      <a:pt x="66974" y="117575"/>
                    </a:cubicBezTo>
                    <a:cubicBezTo>
                      <a:pt x="66974" y="117872"/>
                      <a:pt x="66378" y="118468"/>
                      <a:pt x="65188" y="119361"/>
                    </a:cubicBezTo>
                    <a:cubicBezTo>
                      <a:pt x="63997" y="120551"/>
                      <a:pt x="63253" y="121146"/>
                      <a:pt x="62955" y="121146"/>
                    </a:cubicBezTo>
                    <a:cubicBezTo>
                      <a:pt x="62658" y="121146"/>
                      <a:pt x="62211" y="121742"/>
                      <a:pt x="61616" y="122932"/>
                    </a:cubicBezTo>
                    <a:cubicBezTo>
                      <a:pt x="61020" y="124123"/>
                      <a:pt x="60053" y="125463"/>
                      <a:pt x="58714" y="126951"/>
                    </a:cubicBezTo>
                    <a:cubicBezTo>
                      <a:pt x="57374" y="128439"/>
                      <a:pt x="56556" y="129183"/>
                      <a:pt x="56258" y="129183"/>
                    </a:cubicBezTo>
                    <a:cubicBezTo>
                      <a:pt x="55960" y="128886"/>
                      <a:pt x="55737" y="128811"/>
                      <a:pt x="55588" y="128960"/>
                    </a:cubicBezTo>
                    <a:cubicBezTo>
                      <a:pt x="55439" y="129109"/>
                      <a:pt x="55365" y="129332"/>
                      <a:pt x="55365" y="129630"/>
                    </a:cubicBezTo>
                    <a:cubicBezTo>
                      <a:pt x="55365" y="130225"/>
                      <a:pt x="54770" y="130969"/>
                      <a:pt x="53579" y="131862"/>
                    </a:cubicBezTo>
                    <a:cubicBezTo>
                      <a:pt x="51793" y="133053"/>
                      <a:pt x="50602" y="134095"/>
                      <a:pt x="50007" y="134988"/>
                    </a:cubicBezTo>
                    <a:cubicBezTo>
                      <a:pt x="49114" y="135880"/>
                      <a:pt x="48519" y="136327"/>
                      <a:pt x="48221" y="136327"/>
                    </a:cubicBezTo>
                    <a:cubicBezTo>
                      <a:pt x="47924" y="136327"/>
                      <a:pt x="47105" y="136922"/>
                      <a:pt x="45766" y="138113"/>
                    </a:cubicBezTo>
                    <a:cubicBezTo>
                      <a:pt x="44426" y="139304"/>
                      <a:pt x="43012" y="140494"/>
                      <a:pt x="41524" y="141685"/>
                    </a:cubicBezTo>
                    <a:cubicBezTo>
                      <a:pt x="39738" y="142578"/>
                      <a:pt x="38250" y="143024"/>
                      <a:pt x="37059" y="143024"/>
                    </a:cubicBezTo>
                    <a:cubicBezTo>
                      <a:pt x="35868" y="143024"/>
                      <a:pt x="34529" y="143322"/>
                      <a:pt x="33041" y="143917"/>
                    </a:cubicBezTo>
                    <a:cubicBezTo>
                      <a:pt x="31552" y="144513"/>
                      <a:pt x="30511" y="144810"/>
                      <a:pt x="29915" y="144810"/>
                    </a:cubicBezTo>
                    <a:cubicBezTo>
                      <a:pt x="29320" y="144810"/>
                      <a:pt x="27534" y="145703"/>
                      <a:pt x="24558" y="147489"/>
                    </a:cubicBezTo>
                    <a:cubicBezTo>
                      <a:pt x="21581" y="148977"/>
                      <a:pt x="19795" y="149721"/>
                      <a:pt x="19200" y="149721"/>
                    </a:cubicBezTo>
                    <a:cubicBezTo>
                      <a:pt x="18902" y="149424"/>
                      <a:pt x="18009" y="149721"/>
                      <a:pt x="16521" y="150614"/>
                    </a:cubicBezTo>
                    <a:cubicBezTo>
                      <a:pt x="15033" y="151210"/>
                      <a:pt x="13693" y="151954"/>
                      <a:pt x="12502" y="152847"/>
                    </a:cubicBezTo>
                    <a:cubicBezTo>
                      <a:pt x="11014" y="153740"/>
                      <a:pt x="9526" y="154261"/>
                      <a:pt x="8038" y="154410"/>
                    </a:cubicBezTo>
                    <a:cubicBezTo>
                      <a:pt x="6549" y="154558"/>
                      <a:pt x="5210" y="154038"/>
                      <a:pt x="4019" y="152847"/>
                    </a:cubicBezTo>
                    <a:cubicBezTo>
                      <a:pt x="2829" y="151656"/>
                      <a:pt x="2084" y="151061"/>
                      <a:pt x="1787" y="151061"/>
                    </a:cubicBezTo>
                    <a:cubicBezTo>
                      <a:pt x="1489" y="151061"/>
                      <a:pt x="1043" y="150689"/>
                      <a:pt x="447" y="149945"/>
                    </a:cubicBezTo>
                    <a:cubicBezTo>
                      <a:pt x="-148" y="149201"/>
                      <a:pt x="-148" y="148010"/>
                      <a:pt x="447" y="146373"/>
                    </a:cubicBezTo>
                    <a:cubicBezTo>
                      <a:pt x="1043" y="144736"/>
                      <a:pt x="1340" y="143620"/>
                      <a:pt x="1340" y="143024"/>
                    </a:cubicBezTo>
                    <a:cubicBezTo>
                      <a:pt x="1340" y="142429"/>
                      <a:pt x="1861" y="142131"/>
                      <a:pt x="2903" y="142131"/>
                    </a:cubicBezTo>
                    <a:cubicBezTo>
                      <a:pt x="3945" y="142131"/>
                      <a:pt x="4763" y="141834"/>
                      <a:pt x="5359" y="141238"/>
                    </a:cubicBezTo>
                    <a:cubicBezTo>
                      <a:pt x="5656" y="140941"/>
                      <a:pt x="6401" y="140494"/>
                      <a:pt x="7591" y="139899"/>
                    </a:cubicBezTo>
                    <a:cubicBezTo>
                      <a:pt x="8484" y="139304"/>
                      <a:pt x="10419" y="137815"/>
                      <a:pt x="13395" y="135434"/>
                    </a:cubicBezTo>
                    <a:cubicBezTo>
                      <a:pt x="16670" y="132457"/>
                      <a:pt x="18307" y="130969"/>
                      <a:pt x="18307" y="130969"/>
                    </a:cubicBezTo>
                    <a:cubicBezTo>
                      <a:pt x="19200" y="130374"/>
                      <a:pt x="19795" y="130076"/>
                      <a:pt x="20093" y="130076"/>
                    </a:cubicBezTo>
                    <a:cubicBezTo>
                      <a:pt x="20390" y="130076"/>
                      <a:pt x="20986" y="129630"/>
                      <a:pt x="21879" y="128737"/>
                    </a:cubicBezTo>
                    <a:cubicBezTo>
                      <a:pt x="22772" y="127844"/>
                      <a:pt x="23516" y="127100"/>
                      <a:pt x="24111" y="126504"/>
                    </a:cubicBezTo>
                    <a:cubicBezTo>
                      <a:pt x="24706" y="126207"/>
                      <a:pt x="27088" y="124123"/>
                      <a:pt x="31255" y="120254"/>
                    </a:cubicBezTo>
                    <a:cubicBezTo>
                      <a:pt x="36613" y="115193"/>
                      <a:pt x="39589" y="112514"/>
                      <a:pt x="40184" y="112217"/>
                    </a:cubicBezTo>
                    <a:cubicBezTo>
                      <a:pt x="41673" y="110729"/>
                      <a:pt x="44203" y="108050"/>
                      <a:pt x="47775" y="104180"/>
                    </a:cubicBezTo>
                    <a:cubicBezTo>
                      <a:pt x="51049" y="100608"/>
                      <a:pt x="53133" y="97929"/>
                      <a:pt x="54026" y="96143"/>
                    </a:cubicBezTo>
                    <a:cubicBezTo>
                      <a:pt x="54918" y="94953"/>
                      <a:pt x="56704" y="92869"/>
                      <a:pt x="59383" y="89893"/>
                    </a:cubicBezTo>
                    <a:cubicBezTo>
                      <a:pt x="61467" y="87214"/>
                      <a:pt x="62434" y="85577"/>
                      <a:pt x="62285" y="84981"/>
                    </a:cubicBezTo>
                    <a:cubicBezTo>
                      <a:pt x="62137" y="84386"/>
                      <a:pt x="62509" y="83939"/>
                      <a:pt x="63402" y="83642"/>
                    </a:cubicBezTo>
                    <a:cubicBezTo>
                      <a:pt x="64295" y="83344"/>
                      <a:pt x="65932" y="81558"/>
                      <a:pt x="68313" y="78284"/>
                    </a:cubicBezTo>
                    <a:cubicBezTo>
                      <a:pt x="71290" y="74414"/>
                      <a:pt x="73373" y="71587"/>
                      <a:pt x="74564" y="69801"/>
                    </a:cubicBezTo>
                    <a:cubicBezTo>
                      <a:pt x="76350" y="67122"/>
                      <a:pt x="77540" y="65187"/>
                      <a:pt x="78136" y="63996"/>
                    </a:cubicBezTo>
                    <a:cubicBezTo>
                      <a:pt x="78731" y="62806"/>
                      <a:pt x="79475" y="61764"/>
                      <a:pt x="80368" y="60871"/>
                    </a:cubicBezTo>
                    <a:cubicBezTo>
                      <a:pt x="81261" y="59978"/>
                      <a:pt x="81708" y="59234"/>
                      <a:pt x="81708" y="58639"/>
                    </a:cubicBezTo>
                    <a:cubicBezTo>
                      <a:pt x="81708" y="58043"/>
                      <a:pt x="82005" y="57597"/>
                      <a:pt x="82601" y="57299"/>
                    </a:cubicBezTo>
                    <a:cubicBezTo>
                      <a:pt x="83196" y="56704"/>
                      <a:pt x="83940" y="55662"/>
                      <a:pt x="84833" y="54174"/>
                    </a:cubicBezTo>
                    <a:cubicBezTo>
                      <a:pt x="85428" y="52983"/>
                      <a:pt x="86024" y="51793"/>
                      <a:pt x="86619" y="50602"/>
                    </a:cubicBezTo>
                    <a:cubicBezTo>
                      <a:pt x="86917" y="50007"/>
                      <a:pt x="87512" y="48816"/>
                      <a:pt x="88405" y="47030"/>
                    </a:cubicBezTo>
                    <a:cubicBezTo>
                      <a:pt x="89000" y="45542"/>
                      <a:pt x="89447" y="44500"/>
                      <a:pt x="89744" y="43905"/>
                    </a:cubicBezTo>
                    <a:cubicBezTo>
                      <a:pt x="90042" y="43607"/>
                      <a:pt x="89968" y="43458"/>
                      <a:pt x="89521" y="43458"/>
                    </a:cubicBezTo>
                    <a:cubicBezTo>
                      <a:pt x="89075" y="43458"/>
                      <a:pt x="88851" y="43756"/>
                      <a:pt x="88851" y="44351"/>
                    </a:cubicBezTo>
                    <a:cubicBezTo>
                      <a:pt x="88851" y="44946"/>
                      <a:pt x="88405" y="45244"/>
                      <a:pt x="87512" y="45244"/>
                    </a:cubicBezTo>
                    <a:cubicBezTo>
                      <a:pt x="86619" y="45244"/>
                      <a:pt x="85726" y="45467"/>
                      <a:pt x="84833" y="45914"/>
                    </a:cubicBezTo>
                    <a:cubicBezTo>
                      <a:pt x="83940" y="46360"/>
                      <a:pt x="83047" y="46732"/>
                      <a:pt x="82154" y="47030"/>
                    </a:cubicBezTo>
                    <a:cubicBezTo>
                      <a:pt x="81261" y="47030"/>
                      <a:pt x="80815" y="47179"/>
                      <a:pt x="80815" y="47477"/>
                    </a:cubicBezTo>
                    <a:cubicBezTo>
                      <a:pt x="80815" y="47774"/>
                      <a:pt x="80517" y="47923"/>
                      <a:pt x="79922" y="47923"/>
                    </a:cubicBezTo>
                    <a:cubicBezTo>
                      <a:pt x="79922" y="48221"/>
                      <a:pt x="77987" y="48965"/>
                      <a:pt x="74117" y="50155"/>
                    </a:cubicBezTo>
                    <a:cubicBezTo>
                      <a:pt x="71141" y="51048"/>
                      <a:pt x="68462" y="51941"/>
                      <a:pt x="66081" y="52834"/>
                    </a:cubicBezTo>
                    <a:cubicBezTo>
                      <a:pt x="63997" y="53430"/>
                      <a:pt x="61467" y="53727"/>
                      <a:pt x="58490" y="53727"/>
                    </a:cubicBezTo>
                    <a:cubicBezTo>
                      <a:pt x="55811" y="53727"/>
                      <a:pt x="53653" y="53579"/>
                      <a:pt x="52016" y="53281"/>
                    </a:cubicBezTo>
                    <a:cubicBezTo>
                      <a:pt x="50379" y="52983"/>
                      <a:pt x="48370" y="52090"/>
                      <a:pt x="45989" y="50602"/>
                    </a:cubicBezTo>
                    <a:cubicBezTo>
                      <a:pt x="43608" y="49411"/>
                      <a:pt x="41077" y="47477"/>
                      <a:pt x="38399" y="44798"/>
                    </a:cubicBezTo>
                    <a:cubicBezTo>
                      <a:pt x="36017" y="42416"/>
                      <a:pt x="33785" y="39142"/>
                      <a:pt x="31701" y="34975"/>
                    </a:cubicBezTo>
                    <a:cubicBezTo>
                      <a:pt x="29618" y="30808"/>
                      <a:pt x="28725" y="28724"/>
                      <a:pt x="29022" y="28724"/>
                    </a:cubicBezTo>
                    <a:cubicBezTo>
                      <a:pt x="29022" y="28427"/>
                      <a:pt x="29469" y="28427"/>
                      <a:pt x="30362" y="28724"/>
                    </a:cubicBezTo>
                    <a:cubicBezTo>
                      <a:pt x="31255" y="29022"/>
                      <a:pt x="31850" y="29171"/>
                      <a:pt x="32148" y="29171"/>
                    </a:cubicBezTo>
                    <a:cubicBezTo>
                      <a:pt x="32743" y="29171"/>
                      <a:pt x="33636" y="29171"/>
                      <a:pt x="34827" y="29171"/>
                    </a:cubicBezTo>
                    <a:cubicBezTo>
                      <a:pt x="36017" y="29468"/>
                      <a:pt x="37506" y="30510"/>
                      <a:pt x="39292" y="32296"/>
                    </a:cubicBezTo>
                    <a:cubicBezTo>
                      <a:pt x="41375" y="34677"/>
                      <a:pt x="42715" y="36314"/>
                      <a:pt x="43310" y="37207"/>
                    </a:cubicBezTo>
                    <a:cubicBezTo>
                      <a:pt x="44501" y="38696"/>
                      <a:pt x="45393" y="39663"/>
                      <a:pt x="45989" y="40110"/>
                    </a:cubicBezTo>
                    <a:cubicBezTo>
                      <a:pt x="46584" y="40556"/>
                      <a:pt x="47775" y="40482"/>
                      <a:pt x="49561" y="39886"/>
                    </a:cubicBezTo>
                    <a:cubicBezTo>
                      <a:pt x="51644" y="39291"/>
                      <a:pt x="53579" y="38547"/>
                      <a:pt x="55365" y="37654"/>
                    </a:cubicBezTo>
                    <a:cubicBezTo>
                      <a:pt x="58044" y="36463"/>
                      <a:pt x="60425" y="35421"/>
                      <a:pt x="62509" y="34529"/>
                    </a:cubicBezTo>
                    <a:cubicBezTo>
                      <a:pt x="65188" y="33338"/>
                      <a:pt x="67718" y="32147"/>
                      <a:pt x="70099" y="30957"/>
                    </a:cubicBezTo>
                    <a:cubicBezTo>
                      <a:pt x="70397" y="30659"/>
                      <a:pt x="71066" y="30213"/>
                      <a:pt x="72108" y="29617"/>
                    </a:cubicBezTo>
                    <a:cubicBezTo>
                      <a:pt x="73150" y="29022"/>
                      <a:pt x="74117" y="28427"/>
                      <a:pt x="75010" y="27831"/>
                    </a:cubicBezTo>
                    <a:cubicBezTo>
                      <a:pt x="75903" y="27236"/>
                      <a:pt x="76647" y="26789"/>
                      <a:pt x="77243" y="26492"/>
                    </a:cubicBezTo>
                    <a:cubicBezTo>
                      <a:pt x="80517" y="24408"/>
                      <a:pt x="82303" y="23218"/>
                      <a:pt x="82601" y="22920"/>
                    </a:cubicBezTo>
                    <a:cubicBezTo>
                      <a:pt x="84386" y="22027"/>
                      <a:pt x="86172" y="20985"/>
                      <a:pt x="87958" y="19795"/>
                    </a:cubicBezTo>
                    <a:cubicBezTo>
                      <a:pt x="91828" y="17413"/>
                      <a:pt x="94060" y="16074"/>
                      <a:pt x="94656" y="15776"/>
                    </a:cubicBezTo>
                    <a:cubicBezTo>
                      <a:pt x="97037" y="13990"/>
                      <a:pt x="99269" y="12502"/>
                      <a:pt x="101353" y="11311"/>
                    </a:cubicBezTo>
                    <a:cubicBezTo>
                      <a:pt x="104627" y="8930"/>
                      <a:pt x="106413" y="7739"/>
                      <a:pt x="106711" y="7739"/>
                    </a:cubicBezTo>
                    <a:cubicBezTo>
                      <a:pt x="107008" y="7739"/>
                      <a:pt x="107455" y="7442"/>
                      <a:pt x="108050" y="6846"/>
                    </a:cubicBezTo>
                    <a:cubicBezTo>
                      <a:pt x="108645" y="6251"/>
                      <a:pt x="108943" y="5507"/>
                      <a:pt x="108943" y="4614"/>
                    </a:cubicBezTo>
                    <a:cubicBezTo>
                      <a:pt x="109241" y="3721"/>
                      <a:pt x="109762" y="2903"/>
                      <a:pt x="110506" y="2158"/>
                    </a:cubicBezTo>
                    <a:cubicBezTo>
                      <a:pt x="111250" y="1414"/>
                      <a:pt x="111920" y="1117"/>
                      <a:pt x="112515" y="1265"/>
                    </a:cubicBezTo>
                    <a:cubicBezTo>
                      <a:pt x="113110" y="1414"/>
                      <a:pt x="113854" y="1191"/>
                      <a:pt x="114747" y="596"/>
                    </a:cubicBezTo>
                    <a:cubicBezTo>
                      <a:pt x="115640" y="0"/>
                      <a:pt x="116533" y="-148"/>
                      <a:pt x="117426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zh-CN" altLang="en-US" sz="1867" dirty="0"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33" name="TextBox 8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4403328" y="-1608060"/>
                <a:ext cx="1428874" cy="1426938"/>
              </a:xfrm>
              <a:custGeom>
                <a:avLst/>
                <a:gdLst/>
                <a:ahLst/>
                <a:cxnLst/>
                <a:rect l="l" t="t" r="r" b="b"/>
                <a:pathLst>
                  <a:path w="166539" h="166314">
                    <a:moveTo>
                      <a:pt x="78582" y="125462"/>
                    </a:moveTo>
                    <a:cubicBezTo>
                      <a:pt x="79772" y="125462"/>
                      <a:pt x="81707" y="125908"/>
                      <a:pt x="84386" y="126801"/>
                    </a:cubicBezTo>
                    <a:cubicBezTo>
                      <a:pt x="86767" y="127397"/>
                      <a:pt x="88553" y="128141"/>
                      <a:pt x="89744" y="129034"/>
                    </a:cubicBezTo>
                    <a:cubicBezTo>
                      <a:pt x="90041" y="129034"/>
                      <a:pt x="90562" y="129183"/>
                      <a:pt x="91306" y="129480"/>
                    </a:cubicBezTo>
                    <a:cubicBezTo>
                      <a:pt x="92051" y="129778"/>
                      <a:pt x="92795" y="130076"/>
                      <a:pt x="93539" y="130373"/>
                    </a:cubicBezTo>
                    <a:cubicBezTo>
                      <a:pt x="94283" y="130671"/>
                      <a:pt x="94953" y="130968"/>
                      <a:pt x="95548" y="131266"/>
                    </a:cubicBezTo>
                    <a:cubicBezTo>
                      <a:pt x="98525" y="132457"/>
                      <a:pt x="100162" y="132903"/>
                      <a:pt x="100459" y="132606"/>
                    </a:cubicBezTo>
                    <a:cubicBezTo>
                      <a:pt x="100757" y="132606"/>
                      <a:pt x="101055" y="132754"/>
                      <a:pt x="101352" y="133052"/>
                    </a:cubicBezTo>
                    <a:cubicBezTo>
                      <a:pt x="101650" y="133350"/>
                      <a:pt x="102097" y="133499"/>
                      <a:pt x="102692" y="133499"/>
                    </a:cubicBezTo>
                    <a:cubicBezTo>
                      <a:pt x="103287" y="133499"/>
                      <a:pt x="104329" y="134392"/>
                      <a:pt x="105817" y="136177"/>
                    </a:cubicBezTo>
                    <a:cubicBezTo>
                      <a:pt x="107603" y="137963"/>
                      <a:pt x="108496" y="139005"/>
                      <a:pt x="108496" y="139303"/>
                    </a:cubicBezTo>
                    <a:cubicBezTo>
                      <a:pt x="108496" y="139601"/>
                      <a:pt x="109091" y="140196"/>
                      <a:pt x="110282" y="141089"/>
                    </a:cubicBezTo>
                    <a:cubicBezTo>
                      <a:pt x="111770" y="141982"/>
                      <a:pt x="112812" y="143024"/>
                      <a:pt x="113407" y="144214"/>
                    </a:cubicBezTo>
                    <a:cubicBezTo>
                      <a:pt x="114003" y="145107"/>
                      <a:pt x="114300" y="146075"/>
                      <a:pt x="114300" y="147116"/>
                    </a:cubicBezTo>
                    <a:cubicBezTo>
                      <a:pt x="114300" y="148158"/>
                      <a:pt x="113631" y="148977"/>
                      <a:pt x="112291" y="149572"/>
                    </a:cubicBezTo>
                    <a:cubicBezTo>
                      <a:pt x="110952" y="150167"/>
                      <a:pt x="110282" y="150614"/>
                      <a:pt x="110282" y="150911"/>
                    </a:cubicBezTo>
                    <a:cubicBezTo>
                      <a:pt x="110282" y="151209"/>
                      <a:pt x="109984" y="151358"/>
                      <a:pt x="109389" y="151358"/>
                    </a:cubicBezTo>
                    <a:cubicBezTo>
                      <a:pt x="108794" y="151358"/>
                      <a:pt x="108273" y="151656"/>
                      <a:pt x="107826" y="152251"/>
                    </a:cubicBezTo>
                    <a:cubicBezTo>
                      <a:pt x="107380" y="152846"/>
                      <a:pt x="107008" y="153144"/>
                      <a:pt x="106710" y="153144"/>
                    </a:cubicBezTo>
                    <a:cubicBezTo>
                      <a:pt x="106413" y="153144"/>
                      <a:pt x="105743" y="152623"/>
                      <a:pt x="104701" y="151581"/>
                    </a:cubicBezTo>
                    <a:cubicBezTo>
                      <a:pt x="103659" y="150539"/>
                      <a:pt x="102692" y="150167"/>
                      <a:pt x="101799" y="150465"/>
                    </a:cubicBezTo>
                    <a:cubicBezTo>
                      <a:pt x="101204" y="150763"/>
                      <a:pt x="100311" y="151060"/>
                      <a:pt x="99120" y="151358"/>
                    </a:cubicBezTo>
                    <a:cubicBezTo>
                      <a:pt x="97929" y="151358"/>
                      <a:pt x="96739" y="150911"/>
                      <a:pt x="95548" y="150018"/>
                    </a:cubicBezTo>
                    <a:cubicBezTo>
                      <a:pt x="94060" y="149126"/>
                      <a:pt x="91976" y="147637"/>
                      <a:pt x="89297" y="145554"/>
                    </a:cubicBezTo>
                    <a:cubicBezTo>
                      <a:pt x="86916" y="143470"/>
                      <a:pt x="84684" y="141089"/>
                      <a:pt x="82600" y="138410"/>
                    </a:cubicBezTo>
                    <a:cubicBezTo>
                      <a:pt x="80516" y="136029"/>
                      <a:pt x="78656" y="134466"/>
                      <a:pt x="77019" y="133722"/>
                    </a:cubicBezTo>
                    <a:cubicBezTo>
                      <a:pt x="75382" y="132978"/>
                      <a:pt x="74414" y="132010"/>
                      <a:pt x="74117" y="130820"/>
                    </a:cubicBezTo>
                    <a:cubicBezTo>
                      <a:pt x="73819" y="129629"/>
                      <a:pt x="74117" y="128438"/>
                      <a:pt x="75010" y="127248"/>
                    </a:cubicBezTo>
                    <a:cubicBezTo>
                      <a:pt x="75903" y="126057"/>
                      <a:pt x="77093" y="125462"/>
                      <a:pt x="78582" y="125462"/>
                    </a:cubicBezTo>
                    <a:close/>
                    <a:moveTo>
                      <a:pt x="83493" y="123229"/>
                    </a:moveTo>
                    <a:lnTo>
                      <a:pt x="84386" y="123676"/>
                    </a:lnTo>
                    <a:cubicBezTo>
                      <a:pt x="84088" y="123974"/>
                      <a:pt x="83642" y="123974"/>
                      <a:pt x="83047" y="123676"/>
                    </a:cubicBezTo>
                    <a:close/>
                    <a:moveTo>
                      <a:pt x="120105" y="114746"/>
                    </a:moveTo>
                    <a:cubicBezTo>
                      <a:pt x="120998" y="114449"/>
                      <a:pt x="121742" y="114449"/>
                      <a:pt x="122337" y="114746"/>
                    </a:cubicBezTo>
                    <a:cubicBezTo>
                      <a:pt x="123230" y="114746"/>
                      <a:pt x="124421" y="115193"/>
                      <a:pt x="125909" y="116086"/>
                    </a:cubicBezTo>
                    <a:cubicBezTo>
                      <a:pt x="127695" y="116681"/>
                      <a:pt x="129927" y="117276"/>
                      <a:pt x="132606" y="117872"/>
                    </a:cubicBezTo>
                    <a:cubicBezTo>
                      <a:pt x="135583" y="118467"/>
                      <a:pt x="137964" y="119211"/>
                      <a:pt x="139750" y="120104"/>
                    </a:cubicBezTo>
                    <a:cubicBezTo>
                      <a:pt x="141536" y="120997"/>
                      <a:pt x="144066" y="122039"/>
                      <a:pt x="147340" y="123229"/>
                    </a:cubicBezTo>
                    <a:cubicBezTo>
                      <a:pt x="150317" y="124122"/>
                      <a:pt x="152698" y="125462"/>
                      <a:pt x="154484" y="127248"/>
                    </a:cubicBezTo>
                    <a:cubicBezTo>
                      <a:pt x="155972" y="129034"/>
                      <a:pt x="156865" y="130596"/>
                      <a:pt x="157163" y="131936"/>
                    </a:cubicBezTo>
                    <a:cubicBezTo>
                      <a:pt x="157461" y="133275"/>
                      <a:pt x="157609" y="134838"/>
                      <a:pt x="157609" y="136624"/>
                    </a:cubicBezTo>
                    <a:cubicBezTo>
                      <a:pt x="157609" y="138410"/>
                      <a:pt x="157312" y="140047"/>
                      <a:pt x="156716" y="141535"/>
                    </a:cubicBezTo>
                    <a:cubicBezTo>
                      <a:pt x="155823" y="143024"/>
                      <a:pt x="155154" y="143991"/>
                      <a:pt x="154707" y="144437"/>
                    </a:cubicBezTo>
                    <a:cubicBezTo>
                      <a:pt x="154261" y="144884"/>
                      <a:pt x="152624" y="145330"/>
                      <a:pt x="149796" y="145777"/>
                    </a:cubicBezTo>
                    <a:cubicBezTo>
                      <a:pt x="146968" y="146223"/>
                      <a:pt x="145554" y="146595"/>
                      <a:pt x="145554" y="146893"/>
                    </a:cubicBezTo>
                    <a:cubicBezTo>
                      <a:pt x="145554" y="147191"/>
                      <a:pt x="145257" y="147414"/>
                      <a:pt x="144661" y="147563"/>
                    </a:cubicBezTo>
                    <a:cubicBezTo>
                      <a:pt x="144066" y="147712"/>
                      <a:pt x="143173" y="147488"/>
                      <a:pt x="141982" y="146893"/>
                    </a:cubicBezTo>
                    <a:cubicBezTo>
                      <a:pt x="140792" y="146298"/>
                      <a:pt x="139973" y="146372"/>
                      <a:pt x="139527" y="147116"/>
                    </a:cubicBezTo>
                    <a:cubicBezTo>
                      <a:pt x="139080" y="147860"/>
                      <a:pt x="138559" y="147935"/>
                      <a:pt x="137964" y="147340"/>
                    </a:cubicBezTo>
                    <a:cubicBezTo>
                      <a:pt x="137666" y="147042"/>
                      <a:pt x="137220" y="146893"/>
                      <a:pt x="136625" y="146893"/>
                    </a:cubicBezTo>
                    <a:cubicBezTo>
                      <a:pt x="136029" y="146893"/>
                      <a:pt x="135136" y="146595"/>
                      <a:pt x="133946" y="146000"/>
                    </a:cubicBezTo>
                    <a:cubicBezTo>
                      <a:pt x="132755" y="145405"/>
                      <a:pt x="131862" y="145256"/>
                      <a:pt x="131267" y="145554"/>
                    </a:cubicBezTo>
                    <a:cubicBezTo>
                      <a:pt x="130672" y="145554"/>
                      <a:pt x="129481" y="146595"/>
                      <a:pt x="127695" y="148679"/>
                    </a:cubicBezTo>
                    <a:cubicBezTo>
                      <a:pt x="126802" y="149870"/>
                      <a:pt x="125611" y="151507"/>
                      <a:pt x="124123" y="153590"/>
                    </a:cubicBezTo>
                    <a:cubicBezTo>
                      <a:pt x="123230" y="154781"/>
                      <a:pt x="122635" y="155376"/>
                      <a:pt x="122337" y="155376"/>
                    </a:cubicBezTo>
                    <a:cubicBezTo>
                      <a:pt x="122039" y="155376"/>
                      <a:pt x="121593" y="155227"/>
                      <a:pt x="120998" y="154930"/>
                    </a:cubicBezTo>
                    <a:cubicBezTo>
                      <a:pt x="120402" y="154632"/>
                      <a:pt x="120774" y="152474"/>
                      <a:pt x="122114" y="148456"/>
                    </a:cubicBezTo>
                    <a:cubicBezTo>
                      <a:pt x="123453" y="144437"/>
                      <a:pt x="124272" y="141238"/>
                      <a:pt x="124570" y="138856"/>
                    </a:cubicBezTo>
                    <a:cubicBezTo>
                      <a:pt x="124867" y="136773"/>
                      <a:pt x="125016" y="134094"/>
                      <a:pt x="125016" y="130820"/>
                    </a:cubicBezTo>
                    <a:cubicBezTo>
                      <a:pt x="125016" y="127545"/>
                      <a:pt x="124644" y="125611"/>
                      <a:pt x="123900" y="125015"/>
                    </a:cubicBezTo>
                    <a:cubicBezTo>
                      <a:pt x="123156" y="124420"/>
                      <a:pt x="122039" y="123378"/>
                      <a:pt x="120551" y="121890"/>
                    </a:cubicBezTo>
                    <a:cubicBezTo>
                      <a:pt x="119063" y="120699"/>
                      <a:pt x="118319" y="119509"/>
                      <a:pt x="118319" y="118318"/>
                    </a:cubicBezTo>
                    <a:cubicBezTo>
                      <a:pt x="118319" y="117425"/>
                      <a:pt x="118468" y="116755"/>
                      <a:pt x="118765" y="116309"/>
                    </a:cubicBezTo>
                    <a:cubicBezTo>
                      <a:pt x="119063" y="115862"/>
                      <a:pt x="119509" y="115342"/>
                      <a:pt x="120105" y="114746"/>
                    </a:cubicBezTo>
                    <a:close/>
                    <a:moveTo>
                      <a:pt x="105817" y="89743"/>
                    </a:moveTo>
                    <a:cubicBezTo>
                      <a:pt x="105520" y="89148"/>
                      <a:pt x="104627" y="89445"/>
                      <a:pt x="103138" y="90636"/>
                    </a:cubicBezTo>
                    <a:cubicBezTo>
                      <a:pt x="102841" y="90934"/>
                      <a:pt x="100311" y="92868"/>
                      <a:pt x="95548" y="96440"/>
                    </a:cubicBezTo>
                    <a:cubicBezTo>
                      <a:pt x="91381" y="99715"/>
                      <a:pt x="88255" y="102096"/>
                      <a:pt x="86172" y="103584"/>
                    </a:cubicBezTo>
                    <a:cubicBezTo>
                      <a:pt x="84088" y="105072"/>
                      <a:pt x="82154" y="106412"/>
                      <a:pt x="80368" y="107602"/>
                    </a:cubicBezTo>
                    <a:cubicBezTo>
                      <a:pt x="79177" y="108495"/>
                      <a:pt x="77391" y="109984"/>
                      <a:pt x="75010" y="112067"/>
                    </a:cubicBezTo>
                    <a:cubicBezTo>
                      <a:pt x="72926" y="114151"/>
                      <a:pt x="72033" y="115342"/>
                      <a:pt x="72331" y="115639"/>
                    </a:cubicBezTo>
                    <a:cubicBezTo>
                      <a:pt x="72629" y="115937"/>
                      <a:pt x="75382" y="115044"/>
                      <a:pt x="80591" y="112960"/>
                    </a:cubicBezTo>
                    <a:cubicBezTo>
                      <a:pt x="85800" y="110877"/>
                      <a:pt x="89595" y="109388"/>
                      <a:pt x="91976" y="108495"/>
                    </a:cubicBezTo>
                    <a:cubicBezTo>
                      <a:pt x="94655" y="107305"/>
                      <a:pt x="98078" y="105817"/>
                      <a:pt x="102245" y="104031"/>
                    </a:cubicBezTo>
                    <a:cubicBezTo>
                      <a:pt x="106710" y="102245"/>
                      <a:pt x="109836" y="101054"/>
                      <a:pt x="111622" y="100459"/>
                    </a:cubicBezTo>
                    <a:cubicBezTo>
                      <a:pt x="113407" y="100161"/>
                      <a:pt x="114300" y="99863"/>
                      <a:pt x="114300" y="99566"/>
                    </a:cubicBezTo>
                    <a:cubicBezTo>
                      <a:pt x="114300" y="99268"/>
                      <a:pt x="114003" y="98970"/>
                      <a:pt x="113407" y="98673"/>
                    </a:cubicBezTo>
                    <a:cubicBezTo>
                      <a:pt x="113110" y="98077"/>
                      <a:pt x="111919" y="96589"/>
                      <a:pt x="109836" y="94208"/>
                    </a:cubicBezTo>
                    <a:cubicBezTo>
                      <a:pt x="107752" y="91529"/>
                      <a:pt x="106413" y="90041"/>
                      <a:pt x="105817" y="89743"/>
                    </a:cubicBezTo>
                    <a:close/>
                    <a:moveTo>
                      <a:pt x="120551" y="64740"/>
                    </a:moveTo>
                    <a:cubicBezTo>
                      <a:pt x="120254" y="64740"/>
                      <a:pt x="119881" y="65038"/>
                      <a:pt x="119435" y="65633"/>
                    </a:cubicBezTo>
                    <a:cubicBezTo>
                      <a:pt x="118989" y="66228"/>
                      <a:pt x="118542" y="66526"/>
                      <a:pt x="118096" y="66526"/>
                    </a:cubicBezTo>
                    <a:cubicBezTo>
                      <a:pt x="117649" y="66526"/>
                      <a:pt x="116831" y="67047"/>
                      <a:pt x="115640" y="68089"/>
                    </a:cubicBezTo>
                    <a:cubicBezTo>
                      <a:pt x="114449" y="69130"/>
                      <a:pt x="113705" y="69651"/>
                      <a:pt x="113407" y="69651"/>
                    </a:cubicBezTo>
                    <a:cubicBezTo>
                      <a:pt x="113110" y="69651"/>
                      <a:pt x="112068" y="70247"/>
                      <a:pt x="110282" y="71437"/>
                    </a:cubicBezTo>
                    <a:cubicBezTo>
                      <a:pt x="107901" y="72926"/>
                      <a:pt x="105966" y="74116"/>
                      <a:pt x="104478" y="75009"/>
                    </a:cubicBezTo>
                    <a:lnTo>
                      <a:pt x="101352" y="76795"/>
                    </a:lnTo>
                    <a:lnTo>
                      <a:pt x="100459" y="82153"/>
                    </a:lnTo>
                    <a:cubicBezTo>
                      <a:pt x="100162" y="85427"/>
                      <a:pt x="100013" y="87064"/>
                      <a:pt x="100013" y="87064"/>
                    </a:cubicBezTo>
                    <a:cubicBezTo>
                      <a:pt x="100311" y="87362"/>
                      <a:pt x="101278" y="86767"/>
                      <a:pt x="102915" y="85278"/>
                    </a:cubicBezTo>
                    <a:cubicBezTo>
                      <a:pt x="104552" y="83790"/>
                      <a:pt x="105371" y="82897"/>
                      <a:pt x="105371" y="82599"/>
                    </a:cubicBezTo>
                    <a:cubicBezTo>
                      <a:pt x="105371" y="82302"/>
                      <a:pt x="104999" y="81781"/>
                      <a:pt x="104255" y="81037"/>
                    </a:cubicBezTo>
                    <a:cubicBezTo>
                      <a:pt x="103510" y="80293"/>
                      <a:pt x="103138" y="79772"/>
                      <a:pt x="103138" y="79474"/>
                    </a:cubicBezTo>
                    <a:cubicBezTo>
                      <a:pt x="103436" y="79176"/>
                      <a:pt x="104329" y="79325"/>
                      <a:pt x="105817" y="79920"/>
                    </a:cubicBezTo>
                    <a:lnTo>
                      <a:pt x="107603" y="81260"/>
                    </a:lnTo>
                    <a:lnTo>
                      <a:pt x="113407" y="75902"/>
                    </a:lnTo>
                    <a:cubicBezTo>
                      <a:pt x="116979" y="72628"/>
                      <a:pt x="119212" y="70544"/>
                      <a:pt x="120105" y="69651"/>
                    </a:cubicBezTo>
                    <a:cubicBezTo>
                      <a:pt x="120700" y="68461"/>
                      <a:pt x="120998" y="67419"/>
                      <a:pt x="120998" y="66526"/>
                    </a:cubicBezTo>
                    <a:cubicBezTo>
                      <a:pt x="120998" y="65335"/>
                      <a:pt x="120849" y="64740"/>
                      <a:pt x="120551" y="64740"/>
                    </a:cubicBezTo>
                    <a:close/>
                    <a:moveTo>
                      <a:pt x="113854" y="49560"/>
                    </a:moveTo>
                    <a:cubicBezTo>
                      <a:pt x="113854" y="49262"/>
                      <a:pt x="112961" y="49560"/>
                      <a:pt x="111175" y="50452"/>
                    </a:cubicBezTo>
                    <a:cubicBezTo>
                      <a:pt x="108794" y="51643"/>
                      <a:pt x="106561" y="52834"/>
                      <a:pt x="104478" y="54024"/>
                    </a:cubicBezTo>
                    <a:cubicBezTo>
                      <a:pt x="101501" y="55810"/>
                      <a:pt x="99864" y="56703"/>
                      <a:pt x="99566" y="56703"/>
                    </a:cubicBezTo>
                    <a:cubicBezTo>
                      <a:pt x="98673" y="57299"/>
                      <a:pt x="97632" y="57894"/>
                      <a:pt x="96441" y="58489"/>
                    </a:cubicBezTo>
                    <a:lnTo>
                      <a:pt x="95102" y="59829"/>
                    </a:lnTo>
                    <a:lnTo>
                      <a:pt x="96441" y="62508"/>
                    </a:lnTo>
                    <a:cubicBezTo>
                      <a:pt x="97334" y="64591"/>
                      <a:pt x="97929" y="65633"/>
                      <a:pt x="98227" y="65633"/>
                    </a:cubicBezTo>
                    <a:cubicBezTo>
                      <a:pt x="98822" y="65335"/>
                      <a:pt x="99418" y="65038"/>
                      <a:pt x="100013" y="64740"/>
                    </a:cubicBezTo>
                    <a:cubicBezTo>
                      <a:pt x="100906" y="64145"/>
                      <a:pt x="102543" y="62805"/>
                      <a:pt x="104924" y="60722"/>
                    </a:cubicBezTo>
                    <a:cubicBezTo>
                      <a:pt x="107305" y="58340"/>
                      <a:pt x="109463" y="55959"/>
                      <a:pt x="111398" y="53578"/>
                    </a:cubicBezTo>
                    <a:cubicBezTo>
                      <a:pt x="113333" y="51197"/>
                      <a:pt x="114152" y="49857"/>
                      <a:pt x="113854" y="49560"/>
                    </a:cubicBezTo>
                    <a:close/>
                    <a:moveTo>
                      <a:pt x="122784" y="29468"/>
                    </a:moveTo>
                    <a:cubicBezTo>
                      <a:pt x="121891" y="29468"/>
                      <a:pt x="119807" y="30212"/>
                      <a:pt x="116533" y="31700"/>
                    </a:cubicBezTo>
                    <a:cubicBezTo>
                      <a:pt x="113259" y="33486"/>
                      <a:pt x="111175" y="34528"/>
                      <a:pt x="110282" y="34826"/>
                    </a:cubicBezTo>
                    <a:cubicBezTo>
                      <a:pt x="109389" y="35123"/>
                      <a:pt x="106413" y="36463"/>
                      <a:pt x="101352" y="38844"/>
                    </a:cubicBezTo>
                    <a:lnTo>
                      <a:pt x="93762" y="42416"/>
                    </a:lnTo>
                    <a:lnTo>
                      <a:pt x="92869" y="45541"/>
                    </a:lnTo>
                    <a:cubicBezTo>
                      <a:pt x="92274" y="47625"/>
                      <a:pt x="91976" y="49039"/>
                      <a:pt x="91976" y="49783"/>
                    </a:cubicBezTo>
                    <a:cubicBezTo>
                      <a:pt x="91976" y="50527"/>
                      <a:pt x="92125" y="51048"/>
                      <a:pt x="92423" y="51345"/>
                    </a:cubicBezTo>
                    <a:cubicBezTo>
                      <a:pt x="92720" y="51643"/>
                      <a:pt x="94060" y="51048"/>
                      <a:pt x="96441" y="49560"/>
                    </a:cubicBezTo>
                    <a:cubicBezTo>
                      <a:pt x="97929" y="48667"/>
                      <a:pt x="101055" y="47029"/>
                      <a:pt x="105817" y="44648"/>
                    </a:cubicBezTo>
                    <a:cubicBezTo>
                      <a:pt x="109389" y="43160"/>
                      <a:pt x="112961" y="41672"/>
                      <a:pt x="116533" y="40183"/>
                    </a:cubicBezTo>
                    <a:cubicBezTo>
                      <a:pt x="120105" y="38695"/>
                      <a:pt x="122039" y="37802"/>
                      <a:pt x="122337" y="37504"/>
                    </a:cubicBezTo>
                    <a:cubicBezTo>
                      <a:pt x="122932" y="37504"/>
                      <a:pt x="123230" y="36165"/>
                      <a:pt x="123230" y="33486"/>
                    </a:cubicBezTo>
                    <a:cubicBezTo>
                      <a:pt x="123230" y="30807"/>
                      <a:pt x="123081" y="29468"/>
                      <a:pt x="122784" y="29468"/>
                    </a:cubicBezTo>
                    <a:close/>
                    <a:moveTo>
                      <a:pt x="122114" y="13841"/>
                    </a:moveTo>
                    <a:cubicBezTo>
                      <a:pt x="121370" y="13841"/>
                      <a:pt x="120551" y="14436"/>
                      <a:pt x="119658" y="15627"/>
                    </a:cubicBezTo>
                    <a:cubicBezTo>
                      <a:pt x="118765" y="16817"/>
                      <a:pt x="117872" y="18157"/>
                      <a:pt x="116979" y="19645"/>
                    </a:cubicBezTo>
                    <a:cubicBezTo>
                      <a:pt x="116086" y="21431"/>
                      <a:pt x="115491" y="22473"/>
                      <a:pt x="115193" y="22770"/>
                    </a:cubicBezTo>
                    <a:lnTo>
                      <a:pt x="116086" y="22770"/>
                    </a:lnTo>
                    <a:cubicBezTo>
                      <a:pt x="116979" y="22770"/>
                      <a:pt x="118468" y="22622"/>
                      <a:pt x="120551" y="22324"/>
                    </a:cubicBezTo>
                    <a:cubicBezTo>
                      <a:pt x="122039" y="22026"/>
                      <a:pt x="122932" y="21729"/>
                      <a:pt x="123230" y="21431"/>
                    </a:cubicBezTo>
                    <a:cubicBezTo>
                      <a:pt x="123528" y="21133"/>
                      <a:pt x="123677" y="20538"/>
                      <a:pt x="123677" y="19645"/>
                    </a:cubicBezTo>
                    <a:cubicBezTo>
                      <a:pt x="123677" y="18752"/>
                      <a:pt x="123528" y="17561"/>
                      <a:pt x="123230" y="16073"/>
                    </a:cubicBezTo>
                    <a:cubicBezTo>
                      <a:pt x="123230" y="14585"/>
                      <a:pt x="122858" y="13841"/>
                      <a:pt x="122114" y="13841"/>
                    </a:cubicBezTo>
                    <a:close/>
                    <a:moveTo>
                      <a:pt x="119658" y="0"/>
                    </a:moveTo>
                    <a:lnTo>
                      <a:pt x="121891" y="446"/>
                    </a:lnTo>
                    <a:cubicBezTo>
                      <a:pt x="123379" y="744"/>
                      <a:pt x="124421" y="1042"/>
                      <a:pt x="125016" y="1339"/>
                    </a:cubicBezTo>
                    <a:cubicBezTo>
                      <a:pt x="125611" y="1935"/>
                      <a:pt x="126207" y="2232"/>
                      <a:pt x="126802" y="2232"/>
                    </a:cubicBezTo>
                    <a:cubicBezTo>
                      <a:pt x="127993" y="2232"/>
                      <a:pt x="129481" y="2679"/>
                      <a:pt x="131267" y="3572"/>
                    </a:cubicBezTo>
                    <a:cubicBezTo>
                      <a:pt x="133648" y="4465"/>
                      <a:pt x="134913" y="5060"/>
                      <a:pt x="135062" y="5358"/>
                    </a:cubicBezTo>
                    <a:cubicBezTo>
                      <a:pt x="135211" y="5655"/>
                      <a:pt x="135657" y="5804"/>
                      <a:pt x="136401" y="5804"/>
                    </a:cubicBezTo>
                    <a:cubicBezTo>
                      <a:pt x="137146" y="5804"/>
                      <a:pt x="138262" y="6251"/>
                      <a:pt x="139750" y="7143"/>
                    </a:cubicBezTo>
                    <a:cubicBezTo>
                      <a:pt x="140941" y="8036"/>
                      <a:pt x="141982" y="9227"/>
                      <a:pt x="142875" y="10715"/>
                    </a:cubicBezTo>
                    <a:cubicBezTo>
                      <a:pt x="144066" y="12501"/>
                      <a:pt x="144661" y="14734"/>
                      <a:pt x="144661" y="17413"/>
                    </a:cubicBezTo>
                    <a:cubicBezTo>
                      <a:pt x="144661" y="20092"/>
                      <a:pt x="144215" y="22175"/>
                      <a:pt x="143322" y="23663"/>
                    </a:cubicBezTo>
                    <a:cubicBezTo>
                      <a:pt x="142727" y="24854"/>
                      <a:pt x="142429" y="27086"/>
                      <a:pt x="142429" y="30361"/>
                    </a:cubicBezTo>
                    <a:cubicBezTo>
                      <a:pt x="142429" y="33337"/>
                      <a:pt x="142131" y="37653"/>
                      <a:pt x="141536" y="43309"/>
                    </a:cubicBezTo>
                    <a:cubicBezTo>
                      <a:pt x="141238" y="49262"/>
                      <a:pt x="140941" y="53280"/>
                      <a:pt x="140643" y="55364"/>
                    </a:cubicBezTo>
                    <a:cubicBezTo>
                      <a:pt x="140643" y="57447"/>
                      <a:pt x="140494" y="58638"/>
                      <a:pt x="140197" y="58936"/>
                    </a:cubicBezTo>
                    <a:cubicBezTo>
                      <a:pt x="139899" y="59233"/>
                      <a:pt x="139750" y="59977"/>
                      <a:pt x="139750" y="61168"/>
                    </a:cubicBezTo>
                    <a:cubicBezTo>
                      <a:pt x="139750" y="62359"/>
                      <a:pt x="139601" y="64889"/>
                      <a:pt x="139304" y="68758"/>
                    </a:cubicBezTo>
                    <a:cubicBezTo>
                      <a:pt x="138708" y="72330"/>
                      <a:pt x="138262" y="76646"/>
                      <a:pt x="137964" y="81706"/>
                    </a:cubicBezTo>
                    <a:cubicBezTo>
                      <a:pt x="137666" y="86767"/>
                      <a:pt x="137369" y="89445"/>
                      <a:pt x="137071" y="89743"/>
                    </a:cubicBezTo>
                    <a:cubicBezTo>
                      <a:pt x="137071" y="90041"/>
                      <a:pt x="137294" y="90190"/>
                      <a:pt x="137741" y="90190"/>
                    </a:cubicBezTo>
                    <a:cubicBezTo>
                      <a:pt x="138187" y="90190"/>
                      <a:pt x="138559" y="89669"/>
                      <a:pt x="138857" y="88627"/>
                    </a:cubicBezTo>
                    <a:cubicBezTo>
                      <a:pt x="139155" y="87585"/>
                      <a:pt x="139676" y="87064"/>
                      <a:pt x="140420" y="87064"/>
                    </a:cubicBezTo>
                    <a:cubicBezTo>
                      <a:pt x="141164" y="87064"/>
                      <a:pt x="141536" y="86692"/>
                      <a:pt x="141536" y="85948"/>
                    </a:cubicBezTo>
                    <a:cubicBezTo>
                      <a:pt x="141536" y="85204"/>
                      <a:pt x="141982" y="84534"/>
                      <a:pt x="142875" y="83939"/>
                    </a:cubicBezTo>
                    <a:cubicBezTo>
                      <a:pt x="143768" y="83343"/>
                      <a:pt x="144810" y="83195"/>
                      <a:pt x="146001" y="83492"/>
                    </a:cubicBezTo>
                    <a:cubicBezTo>
                      <a:pt x="147191" y="83492"/>
                      <a:pt x="147787" y="83790"/>
                      <a:pt x="147787" y="84385"/>
                    </a:cubicBezTo>
                    <a:cubicBezTo>
                      <a:pt x="148084" y="84683"/>
                      <a:pt x="148754" y="84832"/>
                      <a:pt x="149796" y="84832"/>
                    </a:cubicBezTo>
                    <a:cubicBezTo>
                      <a:pt x="150838" y="84832"/>
                      <a:pt x="152177" y="85129"/>
                      <a:pt x="153814" y="85725"/>
                    </a:cubicBezTo>
                    <a:cubicBezTo>
                      <a:pt x="155451" y="86320"/>
                      <a:pt x="156642" y="86618"/>
                      <a:pt x="157386" y="86618"/>
                    </a:cubicBezTo>
                    <a:cubicBezTo>
                      <a:pt x="158130" y="86618"/>
                      <a:pt x="159619" y="87139"/>
                      <a:pt x="161851" y="88180"/>
                    </a:cubicBezTo>
                    <a:cubicBezTo>
                      <a:pt x="164083" y="89222"/>
                      <a:pt x="165200" y="90041"/>
                      <a:pt x="165200" y="90636"/>
                    </a:cubicBezTo>
                    <a:cubicBezTo>
                      <a:pt x="165200" y="91231"/>
                      <a:pt x="165423" y="91752"/>
                      <a:pt x="165869" y="92199"/>
                    </a:cubicBezTo>
                    <a:cubicBezTo>
                      <a:pt x="166316" y="92645"/>
                      <a:pt x="166316" y="93315"/>
                      <a:pt x="165869" y="94208"/>
                    </a:cubicBezTo>
                    <a:cubicBezTo>
                      <a:pt x="165423" y="95101"/>
                      <a:pt x="165497" y="95919"/>
                      <a:pt x="166093" y="96664"/>
                    </a:cubicBezTo>
                    <a:cubicBezTo>
                      <a:pt x="166688" y="97408"/>
                      <a:pt x="166688" y="98003"/>
                      <a:pt x="166093" y="98450"/>
                    </a:cubicBezTo>
                    <a:cubicBezTo>
                      <a:pt x="165497" y="98896"/>
                      <a:pt x="164307" y="99268"/>
                      <a:pt x="162521" y="99566"/>
                    </a:cubicBezTo>
                    <a:cubicBezTo>
                      <a:pt x="161032" y="99863"/>
                      <a:pt x="159544" y="100310"/>
                      <a:pt x="158056" y="100905"/>
                    </a:cubicBezTo>
                    <a:cubicBezTo>
                      <a:pt x="156568" y="101798"/>
                      <a:pt x="155526" y="102096"/>
                      <a:pt x="154931" y="101798"/>
                    </a:cubicBezTo>
                    <a:cubicBezTo>
                      <a:pt x="154335" y="101203"/>
                      <a:pt x="153293" y="101203"/>
                      <a:pt x="151805" y="101798"/>
                    </a:cubicBezTo>
                    <a:cubicBezTo>
                      <a:pt x="150614" y="102393"/>
                      <a:pt x="148382" y="102840"/>
                      <a:pt x="145108" y="103138"/>
                    </a:cubicBezTo>
                    <a:cubicBezTo>
                      <a:pt x="142131" y="103138"/>
                      <a:pt x="140048" y="103435"/>
                      <a:pt x="138857" y="104031"/>
                    </a:cubicBezTo>
                    <a:cubicBezTo>
                      <a:pt x="137666" y="104626"/>
                      <a:pt x="136773" y="104924"/>
                      <a:pt x="136178" y="104924"/>
                    </a:cubicBezTo>
                    <a:cubicBezTo>
                      <a:pt x="135583" y="104924"/>
                      <a:pt x="134839" y="105370"/>
                      <a:pt x="133946" y="106263"/>
                    </a:cubicBezTo>
                    <a:cubicBezTo>
                      <a:pt x="133053" y="107156"/>
                      <a:pt x="132309" y="108495"/>
                      <a:pt x="131713" y="110281"/>
                    </a:cubicBezTo>
                    <a:cubicBezTo>
                      <a:pt x="131118" y="111770"/>
                      <a:pt x="130523" y="112886"/>
                      <a:pt x="129927" y="113630"/>
                    </a:cubicBezTo>
                    <a:cubicBezTo>
                      <a:pt x="129332" y="114374"/>
                      <a:pt x="128290" y="114746"/>
                      <a:pt x="126802" y="114746"/>
                    </a:cubicBezTo>
                    <a:cubicBezTo>
                      <a:pt x="125611" y="114746"/>
                      <a:pt x="124570" y="114300"/>
                      <a:pt x="123677" y="113407"/>
                    </a:cubicBezTo>
                    <a:lnTo>
                      <a:pt x="122784" y="112514"/>
                    </a:lnTo>
                    <a:lnTo>
                      <a:pt x="119658" y="113853"/>
                    </a:lnTo>
                    <a:cubicBezTo>
                      <a:pt x="117575" y="114746"/>
                      <a:pt x="116161" y="114895"/>
                      <a:pt x="115417" y="114300"/>
                    </a:cubicBezTo>
                    <a:cubicBezTo>
                      <a:pt x="114673" y="113704"/>
                      <a:pt x="114003" y="113556"/>
                      <a:pt x="113407" y="113853"/>
                    </a:cubicBezTo>
                    <a:lnTo>
                      <a:pt x="113407" y="113407"/>
                    </a:lnTo>
                    <a:cubicBezTo>
                      <a:pt x="114003" y="112811"/>
                      <a:pt x="114598" y="112514"/>
                      <a:pt x="115193" y="112514"/>
                    </a:cubicBezTo>
                    <a:cubicBezTo>
                      <a:pt x="115789" y="112514"/>
                      <a:pt x="116086" y="112291"/>
                      <a:pt x="116086" y="111844"/>
                    </a:cubicBezTo>
                    <a:cubicBezTo>
                      <a:pt x="116086" y="111398"/>
                      <a:pt x="115863" y="111174"/>
                      <a:pt x="115417" y="111174"/>
                    </a:cubicBezTo>
                    <a:cubicBezTo>
                      <a:pt x="114970" y="111174"/>
                      <a:pt x="114003" y="111546"/>
                      <a:pt x="112514" y="112291"/>
                    </a:cubicBezTo>
                    <a:cubicBezTo>
                      <a:pt x="111026" y="113035"/>
                      <a:pt x="109538" y="113556"/>
                      <a:pt x="108050" y="113853"/>
                    </a:cubicBezTo>
                    <a:cubicBezTo>
                      <a:pt x="107157" y="114151"/>
                      <a:pt x="105817" y="114597"/>
                      <a:pt x="104031" y="115193"/>
                    </a:cubicBezTo>
                    <a:cubicBezTo>
                      <a:pt x="102841" y="115788"/>
                      <a:pt x="100906" y="116681"/>
                      <a:pt x="98227" y="117872"/>
                    </a:cubicBezTo>
                    <a:cubicBezTo>
                      <a:pt x="95548" y="118765"/>
                      <a:pt x="93018" y="119806"/>
                      <a:pt x="90637" y="120997"/>
                    </a:cubicBezTo>
                    <a:cubicBezTo>
                      <a:pt x="87958" y="122188"/>
                      <a:pt x="86470" y="122783"/>
                      <a:pt x="86172" y="122783"/>
                    </a:cubicBezTo>
                    <a:lnTo>
                      <a:pt x="91083" y="120104"/>
                    </a:lnTo>
                    <a:cubicBezTo>
                      <a:pt x="94953" y="118318"/>
                      <a:pt x="97036" y="117276"/>
                      <a:pt x="97334" y="116979"/>
                    </a:cubicBezTo>
                    <a:lnTo>
                      <a:pt x="93316" y="117872"/>
                    </a:lnTo>
                    <a:cubicBezTo>
                      <a:pt x="90339" y="118765"/>
                      <a:pt x="87958" y="119658"/>
                      <a:pt x="86172" y="120551"/>
                    </a:cubicBezTo>
                    <a:cubicBezTo>
                      <a:pt x="84386" y="121443"/>
                      <a:pt x="82898" y="121890"/>
                      <a:pt x="81707" y="121890"/>
                    </a:cubicBezTo>
                    <a:cubicBezTo>
                      <a:pt x="80516" y="122485"/>
                      <a:pt x="79177" y="123081"/>
                      <a:pt x="77689" y="123676"/>
                    </a:cubicBezTo>
                    <a:cubicBezTo>
                      <a:pt x="76796" y="123974"/>
                      <a:pt x="74861" y="124569"/>
                      <a:pt x="71884" y="125462"/>
                    </a:cubicBezTo>
                    <a:cubicBezTo>
                      <a:pt x="69503" y="126355"/>
                      <a:pt x="67866" y="126950"/>
                      <a:pt x="66973" y="127248"/>
                    </a:cubicBezTo>
                    <a:cubicBezTo>
                      <a:pt x="66378" y="127545"/>
                      <a:pt x="65708" y="127694"/>
                      <a:pt x="64964" y="127694"/>
                    </a:cubicBezTo>
                    <a:cubicBezTo>
                      <a:pt x="64220" y="127694"/>
                      <a:pt x="63624" y="127992"/>
                      <a:pt x="63178" y="128587"/>
                    </a:cubicBezTo>
                    <a:cubicBezTo>
                      <a:pt x="62731" y="129183"/>
                      <a:pt x="61764" y="129480"/>
                      <a:pt x="60276" y="129480"/>
                    </a:cubicBezTo>
                    <a:cubicBezTo>
                      <a:pt x="58788" y="129480"/>
                      <a:pt x="57895" y="129183"/>
                      <a:pt x="57597" y="128587"/>
                    </a:cubicBezTo>
                    <a:cubicBezTo>
                      <a:pt x="57299" y="127992"/>
                      <a:pt x="57002" y="126652"/>
                      <a:pt x="56704" y="124569"/>
                    </a:cubicBezTo>
                    <a:lnTo>
                      <a:pt x="56704" y="126801"/>
                    </a:lnTo>
                    <a:cubicBezTo>
                      <a:pt x="56704" y="127992"/>
                      <a:pt x="56704" y="129480"/>
                      <a:pt x="56704" y="131266"/>
                    </a:cubicBezTo>
                    <a:cubicBezTo>
                      <a:pt x="56704" y="137219"/>
                      <a:pt x="57002" y="141833"/>
                      <a:pt x="57597" y="145107"/>
                    </a:cubicBezTo>
                    <a:cubicBezTo>
                      <a:pt x="57895" y="148084"/>
                      <a:pt x="58639" y="150614"/>
                      <a:pt x="59829" y="152697"/>
                    </a:cubicBezTo>
                    <a:cubicBezTo>
                      <a:pt x="61020" y="155079"/>
                      <a:pt x="61318" y="156641"/>
                      <a:pt x="60722" y="157385"/>
                    </a:cubicBezTo>
                    <a:cubicBezTo>
                      <a:pt x="60127" y="158130"/>
                      <a:pt x="59829" y="158799"/>
                      <a:pt x="59829" y="159395"/>
                    </a:cubicBezTo>
                    <a:cubicBezTo>
                      <a:pt x="59829" y="159395"/>
                      <a:pt x="59978" y="159543"/>
                      <a:pt x="60276" y="159841"/>
                    </a:cubicBezTo>
                    <a:cubicBezTo>
                      <a:pt x="60276" y="160734"/>
                      <a:pt x="60425" y="161329"/>
                      <a:pt x="60722" y="161627"/>
                    </a:cubicBezTo>
                    <a:cubicBezTo>
                      <a:pt x="61020" y="162818"/>
                      <a:pt x="60946" y="163487"/>
                      <a:pt x="60499" y="163636"/>
                    </a:cubicBezTo>
                    <a:cubicBezTo>
                      <a:pt x="60053" y="163785"/>
                      <a:pt x="59829" y="164455"/>
                      <a:pt x="59829" y="165645"/>
                    </a:cubicBezTo>
                    <a:cubicBezTo>
                      <a:pt x="59829" y="166538"/>
                      <a:pt x="59532" y="166538"/>
                      <a:pt x="58936" y="165645"/>
                    </a:cubicBezTo>
                    <a:cubicBezTo>
                      <a:pt x="58936" y="165348"/>
                      <a:pt x="58788" y="164752"/>
                      <a:pt x="58490" y="163860"/>
                    </a:cubicBezTo>
                    <a:cubicBezTo>
                      <a:pt x="57895" y="161776"/>
                      <a:pt x="57597" y="160734"/>
                      <a:pt x="57597" y="160734"/>
                    </a:cubicBezTo>
                    <a:cubicBezTo>
                      <a:pt x="57597" y="160734"/>
                      <a:pt x="57225" y="160734"/>
                      <a:pt x="56481" y="160734"/>
                    </a:cubicBezTo>
                    <a:cubicBezTo>
                      <a:pt x="55737" y="160734"/>
                      <a:pt x="55216" y="160883"/>
                      <a:pt x="54918" y="161181"/>
                    </a:cubicBezTo>
                    <a:cubicBezTo>
                      <a:pt x="54620" y="161478"/>
                      <a:pt x="53876" y="161925"/>
                      <a:pt x="52686" y="162520"/>
                    </a:cubicBezTo>
                    <a:cubicBezTo>
                      <a:pt x="51495" y="163115"/>
                      <a:pt x="50751" y="162967"/>
                      <a:pt x="50453" y="162074"/>
                    </a:cubicBezTo>
                    <a:cubicBezTo>
                      <a:pt x="50155" y="160883"/>
                      <a:pt x="49263" y="159692"/>
                      <a:pt x="47774" y="158502"/>
                    </a:cubicBezTo>
                    <a:cubicBezTo>
                      <a:pt x="46286" y="157311"/>
                      <a:pt x="45095" y="155823"/>
                      <a:pt x="44202" y="154037"/>
                    </a:cubicBezTo>
                    <a:cubicBezTo>
                      <a:pt x="43309" y="152251"/>
                      <a:pt x="42119" y="150465"/>
                      <a:pt x="40631" y="148679"/>
                    </a:cubicBezTo>
                    <a:cubicBezTo>
                      <a:pt x="39142" y="146298"/>
                      <a:pt x="38398" y="144810"/>
                      <a:pt x="38398" y="144214"/>
                    </a:cubicBezTo>
                    <a:cubicBezTo>
                      <a:pt x="38398" y="143619"/>
                      <a:pt x="37952" y="142875"/>
                      <a:pt x="37059" y="141982"/>
                    </a:cubicBezTo>
                    <a:cubicBezTo>
                      <a:pt x="36166" y="141089"/>
                      <a:pt x="35719" y="140270"/>
                      <a:pt x="35719" y="139526"/>
                    </a:cubicBezTo>
                    <a:cubicBezTo>
                      <a:pt x="35719" y="138782"/>
                      <a:pt x="35570" y="138261"/>
                      <a:pt x="35273" y="137963"/>
                    </a:cubicBezTo>
                    <a:cubicBezTo>
                      <a:pt x="34677" y="137666"/>
                      <a:pt x="34529" y="137070"/>
                      <a:pt x="34826" y="136177"/>
                    </a:cubicBezTo>
                    <a:cubicBezTo>
                      <a:pt x="34826" y="135582"/>
                      <a:pt x="34975" y="134912"/>
                      <a:pt x="35273" y="134168"/>
                    </a:cubicBezTo>
                    <a:cubicBezTo>
                      <a:pt x="35570" y="133424"/>
                      <a:pt x="35570" y="130820"/>
                      <a:pt x="35273" y="126355"/>
                    </a:cubicBezTo>
                    <a:cubicBezTo>
                      <a:pt x="34677" y="122485"/>
                      <a:pt x="34231" y="117723"/>
                      <a:pt x="33933" y="112067"/>
                    </a:cubicBezTo>
                    <a:cubicBezTo>
                      <a:pt x="33933" y="106412"/>
                      <a:pt x="34082" y="103733"/>
                      <a:pt x="34380" y="104031"/>
                    </a:cubicBezTo>
                    <a:cubicBezTo>
                      <a:pt x="34677" y="104328"/>
                      <a:pt x="34975" y="105072"/>
                      <a:pt x="35273" y="106263"/>
                    </a:cubicBezTo>
                    <a:cubicBezTo>
                      <a:pt x="35570" y="107156"/>
                      <a:pt x="36017" y="107900"/>
                      <a:pt x="36612" y="108495"/>
                    </a:cubicBezTo>
                    <a:cubicBezTo>
                      <a:pt x="37207" y="108793"/>
                      <a:pt x="37505" y="109240"/>
                      <a:pt x="37505" y="109835"/>
                    </a:cubicBezTo>
                    <a:cubicBezTo>
                      <a:pt x="37505" y="110430"/>
                      <a:pt x="38100" y="112067"/>
                      <a:pt x="39291" y="114746"/>
                    </a:cubicBezTo>
                    <a:lnTo>
                      <a:pt x="41077" y="117872"/>
                    </a:lnTo>
                    <a:lnTo>
                      <a:pt x="41523" y="117425"/>
                    </a:lnTo>
                    <a:cubicBezTo>
                      <a:pt x="41821" y="116532"/>
                      <a:pt x="41970" y="111323"/>
                      <a:pt x="41970" y="101798"/>
                    </a:cubicBezTo>
                    <a:lnTo>
                      <a:pt x="42416" y="87957"/>
                    </a:lnTo>
                    <a:lnTo>
                      <a:pt x="38845" y="84832"/>
                    </a:lnTo>
                    <a:cubicBezTo>
                      <a:pt x="36761" y="83046"/>
                      <a:pt x="35347" y="82004"/>
                      <a:pt x="34603" y="81706"/>
                    </a:cubicBezTo>
                    <a:cubicBezTo>
                      <a:pt x="33859" y="81409"/>
                      <a:pt x="32817" y="80367"/>
                      <a:pt x="31478" y="78581"/>
                    </a:cubicBezTo>
                    <a:cubicBezTo>
                      <a:pt x="30138" y="76795"/>
                      <a:pt x="28873" y="75456"/>
                      <a:pt x="27682" y="74563"/>
                    </a:cubicBezTo>
                    <a:cubicBezTo>
                      <a:pt x="26492" y="73372"/>
                      <a:pt x="25822" y="72777"/>
                      <a:pt x="25673" y="72777"/>
                    </a:cubicBezTo>
                    <a:cubicBezTo>
                      <a:pt x="25524" y="72777"/>
                      <a:pt x="25301" y="74860"/>
                      <a:pt x="25004" y="79027"/>
                    </a:cubicBezTo>
                    <a:cubicBezTo>
                      <a:pt x="24408" y="83195"/>
                      <a:pt x="24111" y="88701"/>
                      <a:pt x="24111" y="95547"/>
                    </a:cubicBezTo>
                    <a:cubicBezTo>
                      <a:pt x="24111" y="102393"/>
                      <a:pt x="23962" y="106114"/>
                      <a:pt x="23664" y="106710"/>
                    </a:cubicBezTo>
                    <a:cubicBezTo>
                      <a:pt x="23366" y="107305"/>
                      <a:pt x="23069" y="108049"/>
                      <a:pt x="22771" y="108942"/>
                    </a:cubicBezTo>
                    <a:cubicBezTo>
                      <a:pt x="22473" y="110133"/>
                      <a:pt x="22176" y="110728"/>
                      <a:pt x="21878" y="110728"/>
                    </a:cubicBezTo>
                    <a:cubicBezTo>
                      <a:pt x="21581" y="110728"/>
                      <a:pt x="21208" y="109835"/>
                      <a:pt x="20762" y="108049"/>
                    </a:cubicBezTo>
                    <a:cubicBezTo>
                      <a:pt x="20315" y="106263"/>
                      <a:pt x="19720" y="105296"/>
                      <a:pt x="18976" y="105147"/>
                    </a:cubicBezTo>
                    <a:cubicBezTo>
                      <a:pt x="18232" y="104998"/>
                      <a:pt x="17488" y="105296"/>
                      <a:pt x="16744" y="106040"/>
                    </a:cubicBezTo>
                    <a:cubicBezTo>
                      <a:pt x="15999" y="106784"/>
                      <a:pt x="15330" y="107305"/>
                      <a:pt x="14734" y="107602"/>
                    </a:cubicBezTo>
                    <a:cubicBezTo>
                      <a:pt x="13841" y="107900"/>
                      <a:pt x="12055" y="106635"/>
                      <a:pt x="9377" y="103807"/>
                    </a:cubicBezTo>
                    <a:cubicBezTo>
                      <a:pt x="6698" y="100980"/>
                      <a:pt x="5358" y="98822"/>
                      <a:pt x="5358" y="97333"/>
                    </a:cubicBezTo>
                    <a:cubicBezTo>
                      <a:pt x="5358" y="95845"/>
                      <a:pt x="4465" y="94208"/>
                      <a:pt x="2679" y="92422"/>
                    </a:cubicBezTo>
                    <a:cubicBezTo>
                      <a:pt x="893" y="90636"/>
                      <a:pt x="0" y="88999"/>
                      <a:pt x="0" y="87511"/>
                    </a:cubicBezTo>
                    <a:cubicBezTo>
                      <a:pt x="0" y="86022"/>
                      <a:pt x="224" y="85055"/>
                      <a:pt x="670" y="84609"/>
                    </a:cubicBezTo>
                    <a:cubicBezTo>
                      <a:pt x="1117" y="84162"/>
                      <a:pt x="2233" y="81111"/>
                      <a:pt x="4019" y="75456"/>
                    </a:cubicBezTo>
                    <a:cubicBezTo>
                      <a:pt x="5805" y="69800"/>
                      <a:pt x="7591" y="65038"/>
                      <a:pt x="9377" y="61168"/>
                    </a:cubicBezTo>
                    <a:cubicBezTo>
                      <a:pt x="11163" y="57596"/>
                      <a:pt x="12651" y="55215"/>
                      <a:pt x="13841" y="54024"/>
                    </a:cubicBezTo>
                    <a:lnTo>
                      <a:pt x="15627" y="51792"/>
                    </a:lnTo>
                    <a:lnTo>
                      <a:pt x="18753" y="54471"/>
                    </a:lnTo>
                    <a:lnTo>
                      <a:pt x="21432" y="57150"/>
                    </a:lnTo>
                    <a:lnTo>
                      <a:pt x="22325" y="55810"/>
                    </a:lnTo>
                    <a:cubicBezTo>
                      <a:pt x="23218" y="54620"/>
                      <a:pt x="24111" y="53429"/>
                      <a:pt x="25004" y="52238"/>
                    </a:cubicBezTo>
                    <a:lnTo>
                      <a:pt x="26343" y="50006"/>
                    </a:lnTo>
                    <a:cubicBezTo>
                      <a:pt x="26343" y="50304"/>
                      <a:pt x="26120" y="52015"/>
                      <a:pt x="25673" y="55141"/>
                    </a:cubicBezTo>
                    <a:cubicBezTo>
                      <a:pt x="25227" y="58266"/>
                      <a:pt x="25301" y="60870"/>
                      <a:pt x="25897" y="62954"/>
                    </a:cubicBezTo>
                    <a:cubicBezTo>
                      <a:pt x="26194" y="64740"/>
                      <a:pt x="26492" y="65782"/>
                      <a:pt x="26789" y="66079"/>
                    </a:cubicBezTo>
                    <a:cubicBezTo>
                      <a:pt x="27087" y="66377"/>
                      <a:pt x="27831" y="66675"/>
                      <a:pt x="29022" y="66972"/>
                    </a:cubicBezTo>
                    <a:cubicBezTo>
                      <a:pt x="30213" y="67270"/>
                      <a:pt x="31701" y="67717"/>
                      <a:pt x="33487" y="68312"/>
                    </a:cubicBezTo>
                    <a:cubicBezTo>
                      <a:pt x="34677" y="68907"/>
                      <a:pt x="36538" y="69428"/>
                      <a:pt x="39068" y="69875"/>
                    </a:cubicBezTo>
                    <a:cubicBezTo>
                      <a:pt x="41598" y="70321"/>
                      <a:pt x="43012" y="70544"/>
                      <a:pt x="43309" y="70544"/>
                    </a:cubicBezTo>
                    <a:cubicBezTo>
                      <a:pt x="43309" y="70544"/>
                      <a:pt x="43607" y="67419"/>
                      <a:pt x="44202" y="61168"/>
                    </a:cubicBezTo>
                    <a:cubicBezTo>
                      <a:pt x="44798" y="53429"/>
                      <a:pt x="45244" y="48518"/>
                      <a:pt x="45542" y="46434"/>
                    </a:cubicBezTo>
                    <a:cubicBezTo>
                      <a:pt x="46435" y="37504"/>
                      <a:pt x="46881" y="33040"/>
                      <a:pt x="46881" y="33040"/>
                    </a:cubicBezTo>
                    <a:cubicBezTo>
                      <a:pt x="47477" y="26491"/>
                      <a:pt x="47923" y="21133"/>
                      <a:pt x="48221" y="16966"/>
                    </a:cubicBezTo>
                    <a:cubicBezTo>
                      <a:pt x="48221" y="15478"/>
                      <a:pt x="48221" y="14287"/>
                      <a:pt x="48221" y="13394"/>
                    </a:cubicBezTo>
                    <a:cubicBezTo>
                      <a:pt x="48221" y="12501"/>
                      <a:pt x="48221" y="11757"/>
                      <a:pt x="48221" y="11162"/>
                    </a:cubicBezTo>
                    <a:cubicBezTo>
                      <a:pt x="48221" y="10567"/>
                      <a:pt x="48146" y="10194"/>
                      <a:pt x="47997" y="10046"/>
                    </a:cubicBezTo>
                    <a:cubicBezTo>
                      <a:pt x="47849" y="9897"/>
                      <a:pt x="47774" y="9822"/>
                      <a:pt x="47774" y="9822"/>
                    </a:cubicBezTo>
                    <a:cubicBezTo>
                      <a:pt x="47179" y="10120"/>
                      <a:pt x="46584" y="10120"/>
                      <a:pt x="45988" y="9822"/>
                    </a:cubicBezTo>
                    <a:cubicBezTo>
                      <a:pt x="45393" y="9227"/>
                      <a:pt x="44872" y="8483"/>
                      <a:pt x="44426" y="7590"/>
                    </a:cubicBezTo>
                    <a:cubicBezTo>
                      <a:pt x="43979" y="6697"/>
                      <a:pt x="43830" y="6176"/>
                      <a:pt x="43979" y="6027"/>
                    </a:cubicBezTo>
                    <a:cubicBezTo>
                      <a:pt x="44128" y="5878"/>
                      <a:pt x="43979" y="5432"/>
                      <a:pt x="43533" y="4688"/>
                    </a:cubicBezTo>
                    <a:cubicBezTo>
                      <a:pt x="43086" y="3944"/>
                      <a:pt x="43086" y="3274"/>
                      <a:pt x="43533" y="2679"/>
                    </a:cubicBezTo>
                    <a:cubicBezTo>
                      <a:pt x="43979" y="2083"/>
                      <a:pt x="46360" y="1711"/>
                      <a:pt x="50676" y="1562"/>
                    </a:cubicBezTo>
                    <a:cubicBezTo>
                      <a:pt x="54992" y="1414"/>
                      <a:pt x="57895" y="1786"/>
                      <a:pt x="59383" y="2679"/>
                    </a:cubicBezTo>
                    <a:cubicBezTo>
                      <a:pt x="60871" y="3572"/>
                      <a:pt x="62136" y="4985"/>
                      <a:pt x="63178" y="6920"/>
                    </a:cubicBezTo>
                    <a:cubicBezTo>
                      <a:pt x="64220" y="8855"/>
                      <a:pt x="64592" y="10418"/>
                      <a:pt x="64294" y="11608"/>
                    </a:cubicBezTo>
                    <a:cubicBezTo>
                      <a:pt x="63997" y="13097"/>
                      <a:pt x="63550" y="15776"/>
                      <a:pt x="62955" y="19645"/>
                    </a:cubicBezTo>
                    <a:cubicBezTo>
                      <a:pt x="62657" y="23812"/>
                      <a:pt x="62359" y="27682"/>
                      <a:pt x="62062" y="31254"/>
                    </a:cubicBezTo>
                    <a:cubicBezTo>
                      <a:pt x="61764" y="34826"/>
                      <a:pt x="61318" y="39588"/>
                      <a:pt x="60722" y="45541"/>
                    </a:cubicBezTo>
                    <a:cubicBezTo>
                      <a:pt x="60127" y="49113"/>
                      <a:pt x="59532" y="53280"/>
                      <a:pt x="58936" y="58043"/>
                    </a:cubicBezTo>
                    <a:cubicBezTo>
                      <a:pt x="58639" y="60424"/>
                      <a:pt x="58490" y="62359"/>
                      <a:pt x="58490" y="63847"/>
                    </a:cubicBezTo>
                    <a:cubicBezTo>
                      <a:pt x="58490" y="65038"/>
                      <a:pt x="58788" y="65484"/>
                      <a:pt x="59383" y="65186"/>
                    </a:cubicBezTo>
                    <a:cubicBezTo>
                      <a:pt x="59978" y="64889"/>
                      <a:pt x="61318" y="65484"/>
                      <a:pt x="63401" y="66972"/>
                    </a:cubicBezTo>
                    <a:cubicBezTo>
                      <a:pt x="65187" y="68758"/>
                      <a:pt x="66303" y="69651"/>
                      <a:pt x="66750" y="69651"/>
                    </a:cubicBezTo>
                    <a:cubicBezTo>
                      <a:pt x="67196" y="69651"/>
                      <a:pt x="67792" y="70098"/>
                      <a:pt x="68536" y="70991"/>
                    </a:cubicBezTo>
                    <a:cubicBezTo>
                      <a:pt x="69280" y="71884"/>
                      <a:pt x="69875" y="72330"/>
                      <a:pt x="70322" y="72330"/>
                    </a:cubicBezTo>
                    <a:cubicBezTo>
                      <a:pt x="70768" y="72330"/>
                      <a:pt x="71215" y="72777"/>
                      <a:pt x="71661" y="73670"/>
                    </a:cubicBezTo>
                    <a:cubicBezTo>
                      <a:pt x="72108" y="74563"/>
                      <a:pt x="73001" y="75530"/>
                      <a:pt x="74340" y="76572"/>
                    </a:cubicBezTo>
                    <a:cubicBezTo>
                      <a:pt x="75680" y="77614"/>
                      <a:pt x="76647" y="78730"/>
                      <a:pt x="77242" y="79920"/>
                    </a:cubicBezTo>
                    <a:cubicBezTo>
                      <a:pt x="77838" y="81111"/>
                      <a:pt x="77912" y="82078"/>
                      <a:pt x="77465" y="82823"/>
                    </a:cubicBezTo>
                    <a:cubicBezTo>
                      <a:pt x="77019" y="83567"/>
                      <a:pt x="77019" y="84385"/>
                      <a:pt x="77465" y="85278"/>
                    </a:cubicBezTo>
                    <a:cubicBezTo>
                      <a:pt x="77912" y="86171"/>
                      <a:pt x="77317" y="87436"/>
                      <a:pt x="75680" y="89073"/>
                    </a:cubicBezTo>
                    <a:cubicBezTo>
                      <a:pt x="74042" y="90710"/>
                      <a:pt x="72703" y="91380"/>
                      <a:pt x="71661" y="91083"/>
                    </a:cubicBezTo>
                    <a:cubicBezTo>
                      <a:pt x="70619" y="90785"/>
                      <a:pt x="69503" y="90636"/>
                      <a:pt x="68313" y="90636"/>
                    </a:cubicBezTo>
                    <a:cubicBezTo>
                      <a:pt x="66824" y="90636"/>
                      <a:pt x="65187" y="91083"/>
                      <a:pt x="63401" y="91976"/>
                    </a:cubicBezTo>
                    <a:cubicBezTo>
                      <a:pt x="61615" y="92571"/>
                      <a:pt x="60350" y="92868"/>
                      <a:pt x="59606" y="92868"/>
                    </a:cubicBezTo>
                    <a:cubicBezTo>
                      <a:pt x="58862" y="92868"/>
                      <a:pt x="58118" y="93241"/>
                      <a:pt x="57374" y="93985"/>
                    </a:cubicBezTo>
                    <a:cubicBezTo>
                      <a:pt x="56630" y="94729"/>
                      <a:pt x="56257" y="98970"/>
                      <a:pt x="56257" y="106710"/>
                    </a:cubicBezTo>
                    <a:cubicBezTo>
                      <a:pt x="56257" y="108793"/>
                      <a:pt x="56257" y="110579"/>
                      <a:pt x="56257" y="112067"/>
                    </a:cubicBezTo>
                    <a:cubicBezTo>
                      <a:pt x="56257" y="113556"/>
                      <a:pt x="56332" y="114746"/>
                      <a:pt x="56481" y="115639"/>
                    </a:cubicBezTo>
                    <a:cubicBezTo>
                      <a:pt x="56630" y="116532"/>
                      <a:pt x="56704" y="117202"/>
                      <a:pt x="56704" y="117648"/>
                    </a:cubicBezTo>
                    <a:cubicBezTo>
                      <a:pt x="56704" y="118095"/>
                      <a:pt x="56853" y="118169"/>
                      <a:pt x="57150" y="117872"/>
                    </a:cubicBezTo>
                    <a:cubicBezTo>
                      <a:pt x="57448" y="117872"/>
                      <a:pt x="57597" y="117500"/>
                      <a:pt x="57597" y="116755"/>
                    </a:cubicBezTo>
                    <a:cubicBezTo>
                      <a:pt x="57597" y="116011"/>
                      <a:pt x="58192" y="115490"/>
                      <a:pt x="59383" y="115193"/>
                    </a:cubicBezTo>
                    <a:cubicBezTo>
                      <a:pt x="60276" y="115193"/>
                      <a:pt x="62062" y="114300"/>
                      <a:pt x="64741" y="112514"/>
                    </a:cubicBezTo>
                    <a:cubicBezTo>
                      <a:pt x="65336" y="111918"/>
                      <a:pt x="66824" y="110802"/>
                      <a:pt x="69205" y="109165"/>
                    </a:cubicBezTo>
                    <a:cubicBezTo>
                      <a:pt x="71587" y="107528"/>
                      <a:pt x="73224" y="106263"/>
                      <a:pt x="74117" y="105370"/>
                    </a:cubicBezTo>
                    <a:cubicBezTo>
                      <a:pt x="78284" y="102393"/>
                      <a:pt x="80591" y="100905"/>
                      <a:pt x="81037" y="100905"/>
                    </a:cubicBezTo>
                    <a:cubicBezTo>
                      <a:pt x="81484" y="100905"/>
                      <a:pt x="81707" y="100756"/>
                      <a:pt x="81707" y="100459"/>
                    </a:cubicBezTo>
                    <a:cubicBezTo>
                      <a:pt x="81707" y="100161"/>
                      <a:pt x="82749" y="99417"/>
                      <a:pt x="84832" y="98226"/>
                    </a:cubicBezTo>
                    <a:cubicBezTo>
                      <a:pt x="87214" y="96738"/>
                      <a:pt x="88702" y="95696"/>
                      <a:pt x="89297" y="95101"/>
                    </a:cubicBezTo>
                    <a:cubicBezTo>
                      <a:pt x="89893" y="94506"/>
                      <a:pt x="90637" y="94059"/>
                      <a:pt x="91530" y="93761"/>
                    </a:cubicBezTo>
                    <a:cubicBezTo>
                      <a:pt x="92125" y="93464"/>
                      <a:pt x="92423" y="93017"/>
                      <a:pt x="92423" y="92422"/>
                    </a:cubicBezTo>
                    <a:cubicBezTo>
                      <a:pt x="92423" y="91827"/>
                      <a:pt x="92125" y="90785"/>
                      <a:pt x="91530" y="89297"/>
                    </a:cubicBezTo>
                    <a:cubicBezTo>
                      <a:pt x="90934" y="87808"/>
                      <a:pt x="90339" y="87064"/>
                      <a:pt x="89744" y="87064"/>
                    </a:cubicBezTo>
                    <a:cubicBezTo>
                      <a:pt x="89148" y="87064"/>
                      <a:pt x="88255" y="87883"/>
                      <a:pt x="87065" y="89520"/>
                    </a:cubicBezTo>
                    <a:cubicBezTo>
                      <a:pt x="85874" y="91157"/>
                      <a:pt x="84907" y="91976"/>
                      <a:pt x="84163" y="91976"/>
                    </a:cubicBezTo>
                    <a:cubicBezTo>
                      <a:pt x="83419" y="91976"/>
                      <a:pt x="83047" y="91306"/>
                      <a:pt x="83047" y="89966"/>
                    </a:cubicBezTo>
                    <a:cubicBezTo>
                      <a:pt x="83047" y="88627"/>
                      <a:pt x="82526" y="87139"/>
                      <a:pt x="81484" y="85501"/>
                    </a:cubicBezTo>
                    <a:cubicBezTo>
                      <a:pt x="80442" y="83864"/>
                      <a:pt x="79623" y="82153"/>
                      <a:pt x="79028" y="80367"/>
                    </a:cubicBezTo>
                    <a:cubicBezTo>
                      <a:pt x="78433" y="78581"/>
                      <a:pt x="77912" y="77688"/>
                      <a:pt x="77465" y="77688"/>
                    </a:cubicBezTo>
                    <a:cubicBezTo>
                      <a:pt x="77019" y="77688"/>
                      <a:pt x="76721" y="76869"/>
                      <a:pt x="76572" y="75232"/>
                    </a:cubicBezTo>
                    <a:cubicBezTo>
                      <a:pt x="76424" y="73595"/>
                      <a:pt x="75977" y="72628"/>
                      <a:pt x="75233" y="72330"/>
                    </a:cubicBezTo>
                    <a:cubicBezTo>
                      <a:pt x="74489" y="72033"/>
                      <a:pt x="74266" y="70395"/>
                      <a:pt x="74563" y="67419"/>
                    </a:cubicBezTo>
                    <a:cubicBezTo>
                      <a:pt x="74563" y="65038"/>
                      <a:pt x="74563" y="61019"/>
                      <a:pt x="74563" y="55364"/>
                    </a:cubicBezTo>
                    <a:cubicBezTo>
                      <a:pt x="74563" y="50601"/>
                      <a:pt x="74489" y="47774"/>
                      <a:pt x="74340" y="46881"/>
                    </a:cubicBezTo>
                    <a:cubicBezTo>
                      <a:pt x="74191" y="45988"/>
                      <a:pt x="73373" y="45318"/>
                      <a:pt x="71884" y="44871"/>
                    </a:cubicBezTo>
                    <a:cubicBezTo>
                      <a:pt x="70396" y="44425"/>
                      <a:pt x="69503" y="43755"/>
                      <a:pt x="69205" y="42862"/>
                    </a:cubicBezTo>
                    <a:cubicBezTo>
                      <a:pt x="68908" y="41969"/>
                      <a:pt x="69429" y="41002"/>
                      <a:pt x="70768" y="39960"/>
                    </a:cubicBezTo>
                    <a:cubicBezTo>
                      <a:pt x="72108" y="38918"/>
                      <a:pt x="73745" y="38397"/>
                      <a:pt x="75680" y="38397"/>
                    </a:cubicBezTo>
                    <a:cubicBezTo>
                      <a:pt x="77614" y="38397"/>
                      <a:pt x="79028" y="38695"/>
                      <a:pt x="79921" y="39290"/>
                    </a:cubicBezTo>
                    <a:cubicBezTo>
                      <a:pt x="80814" y="39886"/>
                      <a:pt x="81558" y="40183"/>
                      <a:pt x="82154" y="40183"/>
                    </a:cubicBezTo>
                    <a:cubicBezTo>
                      <a:pt x="82749" y="40183"/>
                      <a:pt x="83939" y="38844"/>
                      <a:pt x="85725" y="36165"/>
                    </a:cubicBezTo>
                    <a:cubicBezTo>
                      <a:pt x="87511" y="33188"/>
                      <a:pt x="89744" y="30510"/>
                      <a:pt x="92423" y="28128"/>
                    </a:cubicBezTo>
                    <a:cubicBezTo>
                      <a:pt x="95399" y="25152"/>
                      <a:pt x="97929" y="22770"/>
                      <a:pt x="100013" y="20985"/>
                    </a:cubicBezTo>
                    <a:cubicBezTo>
                      <a:pt x="102692" y="18603"/>
                      <a:pt x="104478" y="16966"/>
                      <a:pt x="105371" y="16073"/>
                    </a:cubicBezTo>
                    <a:cubicBezTo>
                      <a:pt x="106561" y="15180"/>
                      <a:pt x="107901" y="14138"/>
                      <a:pt x="109389" y="12948"/>
                    </a:cubicBezTo>
                    <a:cubicBezTo>
                      <a:pt x="111175" y="11460"/>
                      <a:pt x="112217" y="10567"/>
                      <a:pt x="112514" y="10269"/>
                    </a:cubicBezTo>
                    <a:cubicBezTo>
                      <a:pt x="112514" y="9971"/>
                      <a:pt x="112663" y="9822"/>
                      <a:pt x="112961" y="9822"/>
                    </a:cubicBezTo>
                    <a:cubicBezTo>
                      <a:pt x="113259" y="9822"/>
                      <a:pt x="114226" y="9301"/>
                      <a:pt x="115863" y="8260"/>
                    </a:cubicBezTo>
                    <a:cubicBezTo>
                      <a:pt x="117500" y="7218"/>
                      <a:pt x="118468" y="5655"/>
                      <a:pt x="118765" y="357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zh-CN" altLang="en-US" sz="1867" dirty="0"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35" name="TextBox 8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613763" y="-1506752"/>
                <a:ext cx="1712614" cy="1274045"/>
              </a:xfrm>
              <a:custGeom>
                <a:avLst/>
                <a:gdLst/>
                <a:ahLst/>
                <a:cxnLst/>
                <a:rect l="l" t="t" r="r" b="b"/>
                <a:pathLst>
                  <a:path w="212359" h="157978">
                    <a:moveTo>
                      <a:pt x="211913" y="97659"/>
                    </a:moveTo>
                    <a:cubicBezTo>
                      <a:pt x="212210" y="97659"/>
                      <a:pt x="212359" y="97807"/>
                      <a:pt x="212359" y="98105"/>
                    </a:cubicBezTo>
                    <a:cubicBezTo>
                      <a:pt x="212359" y="98403"/>
                      <a:pt x="212285" y="98552"/>
                      <a:pt x="212136" y="98552"/>
                    </a:cubicBezTo>
                    <a:cubicBezTo>
                      <a:pt x="211987" y="98552"/>
                      <a:pt x="211764" y="98403"/>
                      <a:pt x="211466" y="98105"/>
                    </a:cubicBezTo>
                    <a:cubicBezTo>
                      <a:pt x="211169" y="97807"/>
                      <a:pt x="211317" y="97659"/>
                      <a:pt x="211913" y="97659"/>
                    </a:cubicBezTo>
                    <a:close/>
                    <a:moveTo>
                      <a:pt x="99399" y="73549"/>
                    </a:moveTo>
                    <a:cubicBezTo>
                      <a:pt x="99101" y="73549"/>
                      <a:pt x="96571" y="76079"/>
                      <a:pt x="91808" y="81139"/>
                    </a:cubicBezTo>
                    <a:cubicBezTo>
                      <a:pt x="87046" y="85901"/>
                      <a:pt x="84069" y="89027"/>
                      <a:pt x="82879" y="90515"/>
                    </a:cubicBezTo>
                    <a:cubicBezTo>
                      <a:pt x="81391" y="91706"/>
                      <a:pt x="80944" y="92301"/>
                      <a:pt x="81539" y="92301"/>
                    </a:cubicBezTo>
                    <a:cubicBezTo>
                      <a:pt x="81837" y="92301"/>
                      <a:pt x="83549" y="91036"/>
                      <a:pt x="86674" y="88506"/>
                    </a:cubicBezTo>
                    <a:cubicBezTo>
                      <a:pt x="89799" y="85976"/>
                      <a:pt x="92701" y="82925"/>
                      <a:pt x="95380" y="79353"/>
                    </a:cubicBezTo>
                    <a:cubicBezTo>
                      <a:pt x="96571" y="77865"/>
                      <a:pt x="97538" y="76599"/>
                      <a:pt x="98283" y="75558"/>
                    </a:cubicBezTo>
                    <a:cubicBezTo>
                      <a:pt x="99027" y="74516"/>
                      <a:pt x="99399" y="73846"/>
                      <a:pt x="99399" y="73549"/>
                    </a:cubicBezTo>
                    <a:close/>
                    <a:moveTo>
                      <a:pt x="61671" y="325"/>
                    </a:moveTo>
                    <a:cubicBezTo>
                      <a:pt x="63308" y="920"/>
                      <a:pt x="65019" y="1813"/>
                      <a:pt x="66805" y="3004"/>
                    </a:cubicBezTo>
                    <a:cubicBezTo>
                      <a:pt x="68591" y="4195"/>
                      <a:pt x="69931" y="5385"/>
                      <a:pt x="70824" y="6576"/>
                    </a:cubicBezTo>
                    <a:cubicBezTo>
                      <a:pt x="72312" y="8064"/>
                      <a:pt x="73279" y="9255"/>
                      <a:pt x="73726" y="10148"/>
                    </a:cubicBezTo>
                    <a:cubicBezTo>
                      <a:pt x="74172" y="11041"/>
                      <a:pt x="74693" y="12231"/>
                      <a:pt x="75289" y="13720"/>
                    </a:cubicBezTo>
                    <a:cubicBezTo>
                      <a:pt x="75884" y="15208"/>
                      <a:pt x="76182" y="16696"/>
                      <a:pt x="76182" y="18184"/>
                    </a:cubicBezTo>
                    <a:lnTo>
                      <a:pt x="76182" y="20417"/>
                    </a:lnTo>
                    <a:lnTo>
                      <a:pt x="79753" y="21310"/>
                    </a:lnTo>
                    <a:cubicBezTo>
                      <a:pt x="82135" y="21607"/>
                      <a:pt x="83400" y="22277"/>
                      <a:pt x="83549" y="23319"/>
                    </a:cubicBezTo>
                    <a:cubicBezTo>
                      <a:pt x="83697" y="24361"/>
                      <a:pt x="83921" y="25179"/>
                      <a:pt x="84218" y="25775"/>
                    </a:cubicBezTo>
                    <a:cubicBezTo>
                      <a:pt x="84516" y="26072"/>
                      <a:pt x="84665" y="26891"/>
                      <a:pt x="84665" y="28230"/>
                    </a:cubicBezTo>
                    <a:cubicBezTo>
                      <a:pt x="84665" y="29570"/>
                      <a:pt x="84367" y="30537"/>
                      <a:pt x="83772" y="31132"/>
                    </a:cubicBezTo>
                    <a:cubicBezTo>
                      <a:pt x="83176" y="31728"/>
                      <a:pt x="83176" y="33514"/>
                      <a:pt x="83772" y="36490"/>
                    </a:cubicBezTo>
                    <a:cubicBezTo>
                      <a:pt x="84069" y="39169"/>
                      <a:pt x="83846" y="41253"/>
                      <a:pt x="83102" y="42741"/>
                    </a:cubicBezTo>
                    <a:cubicBezTo>
                      <a:pt x="82358" y="44229"/>
                      <a:pt x="80795" y="46313"/>
                      <a:pt x="78414" y="48992"/>
                    </a:cubicBezTo>
                    <a:lnTo>
                      <a:pt x="74842" y="53010"/>
                    </a:lnTo>
                    <a:lnTo>
                      <a:pt x="84665" y="53457"/>
                    </a:lnTo>
                    <a:cubicBezTo>
                      <a:pt x="90916" y="53754"/>
                      <a:pt x="95529" y="54052"/>
                      <a:pt x="98506" y="54350"/>
                    </a:cubicBezTo>
                    <a:cubicBezTo>
                      <a:pt x="100589" y="54945"/>
                      <a:pt x="102822" y="55391"/>
                      <a:pt x="105203" y="55689"/>
                    </a:cubicBezTo>
                    <a:cubicBezTo>
                      <a:pt x="106989" y="55987"/>
                      <a:pt x="107882" y="56136"/>
                      <a:pt x="107882" y="56136"/>
                    </a:cubicBezTo>
                    <a:cubicBezTo>
                      <a:pt x="107882" y="56136"/>
                      <a:pt x="108180" y="55094"/>
                      <a:pt x="108775" y="53010"/>
                    </a:cubicBezTo>
                    <a:cubicBezTo>
                      <a:pt x="109370" y="51224"/>
                      <a:pt x="109817" y="49587"/>
                      <a:pt x="110114" y="48099"/>
                    </a:cubicBezTo>
                    <a:cubicBezTo>
                      <a:pt x="110412" y="46611"/>
                      <a:pt x="110710" y="45718"/>
                      <a:pt x="111007" y="45420"/>
                    </a:cubicBezTo>
                    <a:lnTo>
                      <a:pt x="111454" y="46759"/>
                    </a:lnTo>
                    <a:cubicBezTo>
                      <a:pt x="111156" y="47950"/>
                      <a:pt x="111156" y="49885"/>
                      <a:pt x="111454" y="52564"/>
                    </a:cubicBezTo>
                    <a:lnTo>
                      <a:pt x="111900" y="56136"/>
                    </a:lnTo>
                    <a:lnTo>
                      <a:pt x="112347" y="55243"/>
                    </a:lnTo>
                    <a:cubicBezTo>
                      <a:pt x="112644" y="54052"/>
                      <a:pt x="112942" y="51075"/>
                      <a:pt x="113240" y="46313"/>
                    </a:cubicBezTo>
                    <a:cubicBezTo>
                      <a:pt x="113835" y="41253"/>
                      <a:pt x="113835" y="38723"/>
                      <a:pt x="113240" y="38723"/>
                    </a:cubicBezTo>
                    <a:cubicBezTo>
                      <a:pt x="112942" y="38425"/>
                      <a:pt x="112644" y="37830"/>
                      <a:pt x="112347" y="36937"/>
                    </a:cubicBezTo>
                    <a:cubicBezTo>
                      <a:pt x="112347" y="36639"/>
                      <a:pt x="112272" y="36118"/>
                      <a:pt x="112124" y="35374"/>
                    </a:cubicBezTo>
                    <a:cubicBezTo>
                      <a:pt x="111975" y="34630"/>
                      <a:pt x="111900" y="34258"/>
                      <a:pt x="111900" y="34258"/>
                    </a:cubicBezTo>
                    <a:cubicBezTo>
                      <a:pt x="111603" y="33365"/>
                      <a:pt x="111900" y="32918"/>
                      <a:pt x="112793" y="32918"/>
                    </a:cubicBezTo>
                    <a:cubicBezTo>
                      <a:pt x="113686" y="32918"/>
                      <a:pt x="114430" y="32621"/>
                      <a:pt x="115026" y="32025"/>
                    </a:cubicBezTo>
                    <a:cubicBezTo>
                      <a:pt x="115621" y="31430"/>
                      <a:pt x="117481" y="31356"/>
                      <a:pt x="120607" y="31802"/>
                    </a:cubicBezTo>
                    <a:cubicBezTo>
                      <a:pt x="123732" y="32249"/>
                      <a:pt x="125369" y="32621"/>
                      <a:pt x="125518" y="32918"/>
                    </a:cubicBezTo>
                    <a:cubicBezTo>
                      <a:pt x="125667" y="33216"/>
                      <a:pt x="125220" y="34407"/>
                      <a:pt x="124179" y="36490"/>
                    </a:cubicBezTo>
                    <a:cubicBezTo>
                      <a:pt x="123137" y="38574"/>
                      <a:pt x="122467" y="40211"/>
                      <a:pt x="122169" y="41402"/>
                    </a:cubicBezTo>
                    <a:cubicBezTo>
                      <a:pt x="122169" y="41699"/>
                      <a:pt x="122095" y="42071"/>
                      <a:pt x="121946" y="42518"/>
                    </a:cubicBezTo>
                    <a:cubicBezTo>
                      <a:pt x="121797" y="42964"/>
                      <a:pt x="121872" y="43188"/>
                      <a:pt x="122169" y="43188"/>
                    </a:cubicBezTo>
                    <a:cubicBezTo>
                      <a:pt x="122169" y="43188"/>
                      <a:pt x="123062" y="41550"/>
                      <a:pt x="124848" y="38276"/>
                    </a:cubicBezTo>
                    <a:cubicBezTo>
                      <a:pt x="126634" y="35300"/>
                      <a:pt x="128123" y="32918"/>
                      <a:pt x="129313" y="31132"/>
                    </a:cubicBezTo>
                    <a:cubicBezTo>
                      <a:pt x="130504" y="29644"/>
                      <a:pt x="131099" y="28528"/>
                      <a:pt x="131099" y="27784"/>
                    </a:cubicBezTo>
                    <a:cubicBezTo>
                      <a:pt x="131099" y="27040"/>
                      <a:pt x="131397" y="26370"/>
                      <a:pt x="131992" y="25775"/>
                    </a:cubicBezTo>
                    <a:cubicBezTo>
                      <a:pt x="132587" y="25179"/>
                      <a:pt x="133183" y="24435"/>
                      <a:pt x="133778" y="23542"/>
                    </a:cubicBezTo>
                    <a:cubicBezTo>
                      <a:pt x="134373" y="22649"/>
                      <a:pt x="135266" y="21980"/>
                      <a:pt x="136457" y="21533"/>
                    </a:cubicBezTo>
                    <a:cubicBezTo>
                      <a:pt x="137648" y="21087"/>
                      <a:pt x="139285" y="20863"/>
                      <a:pt x="141368" y="20863"/>
                    </a:cubicBezTo>
                    <a:cubicBezTo>
                      <a:pt x="143452" y="21161"/>
                      <a:pt x="144940" y="21533"/>
                      <a:pt x="145833" y="21980"/>
                    </a:cubicBezTo>
                    <a:cubicBezTo>
                      <a:pt x="146726" y="22426"/>
                      <a:pt x="147173" y="22947"/>
                      <a:pt x="147173" y="23542"/>
                    </a:cubicBezTo>
                    <a:cubicBezTo>
                      <a:pt x="147470" y="24138"/>
                      <a:pt x="147842" y="27189"/>
                      <a:pt x="148289" y="32695"/>
                    </a:cubicBezTo>
                    <a:cubicBezTo>
                      <a:pt x="148735" y="38202"/>
                      <a:pt x="148661" y="42592"/>
                      <a:pt x="148066" y="45866"/>
                    </a:cubicBezTo>
                    <a:cubicBezTo>
                      <a:pt x="147768" y="49438"/>
                      <a:pt x="146726" y="53606"/>
                      <a:pt x="144940" y="58368"/>
                    </a:cubicBezTo>
                    <a:cubicBezTo>
                      <a:pt x="143154" y="64024"/>
                      <a:pt x="141815" y="67744"/>
                      <a:pt x="140922" y="69530"/>
                    </a:cubicBezTo>
                    <a:cubicBezTo>
                      <a:pt x="140029" y="72507"/>
                      <a:pt x="139582" y="74144"/>
                      <a:pt x="139582" y="74441"/>
                    </a:cubicBezTo>
                    <a:cubicBezTo>
                      <a:pt x="139582" y="74739"/>
                      <a:pt x="140178" y="74293"/>
                      <a:pt x="141368" y="73102"/>
                    </a:cubicBezTo>
                    <a:cubicBezTo>
                      <a:pt x="141368" y="73102"/>
                      <a:pt x="143452" y="70572"/>
                      <a:pt x="147619" y="65512"/>
                    </a:cubicBezTo>
                    <a:cubicBezTo>
                      <a:pt x="151489" y="61345"/>
                      <a:pt x="154316" y="57922"/>
                      <a:pt x="156102" y="55243"/>
                    </a:cubicBezTo>
                    <a:cubicBezTo>
                      <a:pt x="158484" y="52266"/>
                      <a:pt x="160121" y="49587"/>
                      <a:pt x="161014" y="47206"/>
                    </a:cubicBezTo>
                    <a:cubicBezTo>
                      <a:pt x="161311" y="46611"/>
                      <a:pt x="161758" y="45718"/>
                      <a:pt x="162353" y="44527"/>
                    </a:cubicBezTo>
                    <a:cubicBezTo>
                      <a:pt x="162948" y="43336"/>
                      <a:pt x="163246" y="42592"/>
                      <a:pt x="163246" y="42295"/>
                    </a:cubicBezTo>
                    <a:cubicBezTo>
                      <a:pt x="163544" y="41997"/>
                      <a:pt x="164139" y="40509"/>
                      <a:pt x="165032" y="37830"/>
                    </a:cubicBezTo>
                    <a:cubicBezTo>
                      <a:pt x="165925" y="35449"/>
                      <a:pt x="166520" y="33811"/>
                      <a:pt x="166818" y="32918"/>
                    </a:cubicBezTo>
                    <a:cubicBezTo>
                      <a:pt x="167413" y="31728"/>
                      <a:pt x="168306" y="29347"/>
                      <a:pt x="169497" y="25775"/>
                    </a:cubicBezTo>
                    <a:cubicBezTo>
                      <a:pt x="170687" y="22500"/>
                      <a:pt x="171432" y="19375"/>
                      <a:pt x="171729" y="16399"/>
                    </a:cubicBezTo>
                    <a:cubicBezTo>
                      <a:pt x="171729" y="13720"/>
                      <a:pt x="172027" y="12380"/>
                      <a:pt x="172622" y="12380"/>
                    </a:cubicBezTo>
                    <a:cubicBezTo>
                      <a:pt x="172920" y="12082"/>
                      <a:pt x="173590" y="12157"/>
                      <a:pt x="174631" y="12603"/>
                    </a:cubicBezTo>
                    <a:cubicBezTo>
                      <a:pt x="175673" y="13050"/>
                      <a:pt x="176194" y="13720"/>
                      <a:pt x="176194" y="14613"/>
                    </a:cubicBezTo>
                    <a:cubicBezTo>
                      <a:pt x="176194" y="15506"/>
                      <a:pt x="176492" y="16175"/>
                      <a:pt x="177087" y="16622"/>
                    </a:cubicBezTo>
                    <a:cubicBezTo>
                      <a:pt x="177682" y="17068"/>
                      <a:pt x="177980" y="17589"/>
                      <a:pt x="177980" y="18184"/>
                    </a:cubicBezTo>
                    <a:cubicBezTo>
                      <a:pt x="177980" y="18780"/>
                      <a:pt x="178278" y="19524"/>
                      <a:pt x="178873" y="20417"/>
                    </a:cubicBezTo>
                    <a:cubicBezTo>
                      <a:pt x="179468" y="21607"/>
                      <a:pt x="179766" y="22500"/>
                      <a:pt x="179766" y="23096"/>
                    </a:cubicBezTo>
                    <a:cubicBezTo>
                      <a:pt x="179766" y="23691"/>
                      <a:pt x="179617" y="24138"/>
                      <a:pt x="179319" y="24435"/>
                    </a:cubicBezTo>
                    <a:cubicBezTo>
                      <a:pt x="179022" y="24733"/>
                      <a:pt x="178724" y="25626"/>
                      <a:pt x="178426" y="27114"/>
                    </a:cubicBezTo>
                    <a:cubicBezTo>
                      <a:pt x="178129" y="28602"/>
                      <a:pt x="177534" y="31132"/>
                      <a:pt x="176641" y="34704"/>
                    </a:cubicBezTo>
                    <a:cubicBezTo>
                      <a:pt x="175748" y="37979"/>
                      <a:pt x="175152" y="39913"/>
                      <a:pt x="174855" y="40509"/>
                    </a:cubicBezTo>
                    <a:cubicBezTo>
                      <a:pt x="174557" y="41104"/>
                      <a:pt x="174408" y="41625"/>
                      <a:pt x="174408" y="42071"/>
                    </a:cubicBezTo>
                    <a:cubicBezTo>
                      <a:pt x="174408" y="42518"/>
                      <a:pt x="174036" y="44155"/>
                      <a:pt x="173292" y="46983"/>
                    </a:cubicBezTo>
                    <a:cubicBezTo>
                      <a:pt x="172548" y="49810"/>
                      <a:pt x="172027" y="51224"/>
                      <a:pt x="171729" y="51224"/>
                    </a:cubicBezTo>
                    <a:cubicBezTo>
                      <a:pt x="171432" y="51224"/>
                      <a:pt x="171283" y="51596"/>
                      <a:pt x="171283" y="52340"/>
                    </a:cubicBezTo>
                    <a:cubicBezTo>
                      <a:pt x="171283" y="53085"/>
                      <a:pt x="170390" y="55243"/>
                      <a:pt x="168604" y="58815"/>
                    </a:cubicBezTo>
                    <a:cubicBezTo>
                      <a:pt x="166818" y="62386"/>
                      <a:pt x="165627" y="64321"/>
                      <a:pt x="165032" y="64619"/>
                    </a:cubicBezTo>
                    <a:cubicBezTo>
                      <a:pt x="164437" y="64916"/>
                      <a:pt x="164139" y="65214"/>
                      <a:pt x="164139" y="65512"/>
                    </a:cubicBezTo>
                    <a:cubicBezTo>
                      <a:pt x="164139" y="65809"/>
                      <a:pt x="163469" y="66926"/>
                      <a:pt x="162130" y="68860"/>
                    </a:cubicBezTo>
                    <a:cubicBezTo>
                      <a:pt x="160790" y="70795"/>
                      <a:pt x="159972" y="71763"/>
                      <a:pt x="159674" y="71763"/>
                    </a:cubicBezTo>
                    <a:cubicBezTo>
                      <a:pt x="159376" y="71763"/>
                      <a:pt x="158335" y="72656"/>
                      <a:pt x="156549" y="74441"/>
                    </a:cubicBezTo>
                    <a:cubicBezTo>
                      <a:pt x="154763" y="76227"/>
                      <a:pt x="153870" y="77269"/>
                      <a:pt x="153870" y="77567"/>
                    </a:cubicBezTo>
                    <a:cubicBezTo>
                      <a:pt x="153870" y="77865"/>
                      <a:pt x="154465" y="78162"/>
                      <a:pt x="155656" y="78460"/>
                    </a:cubicBezTo>
                    <a:cubicBezTo>
                      <a:pt x="157144" y="78757"/>
                      <a:pt x="158632" y="79204"/>
                      <a:pt x="160121" y="79799"/>
                    </a:cubicBezTo>
                    <a:cubicBezTo>
                      <a:pt x="162204" y="80692"/>
                      <a:pt x="163841" y="81585"/>
                      <a:pt x="165032" y="82478"/>
                    </a:cubicBezTo>
                    <a:cubicBezTo>
                      <a:pt x="166223" y="83371"/>
                      <a:pt x="168455" y="85306"/>
                      <a:pt x="171729" y="88282"/>
                    </a:cubicBezTo>
                    <a:cubicBezTo>
                      <a:pt x="174110" y="90664"/>
                      <a:pt x="175748" y="92450"/>
                      <a:pt x="176641" y="93640"/>
                    </a:cubicBezTo>
                    <a:cubicBezTo>
                      <a:pt x="176938" y="94831"/>
                      <a:pt x="176938" y="96170"/>
                      <a:pt x="176641" y="97659"/>
                    </a:cubicBezTo>
                    <a:cubicBezTo>
                      <a:pt x="176343" y="99147"/>
                      <a:pt x="175822" y="100040"/>
                      <a:pt x="175078" y="100338"/>
                    </a:cubicBezTo>
                    <a:cubicBezTo>
                      <a:pt x="174334" y="100635"/>
                      <a:pt x="174110" y="101231"/>
                      <a:pt x="174408" y="102124"/>
                    </a:cubicBezTo>
                    <a:cubicBezTo>
                      <a:pt x="174706" y="103016"/>
                      <a:pt x="174706" y="103463"/>
                      <a:pt x="174408" y="103463"/>
                    </a:cubicBezTo>
                    <a:cubicBezTo>
                      <a:pt x="174110" y="103463"/>
                      <a:pt x="173515" y="103165"/>
                      <a:pt x="172622" y="102570"/>
                    </a:cubicBezTo>
                    <a:cubicBezTo>
                      <a:pt x="172027" y="101975"/>
                      <a:pt x="171506" y="102049"/>
                      <a:pt x="171059" y="102793"/>
                    </a:cubicBezTo>
                    <a:cubicBezTo>
                      <a:pt x="170613" y="103537"/>
                      <a:pt x="170092" y="103909"/>
                      <a:pt x="169497" y="103909"/>
                    </a:cubicBezTo>
                    <a:cubicBezTo>
                      <a:pt x="169199" y="103909"/>
                      <a:pt x="168455" y="104505"/>
                      <a:pt x="167264" y="105695"/>
                    </a:cubicBezTo>
                    <a:cubicBezTo>
                      <a:pt x="166074" y="106886"/>
                      <a:pt x="164511" y="107184"/>
                      <a:pt x="162576" y="106588"/>
                    </a:cubicBezTo>
                    <a:cubicBezTo>
                      <a:pt x="160642" y="105993"/>
                      <a:pt x="158930" y="105100"/>
                      <a:pt x="157442" y="103909"/>
                    </a:cubicBezTo>
                    <a:cubicBezTo>
                      <a:pt x="155953" y="102719"/>
                      <a:pt x="154986" y="102124"/>
                      <a:pt x="154540" y="102124"/>
                    </a:cubicBezTo>
                    <a:cubicBezTo>
                      <a:pt x="154093" y="102124"/>
                      <a:pt x="153126" y="101528"/>
                      <a:pt x="151637" y="100338"/>
                    </a:cubicBezTo>
                    <a:cubicBezTo>
                      <a:pt x="149851" y="98849"/>
                      <a:pt x="146875" y="97063"/>
                      <a:pt x="142708" y="94980"/>
                    </a:cubicBezTo>
                    <a:cubicBezTo>
                      <a:pt x="138541" y="92896"/>
                      <a:pt x="136159" y="91854"/>
                      <a:pt x="135564" y="91854"/>
                    </a:cubicBezTo>
                    <a:cubicBezTo>
                      <a:pt x="134969" y="92152"/>
                      <a:pt x="134448" y="93268"/>
                      <a:pt x="134001" y="95203"/>
                    </a:cubicBezTo>
                    <a:cubicBezTo>
                      <a:pt x="133555" y="97138"/>
                      <a:pt x="133034" y="100040"/>
                      <a:pt x="132439" y="103909"/>
                    </a:cubicBezTo>
                    <a:cubicBezTo>
                      <a:pt x="131546" y="107779"/>
                      <a:pt x="130801" y="111946"/>
                      <a:pt x="130206" y="116411"/>
                    </a:cubicBezTo>
                    <a:cubicBezTo>
                      <a:pt x="129908" y="120281"/>
                      <a:pt x="129908" y="122364"/>
                      <a:pt x="130206" y="122662"/>
                    </a:cubicBezTo>
                    <a:cubicBezTo>
                      <a:pt x="130206" y="122959"/>
                      <a:pt x="132141" y="122811"/>
                      <a:pt x="136010" y="122215"/>
                    </a:cubicBezTo>
                    <a:cubicBezTo>
                      <a:pt x="139880" y="121918"/>
                      <a:pt x="143898" y="121025"/>
                      <a:pt x="148066" y="119536"/>
                    </a:cubicBezTo>
                    <a:cubicBezTo>
                      <a:pt x="152233" y="118048"/>
                      <a:pt x="156102" y="116411"/>
                      <a:pt x="159674" y="114625"/>
                    </a:cubicBezTo>
                    <a:cubicBezTo>
                      <a:pt x="163544" y="112839"/>
                      <a:pt x="167116" y="110904"/>
                      <a:pt x="170390" y="108821"/>
                    </a:cubicBezTo>
                    <a:cubicBezTo>
                      <a:pt x="173962" y="106440"/>
                      <a:pt x="176492" y="104654"/>
                      <a:pt x="177980" y="103463"/>
                    </a:cubicBezTo>
                    <a:cubicBezTo>
                      <a:pt x="179468" y="102272"/>
                      <a:pt x="180659" y="100784"/>
                      <a:pt x="181552" y="98998"/>
                    </a:cubicBezTo>
                    <a:cubicBezTo>
                      <a:pt x="182147" y="97212"/>
                      <a:pt x="182742" y="95054"/>
                      <a:pt x="183338" y="92524"/>
                    </a:cubicBezTo>
                    <a:cubicBezTo>
                      <a:pt x="183933" y="89994"/>
                      <a:pt x="184231" y="86794"/>
                      <a:pt x="184231" y="82925"/>
                    </a:cubicBezTo>
                    <a:cubicBezTo>
                      <a:pt x="184231" y="79055"/>
                      <a:pt x="183338" y="73697"/>
                      <a:pt x="181552" y="66851"/>
                    </a:cubicBezTo>
                    <a:cubicBezTo>
                      <a:pt x="179766" y="59112"/>
                      <a:pt x="178724" y="54647"/>
                      <a:pt x="178426" y="53457"/>
                    </a:cubicBezTo>
                    <a:cubicBezTo>
                      <a:pt x="177831" y="51373"/>
                      <a:pt x="177236" y="50034"/>
                      <a:pt x="176641" y="49438"/>
                    </a:cubicBezTo>
                    <a:cubicBezTo>
                      <a:pt x="176343" y="49141"/>
                      <a:pt x="176492" y="48992"/>
                      <a:pt x="177087" y="48992"/>
                    </a:cubicBezTo>
                    <a:cubicBezTo>
                      <a:pt x="177682" y="48992"/>
                      <a:pt x="178203" y="49290"/>
                      <a:pt x="178650" y="49885"/>
                    </a:cubicBezTo>
                    <a:cubicBezTo>
                      <a:pt x="179096" y="50480"/>
                      <a:pt x="179989" y="51968"/>
                      <a:pt x="181329" y="54350"/>
                    </a:cubicBezTo>
                    <a:cubicBezTo>
                      <a:pt x="182668" y="56731"/>
                      <a:pt x="183635" y="58219"/>
                      <a:pt x="184231" y="58815"/>
                    </a:cubicBezTo>
                    <a:cubicBezTo>
                      <a:pt x="185124" y="59410"/>
                      <a:pt x="185570" y="59931"/>
                      <a:pt x="185570" y="60377"/>
                    </a:cubicBezTo>
                    <a:cubicBezTo>
                      <a:pt x="185570" y="60824"/>
                      <a:pt x="186017" y="61493"/>
                      <a:pt x="186910" y="62386"/>
                    </a:cubicBezTo>
                    <a:cubicBezTo>
                      <a:pt x="187803" y="63279"/>
                      <a:pt x="188249" y="64098"/>
                      <a:pt x="188249" y="64842"/>
                    </a:cubicBezTo>
                    <a:cubicBezTo>
                      <a:pt x="188249" y="65586"/>
                      <a:pt x="188547" y="66107"/>
                      <a:pt x="189142" y="66405"/>
                    </a:cubicBezTo>
                    <a:cubicBezTo>
                      <a:pt x="190035" y="66702"/>
                      <a:pt x="190630" y="67595"/>
                      <a:pt x="190928" y="69084"/>
                    </a:cubicBezTo>
                    <a:cubicBezTo>
                      <a:pt x="191523" y="70572"/>
                      <a:pt x="192267" y="71911"/>
                      <a:pt x="193160" y="73102"/>
                    </a:cubicBezTo>
                    <a:cubicBezTo>
                      <a:pt x="194053" y="74293"/>
                      <a:pt x="194500" y="75111"/>
                      <a:pt x="194500" y="75558"/>
                    </a:cubicBezTo>
                    <a:cubicBezTo>
                      <a:pt x="194500" y="76004"/>
                      <a:pt x="195244" y="76972"/>
                      <a:pt x="196732" y="78460"/>
                    </a:cubicBezTo>
                    <a:cubicBezTo>
                      <a:pt x="198221" y="79948"/>
                      <a:pt x="199114" y="80990"/>
                      <a:pt x="199411" y="81585"/>
                    </a:cubicBezTo>
                    <a:cubicBezTo>
                      <a:pt x="199709" y="81883"/>
                      <a:pt x="200453" y="83074"/>
                      <a:pt x="201644" y="85157"/>
                    </a:cubicBezTo>
                    <a:cubicBezTo>
                      <a:pt x="202239" y="86645"/>
                      <a:pt x="202834" y="88580"/>
                      <a:pt x="203430" y="90961"/>
                    </a:cubicBezTo>
                    <a:cubicBezTo>
                      <a:pt x="203727" y="93343"/>
                      <a:pt x="204025" y="95426"/>
                      <a:pt x="204323" y="97212"/>
                    </a:cubicBezTo>
                    <a:cubicBezTo>
                      <a:pt x="204918" y="99296"/>
                      <a:pt x="205216" y="101231"/>
                      <a:pt x="205216" y="103016"/>
                    </a:cubicBezTo>
                    <a:cubicBezTo>
                      <a:pt x="205216" y="104207"/>
                      <a:pt x="205290" y="104951"/>
                      <a:pt x="205439" y="105249"/>
                    </a:cubicBezTo>
                    <a:cubicBezTo>
                      <a:pt x="205588" y="105547"/>
                      <a:pt x="205960" y="105547"/>
                      <a:pt x="206555" y="105249"/>
                    </a:cubicBezTo>
                    <a:cubicBezTo>
                      <a:pt x="207150" y="105249"/>
                      <a:pt x="207448" y="104802"/>
                      <a:pt x="207448" y="103909"/>
                    </a:cubicBezTo>
                    <a:cubicBezTo>
                      <a:pt x="207150" y="103016"/>
                      <a:pt x="207225" y="102570"/>
                      <a:pt x="207671" y="102570"/>
                    </a:cubicBezTo>
                    <a:cubicBezTo>
                      <a:pt x="208118" y="102570"/>
                      <a:pt x="208341" y="103165"/>
                      <a:pt x="208341" y="104356"/>
                    </a:cubicBezTo>
                    <a:lnTo>
                      <a:pt x="208787" y="105695"/>
                    </a:lnTo>
                    <a:cubicBezTo>
                      <a:pt x="209085" y="105695"/>
                      <a:pt x="209383" y="104951"/>
                      <a:pt x="209680" y="103463"/>
                    </a:cubicBezTo>
                    <a:cubicBezTo>
                      <a:pt x="209978" y="102272"/>
                      <a:pt x="210276" y="101677"/>
                      <a:pt x="210573" y="101677"/>
                    </a:cubicBezTo>
                    <a:cubicBezTo>
                      <a:pt x="210871" y="101677"/>
                      <a:pt x="211169" y="101231"/>
                      <a:pt x="211466" y="100338"/>
                    </a:cubicBezTo>
                    <a:lnTo>
                      <a:pt x="211466" y="101677"/>
                    </a:lnTo>
                    <a:cubicBezTo>
                      <a:pt x="211764" y="103463"/>
                      <a:pt x="211615" y="105100"/>
                      <a:pt x="211020" y="106588"/>
                    </a:cubicBezTo>
                    <a:cubicBezTo>
                      <a:pt x="210425" y="108077"/>
                      <a:pt x="209383" y="109863"/>
                      <a:pt x="207894" y="111946"/>
                    </a:cubicBezTo>
                    <a:cubicBezTo>
                      <a:pt x="206406" y="114030"/>
                      <a:pt x="205662" y="115816"/>
                      <a:pt x="205662" y="117304"/>
                    </a:cubicBezTo>
                    <a:cubicBezTo>
                      <a:pt x="205662" y="118792"/>
                      <a:pt x="205439" y="119611"/>
                      <a:pt x="204992" y="119760"/>
                    </a:cubicBezTo>
                    <a:cubicBezTo>
                      <a:pt x="204546" y="119908"/>
                      <a:pt x="204323" y="120281"/>
                      <a:pt x="204323" y="120876"/>
                    </a:cubicBezTo>
                    <a:cubicBezTo>
                      <a:pt x="204323" y="121471"/>
                      <a:pt x="203727" y="122587"/>
                      <a:pt x="202537" y="124224"/>
                    </a:cubicBezTo>
                    <a:cubicBezTo>
                      <a:pt x="201346" y="125862"/>
                      <a:pt x="200453" y="126829"/>
                      <a:pt x="199858" y="127127"/>
                    </a:cubicBezTo>
                    <a:cubicBezTo>
                      <a:pt x="199262" y="127424"/>
                      <a:pt x="198518" y="128020"/>
                      <a:pt x="197625" y="128913"/>
                    </a:cubicBezTo>
                    <a:cubicBezTo>
                      <a:pt x="197328" y="128913"/>
                      <a:pt x="196435" y="129657"/>
                      <a:pt x="194946" y="131145"/>
                    </a:cubicBezTo>
                    <a:cubicBezTo>
                      <a:pt x="193756" y="132038"/>
                      <a:pt x="192863" y="132484"/>
                      <a:pt x="192267" y="132484"/>
                    </a:cubicBezTo>
                    <a:cubicBezTo>
                      <a:pt x="191672" y="132484"/>
                      <a:pt x="190779" y="132931"/>
                      <a:pt x="189589" y="133824"/>
                    </a:cubicBezTo>
                    <a:cubicBezTo>
                      <a:pt x="188398" y="134717"/>
                      <a:pt x="187579" y="135163"/>
                      <a:pt x="187133" y="135163"/>
                    </a:cubicBezTo>
                    <a:cubicBezTo>
                      <a:pt x="186686" y="135163"/>
                      <a:pt x="186017" y="135610"/>
                      <a:pt x="185124" y="136503"/>
                    </a:cubicBezTo>
                    <a:cubicBezTo>
                      <a:pt x="183933" y="137396"/>
                      <a:pt x="182594" y="137991"/>
                      <a:pt x="181105" y="138289"/>
                    </a:cubicBezTo>
                    <a:cubicBezTo>
                      <a:pt x="179319" y="138884"/>
                      <a:pt x="177682" y="139479"/>
                      <a:pt x="176194" y="140075"/>
                    </a:cubicBezTo>
                    <a:cubicBezTo>
                      <a:pt x="174408" y="140968"/>
                      <a:pt x="172771" y="141712"/>
                      <a:pt x="171283" y="142307"/>
                    </a:cubicBezTo>
                    <a:cubicBezTo>
                      <a:pt x="169794" y="142902"/>
                      <a:pt x="167413" y="143795"/>
                      <a:pt x="164139" y="144986"/>
                    </a:cubicBezTo>
                    <a:cubicBezTo>
                      <a:pt x="160865" y="146177"/>
                      <a:pt x="156846" y="147070"/>
                      <a:pt x="152084" y="147665"/>
                    </a:cubicBezTo>
                    <a:cubicBezTo>
                      <a:pt x="147321" y="148260"/>
                      <a:pt x="143303" y="148558"/>
                      <a:pt x="140029" y="148558"/>
                    </a:cubicBezTo>
                    <a:cubicBezTo>
                      <a:pt x="136755" y="148558"/>
                      <a:pt x="134522" y="148037"/>
                      <a:pt x="133332" y="146995"/>
                    </a:cubicBezTo>
                    <a:cubicBezTo>
                      <a:pt x="132141" y="145953"/>
                      <a:pt x="131248" y="145432"/>
                      <a:pt x="130653" y="145432"/>
                    </a:cubicBezTo>
                    <a:cubicBezTo>
                      <a:pt x="130057" y="145432"/>
                      <a:pt x="129760" y="145284"/>
                      <a:pt x="129760" y="144986"/>
                    </a:cubicBezTo>
                    <a:cubicBezTo>
                      <a:pt x="129760" y="144688"/>
                      <a:pt x="128718" y="143795"/>
                      <a:pt x="126634" y="142307"/>
                    </a:cubicBezTo>
                    <a:cubicBezTo>
                      <a:pt x="124551" y="140819"/>
                      <a:pt x="122765" y="138735"/>
                      <a:pt x="121276" y="136056"/>
                    </a:cubicBezTo>
                    <a:lnTo>
                      <a:pt x="119491" y="132038"/>
                    </a:lnTo>
                    <a:lnTo>
                      <a:pt x="119491" y="124894"/>
                    </a:lnTo>
                    <a:cubicBezTo>
                      <a:pt x="119491" y="120132"/>
                      <a:pt x="120086" y="114923"/>
                      <a:pt x="121276" y="109267"/>
                    </a:cubicBezTo>
                    <a:cubicBezTo>
                      <a:pt x="122169" y="103612"/>
                      <a:pt x="122616" y="100635"/>
                      <a:pt x="122616" y="100338"/>
                    </a:cubicBezTo>
                    <a:cubicBezTo>
                      <a:pt x="122616" y="100338"/>
                      <a:pt x="121872" y="100635"/>
                      <a:pt x="120384" y="101231"/>
                    </a:cubicBezTo>
                    <a:cubicBezTo>
                      <a:pt x="118895" y="102124"/>
                      <a:pt x="117556" y="102868"/>
                      <a:pt x="116365" y="103463"/>
                    </a:cubicBezTo>
                    <a:cubicBezTo>
                      <a:pt x="115175" y="104356"/>
                      <a:pt x="114282" y="104802"/>
                      <a:pt x="113686" y="104802"/>
                    </a:cubicBezTo>
                    <a:cubicBezTo>
                      <a:pt x="112793" y="104802"/>
                      <a:pt x="112496" y="104356"/>
                      <a:pt x="112793" y="103463"/>
                    </a:cubicBezTo>
                    <a:cubicBezTo>
                      <a:pt x="113091" y="102570"/>
                      <a:pt x="113017" y="102049"/>
                      <a:pt x="112570" y="101900"/>
                    </a:cubicBezTo>
                    <a:cubicBezTo>
                      <a:pt x="112124" y="101751"/>
                      <a:pt x="113537" y="100338"/>
                      <a:pt x="116812" y="97659"/>
                    </a:cubicBezTo>
                    <a:cubicBezTo>
                      <a:pt x="120384" y="94682"/>
                      <a:pt x="122616" y="92747"/>
                      <a:pt x="123509" y="91854"/>
                    </a:cubicBezTo>
                    <a:cubicBezTo>
                      <a:pt x="124700" y="90664"/>
                      <a:pt x="125444" y="89175"/>
                      <a:pt x="125741" y="87390"/>
                    </a:cubicBezTo>
                    <a:cubicBezTo>
                      <a:pt x="126039" y="85306"/>
                      <a:pt x="126337" y="83371"/>
                      <a:pt x="126634" y="81585"/>
                    </a:cubicBezTo>
                    <a:cubicBezTo>
                      <a:pt x="127230" y="79204"/>
                      <a:pt x="127825" y="76823"/>
                      <a:pt x="128420" y="74441"/>
                    </a:cubicBezTo>
                    <a:cubicBezTo>
                      <a:pt x="129016" y="72358"/>
                      <a:pt x="130206" y="68191"/>
                      <a:pt x="131992" y="61940"/>
                    </a:cubicBezTo>
                    <a:cubicBezTo>
                      <a:pt x="133480" y="55987"/>
                      <a:pt x="134522" y="51671"/>
                      <a:pt x="135117" y="48992"/>
                    </a:cubicBezTo>
                    <a:cubicBezTo>
                      <a:pt x="135713" y="46908"/>
                      <a:pt x="136308" y="44081"/>
                      <a:pt x="136903" y="40509"/>
                    </a:cubicBezTo>
                    <a:cubicBezTo>
                      <a:pt x="137201" y="37532"/>
                      <a:pt x="137350" y="35151"/>
                      <a:pt x="137350" y="33365"/>
                    </a:cubicBezTo>
                    <a:cubicBezTo>
                      <a:pt x="137052" y="31281"/>
                      <a:pt x="136606" y="30091"/>
                      <a:pt x="136010" y="29793"/>
                    </a:cubicBezTo>
                    <a:cubicBezTo>
                      <a:pt x="135713" y="29495"/>
                      <a:pt x="135266" y="29644"/>
                      <a:pt x="134671" y="30240"/>
                    </a:cubicBezTo>
                    <a:cubicBezTo>
                      <a:pt x="133778" y="30835"/>
                      <a:pt x="132290" y="32770"/>
                      <a:pt x="130206" y="36044"/>
                    </a:cubicBezTo>
                    <a:cubicBezTo>
                      <a:pt x="128420" y="38723"/>
                      <a:pt x="126485" y="41848"/>
                      <a:pt x="124402" y="45420"/>
                    </a:cubicBezTo>
                    <a:cubicBezTo>
                      <a:pt x="122616" y="49290"/>
                      <a:pt x="121128" y="52415"/>
                      <a:pt x="119937" y="54796"/>
                    </a:cubicBezTo>
                    <a:cubicBezTo>
                      <a:pt x="119639" y="55689"/>
                      <a:pt x="119193" y="56954"/>
                      <a:pt x="118598" y="58591"/>
                    </a:cubicBezTo>
                    <a:cubicBezTo>
                      <a:pt x="118002" y="60228"/>
                      <a:pt x="117705" y="61196"/>
                      <a:pt x="117705" y="61493"/>
                    </a:cubicBezTo>
                    <a:cubicBezTo>
                      <a:pt x="117109" y="62684"/>
                      <a:pt x="116514" y="64321"/>
                      <a:pt x="115919" y="66405"/>
                    </a:cubicBezTo>
                    <a:cubicBezTo>
                      <a:pt x="115919" y="67298"/>
                      <a:pt x="115770" y="68712"/>
                      <a:pt x="115472" y="70646"/>
                    </a:cubicBezTo>
                    <a:cubicBezTo>
                      <a:pt x="115175" y="72581"/>
                      <a:pt x="114877" y="73846"/>
                      <a:pt x="114579" y="74441"/>
                    </a:cubicBezTo>
                    <a:cubicBezTo>
                      <a:pt x="113984" y="79799"/>
                      <a:pt x="113389" y="84115"/>
                      <a:pt x="112793" y="87390"/>
                    </a:cubicBezTo>
                    <a:cubicBezTo>
                      <a:pt x="112496" y="88878"/>
                      <a:pt x="112124" y="91333"/>
                      <a:pt x="111677" y="94757"/>
                    </a:cubicBezTo>
                    <a:cubicBezTo>
                      <a:pt x="111231" y="98180"/>
                      <a:pt x="110858" y="100486"/>
                      <a:pt x="110561" y="101677"/>
                    </a:cubicBezTo>
                    <a:cubicBezTo>
                      <a:pt x="109966" y="105844"/>
                      <a:pt x="109593" y="108077"/>
                      <a:pt x="109445" y="108374"/>
                    </a:cubicBezTo>
                    <a:cubicBezTo>
                      <a:pt x="109296" y="108672"/>
                      <a:pt x="108924" y="110904"/>
                      <a:pt x="108328" y="115072"/>
                    </a:cubicBezTo>
                    <a:cubicBezTo>
                      <a:pt x="107733" y="118941"/>
                      <a:pt x="107584" y="122066"/>
                      <a:pt x="107882" y="124448"/>
                    </a:cubicBezTo>
                    <a:cubicBezTo>
                      <a:pt x="108180" y="126531"/>
                      <a:pt x="107659" y="128615"/>
                      <a:pt x="106319" y="130699"/>
                    </a:cubicBezTo>
                    <a:cubicBezTo>
                      <a:pt x="104980" y="132782"/>
                      <a:pt x="104012" y="133824"/>
                      <a:pt x="103417" y="133824"/>
                    </a:cubicBezTo>
                    <a:cubicBezTo>
                      <a:pt x="102822" y="133824"/>
                      <a:pt x="102375" y="133526"/>
                      <a:pt x="102078" y="132931"/>
                    </a:cubicBezTo>
                    <a:cubicBezTo>
                      <a:pt x="101780" y="132336"/>
                      <a:pt x="101408" y="132038"/>
                      <a:pt x="100961" y="132038"/>
                    </a:cubicBezTo>
                    <a:cubicBezTo>
                      <a:pt x="100515" y="132038"/>
                      <a:pt x="99994" y="131294"/>
                      <a:pt x="99399" y="129806"/>
                    </a:cubicBezTo>
                    <a:cubicBezTo>
                      <a:pt x="99101" y="128317"/>
                      <a:pt x="98803" y="126680"/>
                      <a:pt x="98506" y="124894"/>
                    </a:cubicBezTo>
                    <a:cubicBezTo>
                      <a:pt x="98506" y="122811"/>
                      <a:pt x="98283" y="121546"/>
                      <a:pt x="97836" y="121099"/>
                    </a:cubicBezTo>
                    <a:cubicBezTo>
                      <a:pt x="97390" y="120653"/>
                      <a:pt x="97315" y="119983"/>
                      <a:pt x="97613" y="119090"/>
                    </a:cubicBezTo>
                    <a:cubicBezTo>
                      <a:pt x="97910" y="117006"/>
                      <a:pt x="98208" y="115072"/>
                      <a:pt x="98506" y="113286"/>
                    </a:cubicBezTo>
                    <a:cubicBezTo>
                      <a:pt x="98803" y="112690"/>
                      <a:pt x="99101" y="111649"/>
                      <a:pt x="99399" y="110160"/>
                    </a:cubicBezTo>
                    <a:cubicBezTo>
                      <a:pt x="99696" y="108672"/>
                      <a:pt x="99994" y="107779"/>
                      <a:pt x="100292" y="107481"/>
                    </a:cubicBezTo>
                    <a:cubicBezTo>
                      <a:pt x="100589" y="105993"/>
                      <a:pt x="101334" y="102868"/>
                      <a:pt x="102524" y="98105"/>
                    </a:cubicBezTo>
                    <a:cubicBezTo>
                      <a:pt x="103715" y="93343"/>
                      <a:pt x="104459" y="90366"/>
                      <a:pt x="104757" y="89175"/>
                    </a:cubicBezTo>
                    <a:cubicBezTo>
                      <a:pt x="104757" y="88580"/>
                      <a:pt x="105352" y="86645"/>
                      <a:pt x="106542" y="83371"/>
                    </a:cubicBezTo>
                    <a:cubicBezTo>
                      <a:pt x="107435" y="80097"/>
                      <a:pt x="108180" y="76972"/>
                      <a:pt x="108775" y="73995"/>
                    </a:cubicBezTo>
                    <a:cubicBezTo>
                      <a:pt x="109370" y="71018"/>
                      <a:pt x="109668" y="69084"/>
                      <a:pt x="109668" y="68191"/>
                    </a:cubicBezTo>
                    <a:lnTo>
                      <a:pt x="107882" y="71316"/>
                    </a:lnTo>
                    <a:cubicBezTo>
                      <a:pt x="106691" y="73697"/>
                      <a:pt x="105947" y="75186"/>
                      <a:pt x="105650" y="75781"/>
                    </a:cubicBezTo>
                    <a:cubicBezTo>
                      <a:pt x="105650" y="76376"/>
                      <a:pt x="105277" y="77120"/>
                      <a:pt x="104533" y="78013"/>
                    </a:cubicBezTo>
                    <a:cubicBezTo>
                      <a:pt x="103789" y="78906"/>
                      <a:pt x="103417" y="79725"/>
                      <a:pt x="103417" y="80469"/>
                    </a:cubicBezTo>
                    <a:cubicBezTo>
                      <a:pt x="103417" y="81213"/>
                      <a:pt x="102971" y="82478"/>
                      <a:pt x="102078" y="84264"/>
                    </a:cubicBezTo>
                    <a:cubicBezTo>
                      <a:pt x="100887" y="86645"/>
                      <a:pt x="100143" y="88134"/>
                      <a:pt x="99845" y="88729"/>
                    </a:cubicBezTo>
                    <a:cubicBezTo>
                      <a:pt x="99548" y="89622"/>
                      <a:pt x="98803" y="91110"/>
                      <a:pt x="97613" y="93194"/>
                    </a:cubicBezTo>
                    <a:cubicBezTo>
                      <a:pt x="96422" y="94980"/>
                      <a:pt x="95232" y="96915"/>
                      <a:pt x="94041" y="98998"/>
                    </a:cubicBezTo>
                    <a:cubicBezTo>
                      <a:pt x="93148" y="100486"/>
                      <a:pt x="91808" y="102570"/>
                      <a:pt x="90023" y="105249"/>
                    </a:cubicBezTo>
                    <a:cubicBezTo>
                      <a:pt x="88237" y="107630"/>
                      <a:pt x="86600" y="109714"/>
                      <a:pt x="85111" y="111500"/>
                    </a:cubicBezTo>
                    <a:cubicBezTo>
                      <a:pt x="83623" y="113286"/>
                      <a:pt x="82135" y="114923"/>
                      <a:pt x="80646" y="116411"/>
                    </a:cubicBezTo>
                    <a:cubicBezTo>
                      <a:pt x="78860" y="117899"/>
                      <a:pt x="77447" y="118941"/>
                      <a:pt x="76405" y="119536"/>
                    </a:cubicBezTo>
                    <a:cubicBezTo>
                      <a:pt x="75363" y="120132"/>
                      <a:pt x="74619" y="120429"/>
                      <a:pt x="74172" y="120429"/>
                    </a:cubicBezTo>
                    <a:cubicBezTo>
                      <a:pt x="73726" y="120429"/>
                      <a:pt x="72610" y="119834"/>
                      <a:pt x="70824" y="118643"/>
                    </a:cubicBezTo>
                    <a:cubicBezTo>
                      <a:pt x="69038" y="117453"/>
                      <a:pt x="67996" y="116411"/>
                      <a:pt x="67698" y="115518"/>
                    </a:cubicBezTo>
                    <a:cubicBezTo>
                      <a:pt x="67401" y="114030"/>
                      <a:pt x="67103" y="112393"/>
                      <a:pt x="66805" y="110607"/>
                    </a:cubicBezTo>
                    <a:cubicBezTo>
                      <a:pt x="66508" y="107928"/>
                      <a:pt x="65764" y="105993"/>
                      <a:pt x="64573" y="104802"/>
                    </a:cubicBezTo>
                    <a:cubicBezTo>
                      <a:pt x="63680" y="103314"/>
                      <a:pt x="63234" y="102272"/>
                      <a:pt x="63234" y="101677"/>
                    </a:cubicBezTo>
                    <a:cubicBezTo>
                      <a:pt x="63234" y="101082"/>
                      <a:pt x="63085" y="100561"/>
                      <a:pt x="62787" y="100114"/>
                    </a:cubicBezTo>
                    <a:cubicBezTo>
                      <a:pt x="62489" y="99668"/>
                      <a:pt x="62415" y="99147"/>
                      <a:pt x="62564" y="98552"/>
                    </a:cubicBezTo>
                    <a:cubicBezTo>
                      <a:pt x="62713" y="97956"/>
                      <a:pt x="63531" y="97212"/>
                      <a:pt x="65019" y="96319"/>
                    </a:cubicBezTo>
                    <a:cubicBezTo>
                      <a:pt x="66508" y="95426"/>
                      <a:pt x="67698" y="95129"/>
                      <a:pt x="68591" y="95426"/>
                    </a:cubicBezTo>
                    <a:cubicBezTo>
                      <a:pt x="69484" y="95724"/>
                      <a:pt x="70675" y="94980"/>
                      <a:pt x="72163" y="93194"/>
                    </a:cubicBezTo>
                    <a:cubicBezTo>
                      <a:pt x="73056" y="92301"/>
                      <a:pt x="75289" y="90068"/>
                      <a:pt x="78860" y="86497"/>
                    </a:cubicBezTo>
                    <a:cubicBezTo>
                      <a:pt x="81837" y="82925"/>
                      <a:pt x="84069" y="80097"/>
                      <a:pt x="85558" y="78013"/>
                    </a:cubicBezTo>
                    <a:cubicBezTo>
                      <a:pt x="87641" y="75334"/>
                      <a:pt x="89278" y="73102"/>
                      <a:pt x="90469" y="71316"/>
                    </a:cubicBezTo>
                    <a:lnTo>
                      <a:pt x="92255" y="68637"/>
                    </a:lnTo>
                    <a:lnTo>
                      <a:pt x="90916" y="67744"/>
                    </a:lnTo>
                    <a:cubicBezTo>
                      <a:pt x="90023" y="67149"/>
                      <a:pt x="88088" y="66107"/>
                      <a:pt x="85111" y="64619"/>
                    </a:cubicBezTo>
                    <a:cubicBezTo>
                      <a:pt x="81837" y="62833"/>
                      <a:pt x="79902" y="61940"/>
                      <a:pt x="79307" y="61940"/>
                    </a:cubicBezTo>
                    <a:cubicBezTo>
                      <a:pt x="78414" y="61345"/>
                      <a:pt x="77967" y="60749"/>
                      <a:pt x="77967" y="60154"/>
                    </a:cubicBezTo>
                    <a:cubicBezTo>
                      <a:pt x="77967" y="59559"/>
                      <a:pt x="77372" y="58740"/>
                      <a:pt x="76182" y="57698"/>
                    </a:cubicBezTo>
                    <a:cubicBezTo>
                      <a:pt x="74991" y="56657"/>
                      <a:pt x="74321" y="55838"/>
                      <a:pt x="74172" y="55243"/>
                    </a:cubicBezTo>
                    <a:cubicBezTo>
                      <a:pt x="74024" y="54647"/>
                      <a:pt x="73651" y="54647"/>
                      <a:pt x="73056" y="55243"/>
                    </a:cubicBezTo>
                    <a:cubicBezTo>
                      <a:pt x="72163" y="55838"/>
                      <a:pt x="70973" y="56880"/>
                      <a:pt x="69484" y="58368"/>
                    </a:cubicBezTo>
                    <a:cubicBezTo>
                      <a:pt x="67698" y="59559"/>
                      <a:pt x="66805" y="61047"/>
                      <a:pt x="66805" y="62833"/>
                    </a:cubicBezTo>
                    <a:cubicBezTo>
                      <a:pt x="66508" y="64321"/>
                      <a:pt x="65764" y="66702"/>
                      <a:pt x="64573" y="69977"/>
                    </a:cubicBezTo>
                    <a:cubicBezTo>
                      <a:pt x="63382" y="73251"/>
                      <a:pt x="62861" y="74962"/>
                      <a:pt x="63010" y="75111"/>
                    </a:cubicBezTo>
                    <a:cubicBezTo>
                      <a:pt x="63159" y="75260"/>
                      <a:pt x="64871" y="74739"/>
                      <a:pt x="68145" y="73549"/>
                    </a:cubicBezTo>
                    <a:cubicBezTo>
                      <a:pt x="70824" y="72656"/>
                      <a:pt x="73949" y="71465"/>
                      <a:pt x="77521" y="69977"/>
                    </a:cubicBezTo>
                    <a:cubicBezTo>
                      <a:pt x="80200" y="68786"/>
                      <a:pt x="82060" y="68191"/>
                      <a:pt x="83102" y="68191"/>
                    </a:cubicBezTo>
                    <a:cubicBezTo>
                      <a:pt x="84144" y="68191"/>
                      <a:pt x="84665" y="68488"/>
                      <a:pt x="84665" y="69084"/>
                    </a:cubicBezTo>
                    <a:cubicBezTo>
                      <a:pt x="84665" y="69679"/>
                      <a:pt x="83028" y="71018"/>
                      <a:pt x="79753" y="73102"/>
                    </a:cubicBezTo>
                    <a:cubicBezTo>
                      <a:pt x="76479" y="74888"/>
                      <a:pt x="74842" y="75930"/>
                      <a:pt x="74842" y="76227"/>
                    </a:cubicBezTo>
                    <a:cubicBezTo>
                      <a:pt x="74842" y="76525"/>
                      <a:pt x="73354" y="78162"/>
                      <a:pt x="70377" y="81139"/>
                    </a:cubicBezTo>
                    <a:cubicBezTo>
                      <a:pt x="67698" y="83818"/>
                      <a:pt x="65764" y="85455"/>
                      <a:pt x="64573" y="86050"/>
                    </a:cubicBezTo>
                    <a:cubicBezTo>
                      <a:pt x="63680" y="86645"/>
                      <a:pt x="63234" y="87241"/>
                      <a:pt x="63234" y="87836"/>
                    </a:cubicBezTo>
                    <a:cubicBezTo>
                      <a:pt x="63234" y="88134"/>
                      <a:pt x="62936" y="88580"/>
                      <a:pt x="62341" y="89175"/>
                    </a:cubicBezTo>
                    <a:cubicBezTo>
                      <a:pt x="62043" y="89771"/>
                      <a:pt x="61671" y="90589"/>
                      <a:pt x="61224" y="91631"/>
                    </a:cubicBezTo>
                    <a:cubicBezTo>
                      <a:pt x="60778" y="92673"/>
                      <a:pt x="60555" y="94533"/>
                      <a:pt x="60555" y="97212"/>
                    </a:cubicBezTo>
                    <a:cubicBezTo>
                      <a:pt x="60555" y="99593"/>
                      <a:pt x="60852" y="103612"/>
                      <a:pt x="61448" y="109267"/>
                    </a:cubicBezTo>
                    <a:cubicBezTo>
                      <a:pt x="62043" y="114327"/>
                      <a:pt x="62489" y="118197"/>
                      <a:pt x="62787" y="120876"/>
                    </a:cubicBezTo>
                    <a:cubicBezTo>
                      <a:pt x="63382" y="122959"/>
                      <a:pt x="63680" y="124597"/>
                      <a:pt x="63680" y="125787"/>
                    </a:cubicBezTo>
                    <a:cubicBezTo>
                      <a:pt x="63680" y="126382"/>
                      <a:pt x="63978" y="128466"/>
                      <a:pt x="64573" y="132038"/>
                    </a:cubicBezTo>
                    <a:cubicBezTo>
                      <a:pt x="64871" y="135312"/>
                      <a:pt x="65317" y="137619"/>
                      <a:pt x="65912" y="138958"/>
                    </a:cubicBezTo>
                    <a:cubicBezTo>
                      <a:pt x="66508" y="140298"/>
                      <a:pt x="67401" y="142009"/>
                      <a:pt x="68591" y="144093"/>
                    </a:cubicBezTo>
                    <a:cubicBezTo>
                      <a:pt x="69782" y="146474"/>
                      <a:pt x="70080" y="147888"/>
                      <a:pt x="69484" y="148335"/>
                    </a:cubicBezTo>
                    <a:cubicBezTo>
                      <a:pt x="68889" y="148781"/>
                      <a:pt x="68591" y="149376"/>
                      <a:pt x="68591" y="150121"/>
                    </a:cubicBezTo>
                    <a:cubicBezTo>
                      <a:pt x="68591" y="150865"/>
                      <a:pt x="67996" y="151683"/>
                      <a:pt x="66805" y="152576"/>
                    </a:cubicBezTo>
                    <a:cubicBezTo>
                      <a:pt x="65615" y="153767"/>
                      <a:pt x="64573" y="154213"/>
                      <a:pt x="63680" y="153916"/>
                    </a:cubicBezTo>
                    <a:cubicBezTo>
                      <a:pt x="62489" y="153916"/>
                      <a:pt x="61596" y="154213"/>
                      <a:pt x="61001" y="154809"/>
                    </a:cubicBezTo>
                    <a:cubicBezTo>
                      <a:pt x="60406" y="155404"/>
                      <a:pt x="59959" y="156074"/>
                      <a:pt x="59662" y="156818"/>
                    </a:cubicBezTo>
                    <a:cubicBezTo>
                      <a:pt x="59364" y="157562"/>
                      <a:pt x="58769" y="157934"/>
                      <a:pt x="57876" y="157934"/>
                    </a:cubicBezTo>
                    <a:cubicBezTo>
                      <a:pt x="56983" y="158232"/>
                      <a:pt x="55197" y="157041"/>
                      <a:pt x="52518" y="154362"/>
                    </a:cubicBezTo>
                    <a:cubicBezTo>
                      <a:pt x="49839" y="151683"/>
                      <a:pt x="48500" y="150046"/>
                      <a:pt x="48500" y="149451"/>
                    </a:cubicBezTo>
                    <a:cubicBezTo>
                      <a:pt x="48500" y="148856"/>
                      <a:pt x="48351" y="148558"/>
                      <a:pt x="48053" y="148558"/>
                    </a:cubicBezTo>
                    <a:cubicBezTo>
                      <a:pt x="47755" y="148558"/>
                      <a:pt x="47309" y="147814"/>
                      <a:pt x="46714" y="146325"/>
                    </a:cubicBezTo>
                    <a:cubicBezTo>
                      <a:pt x="46416" y="144837"/>
                      <a:pt x="45672" y="143721"/>
                      <a:pt x="44481" y="142977"/>
                    </a:cubicBezTo>
                    <a:cubicBezTo>
                      <a:pt x="43291" y="142233"/>
                      <a:pt x="42844" y="141637"/>
                      <a:pt x="43142" y="141191"/>
                    </a:cubicBezTo>
                    <a:cubicBezTo>
                      <a:pt x="43439" y="140744"/>
                      <a:pt x="43142" y="140075"/>
                      <a:pt x="42249" y="139182"/>
                    </a:cubicBezTo>
                    <a:cubicBezTo>
                      <a:pt x="41356" y="138586"/>
                      <a:pt x="40612" y="138289"/>
                      <a:pt x="40016" y="138289"/>
                    </a:cubicBezTo>
                    <a:cubicBezTo>
                      <a:pt x="39719" y="138289"/>
                      <a:pt x="39570" y="137619"/>
                      <a:pt x="39570" y="136280"/>
                    </a:cubicBezTo>
                    <a:cubicBezTo>
                      <a:pt x="39570" y="134940"/>
                      <a:pt x="39198" y="133973"/>
                      <a:pt x="38454" y="133377"/>
                    </a:cubicBezTo>
                    <a:cubicBezTo>
                      <a:pt x="37709" y="132782"/>
                      <a:pt x="37040" y="132484"/>
                      <a:pt x="36444" y="132484"/>
                    </a:cubicBezTo>
                    <a:cubicBezTo>
                      <a:pt x="35849" y="132484"/>
                      <a:pt x="34807" y="131889"/>
                      <a:pt x="33319" y="130699"/>
                    </a:cubicBezTo>
                    <a:cubicBezTo>
                      <a:pt x="31533" y="129508"/>
                      <a:pt x="29896" y="128764"/>
                      <a:pt x="28408" y="128466"/>
                    </a:cubicBezTo>
                    <a:cubicBezTo>
                      <a:pt x="26622" y="128168"/>
                      <a:pt x="25134" y="128020"/>
                      <a:pt x="23943" y="128020"/>
                    </a:cubicBezTo>
                    <a:cubicBezTo>
                      <a:pt x="23050" y="127722"/>
                      <a:pt x="22603" y="127424"/>
                      <a:pt x="22603" y="127127"/>
                    </a:cubicBezTo>
                    <a:cubicBezTo>
                      <a:pt x="22901" y="126829"/>
                      <a:pt x="23050" y="126308"/>
                      <a:pt x="23050" y="125564"/>
                    </a:cubicBezTo>
                    <a:cubicBezTo>
                      <a:pt x="23050" y="124820"/>
                      <a:pt x="22083" y="124150"/>
                      <a:pt x="20148" y="123555"/>
                    </a:cubicBezTo>
                    <a:cubicBezTo>
                      <a:pt x="18213" y="122959"/>
                      <a:pt x="16948" y="122513"/>
                      <a:pt x="16353" y="122215"/>
                    </a:cubicBezTo>
                    <a:cubicBezTo>
                      <a:pt x="15757" y="121918"/>
                      <a:pt x="15757" y="121769"/>
                      <a:pt x="16353" y="121769"/>
                    </a:cubicBezTo>
                    <a:cubicBezTo>
                      <a:pt x="16650" y="121769"/>
                      <a:pt x="17097" y="121769"/>
                      <a:pt x="17692" y="121769"/>
                    </a:cubicBezTo>
                    <a:cubicBezTo>
                      <a:pt x="19478" y="121769"/>
                      <a:pt x="21041" y="121546"/>
                      <a:pt x="22380" y="121099"/>
                    </a:cubicBezTo>
                    <a:cubicBezTo>
                      <a:pt x="23720" y="120653"/>
                      <a:pt x="25282" y="120429"/>
                      <a:pt x="27068" y="120429"/>
                    </a:cubicBezTo>
                    <a:cubicBezTo>
                      <a:pt x="28557" y="120132"/>
                      <a:pt x="29598" y="119834"/>
                      <a:pt x="30194" y="119536"/>
                    </a:cubicBezTo>
                    <a:cubicBezTo>
                      <a:pt x="30789" y="119239"/>
                      <a:pt x="32128" y="119090"/>
                      <a:pt x="34212" y="119090"/>
                    </a:cubicBezTo>
                    <a:cubicBezTo>
                      <a:pt x="36296" y="118792"/>
                      <a:pt x="39123" y="118495"/>
                      <a:pt x="42695" y="118197"/>
                    </a:cubicBezTo>
                    <a:lnTo>
                      <a:pt x="47607" y="117750"/>
                    </a:lnTo>
                    <a:lnTo>
                      <a:pt x="47607" y="115072"/>
                    </a:lnTo>
                    <a:cubicBezTo>
                      <a:pt x="47904" y="112988"/>
                      <a:pt x="47904" y="110160"/>
                      <a:pt x="47607" y="106588"/>
                    </a:cubicBezTo>
                    <a:lnTo>
                      <a:pt x="47160" y="101677"/>
                    </a:lnTo>
                    <a:lnTo>
                      <a:pt x="44481" y="103016"/>
                    </a:lnTo>
                    <a:cubicBezTo>
                      <a:pt x="42993" y="103909"/>
                      <a:pt x="41058" y="104951"/>
                      <a:pt x="38677" y="106142"/>
                    </a:cubicBezTo>
                    <a:cubicBezTo>
                      <a:pt x="35700" y="107332"/>
                      <a:pt x="33468" y="108225"/>
                      <a:pt x="31980" y="108821"/>
                    </a:cubicBezTo>
                    <a:cubicBezTo>
                      <a:pt x="30194" y="109714"/>
                      <a:pt x="27812" y="110607"/>
                      <a:pt x="24836" y="111500"/>
                    </a:cubicBezTo>
                    <a:cubicBezTo>
                      <a:pt x="22157" y="112095"/>
                      <a:pt x="18808" y="112467"/>
                      <a:pt x="14790" y="112616"/>
                    </a:cubicBezTo>
                    <a:cubicBezTo>
                      <a:pt x="10772" y="112765"/>
                      <a:pt x="8465" y="112839"/>
                      <a:pt x="7869" y="112839"/>
                    </a:cubicBezTo>
                    <a:cubicBezTo>
                      <a:pt x="6976" y="112541"/>
                      <a:pt x="6530" y="112169"/>
                      <a:pt x="6530" y="111723"/>
                    </a:cubicBezTo>
                    <a:cubicBezTo>
                      <a:pt x="6530" y="111276"/>
                      <a:pt x="5935" y="110458"/>
                      <a:pt x="4744" y="109267"/>
                    </a:cubicBezTo>
                    <a:cubicBezTo>
                      <a:pt x="3553" y="108077"/>
                      <a:pt x="2660" y="107332"/>
                      <a:pt x="2065" y="107035"/>
                    </a:cubicBezTo>
                    <a:cubicBezTo>
                      <a:pt x="1470" y="106737"/>
                      <a:pt x="1172" y="106142"/>
                      <a:pt x="1172" y="105249"/>
                    </a:cubicBezTo>
                    <a:cubicBezTo>
                      <a:pt x="1172" y="104356"/>
                      <a:pt x="949" y="103761"/>
                      <a:pt x="502" y="103463"/>
                    </a:cubicBezTo>
                    <a:cubicBezTo>
                      <a:pt x="56" y="103165"/>
                      <a:pt x="-93" y="102793"/>
                      <a:pt x="56" y="102347"/>
                    </a:cubicBezTo>
                    <a:cubicBezTo>
                      <a:pt x="205" y="101900"/>
                      <a:pt x="1023" y="101751"/>
                      <a:pt x="2512" y="101900"/>
                    </a:cubicBezTo>
                    <a:cubicBezTo>
                      <a:pt x="4000" y="102049"/>
                      <a:pt x="6232" y="101528"/>
                      <a:pt x="9209" y="100338"/>
                    </a:cubicBezTo>
                    <a:cubicBezTo>
                      <a:pt x="12185" y="99147"/>
                      <a:pt x="17394" y="96617"/>
                      <a:pt x="24836" y="92747"/>
                    </a:cubicBezTo>
                    <a:cubicBezTo>
                      <a:pt x="30789" y="89771"/>
                      <a:pt x="36593" y="86943"/>
                      <a:pt x="42249" y="84264"/>
                    </a:cubicBezTo>
                    <a:cubicBezTo>
                      <a:pt x="44928" y="82776"/>
                      <a:pt x="46565" y="81808"/>
                      <a:pt x="47160" y="81362"/>
                    </a:cubicBezTo>
                    <a:cubicBezTo>
                      <a:pt x="47755" y="80915"/>
                      <a:pt x="48053" y="80246"/>
                      <a:pt x="48053" y="79353"/>
                    </a:cubicBezTo>
                    <a:cubicBezTo>
                      <a:pt x="48053" y="77865"/>
                      <a:pt x="48351" y="75483"/>
                      <a:pt x="48946" y="72209"/>
                    </a:cubicBezTo>
                    <a:cubicBezTo>
                      <a:pt x="49541" y="68637"/>
                      <a:pt x="49839" y="66256"/>
                      <a:pt x="49839" y="65065"/>
                    </a:cubicBezTo>
                    <a:cubicBezTo>
                      <a:pt x="49839" y="63875"/>
                      <a:pt x="49392" y="63279"/>
                      <a:pt x="48500" y="63279"/>
                    </a:cubicBezTo>
                    <a:cubicBezTo>
                      <a:pt x="47607" y="63279"/>
                      <a:pt x="46862" y="62982"/>
                      <a:pt x="46267" y="62386"/>
                    </a:cubicBezTo>
                    <a:cubicBezTo>
                      <a:pt x="45672" y="62089"/>
                      <a:pt x="43886" y="61345"/>
                      <a:pt x="40909" y="60154"/>
                    </a:cubicBezTo>
                    <a:cubicBezTo>
                      <a:pt x="37635" y="58963"/>
                      <a:pt x="35924" y="58368"/>
                      <a:pt x="35775" y="58368"/>
                    </a:cubicBezTo>
                    <a:cubicBezTo>
                      <a:pt x="35626" y="58368"/>
                      <a:pt x="34361" y="57922"/>
                      <a:pt x="31980" y="57029"/>
                    </a:cubicBezTo>
                    <a:cubicBezTo>
                      <a:pt x="29301" y="55838"/>
                      <a:pt x="27812" y="55094"/>
                      <a:pt x="27515" y="54796"/>
                    </a:cubicBezTo>
                    <a:cubicBezTo>
                      <a:pt x="26622" y="54499"/>
                      <a:pt x="24910" y="52936"/>
                      <a:pt x="22380" y="50108"/>
                    </a:cubicBezTo>
                    <a:cubicBezTo>
                      <a:pt x="19850" y="47280"/>
                      <a:pt x="18585" y="45718"/>
                      <a:pt x="18585" y="45420"/>
                    </a:cubicBezTo>
                    <a:cubicBezTo>
                      <a:pt x="18585" y="45122"/>
                      <a:pt x="18808" y="44453"/>
                      <a:pt x="19255" y="43411"/>
                    </a:cubicBezTo>
                    <a:cubicBezTo>
                      <a:pt x="19701" y="42369"/>
                      <a:pt x="20222" y="42071"/>
                      <a:pt x="20817" y="42518"/>
                    </a:cubicBezTo>
                    <a:cubicBezTo>
                      <a:pt x="21413" y="42964"/>
                      <a:pt x="22083" y="43113"/>
                      <a:pt x="22827" y="42964"/>
                    </a:cubicBezTo>
                    <a:cubicBezTo>
                      <a:pt x="23571" y="42815"/>
                      <a:pt x="24241" y="43262"/>
                      <a:pt x="24836" y="44304"/>
                    </a:cubicBezTo>
                    <a:cubicBezTo>
                      <a:pt x="25431" y="45346"/>
                      <a:pt x="26250" y="45866"/>
                      <a:pt x="27292" y="45866"/>
                    </a:cubicBezTo>
                    <a:cubicBezTo>
                      <a:pt x="28333" y="45866"/>
                      <a:pt x="30045" y="45569"/>
                      <a:pt x="32426" y="44974"/>
                    </a:cubicBezTo>
                    <a:cubicBezTo>
                      <a:pt x="34807" y="44081"/>
                      <a:pt x="36891" y="43039"/>
                      <a:pt x="38677" y="41848"/>
                    </a:cubicBezTo>
                    <a:cubicBezTo>
                      <a:pt x="40463" y="40657"/>
                      <a:pt x="42546" y="39095"/>
                      <a:pt x="44928" y="37160"/>
                    </a:cubicBezTo>
                    <a:cubicBezTo>
                      <a:pt x="47309" y="35225"/>
                      <a:pt x="49988" y="32770"/>
                      <a:pt x="52964" y="29793"/>
                    </a:cubicBezTo>
                    <a:lnTo>
                      <a:pt x="57429" y="25328"/>
                    </a:lnTo>
                    <a:lnTo>
                      <a:pt x="57429" y="20863"/>
                    </a:lnTo>
                    <a:cubicBezTo>
                      <a:pt x="57132" y="17589"/>
                      <a:pt x="56834" y="15208"/>
                      <a:pt x="56536" y="13720"/>
                    </a:cubicBezTo>
                    <a:cubicBezTo>
                      <a:pt x="56239" y="12231"/>
                      <a:pt x="55792" y="11041"/>
                      <a:pt x="55197" y="10148"/>
                    </a:cubicBezTo>
                    <a:cubicBezTo>
                      <a:pt x="54006" y="8957"/>
                      <a:pt x="53113" y="8064"/>
                      <a:pt x="52518" y="7469"/>
                    </a:cubicBezTo>
                    <a:cubicBezTo>
                      <a:pt x="51625" y="6278"/>
                      <a:pt x="50434" y="5385"/>
                      <a:pt x="48946" y="4790"/>
                    </a:cubicBezTo>
                    <a:cubicBezTo>
                      <a:pt x="47458" y="3897"/>
                      <a:pt x="46416" y="3450"/>
                      <a:pt x="45821" y="3450"/>
                    </a:cubicBezTo>
                    <a:cubicBezTo>
                      <a:pt x="45225" y="3450"/>
                      <a:pt x="44928" y="3302"/>
                      <a:pt x="44928" y="3004"/>
                    </a:cubicBezTo>
                    <a:cubicBezTo>
                      <a:pt x="44928" y="2706"/>
                      <a:pt x="47309" y="2037"/>
                      <a:pt x="52071" y="995"/>
                    </a:cubicBezTo>
                    <a:cubicBezTo>
                      <a:pt x="56834" y="-47"/>
                      <a:pt x="60034" y="-270"/>
                      <a:pt x="61671" y="3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zh-CN" altLang="en-US" sz="1867" dirty="0"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36" name="TextBox 8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950238" y="-2483571"/>
                <a:ext cx="2285014" cy="2494471"/>
              </a:xfrm>
              <a:custGeom>
                <a:avLst/>
                <a:gdLst/>
                <a:ahLst/>
                <a:cxnLst/>
                <a:rect l="l" t="t" r="r" b="b"/>
                <a:pathLst>
                  <a:path w="159098" h="173682">
                    <a:moveTo>
                      <a:pt x="59532" y="85725"/>
                    </a:moveTo>
                    <a:cubicBezTo>
                      <a:pt x="58639" y="86023"/>
                      <a:pt x="57597" y="86320"/>
                      <a:pt x="56407" y="86618"/>
                    </a:cubicBezTo>
                    <a:cubicBezTo>
                      <a:pt x="56109" y="86618"/>
                      <a:pt x="55291" y="86841"/>
                      <a:pt x="53951" y="87288"/>
                    </a:cubicBezTo>
                    <a:cubicBezTo>
                      <a:pt x="52612" y="87734"/>
                      <a:pt x="51495" y="87957"/>
                      <a:pt x="50603" y="87957"/>
                    </a:cubicBezTo>
                    <a:cubicBezTo>
                      <a:pt x="48519" y="88553"/>
                      <a:pt x="46882" y="89371"/>
                      <a:pt x="45691" y="90413"/>
                    </a:cubicBezTo>
                    <a:cubicBezTo>
                      <a:pt x="44501" y="91455"/>
                      <a:pt x="43533" y="91901"/>
                      <a:pt x="42789" y="91752"/>
                    </a:cubicBezTo>
                    <a:cubicBezTo>
                      <a:pt x="42045" y="91604"/>
                      <a:pt x="41078" y="91678"/>
                      <a:pt x="39887" y="91976"/>
                    </a:cubicBezTo>
                    <a:cubicBezTo>
                      <a:pt x="38696" y="92273"/>
                      <a:pt x="37803" y="92571"/>
                      <a:pt x="37208" y="92869"/>
                    </a:cubicBezTo>
                    <a:cubicBezTo>
                      <a:pt x="36613" y="93166"/>
                      <a:pt x="36166" y="92794"/>
                      <a:pt x="35869" y="91752"/>
                    </a:cubicBezTo>
                    <a:cubicBezTo>
                      <a:pt x="35571" y="90711"/>
                      <a:pt x="35720" y="89743"/>
                      <a:pt x="36315" y="88850"/>
                    </a:cubicBezTo>
                    <a:cubicBezTo>
                      <a:pt x="36613" y="87660"/>
                      <a:pt x="36687" y="86990"/>
                      <a:pt x="36538" y="86841"/>
                    </a:cubicBezTo>
                    <a:cubicBezTo>
                      <a:pt x="36389" y="86692"/>
                      <a:pt x="34827" y="87808"/>
                      <a:pt x="31850" y="90190"/>
                    </a:cubicBezTo>
                    <a:cubicBezTo>
                      <a:pt x="28874" y="92571"/>
                      <a:pt x="24706" y="96292"/>
                      <a:pt x="19349" y="101352"/>
                    </a:cubicBezTo>
                    <a:cubicBezTo>
                      <a:pt x="13991" y="106710"/>
                      <a:pt x="10642" y="110282"/>
                      <a:pt x="9303" y="112067"/>
                    </a:cubicBezTo>
                    <a:cubicBezTo>
                      <a:pt x="7963" y="113853"/>
                      <a:pt x="7070" y="115118"/>
                      <a:pt x="6624" y="115863"/>
                    </a:cubicBezTo>
                    <a:cubicBezTo>
                      <a:pt x="6177" y="116607"/>
                      <a:pt x="5954" y="117128"/>
                      <a:pt x="5954" y="117425"/>
                    </a:cubicBezTo>
                    <a:cubicBezTo>
                      <a:pt x="5954" y="117723"/>
                      <a:pt x="7963" y="117872"/>
                      <a:pt x="11982" y="117872"/>
                    </a:cubicBezTo>
                    <a:cubicBezTo>
                      <a:pt x="16000" y="117872"/>
                      <a:pt x="18307" y="117425"/>
                      <a:pt x="18902" y="116532"/>
                    </a:cubicBezTo>
                    <a:cubicBezTo>
                      <a:pt x="19497" y="115639"/>
                      <a:pt x="20390" y="113556"/>
                      <a:pt x="21581" y="110282"/>
                    </a:cubicBezTo>
                    <a:cubicBezTo>
                      <a:pt x="22772" y="107007"/>
                      <a:pt x="23665" y="105073"/>
                      <a:pt x="24260" y="104477"/>
                    </a:cubicBezTo>
                    <a:cubicBezTo>
                      <a:pt x="25153" y="103584"/>
                      <a:pt x="25748" y="103510"/>
                      <a:pt x="26046" y="104254"/>
                    </a:cubicBezTo>
                    <a:cubicBezTo>
                      <a:pt x="26344" y="104998"/>
                      <a:pt x="26641" y="105965"/>
                      <a:pt x="26939" y="107156"/>
                    </a:cubicBezTo>
                    <a:cubicBezTo>
                      <a:pt x="27237" y="108347"/>
                      <a:pt x="27385" y="110579"/>
                      <a:pt x="27385" y="113853"/>
                    </a:cubicBezTo>
                    <a:cubicBezTo>
                      <a:pt x="27683" y="117128"/>
                      <a:pt x="27906" y="119062"/>
                      <a:pt x="28055" y="119658"/>
                    </a:cubicBezTo>
                    <a:cubicBezTo>
                      <a:pt x="28204" y="120253"/>
                      <a:pt x="29320" y="120551"/>
                      <a:pt x="31404" y="120551"/>
                    </a:cubicBezTo>
                    <a:cubicBezTo>
                      <a:pt x="33190" y="120551"/>
                      <a:pt x="34380" y="120253"/>
                      <a:pt x="34976" y="119658"/>
                    </a:cubicBezTo>
                    <a:cubicBezTo>
                      <a:pt x="35571" y="118467"/>
                      <a:pt x="36464" y="117128"/>
                      <a:pt x="37654" y="115639"/>
                    </a:cubicBezTo>
                    <a:cubicBezTo>
                      <a:pt x="38547" y="115044"/>
                      <a:pt x="41078" y="112365"/>
                      <a:pt x="45245" y="107603"/>
                    </a:cubicBezTo>
                    <a:cubicBezTo>
                      <a:pt x="48519" y="103733"/>
                      <a:pt x="51347" y="100459"/>
                      <a:pt x="53728" y="97780"/>
                    </a:cubicBezTo>
                    <a:cubicBezTo>
                      <a:pt x="56109" y="95101"/>
                      <a:pt x="57746" y="92571"/>
                      <a:pt x="58639" y="90190"/>
                    </a:cubicBezTo>
                    <a:cubicBezTo>
                      <a:pt x="59830" y="88106"/>
                      <a:pt x="60276" y="86767"/>
                      <a:pt x="59979" y="86171"/>
                    </a:cubicBezTo>
                    <a:cubicBezTo>
                      <a:pt x="59979" y="85874"/>
                      <a:pt x="59830" y="85725"/>
                      <a:pt x="59532" y="85725"/>
                    </a:cubicBezTo>
                    <a:close/>
                    <a:moveTo>
                      <a:pt x="55067" y="53132"/>
                    </a:moveTo>
                    <a:cubicBezTo>
                      <a:pt x="54472" y="53132"/>
                      <a:pt x="53579" y="53578"/>
                      <a:pt x="52388" y="54471"/>
                    </a:cubicBezTo>
                    <a:cubicBezTo>
                      <a:pt x="49710" y="56555"/>
                      <a:pt x="48370" y="57596"/>
                      <a:pt x="48370" y="57596"/>
                    </a:cubicBezTo>
                    <a:cubicBezTo>
                      <a:pt x="47179" y="58489"/>
                      <a:pt x="46584" y="59457"/>
                      <a:pt x="46584" y="60498"/>
                    </a:cubicBezTo>
                    <a:cubicBezTo>
                      <a:pt x="46584" y="61540"/>
                      <a:pt x="46807" y="62061"/>
                      <a:pt x="47254" y="62061"/>
                    </a:cubicBezTo>
                    <a:cubicBezTo>
                      <a:pt x="47700" y="62061"/>
                      <a:pt x="48965" y="60871"/>
                      <a:pt x="51049" y="58489"/>
                    </a:cubicBezTo>
                    <a:cubicBezTo>
                      <a:pt x="53133" y="56108"/>
                      <a:pt x="54398" y="54620"/>
                      <a:pt x="54844" y="54024"/>
                    </a:cubicBezTo>
                    <a:cubicBezTo>
                      <a:pt x="55291" y="53429"/>
                      <a:pt x="55365" y="53132"/>
                      <a:pt x="55067" y="53132"/>
                    </a:cubicBezTo>
                    <a:close/>
                    <a:moveTo>
                      <a:pt x="57300" y="10939"/>
                    </a:moveTo>
                    <a:cubicBezTo>
                      <a:pt x="61169" y="11088"/>
                      <a:pt x="64146" y="11460"/>
                      <a:pt x="66229" y="12055"/>
                    </a:cubicBezTo>
                    <a:cubicBezTo>
                      <a:pt x="68313" y="12650"/>
                      <a:pt x="70992" y="13692"/>
                      <a:pt x="74266" y="15180"/>
                    </a:cubicBezTo>
                    <a:cubicBezTo>
                      <a:pt x="77243" y="16669"/>
                      <a:pt x="79922" y="18157"/>
                      <a:pt x="82303" y="19645"/>
                    </a:cubicBezTo>
                    <a:cubicBezTo>
                      <a:pt x="84386" y="20836"/>
                      <a:pt x="87214" y="22919"/>
                      <a:pt x="90786" y="25896"/>
                    </a:cubicBezTo>
                    <a:cubicBezTo>
                      <a:pt x="94656" y="28575"/>
                      <a:pt x="98228" y="31551"/>
                      <a:pt x="101502" y="34826"/>
                    </a:cubicBezTo>
                    <a:cubicBezTo>
                      <a:pt x="104776" y="38398"/>
                      <a:pt x="107306" y="41523"/>
                      <a:pt x="109092" y="44202"/>
                    </a:cubicBezTo>
                    <a:cubicBezTo>
                      <a:pt x="111176" y="46881"/>
                      <a:pt x="112441" y="48146"/>
                      <a:pt x="112887" y="47997"/>
                    </a:cubicBezTo>
                    <a:cubicBezTo>
                      <a:pt x="113334" y="47848"/>
                      <a:pt x="113557" y="46881"/>
                      <a:pt x="113557" y="45095"/>
                    </a:cubicBezTo>
                    <a:cubicBezTo>
                      <a:pt x="113557" y="43309"/>
                      <a:pt x="113036" y="41225"/>
                      <a:pt x="111994" y="38844"/>
                    </a:cubicBezTo>
                    <a:cubicBezTo>
                      <a:pt x="110952" y="36463"/>
                      <a:pt x="109241" y="34230"/>
                      <a:pt x="106860" y="32147"/>
                    </a:cubicBezTo>
                    <a:lnTo>
                      <a:pt x="103288" y="29021"/>
                    </a:lnTo>
                    <a:lnTo>
                      <a:pt x="108199" y="29468"/>
                    </a:lnTo>
                    <a:cubicBezTo>
                      <a:pt x="111473" y="29468"/>
                      <a:pt x="113780" y="29765"/>
                      <a:pt x="115120" y="30361"/>
                    </a:cubicBezTo>
                    <a:cubicBezTo>
                      <a:pt x="116459" y="30956"/>
                      <a:pt x="118319" y="32147"/>
                      <a:pt x="120701" y="33933"/>
                    </a:cubicBezTo>
                    <a:cubicBezTo>
                      <a:pt x="122784" y="35719"/>
                      <a:pt x="123975" y="36612"/>
                      <a:pt x="124272" y="36612"/>
                    </a:cubicBezTo>
                    <a:cubicBezTo>
                      <a:pt x="124570" y="36612"/>
                      <a:pt x="125165" y="36909"/>
                      <a:pt x="126058" y="37505"/>
                    </a:cubicBezTo>
                    <a:cubicBezTo>
                      <a:pt x="126951" y="38100"/>
                      <a:pt x="127844" y="39142"/>
                      <a:pt x="128737" y="40630"/>
                    </a:cubicBezTo>
                    <a:cubicBezTo>
                      <a:pt x="129630" y="42416"/>
                      <a:pt x="130374" y="43383"/>
                      <a:pt x="130970" y="43532"/>
                    </a:cubicBezTo>
                    <a:cubicBezTo>
                      <a:pt x="131565" y="43681"/>
                      <a:pt x="132309" y="44276"/>
                      <a:pt x="133202" y="45318"/>
                    </a:cubicBezTo>
                    <a:cubicBezTo>
                      <a:pt x="134095" y="46360"/>
                      <a:pt x="134542" y="47402"/>
                      <a:pt x="134542" y="48443"/>
                    </a:cubicBezTo>
                    <a:cubicBezTo>
                      <a:pt x="134542" y="49485"/>
                      <a:pt x="134095" y="50750"/>
                      <a:pt x="133202" y="52239"/>
                    </a:cubicBezTo>
                    <a:cubicBezTo>
                      <a:pt x="132012" y="54024"/>
                      <a:pt x="130821" y="55810"/>
                      <a:pt x="129630" y="57596"/>
                    </a:cubicBezTo>
                    <a:cubicBezTo>
                      <a:pt x="128440" y="59085"/>
                      <a:pt x="126654" y="61019"/>
                      <a:pt x="124272" y="63401"/>
                    </a:cubicBezTo>
                    <a:cubicBezTo>
                      <a:pt x="122189" y="65484"/>
                      <a:pt x="121147" y="67047"/>
                      <a:pt x="121147" y="68089"/>
                    </a:cubicBezTo>
                    <a:cubicBezTo>
                      <a:pt x="121147" y="69131"/>
                      <a:pt x="121445" y="70544"/>
                      <a:pt x="122040" y="72330"/>
                    </a:cubicBezTo>
                    <a:cubicBezTo>
                      <a:pt x="122338" y="74414"/>
                      <a:pt x="122635" y="75456"/>
                      <a:pt x="122933" y="75456"/>
                    </a:cubicBezTo>
                    <a:cubicBezTo>
                      <a:pt x="123231" y="75456"/>
                      <a:pt x="123975" y="74712"/>
                      <a:pt x="125165" y="73223"/>
                    </a:cubicBezTo>
                    <a:cubicBezTo>
                      <a:pt x="126654" y="71735"/>
                      <a:pt x="128291" y="70247"/>
                      <a:pt x="130077" y="68758"/>
                    </a:cubicBezTo>
                    <a:cubicBezTo>
                      <a:pt x="132458" y="66973"/>
                      <a:pt x="133797" y="66080"/>
                      <a:pt x="134095" y="66080"/>
                    </a:cubicBezTo>
                    <a:cubicBezTo>
                      <a:pt x="134393" y="65782"/>
                      <a:pt x="134690" y="65782"/>
                      <a:pt x="134988" y="66080"/>
                    </a:cubicBezTo>
                    <a:cubicBezTo>
                      <a:pt x="135286" y="66377"/>
                      <a:pt x="135583" y="66973"/>
                      <a:pt x="135881" y="67865"/>
                    </a:cubicBezTo>
                    <a:cubicBezTo>
                      <a:pt x="136774" y="69354"/>
                      <a:pt x="137518" y="70842"/>
                      <a:pt x="138113" y="72330"/>
                    </a:cubicBezTo>
                    <a:cubicBezTo>
                      <a:pt x="138709" y="73223"/>
                      <a:pt x="139304" y="74563"/>
                      <a:pt x="139899" y="76349"/>
                    </a:cubicBezTo>
                    <a:cubicBezTo>
                      <a:pt x="140495" y="77837"/>
                      <a:pt x="140792" y="80144"/>
                      <a:pt x="140792" y="83269"/>
                    </a:cubicBezTo>
                    <a:cubicBezTo>
                      <a:pt x="140792" y="86395"/>
                      <a:pt x="140495" y="88404"/>
                      <a:pt x="139899" y="89297"/>
                    </a:cubicBezTo>
                    <a:cubicBezTo>
                      <a:pt x="139602" y="90190"/>
                      <a:pt x="139230" y="90636"/>
                      <a:pt x="138783" y="90636"/>
                    </a:cubicBezTo>
                    <a:cubicBezTo>
                      <a:pt x="138337" y="90636"/>
                      <a:pt x="137220" y="91380"/>
                      <a:pt x="135435" y="92869"/>
                    </a:cubicBezTo>
                    <a:cubicBezTo>
                      <a:pt x="133649" y="94357"/>
                      <a:pt x="132681" y="95175"/>
                      <a:pt x="132532" y="95324"/>
                    </a:cubicBezTo>
                    <a:cubicBezTo>
                      <a:pt x="132384" y="95473"/>
                      <a:pt x="131416" y="96292"/>
                      <a:pt x="129630" y="97780"/>
                    </a:cubicBezTo>
                    <a:lnTo>
                      <a:pt x="126951" y="99566"/>
                    </a:lnTo>
                    <a:lnTo>
                      <a:pt x="126951" y="103138"/>
                    </a:lnTo>
                    <a:cubicBezTo>
                      <a:pt x="127249" y="104328"/>
                      <a:pt x="127844" y="108942"/>
                      <a:pt x="128737" y="116979"/>
                    </a:cubicBezTo>
                    <a:cubicBezTo>
                      <a:pt x="129333" y="122932"/>
                      <a:pt x="129928" y="129778"/>
                      <a:pt x="130523" y="137517"/>
                    </a:cubicBezTo>
                    <a:cubicBezTo>
                      <a:pt x="130821" y="144363"/>
                      <a:pt x="130523" y="149423"/>
                      <a:pt x="129630" y="152698"/>
                    </a:cubicBezTo>
                    <a:cubicBezTo>
                      <a:pt x="129035" y="155674"/>
                      <a:pt x="128291" y="158055"/>
                      <a:pt x="127398" y="159841"/>
                    </a:cubicBezTo>
                    <a:cubicBezTo>
                      <a:pt x="126803" y="161330"/>
                      <a:pt x="126505" y="162371"/>
                      <a:pt x="126505" y="162967"/>
                    </a:cubicBezTo>
                    <a:cubicBezTo>
                      <a:pt x="126505" y="163562"/>
                      <a:pt x="126282" y="163934"/>
                      <a:pt x="125835" y="164083"/>
                    </a:cubicBezTo>
                    <a:cubicBezTo>
                      <a:pt x="125389" y="164232"/>
                      <a:pt x="125017" y="165497"/>
                      <a:pt x="124719" y="167878"/>
                    </a:cubicBezTo>
                    <a:cubicBezTo>
                      <a:pt x="124719" y="169962"/>
                      <a:pt x="124421" y="171003"/>
                      <a:pt x="123826" y="171003"/>
                    </a:cubicBezTo>
                    <a:cubicBezTo>
                      <a:pt x="123528" y="171003"/>
                      <a:pt x="123231" y="170706"/>
                      <a:pt x="122933" y="170110"/>
                    </a:cubicBezTo>
                    <a:cubicBezTo>
                      <a:pt x="122635" y="169515"/>
                      <a:pt x="122338" y="169217"/>
                      <a:pt x="122040" y="169217"/>
                    </a:cubicBezTo>
                    <a:cubicBezTo>
                      <a:pt x="121445" y="169217"/>
                      <a:pt x="120998" y="169962"/>
                      <a:pt x="120701" y="171450"/>
                    </a:cubicBezTo>
                    <a:cubicBezTo>
                      <a:pt x="120105" y="172938"/>
                      <a:pt x="119584" y="173682"/>
                      <a:pt x="119138" y="173682"/>
                    </a:cubicBezTo>
                    <a:cubicBezTo>
                      <a:pt x="118691" y="173682"/>
                      <a:pt x="118468" y="173533"/>
                      <a:pt x="118468" y="173236"/>
                    </a:cubicBezTo>
                    <a:cubicBezTo>
                      <a:pt x="118468" y="172938"/>
                      <a:pt x="118022" y="172343"/>
                      <a:pt x="117129" y="171450"/>
                    </a:cubicBezTo>
                    <a:cubicBezTo>
                      <a:pt x="116236" y="170557"/>
                      <a:pt x="115789" y="169813"/>
                      <a:pt x="115789" y="169217"/>
                    </a:cubicBezTo>
                    <a:cubicBezTo>
                      <a:pt x="115492" y="168622"/>
                      <a:pt x="115343" y="168176"/>
                      <a:pt x="115343" y="167878"/>
                    </a:cubicBezTo>
                    <a:cubicBezTo>
                      <a:pt x="115343" y="167580"/>
                      <a:pt x="115120" y="167432"/>
                      <a:pt x="114673" y="167432"/>
                    </a:cubicBezTo>
                    <a:cubicBezTo>
                      <a:pt x="114227" y="167432"/>
                      <a:pt x="113557" y="166985"/>
                      <a:pt x="112664" y="166092"/>
                    </a:cubicBezTo>
                    <a:cubicBezTo>
                      <a:pt x="111771" y="165199"/>
                      <a:pt x="110878" y="164604"/>
                      <a:pt x="109985" y="164306"/>
                    </a:cubicBezTo>
                    <a:cubicBezTo>
                      <a:pt x="109390" y="164008"/>
                      <a:pt x="107976" y="162520"/>
                      <a:pt x="105743" y="159841"/>
                    </a:cubicBezTo>
                    <a:cubicBezTo>
                      <a:pt x="103511" y="157162"/>
                      <a:pt x="102246" y="155079"/>
                      <a:pt x="101948" y="153590"/>
                    </a:cubicBezTo>
                    <a:cubicBezTo>
                      <a:pt x="101651" y="152400"/>
                      <a:pt x="101204" y="150614"/>
                      <a:pt x="100609" y="148233"/>
                    </a:cubicBezTo>
                    <a:cubicBezTo>
                      <a:pt x="100311" y="146149"/>
                      <a:pt x="100162" y="144363"/>
                      <a:pt x="100162" y="142875"/>
                    </a:cubicBezTo>
                    <a:cubicBezTo>
                      <a:pt x="99865" y="141387"/>
                      <a:pt x="99567" y="139898"/>
                      <a:pt x="99269" y="138410"/>
                    </a:cubicBezTo>
                    <a:cubicBezTo>
                      <a:pt x="98376" y="136624"/>
                      <a:pt x="97930" y="135582"/>
                      <a:pt x="97930" y="135285"/>
                    </a:cubicBezTo>
                    <a:cubicBezTo>
                      <a:pt x="97632" y="134392"/>
                      <a:pt x="97335" y="133945"/>
                      <a:pt x="97037" y="133945"/>
                    </a:cubicBezTo>
                    <a:cubicBezTo>
                      <a:pt x="96739" y="133350"/>
                      <a:pt x="96293" y="132606"/>
                      <a:pt x="95697" y="131713"/>
                    </a:cubicBezTo>
                    <a:cubicBezTo>
                      <a:pt x="94804" y="130522"/>
                      <a:pt x="94209" y="129034"/>
                      <a:pt x="93912" y="127248"/>
                    </a:cubicBezTo>
                    <a:cubicBezTo>
                      <a:pt x="93614" y="125462"/>
                      <a:pt x="93167" y="123974"/>
                      <a:pt x="92572" y="122783"/>
                    </a:cubicBezTo>
                    <a:cubicBezTo>
                      <a:pt x="92572" y="122485"/>
                      <a:pt x="92423" y="122039"/>
                      <a:pt x="92126" y="121444"/>
                    </a:cubicBezTo>
                    <a:cubicBezTo>
                      <a:pt x="91530" y="120551"/>
                      <a:pt x="91233" y="119955"/>
                      <a:pt x="91233" y="119658"/>
                    </a:cubicBezTo>
                    <a:cubicBezTo>
                      <a:pt x="90935" y="119062"/>
                      <a:pt x="90861" y="118690"/>
                      <a:pt x="91009" y="118541"/>
                    </a:cubicBezTo>
                    <a:cubicBezTo>
                      <a:pt x="91158" y="118393"/>
                      <a:pt x="92870" y="119062"/>
                      <a:pt x="96144" y="120551"/>
                    </a:cubicBezTo>
                    <a:cubicBezTo>
                      <a:pt x="98823" y="122039"/>
                      <a:pt x="101799" y="123676"/>
                      <a:pt x="105074" y="125462"/>
                    </a:cubicBezTo>
                    <a:cubicBezTo>
                      <a:pt x="107753" y="126950"/>
                      <a:pt x="109241" y="127843"/>
                      <a:pt x="109538" y="128141"/>
                    </a:cubicBezTo>
                    <a:cubicBezTo>
                      <a:pt x="110134" y="128439"/>
                      <a:pt x="110506" y="128513"/>
                      <a:pt x="110655" y="128364"/>
                    </a:cubicBezTo>
                    <a:cubicBezTo>
                      <a:pt x="110804" y="128215"/>
                      <a:pt x="111027" y="126801"/>
                      <a:pt x="111324" y="124123"/>
                    </a:cubicBezTo>
                    <a:cubicBezTo>
                      <a:pt x="111622" y="121146"/>
                      <a:pt x="111920" y="118021"/>
                      <a:pt x="112217" y="114746"/>
                    </a:cubicBezTo>
                    <a:cubicBezTo>
                      <a:pt x="112217" y="111472"/>
                      <a:pt x="111622" y="109686"/>
                      <a:pt x="110431" y="109389"/>
                    </a:cubicBezTo>
                    <a:cubicBezTo>
                      <a:pt x="109538" y="109091"/>
                      <a:pt x="108794" y="109091"/>
                      <a:pt x="108199" y="109389"/>
                    </a:cubicBezTo>
                    <a:cubicBezTo>
                      <a:pt x="106115" y="110579"/>
                      <a:pt x="104181" y="111621"/>
                      <a:pt x="102395" y="112514"/>
                    </a:cubicBezTo>
                    <a:cubicBezTo>
                      <a:pt x="98823" y="114300"/>
                      <a:pt x="96590" y="115490"/>
                      <a:pt x="95697" y="116086"/>
                    </a:cubicBezTo>
                    <a:cubicBezTo>
                      <a:pt x="94209" y="116979"/>
                      <a:pt x="93242" y="117202"/>
                      <a:pt x="92795" y="116756"/>
                    </a:cubicBezTo>
                    <a:cubicBezTo>
                      <a:pt x="92349" y="116309"/>
                      <a:pt x="91530" y="116235"/>
                      <a:pt x="90340" y="116532"/>
                    </a:cubicBezTo>
                    <a:cubicBezTo>
                      <a:pt x="88851" y="116532"/>
                      <a:pt x="87810" y="116681"/>
                      <a:pt x="87214" y="116979"/>
                    </a:cubicBezTo>
                    <a:cubicBezTo>
                      <a:pt x="86917" y="117276"/>
                      <a:pt x="86321" y="117723"/>
                      <a:pt x="85428" y="118318"/>
                    </a:cubicBezTo>
                    <a:cubicBezTo>
                      <a:pt x="84833" y="118914"/>
                      <a:pt x="84089" y="119509"/>
                      <a:pt x="83196" y="120104"/>
                    </a:cubicBezTo>
                    <a:cubicBezTo>
                      <a:pt x="81708" y="120699"/>
                      <a:pt x="79029" y="122337"/>
                      <a:pt x="75159" y="125015"/>
                    </a:cubicBezTo>
                    <a:cubicBezTo>
                      <a:pt x="70992" y="127992"/>
                      <a:pt x="68462" y="129629"/>
                      <a:pt x="67569" y="129927"/>
                    </a:cubicBezTo>
                    <a:cubicBezTo>
                      <a:pt x="66378" y="130224"/>
                      <a:pt x="65783" y="130224"/>
                      <a:pt x="65783" y="129927"/>
                    </a:cubicBezTo>
                    <a:cubicBezTo>
                      <a:pt x="65485" y="129927"/>
                      <a:pt x="66825" y="128885"/>
                      <a:pt x="69801" y="126801"/>
                    </a:cubicBezTo>
                    <a:cubicBezTo>
                      <a:pt x="72480" y="124718"/>
                      <a:pt x="73820" y="123527"/>
                      <a:pt x="73820" y="123230"/>
                    </a:cubicBezTo>
                    <a:cubicBezTo>
                      <a:pt x="73820" y="122932"/>
                      <a:pt x="73671" y="122783"/>
                      <a:pt x="73373" y="122783"/>
                    </a:cubicBezTo>
                    <a:cubicBezTo>
                      <a:pt x="73076" y="122783"/>
                      <a:pt x="71736" y="123825"/>
                      <a:pt x="69355" y="125908"/>
                    </a:cubicBezTo>
                    <a:cubicBezTo>
                      <a:pt x="66974" y="127992"/>
                      <a:pt x="65634" y="129034"/>
                      <a:pt x="65336" y="129034"/>
                    </a:cubicBezTo>
                    <a:cubicBezTo>
                      <a:pt x="65039" y="129034"/>
                      <a:pt x="64964" y="128885"/>
                      <a:pt x="65113" y="128587"/>
                    </a:cubicBezTo>
                    <a:cubicBezTo>
                      <a:pt x="65262" y="128290"/>
                      <a:pt x="66974" y="126504"/>
                      <a:pt x="70248" y="123230"/>
                    </a:cubicBezTo>
                    <a:cubicBezTo>
                      <a:pt x="73820" y="120253"/>
                      <a:pt x="78880" y="115639"/>
                      <a:pt x="85428" y="109389"/>
                    </a:cubicBezTo>
                    <a:cubicBezTo>
                      <a:pt x="91977" y="102840"/>
                      <a:pt x="96888" y="98226"/>
                      <a:pt x="100162" y="95548"/>
                    </a:cubicBezTo>
                    <a:cubicBezTo>
                      <a:pt x="102246" y="93464"/>
                      <a:pt x="104776" y="91083"/>
                      <a:pt x="107753" y="88404"/>
                    </a:cubicBezTo>
                    <a:lnTo>
                      <a:pt x="110431" y="85725"/>
                    </a:lnTo>
                    <a:lnTo>
                      <a:pt x="109538" y="80814"/>
                    </a:lnTo>
                    <a:cubicBezTo>
                      <a:pt x="109241" y="77539"/>
                      <a:pt x="108869" y="75753"/>
                      <a:pt x="108422" y="75456"/>
                    </a:cubicBezTo>
                    <a:cubicBezTo>
                      <a:pt x="107976" y="75158"/>
                      <a:pt x="107083" y="75530"/>
                      <a:pt x="105743" y="76572"/>
                    </a:cubicBezTo>
                    <a:cubicBezTo>
                      <a:pt x="104404" y="77614"/>
                      <a:pt x="103436" y="78135"/>
                      <a:pt x="102841" y="78135"/>
                    </a:cubicBezTo>
                    <a:cubicBezTo>
                      <a:pt x="102246" y="78432"/>
                      <a:pt x="101353" y="79028"/>
                      <a:pt x="100162" y="79921"/>
                    </a:cubicBezTo>
                    <a:cubicBezTo>
                      <a:pt x="98972" y="80814"/>
                      <a:pt x="98079" y="81260"/>
                      <a:pt x="97483" y="81260"/>
                    </a:cubicBezTo>
                    <a:cubicBezTo>
                      <a:pt x="97483" y="81558"/>
                      <a:pt x="97260" y="81781"/>
                      <a:pt x="96814" y="81930"/>
                    </a:cubicBezTo>
                    <a:cubicBezTo>
                      <a:pt x="96367" y="82079"/>
                      <a:pt x="95846" y="82302"/>
                      <a:pt x="95251" y="82599"/>
                    </a:cubicBezTo>
                    <a:cubicBezTo>
                      <a:pt x="94656" y="82897"/>
                      <a:pt x="94209" y="83046"/>
                      <a:pt x="93912" y="83046"/>
                    </a:cubicBezTo>
                    <a:cubicBezTo>
                      <a:pt x="91828" y="83939"/>
                      <a:pt x="90712" y="84385"/>
                      <a:pt x="90563" y="84385"/>
                    </a:cubicBezTo>
                    <a:cubicBezTo>
                      <a:pt x="90414" y="84385"/>
                      <a:pt x="89744" y="84832"/>
                      <a:pt x="88554" y="85725"/>
                    </a:cubicBezTo>
                    <a:cubicBezTo>
                      <a:pt x="87363" y="86915"/>
                      <a:pt x="86321" y="87511"/>
                      <a:pt x="85428" y="87511"/>
                    </a:cubicBezTo>
                    <a:cubicBezTo>
                      <a:pt x="84238" y="87511"/>
                      <a:pt x="83196" y="87213"/>
                      <a:pt x="82303" y="86618"/>
                    </a:cubicBezTo>
                    <a:cubicBezTo>
                      <a:pt x="81112" y="86320"/>
                      <a:pt x="80219" y="85725"/>
                      <a:pt x="79624" y="84832"/>
                    </a:cubicBezTo>
                    <a:cubicBezTo>
                      <a:pt x="78731" y="84237"/>
                      <a:pt x="77689" y="83939"/>
                      <a:pt x="76499" y="83939"/>
                    </a:cubicBezTo>
                    <a:cubicBezTo>
                      <a:pt x="75308" y="83641"/>
                      <a:pt x="74564" y="83790"/>
                      <a:pt x="74266" y="84385"/>
                    </a:cubicBezTo>
                    <a:cubicBezTo>
                      <a:pt x="73969" y="84683"/>
                      <a:pt x="73671" y="85278"/>
                      <a:pt x="73373" y="86171"/>
                    </a:cubicBezTo>
                    <a:cubicBezTo>
                      <a:pt x="73076" y="86767"/>
                      <a:pt x="72778" y="87213"/>
                      <a:pt x="72480" y="87511"/>
                    </a:cubicBezTo>
                    <a:cubicBezTo>
                      <a:pt x="72183" y="88106"/>
                      <a:pt x="71438" y="89743"/>
                      <a:pt x="70248" y="92422"/>
                    </a:cubicBezTo>
                    <a:cubicBezTo>
                      <a:pt x="69355" y="94208"/>
                      <a:pt x="67867" y="96292"/>
                      <a:pt x="65783" y="98673"/>
                    </a:cubicBezTo>
                    <a:cubicBezTo>
                      <a:pt x="65485" y="98971"/>
                      <a:pt x="65039" y="99491"/>
                      <a:pt x="64444" y="100236"/>
                    </a:cubicBezTo>
                    <a:cubicBezTo>
                      <a:pt x="63848" y="100980"/>
                      <a:pt x="63402" y="101501"/>
                      <a:pt x="63104" y="101798"/>
                    </a:cubicBezTo>
                    <a:cubicBezTo>
                      <a:pt x="62806" y="102096"/>
                      <a:pt x="62658" y="102245"/>
                      <a:pt x="62658" y="102245"/>
                    </a:cubicBezTo>
                    <a:cubicBezTo>
                      <a:pt x="62360" y="102542"/>
                      <a:pt x="61913" y="103138"/>
                      <a:pt x="61318" y="104031"/>
                    </a:cubicBezTo>
                    <a:cubicBezTo>
                      <a:pt x="60723" y="104924"/>
                      <a:pt x="59830" y="106114"/>
                      <a:pt x="58639" y="107603"/>
                    </a:cubicBezTo>
                    <a:cubicBezTo>
                      <a:pt x="57746" y="108793"/>
                      <a:pt x="56704" y="110430"/>
                      <a:pt x="55514" y="112514"/>
                    </a:cubicBezTo>
                    <a:cubicBezTo>
                      <a:pt x="54621" y="114300"/>
                      <a:pt x="54174" y="115788"/>
                      <a:pt x="54174" y="116979"/>
                    </a:cubicBezTo>
                    <a:cubicBezTo>
                      <a:pt x="54174" y="117872"/>
                      <a:pt x="53430" y="119360"/>
                      <a:pt x="51942" y="121444"/>
                    </a:cubicBezTo>
                    <a:cubicBezTo>
                      <a:pt x="50751" y="123825"/>
                      <a:pt x="49561" y="125611"/>
                      <a:pt x="48370" y="126801"/>
                    </a:cubicBezTo>
                    <a:cubicBezTo>
                      <a:pt x="47179" y="127992"/>
                      <a:pt x="45468" y="130299"/>
                      <a:pt x="43236" y="133722"/>
                    </a:cubicBezTo>
                    <a:cubicBezTo>
                      <a:pt x="41003" y="137145"/>
                      <a:pt x="39738" y="139005"/>
                      <a:pt x="39440" y="139303"/>
                    </a:cubicBezTo>
                    <a:cubicBezTo>
                      <a:pt x="38547" y="140196"/>
                      <a:pt x="38101" y="140791"/>
                      <a:pt x="38101" y="141089"/>
                    </a:cubicBezTo>
                    <a:cubicBezTo>
                      <a:pt x="37506" y="141684"/>
                      <a:pt x="36464" y="141387"/>
                      <a:pt x="34976" y="140196"/>
                    </a:cubicBezTo>
                    <a:cubicBezTo>
                      <a:pt x="33190" y="139303"/>
                      <a:pt x="29915" y="136475"/>
                      <a:pt x="25153" y="131713"/>
                    </a:cubicBezTo>
                    <a:cubicBezTo>
                      <a:pt x="20390" y="126950"/>
                      <a:pt x="17637" y="124569"/>
                      <a:pt x="16893" y="124569"/>
                    </a:cubicBezTo>
                    <a:cubicBezTo>
                      <a:pt x="16149" y="124569"/>
                      <a:pt x="15628" y="124420"/>
                      <a:pt x="15330" y="124123"/>
                    </a:cubicBezTo>
                    <a:cubicBezTo>
                      <a:pt x="15033" y="123825"/>
                      <a:pt x="13693" y="123378"/>
                      <a:pt x="11312" y="122783"/>
                    </a:cubicBezTo>
                    <a:cubicBezTo>
                      <a:pt x="10717" y="122783"/>
                      <a:pt x="9600" y="122634"/>
                      <a:pt x="7963" y="122337"/>
                    </a:cubicBezTo>
                    <a:cubicBezTo>
                      <a:pt x="6326" y="122039"/>
                      <a:pt x="5210" y="121890"/>
                      <a:pt x="4615" y="121890"/>
                    </a:cubicBezTo>
                    <a:cubicBezTo>
                      <a:pt x="3126" y="121890"/>
                      <a:pt x="2085" y="121592"/>
                      <a:pt x="1489" y="120997"/>
                    </a:cubicBezTo>
                    <a:cubicBezTo>
                      <a:pt x="894" y="120402"/>
                      <a:pt x="447" y="119211"/>
                      <a:pt x="150" y="117425"/>
                    </a:cubicBezTo>
                    <a:cubicBezTo>
                      <a:pt x="-148" y="115937"/>
                      <a:pt x="1" y="114151"/>
                      <a:pt x="596" y="112067"/>
                    </a:cubicBezTo>
                    <a:cubicBezTo>
                      <a:pt x="894" y="110282"/>
                      <a:pt x="1936" y="108049"/>
                      <a:pt x="3722" y="105370"/>
                    </a:cubicBezTo>
                    <a:cubicBezTo>
                      <a:pt x="5805" y="102394"/>
                      <a:pt x="9079" y="98673"/>
                      <a:pt x="13544" y="94208"/>
                    </a:cubicBezTo>
                    <a:cubicBezTo>
                      <a:pt x="18604" y="89148"/>
                      <a:pt x="22325" y="85576"/>
                      <a:pt x="24706" y="83492"/>
                    </a:cubicBezTo>
                    <a:cubicBezTo>
                      <a:pt x="27385" y="80814"/>
                      <a:pt x="28725" y="79251"/>
                      <a:pt x="28725" y="78804"/>
                    </a:cubicBezTo>
                    <a:cubicBezTo>
                      <a:pt x="28725" y="78358"/>
                      <a:pt x="28204" y="77316"/>
                      <a:pt x="27162" y="75679"/>
                    </a:cubicBezTo>
                    <a:cubicBezTo>
                      <a:pt x="26120" y="74042"/>
                      <a:pt x="25599" y="72926"/>
                      <a:pt x="25599" y="72330"/>
                    </a:cubicBezTo>
                    <a:cubicBezTo>
                      <a:pt x="25599" y="71437"/>
                      <a:pt x="25227" y="70396"/>
                      <a:pt x="24483" y="69205"/>
                    </a:cubicBezTo>
                    <a:cubicBezTo>
                      <a:pt x="23739" y="68014"/>
                      <a:pt x="23367" y="66600"/>
                      <a:pt x="23367" y="64963"/>
                    </a:cubicBezTo>
                    <a:cubicBezTo>
                      <a:pt x="23367" y="63326"/>
                      <a:pt x="23590" y="62433"/>
                      <a:pt x="24037" y="62284"/>
                    </a:cubicBezTo>
                    <a:cubicBezTo>
                      <a:pt x="24483" y="62136"/>
                      <a:pt x="24855" y="61317"/>
                      <a:pt x="25153" y="59829"/>
                    </a:cubicBezTo>
                    <a:cubicBezTo>
                      <a:pt x="25451" y="58340"/>
                      <a:pt x="25302" y="55066"/>
                      <a:pt x="24706" y="50006"/>
                    </a:cubicBezTo>
                    <a:cubicBezTo>
                      <a:pt x="24111" y="44946"/>
                      <a:pt x="23367" y="40556"/>
                      <a:pt x="22474" y="36835"/>
                    </a:cubicBezTo>
                    <a:cubicBezTo>
                      <a:pt x="21581" y="33114"/>
                      <a:pt x="20688" y="30510"/>
                      <a:pt x="19795" y="29021"/>
                    </a:cubicBezTo>
                    <a:cubicBezTo>
                      <a:pt x="18902" y="27235"/>
                      <a:pt x="17712" y="25598"/>
                      <a:pt x="16223" y="24110"/>
                    </a:cubicBezTo>
                    <a:cubicBezTo>
                      <a:pt x="15330" y="23217"/>
                      <a:pt x="13991" y="21729"/>
                      <a:pt x="12205" y="19645"/>
                    </a:cubicBezTo>
                    <a:cubicBezTo>
                      <a:pt x="11312" y="18455"/>
                      <a:pt x="10568" y="17413"/>
                      <a:pt x="9972" y="16520"/>
                    </a:cubicBezTo>
                    <a:cubicBezTo>
                      <a:pt x="9377" y="15627"/>
                      <a:pt x="9303" y="14957"/>
                      <a:pt x="9749" y="14511"/>
                    </a:cubicBezTo>
                    <a:cubicBezTo>
                      <a:pt x="10196" y="14064"/>
                      <a:pt x="11535" y="13841"/>
                      <a:pt x="13768" y="13841"/>
                    </a:cubicBezTo>
                    <a:cubicBezTo>
                      <a:pt x="16000" y="13841"/>
                      <a:pt x="18158" y="14287"/>
                      <a:pt x="20242" y="15180"/>
                    </a:cubicBezTo>
                    <a:cubicBezTo>
                      <a:pt x="22028" y="15776"/>
                      <a:pt x="24111" y="16669"/>
                      <a:pt x="26492" y="17859"/>
                    </a:cubicBezTo>
                    <a:cubicBezTo>
                      <a:pt x="28576" y="18752"/>
                      <a:pt x="31106" y="20687"/>
                      <a:pt x="34083" y="23664"/>
                    </a:cubicBezTo>
                    <a:cubicBezTo>
                      <a:pt x="37059" y="26640"/>
                      <a:pt x="38994" y="29170"/>
                      <a:pt x="39887" y="31254"/>
                    </a:cubicBezTo>
                    <a:cubicBezTo>
                      <a:pt x="41078" y="33635"/>
                      <a:pt x="41970" y="36314"/>
                      <a:pt x="42566" y="39290"/>
                    </a:cubicBezTo>
                    <a:cubicBezTo>
                      <a:pt x="43459" y="42565"/>
                      <a:pt x="44054" y="44202"/>
                      <a:pt x="44352" y="44202"/>
                    </a:cubicBezTo>
                    <a:cubicBezTo>
                      <a:pt x="44352" y="44202"/>
                      <a:pt x="44575" y="44053"/>
                      <a:pt x="45021" y="43755"/>
                    </a:cubicBezTo>
                    <a:cubicBezTo>
                      <a:pt x="45468" y="43458"/>
                      <a:pt x="46138" y="43160"/>
                      <a:pt x="47031" y="42862"/>
                    </a:cubicBezTo>
                    <a:cubicBezTo>
                      <a:pt x="47924" y="42565"/>
                      <a:pt x="48817" y="42118"/>
                      <a:pt x="49710" y="41523"/>
                    </a:cubicBezTo>
                    <a:cubicBezTo>
                      <a:pt x="52984" y="40035"/>
                      <a:pt x="55812" y="39142"/>
                      <a:pt x="58193" y="38844"/>
                    </a:cubicBezTo>
                    <a:cubicBezTo>
                      <a:pt x="60574" y="38546"/>
                      <a:pt x="63104" y="38844"/>
                      <a:pt x="65783" y="39737"/>
                    </a:cubicBezTo>
                    <a:cubicBezTo>
                      <a:pt x="68462" y="40630"/>
                      <a:pt x="70397" y="41821"/>
                      <a:pt x="71587" y="43309"/>
                    </a:cubicBezTo>
                    <a:cubicBezTo>
                      <a:pt x="73076" y="44499"/>
                      <a:pt x="74043" y="45913"/>
                      <a:pt x="74489" y="47550"/>
                    </a:cubicBezTo>
                    <a:cubicBezTo>
                      <a:pt x="74936" y="49188"/>
                      <a:pt x="74713" y="50899"/>
                      <a:pt x="73820" y="52685"/>
                    </a:cubicBezTo>
                    <a:cubicBezTo>
                      <a:pt x="72927" y="54769"/>
                      <a:pt x="71811" y="56555"/>
                      <a:pt x="70471" y="58043"/>
                    </a:cubicBezTo>
                    <a:cubicBezTo>
                      <a:pt x="69132" y="59531"/>
                      <a:pt x="67420" y="61094"/>
                      <a:pt x="65336" y="62731"/>
                    </a:cubicBezTo>
                    <a:cubicBezTo>
                      <a:pt x="63253" y="64368"/>
                      <a:pt x="61616" y="65484"/>
                      <a:pt x="60425" y="66080"/>
                    </a:cubicBezTo>
                    <a:cubicBezTo>
                      <a:pt x="59830" y="66377"/>
                      <a:pt x="58342" y="67419"/>
                      <a:pt x="55960" y="69205"/>
                    </a:cubicBezTo>
                    <a:cubicBezTo>
                      <a:pt x="54174" y="70396"/>
                      <a:pt x="52388" y="71884"/>
                      <a:pt x="50603" y="73670"/>
                    </a:cubicBezTo>
                    <a:cubicBezTo>
                      <a:pt x="48817" y="75456"/>
                      <a:pt x="47924" y="76944"/>
                      <a:pt x="47924" y="78135"/>
                    </a:cubicBezTo>
                    <a:cubicBezTo>
                      <a:pt x="47924" y="79325"/>
                      <a:pt x="47998" y="79995"/>
                      <a:pt x="48147" y="80144"/>
                    </a:cubicBezTo>
                    <a:cubicBezTo>
                      <a:pt x="48296" y="80293"/>
                      <a:pt x="48668" y="80367"/>
                      <a:pt x="49263" y="80367"/>
                    </a:cubicBezTo>
                    <a:cubicBezTo>
                      <a:pt x="49858" y="80069"/>
                      <a:pt x="51793" y="79772"/>
                      <a:pt x="55067" y="79474"/>
                    </a:cubicBezTo>
                    <a:cubicBezTo>
                      <a:pt x="58342" y="79176"/>
                      <a:pt x="61020" y="79325"/>
                      <a:pt x="63104" y="79921"/>
                    </a:cubicBezTo>
                    <a:cubicBezTo>
                      <a:pt x="65485" y="80516"/>
                      <a:pt x="67122" y="81111"/>
                      <a:pt x="68015" y="81707"/>
                    </a:cubicBezTo>
                    <a:cubicBezTo>
                      <a:pt x="68908" y="82302"/>
                      <a:pt x="69727" y="82227"/>
                      <a:pt x="70471" y="81483"/>
                    </a:cubicBezTo>
                    <a:cubicBezTo>
                      <a:pt x="71215" y="80739"/>
                      <a:pt x="71438" y="79697"/>
                      <a:pt x="71141" y="78358"/>
                    </a:cubicBezTo>
                    <a:cubicBezTo>
                      <a:pt x="70843" y="77018"/>
                      <a:pt x="70992" y="76349"/>
                      <a:pt x="71587" y="76349"/>
                    </a:cubicBezTo>
                    <a:cubicBezTo>
                      <a:pt x="72480" y="76349"/>
                      <a:pt x="74117" y="75753"/>
                      <a:pt x="76499" y="74563"/>
                    </a:cubicBezTo>
                    <a:cubicBezTo>
                      <a:pt x="78880" y="73372"/>
                      <a:pt x="82452" y="71140"/>
                      <a:pt x="87214" y="67865"/>
                    </a:cubicBezTo>
                    <a:cubicBezTo>
                      <a:pt x="91679" y="64889"/>
                      <a:pt x="94656" y="62657"/>
                      <a:pt x="96144" y="61168"/>
                    </a:cubicBezTo>
                    <a:cubicBezTo>
                      <a:pt x="97037" y="60573"/>
                      <a:pt x="98525" y="59382"/>
                      <a:pt x="100609" y="57596"/>
                    </a:cubicBezTo>
                    <a:lnTo>
                      <a:pt x="102395" y="55810"/>
                    </a:lnTo>
                    <a:lnTo>
                      <a:pt x="100609" y="53132"/>
                    </a:lnTo>
                    <a:cubicBezTo>
                      <a:pt x="99418" y="51048"/>
                      <a:pt x="98525" y="49411"/>
                      <a:pt x="97930" y="48220"/>
                    </a:cubicBezTo>
                    <a:cubicBezTo>
                      <a:pt x="97037" y="47327"/>
                      <a:pt x="96144" y="46285"/>
                      <a:pt x="95251" y="45095"/>
                    </a:cubicBezTo>
                    <a:cubicBezTo>
                      <a:pt x="94358" y="43904"/>
                      <a:pt x="92721" y="42118"/>
                      <a:pt x="90340" y="39737"/>
                    </a:cubicBezTo>
                    <a:cubicBezTo>
                      <a:pt x="87661" y="37356"/>
                      <a:pt x="84833" y="34974"/>
                      <a:pt x="81856" y="32593"/>
                    </a:cubicBezTo>
                    <a:cubicBezTo>
                      <a:pt x="78880" y="30510"/>
                      <a:pt x="75903" y="28724"/>
                      <a:pt x="72927" y="27235"/>
                    </a:cubicBezTo>
                    <a:cubicBezTo>
                      <a:pt x="69950" y="25747"/>
                      <a:pt x="67122" y="24557"/>
                      <a:pt x="64444" y="23664"/>
                    </a:cubicBezTo>
                    <a:cubicBezTo>
                      <a:pt x="61765" y="23068"/>
                      <a:pt x="58342" y="22622"/>
                      <a:pt x="54174" y="22324"/>
                    </a:cubicBezTo>
                    <a:cubicBezTo>
                      <a:pt x="53281" y="22324"/>
                      <a:pt x="51793" y="22250"/>
                      <a:pt x="49710" y="22101"/>
                    </a:cubicBezTo>
                    <a:cubicBezTo>
                      <a:pt x="47626" y="21952"/>
                      <a:pt x="46435" y="21878"/>
                      <a:pt x="46138" y="21878"/>
                    </a:cubicBezTo>
                    <a:cubicBezTo>
                      <a:pt x="44054" y="21580"/>
                      <a:pt x="42417" y="21133"/>
                      <a:pt x="41226" y="20538"/>
                    </a:cubicBezTo>
                    <a:cubicBezTo>
                      <a:pt x="39738" y="19943"/>
                      <a:pt x="38696" y="19199"/>
                      <a:pt x="38101" y="18306"/>
                    </a:cubicBezTo>
                    <a:cubicBezTo>
                      <a:pt x="37506" y="17413"/>
                      <a:pt x="37729" y="16445"/>
                      <a:pt x="38771" y="15404"/>
                    </a:cubicBezTo>
                    <a:cubicBezTo>
                      <a:pt x="39812" y="14362"/>
                      <a:pt x="41078" y="13394"/>
                      <a:pt x="42566" y="12501"/>
                    </a:cubicBezTo>
                    <a:cubicBezTo>
                      <a:pt x="44352" y="11906"/>
                      <a:pt x="46286" y="11460"/>
                      <a:pt x="48370" y="11162"/>
                    </a:cubicBezTo>
                    <a:cubicBezTo>
                      <a:pt x="50454" y="10864"/>
                      <a:pt x="53430" y="10790"/>
                      <a:pt x="57300" y="10939"/>
                    </a:cubicBezTo>
                    <a:close/>
                    <a:moveTo>
                      <a:pt x="122486" y="0"/>
                    </a:moveTo>
                    <a:cubicBezTo>
                      <a:pt x="123975" y="0"/>
                      <a:pt x="126058" y="0"/>
                      <a:pt x="128737" y="0"/>
                    </a:cubicBezTo>
                    <a:cubicBezTo>
                      <a:pt x="131416" y="298"/>
                      <a:pt x="134244" y="446"/>
                      <a:pt x="137220" y="446"/>
                    </a:cubicBezTo>
                    <a:cubicBezTo>
                      <a:pt x="140197" y="1042"/>
                      <a:pt x="142281" y="1637"/>
                      <a:pt x="143471" y="2232"/>
                    </a:cubicBezTo>
                    <a:cubicBezTo>
                      <a:pt x="144364" y="3125"/>
                      <a:pt x="146448" y="4316"/>
                      <a:pt x="149722" y="5804"/>
                    </a:cubicBezTo>
                    <a:cubicBezTo>
                      <a:pt x="152699" y="7292"/>
                      <a:pt x="154782" y="9078"/>
                      <a:pt x="155973" y="11162"/>
                    </a:cubicBezTo>
                    <a:cubicBezTo>
                      <a:pt x="157163" y="12948"/>
                      <a:pt x="157759" y="14362"/>
                      <a:pt x="157759" y="15404"/>
                    </a:cubicBezTo>
                    <a:cubicBezTo>
                      <a:pt x="157759" y="16445"/>
                      <a:pt x="157982" y="17041"/>
                      <a:pt x="158428" y="17190"/>
                    </a:cubicBezTo>
                    <a:cubicBezTo>
                      <a:pt x="158875" y="17338"/>
                      <a:pt x="159098" y="18157"/>
                      <a:pt x="159098" y="19645"/>
                    </a:cubicBezTo>
                    <a:cubicBezTo>
                      <a:pt x="159098" y="20836"/>
                      <a:pt x="158503" y="22175"/>
                      <a:pt x="157312" y="23664"/>
                    </a:cubicBezTo>
                    <a:cubicBezTo>
                      <a:pt x="155824" y="25449"/>
                      <a:pt x="153889" y="26938"/>
                      <a:pt x="151508" y="28128"/>
                    </a:cubicBezTo>
                    <a:cubicBezTo>
                      <a:pt x="148829" y="29319"/>
                      <a:pt x="147043" y="29765"/>
                      <a:pt x="146150" y="29468"/>
                    </a:cubicBezTo>
                    <a:cubicBezTo>
                      <a:pt x="145257" y="29170"/>
                      <a:pt x="144067" y="29170"/>
                      <a:pt x="142578" y="29468"/>
                    </a:cubicBezTo>
                    <a:cubicBezTo>
                      <a:pt x="141388" y="29468"/>
                      <a:pt x="140792" y="29021"/>
                      <a:pt x="140792" y="28128"/>
                    </a:cubicBezTo>
                    <a:cubicBezTo>
                      <a:pt x="140792" y="27235"/>
                      <a:pt x="140495" y="26789"/>
                      <a:pt x="139899" y="26789"/>
                    </a:cubicBezTo>
                    <a:cubicBezTo>
                      <a:pt x="139304" y="26789"/>
                      <a:pt x="138411" y="27384"/>
                      <a:pt x="137220" y="28575"/>
                    </a:cubicBezTo>
                    <a:cubicBezTo>
                      <a:pt x="136328" y="29765"/>
                      <a:pt x="135583" y="30584"/>
                      <a:pt x="134988" y="31031"/>
                    </a:cubicBezTo>
                    <a:cubicBezTo>
                      <a:pt x="134393" y="31477"/>
                      <a:pt x="133649" y="31849"/>
                      <a:pt x="132756" y="32147"/>
                    </a:cubicBezTo>
                    <a:cubicBezTo>
                      <a:pt x="131863" y="32147"/>
                      <a:pt x="131267" y="31626"/>
                      <a:pt x="130970" y="30584"/>
                    </a:cubicBezTo>
                    <a:cubicBezTo>
                      <a:pt x="130672" y="29542"/>
                      <a:pt x="131044" y="27607"/>
                      <a:pt x="132086" y="24780"/>
                    </a:cubicBezTo>
                    <a:cubicBezTo>
                      <a:pt x="133128" y="21952"/>
                      <a:pt x="133649" y="20017"/>
                      <a:pt x="133649" y="18975"/>
                    </a:cubicBezTo>
                    <a:cubicBezTo>
                      <a:pt x="133649" y="17934"/>
                      <a:pt x="133202" y="17264"/>
                      <a:pt x="132309" y="16966"/>
                    </a:cubicBezTo>
                    <a:cubicBezTo>
                      <a:pt x="131119" y="16371"/>
                      <a:pt x="129630" y="15924"/>
                      <a:pt x="127844" y="15627"/>
                    </a:cubicBezTo>
                    <a:cubicBezTo>
                      <a:pt x="126058" y="15329"/>
                      <a:pt x="124719" y="14734"/>
                      <a:pt x="123826" y="13841"/>
                    </a:cubicBezTo>
                    <a:cubicBezTo>
                      <a:pt x="122635" y="12650"/>
                      <a:pt x="121445" y="11608"/>
                      <a:pt x="120254" y="10715"/>
                    </a:cubicBezTo>
                    <a:cubicBezTo>
                      <a:pt x="118468" y="9823"/>
                      <a:pt x="117426" y="9078"/>
                      <a:pt x="117129" y="8483"/>
                    </a:cubicBezTo>
                    <a:cubicBezTo>
                      <a:pt x="116831" y="7888"/>
                      <a:pt x="116385" y="7218"/>
                      <a:pt x="115789" y="6474"/>
                    </a:cubicBezTo>
                    <a:cubicBezTo>
                      <a:pt x="115194" y="5730"/>
                      <a:pt x="114896" y="4986"/>
                      <a:pt x="114896" y="4241"/>
                    </a:cubicBezTo>
                    <a:cubicBezTo>
                      <a:pt x="114896" y="3497"/>
                      <a:pt x="115640" y="2679"/>
                      <a:pt x="117129" y="1786"/>
                    </a:cubicBezTo>
                    <a:cubicBezTo>
                      <a:pt x="118915" y="893"/>
                      <a:pt x="120701" y="298"/>
                      <a:pt x="1224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zh-CN" altLang="en-US" sz="1867" dirty="0">
                  <a:latin typeface="演示少年行" panose="00000500000000000000" pitchFamily="2" charset="-122"/>
                  <a:ea typeface="演示少年行" panose="00000500000000000000" pitchFamily="2" charset="-122"/>
                </a:endParaRPr>
              </a:p>
            </p:txBody>
          </p:sp>
          <p:sp>
            <p:nvSpPr>
              <p:cNvPr id="41" name="TextBox 1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403325" y="-2775130"/>
                <a:ext cx="1355694" cy="1051045"/>
              </a:xfrm>
              <a:custGeom>
                <a:avLst/>
                <a:gdLst/>
                <a:ahLst/>
                <a:cxnLst/>
                <a:rect l="l" t="t" r="r" b="b"/>
                <a:pathLst>
                  <a:path w="904019" h="700869">
                    <a:moveTo>
                      <a:pt x="765079" y="589862"/>
                    </a:moveTo>
                    <a:cubicBezTo>
                      <a:pt x="764354" y="588411"/>
                      <a:pt x="761089" y="590588"/>
                      <a:pt x="755285" y="596392"/>
                    </a:cubicBezTo>
                    <a:cubicBezTo>
                      <a:pt x="748029" y="602196"/>
                      <a:pt x="744402" y="606187"/>
                      <a:pt x="744402" y="608363"/>
                    </a:cubicBezTo>
                    <a:cubicBezTo>
                      <a:pt x="744402" y="610540"/>
                      <a:pt x="745853" y="610903"/>
                      <a:pt x="748755" y="609451"/>
                    </a:cubicBezTo>
                    <a:cubicBezTo>
                      <a:pt x="751657" y="609451"/>
                      <a:pt x="753834" y="609451"/>
                      <a:pt x="755285" y="609451"/>
                    </a:cubicBezTo>
                    <a:cubicBezTo>
                      <a:pt x="756736" y="609451"/>
                      <a:pt x="758912" y="606549"/>
                      <a:pt x="761814" y="600745"/>
                    </a:cubicBezTo>
                    <a:cubicBezTo>
                      <a:pt x="764717" y="594941"/>
                      <a:pt x="765805" y="591313"/>
                      <a:pt x="765079" y="589862"/>
                    </a:cubicBezTo>
                    <a:close/>
                    <a:moveTo>
                      <a:pt x="842349" y="531093"/>
                    </a:moveTo>
                    <a:cubicBezTo>
                      <a:pt x="842349" y="532545"/>
                      <a:pt x="841624" y="534721"/>
                      <a:pt x="840172" y="537623"/>
                    </a:cubicBezTo>
                    <a:lnTo>
                      <a:pt x="835819" y="537623"/>
                    </a:lnTo>
                    <a:cubicBezTo>
                      <a:pt x="835819" y="534721"/>
                      <a:pt x="836545" y="533270"/>
                      <a:pt x="837996" y="533270"/>
                    </a:cubicBezTo>
                    <a:cubicBezTo>
                      <a:pt x="839447" y="531819"/>
                      <a:pt x="840898" y="531093"/>
                      <a:pt x="842349" y="531093"/>
                    </a:cubicBezTo>
                    <a:close/>
                    <a:moveTo>
                      <a:pt x="868468" y="491914"/>
                    </a:moveTo>
                    <a:cubicBezTo>
                      <a:pt x="869919" y="491914"/>
                      <a:pt x="870645" y="492277"/>
                      <a:pt x="870645" y="493003"/>
                    </a:cubicBezTo>
                    <a:cubicBezTo>
                      <a:pt x="870645" y="493728"/>
                      <a:pt x="866292" y="499895"/>
                      <a:pt x="857585" y="511504"/>
                    </a:cubicBezTo>
                    <a:lnTo>
                      <a:pt x="844526" y="526740"/>
                    </a:lnTo>
                    <a:cubicBezTo>
                      <a:pt x="844526" y="523838"/>
                      <a:pt x="848153" y="517308"/>
                      <a:pt x="855409" y="507151"/>
                    </a:cubicBezTo>
                    <a:cubicBezTo>
                      <a:pt x="862664" y="496993"/>
                      <a:pt x="867017" y="491914"/>
                      <a:pt x="868468" y="491914"/>
                    </a:cubicBezTo>
                    <a:close/>
                    <a:moveTo>
                      <a:pt x="298196" y="489738"/>
                    </a:moveTo>
                    <a:cubicBezTo>
                      <a:pt x="301098" y="489738"/>
                      <a:pt x="303275" y="490463"/>
                      <a:pt x="304726" y="491914"/>
                    </a:cubicBezTo>
                    <a:lnTo>
                      <a:pt x="304726" y="494091"/>
                    </a:lnTo>
                    <a:cubicBezTo>
                      <a:pt x="303275" y="492640"/>
                      <a:pt x="301098" y="493003"/>
                      <a:pt x="298196" y="495179"/>
                    </a:cubicBezTo>
                    <a:cubicBezTo>
                      <a:pt x="295294" y="497356"/>
                      <a:pt x="293480" y="497719"/>
                      <a:pt x="292755" y="496268"/>
                    </a:cubicBezTo>
                    <a:cubicBezTo>
                      <a:pt x="292029" y="494817"/>
                      <a:pt x="292029" y="493366"/>
                      <a:pt x="292755" y="491914"/>
                    </a:cubicBezTo>
                    <a:cubicBezTo>
                      <a:pt x="293480" y="490463"/>
                      <a:pt x="295294" y="489738"/>
                      <a:pt x="298196" y="489738"/>
                    </a:cubicBezTo>
                    <a:close/>
                    <a:moveTo>
                      <a:pt x="883705" y="424984"/>
                    </a:moveTo>
                    <a:cubicBezTo>
                      <a:pt x="883342" y="424984"/>
                      <a:pt x="882979" y="425891"/>
                      <a:pt x="882616" y="427704"/>
                    </a:cubicBezTo>
                    <a:cubicBezTo>
                      <a:pt x="881891" y="431332"/>
                      <a:pt x="884430" y="438225"/>
                      <a:pt x="890234" y="448382"/>
                    </a:cubicBezTo>
                    <a:cubicBezTo>
                      <a:pt x="890234" y="449833"/>
                      <a:pt x="890234" y="450559"/>
                      <a:pt x="890234" y="450559"/>
                    </a:cubicBezTo>
                    <a:cubicBezTo>
                      <a:pt x="890234" y="450559"/>
                      <a:pt x="890960" y="450559"/>
                      <a:pt x="892411" y="450559"/>
                    </a:cubicBezTo>
                    <a:cubicBezTo>
                      <a:pt x="893862" y="450559"/>
                      <a:pt x="894588" y="449108"/>
                      <a:pt x="894588" y="446206"/>
                    </a:cubicBezTo>
                    <a:cubicBezTo>
                      <a:pt x="894588" y="443303"/>
                      <a:pt x="893137" y="440401"/>
                      <a:pt x="890234" y="437499"/>
                    </a:cubicBezTo>
                    <a:cubicBezTo>
                      <a:pt x="887332" y="434597"/>
                      <a:pt x="885519" y="431332"/>
                      <a:pt x="884793" y="427704"/>
                    </a:cubicBezTo>
                    <a:cubicBezTo>
                      <a:pt x="884430" y="425891"/>
                      <a:pt x="884067" y="424984"/>
                      <a:pt x="883705" y="424984"/>
                    </a:cubicBezTo>
                    <a:close/>
                    <a:moveTo>
                      <a:pt x="322683" y="14692"/>
                    </a:moveTo>
                    <a:cubicBezTo>
                      <a:pt x="324497" y="15055"/>
                      <a:pt x="327218" y="15962"/>
                      <a:pt x="330845" y="17413"/>
                    </a:cubicBezTo>
                    <a:cubicBezTo>
                      <a:pt x="338101" y="18864"/>
                      <a:pt x="342454" y="21041"/>
                      <a:pt x="343905" y="23943"/>
                    </a:cubicBezTo>
                    <a:cubicBezTo>
                      <a:pt x="343905" y="26845"/>
                      <a:pt x="341366" y="30836"/>
                      <a:pt x="336287" y="35914"/>
                    </a:cubicBezTo>
                    <a:cubicBezTo>
                      <a:pt x="331208" y="40993"/>
                      <a:pt x="328669" y="44984"/>
                      <a:pt x="328669" y="47886"/>
                    </a:cubicBezTo>
                    <a:cubicBezTo>
                      <a:pt x="328669" y="50788"/>
                      <a:pt x="321413" y="60220"/>
                      <a:pt x="306903" y="76182"/>
                    </a:cubicBezTo>
                    <a:cubicBezTo>
                      <a:pt x="298196" y="86339"/>
                      <a:pt x="289490" y="96497"/>
                      <a:pt x="280783" y="106654"/>
                    </a:cubicBezTo>
                    <a:cubicBezTo>
                      <a:pt x="279332" y="109556"/>
                      <a:pt x="274979" y="115361"/>
                      <a:pt x="267724" y="124067"/>
                    </a:cubicBezTo>
                    <a:cubicBezTo>
                      <a:pt x="261919" y="131323"/>
                      <a:pt x="259017" y="135676"/>
                      <a:pt x="259017" y="137127"/>
                    </a:cubicBezTo>
                    <a:cubicBezTo>
                      <a:pt x="256115" y="140029"/>
                      <a:pt x="251762" y="145108"/>
                      <a:pt x="245958" y="152363"/>
                    </a:cubicBezTo>
                    <a:cubicBezTo>
                      <a:pt x="237251" y="162521"/>
                      <a:pt x="232898" y="167599"/>
                      <a:pt x="232898" y="167599"/>
                    </a:cubicBezTo>
                    <a:cubicBezTo>
                      <a:pt x="229996" y="169050"/>
                      <a:pt x="224917" y="175580"/>
                      <a:pt x="217662" y="187189"/>
                    </a:cubicBezTo>
                    <a:cubicBezTo>
                      <a:pt x="208955" y="198797"/>
                      <a:pt x="203876" y="204602"/>
                      <a:pt x="202425" y="204602"/>
                    </a:cubicBezTo>
                    <a:cubicBezTo>
                      <a:pt x="202425" y="204602"/>
                      <a:pt x="203151" y="203513"/>
                      <a:pt x="204602" y="201337"/>
                    </a:cubicBezTo>
                    <a:cubicBezTo>
                      <a:pt x="206053" y="199160"/>
                      <a:pt x="208230" y="195170"/>
                      <a:pt x="211132" y="189365"/>
                    </a:cubicBezTo>
                    <a:cubicBezTo>
                      <a:pt x="215485" y="183561"/>
                      <a:pt x="226368" y="169776"/>
                      <a:pt x="243781" y="148010"/>
                    </a:cubicBezTo>
                    <a:cubicBezTo>
                      <a:pt x="258292" y="127695"/>
                      <a:pt x="268449" y="112459"/>
                      <a:pt x="274254" y="102301"/>
                    </a:cubicBezTo>
                    <a:cubicBezTo>
                      <a:pt x="280058" y="93595"/>
                      <a:pt x="282597" y="88516"/>
                      <a:pt x="281872" y="87065"/>
                    </a:cubicBezTo>
                    <a:cubicBezTo>
                      <a:pt x="281146" y="85614"/>
                      <a:pt x="277881" y="87790"/>
                      <a:pt x="272077" y="93595"/>
                    </a:cubicBezTo>
                    <a:cubicBezTo>
                      <a:pt x="267724" y="97948"/>
                      <a:pt x="263370" y="103027"/>
                      <a:pt x="259017" y="108831"/>
                    </a:cubicBezTo>
                    <a:cubicBezTo>
                      <a:pt x="254664" y="113184"/>
                      <a:pt x="251762" y="116086"/>
                      <a:pt x="250311" y="117537"/>
                    </a:cubicBezTo>
                    <a:cubicBezTo>
                      <a:pt x="247409" y="120439"/>
                      <a:pt x="243055" y="125518"/>
                      <a:pt x="237251" y="132774"/>
                    </a:cubicBezTo>
                    <a:cubicBezTo>
                      <a:pt x="231447" y="138578"/>
                      <a:pt x="221289" y="148010"/>
                      <a:pt x="206779" y="161070"/>
                    </a:cubicBezTo>
                    <a:cubicBezTo>
                      <a:pt x="192268" y="172678"/>
                      <a:pt x="182110" y="179208"/>
                      <a:pt x="176306" y="180659"/>
                    </a:cubicBezTo>
                    <a:cubicBezTo>
                      <a:pt x="171953" y="183561"/>
                      <a:pt x="168325" y="185738"/>
                      <a:pt x="165423" y="187189"/>
                    </a:cubicBezTo>
                    <a:cubicBezTo>
                      <a:pt x="162521" y="190091"/>
                      <a:pt x="154540" y="193719"/>
                      <a:pt x="141480" y="198072"/>
                    </a:cubicBezTo>
                    <a:cubicBezTo>
                      <a:pt x="128421" y="203876"/>
                      <a:pt x="116086" y="207504"/>
                      <a:pt x="104478" y="208955"/>
                    </a:cubicBezTo>
                    <a:cubicBezTo>
                      <a:pt x="94320" y="208955"/>
                      <a:pt x="86339" y="206053"/>
                      <a:pt x="80535" y="200249"/>
                    </a:cubicBezTo>
                    <a:cubicBezTo>
                      <a:pt x="76182" y="194444"/>
                      <a:pt x="73280" y="188640"/>
                      <a:pt x="71829" y="182836"/>
                    </a:cubicBezTo>
                    <a:cubicBezTo>
                      <a:pt x="70378" y="177031"/>
                      <a:pt x="66750" y="170139"/>
                      <a:pt x="60946" y="162158"/>
                    </a:cubicBezTo>
                    <a:cubicBezTo>
                      <a:pt x="55141" y="154177"/>
                      <a:pt x="53690" y="148010"/>
                      <a:pt x="56592" y="143657"/>
                    </a:cubicBezTo>
                    <a:cubicBezTo>
                      <a:pt x="59495" y="136401"/>
                      <a:pt x="61671" y="132048"/>
                      <a:pt x="63122" y="130597"/>
                    </a:cubicBezTo>
                    <a:cubicBezTo>
                      <a:pt x="66024" y="129146"/>
                      <a:pt x="72917" y="130597"/>
                      <a:pt x="83800" y="134950"/>
                    </a:cubicBezTo>
                    <a:cubicBezTo>
                      <a:pt x="94683" y="139303"/>
                      <a:pt x="104478" y="139303"/>
                      <a:pt x="113184" y="134950"/>
                    </a:cubicBezTo>
                    <a:cubicBezTo>
                      <a:pt x="121891" y="132048"/>
                      <a:pt x="137853" y="121891"/>
                      <a:pt x="161070" y="104478"/>
                    </a:cubicBezTo>
                    <a:cubicBezTo>
                      <a:pt x="179934" y="92869"/>
                      <a:pt x="201700" y="78358"/>
                      <a:pt x="226368" y="60945"/>
                    </a:cubicBezTo>
                    <a:cubicBezTo>
                      <a:pt x="245232" y="47886"/>
                      <a:pt x="259743" y="38454"/>
                      <a:pt x="269900" y="32649"/>
                    </a:cubicBezTo>
                    <a:cubicBezTo>
                      <a:pt x="281509" y="26845"/>
                      <a:pt x="292392" y="22492"/>
                      <a:pt x="302549" y="19590"/>
                    </a:cubicBezTo>
                    <a:cubicBezTo>
                      <a:pt x="312707" y="16688"/>
                      <a:pt x="318511" y="15237"/>
                      <a:pt x="319962" y="15237"/>
                    </a:cubicBezTo>
                    <a:cubicBezTo>
                      <a:pt x="319962" y="14511"/>
                      <a:pt x="320869" y="14330"/>
                      <a:pt x="322683" y="14692"/>
                    </a:cubicBezTo>
                    <a:close/>
                    <a:moveTo>
                      <a:pt x="639924" y="0"/>
                    </a:moveTo>
                    <a:cubicBezTo>
                      <a:pt x="660239" y="1451"/>
                      <a:pt x="672573" y="4354"/>
                      <a:pt x="676927" y="8707"/>
                    </a:cubicBezTo>
                    <a:lnTo>
                      <a:pt x="681280" y="17413"/>
                    </a:lnTo>
                    <a:lnTo>
                      <a:pt x="674750" y="21766"/>
                    </a:lnTo>
                    <a:cubicBezTo>
                      <a:pt x="670397" y="26120"/>
                      <a:pt x="668220" y="30110"/>
                      <a:pt x="668220" y="33738"/>
                    </a:cubicBezTo>
                    <a:cubicBezTo>
                      <a:pt x="668220" y="37365"/>
                      <a:pt x="671122" y="39179"/>
                      <a:pt x="676927" y="39179"/>
                    </a:cubicBezTo>
                    <a:cubicBezTo>
                      <a:pt x="682731" y="39179"/>
                      <a:pt x="685633" y="40630"/>
                      <a:pt x="685633" y="43533"/>
                    </a:cubicBezTo>
                    <a:cubicBezTo>
                      <a:pt x="685633" y="46435"/>
                      <a:pt x="684545" y="47886"/>
                      <a:pt x="682368" y="47886"/>
                    </a:cubicBezTo>
                    <a:cubicBezTo>
                      <a:pt x="680191" y="47886"/>
                      <a:pt x="675476" y="50788"/>
                      <a:pt x="668220" y="56592"/>
                    </a:cubicBezTo>
                    <a:cubicBezTo>
                      <a:pt x="660965" y="62396"/>
                      <a:pt x="657337" y="66387"/>
                      <a:pt x="657337" y="68564"/>
                    </a:cubicBezTo>
                    <a:cubicBezTo>
                      <a:pt x="657337" y="70740"/>
                      <a:pt x="653709" y="74731"/>
                      <a:pt x="646454" y="80535"/>
                    </a:cubicBezTo>
                    <a:cubicBezTo>
                      <a:pt x="640650" y="86339"/>
                      <a:pt x="634845" y="90692"/>
                      <a:pt x="629041" y="93595"/>
                    </a:cubicBezTo>
                    <a:cubicBezTo>
                      <a:pt x="624688" y="96497"/>
                      <a:pt x="616344" y="102301"/>
                      <a:pt x="604010" y="111007"/>
                    </a:cubicBezTo>
                    <a:cubicBezTo>
                      <a:pt x="591676" y="119714"/>
                      <a:pt x="572449" y="137852"/>
                      <a:pt x="546330" y="165423"/>
                    </a:cubicBezTo>
                    <a:cubicBezTo>
                      <a:pt x="518759" y="191542"/>
                      <a:pt x="501347" y="208955"/>
                      <a:pt x="494091" y="217661"/>
                    </a:cubicBezTo>
                    <a:cubicBezTo>
                      <a:pt x="483934" y="229270"/>
                      <a:pt x="473776" y="241604"/>
                      <a:pt x="463619" y="254664"/>
                    </a:cubicBezTo>
                    <a:cubicBezTo>
                      <a:pt x="450559" y="272077"/>
                      <a:pt x="438225" y="290215"/>
                      <a:pt x="426616" y="309079"/>
                    </a:cubicBezTo>
                    <a:cubicBezTo>
                      <a:pt x="415008" y="330845"/>
                      <a:pt x="409566" y="342091"/>
                      <a:pt x="410292" y="342817"/>
                    </a:cubicBezTo>
                    <a:cubicBezTo>
                      <a:pt x="411017" y="343542"/>
                      <a:pt x="420086" y="338826"/>
                      <a:pt x="437499" y="328669"/>
                    </a:cubicBezTo>
                    <a:cubicBezTo>
                      <a:pt x="454912" y="318511"/>
                      <a:pt x="464707" y="311981"/>
                      <a:pt x="466884" y="309079"/>
                    </a:cubicBezTo>
                    <a:cubicBezTo>
                      <a:pt x="469060" y="306177"/>
                      <a:pt x="470874" y="304726"/>
                      <a:pt x="472325" y="304726"/>
                    </a:cubicBezTo>
                    <a:cubicBezTo>
                      <a:pt x="473776" y="304726"/>
                      <a:pt x="485385" y="296745"/>
                      <a:pt x="507151" y="280783"/>
                    </a:cubicBezTo>
                    <a:cubicBezTo>
                      <a:pt x="533270" y="260468"/>
                      <a:pt x="548507" y="248860"/>
                      <a:pt x="552860" y="245957"/>
                    </a:cubicBezTo>
                    <a:cubicBezTo>
                      <a:pt x="560115" y="240153"/>
                      <a:pt x="576077" y="227819"/>
                      <a:pt x="600745" y="208955"/>
                    </a:cubicBezTo>
                    <a:cubicBezTo>
                      <a:pt x="622511" y="192993"/>
                      <a:pt x="634120" y="182836"/>
                      <a:pt x="635571" y="178482"/>
                    </a:cubicBezTo>
                    <a:cubicBezTo>
                      <a:pt x="637022" y="174129"/>
                      <a:pt x="639199" y="172678"/>
                      <a:pt x="642101" y="174129"/>
                    </a:cubicBezTo>
                    <a:cubicBezTo>
                      <a:pt x="645003" y="175580"/>
                      <a:pt x="646454" y="175218"/>
                      <a:pt x="646454" y="173041"/>
                    </a:cubicBezTo>
                    <a:cubicBezTo>
                      <a:pt x="646454" y="170864"/>
                      <a:pt x="648268" y="169776"/>
                      <a:pt x="651896" y="169776"/>
                    </a:cubicBezTo>
                    <a:cubicBezTo>
                      <a:pt x="655523" y="169776"/>
                      <a:pt x="660965" y="167599"/>
                      <a:pt x="668220" y="163246"/>
                    </a:cubicBezTo>
                    <a:cubicBezTo>
                      <a:pt x="676927" y="158893"/>
                      <a:pt x="685996" y="156716"/>
                      <a:pt x="695428" y="156716"/>
                    </a:cubicBezTo>
                    <a:cubicBezTo>
                      <a:pt x="704860" y="156716"/>
                      <a:pt x="709576" y="157805"/>
                      <a:pt x="709576" y="159981"/>
                    </a:cubicBezTo>
                    <a:cubicBezTo>
                      <a:pt x="709576" y="162158"/>
                      <a:pt x="706674" y="164697"/>
                      <a:pt x="700869" y="167599"/>
                    </a:cubicBezTo>
                    <a:cubicBezTo>
                      <a:pt x="695065" y="169050"/>
                      <a:pt x="689261" y="172678"/>
                      <a:pt x="683456" y="178482"/>
                    </a:cubicBezTo>
                    <a:cubicBezTo>
                      <a:pt x="677652" y="184287"/>
                      <a:pt x="674024" y="187189"/>
                      <a:pt x="672573" y="187189"/>
                    </a:cubicBezTo>
                    <a:cubicBezTo>
                      <a:pt x="671122" y="187189"/>
                      <a:pt x="661690" y="195895"/>
                      <a:pt x="644277" y="213308"/>
                    </a:cubicBezTo>
                    <a:cubicBezTo>
                      <a:pt x="626865" y="230721"/>
                      <a:pt x="618158" y="240879"/>
                      <a:pt x="618158" y="243781"/>
                    </a:cubicBezTo>
                    <a:cubicBezTo>
                      <a:pt x="618158" y="246683"/>
                      <a:pt x="617433" y="248134"/>
                      <a:pt x="615981" y="248134"/>
                    </a:cubicBezTo>
                    <a:cubicBezTo>
                      <a:pt x="614530" y="249585"/>
                      <a:pt x="605098" y="261919"/>
                      <a:pt x="587686" y="285136"/>
                    </a:cubicBezTo>
                    <a:cubicBezTo>
                      <a:pt x="584783" y="290941"/>
                      <a:pt x="580793" y="297833"/>
                      <a:pt x="575714" y="305814"/>
                    </a:cubicBezTo>
                    <a:cubicBezTo>
                      <a:pt x="570635" y="313795"/>
                      <a:pt x="565919" y="320325"/>
                      <a:pt x="561566" y="325404"/>
                    </a:cubicBezTo>
                    <a:cubicBezTo>
                      <a:pt x="557213" y="330482"/>
                      <a:pt x="554311" y="334473"/>
                      <a:pt x="552860" y="337375"/>
                    </a:cubicBezTo>
                    <a:cubicBezTo>
                      <a:pt x="548507" y="343179"/>
                      <a:pt x="537623" y="357690"/>
                      <a:pt x="520211" y="380907"/>
                    </a:cubicBezTo>
                    <a:cubicBezTo>
                      <a:pt x="515857" y="386712"/>
                      <a:pt x="512230" y="391790"/>
                      <a:pt x="509328" y="396144"/>
                    </a:cubicBezTo>
                    <a:cubicBezTo>
                      <a:pt x="506425" y="400497"/>
                      <a:pt x="503886" y="404124"/>
                      <a:pt x="501709" y="407027"/>
                    </a:cubicBezTo>
                    <a:cubicBezTo>
                      <a:pt x="499533" y="409929"/>
                      <a:pt x="498444" y="411380"/>
                      <a:pt x="498444" y="411380"/>
                    </a:cubicBezTo>
                    <a:cubicBezTo>
                      <a:pt x="499895" y="412831"/>
                      <a:pt x="503523" y="410654"/>
                      <a:pt x="509328" y="404850"/>
                    </a:cubicBezTo>
                    <a:cubicBezTo>
                      <a:pt x="515132" y="400497"/>
                      <a:pt x="520211" y="394692"/>
                      <a:pt x="524564" y="387437"/>
                    </a:cubicBezTo>
                    <a:cubicBezTo>
                      <a:pt x="527466" y="381633"/>
                      <a:pt x="538349" y="377280"/>
                      <a:pt x="557213" y="374377"/>
                    </a:cubicBezTo>
                    <a:cubicBezTo>
                      <a:pt x="573175" y="372926"/>
                      <a:pt x="586234" y="372201"/>
                      <a:pt x="596392" y="372201"/>
                    </a:cubicBezTo>
                    <a:cubicBezTo>
                      <a:pt x="603647" y="372201"/>
                      <a:pt x="609089" y="372926"/>
                      <a:pt x="612717" y="374377"/>
                    </a:cubicBezTo>
                    <a:cubicBezTo>
                      <a:pt x="616344" y="375829"/>
                      <a:pt x="618884" y="379819"/>
                      <a:pt x="620335" y="386349"/>
                    </a:cubicBezTo>
                    <a:cubicBezTo>
                      <a:pt x="621786" y="392879"/>
                      <a:pt x="619972" y="401222"/>
                      <a:pt x="614893" y="411380"/>
                    </a:cubicBezTo>
                    <a:cubicBezTo>
                      <a:pt x="609814" y="421537"/>
                      <a:pt x="607275" y="427342"/>
                      <a:pt x="607275" y="428793"/>
                    </a:cubicBezTo>
                    <a:cubicBezTo>
                      <a:pt x="607275" y="430244"/>
                      <a:pt x="605098" y="435323"/>
                      <a:pt x="600745" y="444029"/>
                    </a:cubicBezTo>
                    <a:cubicBezTo>
                      <a:pt x="596392" y="454187"/>
                      <a:pt x="592764" y="465070"/>
                      <a:pt x="589862" y="476678"/>
                    </a:cubicBezTo>
                    <a:cubicBezTo>
                      <a:pt x="588411" y="481031"/>
                      <a:pt x="586234" y="488650"/>
                      <a:pt x="583332" y="499533"/>
                    </a:cubicBezTo>
                    <a:cubicBezTo>
                      <a:pt x="580430" y="510416"/>
                      <a:pt x="578979" y="517308"/>
                      <a:pt x="578979" y="520210"/>
                    </a:cubicBezTo>
                    <a:cubicBezTo>
                      <a:pt x="574626" y="536172"/>
                      <a:pt x="571724" y="549232"/>
                      <a:pt x="570273" y="559389"/>
                    </a:cubicBezTo>
                    <a:lnTo>
                      <a:pt x="570273" y="574626"/>
                    </a:lnTo>
                    <a:lnTo>
                      <a:pt x="578979" y="574626"/>
                    </a:lnTo>
                    <a:cubicBezTo>
                      <a:pt x="584783" y="576077"/>
                      <a:pt x="592039" y="575351"/>
                      <a:pt x="600745" y="572449"/>
                    </a:cubicBezTo>
                    <a:cubicBezTo>
                      <a:pt x="610903" y="569547"/>
                      <a:pt x="620335" y="565919"/>
                      <a:pt x="629041" y="561566"/>
                    </a:cubicBezTo>
                    <a:cubicBezTo>
                      <a:pt x="636297" y="558664"/>
                      <a:pt x="644277" y="554311"/>
                      <a:pt x="652984" y="548506"/>
                    </a:cubicBezTo>
                    <a:cubicBezTo>
                      <a:pt x="660239" y="544153"/>
                      <a:pt x="671485" y="535084"/>
                      <a:pt x="686721" y="521299"/>
                    </a:cubicBezTo>
                    <a:cubicBezTo>
                      <a:pt x="701958" y="507514"/>
                      <a:pt x="713929" y="494091"/>
                      <a:pt x="722635" y="481031"/>
                    </a:cubicBezTo>
                    <a:cubicBezTo>
                      <a:pt x="731342" y="467972"/>
                      <a:pt x="738597" y="455638"/>
                      <a:pt x="744402" y="444029"/>
                    </a:cubicBezTo>
                    <a:cubicBezTo>
                      <a:pt x="750206" y="432420"/>
                      <a:pt x="755285" y="418635"/>
                      <a:pt x="759638" y="402673"/>
                    </a:cubicBezTo>
                    <a:cubicBezTo>
                      <a:pt x="763991" y="386712"/>
                      <a:pt x="766893" y="367122"/>
                      <a:pt x="768344" y="343905"/>
                    </a:cubicBezTo>
                    <a:cubicBezTo>
                      <a:pt x="769795" y="320688"/>
                      <a:pt x="769070" y="297471"/>
                      <a:pt x="766168" y="274253"/>
                    </a:cubicBezTo>
                    <a:cubicBezTo>
                      <a:pt x="760363" y="242330"/>
                      <a:pt x="756736" y="219838"/>
                      <a:pt x="755285" y="206778"/>
                    </a:cubicBezTo>
                    <a:cubicBezTo>
                      <a:pt x="752382" y="185012"/>
                      <a:pt x="750931" y="171227"/>
                      <a:pt x="750931" y="165423"/>
                    </a:cubicBezTo>
                    <a:cubicBezTo>
                      <a:pt x="750931" y="162521"/>
                      <a:pt x="751657" y="163246"/>
                      <a:pt x="753108" y="167599"/>
                    </a:cubicBezTo>
                    <a:cubicBezTo>
                      <a:pt x="753108" y="169050"/>
                      <a:pt x="753108" y="171227"/>
                      <a:pt x="753108" y="174129"/>
                    </a:cubicBezTo>
                    <a:cubicBezTo>
                      <a:pt x="754559" y="182836"/>
                      <a:pt x="756736" y="192993"/>
                      <a:pt x="759638" y="204602"/>
                    </a:cubicBezTo>
                    <a:cubicBezTo>
                      <a:pt x="761089" y="206053"/>
                      <a:pt x="762177" y="208229"/>
                      <a:pt x="762903" y="211132"/>
                    </a:cubicBezTo>
                    <a:cubicBezTo>
                      <a:pt x="763628" y="214034"/>
                      <a:pt x="764354" y="216573"/>
                      <a:pt x="765079" y="218750"/>
                    </a:cubicBezTo>
                    <a:cubicBezTo>
                      <a:pt x="765805" y="220926"/>
                      <a:pt x="766168" y="222740"/>
                      <a:pt x="766168" y="224191"/>
                    </a:cubicBezTo>
                    <a:cubicBezTo>
                      <a:pt x="767619" y="227093"/>
                      <a:pt x="769070" y="231447"/>
                      <a:pt x="770521" y="237251"/>
                    </a:cubicBezTo>
                    <a:cubicBezTo>
                      <a:pt x="770521" y="240153"/>
                      <a:pt x="771246" y="242330"/>
                      <a:pt x="772697" y="243781"/>
                    </a:cubicBezTo>
                    <a:cubicBezTo>
                      <a:pt x="774149" y="245232"/>
                      <a:pt x="775237" y="245595"/>
                      <a:pt x="775962" y="244869"/>
                    </a:cubicBezTo>
                    <a:cubicBezTo>
                      <a:pt x="776688" y="244144"/>
                      <a:pt x="777776" y="244869"/>
                      <a:pt x="779227" y="247046"/>
                    </a:cubicBezTo>
                    <a:cubicBezTo>
                      <a:pt x="780678" y="249222"/>
                      <a:pt x="782855" y="251762"/>
                      <a:pt x="785757" y="254664"/>
                    </a:cubicBezTo>
                    <a:cubicBezTo>
                      <a:pt x="788659" y="261919"/>
                      <a:pt x="791561" y="269900"/>
                      <a:pt x="794464" y="278607"/>
                    </a:cubicBezTo>
                    <a:cubicBezTo>
                      <a:pt x="797366" y="287313"/>
                      <a:pt x="800631" y="292029"/>
                      <a:pt x="804258" y="292755"/>
                    </a:cubicBezTo>
                    <a:cubicBezTo>
                      <a:pt x="807886" y="293480"/>
                      <a:pt x="808974" y="296019"/>
                      <a:pt x="807523" y="300373"/>
                    </a:cubicBezTo>
                    <a:cubicBezTo>
                      <a:pt x="806072" y="304726"/>
                      <a:pt x="806798" y="306903"/>
                      <a:pt x="809700" y="306903"/>
                    </a:cubicBezTo>
                    <a:cubicBezTo>
                      <a:pt x="812602" y="306903"/>
                      <a:pt x="814416" y="305814"/>
                      <a:pt x="815141" y="303638"/>
                    </a:cubicBezTo>
                    <a:cubicBezTo>
                      <a:pt x="815867" y="301461"/>
                      <a:pt x="819132" y="302187"/>
                      <a:pt x="824936" y="305814"/>
                    </a:cubicBezTo>
                    <a:cubicBezTo>
                      <a:pt x="830740" y="309442"/>
                      <a:pt x="833643" y="312707"/>
                      <a:pt x="833643" y="315609"/>
                    </a:cubicBezTo>
                    <a:cubicBezTo>
                      <a:pt x="833643" y="318511"/>
                      <a:pt x="835094" y="322864"/>
                      <a:pt x="837996" y="328669"/>
                    </a:cubicBezTo>
                    <a:cubicBezTo>
                      <a:pt x="840898" y="333022"/>
                      <a:pt x="845251" y="339552"/>
                      <a:pt x="851055" y="348258"/>
                    </a:cubicBezTo>
                    <a:cubicBezTo>
                      <a:pt x="856860" y="354062"/>
                      <a:pt x="860487" y="362043"/>
                      <a:pt x="861939" y="372201"/>
                    </a:cubicBezTo>
                    <a:cubicBezTo>
                      <a:pt x="863390" y="382358"/>
                      <a:pt x="865566" y="390339"/>
                      <a:pt x="868468" y="396144"/>
                    </a:cubicBezTo>
                    <a:cubicBezTo>
                      <a:pt x="871371" y="401948"/>
                      <a:pt x="873547" y="405576"/>
                      <a:pt x="874998" y="407027"/>
                    </a:cubicBezTo>
                    <a:cubicBezTo>
                      <a:pt x="876449" y="408478"/>
                      <a:pt x="876812" y="409929"/>
                      <a:pt x="876087" y="411380"/>
                    </a:cubicBezTo>
                    <a:cubicBezTo>
                      <a:pt x="875361" y="412831"/>
                      <a:pt x="875724" y="414282"/>
                      <a:pt x="877175" y="415733"/>
                    </a:cubicBezTo>
                    <a:cubicBezTo>
                      <a:pt x="878626" y="415733"/>
                      <a:pt x="879714" y="415370"/>
                      <a:pt x="880440" y="414645"/>
                    </a:cubicBezTo>
                    <a:cubicBezTo>
                      <a:pt x="881165" y="413919"/>
                      <a:pt x="881528" y="412105"/>
                      <a:pt x="881528" y="409203"/>
                    </a:cubicBezTo>
                    <a:cubicBezTo>
                      <a:pt x="881528" y="404850"/>
                      <a:pt x="882979" y="399771"/>
                      <a:pt x="885881" y="393967"/>
                    </a:cubicBezTo>
                    <a:lnTo>
                      <a:pt x="888058" y="383084"/>
                    </a:lnTo>
                    <a:lnTo>
                      <a:pt x="890234" y="398320"/>
                    </a:lnTo>
                    <a:lnTo>
                      <a:pt x="890234" y="411380"/>
                    </a:lnTo>
                    <a:cubicBezTo>
                      <a:pt x="891686" y="411380"/>
                      <a:pt x="892411" y="409929"/>
                      <a:pt x="892411" y="407027"/>
                    </a:cubicBezTo>
                    <a:cubicBezTo>
                      <a:pt x="895313" y="401222"/>
                      <a:pt x="896764" y="396144"/>
                      <a:pt x="896764" y="391790"/>
                    </a:cubicBezTo>
                    <a:lnTo>
                      <a:pt x="898941" y="383084"/>
                    </a:lnTo>
                    <a:lnTo>
                      <a:pt x="901118" y="391790"/>
                    </a:lnTo>
                    <a:cubicBezTo>
                      <a:pt x="904020" y="396144"/>
                      <a:pt x="904745" y="401222"/>
                      <a:pt x="903294" y="407027"/>
                    </a:cubicBezTo>
                    <a:cubicBezTo>
                      <a:pt x="901843" y="412831"/>
                      <a:pt x="900392" y="416459"/>
                      <a:pt x="898941" y="417910"/>
                    </a:cubicBezTo>
                    <a:cubicBezTo>
                      <a:pt x="896039" y="419361"/>
                      <a:pt x="896039" y="420812"/>
                      <a:pt x="898941" y="422263"/>
                    </a:cubicBezTo>
                    <a:cubicBezTo>
                      <a:pt x="901843" y="423714"/>
                      <a:pt x="903294" y="425891"/>
                      <a:pt x="903294" y="428793"/>
                    </a:cubicBezTo>
                    <a:cubicBezTo>
                      <a:pt x="903294" y="431695"/>
                      <a:pt x="902206" y="433146"/>
                      <a:pt x="900029" y="433146"/>
                    </a:cubicBezTo>
                    <a:cubicBezTo>
                      <a:pt x="897853" y="433146"/>
                      <a:pt x="898215" y="434597"/>
                      <a:pt x="901118" y="437499"/>
                    </a:cubicBezTo>
                    <a:cubicBezTo>
                      <a:pt x="902569" y="441852"/>
                      <a:pt x="903294" y="445117"/>
                      <a:pt x="903294" y="447294"/>
                    </a:cubicBezTo>
                    <a:cubicBezTo>
                      <a:pt x="903294" y="449471"/>
                      <a:pt x="902569" y="449833"/>
                      <a:pt x="901118" y="448382"/>
                    </a:cubicBezTo>
                    <a:lnTo>
                      <a:pt x="896764" y="452735"/>
                    </a:lnTo>
                    <a:cubicBezTo>
                      <a:pt x="896764" y="458540"/>
                      <a:pt x="896039" y="461442"/>
                      <a:pt x="894588" y="461442"/>
                    </a:cubicBezTo>
                    <a:cubicBezTo>
                      <a:pt x="893137" y="461442"/>
                      <a:pt x="893137" y="463619"/>
                      <a:pt x="894588" y="467972"/>
                    </a:cubicBezTo>
                    <a:lnTo>
                      <a:pt x="894588" y="470148"/>
                    </a:lnTo>
                    <a:cubicBezTo>
                      <a:pt x="893137" y="470148"/>
                      <a:pt x="891686" y="470874"/>
                      <a:pt x="890234" y="472325"/>
                    </a:cubicBezTo>
                    <a:cubicBezTo>
                      <a:pt x="888783" y="473776"/>
                      <a:pt x="888058" y="476678"/>
                      <a:pt x="888058" y="481031"/>
                    </a:cubicBezTo>
                    <a:cubicBezTo>
                      <a:pt x="886607" y="488287"/>
                      <a:pt x="885156" y="491914"/>
                      <a:pt x="883705" y="491914"/>
                    </a:cubicBezTo>
                    <a:cubicBezTo>
                      <a:pt x="882254" y="491914"/>
                      <a:pt x="878626" y="496993"/>
                      <a:pt x="872822" y="507151"/>
                    </a:cubicBezTo>
                    <a:cubicBezTo>
                      <a:pt x="868468" y="517308"/>
                      <a:pt x="864841" y="522387"/>
                      <a:pt x="861939" y="522387"/>
                    </a:cubicBezTo>
                    <a:cubicBezTo>
                      <a:pt x="859036" y="522387"/>
                      <a:pt x="857585" y="523475"/>
                      <a:pt x="857585" y="525652"/>
                    </a:cubicBezTo>
                    <a:cubicBezTo>
                      <a:pt x="857585" y="527829"/>
                      <a:pt x="854320" y="533633"/>
                      <a:pt x="847791" y="543065"/>
                    </a:cubicBezTo>
                    <a:cubicBezTo>
                      <a:pt x="841261" y="552497"/>
                      <a:pt x="835819" y="558301"/>
                      <a:pt x="831466" y="560478"/>
                    </a:cubicBezTo>
                    <a:cubicBezTo>
                      <a:pt x="827113" y="562654"/>
                      <a:pt x="824936" y="565194"/>
                      <a:pt x="824936" y="568096"/>
                    </a:cubicBezTo>
                    <a:cubicBezTo>
                      <a:pt x="824936" y="570998"/>
                      <a:pt x="822760" y="573175"/>
                      <a:pt x="818406" y="574626"/>
                    </a:cubicBezTo>
                    <a:cubicBezTo>
                      <a:pt x="814053" y="576077"/>
                      <a:pt x="811876" y="578979"/>
                      <a:pt x="811876" y="583332"/>
                    </a:cubicBezTo>
                    <a:cubicBezTo>
                      <a:pt x="811876" y="583332"/>
                      <a:pt x="811514" y="583695"/>
                      <a:pt x="810788" y="584420"/>
                    </a:cubicBezTo>
                    <a:cubicBezTo>
                      <a:pt x="810063" y="585146"/>
                      <a:pt x="808974" y="585509"/>
                      <a:pt x="807523" y="585509"/>
                    </a:cubicBezTo>
                    <a:cubicBezTo>
                      <a:pt x="806072" y="584058"/>
                      <a:pt x="803533" y="585872"/>
                      <a:pt x="799905" y="590950"/>
                    </a:cubicBezTo>
                    <a:cubicBezTo>
                      <a:pt x="796277" y="596029"/>
                      <a:pt x="793738" y="598568"/>
                      <a:pt x="792287" y="598568"/>
                    </a:cubicBezTo>
                    <a:cubicBezTo>
                      <a:pt x="790836" y="598568"/>
                      <a:pt x="788659" y="600019"/>
                      <a:pt x="785757" y="602922"/>
                    </a:cubicBezTo>
                    <a:cubicBezTo>
                      <a:pt x="781404" y="607275"/>
                      <a:pt x="779227" y="608726"/>
                      <a:pt x="779227" y="607275"/>
                    </a:cubicBezTo>
                    <a:cubicBezTo>
                      <a:pt x="777776" y="607275"/>
                      <a:pt x="786483" y="597843"/>
                      <a:pt x="805347" y="578979"/>
                    </a:cubicBezTo>
                    <a:cubicBezTo>
                      <a:pt x="827113" y="558664"/>
                      <a:pt x="841624" y="543428"/>
                      <a:pt x="848879" y="533270"/>
                    </a:cubicBezTo>
                    <a:cubicBezTo>
                      <a:pt x="856134" y="521661"/>
                      <a:pt x="862664" y="511504"/>
                      <a:pt x="868468" y="502798"/>
                    </a:cubicBezTo>
                    <a:cubicBezTo>
                      <a:pt x="872822" y="494091"/>
                      <a:pt x="874273" y="489738"/>
                      <a:pt x="872822" y="489738"/>
                    </a:cubicBezTo>
                    <a:cubicBezTo>
                      <a:pt x="871371" y="489738"/>
                      <a:pt x="870282" y="487561"/>
                      <a:pt x="869557" y="483208"/>
                    </a:cubicBezTo>
                    <a:cubicBezTo>
                      <a:pt x="868831" y="478855"/>
                      <a:pt x="862664" y="484659"/>
                      <a:pt x="851055" y="500621"/>
                    </a:cubicBezTo>
                    <a:cubicBezTo>
                      <a:pt x="840898" y="515132"/>
                      <a:pt x="834368" y="525289"/>
                      <a:pt x="831466" y="531093"/>
                    </a:cubicBezTo>
                    <a:cubicBezTo>
                      <a:pt x="828564" y="535447"/>
                      <a:pt x="827113" y="540525"/>
                      <a:pt x="827113" y="546330"/>
                    </a:cubicBezTo>
                    <a:cubicBezTo>
                      <a:pt x="825662" y="550683"/>
                      <a:pt x="815504" y="561929"/>
                      <a:pt x="796640" y="580067"/>
                    </a:cubicBezTo>
                    <a:cubicBezTo>
                      <a:pt x="777776" y="598206"/>
                      <a:pt x="769795" y="608000"/>
                      <a:pt x="772697" y="609451"/>
                    </a:cubicBezTo>
                    <a:cubicBezTo>
                      <a:pt x="775600" y="610903"/>
                      <a:pt x="775600" y="613079"/>
                      <a:pt x="772697" y="615981"/>
                    </a:cubicBezTo>
                    <a:cubicBezTo>
                      <a:pt x="769795" y="618883"/>
                      <a:pt x="767619" y="619609"/>
                      <a:pt x="766168" y="618158"/>
                    </a:cubicBezTo>
                    <a:cubicBezTo>
                      <a:pt x="764717" y="616707"/>
                      <a:pt x="762540" y="618158"/>
                      <a:pt x="759638" y="622511"/>
                    </a:cubicBezTo>
                    <a:cubicBezTo>
                      <a:pt x="756736" y="626864"/>
                      <a:pt x="753834" y="629041"/>
                      <a:pt x="750931" y="629041"/>
                    </a:cubicBezTo>
                    <a:cubicBezTo>
                      <a:pt x="748029" y="629041"/>
                      <a:pt x="746578" y="630129"/>
                      <a:pt x="746578" y="632306"/>
                    </a:cubicBezTo>
                    <a:cubicBezTo>
                      <a:pt x="746578" y="634483"/>
                      <a:pt x="745127" y="636296"/>
                      <a:pt x="742225" y="637747"/>
                    </a:cubicBezTo>
                    <a:cubicBezTo>
                      <a:pt x="739323" y="639199"/>
                      <a:pt x="737146" y="639199"/>
                      <a:pt x="735695" y="637747"/>
                    </a:cubicBezTo>
                    <a:cubicBezTo>
                      <a:pt x="735695" y="637747"/>
                      <a:pt x="735332" y="638110"/>
                      <a:pt x="734607" y="638836"/>
                    </a:cubicBezTo>
                    <a:cubicBezTo>
                      <a:pt x="733881" y="639561"/>
                      <a:pt x="732793" y="640650"/>
                      <a:pt x="731342" y="642101"/>
                    </a:cubicBezTo>
                    <a:cubicBezTo>
                      <a:pt x="731342" y="646454"/>
                      <a:pt x="729165" y="648631"/>
                      <a:pt x="724812" y="648631"/>
                    </a:cubicBezTo>
                    <a:cubicBezTo>
                      <a:pt x="720459" y="648631"/>
                      <a:pt x="716831" y="650082"/>
                      <a:pt x="713929" y="652984"/>
                    </a:cubicBezTo>
                    <a:cubicBezTo>
                      <a:pt x="712478" y="655886"/>
                      <a:pt x="710301" y="657337"/>
                      <a:pt x="707399" y="657337"/>
                    </a:cubicBezTo>
                    <a:cubicBezTo>
                      <a:pt x="704497" y="657337"/>
                      <a:pt x="699055" y="659876"/>
                      <a:pt x="691075" y="664955"/>
                    </a:cubicBezTo>
                    <a:cubicBezTo>
                      <a:pt x="683094" y="670034"/>
                      <a:pt x="678015" y="672573"/>
                      <a:pt x="675838" y="672573"/>
                    </a:cubicBezTo>
                    <a:cubicBezTo>
                      <a:pt x="673662" y="672573"/>
                      <a:pt x="671848" y="673299"/>
                      <a:pt x="670397" y="674750"/>
                    </a:cubicBezTo>
                    <a:cubicBezTo>
                      <a:pt x="670397" y="676201"/>
                      <a:pt x="666769" y="678378"/>
                      <a:pt x="659514" y="681280"/>
                    </a:cubicBezTo>
                    <a:cubicBezTo>
                      <a:pt x="652258" y="685633"/>
                      <a:pt x="647905" y="687810"/>
                      <a:pt x="646454" y="687810"/>
                    </a:cubicBezTo>
                    <a:lnTo>
                      <a:pt x="646454" y="683456"/>
                    </a:lnTo>
                    <a:cubicBezTo>
                      <a:pt x="647905" y="680554"/>
                      <a:pt x="648268" y="678378"/>
                      <a:pt x="647542" y="676926"/>
                    </a:cubicBezTo>
                    <a:cubicBezTo>
                      <a:pt x="646817" y="675475"/>
                      <a:pt x="642826" y="676201"/>
                      <a:pt x="635571" y="679103"/>
                    </a:cubicBezTo>
                    <a:cubicBezTo>
                      <a:pt x="626865" y="680554"/>
                      <a:pt x="609452" y="681280"/>
                      <a:pt x="583332" y="681280"/>
                    </a:cubicBezTo>
                    <a:cubicBezTo>
                      <a:pt x="555762" y="681280"/>
                      <a:pt x="537623" y="679103"/>
                      <a:pt x="528917" y="674750"/>
                    </a:cubicBezTo>
                    <a:cubicBezTo>
                      <a:pt x="521662" y="670397"/>
                      <a:pt x="515857" y="666043"/>
                      <a:pt x="511504" y="661690"/>
                    </a:cubicBezTo>
                    <a:cubicBezTo>
                      <a:pt x="507151" y="657337"/>
                      <a:pt x="502072" y="650082"/>
                      <a:pt x="496268" y="639924"/>
                    </a:cubicBezTo>
                    <a:cubicBezTo>
                      <a:pt x="491915" y="631218"/>
                      <a:pt x="489012" y="615981"/>
                      <a:pt x="487561" y="594215"/>
                    </a:cubicBezTo>
                    <a:cubicBezTo>
                      <a:pt x="487561" y="570998"/>
                      <a:pt x="491189" y="552860"/>
                      <a:pt x="498444" y="539800"/>
                    </a:cubicBezTo>
                    <a:cubicBezTo>
                      <a:pt x="505700" y="522387"/>
                      <a:pt x="510779" y="510778"/>
                      <a:pt x="513681" y="504974"/>
                    </a:cubicBezTo>
                    <a:cubicBezTo>
                      <a:pt x="518034" y="494817"/>
                      <a:pt x="522387" y="483208"/>
                      <a:pt x="526740" y="470148"/>
                    </a:cubicBezTo>
                    <a:cubicBezTo>
                      <a:pt x="529643" y="458540"/>
                      <a:pt x="531819" y="447657"/>
                      <a:pt x="533270" y="437499"/>
                    </a:cubicBezTo>
                    <a:cubicBezTo>
                      <a:pt x="534721" y="428793"/>
                      <a:pt x="533996" y="424440"/>
                      <a:pt x="531094" y="424440"/>
                    </a:cubicBezTo>
                    <a:cubicBezTo>
                      <a:pt x="528191" y="424440"/>
                      <a:pt x="518397" y="429881"/>
                      <a:pt x="501709" y="440764"/>
                    </a:cubicBezTo>
                    <a:cubicBezTo>
                      <a:pt x="485022" y="451647"/>
                      <a:pt x="470149" y="463619"/>
                      <a:pt x="457089" y="476678"/>
                    </a:cubicBezTo>
                    <a:cubicBezTo>
                      <a:pt x="444029" y="489738"/>
                      <a:pt x="436048" y="499170"/>
                      <a:pt x="433146" y="504974"/>
                    </a:cubicBezTo>
                    <a:cubicBezTo>
                      <a:pt x="430244" y="510778"/>
                      <a:pt x="422263" y="523113"/>
                      <a:pt x="409203" y="541977"/>
                    </a:cubicBezTo>
                    <a:cubicBezTo>
                      <a:pt x="394693" y="563743"/>
                      <a:pt x="382359" y="581881"/>
                      <a:pt x="372201" y="596392"/>
                    </a:cubicBezTo>
                    <a:cubicBezTo>
                      <a:pt x="359141" y="615256"/>
                      <a:pt x="346082" y="632669"/>
                      <a:pt x="333022" y="648631"/>
                    </a:cubicBezTo>
                    <a:cubicBezTo>
                      <a:pt x="321413" y="663141"/>
                      <a:pt x="311981" y="674024"/>
                      <a:pt x="304726" y="681280"/>
                    </a:cubicBezTo>
                    <a:cubicBezTo>
                      <a:pt x="298922" y="687084"/>
                      <a:pt x="290215" y="691437"/>
                      <a:pt x="278607" y="694339"/>
                    </a:cubicBezTo>
                    <a:cubicBezTo>
                      <a:pt x="266998" y="698693"/>
                      <a:pt x="260468" y="700869"/>
                      <a:pt x="259017" y="700869"/>
                    </a:cubicBezTo>
                    <a:cubicBezTo>
                      <a:pt x="257566" y="700869"/>
                      <a:pt x="256115" y="699055"/>
                      <a:pt x="254664" y="695428"/>
                    </a:cubicBezTo>
                    <a:cubicBezTo>
                      <a:pt x="253213" y="691800"/>
                      <a:pt x="251036" y="689986"/>
                      <a:pt x="248134" y="689986"/>
                    </a:cubicBezTo>
                    <a:cubicBezTo>
                      <a:pt x="243781" y="689986"/>
                      <a:pt x="239065" y="687810"/>
                      <a:pt x="233986" y="683456"/>
                    </a:cubicBezTo>
                    <a:cubicBezTo>
                      <a:pt x="228907" y="679103"/>
                      <a:pt x="226368" y="675475"/>
                      <a:pt x="226368" y="672573"/>
                    </a:cubicBezTo>
                    <a:cubicBezTo>
                      <a:pt x="226368" y="669671"/>
                      <a:pt x="227819" y="666769"/>
                      <a:pt x="230721" y="663867"/>
                    </a:cubicBezTo>
                    <a:cubicBezTo>
                      <a:pt x="233623" y="659514"/>
                      <a:pt x="235074" y="654072"/>
                      <a:pt x="235074" y="647542"/>
                    </a:cubicBezTo>
                    <a:cubicBezTo>
                      <a:pt x="235074" y="641012"/>
                      <a:pt x="238339" y="637385"/>
                      <a:pt x="244869" y="636659"/>
                    </a:cubicBezTo>
                    <a:cubicBezTo>
                      <a:pt x="251399" y="635934"/>
                      <a:pt x="254664" y="633031"/>
                      <a:pt x="254664" y="627953"/>
                    </a:cubicBezTo>
                    <a:cubicBezTo>
                      <a:pt x="254664" y="622874"/>
                      <a:pt x="256478" y="620335"/>
                      <a:pt x="260106" y="620335"/>
                    </a:cubicBezTo>
                    <a:cubicBezTo>
                      <a:pt x="263733" y="620335"/>
                      <a:pt x="268449" y="618158"/>
                      <a:pt x="274254" y="613805"/>
                    </a:cubicBezTo>
                    <a:cubicBezTo>
                      <a:pt x="280058" y="609451"/>
                      <a:pt x="290215" y="600019"/>
                      <a:pt x="304726" y="585509"/>
                    </a:cubicBezTo>
                    <a:cubicBezTo>
                      <a:pt x="316335" y="572449"/>
                      <a:pt x="329394" y="557938"/>
                      <a:pt x="343905" y="541977"/>
                    </a:cubicBezTo>
                    <a:cubicBezTo>
                      <a:pt x="355514" y="530368"/>
                      <a:pt x="370750" y="512230"/>
                      <a:pt x="389614" y="487561"/>
                    </a:cubicBezTo>
                    <a:cubicBezTo>
                      <a:pt x="415733" y="455638"/>
                      <a:pt x="434597" y="432420"/>
                      <a:pt x="446206" y="417910"/>
                    </a:cubicBezTo>
                    <a:cubicBezTo>
                      <a:pt x="465070" y="394692"/>
                      <a:pt x="473776" y="382358"/>
                      <a:pt x="472325" y="380907"/>
                    </a:cubicBezTo>
                    <a:cubicBezTo>
                      <a:pt x="472325" y="380907"/>
                      <a:pt x="470149" y="381996"/>
                      <a:pt x="465795" y="384172"/>
                    </a:cubicBezTo>
                    <a:cubicBezTo>
                      <a:pt x="461442" y="386349"/>
                      <a:pt x="456363" y="389614"/>
                      <a:pt x="450559" y="393967"/>
                    </a:cubicBezTo>
                    <a:cubicBezTo>
                      <a:pt x="434597" y="405576"/>
                      <a:pt x="422263" y="414282"/>
                      <a:pt x="413557" y="420086"/>
                    </a:cubicBezTo>
                    <a:cubicBezTo>
                      <a:pt x="403399" y="427342"/>
                      <a:pt x="393242" y="433871"/>
                      <a:pt x="383084" y="439676"/>
                    </a:cubicBezTo>
                    <a:cubicBezTo>
                      <a:pt x="374378" y="444029"/>
                      <a:pt x="368573" y="446206"/>
                      <a:pt x="365671" y="446206"/>
                    </a:cubicBezTo>
                    <a:cubicBezTo>
                      <a:pt x="362769" y="446206"/>
                      <a:pt x="358779" y="443666"/>
                      <a:pt x="353700" y="438587"/>
                    </a:cubicBezTo>
                    <a:cubicBezTo>
                      <a:pt x="348621" y="433509"/>
                      <a:pt x="344268" y="430244"/>
                      <a:pt x="340640" y="428793"/>
                    </a:cubicBezTo>
                    <a:cubicBezTo>
                      <a:pt x="337012" y="427342"/>
                      <a:pt x="335199" y="421537"/>
                      <a:pt x="335199" y="411380"/>
                    </a:cubicBezTo>
                    <a:cubicBezTo>
                      <a:pt x="335199" y="401222"/>
                      <a:pt x="334473" y="396144"/>
                      <a:pt x="333022" y="396144"/>
                    </a:cubicBezTo>
                    <a:cubicBezTo>
                      <a:pt x="331571" y="396144"/>
                      <a:pt x="329394" y="399771"/>
                      <a:pt x="326492" y="407027"/>
                    </a:cubicBezTo>
                    <a:cubicBezTo>
                      <a:pt x="323590" y="411380"/>
                      <a:pt x="321413" y="414282"/>
                      <a:pt x="319962" y="415733"/>
                    </a:cubicBezTo>
                    <a:lnTo>
                      <a:pt x="311256" y="422263"/>
                    </a:lnTo>
                    <a:cubicBezTo>
                      <a:pt x="308354" y="429518"/>
                      <a:pt x="308354" y="433871"/>
                      <a:pt x="311256" y="435323"/>
                    </a:cubicBezTo>
                    <a:cubicBezTo>
                      <a:pt x="314158" y="438225"/>
                      <a:pt x="315609" y="440401"/>
                      <a:pt x="315609" y="441852"/>
                    </a:cubicBezTo>
                    <a:cubicBezTo>
                      <a:pt x="315609" y="444755"/>
                      <a:pt x="314158" y="449108"/>
                      <a:pt x="311256" y="454912"/>
                    </a:cubicBezTo>
                    <a:cubicBezTo>
                      <a:pt x="308354" y="462167"/>
                      <a:pt x="304726" y="467972"/>
                      <a:pt x="300373" y="472325"/>
                    </a:cubicBezTo>
                    <a:cubicBezTo>
                      <a:pt x="297471" y="475227"/>
                      <a:pt x="290941" y="482482"/>
                      <a:pt x="280783" y="494091"/>
                    </a:cubicBezTo>
                    <a:cubicBezTo>
                      <a:pt x="272077" y="504249"/>
                      <a:pt x="269900" y="509327"/>
                      <a:pt x="274254" y="509327"/>
                    </a:cubicBezTo>
                    <a:cubicBezTo>
                      <a:pt x="278607" y="509327"/>
                      <a:pt x="281146" y="507514"/>
                      <a:pt x="281872" y="503886"/>
                    </a:cubicBezTo>
                    <a:cubicBezTo>
                      <a:pt x="282597" y="500258"/>
                      <a:pt x="284048" y="500621"/>
                      <a:pt x="286225" y="504974"/>
                    </a:cubicBezTo>
                    <a:cubicBezTo>
                      <a:pt x="288401" y="509327"/>
                      <a:pt x="287313" y="513681"/>
                      <a:pt x="282960" y="518034"/>
                    </a:cubicBezTo>
                    <a:cubicBezTo>
                      <a:pt x="281509" y="522387"/>
                      <a:pt x="279332" y="526740"/>
                      <a:pt x="276430" y="531093"/>
                    </a:cubicBezTo>
                    <a:cubicBezTo>
                      <a:pt x="273528" y="535447"/>
                      <a:pt x="270626" y="538349"/>
                      <a:pt x="267724" y="539800"/>
                    </a:cubicBezTo>
                    <a:cubicBezTo>
                      <a:pt x="264822" y="542702"/>
                      <a:pt x="263370" y="547418"/>
                      <a:pt x="263370" y="553948"/>
                    </a:cubicBezTo>
                    <a:cubicBezTo>
                      <a:pt x="263370" y="560478"/>
                      <a:pt x="261919" y="563743"/>
                      <a:pt x="259017" y="563743"/>
                    </a:cubicBezTo>
                    <a:cubicBezTo>
                      <a:pt x="256115" y="563743"/>
                      <a:pt x="254664" y="564831"/>
                      <a:pt x="254664" y="567008"/>
                    </a:cubicBezTo>
                    <a:cubicBezTo>
                      <a:pt x="254664" y="569184"/>
                      <a:pt x="251036" y="574626"/>
                      <a:pt x="243781" y="583332"/>
                    </a:cubicBezTo>
                    <a:cubicBezTo>
                      <a:pt x="235074" y="592039"/>
                      <a:pt x="226368" y="599657"/>
                      <a:pt x="217662" y="606187"/>
                    </a:cubicBezTo>
                    <a:cubicBezTo>
                      <a:pt x="208955" y="612716"/>
                      <a:pt x="197347" y="618158"/>
                      <a:pt x="182836" y="622511"/>
                    </a:cubicBezTo>
                    <a:cubicBezTo>
                      <a:pt x="168325" y="628315"/>
                      <a:pt x="156717" y="631943"/>
                      <a:pt x="148010" y="633394"/>
                    </a:cubicBezTo>
                    <a:cubicBezTo>
                      <a:pt x="139304" y="636296"/>
                      <a:pt x="120440" y="637747"/>
                      <a:pt x="91418" y="637747"/>
                    </a:cubicBezTo>
                    <a:lnTo>
                      <a:pt x="50063" y="637747"/>
                    </a:lnTo>
                    <a:lnTo>
                      <a:pt x="34826" y="629041"/>
                    </a:lnTo>
                    <a:cubicBezTo>
                      <a:pt x="24669" y="621786"/>
                      <a:pt x="18139" y="615981"/>
                      <a:pt x="15237" y="611628"/>
                    </a:cubicBezTo>
                    <a:cubicBezTo>
                      <a:pt x="13786" y="608726"/>
                      <a:pt x="10884" y="600745"/>
                      <a:pt x="6530" y="587685"/>
                    </a:cubicBezTo>
                    <a:cubicBezTo>
                      <a:pt x="2177" y="576077"/>
                      <a:pt x="0" y="567733"/>
                      <a:pt x="0" y="562654"/>
                    </a:cubicBezTo>
                    <a:cubicBezTo>
                      <a:pt x="0" y="557576"/>
                      <a:pt x="2903" y="552134"/>
                      <a:pt x="8707" y="546330"/>
                    </a:cubicBezTo>
                    <a:cubicBezTo>
                      <a:pt x="14511" y="540525"/>
                      <a:pt x="21767" y="535447"/>
                      <a:pt x="30473" y="531093"/>
                    </a:cubicBezTo>
                    <a:cubicBezTo>
                      <a:pt x="31924" y="531093"/>
                      <a:pt x="39179" y="527466"/>
                      <a:pt x="52239" y="520210"/>
                    </a:cubicBezTo>
                    <a:cubicBezTo>
                      <a:pt x="59495" y="517308"/>
                      <a:pt x="67838" y="516583"/>
                      <a:pt x="77270" y="518034"/>
                    </a:cubicBezTo>
                    <a:cubicBezTo>
                      <a:pt x="86702" y="519485"/>
                      <a:pt x="95771" y="518034"/>
                      <a:pt x="104478" y="513681"/>
                    </a:cubicBezTo>
                    <a:cubicBezTo>
                      <a:pt x="113184" y="510778"/>
                      <a:pt x="118989" y="504249"/>
                      <a:pt x="121891" y="494091"/>
                    </a:cubicBezTo>
                    <a:cubicBezTo>
                      <a:pt x="124793" y="483934"/>
                      <a:pt x="126969" y="474502"/>
                      <a:pt x="128421" y="465795"/>
                    </a:cubicBezTo>
                    <a:cubicBezTo>
                      <a:pt x="128421" y="459991"/>
                      <a:pt x="130597" y="450559"/>
                      <a:pt x="134950" y="437499"/>
                    </a:cubicBezTo>
                    <a:cubicBezTo>
                      <a:pt x="136401" y="428793"/>
                      <a:pt x="137127" y="422988"/>
                      <a:pt x="137127" y="420086"/>
                    </a:cubicBezTo>
                    <a:cubicBezTo>
                      <a:pt x="137127" y="417184"/>
                      <a:pt x="136401" y="415733"/>
                      <a:pt x="134950" y="415733"/>
                    </a:cubicBezTo>
                    <a:cubicBezTo>
                      <a:pt x="133499" y="415733"/>
                      <a:pt x="129872" y="420086"/>
                      <a:pt x="124067" y="428793"/>
                    </a:cubicBezTo>
                    <a:cubicBezTo>
                      <a:pt x="118263" y="437499"/>
                      <a:pt x="113910" y="443303"/>
                      <a:pt x="111008" y="446206"/>
                    </a:cubicBezTo>
                    <a:cubicBezTo>
                      <a:pt x="106654" y="450559"/>
                      <a:pt x="102301" y="452735"/>
                      <a:pt x="97948" y="452735"/>
                    </a:cubicBezTo>
                    <a:cubicBezTo>
                      <a:pt x="93595" y="455638"/>
                      <a:pt x="89242" y="456363"/>
                      <a:pt x="84888" y="454912"/>
                    </a:cubicBezTo>
                    <a:cubicBezTo>
                      <a:pt x="79084" y="454912"/>
                      <a:pt x="73280" y="453461"/>
                      <a:pt x="67475" y="450559"/>
                    </a:cubicBezTo>
                    <a:cubicBezTo>
                      <a:pt x="63122" y="446206"/>
                      <a:pt x="59495" y="441852"/>
                      <a:pt x="56592" y="437499"/>
                    </a:cubicBezTo>
                    <a:cubicBezTo>
                      <a:pt x="53690" y="433146"/>
                      <a:pt x="51151" y="425891"/>
                      <a:pt x="48974" y="415733"/>
                    </a:cubicBezTo>
                    <a:cubicBezTo>
                      <a:pt x="46798" y="405576"/>
                      <a:pt x="43533" y="398683"/>
                      <a:pt x="39179" y="395055"/>
                    </a:cubicBezTo>
                    <a:cubicBezTo>
                      <a:pt x="34826" y="391428"/>
                      <a:pt x="32650" y="388888"/>
                      <a:pt x="32650" y="387437"/>
                    </a:cubicBezTo>
                    <a:cubicBezTo>
                      <a:pt x="32650" y="385986"/>
                      <a:pt x="35189" y="383084"/>
                      <a:pt x="40268" y="378731"/>
                    </a:cubicBezTo>
                    <a:cubicBezTo>
                      <a:pt x="45347" y="374377"/>
                      <a:pt x="50425" y="371113"/>
                      <a:pt x="55504" y="368936"/>
                    </a:cubicBezTo>
                    <a:cubicBezTo>
                      <a:pt x="60583" y="366759"/>
                      <a:pt x="63122" y="364583"/>
                      <a:pt x="63122" y="362406"/>
                    </a:cubicBezTo>
                    <a:cubicBezTo>
                      <a:pt x="63122" y="360229"/>
                      <a:pt x="66387" y="358053"/>
                      <a:pt x="72917" y="355876"/>
                    </a:cubicBezTo>
                    <a:cubicBezTo>
                      <a:pt x="79447" y="353700"/>
                      <a:pt x="84888" y="352611"/>
                      <a:pt x="89242" y="352611"/>
                    </a:cubicBezTo>
                    <a:cubicBezTo>
                      <a:pt x="93595" y="352611"/>
                      <a:pt x="99399" y="346807"/>
                      <a:pt x="106654" y="335198"/>
                    </a:cubicBezTo>
                    <a:cubicBezTo>
                      <a:pt x="113910" y="323590"/>
                      <a:pt x="118263" y="317786"/>
                      <a:pt x="119714" y="317786"/>
                    </a:cubicBezTo>
                    <a:cubicBezTo>
                      <a:pt x="121165" y="317786"/>
                      <a:pt x="120440" y="319962"/>
                      <a:pt x="117538" y="324315"/>
                    </a:cubicBezTo>
                    <a:cubicBezTo>
                      <a:pt x="110282" y="335924"/>
                      <a:pt x="106654" y="341728"/>
                      <a:pt x="106654" y="341728"/>
                    </a:cubicBezTo>
                    <a:cubicBezTo>
                      <a:pt x="102301" y="348984"/>
                      <a:pt x="101576" y="352611"/>
                      <a:pt x="104478" y="352611"/>
                    </a:cubicBezTo>
                    <a:cubicBezTo>
                      <a:pt x="107380" y="352611"/>
                      <a:pt x="114635" y="347533"/>
                      <a:pt x="126244" y="337375"/>
                    </a:cubicBezTo>
                    <a:cubicBezTo>
                      <a:pt x="137853" y="328669"/>
                      <a:pt x="143657" y="321413"/>
                      <a:pt x="143657" y="315609"/>
                    </a:cubicBezTo>
                    <a:cubicBezTo>
                      <a:pt x="143657" y="312707"/>
                      <a:pt x="142931" y="304000"/>
                      <a:pt x="141480" y="289490"/>
                    </a:cubicBezTo>
                    <a:cubicBezTo>
                      <a:pt x="138578" y="274979"/>
                      <a:pt x="135676" y="261919"/>
                      <a:pt x="132774" y="250311"/>
                    </a:cubicBezTo>
                    <a:cubicBezTo>
                      <a:pt x="132774" y="247408"/>
                      <a:pt x="132411" y="243781"/>
                      <a:pt x="131685" y="239428"/>
                    </a:cubicBezTo>
                    <a:cubicBezTo>
                      <a:pt x="130960" y="235074"/>
                      <a:pt x="130234" y="231447"/>
                      <a:pt x="129509" y="228544"/>
                    </a:cubicBezTo>
                    <a:cubicBezTo>
                      <a:pt x="128783" y="225642"/>
                      <a:pt x="128421" y="222740"/>
                      <a:pt x="128421" y="219838"/>
                    </a:cubicBezTo>
                    <a:cubicBezTo>
                      <a:pt x="128421" y="215485"/>
                      <a:pt x="129146" y="213308"/>
                      <a:pt x="130597" y="213308"/>
                    </a:cubicBezTo>
                    <a:cubicBezTo>
                      <a:pt x="133499" y="214759"/>
                      <a:pt x="134950" y="214397"/>
                      <a:pt x="134950" y="212220"/>
                    </a:cubicBezTo>
                    <a:cubicBezTo>
                      <a:pt x="134950" y="210043"/>
                      <a:pt x="137853" y="208955"/>
                      <a:pt x="143657" y="208955"/>
                    </a:cubicBezTo>
                    <a:cubicBezTo>
                      <a:pt x="149461" y="208955"/>
                      <a:pt x="156717" y="211132"/>
                      <a:pt x="165423" y="215485"/>
                    </a:cubicBezTo>
                    <a:cubicBezTo>
                      <a:pt x="174129" y="219838"/>
                      <a:pt x="180659" y="225642"/>
                      <a:pt x="185012" y="232898"/>
                    </a:cubicBezTo>
                    <a:cubicBezTo>
                      <a:pt x="190817" y="238702"/>
                      <a:pt x="195170" y="245957"/>
                      <a:pt x="198072" y="254664"/>
                    </a:cubicBezTo>
                    <a:cubicBezTo>
                      <a:pt x="202425" y="263370"/>
                      <a:pt x="204965" y="267723"/>
                      <a:pt x="205690" y="267723"/>
                    </a:cubicBezTo>
                    <a:cubicBezTo>
                      <a:pt x="206416" y="267723"/>
                      <a:pt x="209681" y="265547"/>
                      <a:pt x="215485" y="261194"/>
                    </a:cubicBezTo>
                    <a:cubicBezTo>
                      <a:pt x="218387" y="258292"/>
                      <a:pt x="225643" y="251762"/>
                      <a:pt x="237251" y="241604"/>
                    </a:cubicBezTo>
                    <a:cubicBezTo>
                      <a:pt x="245958" y="232898"/>
                      <a:pt x="249948" y="227093"/>
                      <a:pt x="249222" y="224191"/>
                    </a:cubicBezTo>
                    <a:cubicBezTo>
                      <a:pt x="248497" y="221289"/>
                      <a:pt x="245232" y="218750"/>
                      <a:pt x="239428" y="216573"/>
                    </a:cubicBezTo>
                    <a:cubicBezTo>
                      <a:pt x="233623" y="214397"/>
                      <a:pt x="230721" y="212945"/>
                      <a:pt x="230721" y="212220"/>
                    </a:cubicBezTo>
                    <a:cubicBezTo>
                      <a:pt x="230721" y="211494"/>
                      <a:pt x="235074" y="211132"/>
                      <a:pt x="243781" y="211132"/>
                    </a:cubicBezTo>
                    <a:cubicBezTo>
                      <a:pt x="252487" y="211132"/>
                      <a:pt x="258292" y="208229"/>
                      <a:pt x="261194" y="202425"/>
                    </a:cubicBezTo>
                    <a:cubicBezTo>
                      <a:pt x="266998" y="198072"/>
                      <a:pt x="275342" y="195170"/>
                      <a:pt x="286225" y="193719"/>
                    </a:cubicBezTo>
                    <a:cubicBezTo>
                      <a:pt x="297108" y="192268"/>
                      <a:pt x="304001" y="192993"/>
                      <a:pt x="306903" y="195895"/>
                    </a:cubicBezTo>
                    <a:cubicBezTo>
                      <a:pt x="309805" y="198797"/>
                      <a:pt x="309805" y="204602"/>
                      <a:pt x="306903" y="213308"/>
                    </a:cubicBezTo>
                    <a:cubicBezTo>
                      <a:pt x="302549" y="220564"/>
                      <a:pt x="297108" y="227456"/>
                      <a:pt x="290578" y="233986"/>
                    </a:cubicBezTo>
                    <a:cubicBezTo>
                      <a:pt x="284048" y="240516"/>
                      <a:pt x="280783" y="244869"/>
                      <a:pt x="280783" y="247046"/>
                    </a:cubicBezTo>
                    <a:cubicBezTo>
                      <a:pt x="280783" y="249222"/>
                      <a:pt x="280058" y="250311"/>
                      <a:pt x="278607" y="250311"/>
                    </a:cubicBezTo>
                    <a:cubicBezTo>
                      <a:pt x="277156" y="250311"/>
                      <a:pt x="271351" y="256478"/>
                      <a:pt x="261194" y="268812"/>
                    </a:cubicBezTo>
                    <a:cubicBezTo>
                      <a:pt x="251036" y="281146"/>
                      <a:pt x="245958" y="288764"/>
                      <a:pt x="245958" y="291666"/>
                    </a:cubicBezTo>
                    <a:cubicBezTo>
                      <a:pt x="245958" y="294568"/>
                      <a:pt x="241604" y="301098"/>
                      <a:pt x="232898" y="311256"/>
                    </a:cubicBezTo>
                    <a:lnTo>
                      <a:pt x="219838" y="324315"/>
                    </a:lnTo>
                    <a:lnTo>
                      <a:pt x="222015" y="348258"/>
                    </a:lnTo>
                    <a:cubicBezTo>
                      <a:pt x="223466" y="364220"/>
                      <a:pt x="224191" y="385261"/>
                      <a:pt x="224191" y="411380"/>
                    </a:cubicBezTo>
                    <a:cubicBezTo>
                      <a:pt x="225643" y="438950"/>
                      <a:pt x="226731" y="452735"/>
                      <a:pt x="227456" y="452735"/>
                    </a:cubicBezTo>
                    <a:cubicBezTo>
                      <a:pt x="228182" y="452735"/>
                      <a:pt x="235800" y="446931"/>
                      <a:pt x="250311" y="435323"/>
                    </a:cubicBezTo>
                    <a:cubicBezTo>
                      <a:pt x="267724" y="420812"/>
                      <a:pt x="282234" y="407027"/>
                      <a:pt x="293843" y="393967"/>
                    </a:cubicBezTo>
                    <a:cubicBezTo>
                      <a:pt x="306903" y="379456"/>
                      <a:pt x="317786" y="367122"/>
                      <a:pt x="326492" y="356965"/>
                    </a:cubicBezTo>
                    <a:cubicBezTo>
                      <a:pt x="327943" y="355513"/>
                      <a:pt x="329757" y="353337"/>
                      <a:pt x="331934" y="350435"/>
                    </a:cubicBezTo>
                    <a:cubicBezTo>
                      <a:pt x="334110" y="347533"/>
                      <a:pt x="335924" y="344993"/>
                      <a:pt x="337375" y="342817"/>
                    </a:cubicBezTo>
                    <a:cubicBezTo>
                      <a:pt x="338826" y="340640"/>
                      <a:pt x="339552" y="339552"/>
                      <a:pt x="339552" y="339552"/>
                    </a:cubicBezTo>
                    <a:cubicBezTo>
                      <a:pt x="342454" y="338101"/>
                      <a:pt x="346807" y="331571"/>
                      <a:pt x="352612" y="319962"/>
                    </a:cubicBezTo>
                    <a:cubicBezTo>
                      <a:pt x="359867" y="306903"/>
                      <a:pt x="367122" y="293843"/>
                      <a:pt x="374378" y="280783"/>
                    </a:cubicBezTo>
                    <a:cubicBezTo>
                      <a:pt x="381633" y="266272"/>
                      <a:pt x="385986" y="259017"/>
                      <a:pt x="387437" y="259017"/>
                    </a:cubicBezTo>
                    <a:cubicBezTo>
                      <a:pt x="388888" y="257566"/>
                      <a:pt x="389614" y="257566"/>
                      <a:pt x="389614" y="259017"/>
                    </a:cubicBezTo>
                    <a:cubicBezTo>
                      <a:pt x="388163" y="260468"/>
                      <a:pt x="386712" y="263370"/>
                      <a:pt x="385261" y="267723"/>
                    </a:cubicBezTo>
                    <a:cubicBezTo>
                      <a:pt x="382359" y="272077"/>
                      <a:pt x="380907" y="276430"/>
                      <a:pt x="380907" y="280783"/>
                    </a:cubicBezTo>
                    <a:cubicBezTo>
                      <a:pt x="380907" y="285136"/>
                      <a:pt x="379094" y="290215"/>
                      <a:pt x="375466" y="296019"/>
                    </a:cubicBezTo>
                    <a:cubicBezTo>
                      <a:pt x="371838" y="301824"/>
                      <a:pt x="370024" y="307628"/>
                      <a:pt x="370024" y="313432"/>
                    </a:cubicBezTo>
                    <a:cubicBezTo>
                      <a:pt x="370024" y="317786"/>
                      <a:pt x="368573" y="322139"/>
                      <a:pt x="365671" y="326492"/>
                    </a:cubicBezTo>
                    <a:cubicBezTo>
                      <a:pt x="364220" y="330845"/>
                      <a:pt x="362406" y="334473"/>
                      <a:pt x="360230" y="337375"/>
                    </a:cubicBezTo>
                    <a:cubicBezTo>
                      <a:pt x="358053" y="340277"/>
                      <a:pt x="356239" y="343905"/>
                      <a:pt x="354788" y="348258"/>
                    </a:cubicBezTo>
                    <a:cubicBezTo>
                      <a:pt x="353337" y="352611"/>
                      <a:pt x="353700" y="354788"/>
                      <a:pt x="355876" y="354788"/>
                    </a:cubicBezTo>
                    <a:cubicBezTo>
                      <a:pt x="358053" y="354788"/>
                      <a:pt x="361318" y="352974"/>
                      <a:pt x="365671" y="349346"/>
                    </a:cubicBezTo>
                    <a:cubicBezTo>
                      <a:pt x="370024" y="345719"/>
                      <a:pt x="374378" y="343905"/>
                      <a:pt x="378731" y="343905"/>
                    </a:cubicBezTo>
                    <a:cubicBezTo>
                      <a:pt x="383084" y="343905"/>
                      <a:pt x="392516" y="334473"/>
                      <a:pt x="407027" y="315609"/>
                    </a:cubicBezTo>
                    <a:cubicBezTo>
                      <a:pt x="422989" y="295294"/>
                      <a:pt x="432421" y="282960"/>
                      <a:pt x="435323" y="278607"/>
                    </a:cubicBezTo>
                    <a:cubicBezTo>
                      <a:pt x="438225" y="275704"/>
                      <a:pt x="444029" y="268449"/>
                      <a:pt x="452736" y="256840"/>
                    </a:cubicBezTo>
                    <a:cubicBezTo>
                      <a:pt x="458540" y="249585"/>
                      <a:pt x="467972" y="238702"/>
                      <a:pt x="481032" y="224191"/>
                    </a:cubicBezTo>
                    <a:cubicBezTo>
                      <a:pt x="481032" y="222740"/>
                      <a:pt x="487561" y="215122"/>
                      <a:pt x="500621" y="201337"/>
                    </a:cubicBezTo>
                    <a:cubicBezTo>
                      <a:pt x="513681" y="187552"/>
                      <a:pt x="524564" y="176306"/>
                      <a:pt x="533270" y="167599"/>
                    </a:cubicBezTo>
                    <a:cubicBezTo>
                      <a:pt x="556487" y="141480"/>
                      <a:pt x="569184" y="126607"/>
                      <a:pt x="571361" y="122979"/>
                    </a:cubicBezTo>
                    <a:cubicBezTo>
                      <a:pt x="573538" y="119351"/>
                      <a:pt x="573175" y="117537"/>
                      <a:pt x="570273" y="117537"/>
                    </a:cubicBezTo>
                    <a:cubicBezTo>
                      <a:pt x="568822" y="117537"/>
                      <a:pt x="561566" y="118988"/>
                      <a:pt x="548507" y="121891"/>
                    </a:cubicBezTo>
                    <a:cubicBezTo>
                      <a:pt x="533996" y="126244"/>
                      <a:pt x="518034" y="129146"/>
                      <a:pt x="500621" y="130597"/>
                    </a:cubicBezTo>
                    <a:cubicBezTo>
                      <a:pt x="481757" y="133499"/>
                      <a:pt x="467972" y="134950"/>
                      <a:pt x="459265" y="134950"/>
                    </a:cubicBezTo>
                    <a:cubicBezTo>
                      <a:pt x="449108" y="136401"/>
                      <a:pt x="438588" y="136039"/>
                      <a:pt x="427705" y="133862"/>
                    </a:cubicBezTo>
                    <a:cubicBezTo>
                      <a:pt x="416822" y="131685"/>
                      <a:pt x="409929" y="129871"/>
                      <a:pt x="407027" y="128420"/>
                    </a:cubicBezTo>
                    <a:cubicBezTo>
                      <a:pt x="402674" y="125518"/>
                      <a:pt x="399046" y="120439"/>
                      <a:pt x="396144" y="113184"/>
                    </a:cubicBezTo>
                    <a:cubicBezTo>
                      <a:pt x="394693" y="111733"/>
                      <a:pt x="393242" y="109556"/>
                      <a:pt x="391791" y="106654"/>
                    </a:cubicBezTo>
                    <a:cubicBezTo>
                      <a:pt x="390339" y="103752"/>
                      <a:pt x="388888" y="100850"/>
                      <a:pt x="387437" y="97948"/>
                    </a:cubicBezTo>
                    <a:cubicBezTo>
                      <a:pt x="385986" y="95046"/>
                      <a:pt x="385261" y="92869"/>
                      <a:pt x="385261" y="91418"/>
                    </a:cubicBezTo>
                    <a:cubicBezTo>
                      <a:pt x="382359" y="85614"/>
                      <a:pt x="381270" y="77633"/>
                      <a:pt x="381996" y="67475"/>
                    </a:cubicBezTo>
                    <a:cubicBezTo>
                      <a:pt x="382721" y="57318"/>
                      <a:pt x="384535" y="52239"/>
                      <a:pt x="387437" y="52239"/>
                    </a:cubicBezTo>
                    <a:cubicBezTo>
                      <a:pt x="387437" y="52239"/>
                      <a:pt x="389614" y="54416"/>
                      <a:pt x="393967" y="58769"/>
                    </a:cubicBezTo>
                    <a:cubicBezTo>
                      <a:pt x="396869" y="63122"/>
                      <a:pt x="399771" y="64573"/>
                      <a:pt x="402674" y="63122"/>
                    </a:cubicBezTo>
                    <a:cubicBezTo>
                      <a:pt x="404125" y="61671"/>
                      <a:pt x="406664" y="62396"/>
                      <a:pt x="410292" y="65299"/>
                    </a:cubicBezTo>
                    <a:cubicBezTo>
                      <a:pt x="413919" y="68201"/>
                      <a:pt x="417184" y="69652"/>
                      <a:pt x="420086" y="69652"/>
                    </a:cubicBezTo>
                    <a:cubicBezTo>
                      <a:pt x="424440" y="69652"/>
                      <a:pt x="433146" y="67475"/>
                      <a:pt x="446206" y="63122"/>
                    </a:cubicBezTo>
                    <a:cubicBezTo>
                      <a:pt x="459265" y="58769"/>
                      <a:pt x="474502" y="52239"/>
                      <a:pt x="491915" y="43533"/>
                    </a:cubicBezTo>
                    <a:cubicBezTo>
                      <a:pt x="502072" y="39179"/>
                      <a:pt x="517308" y="31924"/>
                      <a:pt x="537623" y="21766"/>
                    </a:cubicBezTo>
                    <a:cubicBezTo>
                      <a:pt x="550683" y="15962"/>
                      <a:pt x="563017" y="11609"/>
                      <a:pt x="574626" y="8707"/>
                    </a:cubicBezTo>
                    <a:cubicBezTo>
                      <a:pt x="590588" y="4354"/>
                      <a:pt x="599294" y="2177"/>
                      <a:pt x="600745" y="2177"/>
                    </a:cubicBezTo>
                    <a:cubicBezTo>
                      <a:pt x="606549" y="726"/>
                      <a:pt x="619609" y="0"/>
                      <a:pt x="6399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9129" dirty="0">
                  <a:solidFill>
                    <a:schemeClr val="bg1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50" name="TextBox 115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234996" y="-3840137"/>
                <a:ext cx="2153680" cy="2328212"/>
              </a:xfrm>
              <a:custGeom>
                <a:avLst/>
                <a:gdLst/>
                <a:ahLst/>
                <a:cxnLst/>
                <a:rect l="l" t="t" r="r" b="b"/>
                <a:pathLst>
                  <a:path w="922157" h="996888">
                    <a:moveTo>
                      <a:pt x="665317" y="757460"/>
                    </a:moveTo>
                    <a:cubicBezTo>
                      <a:pt x="666768" y="757460"/>
                      <a:pt x="667131" y="758186"/>
                      <a:pt x="666405" y="759637"/>
                    </a:cubicBezTo>
                    <a:cubicBezTo>
                      <a:pt x="665680" y="761088"/>
                      <a:pt x="664229" y="761814"/>
                      <a:pt x="662052" y="761814"/>
                    </a:cubicBezTo>
                    <a:cubicBezTo>
                      <a:pt x="659876" y="761814"/>
                      <a:pt x="659513" y="761088"/>
                      <a:pt x="660964" y="759637"/>
                    </a:cubicBezTo>
                    <a:cubicBezTo>
                      <a:pt x="662415" y="758186"/>
                      <a:pt x="663866" y="757460"/>
                      <a:pt x="665317" y="757460"/>
                    </a:cubicBezTo>
                    <a:close/>
                    <a:moveTo>
                      <a:pt x="502071" y="652983"/>
                    </a:moveTo>
                    <a:cubicBezTo>
                      <a:pt x="500620" y="652983"/>
                      <a:pt x="496267" y="654434"/>
                      <a:pt x="489012" y="657336"/>
                    </a:cubicBezTo>
                    <a:cubicBezTo>
                      <a:pt x="481756" y="660239"/>
                      <a:pt x="475952" y="661690"/>
                      <a:pt x="471599" y="661690"/>
                    </a:cubicBezTo>
                    <a:cubicBezTo>
                      <a:pt x="465794" y="661690"/>
                      <a:pt x="462167" y="662415"/>
                      <a:pt x="460716" y="663866"/>
                    </a:cubicBezTo>
                    <a:cubicBezTo>
                      <a:pt x="459265" y="665317"/>
                      <a:pt x="455274" y="666406"/>
                      <a:pt x="448744" y="667131"/>
                    </a:cubicBezTo>
                    <a:cubicBezTo>
                      <a:pt x="442214" y="667857"/>
                      <a:pt x="435322" y="668945"/>
                      <a:pt x="428066" y="670396"/>
                    </a:cubicBezTo>
                    <a:cubicBezTo>
                      <a:pt x="419360" y="671847"/>
                      <a:pt x="409928" y="674024"/>
                      <a:pt x="399771" y="676926"/>
                    </a:cubicBezTo>
                    <a:cubicBezTo>
                      <a:pt x="392515" y="676926"/>
                      <a:pt x="380907" y="679102"/>
                      <a:pt x="364945" y="683456"/>
                    </a:cubicBezTo>
                    <a:cubicBezTo>
                      <a:pt x="350434" y="686358"/>
                      <a:pt x="341002" y="688534"/>
                      <a:pt x="336649" y="689986"/>
                    </a:cubicBezTo>
                    <a:cubicBezTo>
                      <a:pt x="333747" y="691437"/>
                      <a:pt x="324315" y="695790"/>
                      <a:pt x="308353" y="703045"/>
                    </a:cubicBezTo>
                    <a:cubicBezTo>
                      <a:pt x="295293" y="707398"/>
                      <a:pt x="288763" y="712477"/>
                      <a:pt x="288763" y="718281"/>
                    </a:cubicBezTo>
                    <a:cubicBezTo>
                      <a:pt x="288763" y="724086"/>
                      <a:pt x="290214" y="730616"/>
                      <a:pt x="293117" y="737871"/>
                    </a:cubicBezTo>
                    <a:cubicBezTo>
                      <a:pt x="296019" y="745126"/>
                      <a:pt x="297470" y="749480"/>
                      <a:pt x="297470" y="750931"/>
                    </a:cubicBezTo>
                    <a:cubicBezTo>
                      <a:pt x="298921" y="750931"/>
                      <a:pt x="309078" y="748754"/>
                      <a:pt x="327942" y="744401"/>
                    </a:cubicBezTo>
                    <a:cubicBezTo>
                      <a:pt x="359866" y="737145"/>
                      <a:pt x="378004" y="732792"/>
                      <a:pt x="382358" y="731341"/>
                    </a:cubicBezTo>
                    <a:cubicBezTo>
                      <a:pt x="401222" y="728439"/>
                      <a:pt x="420811" y="724811"/>
                      <a:pt x="441126" y="720458"/>
                    </a:cubicBezTo>
                    <a:cubicBezTo>
                      <a:pt x="464343" y="716105"/>
                      <a:pt x="478854" y="713928"/>
                      <a:pt x="484658" y="713928"/>
                    </a:cubicBezTo>
                    <a:cubicBezTo>
                      <a:pt x="491914" y="712477"/>
                      <a:pt x="496267" y="710301"/>
                      <a:pt x="497718" y="707398"/>
                    </a:cubicBezTo>
                    <a:cubicBezTo>
                      <a:pt x="499169" y="705947"/>
                      <a:pt x="500620" y="697241"/>
                      <a:pt x="502071" y="681279"/>
                    </a:cubicBezTo>
                    <a:cubicBezTo>
                      <a:pt x="504973" y="665317"/>
                      <a:pt x="505699" y="656611"/>
                      <a:pt x="504248" y="655160"/>
                    </a:cubicBezTo>
                    <a:cubicBezTo>
                      <a:pt x="502797" y="653709"/>
                      <a:pt x="502071" y="652983"/>
                      <a:pt x="502071" y="652983"/>
                    </a:cubicBezTo>
                    <a:close/>
                    <a:moveTo>
                      <a:pt x="384398" y="583059"/>
                    </a:moveTo>
                    <a:cubicBezTo>
                      <a:pt x="380861" y="583604"/>
                      <a:pt x="373651" y="586596"/>
                      <a:pt x="362768" y="592038"/>
                    </a:cubicBezTo>
                    <a:cubicBezTo>
                      <a:pt x="349708" y="597842"/>
                      <a:pt x="337374" y="604735"/>
                      <a:pt x="325766" y="612716"/>
                    </a:cubicBezTo>
                    <a:cubicBezTo>
                      <a:pt x="314157" y="620697"/>
                      <a:pt x="307265" y="627227"/>
                      <a:pt x="305088" y="632305"/>
                    </a:cubicBezTo>
                    <a:cubicBezTo>
                      <a:pt x="302911" y="637384"/>
                      <a:pt x="299646" y="641012"/>
                      <a:pt x="295293" y="643188"/>
                    </a:cubicBezTo>
                    <a:cubicBezTo>
                      <a:pt x="290940" y="645365"/>
                      <a:pt x="288763" y="646453"/>
                      <a:pt x="288763" y="646453"/>
                    </a:cubicBezTo>
                    <a:cubicBezTo>
                      <a:pt x="288763" y="646453"/>
                      <a:pt x="288038" y="648993"/>
                      <a:pt x="286587" y="654071"/>
                    </a:cubicBezTo>
                    <a:cubicBezTo>
                      <a:pt x="285136" y="659150"/>
                      <a:pt x="286224" y="661690"/>
                      <a:pt x="289852" y="661690"/>
                    </a:cubicBezTo>
                    <a:cubicBezTo>
                      <a:pt x="293479" y="661690"/>
                      <a:pt x="301097" y="656611"/>
                      <a:pt x="312706" y="646453"/>
                    </a:cubicBezTo>
                    <a:cubicBezTo>
                      <a:pt x="324315" y="637747"/>
                      <a:pt x="335198" y="629040"/>
                      <a:pt x="345355" y="620334"/>
                    </a:cubicBezTo>
                    <a:cubicBezTo>
                      <a:pt x="354062" y="614530"/>
                      <a:pt x="363494" y="606549"/>
                      <a:pt x="373651" y="596391"/>
                    </a:cubicBezTo>
                    <a:cubicBezTo>
                      <a:pt x="382358" y="587685"/>
                      <a:pt x="386711" y="583332"/>
                      <a:pt x="386711" y="583332"/>
                    </a:cubicBezTo>
                    <a:cubicBezTo>
                      <a:pt x="386348" y="582969"/>
                      <a:pt x="385577" y="582878"/>
                      <a:pt x="384398" y="583059"/>
                    </a:cubicBezTo>
                    <a:close/>
                    <a:moveTo>
                      <a:pt x="493365" y="315608"/>
                    </a:moveTo>
                    <a:cubicBezTo>
                      <a:pt x="491914" y="315608"/>
                      <a:pt x="486472" y="317422"/>
                      <a:pt x="477040" y="321050"/>
                    </a:cubicBezTo>
                    <a:cubicBezTo>
                      <a:pt x="467608" y="324678"/>
                      <a:pt x="458176" y="331570"/>
                      <a:pt x="448744" y="341728"/>
                    </a:cubicBezTo>
                    <a:cubicBezTo>
                      <a:pt x="439312" y="351885"/>
                      <a:pt x="432420" y="359866"/>
                      <a:pt x="428066" y="365670"/>
                    </a:cubicBezTo>
                    <a:cubicBezTo>
                      <a:pt x="423713" y="371475"/>
                      <a:pt x="416458" y="379456"/>
                      <a:pt x="406300" y="389613"/>
                    </a:cubicBezTo>
                    <a:cubicBezTo>
                      <a:pt x="396143" y="399771"/>
                      <a:pt x="386711" y="408477"/>
                      <a:pt x="378004" y="415732"/>
                    </a:cubicBezTo>
                    <a:cubicBezTo>
                      <a:pt x="369298" y="422988"/>
                      <a:pt x="361317" y="429518"/>
                      <a:pt x="354062" y="435322"/>
                    </a:cubicBezTo>
                    <a:cubicBezTo>
                      <a:pt x="346806" y="442577"/>
                      <a:pt x="340639" y="449833"/>
                      <a:pt x="335560" y="457088"/>
                    </a:cubicBezTo>
                    <a:cubicBezTo>
                      <a:pt x="330482" y="464343"/>
                      <a:pt x="325403" y="472687"/>
                      <a:pt x="320324" y="482119"/>
                    </a:cubicBezTo>
                    <a:cubicBezTo>
                      <a:pt x="315245" y="491551"/>
                      <a:pt x="313069" y="496993"/>
                      <a:pt x="313794" y="498444"/>
                    </a:cubicBezTo>
                    <a:cubicBezTo>
                      <a:pt x="314520" y="499895"/>
                      <a:pt x="322138" y="496267"/>
                      <a:pt x="336649" y="487561"/>
                    </a:cubicBezTo>
                    <a:cubicBezTo>
                      <a:pt x="358415" y="475952"/>
                      <a:pt x="370749" y="469422"/>
                      <a:pt x="373651" y="467971"/>
                    </a:cubicBezTo>
                    <a:cubicBezTo>
                      <a:pt x="379455" y="465069"/>
                      <a:pt x="394692" y="457088"/>
                      <a:pt x="419360" y="444028"/>
                    </a:cubicBezTo>
                    <a:cubicBezTo>
                      <a:pt x="441126" y="433871"/>
                      <a:pt x="458539" y="427341"/>
                      <a:pt x="471599" y="424439"/>
                    </a:cubicBezTo>
                    <a:cubicBezTo>
                      <a:pt x="484658" y="420086"/>
                      <a:pt x="492639" y="418635"/>
                      <a:pt x="495541" y="420086"/>
                    </a:cubicBezTo>
                    <a:cubicBezTo>
                      <a:pt x="498444" y="421537"/>
                      <a:pt x="501346" y="425890"/>
                      <a:pt x="504248" y="433145"/>
                    </a:cubicBezTo>
                    <a:cubicBezTo>
                      <a:pt x="505699" y="440401"/>
                      <a:pt x="504248" y="446205"/>
                      <a:pt x="499895" y="450558"/>
                    </a:cubicBezTo>
                    <a:cubicBezTo>
                      <a:pt x="492639" y="454912"/>
                      <a:pt x="486835" y="459265"/>
                      <a:pt x="482482" y="463618"/>
                    </a:cubicBezTo>
                    <a:cubicBezTo>
                      <a:pt x="476677" y="469422"/>
                      <a:pt x="465794" y="478129"/>
                      <a:pt x="449833" y="489737"/>
                    </a:cubicBezTo>
                    <a:cubicBezTo>
                      <a:pt x="435322" y="499895"/>
                      <a:pt x="423713" y="507150"/>
                      <a:pt x="415007" y="511503"/>
                    </a:cubicBezTo>
                    <a:cubicBezTo>
                      <a:pt x="407751" y="514406"/>
                      <a:pt x="402673" y="517308"/>
                      <a:pt x="399771" y="520210"/>
                    </a:cubicBezTo>
                    <a:cubicBezTo>
                      <a:pt x="398319" y="523112"/>
                      <a:pt x="396506" y="524563"/>
                      <a:pt x="394329" y="524563"/>
                    </a:cubicBezTo>
                    <a:cubicBezTo>
                      <a:pt x="392152" y="524563"/>
                      <a:pt x="392152" y="523112"/>
                      <a:pt x="394329" y="520210"/>
                    </a:cubicBezTo>
                    <a:cubicBezTo>
                      <a:pt x="396506" y="517308"/>
                      <a:pt x="403035" y="512229"/>
                      <a:pt x="413918" y="504974"/>
                    </a:cubicBezTo>
                    <a:cubicBezTo>
                      <a:pt x="424802" y="497718"/>
                      <a:pt x="433145" y="490826"/>
                      <a:pt x="438950" y="484296"/>
                    </a:cubicBezTo>
                    <a:cubicBezTo>
                      <a:pt x="444754" y="477766"/>
                      <a:pt x="447293" y="474138"/>
                      <a:pt x="446568" y="473413"/>
                    </a:cubicBezTo>
                    <a:cubicBezTo>
                      <a:pt x="445842" y="472687"/>
                      <a:pt x="438950" y="475227"/>
                      <a:pt x="425890" y="481031"/>
                    </a:cubicBezTo>
                    <a:cubicBezTo>
                      <a:pt x="411379" y="489737"/>
                      <a:pt x="399045" y="496993"/>
                      <a:pt x="388887" y="502797"/>
                    </a:cubicBezTo>
                    <a:cubicBezTo>
                      <a:pt x="380181" y="508601"/>
                      <a:pt x="370749" y="514406"/>
                      <a:pt x="360592" y="520210"/>
                    </a:cubicBezTo>
                    <a:cubicBezTo>
                      <a:pt x="356238" y="523112"/>
                      <a:pt x="347532" y="528191"/>
                      <a:pt x="334472" y="535446"/>
                    </a:cubicBezTo>
                    <a:cubicBezTo>
                      <a:pt x="324315" y="541250"/>
                      <a:pt x="315608" y="545604"/>
                      <a:pt x="308353" y="548506"/>
                    </a:cubicBezTo>
                    <a:cubicBezTo>
                      <a:pt x="301097" y="551408"/>
                      <a:pt x="296744" y="554310"/>
                      <a:pt x="295293" y="557212"/>
                    </a:cubicBezTo>
                    <a:cubicBezTo>
                      <a:pt x="295293" y="560114"/>
                      <a:pt x="294568" y="568821"/>
                      <a:pt x="293117" y="583332"/>
                    </a:cubicBezTo>
                    <a:lnTo>
                      <a:pt x="290940" y="605098"/>
                    </a:lnTo>
                    <a:lnTo>
                      <a:pt x="295293" y="598568"/>
                    </a:lnTo>
                    <a:cubicBezTo>
                      <a:pt x="299646" y="595666"/>
                      <a:pt x="302549" y="590950"/>
                      <a:pt x="304000" y="584420"/>
                    </a:cubicBezTo>
                    <a:cubicBezTo>
                      <a:pt x="305451" y="577890"/>
                      <a:pt x="308353" y="574988"/>
                      <a:pt x="312706" y="575713"/>
                    </a:cubicBezTo>
                    <a:cubicBezTo>
                      <a:pt x="317059" y="576439"/>
                      <a:pt x="322138" y="575351"/>
                      <a:pt x="327942" y="572449"/>
                    </a:cubicBezTo>
                    <a:lnTo>
                      <a:pt x="330119" y="574625"/>
                    </a:lnTo>
                    <a:cubicBezTo>
                      <a:pt x="328668" y="578978"/>
                      <a:pt x="327942" y="581518"/>
                      <a:pt x="327942" y="582243"/>
                    </a:cubicBezTo>
                    <a:cubicBezTo>
                      <a:pt x="327942" y="582969"/>
                      <a:pt x="330119" y="582606"/>
                      <a:pt x="334472" y="581155"/>
                    </a:cubicBezTo>
                    <a:cubicBezTo>
                      <a:pt x="335923" y="581155"/>
                      <a:pt x="339551" y="580429"/>
                      <a:pt x="345355" y="578978"/>
                    </a:cubicBezTo>
                    <a:cubicBezTo>
                      <a:pt x="346806" y="577527"/>
                      <a:pt x="355513" y="573900"/>
                      <a:pt x="371475" y="568095"/>
                    </a:cubicBezTo>
                    <a:cubicBezTo>
                      <a:pt x="385985" y="562291"/>
                      <a:pt x="396868" y="557938"/>
                      <a:pt x="404124" y="555036"/>
                    </a:cubicBezTo>
                    <a:cubicBezTo>
                      <a:pt x="412830" y="552133"/>
                      <a:pt x="418635" y="547055"/>
                      <a:pt x="421537" y="539799"/>
                    </a:cubicBezTo>
                    <a:cubicBezTo>
                      <a:pt x="424439" y="532544"/>
                      <a:pt x="428792" y="529279"/>
                      <a:pt x="434596" y="530005"/>
                    </a:cubicBezTo>
                    <a:cubicBezTo>
                      <a:pt x="440401" y="530730"/>
                      <a:pt x="444028" y="530367"/>
                      <a:pt x="445479" y="528916"/>
                    </a:cubicBezTo>
                    <a:cubicBezTo>
                      <a:pt x="446930" y="527465"/>
                      <a:pt x="454911" y="526740"/>
                      <a:pt x="469422" y="526740"/>
                    </a:cubicBezTo>
                    <a:cubicBezTo>
                      <a:pt x="483933" y="528191"/>
                      <a:pt x="492639" y="529642"/>
                      <a:pt x="495541" y="531093"/>
                    </a:cubicBezTo>
                    <a:cubicBezTo>
                      <a:pt x="498444" y="532544"/>
                      <a:pt x="499895" y="536172"/>
                      <a:pt x="499895" y="541976"/>
                    </a:cubicBezTo>
                    <a:cubicBezTo>
                      <a:pt x="499895" y="547780"/>
                      <a:pt x="499169" y="551045"/>
                      <a:pt x="497718" y="551771"/>
                    </a:cubicBezTo>
                    <a:cubicBezTo>
                      <a:pt x="496267" y="552496"/>
                      <a:pt x="495541" y="554673"/>
                      <a:pt x="495541" y="558301"/>
                    </a:cubicBezTo>
                    <a:cubicBezTo>
                      <a:pt x="495541" y="561928"/>
                      <a:pt x="491188" y="565193"/>
                      <a:pt x="482482" y="568095"/>
                    </a:cubicBezTo>
                    <a:cubicBezTo>
                      <a:pt x="473775" y="570997"/>
                      <a:pt x="465069" y="573900"/>
                      <a:pt x="456362" y="576802"/>
                    </a:cubicBezTo>
                    <a:cubicBezTo>
                      <a:pt x="447656" y="579704"/>
                      <a:pt x="438950" y="584057"/>
                      <a:pt x="430243" y="589861"/>
                    </a:cubicBezTo>
                    <a:cubicBezTo>
                      <a:pt x="422988" y="594215"/>
                      <a:pt x="412105" y="600744"/>
                      <a:pt x="397594" y="609451"/>
                    </a:cubicBezTo>
                    <a:cubicBezTo>
                      <a:pt x="394692" y="612353"/>
                      <a:pt x="390701" y="615618"/>
                      <a:pt x="385623" y="619246"/>
                    </a:cubicBezTo>
                    <a:cubicBezTo>
                      <a:pt x="380544" y="622873"/>
                      <a:pt x="377279" y="624687"/>
                      <a:pt x="375828" y="624687"/>
                    </a:cubicBezTo>
                    <a:cubicBezTo>
                      <a:pt x="375828" y="624687"/>
                      <a:pt x="367847" y="629766"/>
                      <a:pt x="351885" y="639923"/>
                    </a:cubicBezTo>
                    <a:cubicBezTo>
                      <a:pt x="340276" y="648630"/>
                      <a:pt x="333021" y="654434"/>
                      <a:pt x="330119" y="657336"/>
                    </a:cubicBezTo>
                    <a:cubicBezTo>
                      <a:pt x="327217" y="660239"/>
                      <a:pt x="327217" y="661690"/>
                      <a:pt x="330119" y="661690"/>
                    </a:cubicBezTo>
                    <a:cubicBezTo>
                      <a:pt x="333021" y="661690"/>
                      <a:pt x="343904" y="658062"/>
                      <a:pt x="362768" y="650807"/>
                    </a:cubicBezTo>
                    <a:cubicBezTo>
                      <a:pt x="378730" y="645002"/>
                      <a:pt x="392515" y="639923"/>
                      <a:pt x="404124" y="635570"/>
                    </a:cubicBezTo>
                    <a:cubicBezTo>
                      <a:pt x="412830" y="631217"/>
                      <a:pt x="422988" y="626864"/>
                      <a:pt x="434596" y="622511"/>
                    </a:cubicBezTo>
                    <a:cubicBezTo>
                      <a:pt x="444754" y="618157"/>
                      <a:pt x="459265" y="613079"/>
                      <a:pt x="478129" y="607274"/>
                    </a:cubicBezTo>
                    <a:lnTo>
                      <a:pt x="508601" y="596391"/>
                    </a:lnTo>
                    <a:lnTo>
                      <a:pt x="510778" y="565919"/>
                    </a:lnTo>
                    <a:cubicBezTo>
                      <a:pt x="512229" y="542701"/>
                      <a:pt x="512229" y="505699"/>
                      <a:pt x="510778" y="454912"/>
                    </a:cubicBezTo>
                    <a:cubicBezTo>
                      <a:pt x="509327" y="401222"/>
                      <a:pt x="506424" y="364945"/>
                      <a:pt x="502071" y="346081"/>
                    </a:cubicBezTo>
                    <a:cubicBezTo>
                      <a:pt x="499169" y="327217"/>
                      <a:pt x="496267" y="317059"/>
                      <a:pt x="493365" y="315608"/>
                    </a:cubicBezTo>
                    <a:close/>
                    <a:moveTo>
                      <a:pt x="393241" y="0"/>
                    </a:moveTo>
                    <a:cubicBezTo>
                      <a:pt x="404849" y="0"/>
                      <a:pt x="420086" y="725"/>
                      <a:pt x="438950" y="2176"/>
                    </a:cubicBezTo>
                    <a:cubicBezTo>
                      <a:pt x="456362" y="3627"/>
                      <a:pt x="470148" y="6530"/>
                      <a:pt x="480305" y="10883"/>
                    </a:cubicBezTo>
                    <a:cubicBezTo>
                      <a:pt x="490463" y="15236"/>
                      <a:pt x="495541" y="19589"/>
                      <a:pt x="495541" y="23942"/>
                    </a:cubicBezTo>
                    <a:cubicBezTo>
                      <a:pt x="495541" y="26845"/>
                      <a:pt x="496992" y="32649"/>
                      <a:pt x="499895" y="41355"/>
                    </a:cubicBezTo>
                    <a:cubicBezTo>
                      <a:pt x="504248" y="50062"/>
                      <a:pt x="507150" y="58043"/>
                      <a:pt x="508601" y="65298"/>
                    </a:cubicBezTo>
                    <a:cubicBezTo>
                      <a:pt x="508601" y="72553"/>
                      <a:pt x="507150" y="78358"/>
                      <a:pt x="504248" y="82711"/>
                    </a:cubicBezTo>
                    <a:cubicBezTo>
                      <a:pt x="499895" y="87064"/>
                      <a:pt x="494816" y="95045"/>
                      <a:pt x="489012" y="106654"/>
                    </a:cubicBezTo>
                    <a:cubicBezTo>
                      <a:pt x="484658" y="116811"/>
                      <a:pt x="478129" y="129145"/>
                      <a:pt x="469422" y="143656"/>
                    </a:cubicBezTo>
                    <a:cubicBezTo>
                      <a:pt x="462167" y="156716"/>
                      <a:pt x="458539" y="163971"/>
                      <a:pt x="458539" y="165422"/>
                    </a:cubicBezTo>
                    <a:cubicBezTo>
                      <a:pt x="458539" y="165422"/>
                      <a:pt x="460716" y="165059"/>
                      <a:pt x="465069" y="164334"/>
                    </a:cubicBezTo>
                    <a:cubicBezTo>
                      <a:pt x="469422" y="163608"/>
                      <a:pt x="475226" y="161794"/>
                      <a:pt x="482482" y="158892"/>
                    </a:cubicBezTo>
                    <a:cubicBezTo>
                      <a:pt x="489737" y="155990"/>
                      <a:pt x="497718" y="153088"/>
                      <a:pt x="506424" y="150186"/>
                    </a:cubicBezTo>
                    <a:cubicBezTo>
                      <a:pt x="538348" y="138577"/>
                      <a:pt x="557212" y="132047"/>
                      <a:pt x="563016" y="130596"/>
                    </a:cubicBezTo>
                    <a:cubicBezTo>
                      <a:pt x="570272" y="129145"/>
                      <a:pt x="576076" y="126243"/>
                      <a:pt x="580429" y="121890"/>
                    </a:cubicBezTo>
                    <a:cubicBezTo>
                      <a:pt x="586234" y="117537"/>
                      <a:pt x="592038" y="114635"/>
                      <a:pt x="597842" y="113184"/>
                    </a:cubicBezTo>
                    <a:cubicBezTo>
                      <a:pt x="603646" y="111732"/>
                      <a:pt x="616706" y="111007"/>
                      <a:pt x="637021" y="111007"/>
                    </a:cubicBezTo>
                    <a:cubicBezTo>
                      <a:pt x="657336" y="112458"/>
                      <a:pt x="671484" y="114272"/>
                      <a:pt x="679465" y="116448"/>
                    </a:cubicBezTo>
                    <a:cubicBezTo>
                      <a:pt x="687446" y="118625"/>
                      <a:pt x="693250" y="121890"/>
                      <a:pt x="696878" y="126243"/>
                    </a:cubicBezTo>
                    <a:cubicBezTo>
                      <a:pt x="700506" y="130596"/>
                      <a:pt x="703045" y="134950"/>
                      <a:pt x="704496" y="139303"/>
                    </a:cubicBezTo>
                    <a:cubicBezTo>
                      <a:pt x="705947" y="143656"/>
                      <a:pt x="709575" y="145833"/>
                      <a:pt x="715379" y="145833"/>
                    </a:cubicBezTo>
                    <a:lnTo>
                      <a:pt x="719732" y="148009"/>
                    </a:lnTo>
                    <a:cubicBezTo>
                      <a:pt x="718281" y="149460"/>
                      <a:pt x="714654" y="150911"/>
                      <a:pt x="708849" y="152363"/>
                    </a:cubicBezTo>
                    <a:cubicBezTo>
                      <a:pt x="705947" y="152363"/>
                      <a:pt x="703771" y="153088"/>
                      <a:pt x="702319" y="154539"/>
                    </a:cubicBezTo>
                    <a:cubicBezTo>
                      <a:pt x="700868" y="155990"/>
                      <a:pt x="700143" y="157441"/>
                      <a:pt x="700143" y="158892"/>
                    </a:cubicBezTo>
                    <a:cubicBezTo>
                      <a:pt x="701594" y="161794"/>
                      <a:pt x="701594" y="164697"/>
                      <a:pt x="700143" y="167599"/>
                    </a:cubicBezTo>
                    <a:cubicBezTo>
                      <a:pt x="698692" y="169050"/>
                      <a:pt x="698329" y="170501"/>
                      <a:pt x="699055" y="171952"/>
                    </a:cubicBezTo>
                    <a:cubicBezTo>
                      <a:pt x="699780" y="173403"/>
                      <a:pt x="703771" y="174854"/>
                      <a:pt x="711026" y="176305"/>
                    </a:cubicBezTo>
                    <a:cubicBezTo>
                      <a:pt x="719732" y="177756"/>
                      <a:pt x="727713" y="178482"/>
                      <a:pt x="734969" y="178482"/>
                    </a:cubicBezTo>
                    <a:cubicBezTo>
                      <a:pt x="742224" y="178482"/>
                      <a:pt x="745852" y="179207"/>
                      <a:pt x="745852" y="180658"/>
                    </a:cubicBezTo>
                    <a:cubicBezTo>
                      <a:pt x="745852" y="182110"/>
                      <a:pt x="743675" y="183561"/>
                      <a:pt x="739322" y="185012"/>
                    </a:cubicBezTo>
                    <a:cubicBezTo>
                      <a:pt x="734969" y="186463"/>
                      <a:pt x="729890" y="187914"/>
                      <a:pt x="724086" y="189365"/>
                    </a:cubicBezTo>
                    <a:cubicBezTo>
                      <a:pt x="719732" y="190816"/>
                      <a:pt x="715379" y="191542"/>
                      <a:pt x="711026" y="191542"/>
                    </a:cubicBezTo>
                    <a:cubicBezTo>
                      <a:pt x="706673" y="191542"/>
                      <a:pt x="703408" y="192993"/>
                      <a:pt x="701231" y="195895"/>
                    </a:cubicBezTo>
                    <a:cubicBezTo>
                      <a:pt x="699055" y="198797"/>
                      <a:pt x="696515" y="200248"/>
                      <a:pt x="693613" y="200248"/>
                    </a:cubicBezTo>
                    <a:cubicBezTo>
                      <a:pt x="690711" y="200248"/>
                      <a:pt x="687809" y="201336"/>
                      <a:pt x="684907" y="203513"/>
                    </a:cubicBezTo>
                    <a:cubicBezTo>
                      <a:pt x="682004" y="205689"/>
                      <a:pt x="668219" y="210405"/>
                      <a:pt x="643551" y="217661"/>
                    </a:cubicBezTo>
                    <a:cubicBezTo>
                      <a:pt x="620334" y="224916"/>
                      <a:pt x="605097" y="229995"/>
                      <a:pt x="597842" y="232897"/>
                    </a:cubicBezTo>
                    <a:cubicBezTo>
                      <a:pt x="583331" y="238701"/>
                      <a:pt x="573899" y="243055"/>
                      <a:pt x="569546" y="245957"/>
                    </a:cubicBezTo>
                    <a:cubicBezTo>
                      <a:pt x="556487" y="250310"/>
                      <a:pt x="545603" y="255389"/>
                      <a:pt x="536897" y="261193"/>
                    </a:cubicBezTo>
                    <a:cubicBezTo>
                      <a:pt x="535446" y="261193"/>
                      <a:pt x="532907" y="262281"/>
                      <a:pt x="529279" y="264458"/>
                    </a:cubicBezTo>
                    <a:cubicBezTo>
                      <a:pt x="525651" y="266635"/>
                      <a:pt x="522024" y="268811"/>
                      <a:pt x="518396" y="270988"/>
                    </a:cubicBezTo>
                    <a:cubicBezTo>
                      <a:pt x="514768" y="273164"/>
                      <a:pt x="511503" y="274978"/>
                      <a:pt x="508601" y="276429"/>
                    </a:cubicBezTo>
                    <a:cubicBezTo>
                      <a:pt x="496992" y="282234"/>
                      <a:pt x="491188" y="285499"/>
                      <a:pt x="491188" y="286224"/>
                    </a:cubicBezTo>
                    <a:cubicBezTo>
                      <a:pt x="491188" y="286950"/>
                      <a:pt x="495541" y="287312"/>
                      <a:pt x="504248" y="287312"/>
                    </a:cubicBezTo>
                    <a:cubicBezTo>
                      <a:pt x="512954" y="287312"/>
                      <a:pt x="520572" y="289852"/>
                      <a:pt x="527102" y="294931"/>
                    </a:cubicBezTo>
                    <a:cubicBezTo>
                      <a:pt x="533632" y="300009"/>
                      <a:pt x="539074" y="305451"/>
                      <a:pt x="543427" y="311255"/>
                    </a:cubicBezTo>
                    <a:cubicBezTo>
                      <a:pt x="547780" y="317059"/>
                      <a:pt x="551408" y="325766"/>
                      <a:pt x="554310" y="337374"/>
                    </a:cubicBezTo>
                    <a:cubicBezTo>
                      <a:pt x="555761" y="348983"/>
                      <a:pt x="557938" y="361317"/>
                      <a:pt x="560840" y="374377"/>
                    </a:cubicBezTo>
                    <a:cubicBezTo>
                      <a:pt x="565193" y="385985"/>
                      <a:pt x="567732" y="397957"/>
                      <a:pt x="568458" y="410291"/>
                    </a:cubicBezTo>
                    <a:cubicBezTo>
                      <a:pt x="569183" y="422625"/>
                      <a:pt x="571723" y="435322"/>
                      <a:pt x="576076" y="448382"/>
                    </a:cubicBezTo>
                    <a:cubicBezTo>
                      <a:pt x="578978" y="459990"/>
                      <a:pt x="583331" y="477403"/>
                      <a:pt x="589136" y="500620"/>
                    </a:cubicBezTo>
                    <a:cubicBezTo>
                      <a:pt x="589136" y="506425"/>
                      <a:pt x="589861" y="512954"/>
                      <a:pt x="591312" y="520210"/>
                    </a:cubicBezTo>
                    <a:cubicBezTo>
                      <a:pt x="592763" y="527465"/>
                      <a:pt x="594214" y="533632"/>
                      <a:pt x="595666" y="538711"/>
                    </a:cubicBezTo>
                    <a:cubicBezTo>
                      <a:pt x="597117" y="543790"/>
                      <a:pt x="597842" y="547055"/>
                      <a:pt x="597842" y="548506"/>
                    </a:cubicBezTo>
                    <a:cubicBezTo>
                      <a:pt x="600744" y="560114"/>
                      <a:pt x="602921" y="569546"/>
                      <a:pt x="604372" y="576802"/>
                    </a:cubicBezTo>
                    <a:cubicBezTo>
                      <a:pt x="605823" y="586959"/>
                      <a:pt x="606186" y="593126"/>
                      <a:pt x="605460" y="595303"/>
                    </a:cubicBezTo>
                    <a:cubicBezTo>
                      <a:pt x="604735" y="597480"/>
                      <a:pt x="605097" y="599293"/>
                      <a:pt x="606549" y="600744"/>
                    </a:cubicBezTo>
                    <a:cubicBezTo>
                      <a:pt x="608000" y="603647"/>
                      <a:pt x="609451" y="610176"/>
                      <a:pt x="610902" y="620334"/>
                    </a:cubicBezTo>
                    <a:cubicBezTo>
                      <a:pt x="613804" y="629040"/>
                      <a:pt x="615255" y="641375"/>
                      <a:pt x="615255" y="657336"/>
                    </a:cubicBezTo>
                    <a:cubicBezTo>
                      <a:pt x="616706" y="671847"/>
                      <a:pt x="617794" y="679465"/>
                      <a:pt x="618520" y="680191"/>
                    </a:cubicBezTo>
                    <a:cubicBezTo>
                      <a:pt x="619245" y="680916"/>
                      <a:pt x="628315" y="680554"/>
                      <a:pt x="645728" y="679102"/>
                    </a:cubicBezTo>
                    <a:cubicBezTo>
                      <a:pt x="668945" y="676200"/>
                      <a:pt x="683456" y="674024"/>
                      <a:pt x="689260" y="672573"/>
                    </a:cubicBezTo>
                    <a:cubicBezTo>
                      <a:pt x="699417" y="671122"/>
                      <a:pt x="716105" y="669670"/>
                      <a:pt x="739322" y="668219"/>
                    </a:cubicBezTo>
                    <a:cubicBezTo>
                      <a:pt x="763990" y="666768"/>
                      <a:pt x="777050" y="665317"/>
                      <a:pt x="778501" y="663866"/>
                    </a:cubicBezTo>
                    <a:cubicBezTo>
                      <a:pt x="781403" y="662415"/>
                      <a:pt x="785393" y="660964"/>
                      <a:pt x="790472" y="659513"/>
                    </a:cubicBezTo>
                    <a:cubicBezTo>
                      <a:pt x="795551" y="658062"/>
                      <a:pt x="803895" y="660239"/>
                      <a:pt x="815503" y="666043"/>
                    </a:cubicBezTo>
                    <a:cubicBezTo>
                      <a:pt x="827112" y="670396"/>
                      <a:pt x="840172" y="675475"/>
                      <a:pt x="854682" y="681279"/>
                    </a:cubicBezTo>
                    <a:cubicBezTo>
                      <a:pt x="869193" y="685632"/>
                      <a:pt x="877899" y="691437"/>
                      <a:pt x="880802" y="698692"/>
                    </a:cubicBezTo>
                    <a:cubicBezTo>
                      <a:pt x="883704" y="705947"/>
                      <a:pt x="886243" y="709575"/>
                      <a:pt x="888420" y="709575"/>
                    </a:cubicBezTo>
                    <a:cubicBezTo>
                      <a:pt x="890596" y="709575"/>
                      <a:pt x="891685" y="711752"/>
                      <a:pt x="891685" y="716105"/>
                    </a:cubicBezTo>
                    <a:cubicBezTo>
                      <a:pt x="890234" y="720458"/>
                      <a:pt x="890234" y="723723"/>
                      <a:pt x="891685" y="725900"/>
                    </a:cubicBezTo>
                    <a:cubicBezTo>
                      <a:pt x="893136" y="728076"/>
                      <a:pt x="896763" y="729890"/>
                      <a:pt x="902568" y="731341"/>
                    </a:cubicBezTo>
                    <a:cubicBezTo>
                      <a:pt x="908372" y="734243"/>
                      <a:pt x="913088" y="737145"/>
                      <a:pt x="916716" y="740048"/>
                    </a:cubicBezTo>
                    <a:cubicBezTo>
                      <a:pt x="920343" y="742950"/>
                      <a:pt x="922157" y="745126"/>
                      <a:pt x="922157" y="746577"/>
                    </a:cubicBezTo>
                    <a:cubicBezTo>
                      <a:pt x="922157" y="748028"/>
                      <a:pt x="920706" y="748754"/>
                      <a:pt x="917804" y="748754"/>
                    </a:cubicBezTo>
                    <a:cubicBezTo>
                      <a:pt x="914902" y="747303"/>
                      <a:pt x="911274" y="747303"/>
                      <a:pt x="906921" y="748754"/>
                    </a:cubicBezTo>
                    <a:cubicBezTo>
                      <a:pt x="902568" y="750205"/>
                      <a:pt x="898940" y="749480"/>
                      <a:pt x="896038" y="746577"/>
                    </a:cubicBezTo>
                    <a:cubicBezTo>
                      <a:pt x="893136" y="743675"/>
                      <a:pt x="888783" y="742224"/>
                      <a:pt x="882978" y="742224"/>
                    </a:cubicBezTo>
                    <a:cubicBezTo>
                      <a:pt x="878625" y="742224"/>
                      <a:pt x="875723" y="744401"/>
                      <a:pt x="874272" y="748754"/>
                    </a:cubicBezTo>
                    <a:cubicBezTo>
                      <a:pt x="872821" y="753107"/>
                      <a:pt x="867016" y="754558"/>
                      <a:pt x="856859" y="753107"/>
                    </a:cubicBezTo>
                    <a:cubicBezTo>
                      <a:pt x="846701" y="751656"/>
                      <a:pt x="841623" y="752019"/>
                      <a:pt x="841623" y="754196"/>
                    </a:cubicBezTo>
                    <a:cubicBezTo>
                      <a:pt x="841623" y="756372"/>
                      <a:pt x="836544" y="756735"/>
                      <a:pt x="826386" y="755284"/>
                    </a:cubicBezTo>
                    <a:cubicBezTo>
                      <a:pt x="816229" y="755284"/>
                      <a:pt x="807522" y="753833"/>
                      <a:pt x="800267" y="750931"/>
                    </a:cubicBezTo>
                    <a:cubicBezTo>
                      <a:pt x="790109" y="748028"/>
                      <a:pt x="784305" y="745852"/>
                      <a:pt x="782854" y="744401"/>
                    </a:cubicBezTo>
                    <a:cubicBezTo>
                      <a:pt x="778501" y="742950"/>
                      <a:pt x="773059" y="742224"/>
                      <a:pt x="766530" y="742224"/>
                    </a:cubicBezTo>
                    <a:cubicBezTo>
                      <a:pt x="760000" y="742224"/>
                      <a:pt x="754558" y="743675"/>
                      <a:pt x="750205" y="746577"/>
                    </a:cubicBezTo>
                    <a:cubicBezTo>
                      <a:pt x="745852" y="748028"/>
                      <a:pt x="740047" y="748754"/>
                      <a:pt x="732792" y="748754"/>
                    </a:cubicBezTo>
                    <a:cubicBezTo>
                      <a:pt x="726988" y="750205"/>
                      <a:pt x="720458" y="752382"/>
                      <a:pt x="713203" y="755284"/>
                    </a:cubicBezTo>
                    <a:cubicBezTo>
                      <a:pt x="710300" y="756735"/>
                      <a:pt x="705947" y="758912"/>
                      <a:pt x="700143" y="761814"/>
                    </a:cubicBezTo>
                    <a:cubicBezTo>
                      <a:pt x="694339" y="764716"/>
                      <a:pt x="690711" y="766892"/>
                      <a:pt x="689260" y="768344"/>
                    </a:cubicBezTo>
                    <a:cubicBezTo>
                      <a:pt x="680553" y="772697"/>
                      <a:pt x="675837" y="774148"/>
                      <a:pt x="675112" y="772697"/>
                    </a:cubicBezTo>
                    <a:cubicBezTo>
                      <a:pt x="674386" y="771246"/>
                      <a:pt x="673661" y="767981"/>
                      <a:pt x="672935" y="762902"/>
                    </a:cubicBezTo>
                    <a:cubicBezTo>
                      <a:pt x="672210" y="757823"/>
                      <a:pt x="674749" y="753470"/>
                      <a:pt x="680553" y="749842"/>
                    </a:cubicBezTo>
                    <a:cubicBezTo>
                      <a:pt x="686358" y="746215"/>
                      <a:pt x="687446" y="744038"/>
                      <a:pt x="683818" y="743313"/>
                    </a:cubicBezTo>
                    <a:cubicBezTo>
                      <a:pt x="680191" y="742587"/>
                      <a:pt x="675475" y="742950"/>
                      <a:pt x="669670" y="744401"/>
                    </a:cubicBezTo>
                    <a:cubicBezTo>
                      <a:pt x="663866" y="747303"/>
                      <a:pt x="654434" y="749480"/>
                      <a:pt x="641374" y="750931"/>
                    </a:cubicBezTo>
                    <a:cubicBezTo>
                      <a:pt x="628315" y="753833"/>
                      <a:pt x="620697" y="755647"/>
                      <a:pt x="618520" y="756372"/>
                    </a:cubicBezTo>
                    <a:cubicBezTo>
                      <a:pt x="616343" y="757098"/>
                      <a:pt x="614892" y="760000"/>
                      <a:pt x="614167" y="765079"/>
                    </a:cubicBezTo>
                    <a:cubicBezTo>
                      <a:pt x="613441" y="770157"/>
                      <a:pt x="617432" y="774873"/>
                      <a:pt x="626138" y="779227"/>
                    </a:cubicBezTo>
                    <a:cubicBezTo>
                      <a:pt x="634845" y="783580"/>
                      <a:pt x="639923" y="787208"/>
                      <a:pt x="641374" y="790110"/>
                    </a:cubicBezTo>
                    <a:cubicBezTo>
                      <a:pt x="642825" y="793012"/>
                      <a:pt x="645728" y="795914"/>
                      <a:pt x="650081" y="798816"/>
                    </a:cubicBezTo>
                    <a:cubicBezTo>
                      <a:pt x="654434" y="801718"/>
                      <a:pt x="659513" y="806797"/>
                      <a:pt x="665317" y="814052"/>
                    </a:cubicBezTo>
                    <a:cubicBezTo>
                      <a:pt x="671121" y="821308"/>
                      <a:pt x="675475" y="827112"/>
                      <a:pt x="678377" y="831465"/>
                    </a:cubicBezTo>
                    <a:cubicBezTo>
                      <a:pt x="681279" y="835819"/>
                      <a:pt x="682730" y="840172"/>
                      <a:pt x="682730" y="844525"/>
                    </a:cubicBezTo>
                    <a:cubicBezTo>
                      <a:pt x="682730" y="848878"/>
                      <a:pt x="685632" y="856134"/>
                      <a:pt x="691436" y="866291"/>
                    </a:cubicBezTo>
                    <a:cubicBezTo>
                      <a:pt x="695790" y="877900"/>
                      <a:pt x="697966" y="886243"/>
                      <a:pt x="697966" y="891322"/>
                    </a:cubicBezTo>
                    <a:cubicBezTo>
                      <a:pt x="697966" y="896401"/>
                      <a:pt x="699417" y="899303"/>
                      <a:pt x="702319" y="900029"/>
                    </a:cubicBezTo>
                    <a:cubicBezTo>
                      <a:pt x="705222" y="900754"/>
                      <a:pt x="705222" y="902568"/>
                      <a:pt x="702319" y="905470"/>
                    </a:cubicBezTo>
                    <a:cubicBezTo>
                      <a:pt x="699417" y="908372"/>
                      <a:pt x="697966" y="908372"/>
                      <a:pt x="697966" y="905470"/>
                    </a:cubicBezTo>
                    <a:cubicBezTo>
                      <a:pt x="697966" y="902568"/>
                      <a:pt x="695790" y="903293"/>
                      <a:pt x="691436" y="907647"/>
                    </a:cubicBezTo>
                    <a:cubicBezTo>
                      <a:pt x="687083" y="912000"/>
                      <a:pt x="684907" y="915265"/>
                      <a:pt x="684907" y="917441"/>
                    </a:cubicBezTo>
                    <a:cubicBezTo>
                      <a:pt x="684907" y="919618"/>
                      <a:pt x="680553" y="924334"/>
                      <a:pt x="671847" y="931589"/>
                    </a:cubicBezTo>
                    <a:cubicBezTo>
                      <a:pt x="666043" y="937394"/>
                      <a:pt x="657336" y="944649"/>
                      <a:pt x="645728" y="953356"/>
                    </a:cubicBezTo>
                    <a:cubicBezTo>
                      <a:pt x="637021" y="962062"/>
                      <a:pt x="631580" y="966415"/>
                      <a:pt x="629403" y="966415"/>
                    </a:cubicBezTo>
                    <a:cubicBezTo>
                      <a:pt x="627226" y="966415"/>
                      <a:pt x="625775" y="967504"/>
                      <a:pt x="625050" y="969680"/>
                    </a:cubicBezTo>
                    <a:cubicBezTo>
                      <a:pt x="624324" y="971857"/>
                      <a:pt x="621059" y="974396"/>
                      <a:pt x="615255" y="977298"/>
                    </a:cubicBezTo>
                    <a:lnTo>
                      <a:pt x="606549" y="983828"/>
                    </a:lnTo>
                    <a:lnTo>
                      <a:pt x="606549" y="977298"/>
                    </a:lnTo>
                    <a:cubicBezTo>
                      <a:pt x="606549" y="971494"/>
                      <a:pt x="607637" y="968229"/>
                      <a:pt x="609813" y="967504"/>
                    </a:cubicBezTo>
                    <a:cubicBezTo>
                      <a:pt x="611990" y="966778"/>
                      <a:pt x="613078" y="963513"/>
                      <a:pt x="613078" y="957709"/>
                    </a:cubicBezTo>
                    <a:cubicBezTo>
                      <a:pt x="613078" y="951904"/>
                      <a:pt x="611627" y="947551"/>
                      <a:pt x="608725" y="944649"/>
                    </a:cubicBezTo>
                    <a:cubicBezTo>
                      <a:pt x="608725" y="941747"/>
                      <a:pt x="604735" y="939933"/>
                      <a:pt x="596754" y="939208"/>
                    </a:cubicBezTo>
                    <a:cubicBezTo>
                      <a:pt x="588773" y="938482"/>
                      <a:pt x="581880" y="940296"/>
                      <a:pt x="576076" y="944649"/>
                    </a:cubicBezTo>
                    <a:cubicBezTo>
                      <a:pt x="571723" y="947551"/>
                      <a:pt x="568821" y="949002"/>
                      <a:pt x="567370" y="949002"/>
                    </a:cubicBezTo>
                    <a:cubicBezTo>
                      <a:pt x="565918" y="949002"/>
                      <a:pt x="565918" y="947551"/>
                      <a:pt x="567370" y="944649"/>
                    </a:cubicBezTo>
                    <a:cubicBezTo>
                      <a:pt x="568821" y="941747"/>
                      <a:pt x="568458" y="940296"/>
                      <a:pt x="566281" y="940296"/>
                    </a:cubicBezTo>
                    <a:cubicBezTo>
                      <a:pt x="564105" y="940296"/>
                      <a:pt x="560840" y="941747"/>
                      <a:pt x="556487" y="944649"/>
                    </a:cubicBezTo>
                    <a:cubicBezTo>
                      <a:pt x="552133" y="946100"/>
                      <a:pt x="539799" y="949728"/>
                      <a:pt x="519484" y="955532"/>
                    </a:cubicBezTo>
                    <a:cubicBezTo>
                      <a:pt x="499169" y="962788"/>
                      <a:pt x="488286" y="967141"/>
                      <a:pt x="486835" y="968592"/>
                    </a:cubicBezTo>
                    <a:cubicBezTo>
                      <a:pt x="482482" y="971494"/>
                      <a:pt x="478854" y="972219"/>
                      <a:pt x="475952" y="970768"/>
                    </a:cubicBezTo>
                    <a:cubicBezTo>
                      <a:pt x="473050" y="969317"/>
                      <a:pt x="469059" y="970406"/>
                      <a:pt x="463981" y="974033"/>
                    </a:cubicBezTo>
                    <a:cubicBezTo>
                      <a:pt x="458902" y="977661"/>
                      <a:pt x="449470" y="979838"/>
                      <a:pt x="435685" y="980563"/>
                    </a:cubicBezTo>
                    <a:cubicBezTo>
                      <a:pt x="421899" y="981289"/>
                      <a:pt x="415007" y="980926"/>
                      <a:pt x="415007" y="979475"/>
                    </a:cubicBezTo>
                    <a:cubicBezTo>
                      <a:pt x="415007" y="978024"/>
                      <a:pt x="417909" y="976573"/>
                      <a:pt x="423713" y="975122"/>
                    </a:cubicBezTo>
                    <a:cubicBezTo>
                      <a:pt x="432420" y="972219"/>
                      <a:pt x="438950" y="968592"/>
                      <a:pt x="443303" y="964239"/>
                    </a:cubicBezTo>
                    <a:cubicBezTo>
                      <a:pt x="449107" y="961336"/>
                      <a:pt x="454911" y="955532"/>
                      <a:pt x="460716" y="946826"/>
                    </a:cubicBezTo>
                    <a:cubicBezTo>
                      <a:pt x="465069" y="939570"/>
                      <a:pt x="471599" y="931589"/>
                      <a:pt x="480305" y="922883"/>
                    </a:cubicBezTo>
                    <a:cubicBezTo>
                      <a:pt x="486109" y="917079"/>
                      <a:pt x="493002" y="908735"/>
                      <a:pt x="500983" y="897852"/>
                    </a:cubicBezTo>
                    <a:cubicBezTo>
                      <a:pt x="508964" y="886969"/>
                      <a:pt x="515131" y="875723"/>
                      <a:pt x="519484" y="864114"/>
                    </a:cubicBezTo>
                    <a:cubicBezTo>
                      <a:pt x="523837" y="852506"/>
                      <a:pt x="526014" y="843437"/>
                      <a:pt x="526014" y="836907"/>
                    </a:cubicBezTo>
                    <a:cubicBezTo>
                      <a:pt x="526014" y="830377"/>
                      <a:pt x="523837" y="826387"/>
                      <a:pt x="519484" y="824935"/>
                    </a:cubicBezTo>
                    <a:cubicBezTo>
                      <a:pt x="515131" y="823484"/>
                      <a:pt x="512592" y="820945"/>
                      <a:pt x="511866" y="817317"/>
                    </a:cubicBezTo>
                    <a:cubicBezTo>
                      <a:pt x="511140" y="813690"/>
                      <a:pt x="505699" y="810425"/>
                      <a:pt x="495541" y="807523"/>
                    </a:cubicBezTo>
                    <a:cubicBezTo>
                      <a:pt x="485384" y="806071"/>
                      <a:pt x="476677" y="802444"/>
                      <a:pt x="469422" y="796640"/>
                    </a:cubicBezTo>
                    <a:cubicBezTo>
                      <a:pt x="463618" y="792286"/>
                      <a:pt x="456362" y="790110"/>
                      <a:pt x="447656" y="790110"/>
                    </a:cubicBezTo>
                    <a:cubicBezTo>
                      <a:pt x="440401" y="790110"/>
                      <a:pt x="425164" y="792286"/>
                      <a:pt x="401947" y="796640"/>
                    </a:cubicBezTo>
                    <a:cubicBezTo>
                      <a:pt x="396143" y="798091"/>
                      <a:pt x="384171" y="801356"/>
                      <a:pt x="366033" y="806434"/>
                    </a:cubicBezTo>
                    <a:cubicBezTo>
                      <a:pt x="347895" y="811513"/>
                      <a:pt x="336649" y="814052"/>
                      <a:pt x="332296" y="814052"/>
                    </a:cubicBezTo>
                    <a:cubicBezTo>
                      <a:pt x="306176" y="821308"/>
                      <a:pt x="285861" y="827112"/>
                      <a:pt x="271350" y="831465"/>
                    </a:cubicBezTo>
                    <a:cubicBezTo>
                      <a:pt x="253938" y="835819"/>
                      <a:pt x="239427" y="839446"/>
                      <a:pt x="227818" y="842348"/>
                    </a:cubicBezTo>
                    <a:cubicBezTo>
                      <a:pt x="213307" y="845250"/>
                      <a:pt x="205327" y="847427"/>
                      <a:pt x="203876" y="848878"/>
                    </a:cubicBezTo>
                    <a:lnTo>
                      <a:pt x="212582" y="855408"/>
                    </a:lnTo>
                    <a:cubicBezTo>
                      <a:pt x="215484" y="855408"/>
                      <a:pt x="219837" y="856134"/>
                      <a:pt x="225642" y="857585"/>
                    </a:cubicBezTo>
                    <a:cubicBezTo>
                      <a:pt x="231446" y="859036"/>
                      <a:pt x="235799" y="860487"/>
                      <a:pt x="238701" y="861938"/>
                    </a:cubicBezTo>
                    <a:cubicBezTo>
                      <a:pt x="247408" y="863389"/>
                      <a:pt x="259742" y="866291"/>
                      <a:pt x="275704" y="870644"/>
                    </a:cubicBezTo>
                    <a:cubicBezTo>
                      <a:pt x="291665" y="873546"/>
                      <a:pt x="302186" y="876449"/>
                      <a:pt x="307265" y="879351"/>
                    </a:cubicBezTo>
                    <a:cubicBezTo>
                      <a:pt x="312343" y="882253"/>
                      <a:pt x="318148" y="884792"/>
                      <a:pt x="324677" y="886969"/>
                    </a:cubicBezTo>
                    <a:cubicBezTo>
                      <a:pt x="331207" y="889145"/>
                      <a:pt x="339551" y="888783"/>
                      <a:pt x="349708" y="885881"/>
                    </a:cubicBezTo>
                    <a:cubicBezTo>
                      <a:pt x="359866" y="881527"/>
                      <a:pt x="368572" y="875723"/>
                      <a:pt x="375828" y="868468"/>
                    </a:cubicBezTo>
                    <a:cubicBezTo>
                      <a:pt x="383083" y="861212"/>
                      <a:pt x="387074" y="857947"/>
                      <a:pt x="387799" y="858673"/>
                    </a:cubicBezTo>
                    <a:cubicBezTo>
                      <a:pt x="388525" y="859398"/>
                      <a:pt x="388162" y="861212"/>
                      <a:pt x="386711" y="864114"/>
                    </a:cubicBezTo>
                    <a:cubicBezTo>
                      <a:pt x="385260" y="867017"/>
                      <a:pt x="384534" y="872095"/>
                      <a:pt x="384534" y="879351"/>
                    </a:cubicBezTo>
                    <a:cubicBezTo>
                      <a:pt x="385985" y="886606"/>
                      <a:pt x="384534" y="894587"/>
                      <a:pt x="380181" y="903293"/>
                    </a:cubicBezTo>
                    <a:cubicBezTo>
                      <a:pt x="377279" y="910549"/>
                      <a:pt x="372926" y="916353"/>
                      <a:pt x="367121" y="920706"/>
                    </a:cubicBezTo>
                    <a:cubicBezTo>
                      <a:pt x="362768" y="923609"/>
                      <a:pt x="360592" y="926873"/>
                      <a:pt x="360592" y="930501"/>
                    </a:cubicBezTo>
                    <a:cubicBezTo>
                      <a:pt x="360592" y="934129"/>
                      <a:pt x="365670" y="938482"/>
                      <a:pt x="375828" y="943561"/>
                    </a:cubicBezTo>
                    <a:cubicBezTo>
                      <a:pt x="385985" y="948640"/>
                      <a:pt x="391064" y="951542"/>
                      <a:pt x="391064" y="952267"/>
                    </a:cubicBezTo>
                    <a:cubicBezTo>
                      <a:pt x="391064" y="952993"/>
                      <a:pt x="386711" y="953356"/>
                      <a:pt x="378004" y="953356"/>
                    </a:cubicBezTo>
                    <a:cubicBezTo>
                      <a:pt x="370749" y="953356"/>
                      <a:pt x="366396" y="953718"/>
                      <a:pt x="364945" y="954444"/>
                    </a:cubicBezTo>
                    <a:cubicBezTo>
                      <a:pt x="363494" y="955169"/>
                      <a:pt x="362768" y="956983"/>
                      <a:pt x="362768" y="959885"/>
                    </a:cubicBezTo>
                    <a:cubicBezTo>
                      <a:pt x="364219" y="962788"/>
                      <a:pt x="366759" y="966415"/>
                      <a:pt x="370386" y="970768"/>
                    </a:cubicBezTo>
                    <a:cubicBezTo>
                      <a:pt x="374014" y="975122"/>
                      <a:pt x="375102" y="978387"/>
                      <a:pt x="373651" y="980563"/>
                    </a:cubicBezTo>
                    <a:cubicBezTo>
                      <a:pt x="372200" y="982740"/>
                      <a:pt x="368210" y="983828"/>
                      <a:pt x="361680" y="983828"/>
                    </a:cubicBezTo>
                    <a:cubicBezTo>
                      <a:pt x="355150" y="983828"/>
                      <a:pt x="351522" y="984554"/>
                      <a:pt x="350797" y="986005"/>
                    </a:cubicBezTo>
                    <a:cubicBezTo>
                      <a:pt x="350071" y="987456"/>
                      <a:pt x="346806" y="987456"/>
                      <a:pt x="341002" y="986005"/>
                    </a:cubicBezTo>
                    <a:cubicBezTo>
                      <a:pt x="336649" y="986005"/>
                      <a:pt x="334109" y="986005"/>
                      <a:pt x="333384" y="986005"/>
                    </a:cubicBezTo>
                    <a:cubicBezTo>
                      <a:pt x="332658" y="986005"/>
                      <a:pt x="333021" y="987456"/>
                      <a:pt x="334472" y="990358"/>
                    </a:cubicBezTo>
                    <a:cubicBezTo>
                      <a:pt x="335923" y="993260"/>
                      <a:pt x="335198" y="995437"/>
                      <a:pt x="332296" y="996888"/>
                    </a:cubicBezTo>
                    <a:cubicBezTo>
                      <a:pt x="329393" y="996888"/>
                      <a:pt x="321775" y="994711"/>
                      <a:pt x="309441" y="990358"/>
                    </a:cubicBezTo>
                    <a:cubicBezTo>
                      <a:pt x="297107" y="986005"/>
                      <a:pt x="286587" y="980200"/>
                      <a:pt x="277880" y="972945"/>
                    </a:cubicBezTo>
                    <a:cubicBezTo>
                      <a:pt x="270625" y="967141"/>
                      <a:pt x="259742" y="957709"/>
                      <a:pt x="245231" y="944649"/>
                    </a:cubicBezTo>
                    <a:cubicBezTo>
                      <a:pt x="230720" y="931589"/>
                      <a:pt x="222014" y="922157"/>
                      <a:pt x="219112" y="916353"/>
                    </a:cubicBezTo>
                    <a:cubicBezTo>
                      <a:pt x="216210" y="910549"/>
                      <a:pt x="213307" y="904019"/>
                      <a:pt x="210405" y="896764"/>
                    </a:cubicBezTo>
                    <a:cubicBezTo>
                      <a:pt x="208954" y="893861"/>
                      <a:pt x="207140" y="889145"/>
                      <a:pt x="204964" y="882616"/>
                    </a:cubicBezTo>
                    <a:cubicBezTo>
                      <a:pt x="202787" y="876086"/>
                      <a:pt x="201699" y="872095"/>
                      <a:pt x="201699" y="870644"/>
                    </a:cubicBezTo>
                    <a:cubicBezTo>
                      <a:pt x="198797" y="861938"/>
                      <a:pt x="196257" y="856496"/>
                      <a:pt x="194081" y="854320"/>
                    </a:cubicBezTo>
                    <a:cubicBezTo>
                      <a:pt x="191904" y="852143"/>
                      <a:pt x="184286" y="852506"/>
                      <a:pt x="171226" y="855408"/>
                    </a:cubicBezTo>
                    <a:cubicBezTo>
                      <a:pt x="156716" y="856859"/>
                      <a:pt x="138577" y="857585"/>
                      <a:pt x="116811" y="857585"/>
                    </a:cubicBezTo>
                    <a:cubicBezTo>
                      <a:pt x="90692" y="857585"/>
                      <a:pt x="73279" y="857585"/>
                      <a:pt x="64572" y="857585"/>
                    </a:cubicBezTo>
                    <a:cubicBezTo>
                      <a:pt x="51513" y="856134"/>
                      <a:pt x="44983" y="854682"/>
                      <a:pt x="44983" y="853231"/>
                    </a:cubicBezTo>
                    <a:cubicBezTo>
                      <a:pt x="44983" y="851780"/>
                      <a:pt x="39904" y="848153"/>
                      <a:pt x="29747" y="842348"/>
                    </a:cubicBezTo>
                    <a:cubicBezTo>
                      <a:pt x="19589" y="835093"/>
                      <a:pt x="11608" y="828563"/>
                      <a:pt x="5804" y="822759"/>
                    </a:cubicBezTo>
                    <a:cubicBezTo>
                      <a:pt x="0" y="815503"/>
                      <a:pt x="-1451" y="810425"/>
                      <a:pt x="1451" y="807523"/>
                    </a:cubicBezTo>
                    <a:cubicBezTo>
                      <a:pt x="2902" y="803169"/>
                      <a:pt x="13785" y="800630"/>
                      <a:pt x="34100" y="799904"/>
                    </a:cubicBezTo>
                    <a:cubicBezTo>
                      <a:pt x="54415" y="799179"/>
                      <a:pt x="76181" y="797365"/>
                      <a:pt x="99398" y="794463"/>
                    </a:cubicBezTo>
                    <a:cubicBezTo>
                      <a:pt x="124066" y="791561"/>
                      <a:pt x="145833" y="787933"/>
                      <a:pt x="164697" y="783580"/>
                    </a:cubicBezTo>
                    <a:cubicBezTo>
                      <a:pt x="189365" y="777776"/>
                      <a:pt x="212582" y="772697"/>
                      <a:pt x="234348" y="768344"/>
                    </a:cubicBezTo>
                    <a:lnTo>
                      <a:pt x="266997" y="757460"/>
                    </a:lnTo>
                    <a:lnTo>
                      <a:pt x="262644" y="755284"/>
                    </a:lnTo>
                    <a:cubicBezTo>
                      <a:pt x="258291" y="750931"/>
                      <a:pt x="251761" y="745126"/>
                      <a:pt x="243054" y="737871"/>
                    </a:cubicBezTo>
                    <a:cubicBezTo>
                      <a:pt x="234348" y="727713"/>
                      <a:pt x="227093" y="716830"/>
                      <a:pt x="221288" y="705222"/>
                    </a:cubicBezTo>
                    <a:cubicBezTo>
                      <a:pt x="214033" y="692162"/>
                      <a:pt x="211131" y="682005"/>
                      <a:pt x="212582" y="674749"/>
                    </a:cubicBezTo>
                    <a:cubicBezTo>
                      <a:pt x="214033" y="668945"/>
                      <a:pt x="214033" y="663866"/>
                      <a:pt x="212582" y="659513"/>
                    </a:cubicBezTo>
                    <a:cubicBezTo>
                      <a:pt x="211131" y="655160"/>
                      <a:pt x="214033" y="648993"/>
                      <a:pt x="221288" y="641012"/>
                    </a:cubicBezTo>
                    <a:cubicBezTo>
                      <a:pt x="228544" y="633031"/>
                      <a:pt x="234348" y="618883"/>
                      <a:pt x="238701" y="598568"/>
                    </a:cubicBezTo>
                    <a:cubicBezTo>
                      <a:pt x="244506" y="578253"/>
                      <a:pt x="248859" y="564468"/>
                      <a:pt x="251761" y="557212"/>
                    </a:cubicBezTo>
                    <a:cubicBezTo>
                      <a:pt x="253212" y="549957"/>
                      <a:pt x="253212" y="544515"/>
                      <a:pt x="251761" y="540888"/>
                    </a:cubicBezTo>
                    <a:cubicBezTo>
                      <a:pt x="250310" y="537260"/>
                      <a:pt x="251035" y="534358"/>
                      <a:pt x="253938" y="532181"/>
                    </a:cubicBezTo>
                    <a:cubicBezTo>
                      <a:pt x="256840" y="530005"/>
                      <a:pt x="256840" y="526740"/>
                      <a:pt x="253938" y="522386"/>
                    </a:cubicBezTo>
                    <a:cubicBezTo>
                      <a:pt x="251035" y="519484"/>
                      <a:pt x="249584" y="517308"/>
                      <a:pt x="249584" y="515857"/>
                    </a:cubicBezTo>
                    <a:cubicBezTo>
                      <a:pt x="249584" y="514406"/>
                      <a:pt x="252486" y="513680"/>
                      <a:pt x="258291" y="513680"/>
                    </a:cubicBezTo>
                    <a:cubicBezTo>
                      <a:pt x="262644" y="515131"/>
                      <a:pt x="265546" y="514768"/>
                      <a:pt x="266997" y="512592"/>
                    </a:cubicBezTo>
                    <a:cubicBezTo>
                      <a:pt x="268448" y="510415"/>
                      <a:pt x="270625" y="503522"/>
                      <a:pt x="273527" y="491914"/>
                    </a:cubicBezTo>
                    <a:cubicBezTo>
                      <a:pt x="279331" y="478854"/>
                      <a:pt x="286587" y="460716"/>
                      <a:pt x="295293" y="437499"/>
                    </a:cubicBezTo>
                    <a:cubicBezTo>
                      <a:pt x="304000" y="417184"/>
                      <a:pt x="310529" y="401947"/>
                      <a:pt x="314883" y="391790"/>
                    </a:cubicBezTo>
                    <a:lnTo>
                      <a:pt x="321413" y="378730"/>
                    </a:lnTo>
                    <a:lnTo>
                      <a:pt x="323589" y="383083"/>
                    </a:lnTo>
                    <a:cubicBezTo>
                      <a:pt x="325040" y="387437"/>
                      <a:pt x="325040" y="395780"/>
                      <a:pt x="323589" y="408114"/>
                    </a:cubicBezTo>
                    <a:cubicBezTo>
                      <a:pt x="322138" y="420448"/>
                      <a:pt x="322138" y="426616"/>
                      <a:pt x="323589" y="426616"/>
                    </a:cubicBezTo>
                    <a:cubicBezTo>
                      <a:pt x="325040" y="426616"/>
                      <a:pt x="330119" y="421537"/>
                      <a:pt x="338825" y="411379"/>
                    </a:cubicBezTo>
                    <a:cubicBezTo>
                      <a:pt x="348983" y="399771"/>
                      <a:pt x="364945" y="383083"/>
                      <a:pt x="386711" y="361317"/>
                    </a:cubicBezTo>
                    <a:cubicBezTo>
                      <a:pt x="408477" y="339551"/>
                      <a:pt x="425890" y="324315"/>
                      <a:pt x="438950" y="315608"/>
                    </a:cubicBezTo>
                    <a:cubicBezTo>
                      <a:pt x="441852" y="314157"/>
                      <a:pt x="444754" y="312343"/>
                      <a:pt x="447656" y="310167"/>
                    </a:cubicBezTo>
                    <a:cubicBezTo>
                      <a:pt x="450558" y="307990"/>
                      <a:pt x="452735" y="306176"/>
                      <a:pt x="454186" y="304725"/>
                    </a:cubicBezTo>
                    <a:cubicBezTo>
                      <a:pt x="455637" y="303274"/>
                      <a:pt x="455637" y="302549"/>
                      <a:pt x="454186" y="302549"/>
                    </a:cubicBezTo>
                    <a:cubicBezTo>
                      <a:pt x="454186" y="301098"/>
                      <a:pt x="451284" y="301823"/>
                      <a:pt x="445479" y="304725"/>
                    </a:cubicBezTo>
                    <a:cubicBezTo>
                      <a:pt x="438224" y="307628"/>
                      <a:pt x="429518" y="311255"/>
                      <a:pt x="419360" y="315608"/>
                    </a:cubicBezTo>
                    <a:cubicBezTo>
                      <a:pt x="399045" y="322864"/>
                      <a:pt x="385985" y="327217"/>
                      <a:pt x="380181" y="328668"/>
                    </a:cubicBezTo>
                    <a:cubicBezTo>
                      <a:pt x="367121" y="333021"/>
                      <a:pt x="356964" y="335923"/>
                      <a:pt x="349708" y="337374"/>
                    </a:cubicBezTo>
                    <a:cubicBezTo>
                      <a:pt x="342453" y="337374"/>
                      <a:pt x="331570" y="338100"/>
                      <a:pt x="317059" y="339551"/>
                    </a:cubicBezTo>
                    <a:cubicBezTo>
                      <a:pt x="302549" y="341002"/>
                      <a:pt x="286587" y="339551"/>
                      <a:pt x="269174" y="335198"/>
                    </a:cubicBezTo>
                    <a:cubicBezTo>
                      <a:pt x="251761" y="330845"/>
                      <a:pt x="237250" y="325766"/>
                      <a:pt x="225642" y="319962"/>
                    </a:cubicBezTo>
                    <a:cubicBezTo>
                      <a:pt x="214033" y="314157"/>
                      <a:pt x="202424" y="305451"/>
                      <a:pt x="190816" y="293842"/>
                    </a:cubicBezTo>
                    <a:cubicBezTo>
                      <a:pt x="179207" y="282234"/>
                      <a:pt x="170501" y="270625"/>
                      <a:pt x="164697" y="259016"/>
                    </a:cubicBezTo>
                    <a:cubicBezTo>
                      <a:pt x="157441" y="245957"/>
                      <a:pt x="153813" y="237613"/>
                      <a:pt x="153813" y="233985"/>
                    </a:cubicBezTo>
                    <a:cubicBezTo>
                      <a:pt x="153813" y="230358"/>
                      <a:pt x="155990" y="229269"/>
                      <a:pt x="160343" y="230721"/>
                    </a:cubicBezTo>
                    <a:cubicBezTo>
                      <a:pt x="164697" y="232172"/>
                      <a:pt x="168324" y="234348"/>
                      <a:pt x="171226" y="237250"/>
                    </a:cubicBezTo>
                    <a:cubicBezTo>
                      <a:pt x="174128" y="238701"/>
                      <a:pt x="180296" y="240515"/>
                      <a:pt x="189728" y="242692"/>
                    </a:cubicBezTo>
                    <a:cubicBezTo>
                      <a:pt x="199160" y="244869"/>
                      <a:pt x="213307" y="245231"/>
                      <a:pt x="232171" y="243780"/>
                    </a:cubicBezTo>
                    <a:cubicBezTo>
                      <a:pt x="249584" y="243780"/>
                      <a:pt x="266272" y="240878"/>
                      <a:pt x="282234" y="235074"/>
                    </a:cubicBezTo>
                    <a:cubicBezTo>
                      <a:pt x="296744" y="230721"/>
                      <a:pt x="311981" y="225642"/>
                      <a:pt x="327942" y="219837"/>
                    </a:cubicBezTo>
                    <a:cubicBezTo>
                      <a:pt x="345355" y="212582"/>
                      <a:pt x="354062" y="208954"/>
                      <a:pt x="354062" y="208954"/>
                    </a:cubicBezTo>
                    <a:cubicBezTo>
                      <a:pt x="358415" y="207503"/>
                      <a:pt x="364219" y="205327"/>
                      <a:pt x="371475" y="202425"/>
                    </a:cubicBezTo>
                    <a:cubicBezTo>
                      <a:pt x="378730" y="199522"/>
                      <a:pt x="385260" y="196620"/>
                      <a:pt x="391064" y="193718"/>
                    </a:cubicBezTo>
                    <a:cubicBezTo>
                      <a:pt x="395417" y="192267"/>
                      <a:pt x="397594" y="190090"/>
                      <a:pt x="397594" y="187188"/>
                    </a:cubicBezTo>
                    <a:cubicBezTo>
                      <a:pt x="399045" y="185737"/>
                      <a:pt x="401222" y="171952"/>
                      <a:pt x="404124" y="145833"/>
                    </a:cubicBezTo>
                    <a:cubicBezTo>
                      <a:pt x="405575" y="121164"/>
                      <a:pt x="406300" y="100849"/>
                      <a:pt x="406300" y="84888"/>
                    </a:cubicBezTo>
                    <a:cubicBezTo>
                      <a:pt x="406300" y="68926"/>
                      <a:pt x="404487" y="56954"/>
                      <a:pt x="400859" y="48973"/>
                    </a:cubicBezTo>
                    <a:cubicBezTo>
                      <a:pt x="397231" y="40993"/>
                      <a:pt x="390339" y="32286"/>
                      <a:pt x="380181" y="22854"/>
                    </a:cubicBezTo>
                    <a:cubicBezTo>
                      <a:pt x="370023" y="13422"/>
                      <a:pt x="366759" y="7255"/>
                      <a:pt x="370386" y="4353"/>
                    </a:cubicBezTo>
                    <a:cubicBezTo>
                      <a:pt x="374014" y="1451"/>
                      <a:pt x="381632" y="0"/>
                      <a:pt x="3932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9129" dirty="0">
                  <a:solidFill>
                    <a:schemeClr val="bg1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  <p:sp>
            <p:nvSpPr>
              <p:cNvPr id="51" name="TextBox 116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6814555" y="-3348234"/>
                <a:ext cx="975734" cy="1051048"/>
              </a:xfrm>
              <a:custGeom>
                <a:avLst/>
                <a:gdLst/>
                <a:ahLst/>
                <a:cxnLst/>
                <a:rect l="l" t="t" r="r" b="b"/>
                <a:pathLst>
                  <a:path w="756529" h="814924">
                    <a:moveTo>
                      <a:pt x="150342" y="599440"/>
                    </a:moveTo>
                    <a:cubicBezTo>
                      <a:pt x="148166" y="599440"/>
                      <a:pt x="147077" y="600891"/>
                      <a:pt x="147077" y="603793"/>
                    </a:cubicBezTo>
                    <a:cubicBezTo>
                      <a:pt x="147077" y="606695"/>
                      <a:pt x="148166" y="607420"/>
                      <a:pt x="150342" y="605969"/>
                    </a:cubicBezTo>
                    <a:cubicBezTo>
                      <a:pt x="152519" y="604518"/>
                      <a:pt x="153607" y="603067"/>
                      <a:pt x="153607" y="601616"/>
                    </a:cubicBezTo>
                    <a:cubicBezTo>
                      <a:pt x="153607" y="600165"/>
                      <a:pt x="152519" y="599440"/>
                      <a:pt x="150342" y="599440"/>
                    </a:cubicBezTo>
                    <a:close/>
                    <a:moveTo>
                      <a:pt x="210199" y="494962"/>
                    </a:moveTo>
                    <a:cubicBezTo>
                      <a:pt x="208748" y="496413"/>
                      <a:pt x="204032" y="498953"/>
                      <a:pt x="196051" y="502580"/>
                    </a:cubicBezTo>
                    <a:cubicBezTo>
                      <a:pt x="188070" y="506208"/>
                      <a:pt x="178276" y="513463"/>
                      <a:pt x="166667" y="524346"/>
                    </a:cubicBezTo>
                    <a:cubicBezTo>
                      <a:pt x="155058" y="535229"/>
                      <a:pt x="149254" y="542485"/>
                      <a:pt x="149254" y="546113"/>
                    </a:cubicBezTo>
                    <a:cubicBezTo>
                      <a:pt x="149254" y="549740"/>
                      <a:pt x="154333" y="553731"/>
                      <a:pt x="164490" y="558084"/>
                    </a:cubicBezTo>
                    <a:cubicBezTo>
                      <a:pt x="174648" y="562437"/>
                      <a:pt x="181178" y="563163"/>
                      <a:pt x="184080" y="560261"/>
                    </a:cubicBezTo>
                    <a:cubicBezTo>
                      <a:pt x="185531" y="557358"/>
                      <a:pt x="191335" y="546475"/>
                      <a:pt x="201493" y="527611"/>
                    </a:cubicBezTo>
                    <a:cubicBezTo>
                      <a:pt x="210199" y="510198"/>
                      <a:pt x="213827" y="500404"/>
                      <a:pt x="212376" y="498227"/>
                    </a:cubicBezTo>
                    <a:cubicBezTo>
                      <a:pt x="210925" y="496050"/>
                      <a:pt x="210199" y="494962"/>
                      <a:pt x="210199" y="494962"/>
                    </a:cubicBezTo>
                    <a:close/>
                    <a:moveTo>
                      <a:pt x="239311" y="398103"/>
                    </a:moveTo>
                    <a:cubicBezTo>
                      <a:pt x="238042" y="398103"/>
                      <a:pt x="236319" y="398466"/>
                      <a:pt x="234142" y="399191"/>
                    </a:cubicBezTo>
                    <a:cubicBezTo>
                      <a:pt x="229789" y="400642"/>
                      <a:pt x="227612" y="402093"/>
                      <a:pt x="227612" y="403545"/>
                    </a:cubicBezTo>
                    <a:cubicBezTo>
                      <a:pt x="227612" y="404996"/>
                      <a:pt x="226887" y="405721"/>
                      <a:pt x="225435" y="405721"/>
                    </a:cubicBezTo>
                    <a:cubicBezTo>
                      <a:pt x="223984" y="405721"/>
                      <a:pt x="218906" y="409349"/>
                      <a:pt x="210199" y="416604"/>
                    </a:cubicBezTo>
                    <a:cubicBezTo>
                      <a:pt x="204395" y="420957"/>
                      <a:pt x="198591" y="426036"/>
                      <a:pt x="192786" y="431840"/>
                    </a:cubicBezTo>
                    <a:cubicBezTo>
                      <a:pt x="189884" y="433292"/>
                      <a:pt x="187708" y="434017"/>
                      <a:pt x="186256" y="434017"/>
                    </a:cubicBezTo>
                    <a:cubicBezTo>
                      <a:pt x="184805" y="434017"/>
                      <a:pt x="178276" y="440547"/>
                      <a:pt x="166667" y="453607"/>
                    </a:cubicBezTo>
                    <a:cubicBezTo>
                      <a:pt x="155058" y="466666"/>
                      <a:pt x="149254" y="476098"/>
                      <a:pt x="149254" y="481903"/>
                    </a:cubicBezTo>
                    <a:cubicBezTo>
                      <a:pt x="149254" y="487707"/>
                      <a:pt x="149617" y="490609"/>
                      <a:pt x="150342" y="490609"/>
                    </a:cubicBezTo>
                    <a:cubicBezTo>
                      <a:pt x="151068" y="490609"/>
                      <a:pt x="156872" y="487344"/>
                      <a:pt x="167755" y="480814"/>
                    </a:cubicBezTo>
                    <a:cubicBezTo>
                      <a:pt x="178638" y="474284"/>
                      <a:pt x="185531" y="471019"/>
                      <a:pt x="188433" y="471019"/>
                    </a:cubicBezTo>
                    <a:cubicBezTo>
                      <a:pt x="191335" y="471019"/>
                      <a:pt x="194237" y="469931"/>
                      <a:pt x="197140" y="467755"/>
                    </a:cubicBezTo>
                    <a:cubicBezTo>
                      <a:pt x="200042" y="465578"/>
                      <a:pt x="207297" y="464490"/>
                      <a:pt x="218906" y="464490"/>
                    </a:cubicBezTo>
                    <a:lnTo>
                      <a:pt x="238495" y="464490"/>
                    </a:lnTo>
                    <a:lnTo>
                      <a:pt x="240672" y="431840"/>
                    </a:lnTo>
                    <a:cubicBezTo>
                      <a:pt x="242123" y="411525"/>
                      <a:pt x="242486" y="400642"/>
                      <a:pt x="241760" y="399191"/>
                    </a:cubicBezTo>
                    <a:cubicBezTo>
                      <a:pt x="241397" y="398466"/>
                      <a:pt x="240581" y="398103"/>
                      <a:pt x="239311" y="398103"/>
                    </a:cubicBezTo>
                    <a:close/>
                    <a:moveTo>
                      <a:pt x="440920" y="146704"/>
                    </a:moveTo>
                    <a:cubicBezTo>
                      <a:pt x="443822" y="146704"/>
                      <a:pt x="448175" y="149607"/>
                      <a:pt x="453980" y="155411"/>
                    </a:cubicBezTo>
                    <a:cubicBezTo>
                      <a:pt x="461235" y="161215"/>
                      <a:pt x="466314" y="168470"/>
                      <a:pt x="469216" y="177177"/>
                    </a:cubicBezTo>
                    <a:cubicBezTo>
                      <a:pt x="470667" y="185883"/>
                      <a:pt x="471030" y="196041"/>
                      <a:pt x="470304" y="207649"/>
                    </a:cubicBezTo>
                    <a:cubicBezTo>
                      <a:pt x="469579" y="219258"/>
                      <a:pt x="467765" y="229416"/>
                      <a:pt x="464863" y="238122"/>
                    </a:cubicBezTo>
                    <a:cubicBezTo>
                      <a:pt x="464863" y="239573"/>
                      <a:pt x="464500" y="242112"/>
                      <a:pt x="463774" y="245740"/>
                    </a:cubicBezTo>
                    <a:cubicBezTo>
                      <a:pt x="463049" y="249368"/>
                      <a:pt x="462323" y="253358"/>
                      <a:pt x="461598" y="257712"/>
                    </a:cubicBezTo>
                    <a:cubicBezTo>
                      <a:pt x="460872" y="262065"/>
                      <a:pt x="459784" y="265692"/>
                      <a:pt x="458333" y="268595"/>
                    </a:cubicBezTo>
                    <a:cubicBezTo>
                      <a:pt x="455431" y="283105"/>
                      <a:pt x="450352" y="299793"/>
                      <a:pt x="443097" y="318657"/>
                    </a:cubicBezTo>
                    <a:cubicBezTo>
                      <a:pt x="434390" y="340423"/>
                      <a:pt x="426409" y="358561"/>
                      <a:pt x="419154" y="373072"/>
                    </a:cubicBezTo>
                    <a:cubicBezTo>
                      <a:pt x="411898" y="389034"/>
                      <a:pt x="408634" y="397377"/>
                      <a:pt x="409359" y="398103"/>
                    </a:cubicBezTo>
                    <a:cubicBezTo>
                      <a:pt x="410085" y="398829"/>
                      <a:pt x="412624" y="397015"/>
                      <a:pt x="416977" y="392661"/>
                    </a:cubicBezTo>
                    <a:cubicBezTo>
                      <a:pt x="416977" y="392661"/>
                      <a:pt x="420968" y="389397"/>
                      <a:pt x="428949" y="382867"/>
                    </a:cubicBezTo>
                    <a:cubicBezTo>
                      <a:pt x="436930" y="376337"/>
                      <a:pt x="443822" y="370895"/>
                      <a:pt x="449626" y="366542"/>
                    </a:cubicBezTo>
                    <a:cubicBezTo>
                      <a:pt x="453980" y="362189"/>
                      <a:pt x="458333" y="358198"/>
                      <a:pt x="462686" y="354571"/>
                    </a:cubicBezTo>
                    <a:cubicBezTo>
                      <a:pt x="467039" y="350943"/>
                      <a:pt x="471030" y="347678"/>
                      <a:pt x="474657" y="344776"/>
                    </a:cubicBezTo>
                    <a:cubicBezTo>
                      <a:pt x="478285" y="341874"/>
                      <a:pt x="480099" y="340423"/>
                      <a:pt x="480099" y="340423"/>
                    </a:cubicBezTo>
                    <a:cubicBezTo>
                      <a:pt x="483001" y="337521"/>
                      <a:pt x="492433" y="330265"/>
                      <a:pt x="508395" y="318657"/>
                    </a:cubicBezTo>
                    <a:cubicBezTo>
                      <a:pt x="517101" y="312852"/>
                      <a:pt x="533063" y="301244"/>
                      <a:pt x="556280" y="283831"/>
                    </a:cubicBezTo>
                    <a:cubicBezTo>
                      <a:pt x="572242" y="272222"/>
                      <a:pt x="587478" y="262790"/>
                      <a:pt x="601989" y="255535"/>
                    </a:cubicBezTo>
                    <a:cubicBezTo>
                      <a:pt x="615049" y="248280"/>
                      <a:pt x="628109" y="242475"/>
                      <a:pt x="641168" y="238122"/>
                    </a:cubicBezTo>
                    <a:cubicBezTo>
                      <a:pt x="655679" y="232318"/>
                      <a:pt x="663660" y="228690"/>
                      <a:pt x="665111" y="227239"/>
                    </a:cubicBezTo>
                    <a:cubicBezTo>
                      <a:pt x="665111" y="225788"/>
                      <a:pt x="667288" y="225062"/>
                      <a:pt x="671641" y="225062"/>
                    </a:cubicBezTo>
                    <a:cubicBezTo>
                      <a:pt x="674543" y="225062"/>
                      <a:pt x="679622" y="224337"/>
                      <a:pt x="686877" y="222886"/>
                    </a:cubicBezTo>
                    <a:cubicBezTo>
                      <a:pt x="692681" y="222886"/>
                      <a:pt x="695583" y="223611"/>
                      <a:pt x="695583" y="225062"/>
                    </a:cubicBezTo>
                    <a:cubicBezTo>
                      <a:pt x="695583" y="227965"/>
                      <a:pt x="697035" y="230867"/>
                      <a:pt x="699937" y="233769"/>
                    </a:cubicBezTo>
                    <a:cubicBezTo>
                      <a:pt x="702839" y="236671"/>
                      <a:pt x="706104" y="238122"/>
                      <a:pt x="709731" y="238122"/>
                    </a:cubicBezTo>
                    <a:cubicBezTo>
                      <a:pt x="713359" y="238122"/>
                      <a:pt x="718801" y="244652"/>
                      <a:pt x="726056" y="257712"/>
                    </a:cubicBezTo>
                    <a:cubicBezTo>
                      <a:pt x="733311" y="270771"/>
                      <a:pt x="736939" y="278752"/>
                      <a:pt x="736939" y="281654"/>
                    </a:cubicBezTo>
                    <a:cubicBezTo>
                      <a:pt x="736939" y="284556"/>
                      <a:pt x="738390" y="288910"/>
                      <a:pt x="741292" y="294714"/>
                    </a:cubicBezTo>
                    <a:cubicBezTo>
                      <a:pt x="745646" y="303420"/>
                      <a:pt x="749273" y="313578"/>
                      <a:pt x="752175" y="325186"/>
                    </a:cubicBezTo>
                    <a:cubicBezTo>
                      <a:pt x="755078" y="338246"/>
                      <a:pt x="756529" y="370170"/>
                      <a:pt x="756529" y="420957"/>
                    </a:cubicBezTo>
                    <a:cubicBezTo>
                      <a:pt x="756529" y="468843"/>
                      <a:pt x="754352" y="504394"/>
                      <a:pt x="749999" y="527611"/>
                    </a:cubicBezTo>
                    <a:cubicBezTo>
                      <a:pt x="747097" y="550829"/>
                      <a:pt x="744194" y="567516"/>
                      <a:pt x="741292" y="577673"/>
                    </a:cubicBezTo>
                    <a:cubicBezTo>
                      <a:pt x="738390" y="589282"/>
                      <a:pt x="734037" y="603793"/>
                      <a:pt x="728233" y="621206"/>
                    </a:cubicBezTo>
                    <a:cubicBezTo>
                      <a:pt x="722428" y="638619"/>
                      <a:pt x="715899" y="652404"/>
                      <a:pt x="708643" y="662561"/>
                    </a:cubicBezTo>
                    <a:cubicBezTo>
                      <a:pt x="702839" y="675621"/>
                      <a:pt x="699211" y="682876"/>
                      <a:pt x="697760" y="684327"/>
                    </a:cubicBezTo>
                    <a:cubicBezTo>
                      <a:pt x="696309" y="685778"/>
                      <a:pt x="691230" y="691583"/>
                      <a:pt x="682524" y="701740"/>
                    </a:cubicBezTo>
                    <a:cubicBezTo>
                      <a:pt x="675268" y="710447"/>
                      <a:pt x="666562" y="719153"/>
                      <a:pt x="656404" y="727860"/>
                    </a:cubicBezTo>
                    <a:cubicBezTo>
                      <a:pt x="646247" y="735115"/>
                      <a:pt x="636452" y="740919"/>
                      <a:pt x="627020" y="745273"/>
                    </a:cubicBezTo>
                    <a:cubicBezTo>
                      <a:pt x="617588" y="749626"/>
                      <a:pt x="610696" y="753979"/>
                      <a:pt x="606342" y="758332"/>
                    </a:cubicBezTo>
                    <a:cubicBezTo>
                      <a:pt x="599087" y="764136"/>
                      <a:pt x="591832" y="769941"/>
                      <a:pt x="584576" y="775745"/>
                    </a:cubicBezTo>
                    <a:lnTo>
                      <a:pt x="571517" y="790981"/>
                    </a:lnTo>
                    <a:lnTo>
                      <a:pt x="569340" y="775745"/>
                    </a:lnTo>
                    <a:lnTo>
                      <a:pt x="564987" y="762685"/>
                    </a:lnTo>
                    <a:cubicBezTo>
                      <a:pt x="560634" y="764136"/>
                      <a:pt x="553378" y="766313"/>
                      <a:pt x="543221" y="769215"/>
                    </a:cubicBezTo>
                    <a:cubicBezTo>
                      <a:pt x="533063" y="770666"/>
                      <a:pt x="522906" y="772843"/>
                      <a:pt x="512748" y="775745"/>
                    </a:cubicBezTo>
                    <a:cubicBezTo>
                      <a:pt x="502591" y="780098"/>
                      <a:pt x="496061" y="783000"/>
                      <a:pt x="493159" y="784452"/>
                    </a:cubicBezTo>
                    <a:cubicBezTo>
                      <a:pt x="490256" y="785903"/>
                      <a:pt x="484452" y="787354"/>
                      <a:pt x="475746" y="788805"/>
                    </a:cubicBezTo>
                    <a:cubicBezTo>
                      <a:pt x="465588" y="788805"/>
                      <a:pt x="459421" y="789893"/>
                      <a:pt x="457245" y="792070"/>
                    </a:cubicBezTo>
                    <a:cubicBezTo>
                      <a:pt x="455068" y="794246"/>
                      <a:pt x="446724" y="795335"/>
                      <a:pt x="432214" y="795335"/>
                    </a:cubicBezTo>
                    <a:cubicBezTo>
                      <a:pt x="417703" y="795335"/>
                      <a:pt x="409722" y="796060"/>
                      <a:pt x="408271" y="797511"/>
                    </a:cubicBezTo>
                    <a:cubicBezTo>
                      <a:pt x="406820" y="798962"/>
                      <a:pt x="404643" y="799688"/>
                      <a:pt x="401741" y="799688"/>
                    </a:cubicBezTo>
                    <a:cubicBezTo>
                      <a:pt x="400290" y="799688"/>
                      <a:pt x="399202" y="799688"/>
                      <a:pt x="398476" y="799688"/>
                    </a:cubicBezTo>
                    <a:cubicBezTo>
                      <a:pt x="397750" y="799688"/>
                      <a:pt x="397388" y="798962"/>
                      <a:pt x="397388" y="797511"/>
                    </a:cubicBezTo>
                    <a:cubicBezTo>
                      <a:pt x="398839" y="796060"/>
                      <a:pt x="398113" y="795335"/>
                      <a:pt x="395211" y="795335"/>
                    </a:cubicBezTo>
                    <a:cubicBezTo>
                      <a:pt x="392309" y="795335"/>
                      <a:pt x="388681" y="796060"/>
                      <a:pt x="384328" y="797511"/>
                    </a:cubicBezTo>
                    <a:cubicBezTo>
                      <a:pt x="384328" y="797511"/>
                      <a:pt x="377798" y="800413"/>
                      <a:pt x="364739" y="806218"/>
                    </a:cubicBezTo>
                    <a:cubicBezTo>
                      <a:pt x="356032" y="812022"/>
                      <a:pt x="350228" y="814924"/>
                      <a:pt x="347326" y="814924"/>
                    </a:cubicBezTo>
                    <a:cubicBezTo>
                      <a:pt x="345875" y="813473"/>
                      <a:pt x="347326" y="811296"/>
                      <a:pt x="351679" y="808394"/>
                    </a:cubicBezTo>
                    <a:cubicBezTo>
                      <a:pt x="356032" y="804041"/>
                      <a:pt x="357483" y="800776"/>
                      <a:pt x="356032" y="798599"/>
                    </a:cubicBezTo>
                    <a:cubicBezTo>
                      <a:pt x="354581" y="796423"/>
                      <a:pt x="350953" y="795335"/>
                      <a:pt x="345149" y="795335"/>
                    </a:cubicBezTo>
                    <a:cubicBezTo>
                      <a:pt x="339345" y="795335"/>
                      <a:pt x="336443" y="794246"/>
                      <a:pt x="336443" y="792070"/>
                    </a:cubicBezTo>
                    <a:cubicBezTo>
                      <a:pt x="336443" y="789893"/>
                      <a:pt x="340070" y="788442"/>
                      <a:pt x="347326" y="787716"/>
                    </a:cubicBezTo>
                    <a:cubicBezTo>
                      <a:pt x="354581" y="786991"/>
                      <a:pt x="368003" y="779373"/>
                      <a:pt x="387593" y="764862"/>
                    </a:cubicBezTo>
                    <a:cubicBezTo>
                      <a:pt x="407182" y="750351"/>
                      <a:pt x="427135" y="732213"/>
                      <a:pt x="447450" y="710447"/>
                    </a:cubicBezTo>
                    <a:cubicBezTo>
                      <a:pt x="460509" y="695936"/>
                      <a:pt x="475020" y="680700"/>
                      <a:pt x="490982" y="664738"/>
                    </a:cubicBezTo>
                    <a:cubicBezTo>
                      <a:pt x="496786" y="658934"/>
                      <a:pt x="510572" y="642972"/>
                      <a:pt x="532338" y="616852"/>
                    </a:cubicBezTo>
                    <a:cubicBezTo>
                      <a:pt x="551202" y="595086"/>
                      <a:pt x="560634" y="582752"/>
                      <a:pt x="560634" y="579850"/>
                    </a:cubicBezTo>
                    <a:cubicBezTo>
                      <a:pt x="560634" y="576948"/>
                      <a:pt x="557369" y="574771"/>
                      <a:pt x="550839" y="573320"/>
                    </a:cubicBezTo>
                    <a:cubicBezTo>
                      <a:pt x="544309" y="571869"/>
                      <a:pt x="538867" y="571869"/>
                      <a:pt x="534514" y="573320"/>
                    </a:cubicBezTo>
                    <a:cubicBezTo>
                      <a:pt x="531612" y="576222"/>
                      <a:pt x="528710" y="579850"/>
                      <a:pt x="525808" y="584203"/>
                    </a:cubicBezTo>
                    <a:cubicBezTo>
                      <a:pt x="522906" y="590008"/>
                      <a:pt x="520003" y="592910"/>
                      <a:pt x="517101" y="592910"/>
                    </a:cubicBezTo>
                    <a:cubicBezTo>
                      <a:pt x="514199" y="592910"/>
                      <a:pt x="513474" y="587831"/>
                      <a:pt x="514925" y="577673"/>
                    </a:cubicBezTo>
                    <a:cubicBezTo>
                      <a:pt x="516376" y="567516"/>
                      <a:pt x="516376" y="560986"/>
                      <a:pt x="514925" y="558084"/>
                    </a:cubicBezTo>
                    <a:cubicBezTo>
                      <a:pt x="513474" y="553731"/>
                      <a:pt x="506944" y="547926"/>
                      <a:pt x="495335" y="540671"/>
                    </a:cubicBezTo>
                    <a:cubicBezTo>
                      <a:pt x="486629" y="536318"/>
                      <a:pt x="477922" y="531239"/>
                      <a:pt x="469216" y="525435"/>
                    </a:cubicBezTo>
                    <a:cubicBezTo>
                      <a:pt x="460509" y="518179"/>
                      <a:pt x="455431" y="514552"/>
                      <a:pt x="453980" y="514552"/>
                    </a:cubicBezTo>
                    <a:cubicBezTo>
                      <a:pt x="449626" y="510198"/>
                      <a:pt x="445273" y="507296"/>
                      <a:pt x="440920" y="505845"/>
                    </a:cubicBezTo>
                    <a:cubicBezTo>
                      <a:pt x="435116" y="501492"/>
                      <a:pt x="430762" y="497864"/>
                      <a:pt x="427860" y="494962"/>
                    </a:cubicBezTo>
                    <a:cubicBezTo>
                      <a:pt x="423507" y="490609"/>
                      <a:pt x="422781" y="486619"/>
                      <a:pt x="425684" y="482991"/>
                    </a:cubicBezTo>
                    <a:cubicBezTo>
                      <a:pt x="428586" y="479363"/>
                      <a:pt x="434390" y="476098"/>
                      <a:pt x="443097" y="473196"/>
                    </a:cubicBezTo>
                    <a:cubicBezTo>
                      <a:pt x="448901" y="471745"/>
                      <a:pt x="454705" y="470294"/>
                      <a:pt x="460509" y="468843"/>
                    </a:cubicBezTo>
                    <a:cubicBezTo>
                      <a:pt x="464863" y="467392"/>
                      <a:pt x="470667" y="465578"/>
                      <a:pt x="477922" y="463401"/>
                    </a:cubicBezTo>
                    <a:cubicBezTo>
                      <a:pt x="485178" y="461225"/>
                      <a:pt x="489531" y="460136"/>
                      <a:pt x="490982" y="460136"/>
                    </a:cubicBezTo>
                    <a:cubicBezTo>
                      <a:pt x="492433" y="461587"/>
                      <a:pt x="503316" y="463764"/>
                      <a:pt x="523631" y="466666"/>
                    </a:cubicBezTo>
                    <a:cubicBezTo>
                      <a:pt x="543946" y="469568"/>
                      <a:pt x="559908" y="473922"/>
                      <a:pt x="571517" y="479726"/>
                    </a:cubicBezTo>
                    <a:cubicBezTo>
                      <a:pt x="581674" y="484079"/>
                      <a:pt x="588930" y="489158"/>
                      <a:pt x="593283" y="494962"/>
                    </a:cubicBezTo>
                    <a:cubicBezTo>
                      <a:pt x="597636" y="500766"/>
                      <a:pt x="600538" y="502943"/>
                      <a:pt x="601989" y="501492"/>
                    </a:cubicBezTo>
                    <a:cubicBezTo>
                      <a:pt x="603440" y="501492"/>
                      <a:pt x="607793" y="490609"/>
                      <a:pt x="615049" y="468843"/>
                    </a:cubicBezTo>
                    <a:cubicBezTo>
                      <a:pt x="620853" y="447077"/>
                      <a:pt x="625206" y="431840"/>
                      <a:pt x="628109" y="423134"/>
                    </a:cubicBezTo>
                    <a:cubicBezTo>
                      <a:pt x="628109" y="420232"/>
                      <a:pt x="628471" y="416241"/>
                      <a:pt x="629197" y="411163"/>
                    </a:cubicBezTo>
                    <a:cubicBezTo>
                      <a:pt x="629922" y="406084"/>
                      <a:pt x="631011" y="400280"/>
                      <a:pt x="632462" y="393750"/>
                    </a:cubicBezTo>
                    <a:cubicBezTo>
                      <a:pt x="633913" y="387220"/>
                      <a:pt x="635364" y="381778"/>
                      <a:pt x="636815" y="377425"/>
                    </a:cubicBezTo>
                    <a:cubicBezTo>
                      <a:pt x="639717" y="357110"/>
                      <a:pt x="642619" y="340423"/>
                      <a:pt x="645521" y="327363"/>
                    </a:cubicBezTo>
                    <a:cubicBezTo>
                      <a:pt x="646972" y="309950"/>
                      <a:pt x="649149" y="295439"/>
                      <a:pt x="652051" y="283831"/>
                    </a:cubicBezTo>
                    <a:cubicBezTo>
                      <a:pt x="654953" y="267869"/>
                      <a:pt x="655679" y="259163"/>
                      <a:pt x="654228" y="257712"/>
                    </a:cubicBezTo>
                    <a:cubicBezTo>
                      <a:pt x="652777" y="256260"/>
                      <a:pt x="649875" y="256986"/>
                      <a:pt x="645521" y="259888"/>
                    </a:cubicBezTo>
                    <a:cubicBezTo>
                      <a:pt x="642619" y="261339"/>
                      <a:pt x="633187" y="267869"/>
                      <a:pt x="617225" y="279478"/>
                    </a:cubicBezTo>
                    <a:cubicBezTo>
                      <a:pt x="605617" y="289635"/>
                      <a:pt x="583851" y="306323"/>
                      <a:pt x="551927" y="329540"/>
                    </a:cubicBezTo>
                    <a:cubicBezTo>
                      <a:pt x="524357" y="349855"/>
                      <a:pt x="509120" y="361463"/>
                      <a:pt x="506218" y="364366"/>
                    </a:cubicBezTo>
                    <a:cubicBezTo>
                      <a:pt x="503316" y="365817"/>
                      <a:pt x="501140" y="366542"/>
                      <a:pt x="499688" y="366542"/>
                    </a:cubicBezTo>
                    <a:cubicBezTo>
                      <a:pt x="498237" y="366542"/>
                      <a:pt x="496786" y="367268"/>
                      <a:pt x="495335" y="368719"/>
                    </a:cubicBezTo>
                    <a:cubicBezTo>
                      <a:pt x="495335" y="370170"/>
                      <a:pt x="491708" y="373797"/>
                      <a:pt x="484452" y="379602"/>
                    </a:cubicBezTo>
                    <a:cubicBezTo>
                      <a:pt x="480099" y="382504"/>
                      <a:pt x="471393" y="387583"/>
                      <a:pt x="458333" y="394838"/>
                    </a:cubicBezTo>
                    <a:cubicBezTo>
                      <a:pt x="446724" y="402093"/>
                      <a:pt x="431488" y="412976"/>
                      <a:pt x="412624" y="427487"/>
                    </a:cubicBezTo>
                    <a:cubicBezTo>
                      <a:pt x="392309" y="443449"/>
                      <a:pt x="381426" y="451430"/>
                      <a:pt x="379975" y="451430"/>
                    </a:cubicBezTo>
                    <a:cubicBezTo>
                      <a:pt x="378524" y="451430"/>
                      <a:pt x="369092" y="460136"/>
                      <a:pt x="351679" y="477549"/>
                    </a:cubicBezTo>
                    <a:cubicBezTo>
                      <a:pt x="331364" y="494962"/>
                      <a:pt x="320481" y="505120"/>
                      <a:pt x="319030" y="508022"/>
                    </a:cubicBezTo>
                    <a:cubicBezTo>
                      <a:pt x="313225" y="513826"/>
                      <a:pt x="307421" y="520356"/>
                      <a:pt x="301617" y="527611"/>
                    </a:cubicBezTo>
                    <a:lnTo>
                      <a:pt x="290734" y="538494"/>
                    </a:lnTo>
                    <a:lnTo>
                      <a:pt x="288557" y="575497"/>
                    </a:lnTo>
                    <a:cubicBezTo>
                      <a:pt x="287106" y="601616"/>
                      <a:pt x="285655" y="618303"/>
                      <a:pt x="284204" y="625559"/>
                    </a:cubicBezTo>
                    <a:cubicBezTo>
                      <a:pt x="281302" y="635716"/>
                      <a:pt x="279125" y="642972"/>
                      <a:pt x="277674" y="647325"/>
                    </a:cubicBezTo>
                    <a:cubicBezTo>
                      <a:pt x="276223" y="650227"/>
                      <a:pt x="274772" y="653855"/>
                      <a:pt x="273321" y="658208"/>
                    </a:cubicBezTo>
                    <a:cubicBezTo>
                      <a:pt x="271870" y="662561"/>
                      <a:pt x="270419" y="665463"/>
                      <a:pt x="268968" y="666914"/>
                    </a:cubicBezTo>
                    <a:cubicBezTo>
                      <a:pt x="266066" y="672719"/>
                      <a:pt x="262801" y="677798"/>
                      <a:pt x="259173" y="682151"/>
                    </a:cubicBezTo>
                    <a:cubicBezTo>
                      <a:pt x="255545" y="686504"/>
                      <a:pt x="251555" y="687955"/>
                      <a:pt x="247202" y="686504"/>
                    </a:cubicBezTo>
                    <a:cubicBezTo>
                      <a:pt x="241397" y="686504"/>
                      <a:pt x="238495" y="684690"/>
                      <a:pt x="238495" y="681062"/>
                    </a:cubicBezTo>
                    <a:cubicBezTo>
                      <a:pt x="238495" y="677435"/>
                      <a:pt x="235956" y="674533"/>
                      <a:pt x="230877" y="672356"/>
                    </a:cubicBezTo>
                    <a:cubicBezTo>
                      <a:pt x="225798" y="670179"/>
                      <a:pt x="222533" y="666914"/>
                      <a:pt x="221082" y="662561"/>
                    </a:cubicBezTo>
                    <a:cubicBezTo>
                      <a:pt x="219631" y="658208"/>
                      <a:pt x="216003" y="653129"/>
                      <a:pt x="210199" y="647325"/>
                    </a:cubicBezTo>
                    <a:cubicBezTo>
                      <a:pt x="202944" y="641521"/>
                      <a:pt x="198591" y="638619"/>
                      <a:pt x="197140" y="638619"/>
                    </a:cubicBezTo>
                    <a:cubicBezTo>
                      <a:pt x="194237" y="638619"/>
                      <a:pt x="191335" y="640795"/>
                      <a:pt x="188433" y="645148"/>
                    </a:cubicBezTo>
                    <a:cubicBezTo>
                      <a:pt x="185531" y="650953"/>
                      <a:pt x="179727" y="660385"/>
                      <a:pt x="171020" y="673444"/>
                    </a:cubicBezTo>
                    <a:cubicBezTo>
                      <a:pt x="160863" y="687955"/>
                      <a:pt x="153607" y="697387"/>
                      <a:pt x="149254" y="701740"/>
                    </a:cubicBezTo>
                    <a:cubicBezTo>
                      <a:pt x="144901" y="707545"/>
                      <a:pt x="142724" y="712623"/>
                      <a:pt x="142724" y="716977"/>
                    </a:cubicBezTo>
                    <a:cubicBezTo>
                      <a:pt x="142724" y="721330"/>
                      <a:pt x="140548" y="726409"/>
                      <a:pt x="136194" y="732213"/>
                    </a:cubicBezTo>
                    <a:cubicBezTo>
                      <a:pt x="133292" y="736566"/>
                      <a:pt x="131116" y="742370"/>
                      <a:pt x="129665" y="749626"/>
                    </a:cubicBezTo>
                    <a:cubicBezTo>
                      <a:pt x="128213" y="756881"/>
                      <a:pt x="126762" y="760509"/>
                      <a:pt x="125311" y="760509"/>
                    </a:cubicBezTo>
                    <a:cubicBezTo>
                      <a:pt x="123860" y="760509"/>
                      <a:pt x="122409" y="757244"/>
                      <a:pt x="120958" y="750714"/>
                    </a:cubicBezTo>
                    <a:cubicBezTo>
                      <a:pt x="119507" y="744184"/>
                      <a:pt x="116242" y="740919"/>
                      <a:pt x="111163" y="740919"/>
                    </a:cubicBezTo>
                    <a:cubicBezTo>
                      <a:pt x="106085" y="740919"/>
                      <a:pt x="102457" y="739468"/>
                      <a:pt x="100280" y="736566"/>
                    </a:cubicBezTo>
                    <a:cubicBezTo>
                      <a:pt x="98104" y="733664"/>
                      <a:pt x="94839" y="732938"/>
                      <a:pt x="90486" y="734389"/>
                    </a:cubicBezTo>
                    <a:cubicBezTo>
                      <a:pt x="89034" y="734389"/>
                      <a:pt x="87221" y="733301"/>
                      <a:pt x="85044" y="731125"/>
                    </a:cubicBezTo>
                    <a:cubicBezTo>
                      <a:pt x="82867" y="728948"/>
                      <a:pt x="79603" y="724232"/>
                      <a:pt x="75249" y="716977"/>
                    </a:cubicBezTo>
                    <a:cubicBezTo>
                      <a:pt x="66543" y="705368"/>
                      <a:pt x="61464" y="696662"/>
                      <a:pt x="60013" y="690857"/>
                    </a:cubicBezTo>
                    <a:cubicBezTo>
                      <a:pt x="58562" y="685053"/>
                      <a:pt x="56385" y="679974"/>
                      <a:pt x="53483" y="675621"/>
                    </a:cubicBezTo>
                    <a:cubicBezTo>
                      <a:pt x="49130" y="671268"/>
                      <a:pt x="46228" y="669091"/>
                      <a:pt x="44777" y="669091"/>
                    </a:cubicBezTo>
                    <a:cubicBezTo>
                      <a:pt x="41875" y="669091"/>
                      <a:pt x="40424" y="665826"/>
                      <a:pt x="40424" y="659296"/>
                    </a:cubicBezTo>
                    <a:cubicBezTo>
                      <a:pt x="40424" y="652767"/>
                      <a:pt x="38610" y="649139"/>
                      <a:pt x="34982" y="648413"/>
                    </a:cubicBezTo>
                    <a:cubicBezTo>
                      <a:pt x="31354" y="647688"/>
                      <a:pt x="29540" y="645874"/>
                      <a:pt x="29540" y="642972"/>
                    </a:cubicBezTo>
                    <a:cubicBezTo>
                      <a:pt x="29540" y="640070"/>
                      <a:pt x="28815" y="638256"/>
                      <a:pt x="27364" y="637530"/>
                    </a:cubicBezTo>
                    <a:cubicBezTo>
                      <a:pt x="25913" y="636805"/>
                      <a:pt x="26638" y="632451"/>
                      <a:pt x="29540" y="624471"/>
                    </a:cubicBezTo>
                    <a:cubicBezTo>
                      <a:pt x="32443" y="616490"/>
                      <a:pt x="34619" y="611048"/>
                      <a:pt x="36070" y="608146"/>
                    </a:cubicBezTo>
                    <a:cubicBezTo>
                      <a:pt x="38972" y="605244"/>
                      <a:pt x="41875" y="596537"/>
                      <a:pt x="44777" y="582027"/>
                    </a:cubicBezTo>
                    <a:cubicBezTo>
                      <a:pt x="50581" y="561712"/>
                      <a:pt x="55660" y="542848"/>
                      <a:pt x="60013" y="525435"/>
                    </a:cubicBezTo>
                    <a:cubicBezTo>
                      <a:pt x="65817" y="503669"/>
                      <a:pt x="71259" y="478638"/>
                      <a:pt x="76338" y="450342"/>
                    </a:cubicBezTo>
                    <a:cubicBezTo>
                      <a:pt x="81416" y="422046"/>
                      <a:pt x="84681" y="404270"/>
                      <a:pt x="86132" y="397015"/>
                    </a:cubicBezTo>
                    <a:cubicBezTo>
                      <a:pt x="86132" y="389759"/>
                      <a:pt x="83593" y="384318"/>
                      <a:pt x="78514" y="380690"/>
                    </a:cubicBezTo>
                    <a:cubicBezTo>
                      <a:pt x="73435" y="377062"/>
                      <a:pt x="70896" y="374160"/>
                      <a:pt x="70896" y="371984"/>
                    </a:cubicBezTo>
                    <a:cubicBezTo>
                      <a:pt x="70896" y="369807"/>
                      <a:pt x="73798" y="367268"/>
                      <a:pt x="79603" y="364366"/>
                    </a:cubicBezTo>
                    <a:cubicBezTo>
                      <a:pt x="85407" y="362914"/>
                      <a:pt x="89760" y="362189"/>
                      <a:pt x="92662" y="362189"/>
                    </a:cubicBezTo>
                    <a:cubicBezTo>
                      <a:pt x="95564" y="362189"/>
                      <a:pt x="100643" y="363640"/>
                      <a:pt x="107898" y="366542"/>
                    </a:cubicBezTo>
                    <a:cubicBezTo>
                      <a:pt x="115154" y="370895"/>
                      <a:pt x="120958" y="375249"/>
                      <a:pt x="125311" y="379602"/>
                    </a:cubicBezTo>
                    <a:cubicBezTo>
                      <a:pt x="129665" y="383955"/>
                      <a:pt x="133292" y="390485"/>
                      <a:pt x="136194" y="399191"/>
                    </a:cubicBezTo>
                    <a:cubicBezTo>
                      <a:pt x="139097" y="407898"/>
                      <a:pt x="140910" y="412251"/>
                      <a:pt x="141636" y="412251"/>
                    </a:cubicBezTo>
                    <a:cubicBezTo>
                      <a:pt x="142361" y="412251"/>
                      <a:pt x="147803" y="407172"/>
                      <a:pt x="157960" y="397015"/>
                    </a:cubicBezTo>
                    <a:cubicBezTo>
                      <a:pt x="168118" y="388308"/>
                      <a:pt x="179727" y="379602"/>
                      <a:pt x="192786" y="370895"/>
                    </a:cubicBezTo>
                    <a:cubicBezTo>
                      <a:pt x="204395" y="363640"/>
                      <a:pt x="216003" y="357110"/>
                      <a:pt x="227612" y="351306"/>
                    </a:cubicBezTo>
                    <a:cubicBezTo>
                      <a:pt x="239221" y="345502"/>
                      <a:pt x="249741" y="341511"/>
                      <a:pt x="259173" y="339334"/>
                    </a:cubicBezTo>
                    <a:cubicBezTo>
                      <a:pt x="268605" y="337158"/>
                      <a:pt x="276586" y="337521"/>
                      <a:pt x="283116" y="340423"/>
                    </a:cubicBezTo>
                    <a:cubicBezTo>
                      <a:pt x="289645" y="343325"/>
                      <a:pt x="294361" y="346953"/>
                      <a:pt x="297264" y="351306"/>
                    </a:cubicBezTo>
                    <a:cubicBezTo>
                      <a:pt x="300166" y="357110"/>
                      <a:pt x="302342" y="368719"/>
                      <a:pt x="303793" y="386132"/>
                    </a:cubicBezTo>
                    <a:cubicBezTo>
                      <a:pt x="303793" y="402093"/>
                      <a:pt x="302342" y="423134"/>
                      <a:pt x="299440" y="449253"/>
                    </a:cubicBezTo>
                    <a:cubicBezTo>
                      <a:pt x="297989" y="456509"/>
                      <a:pt x="296901" y="463039"/>
                      <a:pt x="296175" y="468843"/>
                    </a:cubicBezTo>
                    <a:cubicBezTo>
                      <a:pt x="295450" y="474647"/>
                      <a:pt x="295087" y="479000"/>
                      <a:pt x="295087" y="481903"/>
                    </a:cubicBezTo>
                    <a:cubicBezTo>
                      <a:pt x="295087" y="484805"/>
                      <a:pt x="295087" y="486981"/>
                      <a:pt x="295087" y="488432"/>
                    </a:cubicBezTo>
                    <a:cubicBezTo>
                      <a:pt x="296538" y="488432"/>
                      <a:pt x="300891" y="482628"/>
                      <a:pt x="308147" y="471019"/>
                    </a:cubicBezTo>
                    <a:cubicBezTo>
                      <a:pt x="313951" y="460862"/>
                      <a:pt x="323383" y="442724"/>
                      <a:pt x="336443" y="416604"/>
                    </a:cubicBezTo>
                    <a:cubicBezTo>
                      <a:pt x="348051" y="391936"/>
                      <a:pt x="353856" y="378876"/>
                      <a:pt x="353856" y="377425"/>
                    </a:cubicBezTo>
                    <a:cubicBezTo>
                      <a:pt x="353856" y="375974"/>
                      <a:pt x="358209" y="366542"/>
                      <a:pt x="366915" y="349129"/>
                    </a:cubicBezTo>
                    <a:cubicBezTo>
                      <a:pt x="372719" y="336070"/>
                      <a:pt x="378524" y="323010"/>
                      <a:pt x="384328" y="309950"/>
                    </a:cubicBezTo>
                    <a:cubicBezTo>
                      <a:pt x="388681" y="301244"/>
                      <a:pt x="390858" y="296165"/>
                      <a:pt x="390858" y="294714"/>
                    </a:cubicBezTo>
                    <a:cubicBezTo>
                      <a:pt x="390858" y="291812"/>
                      <a:pt x="391583" y="288184"/>
                      <a:pt x="393035" y="283831"/>
                    </a:cubicBezTo>
                    <a:cubicBezTo>
                      <a:pt x="397388" y="278027"/>
                      <a:pt x="401015" y="269320"/>
                      <a:pt x="403918" y="257712"/>
                    </a:cubicBezTo>
                    <a:cubicBezTo>
                      <a:pt x="408271" y="246103"/>
                      <a:pt x="411173" y="239210"/>
                      <a:pt x="412624" y="237034"/>
                    </a:cubicBezTo>
                    <a:cubicBezTo>
                      <a:pt x="414075" y="234857"/>
                      <a:pt x="418791" y="222523"/>
                      <a:pt x="426772" y="200031"/>
                    </a:cubicBezTo>
                    <a:cubicBezTo>
                      <a:pt x="434753" y="177540"/>
                      <a:pt x="438018" y="164117"/>
                      <a:pt x="436567" y="159764"/>
                    </a:cubicBezTo>
                    <a:cubicBezTo>
                      <a:pt x="436567" y="156862"/>
                      <a:pt x="436930" y="153960"/>
                      <a:pt x="437655" y="151058"/>
                    </a:cubicBezTo>
                    <a:cubicBezTo>
                      <a:pt x="438381" y="148155"/>
                      <a:pt x="439469" y="146704"/>
                      <a:pt x="440920" y="146704"/>
                    </a:cubicBezTo>
                    <a:close/>
                    <a:moveTo>
                      <a:pt x="267607" y="55"/>
                    </a:moveTo>
                    <a:cubicBezTo>
                      <a:pt x="269240" y="-126"/>
                      <a:pt x="270419" y="146"/>
                      <a:pt x="271144" y="871"/>
                    </a:cubicBezTo>
                    <a:cubicBezTo>
                      <a:pt x="272595" y="3774"/>
                      <a:pt x="275498" y="5225"/>
                      <a:pt x="279851" y="5225"/>
                    </a:cubicBezTo>
                    <a:cubicBezTo>
                      <a:pt x="284204" y="5225"/>
                      <a:pt x="287106" y="5950"/>
                      <a:pt x="288557" y="7401"/>
                    </a:cubicBezTo>
                    <a:cubicBezTo>
                      <a:pt x="290008" y="8852"/>
                      <a:pt x="292910" y="9578"/>
                      <a:pt x="297264" y="9578"/>
                    </a:cubicBezTo>
                    <a:cubicBezTo>
                      <a:pt x="301617" y="9578"/>
                      <a:pt x="305970" y="12117"/>
                      <a:pt x="310323" y="17196"/>
                    </a:cubicBezTo>
                    <a:cubicBezTo>
                      <a:pt x="314677" y="22275"/>
                      <a:pt x="317579" y="24814"/>
                      <a:pt x="319030" y="24814"/>
                    </a:cubicBezTo>
                    <a:cubicBezTo>
                      <a:pt x="320481" y="24814"/>
                      <a:pt x="327011" y="29893"/>
                      <a:pt x="338619" y="40050"/>
                    </a:cubicBezTo>
                    <a:lnTo>
                      <a:pt x="356032" y="55287"/>
                    </a:lnTo>
                    <a:lnTo>
                      <a:pt x="356032" y="81406"/>
                    </a:lnTo>
                    <a:cubicBezTo>
                      <a:pt x="356032" y="100270"/>
                      <a:pt x="355307" y="114781"/>
                      <a:pt x="353856" y="124938"/>
                    </a:cubicBezTo>
                    <a:cubicBezTo>
                      <a:pt x="352404" y="136547"/>
                      <a:pt x="350228" y="145979"/>
                      <a:pt x="347326" y="153234"/>
                    </a:cubicBezTo>
                    <a:cubicBezTo>
                      <a:pt x="344424" y="160490"/>
                      <a:pt x="336443" y="170647"/>
                      <a:pt x="323383" y="183707"/>
                    </a:cubicBezTo>
                    <a:cubicBezTo>
                      <a:pt x="310323" y="196766"/>
                      <a:pt x="300891" y="203296"/>
                      <a:pt x="295087" y="203296"/>
                    </a:cubicBezTo>
                    <a:cubicBezTo>
                      <a:pt x="289283" y="204747"/>
                      <a:pt x="286018" y="206561"/>
                      <a:pt x="285292" y="208738"/>
                    </a:cubicBezTo>
                    <a:cubicBezTo>
                      <a:pt x="284567" y="210914"/>
                      <a:pt x="282753" y="212003"/>
                      <a:pt x="279851" y="212003"/>
                    </a:cubicBezTo>
                    <a:cubicBezTo>
                      <a:pt x="276949" y="212003"/>
                      <a:pt x="271870" y="214179"/>
                      <a:pt x="264614" y="218533"/>
                    </a:cubicBezTo>
                    <a:cubicBezTo>
                      <a:pt x="254457" y="224337"/>
                      <a:pt x="245750" y="230867"/>
                      <a:pt x="238495" y="238122"/>
                    </a:cubicBezTo>
                    <a:cubicBezTo>
                      <a:pt x="232691" y="243926"/>
                      <a:pt x="221082" y="252633"/>
                      <a:pt x="203669" y="264241"/>
                    </a:cubicBezTo>
                    <a:cubicBezTo>
                      <a:pt x="189159" y="274399"/>
                      <a:pt x="180089" y="281654"/>
                      <a:pt x="176462" y="286007"/>
                    </a:cubicBezTo>
                    <a:cubicBezTo>
                      <a:pt x="172834" y="290361"/>
                      <a:pt x="164490" y="297616"/>
                      <a:pt x="151431" y="307774"/>
                    </a:cubicBezTo>
                    <a:cubicBezTo>
                      <a:pt x="138371" y="317931"/>
                      <a:pt x="128213" y="325186"/>
                      <a:pt x="120958" y="329540"/>
                    </a:cubicBezTo>
                    <a:cubicBezTo>
                      <a:pt x="115154" y="333893"/>
                      <a:pt x="111526" y="337521"/>
                      <a:pt x="110075" y="340423"/>
                    </a:cubicBezTo>
                    <a:cubicBezTo>
                      <a:pt x="108624" y="341874"/>
                      <a:pt x="106447" y="342599"/>
                      <a:pt x="103545" y="342599"/>
                    </a:cubicBezTo>
                    <a:cubicBezTo>
                      <a:pt x="100643" y="342599"/>
                      <a:pt x="93388" y="347678"/>
                      <a:pt x="81779" y="357836"/>
                    </a:cubicBezTo>
                    <a:cubicBezTo>
                      <a:pt x="74524" y="363640"/>
                      <a:pt x="62915" y="373072"/>
                      <a:pt x="46953" y="386132"/>
                    </a:cubicBezTo>
                    <a:cubicBezTo>
                      <a:pt x="36796" y="396289"/>
                      <a:pt x="27364" y="402819"/>
                      <a:pt x="18657" y="405721"/>
                    </a:cubicBezTo>
                    <a:cubicBezTo>
                      <a:pt x="12853" y="410074"/>
                      <a:pt x="9225" y="412251"/>
                      <a:pt x="7774" y="412251"/>
                    </a:cubicBezTo>
                    <a:cubicBezTo>
                      <a:pt x="6323" y="412251"/>
                      <a:pt x="4147" y="410800"/>
                      <a:pt x="1245" y="407898"/>
                    </a:cubicBezTo>
                    <a:cubicBezTo>
                      <a:pt x="-1658" y="404996"/>
                      <a:pt x="519" y="399917"/>
                      <a:pt x="7774" y="392661"/>
                    </a:cubicBezTo>
                    <a:cubicBezTo>
                      <a:pt x="15030" y="385406"/>
                      <a:pt x="23011" y="376700"/>
                      <a:pt x="31717" y="366542"/>
                    </a:cubicBezTo>
                    <a:cubicBezTo>
                      <a:pt x="40424" y="357836"/>
                      <a:pt x="47679" y="349129"/>
                      <a:pt x="53483" y="340423"/>
                    </a:cubicBezTo>
                    <a:cubicBezTo>
                      <a:pt x="59287" y="333167"/>
                      <a:pt x="64366" y="328089"/>
                      <a:pt x="68719" y="325186"/>
                    </a:cubicBezTo>
                    <a:cubicBezTo>
                      <a:pt x="73073" y="320833"/>
                      <a:pt x="75249" y="317931"/>
                      <a:pt x="75249" y="316480"/>
                    </a:cubicBezTo>
                    <a:cubicBezTo>
                      <a:pt x="75249" y="315029"/>
                      <a:pt x="76338" y="312852"/>
                      <a:pt x="78514" y="309950"/>
                    </a:cubicBezTo>
                    <a:cubicBezTo>
                      <a:pt x="80691" y="307048"/>
                      <a:pt x="88309" y="296165"/>
                      <a:pt x="101369" y="277301"/>
                    </a:cubicBezTo>
                    <a:cubicBezTo>
                      <a:pt x="118781" y="252633"/>
                      <a:pt x="131841" y="234494"/>
                      <a:pt x="140548" y="222886"/>
                    </a:cubicBezTo>
                    <a:cubicBezTo>
                      <a:pt x="156509" y="202571"/>
                      <a:pt x="171020" y="181530"/>
                      <a:pt x="184080" y="159764"/>
                    </a:cubicBezTo>
                    <a:cubicBezTo>
                      <a:pt x="198591" y="137998"/>
                      <a:pt x="210925" y="116232"/>
                      <a:pt x="221082" y="94466"/>
                    </a:cubicBezTo>
                    <a:cubicBezTo>
                      <a:pt x="231240" y="72700"/>
                      <a:pt x="238495" y="56012"/>
                      <a:pt x="242848" y="44404"/>
                    </a:cubicBezTo>
                    <a:cubicBezTo>
                      <a:pt x="247202" y="32795"/>
                      <a:pt x="250104" y="23363"/>
                      <a:pt x="251555" y="16108"/>
                    </a:cubicBezTo>
                    <a:cubicBezTo>
                      <a:pt x="253006" y="8852"/>
                      <a:pt x="256271" y="4136"/>
                      <a:pt x="261350" y="1960"/>
                    </a:cubicBezTo>
                    <a:cubicBezTo>
                      <a:pt x="263889" y="871"/>
                      <a:pt x="265975" y="237"/>
                      <a:pt x="26760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4860" tIns="47430" rIns="94860" bIns="47430" numCol="1" spcCol="0" rtlCol="0" fromWordArt="0" anchor="t" anchorCtr="0" forceAA="0" compatLnSpc="1">
                <a:noAutofit/>
              </a:bodyPr>
              <a:lstStyle/>
              <a:p>
                <a:pPr algn="ctr">
                  <a:spcBef>
                    <a:spcPts val="2000"/>
                  </a:spcBef>
                </a:pPr>
                <a:endParaRPr lang="zh-CN" altLang="en-US" sz="9129" dirty="0">
                  <a:solidFill>
                    <a:schemeClr val="bg1"/>
                  </a:solidFill>
                  <a:latin typeface="演示少年行" panose="00000500000000000000" pitchFamily="2" charset="-122"/>
                  <a:ea typeface="演示少年行" panose="00000500000000000000" pitchFamily="2" charset="-122"/>
                  <a:cs typeface="阿里巴巴普惠体 2.0 45 Light" panose="00020600040101010101" pitchFamily="18" charset="-122"/>
                </a:endParaRPr>
              </a:p>
            </p:txBody>
          </p:sp>
        </p:grpSp>
        <p:sp>
          <p:nvSpPr>
            <p:cNvPr id="206" name="TextBox 203">
              <a:extLst>
                <a:ext uri="{FF2B5EF4-FFF2-40B4-BE49-F238E27FC236}">
                  <a16:creationId xmlns:a16="http://schemas.microsoft.com/office/drawing/2014/main" id="{82AA49AA-5A70-0DA5-9285-D99A436CF12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091888" y="2738994"/>
              <a:ext cx="1238404" cy="308247"/>
            </a:xfrm>
            <a:custGeom>
              <a:avLst/>
              <a:gdLst/>
              <a:ahLst/>
              <a:cxnLst/>
              <a:rect l="l" t="t" r="r" b="b"/>
              <a:pathLst>
                <a:path w="1360884" h="338733">
                  <a:moveTo>
                    <a:pt x="711398" y="299889"/>
                  </a:moveTo>
                  <a:lnTo>
                    <a:pt x="711398" y="311646"/>
                  </a:lnTo>
                  <a:cubicBezTo>
                    <a:pt x="711398" y="316508"/>
                    <a:pt x="713928" y="318939"/>
                    <a:pt x="718988" y="318939"/>
                  </a:cubicBezTo>
                  <a:lnTo>
                    <a:pt x="726727" y="318939"/>
                  </a:lnTo>
                  <a:cubicBezTo>
                    <a:pt x="729456" y="318939"/>
                    <a:pt x="731614" y="318468"/>
                    <a:pt x="733201" y="317525"/>
                  </a:cubicBezTo>
                  <a:cubicBezTo>
                    <a:pt x="734789" y="316582"/>
                    <a:pt x="735843" y="315317"/>
                    <a:pt x="736364" y="313730"/>
                  </a:cubicBezTo>
                  <a:cubicBezTo>
                    <a:pt x="736885" y="312142"/>
                    <a:pt x="737766" y="307529"/>
                    <a:pt x="739006" y="299889"/>
                  </a:cubicBezTo>
                  <a:close/>
                  <a:moveTo>
                    <a:pt x="646956" y="270123"/>
                  </a:moveTo>
                  <a:lnTo>
                    <a:pt x="646956" y="283815"/>
                  </a:lnTo>
                  <a:lnTo>
                    <a:pt x="718840" y="283815"/>
                  </a:lnTo>
                  <a:lnTo>
                    <a:pt x="718840" y="270123"/>
                  </a:lnTo>
                  <a:close/>
                  <a:moveTo>
                    <a:pt x="1031379" y="262533"/>
                  </a:moveTo>
                  <a:cubicBezTo>
                    <a:pt x="1027708" y="282476"/>
                    <a:pt x="1021010" y="299690"/>
                    <a:pt x="1011287" y="314176"/>
                  </a:cubicBezTo>
                  <a:cubicBezTo>
                    <a:pt x="1015950" y="314474"/>
                    <a:pt x="1020217" y="314623"/>
                    <a:pt x="1024086" y="314623"/>
                  </a:cubicBezTo>
                  <a:cubicBezTo>
                    <a:pt x="1032321" y="314623"/>
                    <a:pt x="1036687" y="311101"/>
                    <a:pt x="1037183" y="304056"/>
                  </a:cubicBezTo>
                  <a:cubicBezTo>
                    <a:pt x="1038076" y="293837"/>
                    <a:pt x="1038721" y="279995"/>
                    <a:pt x="1039118" y="262533"/>
                  </a:cubicBezTo>
                  <a:close/>
                  <a:moveTo>
                    <a:pt x="625673" y="254050"/>
                  </a:moveTo>
                  <a:lnTo>
                    <a:pt x="740122" y="254050"/>
                  </a:lnTo>
                  <a:lnTo>
                    <a:pt x="740122" y="298475"/>
                  </a:lnTo>
                  <a:cubicBezTo>
                    <a:pt x="748308" y="301749"/>
                    <a:pt x="754558" y="304155"/>
                    <a:pt x="758874" y="305693"/>
                  </a:cubicBezTo>
                  <a:cubicBezTo>
                    <a:pt x="755799" y="319236"/>
                    <a:pt x="752586" y="327608"/>
                    <a:pt x="749238" y="330808"/>
                  </a:cubicBezTo>
                  <a:cubicBezTo>
                    <a:pt x="745889" y="334008"/>
                    <a:pt x="739973" y="335608"/>
                    <a:pt x="731490" y="335608"/>
                  </a:cubicBezTo>
                  <a:lnTo>
                    <a:pt x="713035" y="335608"/>
                  </a:lnTo>
                  <a:cubicBezTo>
                    <a:pt x="698053" y="335608"/>
                    <a:pt x="690562" y="328613"/>
                    <a:pt x="690562" y="314623"/>
                  </a:cubicBezTo>
                  <a:lnTo>
                    <a:pt x="690562" y="299889"/>
                  </a:lnTo>
                  <a:lnTo>
                    <a:pt x="672405" y="299889"/>
                  </a:lnTo>
                  <a:cubicBezTo>
                    <a:pt x="670768" y="308273"/>
                    <a:pt x="668188" y="314660"/>
                    <a:pt x="664666" y="319050"/>
                  </a:cubicBezTo>
                  <a:cubicBezTo>
                    <a:pt x="661144" y="323441"/>
                    <a:pt x="655861" y="327298"/>
                    <a:pt x="648816" y="330622"/>
                  </a:cubicBezTo>
                  <a:cubicBezTo>
                    <a:pt x="641771" y="333946"/>
                    <a:pt x="633015" y="336649"/>
                    <a:pt x="622548" y="338733"/>
                  </a:cubicBezTo>
                  <a:cubicBezTo>
                    <a:pt x="618778" y="333177"/>
                    <a:pt x="614511" y="327224"/>
                    <a:pt x="609749" y="320874"/>
                  </a:cubicBezTo>
                  <a:cubicBezTo>
                    <a:pt x="634653" y="318294"/>
                    <a:pt x="648568" y="311299"/>
                    <a:pt x="651495" y="299889"/>
                  </a:cubicBezTo>
                  <a:lnTo>
                    <a:pt x="625673" y="299889"/>
                  </a:lnTo>
                  <a:close/>
                  <a:moveTo>
                    <a:pt x="445368" y="221159"/>
                  </a:moveTo>
                  <a:lnTo>
                    <a:pt x="445368" y="258366"/>
                  </a:lnTo>
                  <a:lnTo>
                    <a:pt x="456009" y="258366"/>
                  </a:lnTo>
                  <a:cubicBezTo>
                    <a:pt x="470446" y="258366"/>
                    <a:pt x="477664" y="252090"/>
                    <a:pt x="477664" y="239539"/>
                  </a:cubicBezTo>
                  <a:cubicBezTo>
                    <a:pt x="477664" y="227286"/>
                    <a:pt x="470520" y="221159"/>
                    <a:pt x="456232" y="221159"/>
                  </a:cubicBezTo>
                  <a:close/>
                  <a:moveTo>
                    <a:pt x="340593" y="221159"/>
                  </a:moveTo>
                  <a:lnTo>
                    <a:pt x="340593" y="258366"/>
                  </a:lnTo>
                  <a:lnTo>
                    <a:pt x="351234" y="258366"/>
                  </a:lnTo>
                  <a:cubicBezTo>
                    <a:pt x="365671" y="258366"/>
                    <a:pt x="372889" y="252090"/>
                    <a:pt x="372889" y="239539"/>
                  </a:cubicBezTo>
                  <a:cubicBezTo>
                    <a:pt x="372889" y="227286"/>
                    <a:pt x="365745" y="221159"/>
                    <a:pt x="351457" y="221159"/>
                  </a:cubicBezTo>
                  <a:close/>
                  <a:moveTo>
                    <a:pt x="703957" y="220861"/>
                  </a:moveTo>
                  <a:lnTo>
                    <a:pt x="728216" y="220861"/>
                  </a:lnTo>
                  <a:cubicBezTo>
                    <a:pt x="725338" y="224086"/>
                    <a:pt x="722486" y="227211"/>
                    <a:pt x="719658" y="230237"/>
                  </a:cubicBezTo>
                  <a:lnTo>
                    <a:pt x="757237" y="230237"/>
                  </a:lnTo>
                  <a:lnTo>
                    <a:pt x="757237" y="246311"/>
                  </a:lnTo>
                  <a:lnTo>
                    <a:pt x="610046" y="246311"/>
                  </a:lnTo>
                  <a:lnTo>
                    <a:pt x="610046" y="230237"/>
                  </a:lnTo>
                  <a:lnTo>
                    <a:pt x="646807" y="230237"/>
                  </a:lnTo>
                  <a:lnTo>
                    <a:pt x="639365" y="221010"/>
                  </a:lnTo>
                  <a:lnTo>
                    <a:pt x="663178" y="221010"/>
                  </a:lnTo>
                  <a:cubicBezTo>
                    <a:pt x="665361" y="223887"/>
                    <a:pt x="667643" y="226963"/>
                    <a:pt x="670024" y="230237"/>
                  </a:cubicBezTo>
                  <a:lnTo>
                    <a:pt x="696590" y="230237"/>
                  </a:lnTo>
                  <a:cubicBezTo>
                    <a:pt x="699070" y="227211"/>
                    <a:pt x="701526" y="224086"/>
                    <a:pt x="703957" y="220861"/>
                  </a:cubicBezTo>
                  <a:close/>
                  <a:moveTo>
                    <a:pt x="514796" y="202109"/>
                  </a:moveTo>
                  <a:lnTo>
                    <a:pt x="605135" y="202109"/>
                  </a:lnTo>
                  <a:lnTo>
                    <a:pt x="605135" y="222201"/>
                  </a:lnTo>
                  <a:lnTo>
                    <a:pt x="572244" y="222201"/>
                  </a:lnTo>
                  <a:lnTo>
                    <a:pt x="572244" y="317376"/>
                  </a:lnTo>
                  <a:lnTo>
                    <a:pt x="547613" y="317376"/>
                  </a:lnTo>
                  <a:lnTo>
                    <a:pt x="547613" y="222201"/>
                  </a:lnTo>
                  <a:lnTo>
                    <a:pt x="514796" y="222201"/>
                  </a:lnTo>
                  <a:close/>
                  <a:moveTo>
                    <a:pt x="420811" y="202109"/>
                  </a:moveTo>
                  <a:lnTo>
                    <a:pt x="460474" y="202109"/>
                  </a:lnTo>
                  <a:cubicBezTo>
                    <a:pt x="489148" y="202109"/>
                    <a:pt x="503485" y="214263"/>
                    <a:pt x="503485" y="238572"/>
                  </a:cubicBezTo>
                  <a:cubicBezTo>
                    <a:pt x="503485" y="250379"/>
                    <a:pt x="499157" y="259842"/>
                    <a:pt x="490500" y="266961"/>
                  </a:cubicBezTo>
                  <a:cubicBezTo>
                    <a:pt x="481843" y="274080"/>
                    <a:pt x="471016" y="277490"/>
                    <a:pt x="458018" y="277193"/>
                  </a:cubicBezTo>
                  <a:lnTo>
                    <a:pt x="445368" y="277193"/>
                  </a:lnTo>
                  <a:lnTo>
                    <a:pt x="445368" y="317376"/>
                  </a:lnTo>
                  <a:lnTo>
                    <a:pt x="420811" y="317376"/>
                  </a:lnTo>
                  <a:close/>
                  <a:moveTo>
                    <a:pt x="316036" y="202109"/>
                  </a:moveTo>
                  <a:lnTo>
                    <a:pt x="355699" y="202109"/>
                  </a:lnTo>
                  <a:cubicBezTo>
                    <a:pt x="384373" y="202109"/>
                    <a:pt x="398710" y="214263"/>
                    <a:pt x="398710" y="238572"/>
                  </a:cubicBezTo>
                  <a:cubicBezTo>
                    <a:pt x="398710" y="250379"/>
                    <a:pt x="394382" y="259842"/>
                    <a:pt x="385725" y="266961"/>
                  </a:cubicBezTo>
                  <a:cubicBezTo>
                    <a:pt x="377068" y="274080"/>
                    <a:pt x="366241" y="277490"/>
                    <a:pt x="353243" y="277193"/>
                  </a:cubicBezTo>
                  <a:lnTo>
                    <a:pt x="340593" y="277193"/>
                  </a:lnTo>
                  <a:lnTo>
                    <a:pt x="340593" y="317376"/>
                  </a:lnTo>
                  <a:lnTo>
                    <a:pt x="316036" y="317376"/>
                  </a:lnTo>
                  <a:close/>
                  <a:moveTo>
                    <a:pt x="931664" y="191095"/>
                  </a:moveTo>
                  <a:lnTo>
                    <a:pt x="951458" y="191095"/>
                  </a:lnTo>
                  <a:lnTo>
                    <a:pt x="951458" y="228749"/>
                  </a:lnTo>
                  <a:lnTo>
                    <a:pt x="965597" y="228749"/>
                  </a:lnTo>
                  <a:lnTo>
                    <a:pt x="965597" y="249138"/>
                  </a:lnTo>
                  <a:lnTo>
                    <a:pt x="951458" y="249138"/>
                  </a:lnTo>
                  <a:lnTo>
                    <a:pt x="951458" y="297805"/>
                  </a:lnTo>
                  <a:cubicBezTo>
                    <a:pt x="953839" y="297309"/>
                    <a:pt x="956171" y="296813"/>
                    <a:pt x="958453" y="296317"/>
                  </a:cubicBezTo>
                  <a:cubicBezTo>
                    <a:pt x="969466" y="287586"/>
                    <a:pt x="977304" y="276324"/>
                    <a:pt x="981968" y="262533"/>
                  </a:cubicBezTo>
                  <a:lnTo>
                    <a:pt x="968722" y="262533"/>
                  </a:lnTo>
                  <a:lnTo>
                    <a:pt x="968722" y="244822"/>
                  </a:lnTo>
                  <a:lnTo>
                    <a:pt x="1013073" y="216099"/>
                  </a:lnTo>
                  <a:lnTo>
                    <a:pt x="968573" y="216099"/>
                  </a:lnTo>
                  <a:lnTo>
                    <a:pt x="968573" y="198239"/>
                  </a:lnTo>
                  <a:lnTo>
                    <a:pt x="1048047" y="198239"/>
                  </a:lnTo>
                  <a:lnTo>
                    <a:pt x="1048047" y="215354"/>
                  </a:lnTo>
                  <a:lnTo>
                    <a:pt x="1004441" y="244674"/>
                  </a:lnTo>
                  <a:lnTo>
                    <a:pt x="1057870" y="244674"/>
                  </a:lnTo>
                  <a:cubicBezTo>
                    <a:pt x="1057870" y="265311"/>
                    <a:pt x="1057275" y="286544"/>
                    <a:pt x="1056084" y="308372"/>
                  </a:cubicBezTo>
                  <a:cubicBezTo>
                    <a:pt x="1055390" y="324842"/>
                    <a:pt x="1047899" y="333574"/>
                    <a:pt x="1033611" y="334566"/>
                  </a:cubicBezTo>
                  <a:cubicBezTo>
                    <a:pt x="1028253" y="334963"/>
                    <a:pt x="1021903" y="335260"/>
                    <a:pt x="1014561" y="335459"/>
                  </a:cubicBezTo>
                  <a:cubicBezTo>
                    <a:pt x="1013867" y="329605"/>
                    <a:pt x="1012626" y="322709"/>
                    <a:pt x="1010840" y="314772"/>
                  </a:cubicBezTo>
                  <a:cubicBezTo>
                    <a:pt x="1005185" y="322908"/>
                    <a:pt x="998537" y="330250"/>
                    <a:pt x="990897" y="336798"/>
                  </a:cubicBezTo>
                  <a:cubicBezTo>
                    <a:pt x="985242" y="332433"/>
                    <a:pt x="979239" y="328166"/>
                    <a:pt x="972889" y="323999"/>
                  </a:cubicBezTo>
                  <a:cubicBezTo>
                    <a:pt x="994519" y="307529"/>
                    <a:pt x="1007864" y="287040"/>
                    <a:pt x="1012924" y="262533"/>
                  </a:cubicBezTo>
                  <a:lnTo>
                    <a:pt x="1000869" y="262533"/>
                  </a:lnTo>
                  <a:cubicBezTo>
                    <a:pt x="995412" y="282575"/>
                    <a:pt x="986135" y="298599"/>
                    <a:pt x="973038" y="310604"/>
                  </a:cubicBezTo>
                  <a:cubicBezTo>
                    <a:pt x="970657" y="308521"/>
                    <a:pt x="968325" y="306536"/>
                    <a:pt x="966043" y="304651"/>
                  </a:cubicBezTo>
                  <a:cubicBezTo>
                    <a:pt x="965944" y="308025"/>
                    <a:pt x="965944" y="311696"/>
                    <a:pt x="966043" y="315665"/>
                  </a:cubicBezTo>
                  <a:cubicBezTo>
                    <a:pt x="948481" y="319236"/>
                    <a:pt x="932507" y="322709"/>
                    <a:pt x="918120" y="326083"/>
                  </a:cubicBezTo>
                  <a:lnTo>
                    <a:pt x="914251" y="304800"/>
                  </a:lnTo>
                  <a:cubicBezTo>
                    <a:pt x="920006" y="303808"/>
                    <a:pt x="925810" y="302766"/>
                    <a:pt x="931664" y="301675"/>
                  </a:cubicBezTo>
                  <a:lnTo>
                    <a:pt x="931664" y="249138"/>
                  </a:lnTo>
                  <a:lnTo>
                    <a:pt x="915739" y="249138"/>
                  </a:lnTo>
                  <a:lnTo>
                    <a:pt x="915739" y="228749"/>
                  </a:lnTo>
                  <a:lnTo>
                    <a:pt x="931664" y="228749"/>
                  </a:lnTo>
                  <a:close/>
                  <a:moveTo>
                    <a:pt x="849064" y="190649"/>
                  </a:moveTo>
                  <a:lnTo>
                    <a:pt x="870495" y="190649"/>
                  </a:lnTo>
                  <a:lnTo>
                    <a:pt x="870495" y="211931"/>
                  </a:lnTo>
                  <a:lnTo>
                    <a:pt x="906810" y="211931"/>
                  </a:lnTo>
                  <a:lnTo>
                    <a:pt x="906810" y="229791"/>
                  </a:lnTo>
                  <a:lnTo>
                    <a:pt x="870495" y="229791"/>
                  </a:lnTo>
                  <a:lnTo>
                    <a:pt x="870495" y="246311"/>
                  </a:lnTo>
                  <a:lnTo>
                    <a:pt x="903089" y="246311"/>
                  </a:lnTo>
                  <a:lnTo>
                    <a:pt x="903089" y="264319"/>
                  </a:lnTo>
                  <a:cubicBezTo>
                    <a:pt x="897086" y="278755"/>
                    <a:pt x="888256" y="291579"/>
                    <a:pt x="876597" y="302791"/>
                  </a:cubicBezTo>
                  <a:cubicBezTo>
                    <a:pt x="886519" y="308446"/>
                    <a:pt x="897681" y="313135"/>
                    <a:pt x="910084" y="316855"/>
                  </a:cubicBezTo>
                  <a:cubicBezTo>
                    <a:pt x="905222" y="325289"/>
                    <a:pt x="901204" y="331986"/>
                    <a:pt x="898029" y="336947"/>
                  </a:cubicBezTo>
                  <a:cubicBezTo>
                    <a:pt x="884039" y="331738"/>
                    <a:pt x="871240" y="324966"/>
                    <a:pt x="859631" y="316632"/>
                  </a:cubicBezTo>
                  <a:cubicBezTo>
                    <a:pt x="847774" y="324818"/>
                    <a:pt x="833933" y="331887"/>
                    <a:pt x="818108" y="337840"/>
                  </a:cubicBezTo>
                  <a:cubicBezTo>
                    <a:pt x="814834" y="332284"/>
                    <a:pt x="810915" y="325835"/>
                    <a:pt x="806351" y="318492"/>
                  </a:cubicBezTo>
                  <a:cubicBezTo>
                    <a:pt x="820241" y="313879"/>
                    <a:pt x="832321" y="308546"/>
                    <a:pt x="842590" y="302493"/>
                  </a:cubicBezTo>
                  <a:cubicBezTo>
                    <a:pt x="834256" y="294506"/>
                    <a:pt x="826690" y="285502"/>
                    <a:pt x="819894" y="275481"/>
                  </a:cubicBezTo>
                  <a:lnTo>
                    <a:pt x="836711" y="265510"/>
                  </a:lnTo>
                  <a:cubicBezTo>
                    <a:pt x="842764" y="275035"/>
                    <a:pt x="850255" y="283468"/>
                    <a:pt x="859185" y="290810"/>
                  </a:cubicBezTo>
                  <a:cubicBezTo>
                    <a:pt x="868213" y="283071"/>
                    <a:pt x="875010" y="274439"/>
                    <a:pt x="879574" y="264914"/>
                  </a:cubicBezTo>
                  <a:lnTo>
                    <a:pt x="816024" y="264914"/>
                  </a:lnTo>
                  <a:lnTo>
                    <a:pt x="816024" y="246311"/>
                  </a:lnTo>
                  <a:lnTo>
                    <a:pt x="849064" y="246311"/>
                  </a:lnTo>
                  <a:lnTo>
                    <a:pt x="849064" y="229791"/>
                  </a:lnTo>
                  <a:lnTo>
                    <a:pt x="816322" y="229791"/>
                  </a:lnTo>
                  <a:lnTo>
                    <a:pt x="816322" y="211931"/>
                  </a:lnTo>
                  <a:lnTo>
                    <a:pt x="849064" y="211931"/>
                  </a:lnTo>
                  <a:close/>
                  <a:moveTo>
                    <a:pt x="780454" y="190649"/>
                  </a:moveTo>
                  <a:lnTo>
                    <a:pt x="799653" y="190649"/>
                  </a:lnTo>
                  <a:lnTo>
                    <a:pt x="799653" y="216843"/>
                  </a:lnTo>
                  <a:lnTo>
                    <a:pt x="812304" y="216843"/>
                  </a:lnTo>
                  <a:lnTo>
                    <a:pt x="812304" y="236190"/>
                  </a:lnTo>
                  <a:lnTo>
                    <a:pt x="799653" y="236190"/>
                  </a:lnTo>
                  <a:lnTo>
                    <a:pt x="799653" y="258589"/>
                  </a:lnTo>
                  <a:lnTo>
                    <a:pt x="813048" y="255687"/>
                  </a:lnTo>
                  <a:cubicBezTo>
                    <a:pt x="812552" y="264220"/>
                    <a:pt x="812353" y="270719"/>
                    <a:pt x="812452" y="275183"/>
                  </a:cubicBezTo>
                  <a:lnTo>
                    <a:pt x="799653" y="278309"/>
                  </a:lnTo>
                  <a:lnTo>
                    <a:pt x="799653" y="317302"/>
                  </a:lnTo>
                  <a:cubicBezTo>
                    <a:pt x="799653" y="323801"/>
                    <a:pt x="798041" y="328675"/>
                    <a:pt x="794816" y="331924"/>
                  </a:cubicBezTo>
                  <a:cubicBezTo>
                    <a:pt x="791592" y="335174"/>
                    <a:pt x="782885" y="336798"/>
                    <a:pt x="768697" y="336798"/>
                  </a:cubicBezTo>
                  <a:cubicBezTo>
                    <a:pt x="767705" y="331837"/>
                    <a:pt x="766018" y="325090"/>
                    <a:pt x="763637" y="316558"/>
                  </a:cubicBezTo>
                  <a:cubicBezTo>
                    <a:pt x="767506" y="316855"/>
                    <a:pt x="770830" y="317004"/>
                    <a:pt x="773608" y="317004"/>
                  </a:cubicBezTo>
                  <a:cubicBezTo>
                    <a:pt x="776287" y="317004"/>
                    <a:pt x="778098" y="316458"/>
                    <a:pt x="779041" y="315367"/>
                  </a:cubicBezTo>
                  <a:cubicBezTo>
                    <a:pt x="779983" y="314276"/>
                    <a:pt x="780454" y="312390"/>
                    <a:pt x="780454" y="309711"/>
                  </a:cubicBezTo>
                  <a:lnTo>
                    <a:pt x="780454" y="282997"/>
                  </a:lnTo>
                  <a:lnTo>
                    <a:pt x="764381" y="287090"/>
                  </a:lnTo>
                  <a:lnTo>
                    <a:pt x="762297" y="265807"/>
                  </a:lnTo>
                  <a:lnTo>
                    <a:pt x="780454" y="262459"/>
                  </a:lnTo>
                  <a:lnTo>
                    <a:pt x="780454" y="236190"/>
                  </a:lnTo>
                  <a:lnTo>
                    <a:pt x="763786" y="236190"/>
                  </a:lnTo>
                  <a:lnTo>
                    <a:pt x="763786" y="216843"/>
                  </a:lnTo>
                  <a:lnTo>
                    <a:pt x="780454" y="216843"/>
                  </a:lnTo>
                  <a:close/>
                  <a:moveTo>
                    <a:pt x="693539" y="190202"/>
                  </a:moveTo>
                  <a:lnTo>
                    <a:pt x="695027" y="203002"/>
                  </a:lnTo>
                  <a:lnTo>
                    <a:pt x="751879" y="203002"/>
                  </a:lnTo>
                  <a:lnTo>
                    <a:pt x="751879" y="219075"/>
                  </a:lnTo>
                  <a:lnTo>
                    <a:pt x="615851" y="219075"/>
                  </a:lnTo>
                  <a:lnTo>
                    <a:pt x="615851" y="203002"/>
                  </a:lnTo>
                  <a:lnTo>
                    <a:pt x="671587" y="203002"/>
                  </a:lnTo>
                  <a:lnTo>
                    <a:pt x="668536" y="191095"/>
                  </a:lnTo>
                  <a:close/>
                  <a:moveTo>
                    <a:pt x="827782" y="107454"/>
                  </a:moveTo>
                  <a:lnTo>
                    <a:pt x="847129" y="107454"/>
                  </a:lnTo>
                  <a:cubicBezTo>
                    <a:pt x="846336" y="111720"/>
                    <a:pt x="845145" y="115590"/>
                    <a:pt x="843558" y="119063"/>
                  </a:cubicBezTo>
                  <a:cubicBezTo>
                    <a:pt x="863600" y="122932"/>
                    <a:pt x="883344" y="127199"/>
                    <a:pt x="902791" y="131862"/>
                  </a:cubicBezTo>
                  <a:lnTo>
                    <a:pt x="893861" y="148233"/>
                  </a:lnTo>
                  <a:cubicBezTo>
                    <a:pt x="874514" y="142577"/>
                    <a:pt x="854621" y="137071"/>
                    <a:pt x="834181" y="131713"/>
                  </a:cubicBezTo>
                  <a:cubicBezTo>
                    <a:pt x="823664" y="140643"/>
                    <a:pt x="803572" y="146100"/>
                    <a:pt x="773906" y="148084"/>
                  </a:cubicBezTo>
                  <a:cubicBezTo>
                    <a:pt x="771326" y="141833"/>
                    <a:pt x="768499" y="135880"/>
                    <a:pt x="765423" y="130225"/>
                  </a:cubicBezTo>
                  <a:cubicBezTo>
                    <a:pt x="788640" y="129233"/>
                    <a:pt x="804862" y="127099"/>
                    <a:pt x="814090" y="123825"/>
                  </a:cubicBezTo>
                  <a:cubicBezTo>
                    <a:pt x="822226" y="120948"/>
                    <a:pt x="826790" y="115491"/>
                    <a:pt x="827782" y="107454"/>
                  </a:cubicBezTo>
                  <a:close/>
                  <a:moveTo>
                    <a:pt x="998636" y="101054"/>
                  </a:moveTo>
                  <a:lnTo>
                    <a:pt x="998636" y="108049"/>
                  </a:lnTo>
                  <a:lnTo>
                    <a:pt x="1030486" y="108049"/>
                  </a:lnTo>
                  <a:lnTo>
                    <a:pt x="1030486" y="101054"/>
                  </a:lnTo>
                  <a:close/>
                  <a:moveTo>
                    <a:pt x="1134219" y="97036"/>
                  </a:moveTo>
                  <a:lnTo>
                    <a:pt x="1134219" y="122039"/>
                  </a:lnTo>
                  <a:lnTo>
                    <a:pt x="1186755" y="122039"/>
                  </a:lnTo>
                  <a:lnTo>
                    <a:pt x="1186755" y="97036"/>
                  </a:lnTo>
                  <a:close/>
                  <a:moveTo>
                    <a:pt x="124420" y="94804"/>
                  </a:moveTo>
                  <a:cubicBezTo>
                    <a:pt x="133052" y="109190"/>
                    <a:pt x="141089" y="123478"/>
                    <a:pt x="148530" y="137666"/>
                  </a:cubicBezTo>
                  <a:lnTo>
                    <a:pt x="131564" y="146298"/>
                  </a:lnTo>
                  <a:cubicBezTo>
                    <a:pt x="124122" y="129927"/>
                    <a:pt x="116681" y="115342"/>
                    <a:pt x="109240" y="102543"/>
                  </a:cubicBezTo>
                  <a:close/>
                  <a:moveTo>
                    <a:pt x="84683" y="94506"/>
                  </a:moveTo>
                  <a:lnTo>
                    <a:pt x="101203" y="102096"/>
                  </a:lnTo>
                  <a:cubicBezTo>
                    <a:pt x="92670" y="120452"/>
                    <a:pt x="84534" y="135335"/>
                    <a:pt x="76795" y="146745"/>
                  </a:cubicBezTo>
                  <a:cubicBezTo>
                    <a:pt x="70346" y="142280"/>
                    <a:pt x="65038" y="138956"/>
                    <a:pt x="60870" y="136773"/>
                  </a:cubicBezTo>
                  <a:cubicBezTo>
                    <a:pt x="70495" y="123875"/>
                    <a:pt x="78432" y="109786"/>
                    <a:pt x="84683" y="94506"/>
                  </a:cubicBezTo>
                  <a:close/>
                  <a:moveTo>
                    <a:pt x="25301" y="88999"/>
                  </a:moveTo>
                  <a:lnTo>
                    <a:pt x="25301" y="106561"/>
                  </a:lnTo>
                  <a:lnTo>
                    <a:pt x="41969" y="104031"/>
                  </a:lnTo>
                  <a:lnTo>
                    <a:pt x="41969" y="88999"/>
                  </a:lnTo>
                  <a:close/>
                  <a:moveTo>
                    <a:pt x="1085701" y="82749"/>
                  </a:moveTo>
                  <a:cubicBezTo>
                    <a:pt x="1092448" y="85428"/>
                    <a:pt x="1099095" y="87660"/>
                    <a:pt x="1105644" y="89446"/>
                  </a:cubicBezTo>
                  <a:cubicBezTo>
                    <a:pt x="1100385" y="111472"/>
                    <a:pt x="1095127" y="130274"/>
                    <a:pt x="1089868" y="145852"/>
                  </a:cubicBezTo>
                  <a:cubicBezTo>
                    <a:pt x="1082824" y="143570"/>
                    <a:pt x="1075978" y="141585"/>
                    <a:pt x="1069330" y="139899"/>
                  </a:cubicBezTo>
                  <a:cubicBezTo>
                    <a:pt x="1074688" y="124520"/>
                    <a:pt x="1080145" y="105470"/>
                    <a:pt x="1085701" y="82749"/>
                  </a:cubicBezTo>
                  <a:close/>
                  <a:moveTo>
                    <a:pt x="813345" y="82600"/>
                  </a:moveTo>
                  <a:cubicBezTo>
                    <a:pt x="810766" y="85179"/>
                    <a:pt x="808087" y="87610"/>
                    <a:pt x="805309" y="89892"/>
                  </a:cubicBezTo>
                  <a:lnTo>
                    <a:pt x="866031" y="89892"/>
                  </a:lnTo>
                  <a:cubicBezTo>
                    <a:pt x="863451" y="87610"/>
                    <a:pt x="860921" y="85179"/>
                    <a:pt x="858440" y="82600"/>
                  </a:cubicBezTo>
                  <a:close/>
                  <a:moveTo>
                    <a:pt x="998636" y="80814"/>
                  </a:moveTo>
                  <a:lnTo>
                    <a:pt x="998636" y="87660"/>
                  </a:lnTo>
                  <a:lnTo>
                    <a:pt x="1030486" y="87660"/>
                  </a:lnTo>
                  <a:lnTo>
                    <a:pt x="1030486" y="80814"/>
                  </a:lnTo>
                  <a:close/>
                  <a:moveTo>
                    <a:pt x="673001" y="80070"/>
                  </a:moveTo>
                  <a:lnTo>
                    <a:pt x="693390" y="80070"/>
                  </a:lnTo>
                  <a:cubicBezTo>
                    <a:pt x="693092" y="83145"/>
                    <a:pt x="692745" y="86023"/>
                    <a:pt x="692348" y="88702"/>
                  </a:cubicBezTo>
                  <a:lnTo>
                    <a:pt x="754707" y="88702"/>
                  </a:lnTo>
                  <a:lnTo>
                    <a:pt x="754707" y="106859"/>
                  </a:lnTo>
                  <a:lnTo>
                    <a:pt x="703064" y="106859"/>
                  </a:lnTo>
                  <a:cubicBezTo>
                    <a:pt x="715367" y="119162"/>
                    <a:pt x="733028" y="126554"/>
                    <a:pt x="756047" y="129034"/>
                  </a:cubicBezTo>
                  <a:cubicBezTo>
                    <a:pt x="750093" y="137170"/>
                    <a:pt x="745678" y="143520"/>
                    <a:pt x="742801" y="148084"/>
                  </a:cubicBezTo>
                  <a:cubicBezTo>
                    <a:pt x="716210" y="142329"/>
                    <a:pt x="696714" y="129431"/>
                    <a:pt x="684311" y="109389"/>
                  </a:cubicBezTo>
                  <a:cubicBezTo>
                    <a:pt x="678358" y="126752"/>
                    <a:pt x="658267" y="139502"/>
                    <a:pt x="624036" y="147638"/>
                  </a:cubicBezTo>
                  <a:cubicBezTo>
                    <a:pt x="619174" y="139998"/>
                    <a:pt x="615007" y="133945"/>
                    <a:pt x="611535" y="129481"/>
                  </a:cubicBezTo>
                  <a:cubicBezTo>
                    <a:pt x="638125" y="125611"/>
                    <a:pt x="655985" y="118070"/>
                    <a:pt x="665113" y="106859"/>
                  </a:cubicBezTo>
                  <a:lnTo>
                    <a:pt x="612874" y="106859"/>
                  </a:lnTo>
                  <a:lnTo>
                    <a:pt x="612874" y="88702"/>
                  </a:lnTo>
                  <a:lnTo>
                    <a:pt x="672256" y="88702"/>
                  </a:lnTo>
                  <a:cubicBezTo>
                    <a:pt x="672653" y="86023"/>
                    <a:pt x="672901" y="83145"/>
                    <a:pt x="673001" y="80070"/>
                  </a:cubicBezTo>
                  <a:close/>
                  <a:moveTo>
                    <a:pt x="269379" y="72033"/>
                  </a:moveTo>
                  <a:cubicBezTo>
                    <a:pt x="265708" y="91976"/>
                    <a:pt x="259010" y="109190"/>
                    <a:pt x="249287" y="123676"/>
                  </a:cubicBezTo>
                  <a:cubicBezTo>
                    <a:pt x="253950" y="123974"/>
                    <a:pt x="258217" y="124123"/>
                    <a:pt x="262086" y="124123"/>
                  </a:cubicBezTo>
                  <a:cubicBezTo>
                    <a:pt x="270321" y="124123"/>
                    <a:pt x="274687" y="120601"/>
                    <a:pt x="275183" y="113556"/>
                  </a:cubicBezTo>
                  <a:cubicBezTo>
                    <a:pt x="276076" y="103336"/>
                    <a:pt x="276721" y="89495"/>
                    <a:pt x="277118" y="72033"/>
                  </a:cubicBezTo>
                  <a:close/>
                  <a:moveTo>
                    <a:pt x="821233" y="62061"/>
                  </a:moveTo>
                  <a:lnTo>
                    <a:pt x="821233" y="68610"/>
                  </a:lnTo>
                  <a:lnTo>
                    <a:pt x="851148" y="68610"/>
                  </a:lnTo>
                  <a:lnTo>
                    <a:pt x="851148" y="62061"/>
                  </a:lnTo>
                  <a:close/>
                  <a:moveTo>
                    <a:pt x="25301" y="57448"/>
                  </a:moveTo>
                  <a:lnTo>
                    <a:pt x="25301" y="72926"/>
                  </a:lnTo>
                  <a:lnTo>
                    <a:pt x="41969" y="72926"/>
                  </a:lnTo>
                  <a:lnTo>
                    <a:pt x="41969" y="57448"/>
                  </a:lnTo>
                  <a:close/>
                  <a:moveTo>
                    <a:pt x="821233" y="44053"/>
                  </a:moveTo>
                  <a:lnTo>
                    <a:pt x="821233" y="50602"/>
                  </a:lnTo>
                  <a:lnTo>
                    <a:pt x="851148" y="50602"/>
                  </a:lnTo>
                  <a:lnTo>
                    <a:pt x="851148" y="44053"/>
                  </a:lnTo>
                  <a:close/>
                  <a:moveTo>
                    <a:pt x="998636" y="41672"/>
                  </a:moveTo>
                  <a:lnTo>
                    <a:pt x="998636" y="49262"/>
                  </a:lnTo>
                  <a:lnTo>
                    <a:pt x="1028997" y="49262"/>
                  </a:lnTo>
                  <a:lnTo>
                    <a:pt x="1028997" y="41672"/>
                  </a:lnTo>
                  <a:close/>
                  <a:moveTo>
                    <a:pt x="948333" y="41672"/>
                  </a:moveTo>
                  <a:lnTo>
                    <a:pt x="948333" y="49262"/>
                  </a:lnTo>
                  <a:lnTo>
                    <a:pt x="978396" y="49262"/>
                  </a:lnTo>
                  <a:lnTo>
                    <a:pt x="978396" y="41672"/>
                  </a:lnTo>
                  <a:close/>
                  <a:moveTo>
                    <a:pt x="1079004" y="40779"/>
                  </a:moveTo>
                  <a:cubicBezTo>
                    <a:pt x="1088926" y="48419"/>
                    <a:pt x="1098103" y="55910"/>
                    <a:pt x="1106537" y="63252"/>
                  </a:cubicBezTo>
                  <a:lnTo>
                    <a:pt x="1092696" y="78581"/>
                  </a:lnTo>
                  <a:cubicBezTo>
                    <a:pt x="1083468" y="69949"/>
                    <a:pt x="1074836" y="62210"/>
                    <a:pt x="1066800" y="55364"/>
                  </a:cubicBezTo>
                  <a:close/>
                  <a:moveTo>
                    <a:pt x="445368" y="30659"/>
                  </a:moveTo>
                  <a:lnTo>
                    <a:pt x="445368" y="67866"/>
                  </a:lnTo>
                  <a:lnTo>
                    <a:pt x="456009" y="67866"/>
                  </a:lnTo>
                  <a:cubicBezTo>
                    <a:pt x="470446" y="67866"/>
                    <a:pt x="477664" y="61590"/>
                    <a:pt x="477664" y="49039"/>
                  </a:cubicBezTo>
                  <a:cubicBezTo>
                    <a:pt x="477664" y="36786"/>
                    <a:pt x="470520" y="30659"/>
                    <a:pt x="456232" y="30659"/>
                  </a:cubicBezTo>
                  <a:close/>
                  <a:moveTo>
                    <a:pt x="340593" y="30659"/>
                  </a:moveTo>
                  <a:lnTo>
                    <a:pt x="340593" y="67866"/>
                  </a:lnTo>
                  <a:lnTo>
                    <a:pt x="351234" y="67866"/>
                  </a:lnTo>
                  <a:cubicBezTo>
                    <a:pt x="365671" y="67866"/>
                    <a:pt x="372889" y="61590"/>
                    <a:pt x="372889" y="49039"/>
                  </a:cubicBezTo>
                  <a:cubicBezTo>
                    <a:pt x="372889" y="36786"/>
                    <a:pt x="365745" y="30659"/>
                    <a:pt x="351457" y="30659"/>
                  </a:cubicBezTo>
                  <a:close/>
                  <a:moveTo>
                    <a:pt x="89892" y="27385"/>
                  </a:moveTo>
                  <a:lnTo>
                    <a:pt x="89892" y="67717"/>
                  </a:lnTo>
                  <a:lnTo>
                    <a:pt x="120848" y="67717"/>
                  </a:lnTo>
                  <a:lnTo>
                    <a:pt x="120848" y="27385"/>
                  </a:lnTo>
                  <a:close/>
                  <a:moveTo>
                    <a:pt x="802481" y="26194"/>
                  </a:moveTo>
                  <a:lnTo>
                    <a:pt x="821233" y="26194"/>
                  </a:lnTo>
                  <a:lnTo>
                    <a:pt x="821233" y="32445"/>
                  </a:lnTo>
                  <a:lnTo>
                    <a:pt x="851148" y="32445"/>
                  </a:lnTo>
                  <a:lnTo>
                    <a:pt x="851148" y="26194"/>
                  </a:lnTo>
                  <a:lnTo>
                    <a:pt x="869900" y="26194"/>
                  </a:lnTo>
                  <a:lnTo>
                    <a:pt x="869900" y="32445"/>
                  </a:lnTo>
                  <a:lnTo>
                    <a:pt x="884485" y="32445"/>
                  </a:lnTo>
                  <a:lnTo>
                    <a:pt x="884485" y="44053"/>
                  </a:lnTo>
                  <a:lnTo>
                    <a:pt x="869900" y="44053"/>
                  </a:lnTo>
                  <a:lnTo>
                    <a:pt x="869900" y="50602"/>
                  </a:lnTo>
                  <a:lnTo>
                    <a:pt x="895945" y="50602"/>
                  </a:lnTo>
                  <a:lnTo>
                    <a:pt x="895945" y="62061"/>
                  </a:lnTo>
                  <a:lnTo>
                    <a:pt x="869900" y="62061"/>
                  </a:lnTo>
                  <a:lnTo>
                    <a:pt x="869900" y="68610"/>
                  </a:lnTo>
                  <a:lnTo>
                    <a:pt x="906363" y="68610"/>
                  </a:lnTo>
                  <a:lnTo>
                    <a:pt x="906363" y="82600"/>
                  </a:lnTo>
                  <a:lnTo>
                    <a:pt x="880020" y="82600"/>
                  </a:lnTo>
                  <a:cubicBezTo>
                    <a:pt x="889248" y="88751"/>
                    <a:pt x="899021" y="93613"/>
                    <a:pt x="909340" y="97185"/>
                  </a:cubicBezTo>
                  <a:cubicBezTo>
                    <a:pt x="906760" y="100757"/>
                    <a:pt x="903585" y="105817"/>
                    <a:pt x="899815" y="112365"/>
                  </a:cubicBezTo>
                  <a:cubicBezTo>
                    <a:pt x="893861" y="109786"/>
                    <a:pt x="888008" y="106561"/>
                    <a:pt x="882253" y="102692"/>
                  </a:cubicBezTo>
                  <a:lnTo>
                    <a:pt x="882253" y="121444"/>
                  </a:lnTo>
                  <a:lnTo>
                    <a:pt x="864096" y="121444"/>
                  </a:lnTo>
                  <a:lnTo>
                    <a:pt x="864096" y="102394"/>
                  </a:lnTo>
                  <a:lnTo>
                    <a:pt x="808434" y="102394"/>
                  </a:lnTo>
                  <a:lnTo>
                    <a:pt x="808434" y="121444"/>
                  </a:lnTo>
                  <a:lnTo>
                    <a:pt x="790277" y="121444"/>
                  </a:lnTo>
                  <a:lnTo>
                    <a:pt x="790277" y="101352"/>
                  </a:lnTo>
                  <a:cubicBezTo>
                    <a:pt x="784622" y="105122"/>
                    <a:pt x="778768" y="108595"/>
                    <a:pt x="772715" y="111770"/>
                  </a:cubicBezTo>
                  <a:cubicBezTo>
                    <a:pt x="769441" y="106710"/>
                    <a:pt x="766167" y="101848"/>
                    <a:pt x="762893" y="97185"/>
                  </a:cubicBezTo>
                  <a:cubicBezTo>
                    <a:pt x="774898" y="92819"/>
                    <a:pt x="784919" y="87958"/>
                    <a:pt x="792956" y="82600"/>
                  </a:cubicBezTo>
                  <a:lnTo>
                    <a:pt x="766465" y="82600"/>
                  </a:lnTo>
                  <a:lnTo>
                    <a:pt x="766465" y="68610"/>
                  </a:lnTo>
                  <a:lnTo>
                    <a:pt x="802481" y="68610"/>
                  </a:lnTo>
                  <a:lnTo>
                    <a:pt x="802481" y="62061"/>
                  </a:lnTo>
                  <a:lnTo>
                    <a:pt x="777031" y="62061"/>
                  </a:lnTo>
                  <a:lnTo>
                    <a:pt x="777031" y="50602"/>
                  </a:lnTo>
                  <a:lnTo>
                    <a:pt x="802481" y="50602"/>
                  </a:lnTo>
                  <a:lnTo>
                    <a:pt x="802481" y="44053"/>
                  </a:lnTo>
                  <a:lnTo>
                    <a:pt x="787896" y="44053"/>
                  </a:lnTo>
                  <a:lnTo>
                    <a:pt x="787896" y="32445"/>
                  </a:lnTo>
                  <a:lnTo>
                    <a:pt x="802481" y="32445"/>
                  </a:lnTo>
                  <a:close/>
                  <a:moveTo>
                    <a:pt x="25301" y="25896"/>
                  </a:moveTo>
                  <a:lnTo>
                    <a:pt x="25301" y="41374"/>
                  </a:lnTo>
                  <a:lnTo>
                    <a:pt x="41969" y="41374"/>
                  </a:lnTo>
                  <a:lnTo>
                    <a:pt x="41969" y="25896"/>
                  </a:lnTo>
                  <a:close/>
                  <a:moveTo>
                    <a:pt x="514796" y="11609"/>
                  </a:moveTo>
                  <a:lnTo>
                    <a:pt x="605135" y="11609"/>
                  </a:lnTo>
                  <a:lnTo>
                    <a:pt x="605135" y="31701"/>
                  </a:lnTo>
                  <a:lnTo>
                    <a:pt x="572244" y="31701"/>
                  </a:lnTo>
                  <a:lnTo>
                    <a:pt x="572244" y="126876"/>
                  </a:lnTo>
                  <a:lnTo>
                    <a:pt x="547613" y="126876"/>
                  </a:lnTo>
                  <a:lnTo>
                    <a:pt x="547613" y="31701"/>
                  </a:lnTo>
                  <a:lnTo>
                    <a:pt x="514796" y="31701"/>
                  </a:lnTo>
                  <a:close/>
                  <a:moveTo>
                    <a:pt x="420811" y="11609"/>
                  </a:moveTo>
                  <a:lnTo>
                    <a:pt x="460474" y="11609"/>
                  </a:lnTo>
                  <a:cubicBezTo>
                    <a:pt x="489148" y="11609"/>
                    <a:pt x="503485" y="23763"/>
                    <a:pt x="503485" y="48072"/>
                  </a:cubicBezTo>
                  <a:cubicBezTo>
                    <a:pt x="503485" y="59879"/>
                    <a:pt x="499157" y="69342"/>
                    <a:pt x="490500" y="76461"/>
                  </a:cubicBezTo>
                  <a:cubicBezTo>
                    <a:pt x="481843" y="83580"/>
                    <a:pt x="471016" y="86990"/>
                    <a:pt x="458018" y="86693"/>
                  </a:cubicBezTo>
                  <a:lnTo>
                    <a:pt x="445368" y="86693"/>
                  </a:lnTo>
                  <a:lnTo>
                    <a:pt x="445368" y="126876"/>
                  </a:lnTo>
                  <a:lnTo>
                    <a:pt x="420811" y="126876"/>
                  </a:lnTo>
                  <a:close/>
                  <a:moveTo>
                    <a:pt x="316036" y="11609"/>
                  </a:moveTo>
                  <a:lnTo>
                    <a:pt x="355699" y="11609"/>
                  </a:lnTo>
                  <a:cubicBezTo>
                    <a:pt x="384373" y="11609"/>
                    <a:pt x="398710" y="23763"/>
                    <a:pt x="398710" y="48072"/>
                  </a:cubicBezTo>
                  <a:cubicBezTo>
                    <a:pt x="398710" y="59879"/>
                    <a:pt x="394382" y="69342"/>
                    <a:pt x="385725" y="76461"/>
                  </a:cubicBezTo>
                  <a:cubicBezTo>
                    <a:pt x="377068" y="83580"/>
                    <a:pt x="366241" y="86990"/>
                    <a:pt x="353243" y="86693"/>
                  </a:cubicBezTo>
                  <a:lnTo>
                    <a:pt x="340593" y="86693"/>
                  </a:lnTo>
                  <a:lnTo>
                    <a:pt x="340593" y="126876"/>
                  </a:lnTo>
                  <a:lnTo>
                    <a:pt x="316036" y="126876"/>
                  </a:lnTo>
                  <a:close/>
                  <a:moveTo>
                    <a:pt x="1226343" y="11013"/>
                  </a:moveTo>
                  <a:lnTo>
                    <a:pt x="1283493" y="11013"/>
                  </a:lnTo>
                  <a:lnTo>
                    <a:pt x="1283493" y="30063"/>
                  </a:lnTo>
                  <a:lnTo>
                    <a:pt x="1226343" y="30063"/>
                  </a:lnTo>
                  <a:close/>
                  <a:moveTo>
                    <a:pt x="70842" y="9525"/>
                  </a:moveTo>
                  <a:lnTo>
                    <a:pt x="139898" y="9525"/>
                  </a:lnTo>
                  <a:lnTo>
                    <a:pt x="139898" y="85576"/>
                  </a:lnTo>
                  <a:lnTo>
                    <a:pt x="70842" y="85576"/>
                  </a:lnTo>
                  <a:close/>
                  <a:moveTo>
                    <a:pt x="1488" y="8335"/>
                  </a:moveTo>
                  <a:lnTo>
                    <a:pt x="66079" y="8335"/>
                  </a:lnTo>
                  <a:lnTo>
                    <a:pt x="66079" y="25896"/>
                  </a:lnTo>
                  <a:lnTo>
                    <a:pt x="59829" y="25896"/>
                  </a:lnTo>
                  <a:lnTo>
                    <a:pt x="59829" y="100980"/>
                  </a:lnTo>
                  <a:lnTo>
                    <a:pt x="68461" y="99417"/>
                  </a:lnTo>
                  <a:cubicBezTo>
                    <a:pt x="67766" y="107057"/>
                    <a:pt x="67369" y="113407"/>
                    <a:pt x="67270" y="118467"/>
                  </a:cubicBezTo>
                  <a:lnTo>
                    <a:pt x="59829" y="119732"/>
                  </a:lnTo>
                  <a:lnTo>
                    <a:pt x="59829" y="146745"/>
                  </a:lnTo>
                  <a:lnTo>
                    <a:pt x="41969" y="146745"/>
                  </a:lnTo>
                  <a:lnTo>
                    <a:pt x="41969" y="122858"/>
                  </a:lnTo>
                  <a:lnTo>
                    <a:pt x="3423" y="129927"/>
                  </a:lnTo>
                  <a:lnTo>
                    <a:pt x="0" y="109835"/>
                  </a:lnTo>
                  <a:lnTo>
                    <a:pt x="7441" y="108942"/>
                  </a:lnTo>
                  <a:lnTo>
                    <a:pt x="7441" y="25896"/>
                  </a:lnTo>
                  <a:lnTo>
                    <a:pt x="1488" y="25896"/>
                  </a:lnTo>
                  <a:close/>
                  <a:moveTo>
                    <a:pt x="1205359" y="4465"/>
                  </a:moveTo>
                  <a:lnTo>
                    <a:pt x="1207889" y="21729"/>
                  </a:lnTo>
                  <a:cubicBezTo>
                    <a:pt x="1195983" y="22672"/>
                    <a:pt x="1183630" y="23515"/>
                    <a:pt x="1170831" y="24259"/>
                  </a:cubicBezTo>
                  <a:lnTo>
                    <a:pt x="1170831" y="42863"/>
                  </a:lnTo>
                  <a:lnTo>
                    <a:pt x="1212949" y="42863"/>
                  </a:lnTo>
                  <a:lnTo>
                    <a:pt x="1212949" y="60722"/>
                  </a:lnTo>
                  <a:lnTo>
                    <a:pt x="1170831" y="60722"/>
                  </a:lnTo>
                  <a:lnTo>
                    <a:pt x="1170831" y="79474"/>
                  </a:lnTo>
                  <a:lnTo>
                    <a:pt x="1206996" y="79474"/>
                  </a:lnTo>
                  <a:lnTo>
                    <a:pt x="1206996" y="147042"/>
                  </a:lnTo>
                  <a:lnTo>
                    <a:pt x="1186755" y="147042"/>
                  </a:lnTo>
                  <a:lnTo>
                    <a:pt x="1186755" y="139601"/>
                  </a:lnTo>
                  <a:lnTo>
                    <a:pt x="1134219" y="139601"/>
                  </a:lnTo>
                  <a:lnTo>
                    <a:pt x="1134219" y="147191"/>
                  </a:lnTo>
                  <a:lnTo>
                    <a:pt x="1113978" y="147191"/>
                  </a:lnTo>
                  <a:lnTo>
                    <a:pt x="1113978" y="79474"/>
                  </a:lnTo>
                  <a:lnTo>
                    <a:pt x="1149995" y="79474"/>
                  </a:lnTo>
                  <a:lnTo>
                    <a:pt x="1149995" y="60722"/>
                  </a:lnTo>
                  <a:lnTo>
                    <a:pt x="1108174" y="60722"/>
                  </a:lnTo>
                  <a:lnTo>
                    <a:pt x="1108174" y="42863"/>
                  </a:lnTo>
                  <a:lnTo>
                    <a:pt x="1149995" y="42863"/>
                  </a:lnTo>
                  <a:lnTo>
                    <a:pt x="1149995" y="25375"/>
                  </a:lnTo>
                  <a:lnTo>
                    <a:pt x="1113085" y="26789"/>
                  </a:lnTo>
                  <a:cubicBezTo>
                    <a:pt x="1112490" y="21630"/>
                    <a:pt x="1111597" y="15925"/>
                    <a:pt x="1110406" y="9674"/>
                  </a:cubicBezTo>
                  <a:cubicBezTo>
                    <a:pt x="1143446" y="8979"/>
                    <a:pt x="1175097" y="7243"/>
                    <a:pt x="1205359" y="4465"/>
                  </a:cubicBezTo>
                  <a:close/>
                  <a:moveTo>
                    <a:pt x="1084510" y="3870"/>
                  </a:moveTo>
                  <a:cubicBezTo>
                    <a:pt x="1094135" y="11013"/>
                    <a:pt x="1102618" y="17711"/>
                    <a:pt x="1109960" y="23961"/>
                  </a:cubicBezTo>
                  <a:lnTo>
                    <a:pt x="1096268" y="38547"/>
                  </a:lnTo>
                  <a:cubicBezTo>
                    <a:pt x="1091108" y="33685"/>
                    <a:pt x="1083072" y="26541"/>
                    <a:pt x="1072158" y="17115"/>
                  </a:cubicBezTo>
                  <a:close/>
                  <a:moveTo>
                    <a:pt x="673298" y="595"/>
                  </a:moveTo>
                  <a:lnTo>
                    <a:pt x="693539" y="595"/>
                  </a:lnTo>
                  <a:lnTo>
                    <a:pt x="693539" y="32742"/>
                  </a:lnTo>
                  <a:lnTo>
                    <a:pt x="713631" y="32742"/>
                  </a:lnTo>
                  <a:lnTo>
                    <a:pt x="703659" y="22771"/>
                  </a:lnTo>
                  <a:cubicBezTo>
                    <a:pt x="711200" y="16719"/>
                    <a:pt x="719683" y="9674"/>
                    <a:pt x="729109" y="1637"/>
                  </a:cubicBezTo>
                  <a:lnTo>
                    <a:pt x="742354" y="14288"/>
                  </a:lnTo>
                  <a:cubicBezTo>
                    <a:pt x="734020" y="21134"/>
                    <a:pt x="726281" y="27285"/>
                    <a:pt x="719137" y="32742"/>
                  </a:cubicBezTo>
                  <a:lnTo>
                    <a:pt x="752028" y="32742"/>
                  </a:lnTo>
                  <a:lnTo>
                    <a:pt x="752028" y="50304"/>
                  </a:lnTo>
                  <a:lnTo>
                    <a:pt x="700980" y="50304"/>
                  </a:lnTo>
                  <a:cubicBezTo>
                    <a:pt x="719137" y="56753"/>
                    <a:pt x="735806" y="62905"/>
                    <a:pt x="750986" y="68759"/>
                  </a:cubicBezTo>
                  <a:lnTo>
                    <a:pt x="742652" y="85576"/>
                  </a:lnTo>
                  <a:cubicBezTo>
                    <a:pt x="729456" y="79425"/>
                    <a:pt x="713085" y="72132"/>
                    <a:pt x="693539" y="63699"/>
                  </a:cubicBezTo>
                  <a:lnTo>
                    <a:pt x="693539" y="75903"/>
                  </a:lnTo>
                  <a:lnTo>
                    <a:pt x="673298" y="75903"/>
                  </a:lnTo>
                  <a:lnTo>
                    <a:pt x="673298" y="62061"/>
                  </a:lnTo>
                  <a:cubicBezTo>
                    <a:pt x="661789" y="71686"/>
                    <a:pt x="646311" y="79425"/>
                    <a:pt x="626864" y="85279"/>
                  </a:cubicBezTo>
                  <a:cubicBezTo>
                    <a:pt x="624185" y="79326"/>
                    <a:pt x="620911" y="73273"/>
                    <a:pt x="617041" y="67122"/>
                  </a:cubicBezTo>
                  <a:cubicBezTo>
                    <a:pt x="635893" y="63351"/>
                    <a:pt x="650627" y="57745"/>
                    <a:pt x="661243" y="50304"/>
                  </a:cubicBezTo>
                  <a:lnTo>
                    <a:pt x="615404" y="50304"/>
                  </a:lnTo>
                  <a:lnTo>
                    <a:pt x="615404" y="32742"/>
                  </a:lnTo>
                  <a:lnTo>
                    <a:pt x="649932" y="32742"/>
                  </a:lnTo>
                  <a:cubicBezTo>
                    <a:pt x="642590" y="26492"/>
                    <a:pt x="635099" y="20340"/>
                    <a:pt x="627459" y="14288"/>
                  </a:cubicBezTo>
                  <a:lnTo>
                    <a:pt x="638621" y="1935"/>
                  </a:lnTo>
                  <a:cubicBezTo>
                    <a:pt x="647452" y="7987"/>
                    <a:pt x="656381" y="14536"/>
                    <a:pt x="665410" y="21580"/>
                  </a:cubicBezTo>
                  <a:cubicBezTo>
                    <a:pt x="665311" y="21779"/>
                    <a:pt x="661690" y="25499"/>
                    <a:pt x="654546" y="32742"/>
                  </a:cubicBezTo>
                  <a:lnTo>
                    <a:pt x="673298" y="32742"/>
                  </a:lnTo>
                  <a:close/>
                  <a:moveTo>
                    <a:pt x="169664" y="595"/>
                  </a:moveTo>
                  <a:lnTo>
                    <a:pt x="189458" y="595"/>
                  </a:lnTo>
                  <a:lnTo>
                    <a:pt x="189458" y="38249"/>
                  </a:lnTo>
                  <a:lnTo>
                    <a:pt x="203597" y="38249"/>
                  </a:lnTo>
                  <a:lnTo>
                    <a:pt x="203597" y="58638"/>
                  </a:lnTo>
                  <a:lnTo>
                    <a:pt x="189458" y="58638"/>
                  </a:lnTo>
                  <a:lnTo>
                    <a:pt x="189458" y="107305"/>
                  </a:lnTo>
                  <a:cubicBezTo>
                    <a:pt x="191839" y="106809"/>
                    <a:pt x="194171" y="106313"/>
                    <a:pt x="196453" y="105817"/>
                  </a:cubicBezTo>
                  <a:cubicBezTo>
                    <a:pt x="207466" y="97086"/>
                    <a:pt x="215305" y="85824"/>
                    <a:pt x="219968" y="72033"/>
                  </a:cubicBezTo>
                  <a:lnTo>
                    <a:pt x="206722" y="72033"/>
                  </a:lnTo>
                  <a:lnTo>
                    <a:pt x="206722" y="54322"/>
                  </a:lnTo>
                  <a:lnTo>
                    <a:pt x="251073" y="25599"/>
                  </a:lnTo>
                  <a:lnTo>
                    <a:pt x="206573" y="25599"/>
                  </a:lnTo>
                  <a:lnTo>
                    <a:pt x="206573" y="7739"/>
                  </a:lnTo>
                  <a:lnTo>
                    <a:pt x="286047" y="7739"/>
                  </a:lnTo>
                  <a:lnTo>
                    <a:pt x="286047" y="24854"/>
                  </a:lnTo>
                  <a:lnTo>
                    <a:pt x="242441" y="54174"/>
                  </a:lnTo>
                  <a:lnTo>
                    <a:pt x="295870" y="54174"/>
                  </a:lnTo>
                  <a:cubicBezTo>
                    <a:pt x="295870" y="74811"/>
                    <a:pt x="295275" y="96044"/>
                    <a:pt x="294084" y="117872"/>
                  </a:cubicBezTo>
                  <a:cubicBezTo>
                    <a:pt x="293390" y="134342"/>
                    <a:pt x="285899" y="143074"/>
                    <a:pt x="271611" y="144066"/>
                  </a:cubicBezTo>
                  <a:cubicBezTo>
                    <a:pt x="266253" y="144463"/>
                    <a:pt x="259903" y="144760"/>
                    <a:pt x="252561" y="144959"/>
                  </a:cubicBezTo>
                  <a:cubicBezTo>
                    <a:pt x="251867" y="139105"/>
                    <a:pt x="250626" y="132209"/>
                    <a:pt x="248840" y="124272"/>
                  </a:cubicBezTo>
                  <a:cubicBezTo>
                    <a:pt x="243185" y="132408"/>
                    <a:pt x="236537" y="139750"/>
                    <a:pt x="228897" y="146298"/>
                  </a:cubicBezTo>
                  <a:cubicBezTo>
                    <a:pt x="223242" y="141933"/>
                    <a:pt x="217239" y="137666"/>
                    <a:pt x="210889" y="133499"/>
                  </a:cubicBezTo>
                  <a:cubicBezTo>
                    <a:pt x="232519" y="117029"/>
                    <a:pt x="245864" y="96540"/>
                    <a:pt x="250924" y="72033"/>
                  </a:cubicBezTo>
                  <a:lnTo>
                    <a:pt x="238869" y="72033"/>
                  </a:lnTo>
                  <a:cubicBezTo>
                    <a:pt x="233412" y="92075"/>
                    <a:pt x="224135" y="108099"/>
                    <a:pt x="211038" y="120104"/>
                  </a:cubicBezTo>
                  <a:cubicBezTo>
                    <a:pt x="208657" y="118021"/>
                    <a:pt x="206325" y="116036"/>
                    <a:pt x="204043" y="114151"/>
                  </a:cubicBezTo>
                  <a:cubicBezTo>
                    <a:pt x="203944" y="117525"/>
                    <a:pt x="203944" y="121196"/>
                    <a:pt x="204043" y="125165"/>
                  </a:cubicBezTo>
                  <a:cubicBezTo>
                    <a:pt x="186481" y="128736"/>
                    <a:pt x="170507" y="132209"/>
                    <a:pt x="156121" y="135583"/>
                  </a:cubicBezTo>
                  <a:lnTo>
                    <a:pt x="152251" y="114300"/>
                  </a:lnTo>
                  <a:cubicBezTo>
                    <a:pt x="158006" y="113308"/>
                    <a:pt x="163810" y="112266"/>
                    <a:pt x="169664" y="111175"/>
                  </a:cubicBezTo>
                  <a:lnTo>
                    <a:pt x="169664" y="58638"/>
                  </a:lnTo>
                  <a:lnTo>
                    <a:pt x="153739" y="58638"/>
                  </a:lnTo>
                  <a:lnTo>
                    <a:pt x="153739" y="38249"/>
                  </a:lnTo>
                  <a:lnTo>
                    <a:pt x="169664" y="38249"/>
                  </a:lnTo>
                  <a:close/>
                  <a:moveTo>
                    <a:pt x="1302395" y="0"/>
                  </a:moveTo>
                  <a:lnTo>
                    <a:pt x="1322189" y="0"/>
                  </a:lnTo>
                  <a:lnTo>
                    <a:pt x="1321891" y="25301"/>
                  </a:lnTo>
                  <a:lnTo>
                    <a:pt x="1360884" y="25301"/>
                  </a:lnTo>
                  <a:lnTo>
                    <a:pt x="1359173" y="109389"/>
                  </a:lnTo>
                  <a:cubicBezTo>
                    <a:pt x="1358875" y="120700"/>
                    <a:pt x="1358391" y="127769"/>
                    <a:pt x="1357722" y="130597"/>
                  </a:cubicBezTo>
                  <a:cubicBezTo>
                    <a:pt x="1357052" y="133425"/>
                    <a:pt x="1355675" y="135942"/>
                    <a:pt x="1353592" y="138150"/>
                  </a:cubicBezTo>
                  <a:cubicBezTo>
                    <a:pt x="1351508" y="140357"/>
                    <a:pt x="1348779" y="141957"/>
                    <a:pt x="1345406" y="142950"/>
                  </a:cubicBezTo>
                  <a:cubicBezTo>
                    <a:pt x="1342033" y="143942"/>
                    <a:pt x="1333153" y="144512"/>
                    <a:pt x="1318766" y="144661"/>
                  </a:cubicBezTo>
                  <a:cubicBezTo>
                    <a:pt x="1317178" y="137120"/>
                    <a:pt x="1315392" y="129679"/>
                    <a:pt x="1313408" y="122337"/>
                  </a:cubicBezTo>
                  <a:cubicBezTo>
                    <a:pt x="1319956" y="122734"/>
                    <a:pt x="1325389" y="122932"/>
                    <a:pt x="1329705" y="122932"/>
                  </a:cubicBezTo>
                  <a:cubicBezTo>
                    <a:pt x="1332582" y="122932"/>
                    <a:pt x="1334790" y="122362"/>
                    <a:pt x="1336327" y="121221"/>
                  </a:cubicBezTo>
                  <a:cubicBezTo>
                    <a:pt x="1337865" y="120080"/>
                    <a:pt x="1338771" y="118430"/>
                    <a:pt x="1339044" y="116272"/>
                  </a:cubicBezTo>
                  <a:cubicBezTo>
                    <a:pt x="1339317" y="114114"/>
                    <a:pt x="1339639" y="106499"/>
                    <a:pt x="1340011" y="93427"/>
                  </a:cubicBezTo>
                  <a:cubicBezTo>
                    <a:pt x="1340383" y="80355"/>
                    <a:pt x="1340643" y="64195"/>
                    <a:pt x="1340792" y="44946"/>
                  </a:cubicBezTo>
                  <a:lnTo>
                    <a:pt x="1321519" y="44946"/>
                  </a:lnTo>
                  <a:cubicBezTo>
                    <a:pt x="1321073" y="67072"/>
                    <a:pt x="1320180" y="82910"/>
                    <a:pt x="1318840" y="92460"/>
                  </a:cubicBezTo>
                  <a:cubicBezTo>
                    <a:pt x="1317501" y="102009"/>
                    <a:pt x="1314747" y="111671"/>
                    <a:pt x="1310580" y="121444"/>
                  </a:cubicBezTo>
                  <a:cubicBezTo>
                    <a:pt x="1306413" y="131217"/>
                    <a:pt x="1301006" y="139899"/>
                    <a:pt x="1294358" y="147489"/>
                  </a:cubicBezTo>
                  <a:cubicBezTo>
                    <a:pt x="1288702" y="143024"/>
                    <a:pt x="1282650" y="138857"/>
                    <a:pt x="1276201" y="134987"/>
                  </a:cubicBezTo>
                  <a:cubicBezTo>
                    <a:pt x="1279078" y="132060"/>
                    <a:pt x="1281708" y="128960"/>
                    <a:pt x="1284089" y="125686"/>
                  </a:cubicBezTo>
                  <a:lnTo>
                    <a:pt x="1242789" y="129183"/>
                  </a:lnTo>
                  <a:cubicBezTo>
                    <a:pt x="1236588" y="129927"/>
                    <a:pt x="1231850" y="130969"/>
                    <a:pt x="1228576" y="132308"/>
                  </a:cubicBezTo>
                  <a:lnTo>
                    <a:pt x="1219349" y="114300"/>
                  </a:lnTo>
                  <a:cubicBezTo>
                    <a:pt x="1224558" y="110083"/>
                    <a:pt x="1230932" y="94506"/>
                    <a:pt x="1238473" y="67568"/>
                  </a:cubicBezTo>
                  <a:lnTo>
                    <a:pt x="1219944" y="67568"/>
                  </a:lnTo>
                  <a:lnTo>
                    <a:pt x="1219944" y="48518"/>
                  </a:lnTo>
                  <a:lnTo>
                    <a:pt x="1288702" y="48518"/>
                  </a:lnTo>
                  <a:lnTo>
                    <a:pt x="1288702" y="67568"/>
                  </a:lnTo>
                  <a:lnTo>
                    <a:pt x="1260127" y="67568"/>
                  </a:lnTo>
                  <a:cubicBezTo>
                    <a:pt x="1255514" y="81806"/>
                    <a:pt x="1250602" y="95647"/>
                    <a:pt x="1245393" y="109091"/>
                  </a:cubicBezTo>
                  <a:cubicBezTo>
                    <a:pt x="1254422" y="108843"/>
                    <a:pt x="1262583" y="108521"/>
                    <a:pt x="1269876" y="108124"/>
                  </a:cubicBezTo>
                  <a:cubicBezTo>
                    <a:pt x="1266304" y="98152"/>
                    <a:pt x="1262806" y="88950"/>
                    <a:pt x="1259383" y="80516"/>
                  </a:cubicBezTo>
                  <a:lnTo>
                    <a:pt x="1275903" y="75010"/>
                  </a:lnTo>
                  <a:lnTo>
                    <a:pt x="1291753" y="112514"/>
                  </a:lnTo>
                  <a:cubicBezTo>
                    <a:pt x="1298550" y="100211"/>
                    <a:pt x="1301874" y="77688"/>
                    <a:pt x="1301725" y="44946"/>
                  </a:cubicBezTo>
                  <a:lnTo>
                    <a:pt x="1286619" y="44946"/>
                  </a:lnTo>
                  <a:lnTo>
                    <a:pt x="1286619" y="25301"/>
                  </a:lnTo>
                  <a:lnTo>
                    <a:pt x="1302171" y="25301"/>
                  </a:lnTo>
                  <a:close/>
                  <a:moveTo>
                    <a:pt x="978396" y="0"/>
                  </a:moveTo>
                  <a:lnTo>
                    <a:pt x="998636" y="0"/>
                  </a:lnTo>
                  <a:lnTo>
                    <a:pt x="998636" y="9674"/>
                  </a:lnTo>
                  <a:lnTo>
                    <a:pt x="1060995" y="9674"/>
                  </a:lnTo>
                  <a:lnTo>
                    <a:pt x="1060995" y="23069"/>
                  </a:lnTo>
                  <a:lnTo>
                    <a:pt x="998636" y="23069"/>
                  </a:lnTo>
                  <a:lnTo>
                    <a:pt x="998636" y="29766"/>
                  </a:lnTo>
                  <a:lnTo>
                    <a:pt x="1048345" y="29766"/>
                  </a:lnTo>
                  <a:lnTo>
                    <a:pt x="1048345" y="61169"/>
                  </a:lnTo>
                  <a:lnTo>
                    <a:pt x="998636" y="61169"/>
                  </a:lnTo>
                  <a:lnTo>
                    <a:pt x="998636" y="68015"/>
                  </a:lnTo>
                  <a:lnTo>
                    <a:pt x="1050429" y="68015"/>
                  </a:lnTo>
                  <a:lnTo>
                    <a:pt x="1050429" y="87660"/>
                  </a:lnTo>
                  <a:lnTo>
                    <a:pt x="1062037" y="87660"/>
                  </a:lnTo>
                  <a:lnTo>
                    <a:pt x="1062037" y="101054"/>
                  </a:lnTo>
                  <a:lnTo>
                    <a:pt x="1050429" y="101054"/>
                  </a:lnTo>
                  <a:lnTo>
                    <a:pt x="1050429" y="127546"/>
                  </a:lnTo>
                  <a:lnTo>
                    <a:pt x="1030486" y="127546"/>
                  </a:lnTo>
                  <a:lnTo>
                    <a:pt x="1030486" y="120849"/>
                  </a:lnTo>
                  <a:lnTo>
                    <a:pt x="998636" y="120849"/>
                  </a:lnTo>
                  <a:lnTo>
                    <a:pt x="998636" y="125165"/>
                  </a:lnTo>
                  <a:cubicBezTo>
                    <a:pt x="998636" y="129729"/>
                    <a:pt x="997768" y="133561"/>
                    <a:pt x="996032" y="136662"/>
                  </a:cubicBezTo>
                  <a:cubicBezTo>
                    <a:pt x="994296" y="139762"/>
                    <a:pt x="991679" y="142032"/>
                    <a:pt x="988181" y="143470"/>
                  </a:cubicBezTo>
                  <a:cubicBezTo>
                    <a:pt x="984684" y="144909"/>
                    <a:pt x="982166" y="145641"/>
                    <a:pt x="980628" y="145666"/>
                  </a:cubicBezTo>
                  <a:cubicBezTo>
                    <a:pt x="979090" y="145690"/>
                    <a:pt x="970260" y="145703"/>
                    <a:pt x="954137" y="145703"/>
                  </a:cubicBezTo>
                  <a:cubicBezTo>
                    <a:pt x="953542" y="139750"/>
                    <a:pt x="952549" y="133449"/>
                    <a:pt x="951160" y="126802"/>
                  </a:cubicBezTo>
                  <a:cubicBezTo>
                    <a:pt x="960586" y="127695"/>
                    <a:pt x="966986" y="128141"/>
                    <a:pt x="970359" y="128141"/>
                  </a:cubicBezTo>
                  <a:cubicBezTo>
                    <a:pt x="975618" y="128141"/>
                    <a:pt x="978297" y="125710"/>
                    <a:pt x="978396" y="120849"/>
                  </a:cubicBezTo>
                  <a:lnTo>
                    <a:pt x="924371" y="120849"/>
                  </a:lnTo>
                  <a:lnTo>
                    <a:pt x="924371" y="108049"/>
                  </a:lnTo>
                  <a:lnTo>
                    <a:pt x="978396" y="108049"/>
                  </a:lnTo>
                  <a:lnTo>
                    <a:pt x="978396" y="101054"/>
                  </a:lnTo>
                  <a:lnTo>
                    <a:pt x="915144" y="101054"/>
                  </a:lnTo>
                  <a:lnTo>
                    <a:pt x="915144" y="87660"/>
                  </a:lnTo>
                  <a:lnTo>
                    <a:pt x="978396" y="87660"/>
                  </a:lnTo>
                  <a:lnTo>
                    <a:pt x="978396" y="80814"/>
                  </a:lnTo>
                  <a:lnTo>
                    <a:pt x="924669" y="80814"/>
                  </a:lnTo>
                  <a:lnTo>
                    <a:pt x="924669" y="68015"/>
                  </a:lnTo>
                  <a:lnTo>
                    <a:pt x="978396" y="68015"/>
                  </a:lnTo>
                  <a:lnTo>
                    <a:pt x="978396" y="61169"/>
                  </a:lnTo>
                  <a:lnTo>
                    <a:pt x="928985" y="61169"/>
                  </a:lnTo>
                  <a:lnTo>
                    <a:pt x="928985" y="29766"/>
                  </a:lnTo>
                  <a:lnTo>
                    <a:pt x="978396" y="29766"/>
                  </a:lnTo>
                  <a:lnTo>
                    <a:pt x="978396" y="23069"/>
                  </a:lnTo>
                  <a:lnTo>
                    <a:pt x="916186" y="23069"/>
                  </a:lnTo>
                  <a:lnTo>
                    <a:pt x="916186" y="9674"/>
                  </a:lnTo>
                  <a:lnTo>
                    <a:pt x="978396" y="9674"/>
                  </a:lnTo>
                  <a:close/>
                  <a:moveTo>
                    <a:pt x="845343" y="0"/>
                  </a:moveTo>
                  <a:cubicBezTo>
                    <a:pt x="846336" y="2481"/>
                    <a:pt x="847576" y="5755"/>
                    <a:pt x="849064" y="9823"/>
                  </a:cubicBezTo>
                  <a:lnTo>
                    <a:pt x="905321" y="9823"/>
                  </a:lnTo>
                  <a:lnTo>
                    <a:pt x="905321" y="39142"/>
                  </a:lnTo>
                  <a:lnTo>
                    <a:pt x="889248" y="39142"/>
                  </a:lnTo>
                  <a:lnTo>
                    <a:pt x="889248" y="23813"/>
                  </a:lnTo>
                  <a:lnTo>
                    <a:pt x="783133" y="23813"/>
                  </a:lnTo>
                  <a:lnTo>
                    <a:pt x="783133" y="39291"/>
                  </a:lnTo>
                  <a:lnTo>
                    <a:pt x="767060" y="39291"/>
                  </a:lnTo>
                  <a:lnTo>
                    <a:pt x="767060" y="9823"/>
                  </a:lnTo>
                  <a:lnTo>
                    <a:pt x="825252" y="9823"/>
                  </a:lnTo>
                  <a:cubicBezTo>
                    <a:pt x="824061" y="7045"/>
                    <a:pt x="822870" y="4267"/>
                    <a:pt x="821680" y="1488"/>
                  </a:cubicBezTo>
                  <a:close/>
                </a:path>
              </a:pathLst>
            </a:custGeom>
            <a:gradFill>
              <a:gsLst>
                <a:gs pos="100000">
                  <a:srgbClr val="7078FC"/>
                </a:gs>
                <a:gs pos="24000">
                  <a:srgbClr val="3A438F"/>
                </a:gs>
                <a:gs pos="0">
                  <a:srgbClr val="09122B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83210" tIns="41605" rIns="83210" bIns="4160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92" b="1" dirty="0">
                <a:solidFill>
                  <a:srgbClr val="7078FC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F32C6C4-D739-F0FD-A8C8-1A2887AC40DD}"/>
              </a:ext>
            </a:extLst>
          </p:cNvPr>
          <p:cNvGrpSpPr/>
          <p:nvPr/>
        </p:nvGrpSpPr>
        <p:grpSpPr>
          <a:xfrm>
            <a:off x="7278598" y="246804"/>
            <a:ext cx="1347316" cy="293876"/>
            <a:chOff x="443454" y="394457"/>
            <a:chExt cx="1347415" cy="293973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02D285B-604F-D4FC-6015-150A34FAB973}"/>
                </a:ext>
              </a:extLst>
            </p:cNvPr>
            <p:cNvSpPr/>
            <p:nvPr/>
          </p:nvSpPr>
          <p:spPr>
            <a:xfrm>
              <a:off x="443454" y="394457"/>
              <a:ext cx="309001" cy="279819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382" tIns="40691" rIns="81382" bIns="40691" rtlCol="0" anchor="ctr">
              <a:noAutofit/>
            </a:bodyPr>
            <a:lstStyle/>
            <a:p>
              <a:pPr algn="ctr"/>
              <a:endParaRPr lang="en-US" sz="1602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4ACA4BE-A75D-8F00-A57D-152053040FA6}"/>
                </a:ext>
              </a:extLst>
            </p:cNvPr>
            <p:cNvSpPr/>
            <p:nvPr/>
          </p:nvSpPr>
          <p:spPr>
            <a:xfrm>
              <a:off x="1253616" y="405437"/>
              <a:ext cx="537253" cy="16926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382" tIns="40691" rIns="81382" bIns="4069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602">
                <a:solidFill>
                  <a:schemeClr val="lt1"/>
                </a:solidFill>
              </a:endParaRPr>
            </a:p>
          </p:txBody>
        </p:sp>
        <p:sp>
          <p:nvSpPr>
            <p:cNvPr id="31" name="TextBox 25">
              <a:extLst>
                <a:ext uri="{FF2B5EF4-FFF2-40B4-BE49-F238E27FC236}">
                  <a16:creationId xmlns:a16="http://schemas.microsoft.com/office/drawing/2014/main" id="{3BFC21D4-8CA6-C40A-CB09-8FF2EDA4913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07626" y="410590"/>
              <a:ext cx="415032" cy="163781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1382" tIns="40691" rIns="81382" bIns="40691" numCol="1" spcCol="0" rtlCol="0" fromWordArt="0" anchor="t" anchorCtr="0" forceAA="0" compatLnSpc="1">
              <a:noAutofit/>
            </a:bodyPr>
            <a:lstStyle/>
            <a:p>
              <a:pPr algn="dist"/>
              <a:endParaRPr lang="en-US" sz="11392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37" name="TextBox 12">
              <a:extLst>
                <a:ext uri="{FF2B5EF4-FFF2-40B4-BE49-F238E27FC236}">
                  <a16:creationId xmlns:a16="http://schemas.microsoft.com/office/drawing/2014/main" id="{6189A9FC-DE94-398D-F029-02EBC825FA5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97227" y="616636"/>
              <a:ext cx="967179" cy="71794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1382" tIns="40691" rIns="81382" bIns="40691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623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22"/>
    </mc:Choice>
    <mc:Fallback xmlns="">
      <p:transition advTm="922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" y="-7082"/>
            <a:ext cx="9144793" cy="515766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471218" y="2140216"/>
            <a:ext cx="451390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71220" y="2500371"/>
            <a:ext cx="1024334" cy="138499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zero-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zuzu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34669" y="2875903"/>
            <a:ext cx="2221969" cy="3784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5900" indent="-215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爱好者</a:t>
            </a:r>
            <a:endParaRPr lang="en-US" altLang="zh-CN" sz="105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5900" indent="-215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秋叶</a:t>
            </a:r>
            <a:r>
              <a:rPr lang="en-US" altLang="zh-CN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新生</a:t>
            </a:r>
            <a:endParaRPr lang="en-US" altLang="zh-CN" sz="1050" dirty="0">
              <a:solidFill>
                <a:prstClr val="black">
                  <a:lumMod val="85000"/>
                  <a:lumOff val="15000"/>
                </a:prst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FC0576-93E9-EB5D-00BB-0F82ACA50296}"/>
              </a:ext>
            </a:extLst>
          </p:cNvPr>
          <p:cNvGrpSpPr/>
          <p:nvPr/>
        </p:nvGrpSpPr>
        <p:grpSpPr>
          <a:xfrm>
            <a:off x="4289806" y="2129686"/>
            <a:ext cx="1469043" cy="1469041"/>
            <a:chOff x="4289806" y="2129686"/>
            <a:chExt cx="1469043" cy="146904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89806" y="2129686"/>
              <a:ext cx="1469043" cy="1469041"/>
            </a:xfrm>
            <a:prstGeom prst="roundRect">
              <a:avLst>
                <a:gd name="adj" fmla="val 4419"/>
              </a:avLst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w="19050">
              <a:solidFill>
                <a:srgbClr val="EAAD16"/>
              </a:solidFill>
            </a:ln>
          </p:spPr>
        </p:pic>
        <p:pic>
          <p:nvPicPr>
            <p:cNvPr id="2" name="图片 1" descr="QR 代码&#10;&#10;描述已自动生成">
              <a:extLst>
                <a:ext uri="{FF2B5EF4-FFF2-40B4-BE49-F238E27FC236}">
                  <a16:creationId xmlns:a16="http://schemas.microsoft.com/office/drawing/2014/main" id="{7665FE2B-E587-F44E-CF9D-6EA291514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11742" y="2182129"/>
              <a:ext cx="1420247" cy="1357369"/>
            </a:xfrm>
            <a:prstGeom prst="rect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D1C4A2-76FD-CE37-854B-2AD79CD64578}"/>
              </a:ext>
            </a:extLst>
          </p:cNvPr>
          <p:cNvGrpSpPr/>
          <p:nvPr/>
        </p:nvGrpSpPr>
        <p:grpSpPr>
          <a:xfrm>
            <a:off x="1589934" y="1997418"/>
            <a:ext cx="778038" cy="778037"/>
            <a:chOff x="4289806" y="2129686"/>
            <a:chExt cx="1469043" cy="146904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C4310C7-A71E-6416-DE80-066DA27B4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89806" y="2129686"/>
              <a:ext cx="1469043" cy="1469041"/>
            </a:xfrm>
            <a:prstGeom prst="roundRect">
              <a:avLst>
                <a:gd name="adj" fmla="val 4419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w="19050">
              <a:solidFill>
                <a:srgbClr val="EAAD16"/>
              </a:solidFill>
            </a:ln>
          </p:spPr>
        </p:pic>
        <p:pic>
          <p:nvPicPr>
            <p:cNvPr id="6" name="图片 5" descr="QR 代码&#10;&#10;描述已自动生成">
              <a:extLst>
                <a:ext uri="{FF2B5EF4-FFF2-40B4-BE49-F238E27FC236}">
                  <a16:creationId xmlns:a16="http://schemas.microsoft.com/office/drawing/2014/main" id="{87AABD13-AA8C-02D7-E335-C0590F9F5D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11742" y="2182129"/>
              <a:ext cx="1420247" cy="1357369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2128A3-83A7-B835-53F0-37E9C781E4D3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547824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QyM2VkOTY0MGJhOGIxZmM4MDkyNjEyZjkwYzkzYzYifQ=="/>
  <p:tag name="KSO_WPP_MARK_KEY" val="4d37ae77-40a3-491c-abe9-a185c14587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一站式服务平台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类赛事活动 &#10;PPT竞技场"/>
  <p:tag name="FONTCOLOR" val="16545904"/>
  <p:tag name="FONTBOLD" val="-1"/>
  <p:tag name="FONTITALIC" val="0"/>
  <p:tag name="FONTNAME" val="微软雅黑"/>
  <p:tag name="NAMEASCII" val="微软雅黑"/>
  <p:tag name="NAMECOMPLEXSCRIPT" val="+mn-cs"/>
  <p:tag name="NAMEFAREAST" val="微软雅黑"/>
  <p:tag name="FONTNAMEASCII" val="微软雅黑"/>
  <p:tag name="TEXTALIGNMENT" val="2"/>
  <p:tag name="FONTSPACING" val="0"/>
  <p:tag name="SPACEWITHIN" val="1"/>
  <p:tag name="SPACEBEFORE" val="0"/>
  <p:tag name="SPACEAFTER" val="0"/>
  <p:tag name="ALIGNMENT" val="2"/>
  <p:tag name="WORDWRAP" val="-1"/>
  <p:tag name="AUTOSIZE" val="0"/>
  <p:tag name="T_HASTEXT" val="1"/>
  <p:tag name="T_LEFT" val="268.012"/>
  <p:tag name="T_TOP" val="207.5069"/>
  <p:tag name="T_WIDTH" val="208.5692"/>
  <p:tag name="T_HEIGTH" val="40.08063"/>
  <p:tag name="T_TEXT" val="职场PPT类赛事活动 &#10;PPT竞技场"/>
  <p:tag name="T_FONTCOLOR" val="16545904"/>
  <p:tag name="T_FONTNAME" val="微软雅黑"/>
  <p:tag name="T_FONTNAMEASCII" val="微软雅黑"/>
  <p:tag name="T_NAMECOMPLEXSCRIPT" val="+mn-cs"/>
  <p:tag name="T_NAMEFAREAST" val="微软雅黑"/>
  <p:tag name="T_FONTBOLD" val="-1"/>
  <p:tag name="T_FONTSIZE" val="12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859848"/>
  <p:tag name="OFFSETLEFT" val="50.13867"/>
  <p:tag name="OFFSETWIDTH" val="107.1562"/>
  <p:tag name="OFFSETHEIGHT" val="26.6718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不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惧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挑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战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玩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真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的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60188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版式库"/>
  <p:tag name="FONTCOLOR" val="16777215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607.2471"/>
  <p:tag name="T_TOP" val="201.9875"/>
  <p:tag name="T_WIDTH" val="228.5529"/>
  <p:tag name="T_HEIGTH" val="87.24378"/>
  <p:tag name="T_TEXT" val="版式库"/>
  <p:tag name="T_FONTCOLOR" val="16777215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7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39993"/>
  <p:tag name="OFFSETLEFT" val="1.584045"/>
  <p:tag name="OFFSETWIDTH" val="223.32"/>
  <p:tag name="OFFSETHEIGHT" val="68.6159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610.299212598425,&quot;width&quot;:2420.110236220472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824,&quot;width&quot;:482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一站式服务平台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14976"/>
</p:tagLst>
</file>

<file path=ppt/theme/theme1.xml><?xml version="1.0" encoding="utf-8"?>
<a:theme xmlns:a="http://schemas.openxmlformats.org/drawingml/2006/main" name="1_默认设计模板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318</Words>
  <Application>Microsoft Office PowerPoint</Application>
  <PresentationFormat>全屏显示(16:9)</PresentationFormat>
  <Paragraphs>75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HarmonyOS Sans SC</vt:lpstr>
      <vt:lpstr>HarmonyOS Sans SC Black</vt:lpstr>
      <vt:lpstr>OPPOSans H</vt:lpstr>
      <vt:lpstr>OPPOSans M</vt:lpstr>
      <vt:lpstr>OPPOSans R</vt:lpstr>
      <vt:lpstr>Roboto Regular</vt:lpstr>
      <vt:lpstr>阿里巴巴普惠体 B</vt:lpstr>
      <vt:lpstr>阿里巴巴普惠体 M</vt:lpstr>
      <vt:lpstr>等线</vt:lpstr>
      <vt:lpstr>思源黑体 CN Bold</vt:lpstr>
      <vt:lpstr>思源黑体 CN Heavy</vt:lpstr>
      <vt:lpstr>微软雅黑</vt:lpstr>
      <vt:lpstr>演示少年行</vt:lpstr>
      <vt:lpstr>字体圈欣意冠黑体</vt:lpstr>
      <vt:lpstr>Arial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操作为本 效率为王——网站推广方案ppt模板</dc:title>
  <dc:creator>PPT竞技场</dc:creator>
  <cp:keywords>51PPT模板网</cp:keywords>
  <dc:description>www.51pptmoban.com</dc:description>
  <cp:lastModifiedBy>Power user</cp:lastModifiedBy>
  <cp:revision>1322</cp:revision>
  <dcterms:created xsi:type="dcterms:W3CDTF">2013-01-25T01:44:00Z</dcterms:created>
  <dcterms:modified xsi:type="dcterms:W3CDTF">2022-12-22T12:56:42Z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10447A405D4C4BD19142E1D96D549B4E</vt:lpwstr>
  </property>
</Properties>
</file>